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1" r:id="rId11"/>
    <p:sldId id="272" r:id="rId12"/>
    <p:sldId id="273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7" autoAdjust="0"/>
    <p:restoredTop sz="90409" autoAdjust="0"/>
  </p:normalViewPr>
  <p:slideViewPr>
    <p:cSldViewPr>
      <p:cViewPr>
        <p:scale>
          <a:sx n="75" d="100"/>
          <a:sy n="75" d="100"/>
        </p:scale>
        <p:origin x="-1152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483828" y="6237288"/>
            <a:ext cx="6591300" cy="12700"/>
          </a:xfrm>
          <a:prstGeom prst="line">
            <a:avLst/>
          </a:prstGeom>
          <a:ln w="31750">
            <a:solidFill>
              <a:srgbClr val="66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0" y="1"/>
            <a:ext cx="1043354" cy="5732463"/>
          </a:xfrm>
          <a:prstGeom prst="rect">
            <a:avLst/>
          </a:prstGeom>
          <a:gradFill flip="none" rotWithShape="1">
            <a:gsLst>
              <a:gs pos="0">
                <a:srgbClr val="3333FF"/>
              </a:gs>
              <a:gs pos="100000">
                <a:schemeClr val="bg1"/>
              </a:gs>
              <a:gs pos="100000">
                <a:srgbClr val="D1C39F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5077" y="2130427"/>
            <a:ext cx="8088923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420708" cy="838944"/>
          </a:xfrm>
        </p:spPr>
        <p:txBody>
          <a:bodyPr/>
          <a:lstStyle>
            <a:lvl1pPr marL="0" indent="0" algn="ctr">
              <a:buNone/>
              <a:defRPr>
                <a:solidFill>
                  <a:srgbClr val="6666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fld id="{07F76BF2-FE23-4D19-964C-657BB3861299}" type="datetimeFigureOut">
              <a:rPr lang="en-ZA" smtClean="0"/>
              <a:t>2014/01/29</a:t>
            </a:fld>
            <a:endParaRPr lang="en-Z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199F3532-F52A-4BF2-AA24-9F13D744740C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4138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F76BF2-FE23-4D19-964C-657BB3861299}" type="datetimeFigureOut">
              <a:rPr lang="en-ZA" smtClean="0"/>
              <a:t>2014/01/29</a:t>
            </a:fld>
            <a:endParaRPr lang="en-Z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199F3532-F52A-4BF2-AA24-9F13D744740C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77571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381001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5077" y="381001"/>
            <a:ext cx="583809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F76BF2-FE23-4D19-964C-657BB3861299}" type="datetimeFigureOut">
              <a:rPr lang="en-ZA" smtClean="0"/>
              <a:t>2014/01/29</a:t>
            </a:fld>
            <a:endParaRPr lang="en-Z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199F3532-F52A-4BF2-AA24-9F13D744740C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65685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404815"/>
            <a:ext cx="8101012" cy="1012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1628777"/>
            <a:ext cx="810101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F76BF2-FE23-4D19-964C-657BB3861299}" type="datetimeFigureOut">
              <a:rPr lang="en-ZA" smtClean="0"/>
              <a:t>2014/01/29</a:t>
            </a:fld>
            <a:endParaRPr lang="en-Z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199F3532-F52A-4BF2-AA24-9F13D744740C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31245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F76BF2-FE23-4D19-964C-657BB3861299}" type="datetimeFigureOut">
              <a:rPr lang="en-ZA" smtClean="0"/>
              <a:t>2014/01/29</a:t>
            </a:fld>
            <a:endParaRPr lang="en-Z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199F3532-F52A-4BF2-AA24-9F13D744740C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39671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077" y="4406902"/>
            <a:ext cx="808892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5077" y="2906713"/>
            <a:ext cx="808892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F76BF2-FE23-4D19-964C-657BB3861299}" type="datetimeFigureOut">
              <a:rPr lang="en-ZA" smtClean="0"/>
              <a:t>2014/01/29</a:t>
            </a:fld>
            <a:endParaRPr lang="en-Z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199F3532-F52A-4BF2-AA24-9F13D744740C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96281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5077" y="1600202"/>
            <a:ext cx="386861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F76BF2-FE23-4D19-964C-657BB3861299}" type="datetimeFigureOut">
              <a:rPr lang="en-ZA" smtClean="0"/>
              <a:t>2014/01/29</a:t>
            </a:fld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199F3532-F52A-4BF2-AA24-9F13D744740C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37017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5077" y="1535113"/>
            <a:ext cx="386861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5077" y="2174875"/>
            <a:ext cx="386861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2225" y="15240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2225" y="216376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F76BF2-FE23-4D19-964C-657BB3861299}" type="datetimeFigureOut">
              <a:rPr lang="en-ZA" smtClean="0"/>
              <a:t>2014/01/29</a:t>
            </a:fld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199F3532-F52A-4BF2-AA24-9F13D744740C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65842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F76BF2-FE23-4D19-964C-657BB3861299}" type="datetimeFigureOut">
              <a:rPr lang="en-ZA" smtClean="0"/>
              <a:t>2014/01/29</a:t>
            </a:fld>
            <a:endParaRPr lang="en-ZA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199F3532-F52A-4BF2-AA24-9F13D744740C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65971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F76BF2-FE23-4D19-964C-657BB3861299}" type="datetimeFigureOut">
              <a:rPr lang="en-ZA" smtClean="0"/>
              <a:t>2014/01/29</a:t>
            </a:fld>
            <a:endParaRPr lang="en-ZA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199F3532-F52A-4BF2-AA24-9F13D744740C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8131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077" y="381000"/>
            <a:ext cx="28135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2251" y="38100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5077" y="1543051"/>
            <a:ext cx="28135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F76BF2-FE23-4D19-964C-657BB3861299}" type="datetimeFigureOut">
              <a:rPr lang="en-ZA" smtClean="0"/>
              <a:t>2014/01/29</a:t>
            </a:fld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199F3532-F52A-4BF2-AA24-9F13D744740C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96499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Z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F76BF2-FE23-4D19-964C-657BB3861299}" type="datetimeFigureOut">
              <a:rPr lang="en-ZA" smtClean="0"/>
              <a:t>2014/01/29</a:t>
            </a:fld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199F3532-F52A-4BF2-AA24-9F13D744740C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93289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Users\wac\Documents\Wits\EIE-Wits-Logos\WITS-EIE-Logo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05" y="5807076"/>
            <a:ext cx="2370992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1"/>
            <a:ext cx="1043354" cy="5732463"/>
          </a:xfrm>
          <a:prstGeom prst="rect">
            <a:avLst/>
          </a:prstGeom>
          <a:gradFill flip="none" rotWithShape="1">
            <a:gsLst>
              <a:gs pos="0">
                <a:srgbClr val="3333FF"/>
              </a:gs>
              <a:gs pos="100000">
                <a:schemeClr val="bg1"/>
              </a:gs>
              <a:gs pos="100000">
                <a:srgbClr val="D1C39F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ZA" dirty="0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1043354" y="404814"/>
            <a:ext cx="8100646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ZA" alt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3354" y="1600201"/>
            <a:ext cx="8100646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ZA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3354" y="649287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66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07F76BF2-FE23-4D19-964C-657BB3861299}" type="datetimeFigureOut">
              <a:rPr lang="en-ZA" smtClean="0"/>
              <a:t>2014/01/29</a:t>
            </a:fld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fld id="{199F3532-F52A-4BF2-AA24-9F13D744740C}" type="slidenum">
              <a:rPr lang="en-ZA" smtClean="0"/>
              <a:t>‹#›</a:t>
            </a:fld>
            <a:endParaRPr lang="en-ZA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60231" y="323850"/>
            <a:ext cx="7811966" cy="14288"/>
          </a:xfrm>
          <a:prstGeom prst="line">
            <a:avLst/>
          </a:prstGeom>
          <a:ln w="31750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483828" y="6237288"/>
            <a:ext cx="6591300" cy="12700"/>
          </a:xfrm>
          <a:prstGeom prst="line">
            <a:avLst/>
          </a:prstGeom>
          <a:ln w="31750">
            <a:solidFill>
              <a:srgbClr val="66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492876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Times New Roman" charset="0"/>
                <a:ea typeface="ＭＳ Ｐゴシック" charset="0"/>
                <a:cs typeface="Times New Roman" charset="0"/>
              </a:defRPr>
            </a:lvl1pPr>
          </a:lstStyle>
          <a:p>
            <a:endParaRPr lang="en-Z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Arial" pitchFamily="34" charset="0"/>
          <a:ea typeface="MS PGothic" panose="020B0600070205080204" pitchFamily="34" charset="-128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MS PGothic" panose="020B0600070205080204" pitchFamily="34" charset="-128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MS PGothic" panose="020B0600070205080204" pitchFamily="34" charset="-128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MS PGothic" panose="020B0600070205080204" pitchFamily="34" charset="-128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MS PGothic" panose="020B0600070205080204" pitchFamily="34" charset="-128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MS PGothic" panose="020B0600070205080204" pitchFamily="34" charset="-128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>
                <a:solidFill>
                  <a:schemeClr val="tx2"/>
                </a:solidFill>
              </a:rPr>
              <a:t>Application of Data Intensive </a:t>
            </a:r>
            <a:r>
              <a:rPr lang="en-ZA" dirty="0">
                <a:solidFill>
                  <a:schemeClr val="tx2"/>
                </a:solidFill>
              </a:rPr>
              <a:t>S</a:t>
            </a:r>
            <a:r>
              <a:rPr lang="en-ZA" dirty="0" smtClean="0">
                <a:solidFill>
                  <a:schemeClr val="tx2"/>
                </a:solidFill>
              </a:rPr>
              <a:t>cience </a:t>
            </a:r>
            <a:r>
              <a:rPr lang="en-ZA" dirty="0">
                <a:solidFill>
                  <a:schemeClr val="tx2"/>
                </a:solidFill>
              </a:rPr>
              <a:t>T</a:t>
            </a:r>
            <a:r>
              <a:rPr lang="en-ZA" dirty="0" smtClean="0">
                <a:solidFill>
                  <a:schemeClr val="tx2"/>
                </a:solidFill>
              </a:rPr>
              <a:t>o </a:t>
            </a:r>
            <a:r>
              <a:rPr lang="en-ZA" dirty="0">
                <a:solidFill>
                  <a:schemeClr val="tx2"/>
                </a:solidFill>
              </a:rPr>
              <a:t>T</a:t>
            </a:r>
            <a:r>
              <a:rPr lang="en-ZA" dirty="0" smtClean="0">
                <a:solidFill>
                  <a:schemeClr val="tx2"/>
                </a:solidFill>
              </a:rPr>
              <a:t>he </a:t>
            </a:r>
            <a:r>
              <a:rPr lang="en-ZA" dirty="0">
                <a:solidFill>
                  <a:schemeClr val="tx2"/>
                </a:solidFill>
              </a:rPr>
              <a:t>E</a:t>
            </a:r>
            <a:r>
              <a:rPr lang="en-ZA" dirty="0" smtClean="0">
                <a:solidFill>
                  <a:schemeClr val="tx2"/>
                </a:solidFill>
              </a:rPr>
              <a:t>lectrical </a:t>
            </a:r>
            <a:r>
              <a:rPr lang="en-ZA" dirty="0">
                <a:solidFill>
                  <a:schemeClr val="tx2"/>
                </a:solidFill>
              </a:rPr>
              <a:t>E</a:t>
            </a:r>
            <a:r>
              <a:rPr lang="en-ZA" dirty="0" smtClean="0">
                <a:solidFill>
                  <a:schemeClr val="tx2"/>
                </a:solidFill>
              </a:rPr>
              <a:t>nergy </a:t>
            </a:r>
            <a:r>
              <a:rPr lang="en-ZA" dirty="0">
                <a:solidFill>
                  <a:schemeClr val="tx2"/>
                </a:solidFill>
              </a:rPr>
              <a:t>G</a:t>
            </a:r>
            <a:r>
              <a:rPr lang="en-ZA" dirty="0" smtClean="0">
                <a:solidFill>
                  <a:schemeClr val="tx2"/>
                </a:solidFill>
              </a:rPr>
              <a:t>rid </a:t>
            </a:r>
            <a:endParaRPr lang="en-ZA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ZA" sz="8000" b="1" dirty="0" smtClean="0"/>
              <a:t> Albert Dove,  Ivan Hofsajer &amp; Willie Cronje</a:t>
            </a:r>
          </a:p>
          <a:p>
            <a:endParaRPr lang="en-ZA" sz="8000" b="1" dirty="0" smtClean="0"/>
          </a:p>
          <a:p>
            <a:r>
              <a:rPr lang="en-ZA" sz="7200" dirty="0" smtClean="0"/>
              <a:t>School of Electrical and Information</a:t>
            </a:r>
          </a:p>
          <a:p>
            <a:r>
              <a:rPr lang="en-ZA" sz="7200" dirty="0" smtClean="0"/>
              <a:t>Engineering</a:t>
            </a:r>
          </a:p>
          <a:p>
            <a:endParaRPr lang="en-ZA" sz="7200" dirty="0" smtClean="0"/>
          </a:p>
          <a:p>
            <a:r>
              <a:rPr lang="en-ZA" sz="7200" dirty="0" smtClean="0"/>
              <a:t>University of the Witwatersrand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2702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43354" y="404815"/>
            <a:ext cx="7057038" cy="503905"/>
          </a:xfrm>
        </p:spPr>
        <p:txBody>
          <a:bodyPr/>
          <a:lstStyle/>
          <a:p>
            <a:pPr algn="l"/>
            <a:r>
              <a:rPr lang="en-ZA" sz="2000" dirty="0" smtClean="0">
                <a:solidFill>
                  <a:schemeClr val="accent2">
                    <a:lumMod val="75000"/>
                  </a:schemeClr>
                </a:solidFill>
              </a:rPr>
              <a:t>Frequency domain </a:t>
            </a:r>
            <a:endParaRPr lang="en-ZA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4077072"/>
            <a:ext cx="5976664" cy="1899269"/>
          </a:xfrm>
          <a:prstGeom prst="rect">
            <a:avLst/>
          </a:prstGeom>
        </p:spPr>
      </p:pic>
      <p:pic>
        <p:nvPicPr>
          <p:cNvPr id="11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51720" y="1124744"/>
            <a:ext cx="6017840" cy="2849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702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43354" y="404815"/>
            <a:ext cx="7057038" cy="503905"/>
          </a:xfrm>
        </p:spPr>
        <p:txBody>
          <a:bodyPr/>
          <a:lstStyle/>
          <a:p>
            <a:pPr algn="l"/>
            <a:r>
              <a:rPr lang="en-ZA" sz="2000" dirty="0" smtClean="0">
                <a:solidFill>
                  <a:schemeClr val="accent2">
                    <a:lumMod val="75000"/>
                  </a:schemeClr>
                </a:solidFill>
              </a:rPr>
              <a:t>Frequency domain </a:t>
            </a:r>
            <a:endParaRPr lang="en-ZA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214" y="836712"/>
            <a:ext cx="5709642" cy="2620459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3733775"/>
            <a:ext cx="5688632" cy="180020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2915816" y="2420888"/>
            <a:ext cx="864096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707904" y="2164504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400" dirty="0" smtClean="0">
                <a:solidFill>
                  <a:srgbClr val="002060"/>
                </a:solidFill>
              </a:rPr>
              <a:t>Washing machine only</a:t>
            </a:r>
            <a:endParaRPr lang="en-ZA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00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tx2"/>
                </a:solidFill>
              </a:rPr>
              <a:t>Manage loads</a:t>
            </a:r>
          </a:p>
          <a:p>
            <a:r>
              <a:rPr lang="en-ZA" dirty="0" smtClean="0">
                <a:solidFill>
                  <a:schemeClr val="tx2"/>
                </a:solidFill>
              </a:rPr>
              <a:t>Re- route power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43354" y="404815"/>
            <a:ext cx="8100646" cy="647921"/>
          </a:xfrm>
        </p:spPr>
        <p:txBody>
          <a:bodyPr/>
          <a:lstStyle/>
          <a:p>
            <a:pPr algn="l"/>
            <a:r>
              <a:rPr lang="en-ZA" sz="2800" dirty="0" smtClean="0">
                <a:solidFill>
                  <a:schemeClr val="accent2">
                    <a:lumMod val="75000"/>
                  </a:schemeClr>
                </a:solidFill>
              </a:rPr>
              <a:t>Useful Information</a:t>
            </a:r>
            <a:endParaRPr lang="en-ZA" dirty="0"/>
          </a:p>
        </p:txBody>
      </p:sp>
      <p:grpSp>
        <p:nvGrpSpPr>
          <p:cNvPr id="4" name="Group 3"/>
          <p:cNvGrpSpPr/>
          <p:nvPr/>
        </p:nvGrpSpPr>
        <p:grpSpPr>
          <a:xfrm>
            <a:off x="1691680" y="3017842"/>
            <a:ext cx="7182277" cy="2285810"/>
            <a:chOff x="987924" y="3836068"/>
            <a:chExt cx="7957530" cy="237409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grpSp>
          <p:nvGrpSpPr>
            <p:cNvPr id="5" name="Group 4"/>
            <p:cNvGrpSpPr/>
            <p:nvPr/>
          </p:nvGrpSpPr>
          <p:grpSpPr>
            <a:xfrm>
              <a:off x="6499706" y="5096453"/>
              <a:ext cx="1205669" cy="214260"/>
              <a:chOff x="6499706" y="5096453"/>
              <a:chExt cx="1205669" cy="214260"/>
            </a:xfrm>
          </p:grpSpPr>
          <p:grpSp>
            <p:nvGrpSpPr>
              <p:cNvPr id="222" name="Group 221"/>
              <p:cNvGrpSpPr/>
              <p:nvPr/>
            </p:nvGrpSpPr>
            <p:grpSpPr>
              <a:xfrm rot="10800000">
                <a:off x="6499706" y="5096454"/>
                <a:ext cx="122197" cy="210129"/>
                <a:chOff x="6414835" y="4880906"/>
                <a:chExt cx="100378" cy="123423"/>
              </a:xfrm>
            </p:grpSpPr>
            <p:cxnSp>
              <p:nvCxnSpPr>
                <p:cNvPr id="229" name="Straight Connector 228"/>
                <p:cNvCxnSpPr/>
                <p:nvPr/>
              </p:nvCxnSpPr>
              <p:spPr>
                <a:xfrm flipV="1">
                  <a:off x="6515211" y="4941168"/>
                  <a:ext cx="0" cy="63161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Straight Connector 229"/>
                <p:cNvCxnSpPr/>
                <p:nvPr/>
              </p:nvCxnSpPr>
              <p:spPr>
                <a:xfrm flipH="1" flipV="1">
                  <a:off x="6414835" y="4880906"/>
                  <a:ext cx="100378" cy="72008"/>
                </a:xfrm>
                <a:prstGeom prst="line">
                  <a:avLst/>
                </a:prstGeom>
                <a:ln w="15875"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3" name="Group 222"/>
              <p:cNvGrpSpPr/>
              <p:nvPr/>
            </p:nvGrpSpPr>
            <p:grpSpPr>
              <a:xfrm rot="10800000">
                <a:off x="7028030" y="5096453"/>
                <a:ext cx="122197" cy="211675"/>
                <a:chOff x="6414835" y="4880906"/>
                <a:chExt cx="100378" cy="123423"/>
              </a:xfrm>
            </p:grpSpPr>
            <p:cxnSp>
              <p:nvCxnSpPr>
                <p:cNvPr id="227" name="Straight Connector 226"/>
                <p:cNvCxnSpPr/>
                <p:nvPr/>
              </p:nvCxnSpPr>
              <p:spPr>
                <a:xfrm flipV="1">
                  <a:off x="6515211" y="4941168"/>
                  <a:ext cx="0" cy="63161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/>
                <p:cNvCxnSpPr/>
                <p:nvPr/>
              </p:nvCxnSpPr>
              <p:spPr>
                <a:xfrm flipH="1" flipV="1">
                  <a:off x="6414835" y="4880906"/>
                  <a:ext cx="100378" cy="72008"/>
                </a:xfrm>
                <a:prstGeom prst="line">
                  <a:avLst/>
                </a:prstGeom>
                <a:ln w="15875"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4" name="Group 223"/>
              <p:cNvGrpSpPr/>
              <p:nvPr/>
            </p:nvGrpSpPr>
            <p:grpSpPr>
              <a:xfrm rot="10800000">
                <a:off x="7583178" y="5096455"/>
                <a:ext cx="122197" cy="214258"/>
                <a:chOff x="6414835" y="4880906"/>
                <a:chExt cx="100378" cy="123423"/>
              </a:xfrm>
            </p:grpSpPr>
            <p:cxnSp>
              <p:nvCxnSpPr>
                <p:cNvPr id="225" name="Straight Connector 224"/>
                <p:cNvCxnSpPr/>
                <p:nvPr/>
              </p:nvCxnSpPr>
              <p:spPr>
                <a:xfrm flipV="1">
                  <a:off x="6515211" y="4941168"/>
                  <a:ext cx="0" cy="63161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/>
                <p:cNvCxnSpPr/>
                <p:nvPr/>
              </p:nvCxnSpPr>
              <p:spPr>
                <a:xfrm flipH="1" flipV="1">
                  <a:off x="6414835" y="4880906"/>
                  <a:ext cx="100378" cy="72008"/>
                </a:xfrm>
                <a:prstGeom prst="line">
                  <a:avLst/>
                </a:prstGeom>
                <a:ln w="15875"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" name="Group 5"/>
            <p:cNvGrpSpPr/>
            <p:nvPr/>
          </p:nvGrpSpPr>
          <p:grpSpPr>
            <a:xfrm>
              <a:off x="987924" y="3836068"/>
              <a:ext cx="7957530" cy="2374097"/>
              <a:chOff x="987924" y="3836068"/>
              <a:chExt cx="7957530" cy="2374097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5998392" y="4319165"/>
                <a:ext cx="1637963" cy="691877"/>
                <a:chOff x="5998392" y="4319165"/>
                <a:chExt cx="1637963" cy="691877"/>
              </a:xfrm>
            </p:grpSpPr>
            <p:cxnSp>
              <p:nvCxnSpPr>
                <p:cNvPr id="220" name="Straight Connector 219"/>
                <p:cNvCxnSpPr/>
                <p:nvPr/>
              </p:nvCxnSpPr>
              <p:spPr>
                <a:xfrm flipV="1">
                  <a:off x="6012100" y="4323295"/>
                  <a:ext cx="0" cy="687747"/>
                </a:xfrm>
                <a:prstGeom prst="line">
                  <a:avLst/>
                </a:prstGeom>
                <a:ln w="222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Connector 220"/>
                <p:cNvCxnSpPr/>
                <p:nvPr/>
              </p:nvCxnSpPr>
              <p:spPr>
                <a:xfrm>
                  <a:off x="5998392" y="4319165"/>
                  <a:ext cx="1637963" cy="4130"/>
                </a:xfrm>
                <a:prstGeom prst="line">
                  <a:avLst/>
                </a:prstGeom>
                <a:ln w="222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Group 7"/>
              <p:cNvGrpSpPr/>
              <p:nvPr/>
            </p:nvGrpSpPr>
            <p:grpSpPr>
              <a:xfrm>
                <a:off x="987924" y="3836068"/>
                <a:ext cx="7957530" cy="2374097"/>
                <a:chOff x="987925" y="3836060"/>
                <a:chExt cx="7957532" cy="2374091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987925" y="4446525"/>
                  <a:ext cx="1382187" cy="956567"/>
                  <a:chOff x="1084977" y="1959369"/>
                  <a:chExt cx="1675064" cy="1455904"/>
                </a:xfrm>
              </p:grpSpPr>
              <p:grpSp>
                <p:nvGrpSpPr>
                  <p:cNvPr id="205" name="Group 204"/>
                  <p:cNvGrpSpPr/>
                  <p:nvPr/>
                </p:nvGrpSpPr>
                <p:grpSpPr>
                  <a:xfrm>
                    <a:off x="1084977" y="2053067"/>
                    <a:ext cx="969009" cy="1362206"/>
                    <a:chOff x="0" y="0"/>
                    <a:chExt cx="1021977" cy="1452266"/>
                  </a:xfrm>
                </p:grpSpPr>
                <p:sp>
                  <p:nvSpPr>
                    <p:cNvPr id="216" name="Oval 215"/>
                    <p:cNvSpPr/>
                    <p:nvPr/>
                  </p:nvSpPr>
                  <p:spPr>
                    <a:xfrm>
                      <a:off x="0" y="0"/>
                      <a:ext cx="1021977" cy="192100"/>
                    </a:xfrm>
                    <a:prstGeom prst="ellips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ZA" dirty="0"/>
                    </a:p>
                  </p:txBody>
                </p:sp>
                <p:sp>
                  <p:nvSpPr>
                    <p:cNvPr id="217" name="Freeform 216"/>
                    <p:cNvSpPr/>
                    <p:nvPr/>
                  </p:nvSpPr>
                  <p:spPr>
                    <a:xfrm>
                      <a:off x="0" y="115260"/>
                      <a:ext cx="99893" cy="1237130"/>
                    </a:xfrm>
                    <a:custGeom>
                      <a:avLst/>
                      <a:gdLst>
                        <a:gd name="connsiteX0" fmla="*/ 0 w 156008"/>
                        <a:gd name="connsiteY0" fmla="*/ 0 h 1121869"/>
                        <a:gd name="connsiteX1" fmla="*/ 130629 w 156008"/>
                        <a:gd name="connsiteY1" fmla="*/ 422622 h 1121869"/>
                        <a:gd name="connsiteX2" fmla="*/ 145997 w 156008"/>
                        <a:gd name="connsiteY2" fmla="*/ 822192 h 1121869"/>
                        <a:gd name="connsiteX3" fmla="*/ 15369 w 156008"/>
                        <a:gd name="connsiteY3" fmla="*/ 1121869 h 112186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56008" h="1121869">
                          <a:moveTo>
                            <a:pt x="0" y="0"/>
                          </a:moveTo>
                          <a:cubicBezTo>
                            <a:pt x="53148" y="142795"/>
                            <a:pt x="106296" y="285590"/>
                            <a:pt x="130629" y="422622"/>
                          </a:cubicBezTo>
                          <a:cubicBezTo>
                            <a:pt x="154962" y="559654"/>
                            <a:pt x="165207" y="705651"/>
                            <a:pt x="145997" y="822192"/>
                          </a:cubicBezTo>
                          <a:cubicBezTo>
                            <a:pt x="126787" y="938733"/>
                            <a:pt x="71078" y="1030301"/>
                            <a:pt x="15369" y="1121869"/>
                          </a:cubicBezTo>
                        </a:path>
                      </a:pathLst>
                    </a:custGeom>
                    <a:noFill/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ZA" dirty="0"/>
                    </a:p>
                  </p:txBody>
                </p:sp>
                <p:sp>
                  <p:nvSpPr>
                    <p:cNvPr id="218" name="Freeform 217"/>
                    <p:cNvSpPr/>
                    <p:nvPr/>
                  </p:nvSpPr>
                  <p:spPr>
                    <a:xfrm rot="10800000">
                      <a:off x="937453" y="115260"/>
                      <a:ext cx="83821" cy="1236980"/>
                    </a:xfrm>
                    <a:custGeom>
                      <a:avLst/>
                      <a:gdLst>
                        <a:gd name="connsiteX0" fmla="*/ 0 w 156008"/>
                        <a:gd name="connsiteY0" fmla="*/ 0 h 1121869"/>
                        <a:gd name="connsiteX1" fmla="*/ 130629 w 156008"/>
                        <a:gd name="connsiteY1" fmla="*/ 422622 h 1121869"/>
                        <a:gd name="connsiteX2" fmla="*/ 145997 w 156008"/>
                        <a:gd name="connsiteY2" fmla="*/ 822192 h 1121869"/>
                        <a:gd name="connsiteX3" fmla="*/ 15369 w 156008"/>
                        <a:gd name="connsiteY3" fmla="*/ 1121869 h 112186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56008" h="1121869">
                          <a:moveTo>
                            <a:pt x="0" y="0"/>
                          </a:moveTo>
                          <a:cubicBezTo>
                            <a:pt x="53148" y="142795"/>
                            <a:pt x="106296" y="285590"/>
                            <a:pt x="130629" y="422622"/>
                          </a:cubicBezTo>
                          <a:cubicBezTo>
                            <a:pt x="154962" y="559654"/>
                            <a:pt x="165207" y="705651"/>
                            <a:pt x="145997" y="822192"/>
                          </a:cubicBezTo>
                          <a:cubicBezTo>
                            <a:pt x="126787" y="938733"/>
                            <a:pt x="71078" y="1030301"/>
                            <a:pt x="15369" y="1121869"/>
                          </a:cubicBezTo>
                        </a:path>
                      </a:pathLst>
                    </a:custGeom>
                    <a:noFill/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ZA" dirty="0"/>
                    </a:p>
                  </p:txBody>
                </p:sp>
                <p:sp>
                  <p:nvSpPr>
                    <p:cNvPr id="219" name="Arc 218"/>
                    <p:cNvSpPr/>
                    <p:nvPr/>
                  </p:nvSpPr>
                  <p:spPr>
                    <a:xfrm rot="10800000">
                      <a:off x="0" y="1221761"/>
                      <a:ext cx="1021715" cy="230505"/>
                    </a:xfrm>
                    <a:prstGeom prst="arc">
                      <a:avLst>
                        <a:gd name="adj1" fmla="val 10858532"/>
                        <a:gd name="adj2" fmla="val 21402539"/>
                      </a:avLst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ZA" dirty="0"/>
                    </a:p>
                  </p:txBody>
                </p:sp>
              </p:grpSp>
              <p:grpSp>
                <p:nvGrpSpPr>
                  <p:cNvPr id="206" name="Group 205"/>
                  <p:cNvGrpSpPr/>
                  <p:nvPr/>
                </p:nvGrpSpPr>
                <p:grpSpPr>
                  <a:xfrm>
                    <a:off x="1762555" y="1959369"/>
                    <a:ext cx="888637" cy="1362206"/>
                    <a:chOff x="0" y="0"/>
                    <a:chExt cx="1021977" cy="1452266"/>
                  </a:xfrm>
                </p:grpSpPr>
                <p:sp>
                  <p:nvSpPr>
                    <p:cNvPr id="213" name="Oval 212"/>
                    <p:cNvSpPr/>
                    <p:nvPr/>
                  </p:nvSpPr>
                  <p:spPr>
                    <a:xfrm>
                      <a:off x="0" y="0"/>
                      <a:ext cx="1021977" cy="192100"/>
                    </a:xfrm>
                    <a:prstGeom prst="ellips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ZA" dirty="0"/>
                    </a:p>
                  </p:txBody>
                </p:sp>
                <p:sp>
                  <p:nvSpPr>
                    <p:cNvPr id="214" name="Arc 213"/>
                    <p:cNvSpPr/>
                    <p:nvPr/>
                  </p:nvSpPr>
                  <p:spPr>
                    <a:xfrm rot="10800000">
                      <a:off x="0" y="1221761"/>
                      <a:ext cx="1021715" cy="230505"/>
                    </a:xfrm>
                    <a:prstGeom prst="arc">
                      <a:avLst>
                        <a:gd name="adj1" fmla="val 10858532"/>
                        <a:gd name="adj2" fmla="val 19609243"/>
                      </a:avLst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ZA" dirty="0"/>
                    </a:p>
                  </p:txBody>
                </p:sp>
                <p:sp>
                  <p:nvSpPr>
                    <p:cNvPr id="215" name="Freeform 214"/>
                    <p:cNvSpPr/>
                    <p:nvPr/>
                  </p:nvSpPr>
                  <p:spPr>
                    <a:xfrm rot="10800000">
                      <a:off x="937453" y="115260"/>
                      <a:ext cx="83821" cy="1236980"/>
                    </a:xfrm>
                    <a:custGeom>
                      <a:avLst/>
                      <a:gdLst>
                        <a:gd name="connsiteX0" fmla="*/ 0 w 156008"/>
                        <a:gd name="connsiteY0" fmla="*/ 0 h 1121869"/>
                        <a:gd name="connsiteX1" fmla="*/ 130629 w 156008"/>
                        <a:gd name="connsiteY1" fmla="*/ 422622 h 1121869"/>
                        <a:gd name="connsiteX2" fmla="*/ 145997 w 156008"/>
                        <a:gd name="connsiteY2" fmla="*/ 822192 h 1121869"/>
                        <a:gd name="connsiteX3" fmla="*/ 15369 w 156008"/>
                        <a:gd name="connsiteY3" fmla="*/ 1121869 h 112186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56008" h="1121869">
                          <a:moveTo>
                            <a:pt x="0" y="0"/>
                          </a:moveTo>
                          <a:cubicBezTo>
                            <a:pt x="53148" y="142795"/>
                            <a:pt x="106296" y="285590"/>
                            <a:pt x="130629" y="422622"/>
                          </a:cubicBezTo>
                          <a:cubicBezTo>
                            <a:pt x="154962" y="559654"/>
                            <a:pt x="165207" y="705651"/>
                            <a:pt x="145997" y="822192"/>
                          </a:cubicBezTo>
                          <a:cubicBezTo>
                            <a:pt x="126787" y="938733"/>
                            <a:pt x="71078" y="1030301"/>
                            <a:pt x="15369" y="1121869"/>
                          </a:cubicBezTo>
                        </a:path>
                      </a:pathLst>
                    </a:custGeom>
                    <a:noFill/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ZA" dirty="0"/>
                    </a:p>
                  </p:txBody>
                </p:sp>
              </p:grpSp>
              <p:grpSp>
                <p:nvGrpSpPr>
                  <p:cNvPr id="207" name="Group 206"/>
                  <p:cNvGrpSpPr/>
                  <p:nvPr/>
                </p:nvGrpSpPr>
                <p:grpSpPr>
                  <a:xfrm>
                    <a:off x="2104321" y="3181044"/>
                    <a:ext cx="655720" cy="201812"/>
                    <a:chOff x="0" y="0"/>
                    <a:chExt cx="691563" cy="215154"/>
                  </a:xfrm>
                </p:grpSpPr>
                <p:sp>
                  <p:nvSpPr>
                    <p:cNvPr id="208" name="Rectangle 207"/>
                    <p:cNvSpPr/>
                    <p:nvPr/>
                  </p:nvSpPr>
                  <p:spPr>
                    <a:xfrm>
                      <a:off x="0" y="0"/>
                      <a:ext cx="691563" cy="214635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ZA" dirty="0"/>
                    </a:p>
                  </p:txBody>
                </p:sp>
                <p:sp>
                  <p:nvSpPr>
                    <p:cNvPr id="209" name="Rectangle 208"/>
                    <p:cNvSpPr/>
                    <p:nvPr/>
                  </p:nvSpPr>
                  <p:spPr>
                    <a:xfrm>
                      <a:off x="76841" y="115261"/>
                      <a:ext cx="45719" cy="99893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ZA" dirty="0"/>
                    </a:p>
                  </p:txBody>
                </p:sp>
                <p:sp>
                  <p:nvSpPr>
                    <p:cNvPr id="210" name="Rectangle 209"/>
                    <p:cNvSpPr/>
                    <p:nvPr/>
                  </p:nvSpPr>
                  <p:spPr>
                    <a:xfrm>
                      <a:off x="253573" y="115261"/>
                      <a:ext cx="45085" cy="99695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ZA" dirty="0"/>
                    </a:p>
                  </p:txBody>
                </p:sp>
                <p:sp>
                  <p:nvSpPr>
                    <p:cNvPr id="211" name="Rectangle 210"/>
                    <p:cNvSpPr/>
                    <p:nvPr/>
                  </p:nvSpPr>
                  <p:spPr>
                    <a:xfrm>
                      <a:off x="414938" y="115261"/>
                      <a:ext cx="45719" cy="99893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ZA" dirty="0"/>
                    </a:p>
                  </p:txBody>
                </p:sp>
                <p:sp>
                  <p:nvSpPr>
                    <p:cNvPr id="212" name="Rectangle 211"/>
                    <p:cNvSpPr/>
                    <p:nvPr/>
                  </p:nvSpPr>
                  <p:spPr>
                    <a:xfrm>
                      <a:off x="560935" y="107577"/>
                      <a:ext cx="45719" cy="99893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ZA" dirty="0"/>
                    </a:p>
                  </p:txBody>
                </p:sp>
              </p:grpSp>
            </p:grpSp>
            <p:grpSp>
              <p:nvGrpSpPr>
                <p:cNvPr id="10" name="Group 9"/>
                <p:cNvGrpSpPr/>
                <p:nvPr/>
              </p:nvGrpSpPr>
              <p:grpSpPr>
                <a:xfrm>
                  <a:off x="2237036" y="4854783"/>
                  <a:ext cx="3775126" cy="239738"/>
                  <a:chOff x="2614138" y="2664839"/>
                  <a:chExt cx="3594631" cy="241159"/>
                </a:xfrm>
              </p:grpSpPr>
              <p:cxnSp>
                <p:nvCxnSpPr>
                  <p:cNvPr id="202" name="Straight Connector 201"/>
                  <p:cNvCxnSpPr/>
                  <p:nvPr/>
                </p:nvCxnSpPr>
                <p:spPr>
                  <a:xfrm>
                    <a:off x="2614138" y="2892490"/>
                    <a:ext cx="595179" cy="0"/>
                  </a:xfrm>
                  <a:prstGeom prst="line">
                    <a:avLst/>
                  </a:prstGeom>
                  <a:ln w="31750">
                    <a:tailEnd type="oval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3" name="Straight Connector 202"/>
                  <p:cNvCxnSpPr/>
                  <p:nvPr/>
                </p:nvCxnSpPr>
                <p:spPr>
                  <a:xfrm flipH="1" flipV="1">
                    <a:off x="3347864" y="2664839"/>
                    <a:ext cx="288032" cy="241159"/>
                  </a:xfrm>
                  <a:prstGeom prst="line">
                    <a:avLst/>
                  </a:prstGeom>
                  <a:ln w="31750">
                    <a:tailEnd type="oval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4" name="Straight Connector 203"/>
                  <p:cNvCxnSpPr/>
                  <p:nvPr/>
                </p:nvCxnSpPr>
                <p:spPr>
                  <a:xfrm flipV="1">
                    <a:off x="3635896" y="2892490"/>
                    <a:ext cx="2572873" cy="13508"/>
                  </a:xfrm>
                  <a:prstGeom prst="line">
                    <a:avLst/>
                  </a:prstGeom>
                  <a:ln w="31750"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" name="Group 10"/>
                <p:cNvGrpSpPr/>
                <p:nvPr/>
              </p:nvGrpSpPr>
              <p:grpSpPr>
                <a:xfrm>
                  <a:off x="6332322" y="4315024"/>
                  <a:ext cx="1499439" cy="597930"/>
                  <a:chOff x="6332321" y="4315036"/>
                  <a:chExt cx="1499439" cy="597932"/>
                </a:xfrm>
              </p:grpSpPr>
              <p:grpSp>
                <p:nvGrpSpPr>
                  <p:cNvPr id="127" name="Group 126"/>
                  <p:cNvGrpSpPr/>
                  <p:nvPr/>
                </p:nvGrpSpPr>
                <p:grpSpPr>
                  <a:xfrm>
                    <a:off x="6332321" y="4520825"/>
                    <a:ext cx="393153" cy="377049"/>
                    <a:chOff x="6322319" y="4284250"/>
                    <a:chExt cx="393153" cy="392143"/>
                  </a:xfrm>
                </p:grpSpPr>
                <p:grpSp>
                  <p:nvGrpSpPr>
                    <p:cNvPr id="181" name="Group 180"/>
                    <p:cNvGrpSpPr/>
                    <p:nvPr/>
                  </p:nvGrpSpPr>
                  <p:grpSpPr>
                    <a:xfrm>
                      <a:off x="6322319" y="4417284"/>
                      <a:ext cx="393153" cy="259109"/>
                      <a:chOff x="0" y="0"/>
                      <a:chExt cx="1244813" cy="1067024"/>
                    </a:xfrm>
                  </p:grpSpPr>
                  <p:grpSp>
                    <p:nvGrpSpPr>
                      <p:cNvPr id="183" name="Group 182"/>
                      <p:cNvGrpSpPr/>
                      <p:nvPr/>
                    </p:nvGrpSpPr>
                    <p:grpSpPr>
                      <a:xfrm>
                        <a:off x="0" y="0"/>
                        <a:ext cx="1244813" cy="1067024"/>
                        <a:chOff x="0" y="0"/>
                        <a:chExt cx="1244813" cy="1067024"/>
                      </a:xfrm>
                    </p:grpSpPr>
                    <p:sp>
                      <p:nvSpPr>
                        <p:cNvPr id="185" name="Rectangle 184"/>
                        <p:cNvSpPr/>
                        <p:nvPr/>
                      </p:nvSpPr>
                      <p:spPr>
                        <a:xfrm>
                          <a:off x="968188" y="0"/>
                          <a:ext cx="69156" cy="253577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ZA" dirty="0"/>
                        </a:p>
                      </p:txBody>
                    </p:sp>
                    <p:grpSp>
                      <p:nvGrpSpPr>
                        <p:cNvPr id="186" name="Group 185"/>
                        <p:cNvGrpSpPr/>
                        <p:nvPr/>
                      </p:nvGrpSpPr>
                      <p:grpSpPr>
                        <a:xfrm>
                          <a:off x="0" y="0"/>
                          <a:ext cx="1244813" cy="1067024"/>
                          <a:chOff x="0" y="0"/>
                          <a:chExt cx="1244813" cy="1067024"/>
                        </a:xfrm>
                      </p:grpSpPr>
                      <p:grpSp>
                        <p:nvGrpSpPr>
                          <p:cNvPr id="187" name="Group 186"/>
                          <p:cNvGrpSpPr/>
                          <p:nvPr/>
                        </p:nvGrpSpPr>
                        <p:grpSpPr>
                          <a:xfrm>
                            <a:off x="61473" y="291994"/>
                            <a:ext cx="1098549" cy="775030"/>
                            <a:chOff x="1" y="1"/>
                            <a:chExt cx="1098549" cy="775030"/>
                          </a:xfrm>
                        </p:grpSpPr>
                        <p:grpSp>
                          <p:nvGrpSpPr>
                            <p:cNvPr id="189" name="Group 188"/>
                            <p:cNvGrpSpPr/>
                            <p:nvPr/>
                          </p:nvGrpSpPr>
                          <p:grpSpPr>
                            <a:xfrm>
                              <a:off x="1" y="1"/>
                              <a:ext cx="1098549" cy="775030"/>
                              <a:chOff x="1" y="1"/>
                              <a:chExt cx="1098549" cy="775030"/>
                            </a:xfrm>
                          </p:grpSpPr>
                          <p:grpSp>
                            <p:nvGrpSpPr>
                              <p:cNvPr id="195" name="Group 194"/>
                              <p:cNvGrpSpPr/>
                              <p:nvPr/>
                            </p:nvGrpSpPr>
                            <p:grpSpPr>
                              <a:xfrm>
                                <a:off x="1" y="1"/>
                                <a:ext cx="1098549" cy="775030"/>
                                <a:chOff x="1" y="1"/>
                                <a:chExt cx="1098549" cy="775030"/>
                              </a:xfrm>
                            </p:grpSpPr>
                            <p:sp>
                              <p:nvSpPr>
                                <p:cNvPr id="197" name="Flowchart: Process 196"/>
                                <p:cNvSpPr/>
                                <p:nvPr/>
                              </p:nvSpPr>
                              <p:spPr>
                                <a:xfrm>
                                  <a:off x="1" y="1"/>
                                  <a:ext cx="1098549" cy="774699"/>
                                </a:xfrm>
                                <a:prstGeom prst="flowChartProcess">
                                  <a:avLst/>
                                </a:prstGeom>
                                <a:solidFill>
                                  <a:schemeClr val="accent3">
                                    <a:lumMod val="60000"/>
                                    <a:lumOff val="40000"/>
                                  </a:schemeClr>
                                </a:solidFill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ZA" dirty="0"/>
                                </a:p>
                              </p:txBody>
                            </p:sp>
                            <p:sp>
                              <p:nvSpPr>
                                <p:cNvPr id="198" name="Rectangle 197"/>
                                <p:cNvSpPr/>
                                <p:nvPr/>
                              </p:nvSpPr>
                              <p:spPr>
                                <a:xfrm>
                                  <a:off x="407254" y="192101"/>
                                  <a:ext cx="299085" cy="582930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2">
                                    <a:lumMod val="60000"/>
                                    <a:lumOff val="40000"/>
                                  </a:schemeClr>
                                </a:solidFill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ZA" dirty="0"/>
                                </a:p>
                              </p:txBody>
                            </p:sp>
                            <p:grpSp>
                              <p:nvGrpSpPr>
                                <p:cNvPr id="199" name="Group 198"/>
                                <p:cNvGrpSpPr/>
                                <p:nvPr/>
                              </p:nvGrpSpPr>
                              <p:grpSpPr>
                                <a:xfrm>
                                  <a:off x="46104" y="192101"/>
                                  <a:ext cx="299085" cy="268605"/>
                                  <a:chOff x="0" y="0"/>
                                  <a:chExt cx="299085" cy="268605"/>
                                </a:xfrm>
                              </p:grpSpPr>
                              <p:sp>
                                <p:nvSpPr>
                                  <p:cNvPr id="200" name="Rectangle 199"/>
                                  <p:cNvSpPr/>
                                  <p:nvPr/>
                                </p:nvSpPr>
                                <p:spPr>
                                  <a:xfrm>
                                    <a:off x="0" y="0"/>
                                    <a:ext cx="299085" cy="268605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Autofit/>
                                  </a:bodyPr>
                                  <a:lstStyle/>
                                  <a:p>
                                    <a:endParaRPr lang="en-ZA" dirty="0"/>
                                  </a:p>
                                </p:txBody>
                              </p:sp>
                              <p:cxnSp>
                                <p:nvCxnSpPr>
                                  <p:cNvPr id="201" name="Straight Connector 200"/>
                                  <p:cNvCxnSpPr/>
                                  <p:nvPr/>
                                </p:nvCxnSpPr>
                                <p:spPr>
                                  <a:xfrm>
                                    <a:off x="145997" y="0"/>
                                    <a:ext cx="0" cy="268605"/>
                                  </a:xfrm>
                                  <a:prstGeom prst="line">
                                    <a:avLst/>
                                  </a:prstGeom>
                                  <a:ln>
                                    <a:solidFill>
                                      <a:schemeClr val="tx2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</p:grpSp>
                          <p:cxnSp>
                            <p:nvCxnSpPr>
                              <p:cNvPr id="196" name="Straight Connector 195"/>
                              <p:cNvCxnSpPr/>
                              <p:nvPr/>
                            </p:nvCxnSpPr>
                            <p:spPr>
                              <a:xfrm>
                                <a:off x="46104" y="330413"/>
                                <a:ext cx="299085" cy="0"/>
                              </a:xfrm>
                              <a:prstGeom prst="line">
                                <a:avLst/>
                              </a:prstGeom>
                              <a:ln>
                                <a:solidFill>
                                  <a:schemeClr val="tx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  <p:grpSp>
                          <p:nvGrpSpPr>
                            <p:cNvPr id="190" name="Group 189"/>
                            <p:cNvGrpSpPr/>
                            <p:nvPr/>
                          </p:nvGrpSpPr>
                          <p:grpSpPr>
                            <a:xfrm>
                              <a:off x="760719" y="192101"/>
                              <a:ext cx="299085" cy="268605"/>
                              <a:chOff x="0" y="0"/>
                              <a:chExt cx="299085" cy="268605"/>
                            </a:xfrm>
                          </p:grpSpPr>
                          <p:grpSp>
                            <p:nvGrpSpPr>
                              <p:cNvPr id="191" name="Group 190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299085" cy="268605"/>
                                <a:chOff x="0" y="0"/>
                                <a:chExt cx="299085" cy="268605"/>
                              </a:xfrm>
                            </p:grpSpPr>
                            <p:sp>
                              <p:nvSpPr>
                                <p:cNvPr id="193" name="Rectangle 192"/>
                                <p:cNvSpPr/>
                                <p:nvPr/>
                              </p:nvSpPr>
                              <p:spPr>
                                <a:xfrm>
                                  <a:off x="0" y="0"/>
                                  <a:ext cx="299085" cy="268605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tx1">
                                    <a:lumMod val="50000"/>
                                    <a:lumOff val="50000"/>
                                  </a:schemeClr>
                                </a:solidFill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ZA" dirty="0"/>
                                </a:p>
                              </p:txBody>
                            </p:sp>
                            <p:cxnSp>
                              <p:nvCxnSpPr>
                                <p:cNvPr id="194" name="Straight Connector 193"/>
                                <p:cNvCxnSpPr/>
                                <p:nvPr/>
                              </p:nvCxnSpPr>
                              <p:spPr>
                                <a:xfrm>
                                  <a:off x="145997" y="0"/>
                                  <a:ext cx="0" cy="268605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2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  <p:cxnSp>
                            <p:nvCxnSpPr>
                              <p:cNvPr id="192" name="Straight Connector 191"/>
                              <p:cNvCxnSpPr/>
                              <p:nvPr/>
                            </p:nvCxnSpPr>
                            <p:spPr>
                              <a:xfrm>
                                <a:off x="0" y="138312"/>
                                <a:ext cx="299085" cy="0"/>
                              </a:xfrm>
                              <a:prstGeom prst="line">
                                <a:avLst/>
                              </a:prstGeom>
                              <a:ln>
                                <a:solidFill>
                                  <a:schemeClr val="tx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</p:grpSp>
                      <p:sp>
                        <p:nvSpPr>
                          <p:cNvPr id="188" name="Isosceles Triangle 187"/>
                          <p:cNvSpPr/>
                          <p:nvPr/>
                        </p:nvSpPr>
                        <p:spPr>
                          <a:xfrm>
                            <a:off x="0" y="0"/>
                            <a:ext cx="1244813" cy="290323"/>
                          </a:xfrm>
                          <a:prstGeom prst="triangle">
                            <a:avLst>
                              <a:gd name="adj" fmla="val 49302"/>
                            </a:avLst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ZA" dirty="0"/>
                          </a:p>
                        </p:txBody>
                      </p:sp>
                    </p:grpSp>
                  </p:grpSp>
                  <p:sp>
                    <p:nvSpPr>
                      <p:cNvPr id="184" name="Oval 183"/>
                      <p:cNvSpPr/>
                      <p:nvPr/>
                    </p:nvSpPr>
                    <p:spPr>
                      <a:xfrm>
                        <a:off x="468726" y="691563"/>
                        <a:ext cx="46104" cy="6038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ZA" dirty="0"/>
                      </a:p>
                    </p:txBody>
                  </p:sp>
                </p:grpSp>
                <p:cxnSp>
                  <p:nvCxnSpPr>
                    <p:cNvPr id="182" name="Straight Connector 181"/>
                    <p:cNvCxnSpPr>
                      <a:stCxn id="188" idx="0"/>
                    </p:cNvCxnSpPr>
                    <p:nvPr/>
                  </p:nvCxnSpPr>
                  <p:spPr>
                    <a:xfrm flipV="1">
                      <a:off x="6516151" y="4284250"/>
                      <a:ext cx="3916" cy="133034"/>
                    </a:xfrm>
                    <a:prstGeom prst="line">
                      <a:avLst/>
                    </a:prstGeom>
                    <a:ln w="22225">
                      <a:tailEnd type="oval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8" name="Group 127"/>
                  <p:cNvGrpSpPr/>
                  <p:nvPr/>
                </p:nvGrpSpPr>
                <p:grpSpPr>
                  <a:xfrm rot="10800000">
                    <a:off x="6538724" y="4315036"/>
                    <a:ext cx="122197" cy="131501"/>
                    <a:chOff x="6414835" y="4880906"/>
                    <a:chExt cx="100378" cy="123423"/>
                  </a:xfrm>
                </p:grpSpPr>
                <p:cxnSp>
                  <p:nvCxnSpPr>
                    <p:cNvPr id="179" name="Straight Connector 178"/>
                    <p:cNvCxnSpPr/>
                    <p:nvPr/>
                  </p:nvCxnSpPr>
                  <p:spPr>
                    <a:xfrm flipV="1">
                      <a:off x="6515211" y="4941168"/>
                      <a:ext cx="0" cy="63161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0" name="Straight Connector 179"/>
                    <p:cNvCxnSpPr/>
                    <p:nvPr/>
                  </p:nvCxnSpPr>
                  <p:spPr>
                    <a:xfrm flipH="1" flipV="1">
                      <a:off x="6414835" y="4880906"/>
                      <a:ext cx="100378" cy="72008"/>
                    </a:xfrm>
                    <a:prstGeom prst="line">
                      <a:avLst/>
                    </a:prstGeom>
                    <a:ln w="15875">
                      <a:tailEnd type="oval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9" name="Group 128"/>
                  <p:cNvGrpSpPr/>
                  <p:nvPr/>
                </p:nvGrpSpPr>
                <p:grpSpPr>
                  <a:xfrm>
                    <a:off x="6868021" y="4520825"/>
                    <a:ext cx="393153" cy="373544"/>
                    <a:chOff x="6322319" y="4284250"/>
                    <a:chExt cx="393153" cy="392143"/>
                  </a:xfrm>
                </p:grpSpPr>
                <p:grpSp>
                  <p:nvGrpSpPr>
                    <p:cNvPr id="158" name="Group 157"/>
                    <p:cNvGrpSpPr/>
                    <p:nvPr/>
                  </p:nvGrpSpPr>
                  <p:grpSpPr>
                    <a:xfrm>
                      <a:off x="6322319" y="4417284"/>
                      <a:ext cx="393153" cy="259109"/>
                      <a:chOff x="0" y="0"/>
                      <a:chExt cx="1244813" cy="1067024"/>
                    </a:xfrm>
                  </p:grpSpPr>
                  <p:grpSp>
                    <p:nvGrpSpPr>
                      <p:cNvPr id="160" name="Group 159"/>
                      <p:cNvGrpSpPr/>
                      <p:nvPr/>
                    </p:nvGrpSpPr>
                    <p:grpSpPr>
                      <a:xfrm>
                        <a:off x="0" y="0"/>
                        <a:ext cx="1244813" cy="1067024"/>
                        <a:chOff x="0" y="0"/>
                        <a:chExt cx="1244813" cy="1067024"/>
                      </a:xfrm>
                    </p:grpSpPr>
                    <p:sp>
                      <p:nvSpPr>
                        <p:cNvPr id="162" name="Rectangle 161"/>
                        <p:cNvSpPr/>
                        <p:nvPr/>
                      </p:nvSpPr>
                      <p:spPr>
                        <a:xfrm>
                          <a:off x="968188" y="0"/>
                          <a:ext cx="69156" cy="253577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ZA" dirty="0"/>
                        </a:p>
                      </p:txBody>
                    </p:sp>
                    <p:grpSp>
                      <p:nvGrpSpPr>
                        <p:cNvPr id="163" name="Group 162"/>
                        <p:cNvGrpSpPr/>
                        <p:nvPr/>
                      </p:nvGrpSpPr>
                      <p:grpSpPr>
                        <a:xfrm>
                          <a:off x="0" y="0"/>
                          <a:ext cx="1244813" cy="1067024"/>
                          <a:chOff x="0" y="0"/>
                          <a:chExt cx="1244813" cy="1067024"/>
                        </a:xfrm>
                      </p:grpSpPr>
                      <p:grpSp>
                        <p:nvGrpSpPr>
                          <p:cNvPr id="164" name="Group 163"/>
                          <p:cNvGrpSpPr/>
                          <p:nvPr/>
                        </p:nvGrpSpPr>
                        <p:grpSpPr>
                          <a:xfrm>
                            <a:off x="61473" y="291994"/>
                            <a:ext cx="1098549" cy="775030"/>
                            <a:chOff x="1" y="1"/>
                            <a:chExt cx="1098549" cy="775030"/>
                          </a:xfrm>
                        </p:grpSpPr>
                        <p:grpSp>
                          <p:nvGrpSpPr>
                            <p:cNvPr id="166" name="Group 165"/>
                            <p:cNvGrpSpPr/>
                            <p:nvPr/>
                          </p:nvGrpSpPr>
                          <p:grpSpPr>
                            <a:xfrm>
                              <a:off x="1" y="1"/>
                              <a:ext cx="1098549" cy="775030"/>
                              <a:chOff x="1" y="1"/>
                              <a:chExt cx="1098549" cy="775030"/>
                            </a:xfrm>
                          </p:grpSpPr>
                          <p:grpSp>
                            <p:nvGrpSpPr>
                              <p:cNvPr id="172" name="Group 171"/>
                              <p:cNvGrpSpPr/>
                              <p:nvPr/>
                            </p:nvGrpSpPr>
                            <p:grpSpPr>
                              <a:xfrm>
                                <a:off x="1" y="1"/>
                                <a:ext cx="1098549" cy="775030"/>
                                <a:chOff x="1" y="1"/>
                                <a:chExt cx="1098549" cy="775030"/>
                              </a:xfrm>
                            </p:grpSpPr>
                            <p:sp>
                              <p:nvSpPr>
                                <p:cNvPr id="174" name="Flowchart: Process 173"/>
                                <p:cNvSpPr/>
                                <p:nvPr/>
                              </p:nvSpPr>
                              <p:spPr>
                                <a:xfrm>
                                  <a:off x="1" y="1"/>
                                  <a:ext cx="1098549" cy="774699"/>
                                </a:xfrm>
                                <a:prstGeom prst="flowChartProcess">
                                  <a:avLst/>
                                </a:prstGeom>
                                <a:solidFill>
                                  <a:schemeClr val="accent3">
                                    <a:lumMod val="60000"/>
                                    <a:lumOff val="40000"/>
                                  </a:schemeClr>
                                </a:solidFill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ZA" dirty="0"/>
                                </a:p>
                              </p:txBody>
                            </p:sp>
                            <p:sp>
                              <p:nvSpPr>
                                <p:cNvPr id="175" name="Rectangle 174"/>
                                <p:cNvSpPr/>
                                <p:nvPr/>
                              </p:nvSpPr>
                              <p:spPr>
                                <a:xfrm>
                                  <a:off x="407254" y="192101"/>
                                  <a:ext cx="299085" cy="582930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2">
                                    <a:lumMod val="60000"/>
                                    <a:lumOff val="40000"/>
                                  </a:schemeClr>
                                </a:solidFill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ZA" dirty="0"/>
                                </a:p>
                              </p:txBody>
                            </p:sp>
                            <p:grpSp>
                              <p:nvGrpSpPr>
                                <p:cNvPr id="176" name="Group 175"/>
                                <p:cNvGrpSpPr/>
                                <p:nvPr/>
                              </p:nvGrpSpPr>
                              <p:grpSpPr>
                                <a:xfrm>
                                  <a:off x="46104" y="192101"/>
                                  <a:ext cx="299085" cy="268605"/>
                                  <a:chOff x="0" y="0"/>
                                  <a:chExt cx="299085" cy="268605"/>
                                </a:xfrm>
                              </p:grpSpPr>
                              <p:sp>
                                <p:nvSpPr>
                                  <p:cNvPr id="177" name="Rectangle 176"/>
                                  <p:cNvSpPr/>
                                  <p:nvPr/>
                                </p:nvSpPr>
                                <p:spPr>
                                  <a:xfrm>
                                    <a:off x="0" y="0"/>
                                    <a:ext cx="299085" cy="268605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Autofit/>
                                  </a:bodyPr>
                                  <a:lstStyle/>
                                  <a:p>
                                    <a:endParaRPr lang="en-ZA" dirty="0"/>
                                  </a:p>
                                </p:txBody>
                              </p:sp>
                              <p:cxnSp>
                                <p:nvCxnSpPr>
                                  <p:cNvPr id="178" name="Straight Connector 177"/>
                                  <p:cNvCxnSpPr/>
                                  <p:nvPr/>
                                </p:nvCxnSpPr>
                                <p:spPr>
                                  <a:xfrm>
                                    <a:off x="145997" y="0"/>
                                    <a:ext cx="0" cy="268605"/>
                                  </a:xfrm>
                                  <a:prstGeom prst="line">
                                    <a:avLst/>
                                  </a:prstGeom>
                                  <a:ln>
                                    <a:solidFill>
                                      <a:schemeClr val="tx2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</p:grpSp>
                          <p:cxnSp>
                            <p:nvCxnSpPr>
                              <p:cNvPr id="173" name="Straight Connector 172"/>
                              <p:cNvCxnSpPr/>
                              <p:nvPr/>
                            </p:nvCxnSpPr>
                            <p:spPr>
                              <a:xfrm>
                                <a:off x="46104" y="330413"/>
                                <a:ext cx="299085" cy="0"/>
                              </a:xfrm>
                              <a:prstGeom prst="line">
                                <a:avLst/>
                              </a:prstGeom>
                              <a:ln>
                                <a:solidFill>
                                  <a:schemeClr val="tx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  <p:grpSp>
                          <p:nvGrpSpPr>
                            <p:cNvPr id="167" name="Group 166"/>
                            <p:cNvGrpSpPr/>
                            <p:nvPr/>
                          </p:nvGrpSpPr>
                          <p:grpSpPr>
                            <a:xfrm>
                              <a:off x="760719" y="192101"/>
                              <a:ext cx="299085" cy="268605"/>
                              <a:chOff x="0" y="0"/>
                              <a:chExt cx="299085" cy="268605"/>
                            </a:xfrm>
                          </p:grpSpPr>
                          <p:grpSp>
                            <p:nvGrpSpPr>
                              <p:cNvPr id="168" name="Group 167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299085" cy="268605"/>
                                <a:chOff x="0" y="0"/>
                                <a:chExt cx="299085" cy="268605"/>
                              </a:xfrm>
                            </p:grpSpPr>
                            <p:sp>
                              <p:nvSpPr>
                                <p:cNvPr id="170" name="Rectangle 169"/>
                                <p:cNvSpPr/>
                                <p:nvPr/>
                              </p:nvSpPr>
                              <p:spPr>
                                <a:xfrm>
                                  <a:off x="0" y="0"/>
                                  <a:ext cx="299085" cy="268605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tx1">
                                    <a:lumMod val="50000"/>
                                    <a:lumOff val="50000"/>
                                  </a:schemeClr>
                                </a:solidFill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ZA" dirty="0"/>
                                </a:p>
                              </p:txBody>
                            </p:sp>
                            <p:cxnSp>
                              <p:nvCxnSpPr>
                                <p:cNvPr id="171" name="Straight Connector 170"/>
                                <p:cNvCxnSpPr/>
                                <p:nvPr/>
                              </p:nvCxnSpPr>
                              <p:spPr>
                                <a:xfrm>
                                  <a:off x="145997" y="0"/>
                                  <a:ext cx="0" cy="268605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2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  <p:cxnSp>
                            <p:nvCxnSpPr>
                              <p:cNvPr id="169" name="Straight Connector 168"/>
                              <p:cNvCxnSpPr/>
                              <p:nvPr/>
                            </p:nvCxnSpPr>
                            <p:spPr>
                              <a:xfrm>
                                <a:off x="0" y="138312"/>
                                <a:ext cx="299085" cy="0"/>
                              </a:xfrm>
                              <a:prstGeom prst="line">
                                <a:avLst/>
                              </a:prstGeom>
                              <a:ln>
                                <a:solidFill>
                                  <a:schemeClr val="tx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</p:grpSp>
                      <p:sp>
                        <p:nvSpPr>
                          <p:cNvPr id="165" name="Isosceles Triangle 164"/>
                          <p:cNvSpPr/>
                          <p:nvPr/>
                        </p:nvSpPr>
                        <p:spPr>
                          <a:xfrm>
                            <a:off x="0" y="0"/>
                            <a:ext cx="1244813" cy="290323"/>
                          </a:xfrm>
                          <a:prstGeom prst="triangle">
                            <a:avLst>
                              <a:gd name="adj" fmla="val 49302"/>
                            </a:avLst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ZA" dirty="0"/>
                          </a:p>
                        </p:txBody>
                      </p:sp>
                    </p:grpSp>
                  </p:grpSp>
                  <p:sp>
                    <p:nvSpPr>
                      <p:cNvPr id="161" name="Oval 160"/>
                      <p:cNvSpPr/>
                      <p:nvPr/>
                    </p:nvSpPr>
                    <p:spPr>
                      <a:xfrm>
                        <a:off x="468726" y="691563"/>
                        <a:ext cx="46104" cy="6038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ZA" dirty="0"/>
                      </a:p>
                    </p:txBody>
                  </p:sp>
                </p:grpSp>
                <p:cxnSp>
                  <p:nvCxnSpPr>
                    <p:cNvPr id="159" name="Straight Connector 158"/>
                    <p:cNvCxnSpPr>
                      <a:stCxn id="165" idx="0"/>
                    </p:cNvCxnSpPr>
                    <p:nvPr/>
                  </p:nvCxnSpPr>
                  <p:spPr>
                    <a:xfrm flipV="1">
                      <a:off x="6516151" y="4284250"/>
                      <a:ext cx="3916" cy="133034"/>
                    </a:xfrm>
                    <a:prstGeom prst="line">
                      <a:avLst/>
                    </a:prstGeom>
                    <a:ln w="22225">
                      <a:tailEnd type="oval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0" name="Group 129"/>
                  <p:cNvGrpSpPr/>
                  <p:nvPr/>
                </p:nvGrpSpPr>
                <p:grpSpPr>
                  <a:xfrm>
                    <a:off x="7438607" y="4520825"/>
                    <a:ext cx="393153" cy="392143"/>
                    <a:chOff x="6322319" y="4284250"/>
                    <a:chExt cx="393153" cy="392143"/>
                  </a:xfrm>
                </p:grpSpPr>
                <p:grpSp>
                  <p:nvGrpSpPr>
                    <p:cNvPr id="137" name="Group 136"/>
                    <p:cNvGrpSpPr/>
                    <p:nvPr/>
                  </p:nvGrpSpPr>
                  <p:grpSpPr>
                    <a:xfrm>
                      <a:off x="6322319" y="4417284"/>
                      <a:ext cx="393153" cy="259109"/>
                      <a:chOff x="0" y="0"/>
                      <a:chExt cx="1244813" cy="1067024"/>
                    </a:xfrm>
                  </p:grpSpPr>
                  <p:grpSp>
                    <p:nvGrpSpPr>
                      <p:cNvPr id="139" name="Group 138"/>
                      <p:cNvGrpSpPr/>
                      <p:nvPr/>
                    </p:nvGrpSpPr>
                    <p:grpSpPr>
                      <a:xfrm>
                        <a:off x="0" y="0"/>
                        <a:ext cx="1244813" cy="1067024"/>
                        <a:chOff x="0" y="0"/>
                        <a:chExt cx="1244813" cy="1067024"/>
                      </a:xfrm>
                    </p:grpSpPr>
                    <p:sp>
                      <p:nvSpPr>
                        <p:cNvPr id="141" name="Rectangle 140"/>
                        <p:cNvSpPr/>
                        <p:nvPr/>
                      </p:nvSpPr>
                      <p:spPr>
                        <a:xfrm>
                          <a:off x="968188" y="0"/>
                          <a:ext cx="69156" cy="253577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ZA" dirty="0"/>
                        </a:p>
                      </p:txBody>
                    </p:sp>
                    <p:grpSp>
                      <p:nvGrpSpPr>
                        <p:cNvPr id="142" name="Group 141"/>
                        <p:cNvGrpSpPr/>
                        <p:nvPr/>
                      </p:nvGrpSpPr>
                      <p:grpSpPr>
                        <a:xfrm>
                          <a:off x="0" y="0"/>
                          <a:ext cx="1244813" cy="1067024"/>
                          <a:chOff x="0" y="0"/>
                          <a:chExt cx="1244813" cy="1067024"/>
                        </a:xfrm>
                      </p:grpSpPr>
                      <p:grpSp>
                        <p:nvGrpSpPr>
                          <p:cNvPr id="143" name="Group 142"/>
                          <p:cNvGrpSpPr/>
                          <p:nvPr/>
                        </p:nvGrpSpPr>
                        <p:grpSpPr>
                          <a:xfrm>
                            <a:off x="61473" y="291994"/>
                            <a:ext cx="1098549" cy="775030"/>
                            <a:chOff x="1" y="1"/>
                            <a:chExt cx="1098549" cy="775030"/>
                          </a:xfrm>
                        </p:grpSpPr>
                        <p:grpSp>
                          <p:nvGrpSpPr>
                            <p:cNvPr id="145" name="Group 144"/>
                            <p:cNvGrpSpPr/>
                            <p:nvPr/>
                          </p:nvGrpSpPr>
                          <p:grpSpPr>
                            <a:xfrm>
                              <a:off x="1" y="1"/>
                              <a:ext cx="1098549" cy="775030"/>
                              <a:chOff x="1" y="1"/>
                              <a:chExt cx="1098549" cy="775030"/>
                            </a:xfrm>
                          </p:grpSpPr>
                          <p:grpSp>
                            <p:nvGrpSpPr>
                              <p:cNvPr id="151" name="Group 150"/>
                              <p:cNvGrpSpPr/>
                              <p:nvPr/>
                            </p:nvGrpSpPr>
                            <p:grpSpPr>
                              <a:xfrm>
                                <a:off x="1" y="1"/>
                                <a:ext cx="1098549" cy="775030"/>
                                <a:chOff x="1" y="1"/>
                                <a:chExt cx="1098549" cy="775030"/>
                              </a:xfrm>
                            </p:grpSpPr>
                            <p:sp>
                              <p:nvSpPr>
                                <p:cNvPr id="153" name="Flowchart: Process 152"/>
                                <p:cNvSpPr/>
                                <p:nvPr/>
                              </p:nvSpPr>
                              <p:spPr>
                                <a:xfrm>
                                  <a:off x="1" y="1"/>
                                  <a:ext cx="1098549" cy="774699"/>
                                </a:xfrm>
                                <a:prstGeom prst="flowChartProcess">
                                  <a:avLst/>
                                </a:prstGeom>
                                <a:solidFill>
                                  <a:schemeClr val="accent3">
                                    <a:lumMod val="60000"/>
                                    <a:lumOff val="40000"/>
                                  </a:schemeClr>
                                </a:solidFill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ZA" dirty="0"/>
                                </a:p>
                              </p:txBody>
                            </p:sp>
                            <p:sp>
                              <p:nvSpPr>
                                <p:cNvPr id="154" name="Rectangle 153"/>
                                <p:cNvSpPr/>
                                <p:nvPr/>
                              </p:nvSpPr>
                              <p:spPr>
                                <a:xfrm>
                                  <a:off x="407254" y="192101"/>
                                  <a:ext cx="299085" cy="582930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2">
                                    <a:lumMod val="60000"/>
                                    <a:lumOff val="40000"/>
                                  </a:schemeClr>
                                </a:solidFill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ZA" dirty="0"/>
                                </a:p>
                              </p:txBody>
                            </p:sp>
                            <p:grpSp>
                              <p:nvGrpSpPr>
                                <p:cNvPr id="155" name="Group 154"/>
                                <p:cNvGrpSpPr/>
                                <p:nvPr/>
                              </p:nvGrpSpPr>
                              <p:grpSpPr>
                                <a:xfrm>
                                  <a:off x="46104" y="192101"/>
                                  <a:ext cx="299085" cy="268605"/>
                                  <a:chOff x="0" y="0"/>
                                  <a:chExt cx="299085" cy="268605"/>
                                </a:xfrm>
                              </p:grpSpPr>
                              <p:sp>
                                <p:nvSpPr>
                                  <p:cNvPr id="156" name="Rectangle 155"/>
                                  <p:cNvSpPr/>
                                  <p:nvPr/>
                                </p:nvSpPr>
                                <p:spPr>
                                  <a:xfrm>
                                    <a:off x="0" y="0"/>
                                    <a:ext cx="299085" cy="268605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Autofit/>
                                  </a:bodyPr>
                                  <a:lstStyle/>
                                  <a:p>
                                    <a:endParaRPr lang="en-ZA" dirty="0"/>
                                  </a:p>
                                </p:txBody>
                              </p:sp>
                              <p:cxnSp>
                                <p:nvCxnSpPr>
                                  <p:cNvPr id="157" name="Straight Connector 156"/>
                                  <p:cNvCxnSpPr/>
                                  <p:nvPr/>
                                </p:nvCxnSpPr>
                                <p:spPr>
                                  <a:xfrm>
                                    <a:off x="145997" y="0"/>
                                    <a:ext cx="0" cy="268605"/>
                                  </a:xfrm>
                                  <a:prstGeom prst="line">
                                    <a:avLst/>
                                  </a:prstGeom>
                                  <a:ln>
                                    <a:solidFill>
                                      <a:schemeClr val="tx2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</p:grpSp>
                          <p:cxnSp>
                            <p:nvCxnSpPr>
                              <p:cNvPr id="152" name="Straight Connector 151"/>
                              <p:cNvCxnSpPr/>
                              <p:nvPr/>
                            </p:nvCxnSpPr>
                            <p:spPr>
                              <a:xfrm>
                                <a:off x="46104" y="330413"/>
                                <a:ext cx="299085" cy="0"/>
                              </a:xfrm>
                              <a:prstGeom prst="line">
                                <a:avLst/>
                              </a:prstGeom>
                              <a:ln>
                                <a:solidFill>
                                  <a:schemeClr val="tx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  <p:grpSp>
                          <p:nvGrpSpPr>
                            <p:cNvPr id="146" name="Group 145"/>
                            <p:cNvGrpSpPr/>
                            <p:nvPr/>
                          </p:nvGrpSpPr>
                          <p:grpSpPr>
                            <a:xfrm>
                              <a:off x="760719" y="192101"/>
                              <a:ext cx="299085" cy="268605"/>
                              <a:chOff x="0" y="0"/>
                              <a:chExt cx="299085" cy="268605"/>
                            </a:xfrm>
                          </p:grpSpPr>
                          <p:grpSp>
                            <p:nvGrpSpPr>
                              <p:cNvPr id="147" name="Group 146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299085" cy="268605"/>
                                <a:chOff x="0" y="0"/>
                                <a:chExt cx="299085" cy="268605"/>
                              </a:xfrm>
                            </p:grpSpPr>
                            <p:sp>
                              <p:nvSpPr>
                                <p:cNvPr id="149" name="Rectangle 148"/>
                                <p:cNvSpPr/>
                                <p:nvPr/>
                              </p:nvSpPr>
                              <p:spPr>
                                <a:xfrm>
                                  <a:off x="0" y="0"/>
                                  <a:ext cx="299085" cy="268605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tx1">
                                    <a:lumMod val="50000"/>
                                    <a:lumOff val="50000"/>
                                  </a:schemeClr>
                                </a:solidFill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ZA" dirty="0"/>
                                </a:p>
                              </p:txBody>
                            </p:sp>
                            <p:cxnSp>
                              <p:nvCxnSpPr>
                                <p:cNvPr id="150" name="Straight Connector 149"/>
                                <p:cNvCxnSpPr/>
                                <p:nvPr/>
                              </p:nvCxnSpPr>
                              <p:spPr>
                                <a:xfrm>
                                  <a:off x="145997" y="0"/>
                                  <a:ext cx="0" cy="268605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2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  <p:cxnSp>
                            <p:nvCxnSpPr>
                              <p:cNvPr id="148" name="Straight Connector 147"/>
                              <p:cNvCxnSpPr/>
                              <p:nvPr/>
                            </p:nvCxnSpPr>
                            <p:spPr>
                              <a:xfrm>
                                <a:off x="0" y="138312"/>
                                <a:ext cx="299085" cy="0"/>
                              </a:xfrm>
                              <a:prstGeom prst="line">
                                <a:avLst/>
                              </a:prstGeom>
                              <a:ln>
                                <a:solidFill>
                                  <a:schemeClr val="tx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</p:grpSp>
                      <p:sp>
                        <p:nvSpPr>
                          <p:cNvPr id="144" name="Isosceles Triangle 143"/>
                          <p:cNvSpPr/>
                          <p:nvPr/>
                        </p:nvSpPr>
                        <p:spPr>
                          <a:xfrm>
                            <a:off x="0" y="0"/>
                            <a:ext cx="1244813" cy="290323"/>
                          </a:xfrm>
                          <a:prstGeom prst="triangle">
                            <a:avLst>
                              <a:gd name="adj" fmla="val 49302"/>
                            </a:avLst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ZA" dirty="0"/>
                          </a:p>
                        </p:txBody>
                      </p:sp>
                    </p:grpSp>
                  </p:grpSp>
                  <p:sp>
                    <p:nvSpPr>
                      <p:cNvPr id="140" name="Oval 139"/>
                      <p:cNvSpPr/>
                      <p:nvPr/>
                    </p:nvSpPr>
                    <p:spPr>
                      <a:xfrm>
                        <a:off x="468726" y="691563"/>
                        <a:ext cx="46104" cy="6038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ZA" dirty="0"/>
                      </a:p>
                    </p:txBody>
                  </p:sp>
                </p:grpSp>
                <p:cxnSp>
                  <p:nvCxnSpPr>
                    <p:cNvPr id="138" name="Straight Connector 137"/>
                    <p:cNvCxnSpPr>
                      <a:stCxn id="144" idx="0"/>
                    </p:cNvCxnSpPr>
                    <p:nvPr/>
                  </p:nvCxnSpPr>
                  <p:spPr>
                    <a:xfrm flipV="1">
                      <a:off x="6516151" y="4284250"/>
                      <a:ext cx="3916" cy="133034"/>
                    </a:xfrm>
                    <a:prstGeom prst="line">
                      <a:avLst/>
                    </a:prstGeom>
                    <a:ln w="22225">
                      <a:tailEnd type="oval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1" name="Group 130"/>
                  <p:cNvGrpSpPr/>
                  <p:nvPr/>
                </p:nvGrpSpPr>
                <p:grpSpPr>
                  <a:xfrm rot="10800000">
                    <a:off x="7067048" y="4316581"/>
                    <a:ext cx="122197" cy="131501"/>
                    <a:chOff x="6414835" y="4880906"/>
                    <a:chExt cx="100378" cy="123423"/>
                  </a:xfrm>
                </p:grpSpPr>
                <p:cxnSp>
                  <p:nvCxnSpPr>
                    <p:cNvPr id="135" name="Straight Connector 134"/>
                    <p:cNvCxnSpPr/>
                    <p:nvPr/>
                  </p:nvCxnSpPr>
                  <p:spPr>
                    <a:xfrm flipV="1">
                      <a:off x="6515211" y="4941168"/>
                      <a:ext cx="0" cy="63161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6" name="Straight Connector 135"/>
                    <p:cNvCxnSpPr/>
                    <p:nvPr/>
                  </p:nvCxnSpPr>
                  <p:spPr>
                    <a:xfrm flipH="1" flipV="1">
                      <a:off x="6414835" y="4880906"/>
                      <a:ext cx="100378" cy="72008"/>
                    </a:xfrm>
                    <a:prstGeom prst="line">
                      <a:avLst/>
                    </a:prstGeom>
                    <a:ln w="15875">
                      <a:tailEnd type="oval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2" name="Group 131"/>
                  <p:cNvGrpSpPr/>
                  <p:nvPr/>
                </p:nvGrpSpPr>
                <p:grpSpPr>
                  <a:xfrm rot="10800000">
                    <a:off x="7622196" y="4319165"/>
                    <a:ext cx="122197" cy="131501"/>
                    <a:chOff x="6414835" y="4880906"/>
                    <a:chExt cx="100378" cy="123423"/>
                  </a:xfrm>
                </p:grpSpPr>
                <p:cxnSp>
                  <p:nvCxnSpPr>
                    <p:cNvPr id="133" name="Straight Connector 132"/>
                    <p:cNvCxnSpPr/>
                    <p:nvPr/>
                  </p:nvCxnSpPr>
                  <p:spPr>
                    <a:xfrm flipV="1">
                      <a:off x="6515211" y="4941168"/>
                      <a:ext cx="0" cy="63161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Straight Connector 133"/>
                    <p:cNvCxnSpPr/>
                    <p:nvPr/>
                  </p:nvCxnSpPr>
                  <p:spPr>
                    <a:xfrm flipH="1" flipV="1">
                      <a:off x="6414835" y="4880906"/>
                      <a:ext cx="100378" cy="72008"/>
                    </a:xfrm>
                    <a:prstGeom prst="line">
                      <a:avLst/>
                    </a:prstGeom>
                    <a:ln w="15875">
                      <a:tailEnd type="oval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2" name="Group 11"/>
                <p:cNvGrpSpPr/>
                <p:nvPr/>
              </p:nvGrpSpPr>
              <p:grpSpPr>
                <a:xfrm>
                  <a:off x="6293306" y="5380858"/>
                  <a:ext cx="393154" cy="377048"/>
                  <a:chOff x="6322319" y="4284250"/>
                  <a:chExt cx="393153" cy="392143"/>
                </a:xfrm>
              </p:grpSpPr>
              <p:grpSp>
                <p:nvGrpSpPr>
                  <p:cNvPr id="106" name="Group 105"/>
                  <p:cNvGrpSpPr/>
                  <p:nvPr/>
                </p:nvGrpSpPr>
                <p:grpSpPr>
                  <a:xfrm>
                    <a:off x="6322319" y="4417284"/>
                    <a:ext cx="393153" cy="259109"/>
                    <a:chOff x="0" y="0"/>
                    <a:chExt cx="1244813" cy="1067024"/>
                  </a:xfrm>
                </p:grpSpPr>
                <p:grpSp>
                  <p:nvGrpSpPr>
                    <p:cNvPr id="108" name="Group 107"/>
                    <p:cNvGrpSpPr/>
                    <p:nvPr/>
                  </p:nvGrpSpPr>
                  <p:grpSpPr>
                    <a:xfrm>
                      <a:off x="0" y="0"/>
                      <a:ext cx="1244813" cy="1067024"/>
                      <a:chOff x="0" y="0"/>
                      <a:chExt cx="1244813" cy="1067024"/>
                    </a:xfrm>
                  </p:grpSpPr>
                  <p:sp>
                    <p:nvSpPr>
                      <p:cNvPr id="110" name="Rectangle 109"/>
                      <p:cNvSpPr/>
                      <p:nvPr/>
                    </p:nvSpPr>
                    <p:spPr>
                      <a:xfrm>
                        <a:off x="968188" y="0"/>
                        <a:ext cx="69156" cy="253577"/>
                      </a:xfrm>
                      <a:prstGeom prst="rect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ZA" dirty="0"/>
                      </a:p>
                    </p:txBody>
                  </p:sp>
                  <p:grpSp>
                    <p:nvGrpSpPr>
                      <p:cNvPr id="111" name="Group 110"/>
                      <p:cNvGrpSpPr/>
                      <p:nvPr/>
                    </p:nvGrpSpPr>
                    <p:grpSpPr>
                      <a:xfrm>
                        <a:off x="0" y="0"/>
                        <a:ext cx="1244813" cy="1067024"/>
                        <a:chOff x="0" y="0"/>
                        <a:chExt cx="1244813" cy="1067024"/>
                      </a:xfrm>
                    </p:grpSpPr>
                    <p:grpSp>
                      <p:nvGrpSpPr>
                        <p:cNvPr id="112" name="Group 111"/>
                        <p:cNvGrpSpPr/>
                        <p:nvPr/>
                      </p:nvGrpSpPr>
                      <p:grpSpPr>
                        <a:xfrm>
                          <a:off x="61473" y="291994"/>
                          <a:ext cx="1098549" cy="775030"/>
                          <a:chOff x="1" y="1"/>
                          <a:chExt cx="1098549" cy="775030"/>
                        </a:xfrm>
                      </p:grpSpPr>
                      <p:grpSp>
                        <p:nvGrpSpPr>
                          <p:cNvPr id="114" name="Group 113"/>
                          <p:cNvGrpSpPr/>
                          <p:nvPr/>
                        </p:nvGrpSpPr>
                        <p:grpSpPr>
                          <a:xfrm>
                            <a:off x="1" y="1"/>
                            <a:ext cx="1098549" cy="775030"/>
                            <a:chOff x="1" y="1"/>
                            <a:chExt cx="1098549" cy="775030"/>
                          </a:xfrm>
                        </p:grpSpPr>
                        <p:grpSp>
                          <p:nvGrpSpPr>
                            <p:cNvPr id="120" name="Group 119"/>
                            <p:cNvGrpSpPr/>
                            <p:nvPr/>
                          </p:nvGrpSpPr>
                          <p:grpSpPr>
                            <a:xfrm>
                              <a:off x="1" y="1"/>
                              <a:ext cx="1098549" cy="775030"/>
                              <a:chOff x="1" y="1"/>
                              <a:chExt cx="1098549" cy="775030"/>
                            </a:xfrm>
                          </p:grpSpPr>
                          <p:sp>
                            <p:nvSpPr>
                              <p:cNvPr id="122" name="Flowchart: Process 121"/>
                              <p:cNvSpPr/>
                              <p:nvPr/>
                            </p:nvSpPr>
                            <p:spPr>
                              <a:xfrm>
                                <a:off x="1" y="1"/>
                                <a:ext cx="1098549" cy="774699"/>
                              </a:xfrm>
                              <a:prstGeom prst="flowChartProcess">
                                <a:avLst/>
                              </a:prstGeom>
                              <a:solidFill>
                                <a:schemeClr val="accent3">
                                  <a:lumMod val="60000"/>
                                  <a:lumOff val="40000"/>
                                </a:schemeClr>
                              </a:solidFill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en-ZA" dirty="0"/>
                              </a:p>
                            </p:txBody>
                          </p:sp>
                          <p:sp>
                            <p:nvSpPr>
                              <p:cNvPr id="123" name="Rectangle 122"/>
                              <p:cNvSpPr/>
                              <p:nvPr/>
                            </p:nvSpPr>
                            <p:spPr>
                              <a:xfrm>
                                <a:off x="407254" y="192101"/>
                                <a:ext cx="299085" cy="582930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accent2">
                                  <a:lumMod val="60000"/>
                                  <a:lumOff val="40000"/>
                                </a:schemeClr>
                              </a:solidFill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en-ZA" dirty="0"/>
                              </a:p>
                            </p:txBody>
                          </p:sp>
                          <p:grpSp>
                            <p:nvGrpSpPr>
                              <p:cNvPr id="124" name="Group 123"/>
                              <p:cNvGrpSpPr/>
                              <p:nvPr/>
                            </p:nvGrpSpPr>
                            <p:grpSpPr>
                              <a:xfrm>
                                <a:off x="46104" y="192101"/>
                                <a:ext cx="299085" cy="268605"/>
                                <a:chOff x="0" y="0"/>
                                <a:chExt cx="299085" cy="268605"/>
                              </a:xfrm>
                            </p:grpSpPr>
                            <p:sp>
                              <p:nvSpPr>
                                <p:cNvPr id="125" name="Rectangle 124"/>
                                <p:cNvSpPr/>
                                <p:nvPr/>
                              </p:nvSpPr>
                              <p:spPr>
                                <a:xfrm>
                                  <a:off x="0" y="0"/>
                                  <a:ext cx="299085" cy="268605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tx1">
                                    <a:lumMod val="50000"/>
                                    <a:lumOff val="50000"/>
                                  </a:schemeClr>
                                </a:solidFill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ZA" dirty="0"/>
                                </a:p>
                              </p:txBody>
                            </p:sp>
                            <p:cxnSp>
                              <p:nvCxnSpPr>
                                <p:cNvPr id="126" name="Straight Connector 125"/>
                                <p:cNvCxnSpPr/>
                                <p:nvPr/>
                              </p:nvCxnSpPr>
                              <p:spPr>
                                <a:xfrm>
                                  <a:off x="145997" y="0"/>
                                  <a:ext cx="0" cy="268605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2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</p:grpSp>
                        <p:cxnSp>
                          <p:nvCxnSpPr>
                            <p:cNvPr id="121" name="Straight Connector 120"/>
                            <p:cNvCxnSpPr/>
                            <p:nvPr/>
                          </p:nvCxnSpPr>
                          <p:spPr>
                            <a:xfrm>
                              <a:off x="46104" y="330413"/>
                              <a:ext cx="299085" cy="0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2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grpSp>
                        <p:nvGrpSpPr>
                          <p:cNvPr id="115" name="Group 114"/>
                          <p:cNvGrpSpPr/>
                          <p:nvPr/>
                        </p:nvGrpSpPr>
                        <p:grpSpPr>
                          <a:xfrm>
                            <a:off x="760719" y="192101"/>
                            <a:ext cx="299085" cy="268605"/>
                            <a:chOff x="0" y="0"/>
                            <a:chExt cx="299085" cy="268605"/>
                          </a:xfrm>
                        </p:grpSpPr>
                        <p:grpSp>
                          <p:nvGrpSpPr>
                            <p:cNvPr id="116" name="Group 115"/>
                            <p:cNvGrpSpPr/>
                            <p:nvPr/>
                          </p:nvGrpSpPr>
                          <p:grpSpPr>
                            <a:xfrm>
                              <a:off x="0" y="0"/>
                              <a:ext cx="299085" cy="268605"/>
                              <a:chOff x="0" y="0"/>
                              <a:chExt cx="299085" cy="268605"/>
                            </a:xfrm>
                          </p:grpSpPr>
                          <p:sp>
                            <p:nvSpPr>
                              <p:cNvPr id="118" name="Rectangle 117"/>
                              <p:cNvSpPr/>
                              <p:nvPr/>
                            </p:nvSpPr>
                            <p:spPr>
                              <a:xfrm>
                                <a:off x="0" y="0"/>
                                <a:ext cx="299085" cy="268605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en-ZA" dirty="0"/>
                              </a:p>
                            </p:txBody>
                          </p:sp>
                          <p:cxnSp>
                            <p:nvCxnSpPr>
                              <p:cNvPr id="119" name="Straight Connector 118"/>
                              <p:cNvCxnSpPr/>
                              <p:nvPr/>
                            </p:nvCxnSpPr>
                            <p:spPr>
                              <a:xfrm>
                                <a:off x="145997" y="0"/>
                                <a:ext cx="0" cy="268605"/>
                              </a:xfrm>
                              <a:prstGeom prst="line">
                                <a:avLst/>
                              </a:prstGeom>
                              <a:ln>
                                <a:solidFill>
                                  <a:schemeClr val="tx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  <p:cxnSp>
                          <p:nvCxnSpPr>
                            <p:cNvPr id="117" name="Straight Connector 116"/>
                            <p:cNvCxnSpPr/>
                            <p:nvPr/>
                          </p:nvCxnSpPr>
                          <p:spPr>
                            <a:xfrm>
                              <a:off x="0" y="138312"/>
                              <a:ext cx="299085" cy="0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2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  <p:sp>
                      <p:nvSpPr>
                        <p:cNvPr id="113" name="Isosceles Triangle 112"/>
                        <p:cNvSpPr/>
                        <p:nvPr/>
                      </p:nvSpPr>
                      <p:spPr>
                        <a:xfrm>
                          <a:off x="0" y="0"/>
                          <a:ext cx="1244813" cy="290323"/>
                        </a:xfrm>
                        <a:prstGeom prst="triangle">
                          <a:avLst>
                            <a:gd name="adj" fmla="val 49302"/>
                          </a:avLst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ZA" dirty="0"/>
                        </a:p>
                      </p:txBody>
                    </p:sp>
                  </p:grpSp>
                </p:grpSp>
                <p:sp>
                  <p:nvSpPr>
                    <p:cNvPr id="109" name="Oval 108"/>
                    <p:cNvSpPr/>
                    <p:nvPr/>
                  </p:nvSpPr>
                  <p:spPr>
                    <a:xfrm>
                      <a:off x="468726" y="691563"/>
                      <a:ext cx="46104" cy="6038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ZA" dirty="0"/>
                    </a:p>
                  </p:txBody>
                </p:sp>
              </p:grpSp>
              <p:cxnSp>
                <p:nvCxnSpPr>
                  <p:cNvPr id="107" name="Straight Connector 106"/>
                  <p:cNvCxnSpPr>
                    <a:stCxn id="113" idx="0"/>
                  </p:cNvCxnSpPr>
                  <p:nvPr/>
                </p:nvCxnSpPr>
                <p:spPr>
                  <a:xfrm flipV="1">
                    <a:off x="6516151" y="4284250"/>
                    <a:ext cx="3916" cy="133034"/>
                  </a:xfrm>
                  <a:prstGeom prst="line">
                    <a:avLst/>
                  </a:prstGeom>
                  <a:ln w="22225">
                    <a:tailEnd type="oval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" name="Group 12"/>
                <p:cNvGrpSpPr/>
                <p:nvPr/>
              </p:nvGrpSpPr>
              <p:grpSpPr>
                <a:xfrm>
                  <a:off x="6829006" y="5380858"/>
                  <a:ext cx="393154" cy="373543"/>
                  <a:chOff x="6322319" y="4284250"/>
                  <a:chExt cx="393153" cy="392143"/>
                </a:xfrm>
              </p:grpSpPr>
              <p:grpSp>
                <p:nvGrpSpPr>
                  <p:cNvPr id="85" name="Group 84"/>
                  <p:cNvGrpSpPr/>
                  <p:nvPr/>
                </p:nvGrpSpPr>
                <p:grpSpPr>
                  <a:xfrm>
                    <a:off x="6322319" y="4417284"/>
                    <a:ext cx="393153" cy="259109"/>
                    <a:chOff x="0" y="0"/>
                    <a:chExt cx="1244813" cy="1067024"/>
                  </a:xfrm>
                </p:grpSpPr>
                <p:grpSp>
                  <p:nvGrpSpPr>
                    <p:cNvPr id="87" name="Group 86"/>
                    <p:cNvGrpSpPr/>
                    <p:nvPr/>
                  </p:nvGrpSpPr>
                  <p:grpSpPr>
                    <a:xfrm>
                      <a:off x="0" y="0"/>
                      <a:ext cx="1244813" cy="1067024"/>
                      <a:chOff x="0" y="0"/>
                      <a:chExt cx="1244813" cy="1067024"/>
                    </a:xfrm>
                  </p:grpSpPr>
                  <p:sp>
                    <p:nvSpPr>
                      <p:cNvPr id="89" name="Rectangle 88"/>
                      <p:cNvSpPr/>
                      <p:nvPr/>
                    </p:nvSpPr>
                    <p:spPr>
                      <a:xfrm>
                        <a:off x="968188" y="0"/>
                        <a:ext cx="69156" cy="253577"/>
                      </a:xfrm>
                      <a:prstGeom prst="rect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ZA" dirty="0"/>
                      </a:p>
                    </p:txBody>
                  </p:sp>
                  <p:grpSp>
                    <p:nvGrpSpPr>
                      <p:cNvPr id="90" name="Group 89"/>
                      <p:cNvGrpSpPr/>
                      <p:nvPr/>
                    </p:nvGrpSpPr>
                    <p:grpSpPr>
                      <a:xfrm>
                        <a:off x="0" y="0"/>
                        <a:ext cx="1244813" cy="1067024"/>
                        <a:chOff x="0" y="0"/>
                        <a:chExt cx="1244813" cy="1067024"/>
                      </a:xfrm>
                    </p:grpSpPr>
                    <p:grpSp>
                      <p:nvGrpSpPr>
                        <p:cNvPr id="91" name="Group 90"/>
                        <p:cNvGrpSpPr/>
                        <p:nvPr/>
                      </p:nvGrpSpPr>
                      <p:grpSpPr>
                        <a:xfrm>
                          <a:off x="61473" y="291994"/>
                          <a:ext cx="1098549" cy="775030"/>
                          <a:chOff x="1" y="1"/>
                          <a:chExt cx="1098549" cy="775030"/>
                        </a:xfrm>
                      </p:grpSpPr>
                      <p:grpSp>
                        <p:nvGrpSpPr>
                          <p:cNvPr id="93" name="Group 92"/>
                          <p:cNvGrpSpPr/>
                          <p:nvPr/>
                        </p:nvGrpSpPr>
                        <p:grpSpPr>
                          <a:xfrm>
                            <a:off x="1" y="1"/>
                            <a:ext cx="1098549" cy="775030"/>
                            <a:chOff x="1" y="1"/>
                            <a:chExt cx="1098549" cy="775030"/>
                          </a:xfrm>
                        </p:grpSpPr>
                        <p:grpSp>
                          <p:nvGrpSpPr>
                            <p:cNvPr id="99" name="Group 98"/>
                            <p:cNvGrpSpPr/>
                            <p:nvPr/>
                          </p:nvGrpSpPr>
                          <p:grpSpPr>
                            <a:xfrm>
                              <a:off x="1" y="1"/>
                              <a:ext cx="1098549" cy="775030"/>
                              <a:chOff x="1" y="1"/>
                              <a:chExt cx="1098549" cy="775030"/>
                            </a:xfrm>
                          </p:grpSpPr>
                          <p:sp>
                            <p:nvSpPr>
                              <p:cNvPr id="101" name="Flowchart: Process 100"/>
                              <p:cNvSpPr/>
                              <p:nvPr/>
                            </p:nvSpPr>
                            <p:spPr>
                              <a:xfrm>
                                <a:off x="1" y="1"/>
                                <a:ext cx="1098549" cy="774699"/>
                              </a:xfrm>
                              <a:prstGeom prst="flowChartProcess">
                                <a:avLst/>
                              </a:prstGeom>
                              <a:solidFill>
                                <a:schemeClr val="accent3">
                                  <a:lumMod val="60000"/>
                                  <a:lumOff val="40000"/>
                                </a:schemeClr>
                              </a:solidFill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en-ZA" dirty="0"/>
                              </a:p>
                            </p:txBody>
                          </p:sp>
                          <p:sp>
                            <p:nvSpPr>
                              <p:cNvPr id="102" name="Rectangle 101"/>
                              <p:cNvSpPr/>
                              <p:nvPr/>
                            </p:nvSpPr>
                            <p:spPr>
                              <a:xfrm>
                                <a:off x="407254" y="192101"/>
                                <a:ext cx="299085" cy="582930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accent2">
                                  <a:lumMod val="60000"/>
                                  <a:lumOff val="40000"/>
                                </a:schemeClr>
                              </a:solidFill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en-ZA" dirty="0"/>
                              </a:p>
                            </p:txBody>
                          </p:sp>
                          <p:grpSp>
                            <p:nvGrpSpPr>
                              <p:cNvPr id="103" name="Group 102"/>
                              <p:cNvGrpSpPr/>
                              <p:nvPr/>
                            </p:nvGrpSpPr>
                            <p:grpSpPr>
                              <a:xfrm>
                                <a:off x="46104" y="192101"/>
                                <a:ext cx="299085" cy="268605"/>
                                <a:chOff x="0" y="0"/>
                                <a:chExt cx="299085" cy="268605"/>
                              </a:xfrm>
                            </p:grpSpPr>
                            <p:sp>
                              <p:nvSpPr>
                                <p:cNvPr id="104" name="Rectangle 103"/>
                                <p:cNvSpPr/>
                                <p:nvPr/>
                              </p:nvSpPr>
                              <p:spPr>
                                <a:xfrm>
                                  <a:off x="0" y="0"/>
                                  <a:ext cx="299085" cy="268605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tx1">
                                    <a:lumMod val="50000"/>
                                    <a:lumOff val="50000"/>
                                  </a:schemeClr>
                                </a:solidFill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ZA" dirty="0"/>
                                </a:p>
                              </p:txBody>
                            </p:sp>
                            <p:cxnSp>
                              <p:nvCxnSpPr>
                                <p:cNvPr id="105" name="Straight Connector 104"/>
                                <p:cNvCxnSpPr/>
                                <p:nvPr/>
                              </p:nvCxnSpPr>
                              <p:spPr>
                                <a:xfrm>
                                  <a:off x="145997" y="0"/>
                                  <a:ext cx="0" cy="268605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2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</p:grpSp>
                        <p:cxnSp>
                          <p:nvCxnSpPr>
                            <p:cNvPr id="100" name="Straight Connector 99"/>
                            <p:cNvCxnSpPr/>
                            <p:nvPr/>
                          </p:nvCxnSpPr>
                          <p:spPr>
                            <a:xfrm>
                              <a:off x="46104" y="330413"/>
                              <a:ext cx="299085" cy="0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2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grpSp>
                        <p:nvGrpSpPr>
                          <p:cNvPr id="94" name="Group 93"/>
                          <p:cNvGrpSpPr/>
                          <p:nvPr/>
                        </p:nvGrpSpPr>
                        <p:grpSpPr>
                          <a:xfrm>
                            <a:off x="760719" y="192101"/>
                            <a:ext cx="299085" cy="268605"/>
                            <a:chOff x="0" y="0"/>
                            <a:chExt cx="299085" cy="268605"/>
                          </a:xfrm>
                        </p:grpSpPr>
                        <p:grpSp>
                          <p:nvGrpSpPr>
                            <p:cNvPr id="95" name="Group 94"/>
                            <p:cNvGrpSpPr/>
                            <p:nvPr/>
                          </p:nvGrpSpPr>
                          <p:grpSpPr>
                            <a:xfrm>
                              <a:off x="0" y="0"/>
                              <a:ext cx="299085" cy="268605"/>
                              <a:chOff x="0" y="0"/>
                              <a:chExt cx="299085" cy="268605"/>
                            </a:xfrm>
                          </p:grpSpPr>
                          <p:sp>
                            <p:nvSpPr>
                              <p:cNvPr id="97" name="Rectangle 96"/>
                              <p:cNvSpPr/>
                              <p:nvPr/>
                            </p:nvSpPr>
                            <p:spPr>
                              <a:xfrm>
                                <a:off x="0" y="0"/>
                                <a:ext cx="299085" cy="268605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en-ZA" dirty="0"/>
                              </a:p>
                            </p:txBody>
                          </p:sp>
                          <p:cxnSp>
                            <p:nvCxnSpPr>
                              <p:cNvPr id="98" name="Straight Connector 97"/>
                              <p:cNvCxnSpPr/>
                              <p:nvPr/>
                            </p:nvCxnSpPr>
                            <p:spPr>
                              <a:xfrm>
                                <a:off x="145997" y="0"/>
                                <a:ext cx="0" cy="268605"/>
                              </a:xfrm>
                              <a:prstGeom prst="line">
                                <a:avLst/>
                              </a:prstGeom>
                              <a:ln>
                                <a:solidFill>
                                  <a:schemeClr val="tx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  <p:cxnSp>
                          <p:nvCxnSpPr>
                            <p:cNvPr id="96" name="Straight Connector 95"/>
                            <p:cNvCxnSpPr/>
                            <p:nvPr/>
                          </p:nvCxnSpPr>
                          <p:spPr>
                            <a:xfrm>
                              <a:off x="0" y="138312"/>
                              <a:ext cx="299085" cy="0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2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  <p:sp>
                      <p:nvSpPr>
                        <p:cNvPr id="92" name="Isosceles Triangle 91"/>
                        <p:cNvSpPr/>
                        <p:nvPr/>
                      </p:nvSpPr>
                      <p:spPr>
                        <a:xfrm>
                          <a:off x="0" y="0"/>
                          <a:ext cx="1244813" cy="290323"/>
                        </a:xfrm>
                        <a:prstGeom prst="triangle">
                          <a:avLst>
                            <a:gd name="adj" fmla="val 49302"/>
                          </a:avLst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ZA" dirty="0"/>
                        </a:p>
                      </p:txBody>
                    </p:sp>
                  </p:grpSp>
                </p:grpSp>
                <p:sp>
                  <p:nvSpPr>
                    <p:cNvPr id="88" name="Oval 87"/>
                    <p:cNvSpPr/>
                    <p:nvPr/>
                  </p:nvSpPr>
                  <p:spPr>
                    <a:xfrm>
                      <a:off x="468726" y="691563"/>
                      <a:ext cx="46104" cy="6038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ZA" dirty="0"/>
                    </a:p>
                  </p:txBody>
                </p:sp>
              </p:grpSp>
              <p:cxnSp>
                <p:nvCxnSpPr>
                  <p:cNvPr id="86" name="Straight Connector 85"/>
                  <p:cNvCxnSpPr>
                    <a:stCxn id="92" idx="0"/>
                  </p:cNvCxnSpPr>
                  <p:nvPr/>
                </p:nvCxnSpPr>
                <p:spPr>
                  <a:xfrm flipV="1">
                    <a:off x="6516151" y="4284250"/>
                    <a:ext cx="3916" cy="133034"/>
                  </a:xfrm>
                  <a:prstGeom prst="line">
                    <a:avLst/>
                  </a:prstGeom>
                  <a:ln w="22225">
                    <a:tailEnd type="oval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" name="Group 13"/>
                <p:cNvGrpSpPr/>
                <p:nvPr/>
              </p:nvGrpSpPr>
              <p:grpSpPr>
                <a:xfrm>
                  <a:off x="7399592" y="5380858"/>
                  <a:ext cx="393154" cy="392142"/>
                  <a:chOff x="6322319" y="4284250"/>
                  <a:chExt cx="393153" cy="392143"/>
                </a:xfrm>
              </p:grpSpPr>
              <p:grpSp>
                <p:nvGrpSpPr>
                  <p:cNvPr id="64" name="Group 63"/>
                  <p:cNvGrpSpPr/>
                  <p:nvPr/>
                </p:nvGrpSpPr>
                <p:grpSpPr>
                  <a:xfrm>
                    <a:off x="6322319" y="4417284"/>
                    <a:ext cx="393153" cy="259109"/>
                    <a:chOff x="0" y="0"/>
                    <a:chExt cx="1244813" cy="1067024"/>
                  </a:xfrm>
                </p:grpSpPr>
                <p:grpSp>
                  <p:nvGrpSpPr>
                    <p:cNvPr id="66" name="Group 65"/>
                    <p:cNvGrpSpPr/>
                    <p:nvPr/>
                  </p:nvGrpSpPr>
                  <p:grpSpPr>
                    <a:xfrm>
                      <a:off x="0" y="0"/>
                      <a:ext cx="1244813" cy="1067024"/>
                      <a:chOff x="0" y="0"/>
                      <a:chExt cx="1244813" cy="1067024"/>
                    </a:xfrm>
                  </p:grpSpPr>
                  <p:sp>
                    <p:nvSpPr>
                      <p:cNvPr id="68" name="Rectangle 67"/>
                      <p:cNvSpPr/>
                      <p:nvPr/>
                    </p:nvSpPr>
                    <p:spPr>
                      <a:xfrm>
                        <a:off x="968188" y="0"/>
                        <a:ext cx="69156" cy="253577"/>
                      </a:xfrm>
                      <a:prstGeom prst="rect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ZA" dirty="0"/>
                      </a:p>
                    </p:txBody>
                  </p:sp>
                  <p:grpSp>
                    <p:nvGrpSpPr>
                      <p:cNvPr id="69" name="Group 68"/>
                      <p:cNvGrpSpPr/>
                      <p:nvPr/>
                    </p:nvGrpSpPr>
                    <p:grpSpPr>
                      <a:xfrm>
                        <a:off x="0" y="0"/>
                        <a:ext cx="1244813" cy="1067024"/>
                        <a:chOff x="0" y="0"/>
                        <a:chExt cx="1244813" cy="1067024"/>
                      </a:xfrm>
                    </p:grpSpPr>
                    <p:grpSp>
                      <p:nvGrpSpPr>
                        <p:cNvPr id="70" name="Group 69"/>
                        <p:cNvGrpSpPr/>
                        <p:nvPr/>
                      </p:nvGrpSpPr>
                      <p:grpSpPr>
                        <a:xfrm>
                          <a:off x="61473" y="291994"/>
                          <a:ext cx="1098549" cy="775030"/>
                          <a:chOff x="1" y="1"/>
                          <a:chExt cx="1098549" cy="775030"/>
                        </a:xfrm>
                      </p:grpSpPr>
                      <p:grpSp>
                        <p:nvGrpSpPr>
                          <p:cNvPr id="72" name="Group 71"/>
                          <p:cNvGrpSpPr/>
                          <p:nvPr/>
                        </p:nvGrpSpPr>
                        <p:grpSpPr>
                          <a:xfrm>
                            <a:off x="1" y="1"/>
                            <a:ext cx="1098549" cy="775030"/>
                            <a:chOff x="1" y="1"/>
                            <a:chExt cx="1098549" cy="775030"/>
                          </a:xfrm>
                        </p:grpSpPr>
                        <p:grpSp>
                          <p:nvGrpSpPr>
                            <p:cNvPr id="78" name="Group 77"/>
                            <p:cNvGrpSpPr/>
                            <p:nvPr/>
                          </p:nvGrpSpPr>
                          <p:grpSpPr>
                            <a:xfrm>
                              <a:off x="1" y="1"/>
                              <a:ext cx="1098549" cy="775030"/>
                              <a:chOff x="1" y="1"/>
                              <a:chExt cx="1098549" cy="775030"/>
                            </a:xfrm>
                          </p:grpSpPr>
                          <p:sp>
                            <p:nvSpPr>
                              <p:cNvPr id="80" name="Flowchart: Process 79"/>
                              <p:cNvSpPr/>
                              <p:nvPr/>
                            </p:nvSpPr>
                            <p:spPr>
                              <a:xfrm>
                                <a:off x="1" y="1"/>
                                <a:ext cx="1098549" cy="774699"/>
                              </a:xfrm>
                              <a:prstGeom prst="flowChartProcess">
                                <a:avLst/>
                              </a:prstGeom>
                              <a:solidFill>
                                <a:schemeClr val="accent3">
                                  <a:lumMod val="60000"/>
                                  <a:lumOff val="40000"/>
                                </a:schemeClr>
                              </a:solidFill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en-ZA" dirty="0"/>
                              </a:p>
                            </p:txBody>
                          </p:sp>
                          <p:sp>
                            <p:nvSpPr>
                              <p:cNvPr id="81" name="Rectangle 80"/>
                              <p:cNvSpPr/>
                              <p:nvPr/>
                            </p:nvSpPr>
                            <p:spPr>
                              <a:xfrm>
                                <a:off x="407254" y="192101"/>
                                <a:ext cx="299085" cy="582930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accent2">
                                  <a:lumMod val="60000"/>
                                  <a:lumOff val="40000"/>
                                </a:schemeClr>
                              </a:solidFill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en-ZA" dirty="0"/>
                              </a:p>
                            </p:txBody>
                          </p:sp>
                          <p:grpSp>
                            <p:nvGrpSpPr>
                              <p:cNvPr id="82" name="Group 81"/>
                              <p:cNvGrpSpPr/>
                              <p:nvPr/>
                            </p:nvGrpSpPr>
                            <p:grpSpPr>
                              <a:xfrm>
                                <a:off x="46104" y="192101"/>
                                <a:ext cx="299085" cy="268605"/>
                                <a:chOff x="0" y="0"/>
                                <a:chExt cx="299085" cy="268605"/>
                              </a:xfrm>
                            </p:grpSpPr>
                            <p:sp>
                              <p:nvSpPr>
                                <p:cNvPr id="83" name="Rectangle 82"/>
                                <p:cNvSpPr/>
                                <p:nvPr/>
                              </p:nvSpPr>
                              <p:spPr>
                                <a:xfrm>
                                  <a:off x="0" y="0"/>
                                  <a:ext cx="299085" cy="268605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tx1">
                                    <a:lumMod val="50000"/>
                                    <a:lumOff val="50000"/>
                                  </a:schemeClr>
                                </a:solidFill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ZA" dirty="0"/>
                                </a:p>
                              </p:txBody>
                            </p:sp>
                            <p:cxnSp>
                              <p:nvCxnSpPr>
                                <p:cNvPr id="84" name="Straight Connector 83"/>
                                <p:cNvCxnSpPr/>
                                <p:nvPr/>
                              </p:nvCxnSpPr>
                              <p:spPr>
                                <a:xfrm>
                                  <a:off x="145997" y="0"/>
                                  <a:ext cx="0" cy="268605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2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</p:grpSp>
                        <p:cxnSp>
                          <p:nvCxnSpPr>
                            <p:cNvPr id="79" name="Straight Connector 78"/>
                            <p:cNvCxnSpPr/>
                            <p:nvPr/>
                          </p:nvCxnSpPr>
                          <p:spPr>
                            <a:xfrm>
                              <a:off x="46104" y="330413"/>
                              <a:ext cx="299085" cy="0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2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grpSp>
                        <p:nvGrpSpPr>
                          <p:cNvPr id="73" name="Group 72"/>
                          <p:cNvGrpSpPr/>
                          <p:nvPr/>
                        </p:nvGrpSpPr>
                        <p:grpSpPr>
                          <a:xfrm>
                            <a:off x="760719" y="192101"/>
                            <a:ext cx="299085" cy="268605"/>
                            <a:chOff x="0" y="0"/>
                            <a:chExt cx="299085" cy="268605"/>
                          </a:xfrm>
                        </p:grpSpPr>
                        <p:grpSp>
                          <p:nvGrpSpPr>
                            <p:cNvPr id="74" name="Group 73"/>
                            <p:cNvGrpSpPr/>
                            <p:nvPr/>
                          </p:nvGrpSpPr>
                          <p:grpSpPr>
                            <a:xfrm>
                              <a:off x="0" y="0"/>
                              <a:ext cx="299085" cy="268605"/>
                              <a:chOff x="0" y="0"/>
                              <a:chExt cx="299085" cy="268605"/>
                            </a:xfrm>
                          </p:grpSpPr>
                          <p:sp>
                            <p:nvSpPr>
                              <p:cNvPr id="76" name="Rectangle 75"/>
                              <p:cNvSpPr/>
                              <p:nvPr/>
                            </p:nvSpPr>
                            <p:spPr>
                              <a:xfrm>
                                <a:off x="0" y="0"/>
                                <a:ext cx="299085" cy="268605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en-ZA" dirty="0"/>
                              </a:p>
                            </p:txBody>
                          </p:sp>
                          <p:cxnSp>
                            <p:nvCxnSpPr>
                              <p:cNvPr id="77" name="Straight Connector 76"/>
                              <p:cNvCxnSpPr/>
                              <p:nvPr/>
                            </p:nvCxnSpPr>
                            <p:spPr>
                              <a:xfrm>
                                <a:off x="145997" y="0"/>
                                <a:ext cx="0" cy="268605"/>
                              </a:xfrm>
                              <a:prstGeom prst="line">
                                <a:avLst/>
                              </a:prstGeom>
                              <a:ln>
                                <a:solidFill>
                                  <a:schemeClr val="tx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  <p:cxnSp>
                          <p:nvCxnSpPr>
                            <p:cNvPr id="75" name="Straight Connector 74"/>
                            <p:cNvCxnSpPr/>
                            <p:nvPr/>
                          </p:nvCxnSpPr>
                          <p:spPr>
                            <a:xfrm>
                              <a:off x="0" y="138312"/>
                              <a:ext cx="299085" cy="0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2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  <p:sp>
                      <p:nvSpPr>
                        <p:cNvPr id="71" name="Isosceles Triangle 70"/>
                        <p:cNvSpPr/>
                        <p:nvPr/>
                      </p:nvSpPr>
                      <p:spPr>
                        <a:xfrm>
                          <a:off x="0" y="0"/>
                          <a:ext cx="1244813" cy="290323"/>
                        </a:xfrm>
                        <a:prstGeom prst="triangle">
                          <a:avLst>
                            <a:gd name="adj" fmla="val 49302"/>
                          </a:avLst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ZA" dirty="0"/>
                        </a:p>
                      </p:txBody>
                    </p:sp>
                  </p:grpSp>
                </p:grpSp>
                <p:sp>
                  <p:nvSpPr>
                    <p:cNvPr id="67" name="Oval 66"/>
                    <p:cNvSpPr/>
                    <p:nvPr/>
                  </p:nvSpPr>
                  <p:spPr>
                    <a:xfrm>
                      <a:off x="468726" y="691563"/>
                      <a:ext cx="46104" cy="6038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ZA" dirty="0"/>
                    </a:p>
                  </p:txBody>
                </p:sp>
              </p:grpSp>
              <p:cxnSp>
                <p:nvCxnSpPr>
                  <p:cNvPr id="65" name="Straight Connector 64"/>
                  <p:cNvCxnSpPr>
                    <a:stCxn id="71" idx="0"/>
                  </p:cNvCxnSpPr>
                  <p:nvPr/>
                </p:nvCxnSpPr>
                <p:spPr>
                  <a:xfrm flipV="1">
                    <a:off x="6516151" y="4284250"/>
                    <a:ext cx="3916" cy="133034"/>
                  </a:xfrm>
                  <a:prstGeom prst="line">
                    <a:avLst/>
                  </a:prstGeom>
                  <a:ln w="22225">
                    <a:tailEnd type="oval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" name="Group 14"/>
                <p:cNvGrpSpPr/>
                <p:nvPr/>
              </p:nvGrpSpPr>
              <p:grpSpPr>
                <a:xfrm rot="16200000">
                  <a:off x="6758081" y="4262796"/>
                  <a:ext cx="82590" cy="1574547"/>
                  <a:chOff x="5998374" y="4319165"/>
                  <a:chExt cx="1637999" cy="691877"/>
                </a:xfrm>
              </p:grpSpPr>
              <p:cxnSp>
                <p:nvCxnSpPr>
                  <p:cNvPr id="62" name="Straight Connector 61"/>
                  <p:cNvCxnSpPr/>
                  <p:nvPr/>
                </p:nvCxnSpPr>
                <p:spPr>
                  <a:xfrm flipV="1">
                    <a:off x="6012100" y="4323295"/>
                    <a:ext cx="0" cy="687747"/>
                  </a:xfrm>
                  <a:prstGeom prst="line">
                    <a:avLst/>
                  </a:prstGeom>
                  <a:ln w="222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Connector 62"/>
                  <p:cNvCxnSpPr/>
                  <p:nvPr/>
                </p:nvCxnSpPr>
                <p:spPr>
                  <a:xfrm rot="5400000" flipV="1">
                    <a:off x="6817373" y="3500166"/>
                    <a:ext cx="1" cy="1637999"/>
                  </a:xfrm>
                  <a:prstGeom prst="line">
                    <a:avLst/>
                  </a:prstGeom>
                  <a:ln w="222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" name="Group 15"/>
                <p:cNvGrpSpPr/>
                <p:nvPr/>
              </p:nvGrpSpPr>
              <p:grpSpPr>
                <a:xfrm>
                  <a:off x="8086740" y="5715289"/>
                  <a:ext cx="858717" cy="494862"/>
                  <a:chOff x="0" y="0"/>
                  <a:chExt cx="1458763" cy="836224"/>
                </a:xfrm>
              </p:grpSpPr>
              <p:grpSp>
                <p:nvGrpSpPr>
                  <p:cNvPr id="45" name="Group 44"/>
                  <p:cNvGrpSpPr/>
                  <p:nvPr/>
                </p:nvGrpSpPr>
                <p:grpSpPr>
                  <a:xfrm>
                    <a:off x="0" y="0"/>
                    <a:ext cx="1458763" cy="836224"/>
                    <a:chOff x="0" y="0"/>
                    <a:chExt cx="1458763" cy="836224"/>
                  </a:xfrm>
                </p:grpSpPr>
                <p:grpSp>
                  <p:nvGrpSpPr>
                    <p:cNvPr id="47" name="Group 46"/>
                    <p:cNvGrpSpPr/>
                    <p:nvPr/>
                  </p:nvGrpSpPr>
                  <p:grpSpPr>
                    <a:xfrm>
                      <a:off x="442912" y="292894"/>
                      <a:ext cx="1015851" cy="543330"/>
                      <a:chOff x="0" y="0"/>
                      <a:chExt cx="1101331" cy="543330"/>
                    </a:xfrm>
                    <a:solidFill>
                      <a:schemeClr val="bg1">
                        <a:lumMod val="50000"/>
                      </a:schemeClr>
                    </a:solidFill>
                  </p:grpSpPr>
                  <p:cxnSp>
                    <p:nvCxnSpPr>
                      <p:cNvPr id="49" name="Straight Connector 48"/>
                      <p:cNvCxnSpPr/>
                      <p:nvPr/>
                    </p:nvCxnSpPr>
                    <p:spPr>
                      <a:xfrm flipH="1" flipV="1">
                        <a:off x="986104" y="297877"/>
                        <a:ext cx="67564" cy="164460"/>
                      </a:xfrm>
                      <a:prstGeom prst="line">
                        <a:avLst/>
                      </a:prstGeom>
                      <a:grpFill/>
                      <a:ln w="158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50" name="Group 49"/>
                      <p:cNvGrpSpPr/>
                      <p:nvPr/>
                    </p:nvGrpSpPr>
                    <p:grpSpPr>
                      <a:xfrm>
                        <a:off x="0" y="0"/>
                        <a:ext cx="1101331" cy="543330"/>
                        <a:chOff x="0" y="0"/>
                        <a:chExt cx="2383155" cy="944645"/>
                      </a:xfrm>
                      <a:grpFill/>
                    </p:grpSpPr>
                    <p:grpSp>
                      <p:nvGrpSpPr>
                        <p:cNvPr id="51" name="Group 50"/>
                        <p:cNvGrpSpPr/>
                        <p:nvPr/>
                      </p:nvGrpSpPr>
                      <p:grpSpPr>
                        <a:xfrm>
                          <a:off x="0" y="0"/>
                          <a:ext cx="2383155" cy="944645"/>
                          <a:chOff x="0" y="0"/>
                          <a:chExt cx="2383155" cy="944645"/>
                        </a:xfrm>
                        <a:grpFill/>
                      </p:grpSpPr>
                      <p:sp>
                        <p:nvSpPr>
                          <p:cNvPr id="55" name="Parallelogram 54"/>
                          <p:cNvSpPr/>
                          <p:nvPr/>
                        </p:nvSpPr>
                        <p:spPr>
                          <a:xfrm>
                            <a:off x="0" y="0"/>
                            <a:ext cx="2383155" cy="944645"/>
                          </a:xfrm>
                          <a:prstGeom prst="parallelogram">
                            <a:avLst>
                              <a:gd name="adj" fmla="val 30410"/>
                            </a:avLst>
                          </a:prstGeom>
                          <a:grpFill/>
                          <a:ln w="57150"/>
                          <a:effectLst>
                            <a:outerShdw blurRad="76200" dir="18900000" sy="23000" kx="-1200000" algn="bl" rotWithShape="0">
                              <a:prstClr val="black">
                                <a:alpha val="76000"/>
                              </a:prstClr>
                            </a:outerShdw>
                          </a:effectLst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ZA" dirty="0"/>
                          </a:p>
                        </p:txBody>
                      </p:sp>
                      <p:cxnSp>
                        <p:nvCxnSpPr>
                          <p:cNvPr id="56" name="Straight Connector 55"/>
                          <p:cNvCxnSpPr/>
                          <p:nvPr/>
                        </p:nvCxnSpPr>
                        <p:spPr>
                          <a:xfrm flipH="1">
                            <a:off x="205483" y="0"/>
                            <a:ext cx="431165" cy="944245"/>
                          </a:xfrm>
                          <a:prstGeom prst="line">
                            <a:avLst/>
                          </a:prstGeom>
                          <a:grpFill/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57" name="Straight Connector 56"/>
                          <p:cNvCxnSpPr/>
                          <p:nvPr/>
                        </p:nvCxnSpPr>
                        <p:spPr>
                          <a:xfrm flipH="1">
                            <a:off x="544531" y="0"/>
                            <a:ext cx="431165" cy="944245"/>
                          </a:xfrm>
                          <a:prstGeom prst="line">
                            <a:avLst/>
                          </a:prstGeom>
                          <a:grpFill/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58" name="Straight Connector 57"/>
                          <p:cNvCxnSpPr/>
                          <p:nvPr/>
                        </p:nvCxnSpPr>
                        <p:spPr>
                          <a:xfrm flipH="1">
                            <a:off x="832207" y="0"/>
                            <a:ext cx="431165" cy="944245"/>
                          </a:xfrm>
                          <a:prstGeom prst="line">
                            <a:avLst/>
                          </a:prstGeom>
                          <a:grpFill/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59" name="Straight Connector 58"/>
                          <p:cNvCxnSpPr/>
                          <p:nvPr/>
                        </p:nvCxnSpPr>
                        <p:spPr>
                          <a:xfrm flipH="1">
                            <a:off x="1109609" y="0"/>
                            <a:ext cx="431515" cy="944245"/>
                          </a:xfrm>
                          <a:prstGeom prst="line">
                            <a:avLst/>
                          </a:prstGeom>
                          <a:grpFill/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0" name="Straight Connector 59"/>
                          <p:cNvCxnSpPr/>
                          <p:nvPr/>
                        </p:nvCxnSpPr>
                        <p:spPr>
                          <a:xfrm flipH="1">
                            <a:off x="1427145" y="0"/>
                            <a:ext cx="431515" cy="944245"/>
                          </a:xfrm>
                          <a:prstGeom prst="line">
                            <a:avLst/>
                          </a:prstGeom>
                          <a:grpFill/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1" name="Straight Connector 60"/>
                          <p:cNvCxnSpPr/>
                          <p:nvPr/>
                        </p:nvCxnSpPr>
                        <p:spPr>
                          <a:xfrm flipH="1">
                            <a:off x="1705510" y="0"/>
                            <a:ext cx="431515" cy="944245"/>
                          </a:xfrm>
                          <a:prstGeom prst="line">
                            <a:avLst/>
                          </a:prstGeom>
                          <a:grpFill/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52" name="Straight Connector 51"/>
                        <p:cNvCxnSpPr/>
                        <p:nvPr/>
                      </p:nvCxnSpPr>
                      <p:spPr>
                        <a:xfrm flipH="1">
                          <a:off x="380144" y="164387"/>
                          <a:ext cx="1900371" cy="0"/>
                        </a:xfrm>
                        <a:prstGeom prst="line">
                          <a:avLst/>
                        </a:prstGeom>
                        <a:grp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3" name="Straight Connector 52"/>
                        <p:cNvCxnSpPr/>
                        <p:nvPr/>
                      </p:nvCxnSpPr>
                      <p:spPr>
                        <a:xfrm flipH="1">
                          <a:off x="236306" y="400692"/>
                          <a:ext cx="1962364" cy="0"/>
                        </a:xfrm>
                        <a:prstGeom prst="line">
                          <a:avLst/>
                        </a:prstGeom>
                        <a:grp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4" name="Straight Connector 53"/>
                        <p:cNvCxnSpPr/>
                        <p:nvPr/>
                      </p:nvCxnSpPr>
                      <p:spPr>
                        <a:xfrm flipH="1">
                          <a:off x="113016" y="647272"/>
                          <a:ext cx="1962364" cy="0"/>
                        </a:xfrm>
                        <a:prstGeom prst="line">
                          <a:avLst/>
                        </a:prstGeom>
                        <a:grp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sp>
                  <p:nvSpPr>
                    <p:cNvPr id="48" name="Sun 47"/>
                    <p:cNvSpPr/>
                    <p:nvPr/>
                  </p:nvSpPr>
                  <p:spPr>
                    <a:xfrm>
                      <a:off x="0" y="0"/>
                      <a:ext cx="440570" cy="385445"/>
                    </a:xfrm>
                    <a:prstGeom prst="sun">
                      <a:avLst/>
                    </a:prstGeom>
                    <a:solidFill>
                      <a:srgbClr val="FFFF00"/>
                    </a:solidFill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ZA" dirty="0"/>
                    </a:p>
                  </p:txBody>
                </p:sp>
              </p:grpSp>
              <p:sp>
                <p:nvSpPr>
                  <p:cNvPr id="46" name="Sun 45"/>
                  <p:cNvSpPr/>
                  <p:nvPr/>
                </p:nvSpPr>
                <p:spPr>
                  <a:xfrm rot="1106945">
                    <a:off x="721519" y="371475"/>
                    <a:ext cx="440570" cy="385445"/>
                  </a:xfrm>
                  <a:prstGeom prst="sun">
                    <a:avLst/>
                  </a:prstGeom>
                  <a:solidFill>
                    <a:srgbClr val="FFFF00">
                      <a:alpha val="50000"/>
                    </a:srgbClr>
                  </a:solidFill>
                  <a:ln>
                    <a:solidFill>
                      <a:srgbClr val="FFFF00">
                        <a:alpha val="10000"/>
                      </a:srgb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ZA" dirty="0"/>
                  </a:p>
                </p:txBody>
              </p:sp>
            </p:grpSp>
            <p:grpSp>
              <p:nvGrpSpPr>
                <p:cNvPr id="17" name="Group 16"/>
                <p:cNvGrpSpPr/>
                <p:nvPr/>
              </p:nvGrpSpPr>
              <p:grpSpPr>
                <a:xfrm>
                  <a:off x="8086739" y="3836060"/>
                  <a:ext cx="858717" cy="494862"/>
                  <a:chOff x="0" y="0"/>
                  <a:chExt cx="1458763" cy="836224"/>
                </a:xfrm>
              </p:grpSpPr>
              <p:grpSp>
                <p:nvGrpSpPr>
                  <p:cNvPr id="28" name="Group 27"/>
                  <p:cNvGrpSpPr/>
                  <p:nvPr/>
                </p:nvGrpSpPr>
                <p:grpSpPr>
                  <a:xfrm>
                    <a:off x="0" y="0"/>
                    <a:ext cx="1458763" cy="836224"/>
                    <a:chOff x="0" y="0"/>
                    <a:chExt cx="1458763" cy="836224"/>
                  </a:xfrm>
                </p:grpSpPr>
                <p:grpSp>
                  <p:nvGrpSpPr>
                    <p:cNvPr id="30" name="Group 29"/>
                    <p:cNvGrpSpPr/>
                    <p:nvPr/>
                  </p:nvGrpSpPr>
                  <p:grpSpPr>
                    <a:xfrm>
                      <a:off x="442912" y="292894"/>
                      <a:ext cx="1015851" cy="543330"/>
                      <a:chOff x="0" y="0"/>
                      <a:chExt cx="1101331" cy="543330"/>
                    </a:xfrm>
                    <a:solidFill>
                      <a:schemeClr val="bg1">
                        <a:lumMod val="50000"/>
                      </a:schemeClr>
                    </a:solidFill>
                  </p:grpSpPr>
                  <p:cxnSp>
                    <p:nvCxnSpPr>
                      <p:cNvPr id="32" name="Straight Connector 31"/>
                      <p:cNvCxnSpPr/>
                      <p:nvPr/>
                    </p:nvCxnSpPr>
                    <p:spPr>
                      <a:xfrm flipH="1" flipV="1">
                        <a:off x="986104" y="297877"/>
                        <a:ext cx="67564" cy="164460"/>
                      </a:xfrm>
                      <a:prstGeom prst="line">
                        <a:avLst/>
                      </a:prstGeom>
                      <a:grpFill/>
                      <a:ln w="158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33" name="Group 32"/>
                      <p:cNvGrpSpPr/>
                      <p:nvPr/>
                    </p:nvGrpSpPr>
                    <p:grpSpPr>
                      <a:xfrm>
                        <a:off x="0" y="0"/>
                        <a:ext cx="1101331" cy="543330"/>
                        <a:chOff x="0" y="0"/>
                        <a:chExt cx="2383155" cy="944645"/>
                      </a:xfrm>
                      <a:grpFill/>
                    </p:grpSpPr>
                    <p:grpSp>
                      <p:nvGrpSpPr>
                        <p:cNvPr id="34" name="Group 33"/>
                        <p:cNvGrpSpPr/>
                        <p:nvPr/>
                      </p:nvGrpSpPr>
                      <p:grpSpPr>
                        <a:xfrm>
                          <a:off x="0" y="0"/>
                          <a:ext cx="2383155" cy="944645"/>
                          <a:chOff x="0" y="0"/>
                          <a:chExt cx="2383155" cy="944645"/>
                        </a:xfrm>
                        <a:grpFill/>
                      </p:grpSpPr>
                      <p:sp>
                        <p:nvSpPr>
                          <p:cNvPr id="38" name="Parallelogram 37"/>
                          <p:cNvSpPr/>
                          <p:nvPr/>
                        </p:nvSpPr>
                        <p:spPr>
                          <a:xfrm>
                            <a:off x="0" y="0"/>
                            <a:ext cx="2383155" cy="944645"/>
                          </a:xfrm>
                          <a:prstGeom prst="parallelogram">
                            <a:avLst>
                              <a:gd name="adj" fmla="val 30410"/>
                            </a:avLst>
                          </a:prstGeom>
                          <a:grpFill/>
                          <a:ln w="57150"/>
                          <a:effectLst>
                            <a:outerShdw blurRad="76200" dir="18900000" sy="23000" kx="-1200000" algn="bl" rotWithShape="0">
                              <a:prstClr val="black">
                                <a:alpha val="71000"/>
                              </a:prstClr>
                            </a:outerShdw>
                          </a:effectLst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ZA" dirty="0"/>
                          </a:p>
                        </p:txBody>
                      </p:sp>
                      <p:cxnSp>
                        <p:nvCxnSpPr>
                          <p:cNvPr id="39" name="Straight Connector 38"/>
                          <p:cNvCxnSpPr/>
                          <p:nvPr/>
                        </p:nvCxnSpPr>
                        <p:spPr>
                          <a:xfrm flipH="1">
                            <a:off x="205483" y="0"/>
                            <a:ext cx="431165" cy="944245"/>
                          </a:xfrm>
                          <a:prstGeom prst="line">
                            <a:avLst/>
                          </a:prstGeom>
                          <a:grpFill/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40" name="Straight Connector 39"/>
                          <p:cNvCxnSpPr/>
                          <p:nvPr/>
                        </p:nvCxnSpPr>
                        <p:spPr>
                          <a:xfrm flipH="1">
                            <a:off x="544531" y="0"/>
                            <a:ext cx="431165" cy="944245"/>
                          </a:xfrm>
                          <a:prstGeom prst="line">
                            <a:avLst/>
                          </a:prstGeom>
                          <a:grpFill/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41" name="Straight Connector 40"/>
                          <p:cNvCxnSpPr/>
                          <p:nvPr/>
                        </p:nvCxnSpPr>
                        <p:spPr>
                          <a:xfrm flipH="1">
                            <a:off x="832207" y="0"/>
                            <a:ext cx="431165" cy="944245"/>
                          </a:xfrm>
                          <a:prstGeom prst="line">
                            <a:avLst/>
                          </a:prstGeom>
                          <a:grpFill/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42" name="Straight Connector 41"/>
                          <p:cNvCxnSpPr/>
                          <p:nvPr/>
                        </p:nvCxnSpPr>
                        <p:spPr>
                          <a:xfrm flipH="1">
                            <a:off x="1109609" y="0"/>
                            <a:ext cx="431515" cy="944245"/>
                          </a:xfrm>
                          <a:prstGeom prst="line">
                            <a:avLst/>
                          </a:prstGeom>
                          <a:grpFill/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43" name="Straight Connector 42"/>
                          <p:cNvCxnSpPr/>
                          <p:nvPr/>
                        </p:nvCxnSpPr>
                        <p:spPr>
                          <a:xfrm flipH="1">
                            <a:off x="1427145" y="0"/>
                            <a:ext cx="431515" cy="944245"/>
                          </a:xfrm>
                          <a:prstGeom prst="line">
                            <a:avLst/>
                          </a:prstGeom>
                          <a:grpFill/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44" name="Straight Connector 43"/>
                          <p:cNvCxnSpPr/>
                          <p:nvPr/>
                        </p:nvCxnSpPr>
                        <p:spPr>
                          <a:xfrm flipH="1">
                            <a:off x="1705510" y="0"/>
                            <a:ext cx="431515" cy="944245"/>
                          </a:xfrm>
                          <a:prstGeom prst="line">
                            <a:avLst/>
                          </a:prstGeom>
                          <a:grpFill/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35" name="Straight Connector 34"/>
                        <p:cNvCxnSpPr/>
                        <p:nvPr/>
                      </p:nvCxnSpPr>
                      <p:spPr>
                        <a:xfrm flipH="1">
                          <a:off x="380144" y="164387"/>
                          <a:ext cx="1900371" cy="0"/>
                        </a:xfrm>
                        <a:prstGeom prst="line">
                          <a:avLst/>
                        </a:prstGeom>
                        <a:grp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6" name="Straight Connector 35"/>
                        <p:cNvCxnSpPr/>
                        <p:nvPr/>
                      </p:nvCxnSpPr>
                      <p:spPr>
                        <a:xfrm flipH="1">
                          <a:off x="236306" y="400692"/>
                          <a:ext cx="1962364" cy="0"/>
                        </a:xfrm>
                        <a:prstGeom prst="line">
                          <a:avLst/>
                        </a:prstGeom>
                        <a:grp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7" name="Straight Connector 36"/>
                        <p:cNvCxnSpPr/>
                        <p:nvPr/>
                      </p:nvCxnSpPr>
                      <p:spPr>
                        <a:xfrm flipH="1">
                          <a:off x="113016" y="647272"/>
                          <a:ext cx="1962364" cy="0"/>
                        </a:xfrm>
                        <a:prstGeom prst="line">
                          <a:avLst/>
                        </a:prstGeom>
                        <a:grp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sp>
                  <p:nvSpPr>
                    <p:cNvPr id="31" name="Sun 30"/>
                    <p:cNvSpPr/>
                    <p:nvPr/>
                  </p:nvSpPr>
                  <p:spPr>
                    <a:xfrm>
                      <a:off x="0" y="0"/>
                      <a:ext cx="440570" cy="385445"/>
                    </a:xfrm>
                    <a:prstGeom prst="sun">
                      <a:avLst/>
                    </a:prstGeom>
                    <a:solidFill>
                      <a:srgbClr val="FFFF00"/>
                    </a:solidFill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ZA" dirty="0"/>
                    </a:p>
                  </p:txBody>
                </p:sp>
              </p:grpSp>
              <p:sp>
                <p:nvSpPr>
                  <p:cNvPr id="29" name="Sun 28"/>
                  <p:cNvSpPr/>
                  <p:nvPr/>
                </p:nvSpPr>
                <p:spPr>
                  <a:xfrm rot="1106945">
                    <a:off x="721519" y="371475"/>
                    <a:ext cx="440570" cy="385445"/>
                  </a:xfrm>
                  <a:prstGeom prst="sun">
                    <a:avLst/>
                  </a:prstGeom>
                  <a:solidFill>
                    <a:srgbClr val="FFFF00">
                      <a:alpha val="50000"/>
                    </a:srgbClr>
                  </a:solidFill>
                  <a:ln>
                    <a:solidFill>
                      <a:srgbClr val="FFFF00">
                        <a:alpha val="10000"/>
                      </a:srgb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ZA" dirty="0"/>
                  </a:p>
                </p:txBody>
              </p:sp>
            </p:grpSp>
            <p:grpSp>
              <p:nvGrpSpPr>
                <p:cNvPr id="18" name="Group 17"/>
                <p:cNvGrpSpPr/>
                <p:nvPr/>
              </p:nvGrpSpPr>
              <p:grpSpPr>
                <a:xfrm>
                  <a:off x="6494922" y="5823759"/>
                  <a:ext cx="1901431" cy="230837"/>
                  <a:chOff x="6494921" y="5823772"/>
                  <a:chExt cx="1901431" cy="230837"/>
                </a:xfrm>
              </p:grpSpPr>
              <p:cxnSp>
                <p:nvCxnSpPr>
                  <p:cNvPr id="24" name="Straight Connector 23"/>
                  <p:cNvCxnSpPr>
                    <a:stCxn id="55" idx="5"/>
                  </p:cNvCxnSpPr>
                  <p:nvPr/>
                </p:nvCxnSpPr>
                <p:spPr>
                  <a:xfrm flipH="1" flipV="1">
                    <a:off x="6499708" y="6049185"/>
                    <a:ext cx="1896644" cy="21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Arrow Connector 24"/>
                  <p:cNvCxnSpPr/>
                  <p:nvPr/>
                </p:nvCxnSpPr>
                <p:spPr>
                  <a:xfrm flipH="1" flipV="1">
                    <a:off x="6494921" y="5829352"/>
                    <a:ext cx="4787" cy="22004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Arrow Connector 25"/>
                  <p:cNvCxnSpPr/>
                  <p:nvPr/>
                </p:nvCxnSpPr>
                <p:spPr>
                  <a:xfrm flipH="1" flipV="1">
                    <a:off x="7043457" y="5834561"/>
                    <a:ext cx="4787" cy="22004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Arrow Connector 26"/>
                  <p:cNvCxnSpPr/>
                  <p:nvPr/>
                </p:nvCxnSpPr>
                <p:spPr>
                  <a:xfrm flipH="1" flipV="1">
                    <a:off x="7617408" y="5823772"/>
                    <a:ext cx="4787" cy="22004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" name="Group 18"/>
                <p:cNvGrpSpPr/>
                <p:nvPr/>
              </p:nvGrpSpPr>
              <p:grpSpPr>
                <a:xfrm rot="10800000" flipH="1">
                  <a:off x="6530069" y="4074196"/>
                  <a:ext cx="1823668" cy="199056"/>
                  <a:chOff x="6494921" y="5823772"/>
                  <a:chExt cx="1901431" cy="230837"/>
                </a:xfrm>
              </p:grpSpPr>
              <p:cxnSp>
                <p:nvCxnSpPr>
                  <p:cNvPr id="20" name="Straight Connector 19"/>
                  <p:cNvCxnSpPr/>
                  <p:nvPr/>
                </p:nvCxnSpPr>
                <p:spPr>
                  <a:xfrm flipH="1" flipV="1">
                    <a:off x="6499708" y="6049185"/>
                    <a:ext cx="1896644" cy="21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Arrow Connector 20"/>
                  <p:cNvCxnSpPr/>
                  <p:nvPr/>
                </p:nvCxnSpPr>
                <p:spPr>
                  <a:xfrm flipH="1" flipV="1">
                    <a:off x="6494921" y="5829352"/>
                    <a:ext cx="4787" cy="22004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Arrow Connector 21"/>
                  <p:cNvCxnSpPr/>
                  <p:nvPr/>
                </p:nvCxnSpPr>
                <p:spPr>
                  <a:xfrm flipH="1" flipV="1">
                    <a:off x="7043457" y="5834561"/>
                    <a:ext cx="4787" cy="22004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Arrow Connector 22"/>
                  <p:cNvCxnSpPr/>
                  <p:nvPr/>
                </p:nvCxnSpPr>
                <p:spPr>
                  <a:xfrm flipH="1" flipV="1">
                    <a:off x="7617408" y="5823772"/>
                    <a:ext cx="4787" cy="22004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</p:spTree>
    <p:extLst>
      <p:ext uri="{BB962C8B-B14F-4D97-AF65-F5344CB8AC3E}">
        <p14:creationId xmlns:p14="http://schemas.microsoft.com/office/powerpoint/2010/main" val="349187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308199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en-ZA" sz="3000" dirty="0" smtClean="0">
                <a:solidFill>
                  <a:schemeClr val="accent2">
                    <a:lumMod val="75000"/>
                  </a:schemeClr>
                </a:solidFill>
              </a:rPr>
              <a:t>Architecture</a:t>
            </a:r>
            <a:r>
              <a:rPr lang="en-ZA" sz="3000" dirty="0" smtClean="0"/>
              <a:t> </a:t>
            </a:r>
            <a:endParaRPr lang="en-ZA" sz="3000" dirty="0"/>
          </a:p>
        </p:txBody>
      </p:sp>
      <p:grpSp>
        <p:nvGrpSpPr>
          <p:cNvPr id="653" name="Group 652"/>
          <p:cNvGrpSpPr/>
          <p:nvPr/>
        </p:nvGrpSpPr>
        <p:grpSpPr>
          <a:xfrm>
            <a:off x="1479137" y="1250480"/>
            <a:ext cx="7274415" cy="4652237"/>
            <a:chOff x="1559013" y="1563873"/>
            <a:chExt cx="7274415" cy="4652237"/>
          </a:xfrm>
        </p:grpSpPr>
        <p:sp>
          <p:nvSpPr>
            <p:cNvPr id="654" name="TextBox 653"/>
            <p:cNvSpPr txBox="1"/>
            <p:nvPr/>
          </p:nvSpPr>
          <p:spPr>
            <a:xfrm>
              <a:off x="3938282" y="5380272"/>
              <a:ext cx="13686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sz="1400" dirty="0" smtClean="0"/>
                <a:t>Medium: 1 min</a:t>
              </a:r>
              <a:endParaRPr lang="en-ZA" sz="1400" dirty="0"/>
            </a:p>
          </p:txBody>
        </p:sp>
        <p:sp>
          <p:nvSpPr>
            <p:cNvPr id="655" name="TextBox 654"/>
            <p:cNvSpPr txBox="1"/>
            <p:nvPr/>
          </p:nvSpPr>
          <p:spPr>
            <a:xfrm>
              <a:off x="5724128" y="5398357"/>
              <a:ext cx="11863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sz="1400" dirty="0" smtClean="0"/>
                <a:t>Slow: 1 hour</a:t>
              </a:r>
              <a:endParaRPr lang="en-ZA" sz="1400" dirty="0"/>
            </a:p>
          </p:txBody>
        </p:sp>
        <p:grpSp>
          <p:nvGrpSpPr>
            <p:cNvPr id="656" name="Group 655"/>
            <p:cNvGrpSpPr/>
            <p:nvPr/>
          </p:nvGrpSpPr>
          <p:grpSpPr>
            <a:xfrm>
              <a:off x="1559013" y="1563873"/>
              <a:ext cx="7274415" cy="4652237"/>
              <a:chOff x="1332571" y="1405144"/>
              <a:chExt cx="7274415" cy="4652237"/>
            </a:xfrm>
          </p:grpSpPr>
          <p:cxnSp>
            <p:nvCxnSpPr>
              <p:cNvPr id="657" name="Elbow Connector 656"/>
              <p:cNvCxnSpPr>
                <a:stCxn id="720" idx="0"/>
                <a:endCxn id="692" idx="0"/>
              </p:cNvCxnSpPr>
              <p:nvPr/>
            </p:nvCxnSpPr>
            <p:spPr>
              <a:xfrm rot="16200000" flipV="1">
                <a:off x="2179078" y="1454523"/>
                <a:ext cx="139823" cy="1152322"/>
              </a:xfrm>
              <a:prstGeom prst="bentConnector3">
                <a:avLst>
                  <a:gd name="adj1" fmla="val 263492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8" name="TextBox 657"/>
              <p:cNvSpPr txBox="1"/>
              <p:nvPr/>
            </p:nvSpPr>
            <p:spPr>
              <a:xfrm>
                <a:off x="1614753" y="1553954"/>
                <a:ext cx="106544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ZA" sz="1100" dirty="0" smtClean="0"/>
                  <a:t>Fast intervention</a:t>
                </a:r>
                <a:endParaRPr lang="en-ZA" sz="1100" dirty="0"/>
              </a:p>
            </p:txBody>
          </p:sp>
          <p:grpSp>
            <p:nvGrpSpPr>
              <p:cNvPr id="659" name="Group 658"/>
              <p:cNvGrpSpPr/>
              <p:nvPr/>
            </p:nvGrpSpPr>
            <p:grpSpPr>
              <a:xfrm>
                <a:off x="1332571" y="1405144"/>
                <a:ext cx="7274415" cy="4652237"/>
                <a:chOff x="1332571" y="1405144"/>
                <a:chExt cx="7274415" cy="4652237"/>
              </a:xfrm>
            </p:grpSpPr>
            <p:grpSp>
              <p:nvGrpSpPr>
                <p:cNvPr id="660" name="Group 659"/>
                <p:cNvGrpSpPr/>
                <p:nvPr/>
              </p:nvGrpSpPr>
              <p:grpSpPr>
                <a:xfrm>
                  <a:off x="1332571" y="1405144"/>
                  <a:ext cx="7274415" cy="4263896"/>
                  <a:chOff x="1327887" y="1795254"/>
                  <a:chExt cx="6585253" cy="3921244"/>
                </a:xfrm>
              </p:grpSpPr>
              <p:grpSp>
                <p:nvGrpSpPr>
                  <p:cNvPr id="662" name="Group 661"/>
                  <p:cNvGrpSpPr/>
                  <p:nvPr/>
                </p:nvGrpSpPr>
                <p:grpSpPr>
                  <a:xfrm>
                    <a:off x="1327887" y="1795254"/>
                    <a:ext cx="6585253" cy="3921244"/>
                    <a:chOff x="1327887" y="1795254"/>
                    <a:chExt cx="6585253" cy="3921244"/>
                  </a:xfrm>
                </p:grpSpPr>
                <p:grpSp>
                  <p:nvGrpSpPr>
                    <p:cNvPr id="666" name="Group 665"/>
                    <p:cNvGrpSpPr/>
                    <p:nvPr/>
                  </p:nvGrpSpPr>
                  <p:grpSpPr>
                    <a:xfrm>
                      <a:off x="1327887" y="1795254"/>
                      <a:ext cx="6585253" cy="3921244"/>
                      <a:chOff x="1173309" y="1828360"/>
                      <a:chExt cx="6585253" cy="3921244"/>
                    </a:xfrm>
                  </p:grpSpPr>
                  <p:grpSp>
                    <p:nvGrpSpPr>
                      <p:cNvPr id="669" name="Group 668"/>
                      <p:cNvGrpSpPr/>
                      <p:nvPr/>
                    </p:nvGrpSpPr>
                    <p:grpSpPr>
                      <a:xfrm>
                        <a:off x="1199410" y="1828360"/>
                        <a:ext cx="6559152" cy="3921244"/>
                        <a:chOff x="1199410" y="1828360"/>
                        <a:chExt cx="6559152" cy="3921244"/>
                      </a:xfrm>
                    </p:grpSpPr>
                    <p:grpSp>
                      <p:nvGrpSpPr>
                        <p:cNvPr id="672" name="Group 671"/>
                        <p:cNvGrpSpPr/>
                        <p:nvPr/>
                      </p:nvGrpSpPr>
                      <p:grpSpPr>
                        <a:xfrm>
                          <a:off x="1199410" y="2339337"/>
                          <a:ext cx="6559152" cy="2944336"/>
                          <a:chOff x="1199410" y="2339337"/>
                          <a:chExt cx="6559152" cy="2944336"/>
                        </a:xfrm>
                      </p:grpSpPr>
                      <p:grpSp>
                        <p:nvGrpSpPr>
                          <p:cNvPr id="677" name="Group 676"/>
                          <p:cNvGrpSpPr/>
                          <p:nvPr/>
                        </p:nvGrpSpPr>
                        <p:grpSpPr>
                          <a:xfrm>
                            <a:off x="1199410" y="2339337"/>
                            <a:ext cx="6559152" cy="2944336"/>
                            <a:chOff x="1199410" y="2339337"/>
                            <a:chExt cx="6559152" cy="2944336"/>
                          </a:xfrm>
                        </p:grpSpPr>
                        <p:grpSp>
                          <p:nvGrpSpPr>
                            <p:cNvPr id="679" name="Group 678"/>
                            <p:cNvGrpSpPr/>
                            <p:nvPr/>
                          </p:nvGrpSpPr>
                          <p:grpSpPr>
                            <a:xfrm>
                              <a:off x="1199410" y="2339337"/>
                              <a:ext cx="6559152" cy="2944336"/>
                              <a:chOff x="0" y="0"/>
                              <a:chExt cx="6559606" cy="2944336"/>
                            </a:xfrm>
                          </p:grpSpPr>
                          <p:cxnSp>
                            <p:nvCxnSpPr>
                              <p:cNvPr id="682" name="Straight Connector 681"/>
                              <p:cNvCxnSpPr/>
                              <p:nvPr/>
                            </p:nvCxnSpPr>
                            <p:spPr>
                              <a:xfrm>
                                <a:off x="992981" y="878681"/>
                                <a:ext cx="242888" cy="0"/>
                              </a:xfrm>
                              <a:prstGeom prst="line">
                                <a:avLst/>
                              </a:prstGeom>
                              <a:ln>
                                <a:tailEnd type="triangle"/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683" name="Straight Connector 682"/>
                              <p:cNvCxnSpPr/>
                              <p:nvPr/>
                            </p:nvCxnSpPr>
                            <p:spPr>
                              <a:xfrm>
                                <a:off x="992981" y="1014412"/>
                                <a:ext cx="242888" cy="0"/>
                              </a:xfrm>
                              <a:prstGeom prst="line">
                                <a:avLst/>
                              </a:prstGeom>
                              <a:ln>
                                <a:tailEnd type="triangle"/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684" name="Straight Connector 683"/>
                              <p:cNvCxnSpPr/>
                              <p:nvPr/>
                            </p:nvCxnSpPr>
                            <p:spPr>
                              <a:xfrm>
                                <a:off x="992981" y="1193006"/>
                                <a:ext cx="242888" cy="0"/>
                              </a:xfrm>
                              <a:prstGeom prst="line">
                                <a:avLst/>
                              </a:prstGeom>
                              <a:ln>
                                <a:tailEnd type="triangle"/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685" name="Straight Connector 684"/>
                              <p:cNvCxnSpPr/>
                              <p:nvPr/>
                            </p:nvCxnSpPr>
                            <p:spPr>
                              <a:xfrm>
                                <a:off x="1100138" y="1364456"/>
                                <a:ext cx="0" cy="549910"/>
                              </a:xfrm>
                              <a:prstGeom prst="line">
                                <a:avLst/>
                              </a:prstGeom>
                              <a:ln w="50800" cap="rnd">
                                <a:solidFill>
                                  <a:schemeClr val="accent4">
                                    <a:lumMod val="75000"/>
                                  </a:schemeClr>
                                </a:solidFill>
                                <a:prstDash val="sysDot"/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grpSp>
                            <p:nvGrpSpPr>
                              <p:cNvPr id="686" name="Group 685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6559606" cy="2944336"/>
                                <a:chOff x="0" y="0"/>
                                <a:chExt cx="6559606" cy="2944336"/>
                              </a:xfrm>
                            </p:grpSpPr>
                            <p:grpSp>
                              <p:nvGrpSpPr>
                                <p:cNvPr id="687" name="Group 686"/>
                                <p:cNvGrpSpPr/>
                                <p:nvPr/>
                              </p:nvGrpSpPr>
                              <p:grpSpPr>
                                <a:xfrm>
                                  <a:off x="178594" y="85725"/>
                                  <a:ext cx="219639" cy="193161"/>
                                  <a:chOff x="0" y="0"/>
                                  <a:chExt cx="1244813" cy="1067024"/>
                                </a:xfrm>
                                <a:effectLst>
                                  <a:outerShdw blurRad="50800" dist="38100" dir="16200000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</p:grpSpPr>
                              <p:grpSp>
                                <p:nvGrpSpPr>
                                  <p:cNvPr id="796" name="Group 795"/>
                                  <p:cNvGrpSpPr/>
                                  <p:nvPr/>
                                </p:nvGrpSpPr>
                                <p:grpSpPr>
                                  <a:xfrm>
                                    <a:off x="0" y="0"/>
                                    <a:ext cx="1244813" cy="1067024"/>
                                    <a:chOff x="0" y="0"/>
                                    <a:chExt cx="1244813" cy="1067024"/>
                                  </a:xfrm>
                                </p:grpSpPr>
                                <p:sp>
                                  <p:nvSpPr>
                                    <p:cNvPr id="798" name="Rectangle 797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968188" y="0"/>
                                      <a:ext cx="69156" cy="253577"/>
                                    </a:xfrm>
                                    <a:prstGeom prst="rect">
                                      <a:avLst/>
                                    </a:prstGeom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n-ZA" sz="1100" dirty="0">
                                          <a:effectLst/>
                                          <a:ea typeface="Times New Roman"/>
                                          <a:cs typeface="Times New Roman"/>
                                        </a:rPr>
                                        <a:t> </a:t>
                                      </a:r>
                                      <a:endParaRPr lang="en-ZA" sz="1100" dirty="0">
                                        <a:effectLst/>
                                        <a:ea typeface="Calibri"/>
                                        <a:cs typeface="Times New Roman"/>
                                      </a:endParaRPr>
                                    </a:p>
                                  </p:txBody>
                                </p:sp>
                                <p:grpSp>
                                  <p:nvGrpSpPr>
                                    <p:cNvPr id="799" name="Group 798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0" y="0"/>
                                      <a:ext cx="1244813" cy="1067024"/>
                                      <a:chOff x="0" y="0"/>
                                      <a:chExt cx="1244813" cy="1067024"/>
                                    </a:xfrm>
                                  </p:grpSpPr>
                                  <p:grpSp>
                                    <p:nvGrpSpPr>
                                      <p:cNvPr id="800" name="Group 799"/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61472" y="291993"/>
                                        <a:ext cx="1098550" cy="775031"/>
                                        <a:chOff x="61472" y="291993"/>
                                        <a:chExt cx="1098550" cy="775031"/>
                                      </a:xfrm>
                                    </p:grpSpPr>
                                    <p:grpSp>
                                      <p:nvGrpSpPr>
                                        <p:cNvPr id="802" name="Group 801"/>
                                        <p:cNvGrpSpPr/>
                                        <p:nvPr/>
                                      </p:nvGrpSpPr>
                                      <p:grpSpPr>
                                        <a:xfrm>
                                          <a:off x="61472" y="291993"/>
                                          <a:ext cx="1098550" cy="775031"/>
                                          <a:chOff x="61472" y="291993"/>
                                          <a:chExt cx="1098550" cy="775031"/>
                                        </a:xfrm>
                                      </p:grpSpPr>
                                      <p:grpSp>
                                        <p:nvGrpSpPr>
                                          <p:cNvPr id="808" name="Group 807"/>
                                          <p:cNvGrpSpPr/>
                                          <p:nvPr/>
                                        </p:nvGrpSpPr>
                                        <p:grpSpPr>
                                          <a:xfrm>
                                            <a:off x="61472" y="291993"/>
                                            <a:ext cx="1098550" cy="775031"/>
                                            <a:chOff x="61472" y="291993"/>
                                            <a:chExt cx="1098550" cy="775031"/>
                                          </a:xfrm>
                                        </p:grpSpPr>
                                        <p:sp>
                                          <p:nvSpPr>
                                            <p:cNvPr id="810" name="Flowchart: Process 809"/>
                                            <p:cNvSpPr/>
                                            <p:nvPr/>
                                          </p:nvSpPr>
                                          <p:spPr>
                                            <a:xfrm>
                                              <a:off x="61472" y="291993"/>
                                              <a:ext cx="1098550" cy="774700"/>
                                            </a:xfrm>
                                            <a:prstGeom prst="flowChartProcess">
                                              <a:avLst/>
                                            </a:prstGeom>
                                            <a:solidFill>
                                              <a:schemeClr val="accent3">
                                                <a:lumMod val="60000"/>
                                                <a:lumOff val="40000"/>
                                              </a:schemeClr>
                                            </a:solidFill>
                                          </p:spPr>
                                          <p:style>
                                            <a:lnRef idx="2">
                                              <a:schemeClr val="accent1">
                                                <a:shade val="50000"/>
                                              </a:schemeClr>
                                            </a:lnRef>
                                            <a:fillRef idx="1">
                                              <a:schemeClr val="accent1"/>
                                            </a:fillRef>
                                            <a:effectRef idx="0">
                                              <a:schemeClr val="accent1"/>
                                            </a:effectRef>
                                            <a:fontRef idx="minor">
                                              <a:schemeClr val="lt1"/>
                                            </a:fontRef>
                                          </p:style>
                                          <p:txBody>
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<a:prstTxWarp prst="textNoShape">
                                                <a:avLst/>
                                              </a:prstTxWarp>
                                              <a:noAutofit/>
                                            </a:bodyPr>
                                            <a:lstStyle/>
                                            <a:p>
                                              <a:pPr>
                                                <a:spcAft>
                                                  <a:spcPts val="0"/>
                                                </a:spcAft>
                                              </a:pPr>
                                              <a:r>
                                                <a:rPr lang="en-ZA" sz="1100" dirty="0">
                                                  <a:effectLst/>
                                                  <a:ea typeface="Times New Roman"/>
                                                  <a:cs typeface="Times New Roman"/>
                                                </a:rPr>
                                                <a:t> </a:t>
                                              </a:r>
                                              <a:endParaRPr lang="en-ZA" sz="1100" dirty="0">
                                                <a:effectLst/>
                                                <a:ea typeface="Calibri"/>
                                                <a:cs typeface="Times New Roman"/>
                                              </a:endParaRPr>
                                            </a:p>
                                          </p:txBody>
                                        </p:sp>
                                        <p:sp>
                                          <p:nvSpPr>
                                            <p:cNvPr id="811" name="Rectangle 810"/>
                                            <p:cNvSpPr/>
                                            <p:nvPr/>
                                          </p:nvSpPr>
                                          <p:spPr>
                                            <a:xfrm>
                                              <a:off x="468726" y="484094"/>
                                              <a:ext cx="299085" cy="582930"/>
                                            </a:xfrm>
                                            <a:prstGeom prst="rect">
                                              <a:avLst/>
                                            </a:prstGeom>
                                            <a:solidFill>
                                              <a:schemeClr val="accent2">
                                                <a:lumMod val="60000"/>
                                                <a:lumOff val="40000"/>
                                              </a:schemeClr>
                                            </a:solidFill>
                                          </p:spPr>
                                          <p:style>
                                            <a:lnRef idx="2">
                                              <a:schemeClr val="accent1">
                                                <a:shade val="50000"/>
                                              </a:schemeClr>
                                            </a:lnRef>
                                            <a:fillRef idx="1">
                                              <a:schemeClr val="accent1"/>
                                            </a:fillRef>
                                            <a:effectRef idx="0">
                                              <a:schemeClr val="accent1"/>
                                            </a:effectRef>
                                            <a:fontRef idx="minor">
                                              <a:schemeClr val="lt1"/>
                                            </a:fontRef>
                                          </p:style>
                                          <p:txBody>
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<a:prstTxWarp prst="textNoShape">
                                                <a:avLst/>
                                              </a:prstTxWarp>
                                              <a:noAutofit/>
                                            </a:bodyPr>
                                            <a:lstStyle/>
                                            <a:p>
                                              <a:pPr>
                                                <a:spcAft>
                                                  <a:spcPts val="0"/>
                                                </a:spcAft>
                                              </a:pPr>
                                              <a:r>
                                                <a:rPr lang="en-ZA" sz="1100" dirty="0">
                                                  <a:effectLst/>
                                                  <a:ea typeface="Times New Roman"/>
                                                  <a:cs typeface="Times New Roman"/>
                                                </a:rPr>
                                                <a:t> </a:t>
                                              </a:r>
                                              <a:endParaRPr lang="en-ZA" sz="1100" dirty="0">
                                                <a:effectLst/>
                                                <a:ea typeface="Calibri"/>
                                                <a:cs typeface="Times New Roman"/>
                                              </a:endParaRPr>
                                            </a:p>
                                          </p:txBody>
                                        </p:sp>
                                        <p:grpSp>
                                          <p:nvGrpSpPr>
                                            <p:cNvPr id="812" name="Group 811"/>
                                            <p:cNvGrpSpPr/>
                                            <p:nvPr/>
                                          </p:nvGrpSpPr>
                                          <p:grpSpPr>
                                            <a:xfrm>
                                              <a:off x="107576" y="484094"/>
                                              <a:ext cx="299085" cy="268605"/>
                                              <a:chOff x="107576" y="484094"/>
                                              <a:chExt cx="299085" cy="268605"/>
                                            </a:xfrm>
                                          </p:grpSpPr>
                                          <p:sp>
                                            <p:nvSpPr>
                                              <p:cNvPr id="813" name="Rectangle 812"/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107576" y="484094"/>
                                                <a:ext cx="299085" cy="268605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solidFill>
                                                <a:srgbClr val="FFFF00"/>
                                              </a:solidFill>
                                            </p:spPr>
                                            <p:style>
                                              <a:lnRef idx="2">
                                                <a:schemeClr val="accent1">
                                                  <a:shade val="50000"/>
                                                </a:schemeClr>
                                              </a:lnRef>
                                              <a:fillRef idx="1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lt1"/>
                                              </a:fontRef>
                                            </p:style>
                                            <p:txBody>
  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  <a:prstTxWarp prst="textNoShape">
                                                  <a:avLst/>
                                                </a:prstTxWarp>
                                                <a:noAutofit/>
                                              </a:bodyPr>
                                              <a:lstStyle/>
                                              <a:p>
                                                <a:pPr>
                                                  <a:spcAft>
                                                    <a:spcPts val="0"/>
                                                  </a:spcAft>
                                                </a:pPr>
                                                <a:r>
                                                  <a:rPr lang="en-ZA" sz="1100" dirty="0">
                                                    <a:effectLst/>
                                                    <a:ea typeface="Times New Roman"/>
                                                    <a:cs typeface="Times New Roman"/>
                                                  </a:rPr>
                                                  <a:t> </a:t>
                                                </a:r>
                                                <a:endParaRPr lang="en-ZA" sz="1100" dirty="0">
                                                  <a:effectLst/>
                                                  <a:ea typeface="Calibri"/>
                                                  <a:cs typeface="Times New Roman"/>
                                                </a:endParaRPr>
                                              </a:p>
                                            </p:txBody>
                                          </p:sp>
                                          <p:cxnSp>
                                            <p:nvCxnSpPr>
                                              <p:cNvPr id="814" name="Straight Connector 813"/>
                                              <p:cNvCxnSpPr/>
                                              <p:nvPr/>
                                            </p:nvCxnSpPr>
                                            <p:spPr>
                                              <a:xfrm>
                                                <a:off x="253573" y="484094"/>
                                                <a:ext cx="0" cy="268605"/>
                                              </a:xfrm>
                                              <a:prstGeom prst="line">
                                                <a:avLst/>
                                              </a:prstGeom>
                                              <a:ln>
                                                <a:solidFill>
                                                  <a:schemeClr val="tx2"/>
                                                </a:solidFill>
                                              </a:ln>
                                            </p:spPr>
                                            <p:style>
                                              <a:lnRef idx="1">
                                                <a:schemeClr val="accent1"/>
                                              </a:lnRef>
                                              <a:fillRef idx="0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tx1"/>
                                              </a:fontRef>
                                            </p:style>
                                          </p:cxnSp>
                                        </p:grpSp>
                                      </p:grpSp>
                                      <p:cxnSp>
                                        <p:nvCxnSpPr>
                                          <p:cNvPr id="809" name="Straight Connector 808"/>
                                          <p:cNvCxnSpPr/>
                                          <p:nvPr/>
                                        </p:nvCxnSpPr>
                                        <p:spPr>
                                          <a:xfrm>
                                            <a:off x="107576" y="622406"/>
                                            <a:ext cx="299085" cy="0"/>
                                          </a:xfrm>
                                          <a:prstGeom prst="line">
                                            <a:avLst/>
                                          </a:prstGeom>
                                          <a:ln>
                                            <a:solidFill>
                                              <a:schemeClr val="tx2"/>
                                            </a:solidFill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</p:grpSp>
                                    <p:grpSp>
                                      <p:nvGrpSpPr>
                                        <p:cNvPr id="803" name="Group 802"/>
                                        <p:cNvGrpSpPr/>
                                        <p:nvPr/>
                                      </p:nvGrpSpPr>
                                      <p:grpSpPr>
                                        <a:xfrm>
                                          <a:off x="822191" y="484094"/>
                                          <a:ext cx="299085" cy="268605"/>
                                          <a:chOff x="822191" y="484094"/>
                                          <a:chExt cx="299085" cy="268605"/>
                                        </a:xfrm>
                                      </p:grpSpPr>
                                      <p:grpSp>
                                        <p:nvGrpSpPr>
                                          <p:cNvPr id="804" name="Group 803"/>
                                          <p:cNvGrpSpPr/>
                                          <p:nvPr/>
                                        </p:nvGrpSpPr>
                                        <p:grpSpPr>
                                          <a:xfrm>
                                            <a:off x="822191" y="484094"/>
                                            <a:ext cx="299085" cy="268605"/>
                                            <a:chOff x="822191" y="484094"/>
                                            <a:chExt cx="299085" cy="268605"/>
                                          </a:xfrm>
                                        </p:grpSpPr>
                                        <p:sp>
                                          <p:nvSpPr>
                                            <p:cNvPr id="806" name="Rectangle 805"/>
                                            <p:cNvSpPr/>
                                            <p:nvPr/>
                                          </p:nvSpPr>
                                          <p:spPr>
                                            <a:xfrm>
                                              <a:off x="822191" y="484094"/>
                                              <a:ext cx="299085" cy="268605"/>
                                            </a:xfrm>
                                            <a:prstGeom prst="rect">
                                              <a:avLst/>
                                            </a:prstGeom>
                                            <a:solidFill>
                                              <a:srgbClr val="FFFF00"/>
                                            </a:solidFill>
                                          </p:spPr>
                                          <p:style>
                                            <a:lnRef idx="2">
                                              <a:schemeClr val="accent1">
                                                <a:shade val="50000"/>
                                              </a:schemeClr>
                                            </a:lnRef>
                                            <a:fillRef idx="1">
                                              <a:schemeClr val="accent1"/>
                                            </a:fillRef>
                                            <a:effectRef idx="0">
                                              <a:schemeClr val="accent1"/>
                                            </a:effectRef>
                                            <a:fontRef idx="minor">
                                              <a:schemeClr val="lt1"/>
                                            </a:fontRef>
                                          </p:style>
                                          <p:txBody>
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<a:prstTxWarp prst="textNoShape">
                                                <a:avLst/>
                                              </a:prstTxWarp>
                                              <a:noAutofit/>
                                            </a:bodyPr>
                                            <a:lstStyle/>
                                            <a:p>
                                              <a:pPr>
                                                <a:spcAft>
                                                  <a:spcPts val="0"/>
                                                </a:spcAft>
                                              </a:pPr>
                                              <a:r>
                                                <a:rPr lang="en-ZA" sz="1100" dirty="0">
                                                  <a:effectLst/>
                                                  <a:ea typeface="Times New Roman"/>
                                                  <a:cs typeface="Times New Roman"/>
                                                </a:rPr>
                                                <a:t> </a:t>
                                              </a:r>
                                              <a:endParaRPr lang="en-ZA" sz="1100" dirty="0">
                                                <a:effectLst/>
                                                <a:ea typeface="Calibri"/>
                                                <a:cs typeface="Times New Roman"/>
                                              </a:endParaRPr>
                                            </a:p>
                                          </p:txBody>
                                        </p:sp>
                                        <p:cxnSp>
                                          <p:nvCxnSpPr>
                                            <p:cNvPr id="807" name="Straight Connector 806"/>
                                            <p:cNvCxnSpPr/>
                                            <p:nvPr/>
                                          </p:nvCxnSpPr>
                                          <p:spPr>
                                            <a:xfrm>
                                              <a:off x="968188" y="484094"/>
                                              <a:ext cx="0" cy="268605"/>
                                            </a:xfrm>
                                            <a:prstGeom prst="line">
                                              <a:avLst/>
                                            </a:prstGeom>
                                            <a:ln>
                                              <a:solidFill>
                                                <a:schemeClr val="tx2"/>
                                              </a:solidFill>
                                            </a:ln>
                                          </p:spPr>
                                          <p:style>
                                            <a:lnRef idx="1">
                                              <a:schemeClr val="accent1"/>
                                            </a:lnRef>
                                            <a:fillRef idx="0">
                                              <a:schemeClr val="accent1"/>
                                            </a:fillRef>
                                            <a:effectRef idx="0">
                                              <a:schemeClr val="accent1"/>
                                            </a:effectRef>
                                            <a:fontRef idx="minor">
                                              <a:schemeClr val="tx1"/>
                                            </a:fontRef>
                                          </p:style>
                                        </p:cxnSp>
                                      </p:grpSp>
                                      <p:cxnSp>
                                        <p:nvCxnSpPr>
                                          <p:cNvPr id="805" name="Straight Connector 804"/>
                                          <p:cNvCxnSpPr/>
                                          <p:nvPr/>
                                        </p:nvCxnSpPr>
                                        <p:spPr>
                                          <a:xfrm>
                                            <a:off x="822191" y="622406"/>
                                            <a:ext cx="299085" cy="0"/>
                                          </a:xfrm>
                                          <a:prstGeom prst="line">
                                            <a:avLst/>
                                          </a:prstGeom>
                                          <a:ln>
                                            <a:solidFill>
                                              <a:schemeClr val="tx2"/>
                                            </a:solidFill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</p:grpSp>
                                  </p:grpSp>
                                  <p:sp>
                                    <p:nvSpPr>
                                      <p:cNvPr id="801" name="Isosceles Triangle 800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0" y="0"/>
                                        <a:ext cx="1244813" cy="290323"/>
                                      </a:xfrm>
                                      <a:prstGeom prst="triangle">
                                        <a:avLst>
                                          <a:gd name="adj" fmla="val 49302"/>
                                        </a:avLst>
                                      </a:prstGeom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Autofit/>
                                      </a:bodyPr>
                                      <a:lstStyle/>
                                      <a:p>
                                        <a:pPr>
                                          <a:spcAft>
                                            <a:spcPts val="0"/>
                                          </a:spcAft>
                                        </a:pPr>
                                        <a:r>
                                          <a:rPr lang="en-ZA" sz="1100" dirty="0">
                                            <a:effectLst/>
                                            <a:ea typeface="Times New Roman"/>
                                            <a:cs typeface="Times New Roman"/>
                                          </a:rPr>
                                          <a:t> </a:t>
                                        </a:r>
                                        <a:endParaRPr lang="en-ZA" sz="1100" dirty="0">
                                          <a:effectLst/>
                                          <a:ea typeface="Calibri"/>
                                          <a:cs typeface="Times New Roman"/>
                                        </a:endParaRPr>
                                      </a:p>
                                    </p:txBody>
                                  </p:sp>
                                </p:grpSp>
                              </p:grpSp>
                              <p:sp>
                                <p:nvSpPr>
                                  <p:cNvPr id="797" name="Oval 796"/>
                                  <p:cNvSpPr/>
                                  <p:nvPr/>
                                </p:nvSpPr>
                                <p:spPr>
                                  <a:xfrm>
                                    <a:off x="468726" y="691563"/>
                                    <a:ext cx="46104" cy="60384"/>
                                  </a:xfrm>
                                  <a:prstGeom prst="ellipse">
                                    <a:avLst/>
                                  </a:prstGeom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Autofit/>
                                  </a:bodyPr>
                                  <a:lstStyle/>
                                  <a:p>
                                    <a:pPr>
                                      <a:spcAft>
                                        <a:spcPts val="0"/>
                                      </a:spcAft>
                                    </a:pPr>
                                    <a:r>
                                      <a:rPr lang="en-ZA" sz="1100" dirty="0">
                                        <a:effectLst/>
                                        <a:ea typeface="Times New Roman"/>
                                        <a:cs typeface="Times New Roman"/>
                                      </a:rPr>
                                      <a:t> </a:t>
                                    </a:r>
                                    <a:endParaRPr lang="en-ZA" sz="1100" dirty="0">
                                      <a:effectLst/>
                                      <a:ea typeface="Calibri"/>
                                      <a:cs typeface="Times New Roman"/>
                                    </a:endParaRPr>
                                  </a:p>
                                </p:txBody>
                              </p:sp>
                            </p:grpSp>
                            <p:grpSp>
                              <p:nvGrpSpPr>
                                <p:cNvPr id="688" name="Group 687"/>
                                <p:cNvGrpSpPr/>
                                <p:nvPr/>
                              </p:nvGrpSpPr>
                              <p:grpSpPr>
                                <a:xfrm>
                                  <a:off x="178594" y="407193"/>
                                  <a:ext cx="219639" cy="193161"/>
                                  <a:chOff x="0" y="0"/>
                                  <a:chExt cx="1244813" cy="1067024"/>
                                </a:xfrm>
                                <a:effectLst>
                                  <a:outerShdw blurRad="50800" dist="38100" dir="16200000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</p:grpSpPr>
                              <p:grpSp>
                                <p:nvGrpSpPr>
                                  <p:cNvPr id="777" name="Group 776"/>
                                  <p:cNvGrpSpPr/>
                                  <p:nvPr/>
                                </p:nvGrpSpPr>
                                <p:grpSpPr>
                                  <a:xfrm>
                                    <a:off x="0" y="0"/>
                                    <a:ext cx="1244813" cy="1067024"/>
                                    <a:chOff x="0" y="0"/>
                                    <a:chExt cx="1244813" cy="1067024"/>
                                  </a:xfrm>
                                </p:grpSpPr>
                                <p:sp>
                                  <p:nvSpPr>
                                    <p:cNvPr id="779" name="Rectangle 778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968188" y="0"/>
                                      <a:ext cx="69156" cy="253577"/>
                                    </a:xfrm>
                                    <a:prstGeom prst="rect">
                                      <a:avLst/>
                                    </a:prstGeom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n-ZA" sz="1100" dirty="0">
                                          <a:effectLst/>
                                          <a:ea typeface="Times New Roman"/>
                                          <a:cs typeface="Times New Roman"/>
                                        </a:rPr>
                                        <a:t> </a:t>
                                      </a:r>
                                      <a:endParaRPr lang="en-ZA" sz="1100" dirty="0">
                                        <a:effectLst/>
                                        <a:ea typeface="Calibri"/>
                                        <a:cs typeface="Times New Roman"/>
                                      </a:endParaRPr>
                                    </a:p>
                                  </p:txBody>
                                </p:sp>
                                <p:grpSp>
                                  <p:nvGrpSpPr>
                                    <p:cNvPr id="780" name="Group 779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0" y="0"/>
                                      <a:ext cx="1244813" cy="1067024"/>
                                      <a:chOff x="0" y="0"/>
                                      <a:chExt cx="1244813" cy="1067024"/>
                                    </a:xfrm>
                                  </p:grpSpPr>
                                  <p:grpSp>
                                    <p:nvGrpSpPr>
                                      <p:cNvPr id="781" name="Group 780"/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61472" y="291993"/>
                                        <a:ext cx="1098550" cy="775031"/>
                                        <a:chOff x="61472" y="291993"/>
                                        <a:chExt cx="1098550" cy="775031"/>
                                      </a:xfrm>
                                    </p:grpSpPr>
                                    <p:grpSp>
                                      <p:nvGrpSpPr>
                                        <p:cNvPr id="783" name="Group 782"/>
                                        <p:cNvGrpSpPr/>
                                        <p:nvPr/>
                                      </p:nvGrpSpPr>
                                      <p:grpSpPr>
                                        <a:xfrm>
                                          <a:off x="61472" y="291993"/>
                                          <a:ext cx="1098550" cy="775031"/>
                                          <a:chOff x="61472" y="291993"/>
                                          <a:chExt cx="1098550" cy="775031"/>
                                        </a:xfrm>
                                      </p:grpSpPr>
                                      <p:grpSp>
                                        <p:nvGrpSpPr>
                                          <p:cNvPr id="789" name="Group 788"/>
                                          <p:cNvGrpSpPr/>
                                          <p:nvPr/>
                                        </p:nvGrpSpPr>
                                        <p:grpSpPr>
                                          <a:xfrm>
                                            <a:off x="61472" y="291993"/>
                                            <a:ext cx="1098550" cy="775031"/>
                                            <a:chOff x="61472" y="291993"/>
                                            <a:chExt cx="1098550" cy="775031"/>
                                          </a:xfrm>
                                        </p:grpSpPr>
                                        <p:sp>
                                          <p:nvSpPr>
                                            <p:cNvPr id="791" name="Flowchart: Process 790"/>
                                            <p:cNvSpPr/>
                                            <p:nvPr/>
                                          </p:nvSpPr>
                                          <p:spPr>
                                            <a:xfrm>
                                              <a:off x="61472" y="291993"/>
                                              <a:ext cx="1098550" cy="774700"/>
                                            </a:xfrm>
                                            <a:prstGeom prst="flowChartProcess">
                                              <a:avLst/>
                                            </a:prstGeom>
                                            <a:solidFill>
                                              <a:schemeClr val="accent3">
                                                <a:lumMod val="60000"/>
                                                <a:lumOff val="40000"/>
                                              </a:schemeClr>
                                            </a:solidFill>
                                          </p:spPr>
                                          <p:style>
                                            <a:lnRef idx="2">
                                              <a:schemeClr val="accent1">
                                                <a:shade val="50000"/>
                                              </a:schemeClr>
                                            </a:lnRef>
                                            <a:fillRef idx="1">
                                              <a:schemeClr val="accent1"/>
                                            </a:fillRef>
                                            <a:effectRef idx="0">
                                              <a:schemeClr val="accent1"/>
                                            </a:effectRef>
                                            <a:fontRef idx="minor">
                                              <a:schemeClr val="lt1"/>
                                            </a:fontRef>
                                          </p:style>
                                          <p:txBody>
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<a:prstTxWarp prst="textNoShape">
                                                <a:avLst/>
                                              </a:prstTxWarp>
                                              <a:noAutofit/>
                                            </a:bodyPr>
                                            <a:lstStyle/>
                                            <a:p>
                                              <a:pPr>
                                                <a:spcAft>
                                                  <a:spcPts val="0"/>
                                                </a:spcAft>
                                              </a:pPr>
                                              <a:r>
                                                <a:rPr lang="en-ZA" sz="1100" dirty="0">
                                                  <a:effectLst/>
                                                  <a:ea typeface="Times New Roman"/>
                                                  <a:cs typeface="Times New Roman"/>
                                                </a:rPr>
                                                <a:t> </a:t>
                                              </a:r>
                                              <a:endParaRPr lang="en-ZA" sz="1100" dirty="0">
                                                <a:effectLst/>
                                                <a:ea typeface="Calibri"/>
                                                <a:cs typeface="Times New Roman"/>
                                              </a:endParaRPr>
                                            </a:p>
                                          </p:txBody>
                                        </p:sp>
                                        <p:sp>
                                          <p:nvSpPr>
                                            <p:cNvPr id="792" name="Rectangle 791"/>
                                            <p:cNvSpPr/>
                                            <p:nvPr/>
                                          </p:nvSpPr>
                                          <p:spPr>
                                            <a:xfrm>
                                              <a:off x="468726" y="484094"/>
                                              <a:ext cx="299085" cy="582930"/>
                                            </a:xfrm>
                                            <a:prstGeom prst="rect">
                                              <a:avLst/>
                                            </a:prstGeom>
                                            <a:solidFill>
                                              <a:schemeClr val="accent2">
                                                <a:lumMod val="60000"/>
                                                <a:lumOff val="40000"/>
                                              </a:schemeClr>
                                            </a:solidFill>
                                          </p:spPr>
                                          <p:style>
                                            <a:lnRef idx="2">
                                              <a:schemeClr val="accent1">
                                                <a:shade val="50000"/>
                                              </a:schemeClr>
                                            </a:lnRef>
                                            <a:fillRef idx="1">
                                              <a:schemeClr val="accent1"/>
                                            </a:fillRef>
                                            <a:effectRef idx="0">
                                              <a:schemeClr val="accent1"/>
                                            </a:effectRef>
                                            <a:fontRef idx="minor">
                                              <a:schemeClr val="lt1"/>
                                            </a:fontRef>
                                          </p:style>
                                          <p:txBody>
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<a:prstTxWarp prst="textNoShape">
                                                <a:avLst/>
                                              </a:prstTxWarp>
                                              <a:noAutofit/>
                                            </a:bodyPr>
                                            <a:lstStyle/>
                                            <a:p>
                                              <a:pPr>
                                                <a:spcAft>
                                                  <a:spcPts val="0"/>
                                                </a:spcAft>
                                              </a:pPr>
                                              <a:r>
                                                <a:rPr lang="en-ZA" sz="1100" dirty="0">
                                                  <a:effectLst/>
                                                  <a:ea typeface="Times New Roman"/>
                                                  <a:cs typeface="Times New Roman"/>
                                                </a:rPr>
                                                <a:t> </a:t>
                                              </a:r>
                                              <a:endParaRPr lang="en-ZA" sz="1100" dirty="0">
                                                <a:effectLst/>
                                                <a:ea typeface="Calibri"/>
                                                <a:cs typeface="Times New Roman"/>
                                              </a:endParaRPr>
                                            </a:p>
                                          </p:txBody>
                                        </p:sp>
                                        <p:grpSp>
                                          <p:nvGrpSpPr>
                                            <p:cNvPr id="793" name="Group 792"/>
                                            <p:cNvGrpSpPr/>
                                            <p:nvPr/>
                                          </p:nvGrpSpPr>
                                          <p:grpSpPr>
                                            <a:xfrm>
                                              <a:off x="107576" y="484094"/>
                                              <a:ext cx="299085" cy="268605"/>
                                              <a:chOff x="107576" y="484094"/>
                                              <a:chExt cx="299085" cy="268605"/>
                                            </a:xfrm>
                                          </p:grpSpPr>
                                          <p:sp>
                                            <p:nvSpPr>
                                              <p:cNvPr id="794" name="Rectangle 793"/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107576" y="484094"/>
                                                <a:ext cx="299085" cy="268605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solidFill>
                                                <a:srgbClr val="FFFF00"/>
                                              </a:solidFill>
                                            </p:spPr>
                                            <p:style>
                                              <a:lnRef idx="2">
                                                <a:schemeClr val="accent1">
                                                  <a:shade val="50000"/>
                                                </a:schemeClr>
                                              </a:lnRef>
                                              <a:fillRef idx="1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lt1"/>
                                              </a:fontRef>
                                            </p:style>
                                            <p:txBody>
  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  <a:prstTxWarp prst="textNoShape">
                                                  <a:avLst/>
                                                </a:prstTxWarp>
                                                <a:noAutofit/>
                                              </a:bodyPr>
                                              <a:lstStyle/>
                                              <a:p>
                                                <a:pPr>
                                                  <a:spcAft>
                                                    <a:spcPts val="0"/>
                                                  </a:spcAft>
                                                </a:pPr>
                                                <a:r>
                                                  <a:rPr lang="en-ZA" sz="1100" dirty="0">
                                                    <a:effectLst/>
                                                    <a:ea typeface="Times New Roman"/>
                                                    <a:cs typeface="Times New Roman"/>
                                                  </a:rPr>
                                                  <a:t> </a:t>
                                                </a:r>
                                                <a:endParaRPr lang="en-ZA" sz="1100" dirty="0">
                                                  <a:effectLst/>
                                                  <a:ea typeface="Calibri"/>
                                                  <a:cs typeface="Times New Roman"/>
                                                </a:endParaRPr>
                                              </a:p>
                                            </p:txBody>
                                          </p:sp>
                                          <p:cxnSp>
                                            <p:nvCxnSpPr>
                                              <p:cNvPr id="795" name="Straight Connector 794"/>
                                              <p:cNvCxnSpPr/>
                                              <p:nvPr/>
                                            </p:nvCxnSpPr>
                                            <p:spPr>
                                              <a:xfrm>
                                                <a:off x="253573" y="484094"/>
                                                <a:ext cx="0" cy="268605"/>
                                              </a:xfrm>
                                              <a:prstGeom prst="line">
                                                <a:avLst/>
                                              </a:prstGeom>
                                              <a:ln>
                                                <a:solidFill>
                                                  <a:schemeClr val="tx2"/>
                                                </a:solidFill>
                                              </a:ln>
                                            </p:spPr>
                                            <p:style>
                                              <a:lnRef idx="1">
                                                <a:schemeClr val="accent1"/>
                                              </a:lnRef>
                                              <a:fillRef idx="0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tx1"/>
                                              </a:fontRef>
                                            </p:style>
                                          </p:cxnSp>
                                        </p:grpSp>
                                      </p:grpSp>
                                      <p:cxnSp>
                                        <p:nvCxnSpPr>
                                          <p:cNvPr id="790" name="Straight Connector 789"/>
                                          <p:cNvCxnSpPr/>
                                          <p:nvPr/>
                                        </p:nvCxnSpPr>
                                        <p:spPr>
                                          <a:xfrm>
                                            <a:off x="107576" y="622406"/>
                                            <a:ext cx="299085" cy="0"/>
                                          </a:xfrm>
                                          <a:prstGeom prst="line">
                                            <a:avLst/>
                                          </a:prstGeom>
                                          <a:ln>
                                            <a:solidFill>
                                              <a:schemeClr val="tx2"/>
                                            </a:solidFill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</p:grpSp>
                                    <p:grpSp>
                                      <p:nvGrpSpPr>
                                        <p:cNvPr id="784" name="Group 783"/>
                                        <p:cNvGrpSpPr/>
                                        <p:nvPr/>
                                      </p:nvGrpSpPr>
                                      <p:grpSpPr>
                                        <a:xfrm>
                                          <a:off x="822191" y="484094"/>
                                          <a:ext cx="299085" cy="268605"/>
                                          <a:chOff x="822191" y="484094"/>
                                          <a:chExt cx="299085" cy="268605"/>
                                        </a:xfrm>
                                      </p:grpSpPr>
                                      <p:grpSp>
                                        <p:nvGrpSpPr>
                                          <p:cNvPr id="785" name="Group 784"/>
                                          <p:cNvGrpSpPr/>
                                          <p:nvPr/>
                                        </p:nvGrpSpPr>
                                        <p:grpSpPr>
                                          <a:xfrm>
                                            <a:off x="822191" y="484094"/>
                                            <a:ext cx="299085" cy="268605"/>
                                            <a:chOff x="822191" y="484094"/>
                                            <a:chExt cx="299085" cy="268605"/>
                                          </a:xfrm>
                                        </p:grpSpPr>
                                        <p:sp>
                                          <p:nvSpPr>
                                            <p:cNvPr id="787" name="Rectangle 786"/>
                                            <p:cNvSpPr/>
                                            <p:nvPr/>
                                          </p:nvSpPr>
                                          <p:spPr>
                                            <a:xfrm>
                                              <a:off x="822191" y="484094"/>
                                              <a:ext cx="299085" cy="268605"/>
                                            </a:xfrm>
                                            <a:prstGeom prst="rect">
                                              <a:avLst/>
                                            </a:prstGeom>
                                            <a:solidFill>
                                              <a:srgbClr val="FFFF00"/>
                                            </a:solidFill>
                                          </p:spPr>
                                          <p:style>
                                            <a:lnRef idx="2">
                                              <a:schemeClr val="accent1">
                                                <a:shade val="50000"/>
                                              </a:schemeClr>
                                            </a:lnRef>
                                            <a:fillRef idx="1">
                                              <a:schemeClr val="accent1"/>
                                            </a:fillRef>
                                            <a:effectRef idx="0">
                                              <a:schemeClr val="accent1"/>
                                            </a:effectRef>
                                            <a:fontRef idx="minor">
                                              <a:schemeClr val="lt1"/>
                                            </a:fontRef>
                                          </p:style>
                                          <p:txBody>
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<a:prstTxWarp prst="textNoShape">
                                                <a:avLst/>
                                              </a:prstTxWarp>
                                              <a:noAutofit/>
                                            </a:bodyPr>
                                            <a:lstStyle/>
                                            <a:p>
                                              <a:pPr>
                                                <a:spcAft>
                                                  <a:spcPts val="0"/>
                                                </a:spcAft>
                                              </a:pPr>
                                              <a:r>
                                                <a:rPr lang="en-ZA" sz="1100" dirty="0">
                                                  <a:effectLst/>
                                                  <a:ea typeface="Times New Roman"/>
                                                  <a:cs typeface="Times New Roman"/>
                                                </a:rPr>
                                                <a:t> </a:t>
                                              </a:r>
                                              <a:endParaRPr lang="en-ZA" sz="1100" dirty="0">
                                                <a:effectLst/>
                                                <a:ea typeface="Calibri"/>
                                                <a:cs typeface="Times New Roman"/>
                                              </a:endParaRPr>
                                            </a:p>
                                          </p:txBody>
                                        </p:sp>
                                        <p:cxnSp>
                                          <p:nvCxnSpPr>
                                            <p:cNvPr id="788" name="Straight Connector 787"/>
                                            <p:cNvCxnSpPr/>
                                            <p:nvPr/>
                                          </p:nvCxnSpPr>
                                          <p:spPr>
                                            <a:xfrm>
                                              <a:off x="968188" y="484094"/>
                                              <a:ext cx="0" cy="268605"/>
                                            </a:xfrm>
                                            <a:prstGeom prst="line">
                                              <a:avLst/>
                                            </a:prstGeom>
                                            <a:ln>
                                              <a:solidFill>
                                                <a:schemeClr val="tx2"/>
                                              </a:solidFill>
                                            </a:ln>
                                          </p:spPr>
                                          <p:style>
                                            <a:lnRef idx="1">
                                              <a:schemeClr val="accent1"/>
                                            </a:lnRef>
                                            <a:fillRef idx="0">
                                              <a:schemeClr val="accent1"/>
                                            </a:fillRef>
                                            <a:effectRef idx="0">
                                              <a:schemeClr val="accent1"/>
                                            </a:effectRef>
                                            <a:fontRef idx="minor">
                                              <a:schemeClr val="tx1"/>
                                            </a:fontRef>
                                          </p:style>
                                        </p:cxnSp>
                                      </p:grpSp>
                                      <p:cxnSp>
                                        <p:nvCxnSpPr>
                                          <p:cNvPr id="786" name="Straight Connector 785"/>
                                          <p:cNvCxnSpPr/>
                                          <p:nvPr/>
                                        </p:nvCxnSpPr>
                                        <p:spPr>
                                          <a:xfrm>
                                            <a:off x="822191" y="622406"/>
                                            <a:ext cx="299085" cy="0"/>
                                          </a:xfrm>
                                          <a:prstGeom prst="line">
                                            <a:avLst/>
                                          </a:prstGeom>
                                          <a:ln>
                                            <a:solidFill>
                                              <a:schemeClr val="tx2"/>
                                            </a:solidFill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</p:grpSp>
                                  </p:grpSp>
                                  <p:sp>
                                    <p:nvSpPr>
                                      <p:cNvPr id="782" name="Isosceles Triangle 781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0" y="0"/>
                                        <a:ext cx="1244813" cy="290323"/>
                                      </a:xfrm>
                                      <a:prstGeom prst="triangle">
                                        <a:avLst>
                                          <a:gd name="adj" fmla="val 49302"/>
                                        </a:avLst>
                                      </a:prstGeom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Autofit/>
                                      </a:bodyPr>
                                      <a:lstStyle/>
                                      <a:p>
                                        <a:pPr>
                                          <a:spcAft>
                                            <a:spcPts val="0"/>
                                          </a:spcAft>
                                        </a:pPr>
                                        <a:r>
                                          <a:rPr lang="en-ZA" sz="1100" dirty="0">
                                            <a:effectLst/>
                                            <a:ea typeface="Times New Roman"/>
                                            <a:cs typeface="Times New Roman"/>
                                          </a:rPr>
                                          <a:t> </a:t>
                                        </a:r>
                                        <a:endParaRPr lang="en-ZA" sz="1100" dirty="0">
                                          <a:effectLst/>
                                          <a:ea typeface="Calibri"/>
                                          <a:cs typeface="Times New Roman"/>
                                        </a:endParaRPr>
                                      </a:p>
                                    </p:txBody>
                                  </p:sp>
                                </p:grpSp>
                              </p:grpSp>
                              <p:sp>
                                <p:nvSpPr>
                                  <p:cNvPr id="778" name="Oval 777"/>
                                  <p:cNvSpPr/>
                                  <p:nvPr/>
                                </p:nvSpPr>
                                <p:spPr>
                                  <a:xfrm>
                                    <a:off x="468726" y="691563"/>
                                    <a:ext cx="46104" cy="60384"/>
                                  </a:xfrm>
                                  <a:prstGeom prst="ellipse">
                                    <a:avLst/>
                                  </a:prstGeom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Autofit/>
                                  </a:bodyPr>
                                  <a:lstStyle/>
                                  <a:p>
                                    <a:pPr>
                                      <a:spcAft>
                                        <a:spcPts val="0"/>
                                      </a:spcAft>
                                    </a:pPr>
                                    <a:r>
                                      <a:rPr lang="en-ZA" sz="1100" dirty="0">
                                        <a:effectLst/>
                                        <a:ea typeface="Times New Roman"/>
                                        <a:cs typeface="Times New Roman"/>
                                      </a:rPr>
                                      <a:t> </a:t>
                                    </a:r>
                                    <a:endParaRPr lang="en-ZA" sz="1100" dirty="0">
                                      <a:effectLst/>
                                      <a:ea typeface="Calibri"/>
                                      <a:cs typeface="Times New Roman"/>
                                    </a:endParaRPr>
                                  </a:p>
                                </p:txBody>
                              </p:sp>
                            </p:grpSp>
                            <p:grpSp>
                              <p:nvGrpSpPr>
                                <p:cNvPr id="689" name="Group 688"/>
                                <p:cNvGrpSpPr/>
                                <p:nvPr/>
                              </p:nvGrpSpPr>
                              <p:grpSpPr>
                                <a:xfrm>
                                  <a:off x="164306" y="685800"/>
                                  <a:ext cx="219639" cy="193161"/>
                                  <a:chOff x="0" y="0"/>
                                  <a:chExt cx="1244813" cy="1067024"/>
                                </a:xfrm>
                                <a:effectLst>
                                  <a:outerShdw blurRad="50800" dist="38100" dir="16200000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</p:grpSpPr>
                              <p:grpSp>
                                <p:nvGrpSpPr>
                                  <p:cNvPr id="758" name="Group 757"/>
                                  <p:cNvGrpSpPr/>
                                  <p:nvPr/>
                                </p:nvGrpSpPr>
                                <p:grpSpPr>
                                  <a:xfrm>
                                    <a:off x="0" y="0"/>
                                    <a:ext cx="1244813" cy="1067024"/>
                                    <a:chOff x="0" y="0"/>
                                    <a:chExt cx="1244813" cy="1067024"/>
                                  </a:xfrm>
                                </p:grpSpPr>
                                <p:sp>
                                  <p:nvSpPr>
                                    <p:cNvPr id="760" name="Rectangle 759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968188" y="0"/>
                                      <a:ext cx="69156" cy="253577"/>
                                    </a:xfrm>
                                    <a:prstGeom prst="rect">
                                      <a:avLst/>
                                    </a:prstGeom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n-ZA" sz="1100" dirty="0">
                                          <a:effectLst/>
                                          <a:ea typeface="Times New Roman"/>
                                          <a:cs typeface="Times New Roman"/>
                                        </a:rPr>
                                        <a:t> </a:t>
                                      </a:r>
                                      <a:endParaRPr lang="en-ZA" sz="1100" dirty="0">
                                        <a:effectLst/>
                                        <a:ea typeface="Calibri"/>
                                        <a:cs typeface="Times New Roman"/>
                                      </a:endParaRPr>
                                    </a:p>
                                  </p:txBody>
                                </p:sp>
                                <p:grpSp>
                                  <p:nvGrpSpPr>
                                    <p:cNvPr id="761" name="Group 760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0" y="0"/>
                                      <a:ext cx="1244813" cy="1067024"/>
                                      <a:chOff x="0" y="0"/>
                                      <a:chExt cx="1244813" cy="1067024"/>
                                    </a:xfrm>
                                  </p:grpSpPr>
                                  <p:grpSp>
                                    <p:nvGrpSpPr>
                                      <p:cNvPr id="762" name="Group 761"/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61472" y="291993"/>
                                        <a:ext cx="1098550" cy="775031"/>
                                        <a:chOff x="61472" y="291993"/>
                                        <a:chExt cx="1098550" cy="775031"/>
                                      </a:xfrm>
                                    </p:grpSpPr>
                                    <p:grpSp>
                                      <p:nvGrpSpPr>
                                        <p:cNvPr id="764" name="Group 763"/>
                                        <p:cNvGrpSpPr/>
                                        <p:nvPr/>
                                      </p:nvGrpSpPr>
                                      <p:grpSpPr>
                                        <a:xfrm>
                                          <a:off x="61472" y="291993"/>
                                          <a:ext cx="1098550" cy="775031"/>
                                          <a:chOff x="61472" y="291993"/>
                                          <a:chExt cx="1098550" cy="775031"/>
                                        </a:xfrm>
                                      </p:grpSpPr>
                                      <p:grpSp>
                                        <p:nvGrpSpPr>
                                          <p:cNvPr id="770" name="Group 769"/>
                                          <p:cNvGrpSpPr/>
                                          <p:nvPr/>
                                        </p:nvGrpSpPr>
                                        <p:grpSpPr>
                                          <a:xfrm>
                                            <a:off x="61472" y="291993"/>
                                            <a:ext cx="1098550" cy="775031"/>
                                            <a:chOff x="61472" y="291993"/>
                                            <a:chExt cx="1098550" cy="775031"/>
                                          </a:xfrm>
                                        </p:grpSpPr>
                                        <p:sp>
                                          <p:nvSpPr>
                                            <p:cNvPr id="772" name="Flowchart: Process 771"/>
                                            <p:cNvSpPr/>
                                            <p:nvPr/>
                                          </p:nvSpPr>
                                          <p:spPr>
                                            <a:xfrm>
                                              <a:off x="61472" y="291993"/>
                                              <a:ext cx="1098550" cy="774700"/>
                                            </a:xfrm>
                                            <a:prstGeom prst="flowChartProcess">
                                              <a:avLst/>
                                            </a:prstGeom>
                                            <a:solidFill>
                                              <a:schemeClr val="accent3">
                                                <a:lumMod val="60000"/>
                                                <a:lumOff val="40000"/>
                                              </a:schemeClr>
                                            </a:solidFill>
                                          </p:spPr>
                                          <p:style>
                                            <a:lnRef idx="2">
                                              <a:schemeClr val="accent1">
                                                <a:shade val="50000"/>
                                              </a:schemeClr>
                                            </a:lnRef>
                                            <a:fillRef idx="1">
                                              <a:schemeClr val="accent1"/>
                                            </a:fillRef>
                                            <a:effectRef idx="0">
                                              <a:schemeClr val="accent1"/>
                                            </a:effectRef>
                                            <a:fontRef idx="minor">
                                              <a:schemeClr val="lt1"/>
                                            </a:fontRef>
                                          </p:style>
                                          <p:txBody>
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<a:prstTxWarp prst="textNoShape">
                                                <a:avLst/>
                                              </a:prstTxWarp>
                                              <a:noAutofit/>
                                            </a:bodyPr>
                                            <a:lstStyle/>
                                            <a:p>
                                              <a:pPr>
                                                <a:spcAft>
                                                  <a:spcPts val="0"/>
                                                </a:spcAft>
                                              </a:pPr>
                                              <a:r>
                                                <a:rPr lang="en-ZA" sz="1100" dirty="0">
                                                  <a:effectLst/>
                                                  <a:ea typeface="Times New Roman"/>
                                                  <a:cs typeface="Times New Roman"/>
                                                </a:rPr>
                                                <a:t> </a:t>
                                              </a:r>
                                              <a:endParaRPr lang="en-ZA" sz="1100" dirty="0">
                                                <a:effectLst/>
                                                <a:ea typeface="Calibri"/>
                                                <a:cs typeface="Times New Roman"/>
                                              </a:endParaRPr>
                                            </a:p>
                                          </p:txBody>
                                        </p:sp>
                                        <p:sp>
                                          <p:nvSpPr>
                                            <p:cNvPr id="773" name="Rectangle 772"/>
                                            <p:cNvSpPr/>
                                            <p:nvPr/>
                                          </p:nvSpPr>
                                          <p:spPr>
                                            <a:xfrm>
                                              <a:off x="468726" y="484094"/>
                                              <a:ext cx="299085" cy="582930"/>
                                            </a:xfrm>
                                            <a:prstGeom prst="rect">
                                              <a:avLst/>
                                            </a:prstGeom>
                                            <a:solidFill>
                                              <a:schemeClr val="accent2">
                                                <a:lumMod val="60000"/>
                                                <a:lumOff val="40000"/>
                                              </a:schemeClr>
                                            </a:solidFill>
                                          </p:spPr>
                                          <p:style>
                                            <a:lnRef idx="2">
                                              <a:schemeClr val="accent1">
                                                <a:shade val="50000"/>
                                              </a:schemeClr>
                                            </a:lnRef>
                                            <a:fillRef idx="1">
                                              <a:schemeClr val="accent1"/>
                                            </a:fillRef>
                                            <a:effectRef idx="0">
                                              <a:schemeClr val="accent1"/>
                                            </a:effectRef>
                                            <a:fontRef idx="minor">
                                              <a:schemeClr val="lt1"/>
                                            </a:fontRef>
                                          </p:style>
                                          <p:txBody>
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<a:prstTxWarp prst="textNoShape">
                                                <a:avLst/>
                                              </a:prstTxWarp>
                                              <a:noAutofit/>
                                            </a:bodyPr>
                                            <a:lstStyle/>
                                            <a:p>
                                              <a:pPr>
                                                <a:spcAft>
                                                  <a:spcPts val="0"/>
                                                </a:spcAft>
                                              </a:pPr>
                                              <a:r>
                                                <a:rPr lang="en-ZA" sz="1100" dirty="0">
                                                  <a:effectLst/>
                                                  <a:ea typeface="Times New Roman"/>
                                                  <a:cs typeface="Times New Roman"/>
                                                </a:rPr>
                                                <a:t> </a:t>
                                              </a:r>
                                              <a:endParaRPr lang="en-ZA" sz="1100" dirty="0">
                                                <a:effectLst/>
                                                <a:ea typeface="Calibri"/>
                                                <a:cs typeface="Times New Roman"/>
                                              </a:endParaRPr>
                                            </a:p>
                                          </p:txBody>
                                        </p:sp>
                                        <p:grpSp>
                                          <p:nvGrpSpPr>
                                            <p:cNvPr id="774" name="Group 773"/>
                                            <p:cNvGrpSpPr/>
                                            <p:nvPr/>
                                          </p:nvGrpSpPr>
                                          <p:grpSpPr>
                                            <a:xfrm>
                                              <a:off x="107576" y="484094"/>
                                              <a:ext cx="299085" cy="268605"/>
                                              <a:chOff x="107576" y="484094"/>
                                              <a:chExt cx="299085" cy="268605"/>
                                            </a:xfrm>
                                          </p:grpSpPr>
                                          <p:sp>
                                            <p:nvSpPr>
                                              <p:cNvPr id="775" name="Rectangle 774"/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107576" y="484094"/>
                                                <a:ext cx="299085" cy="268605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solidFill>
                                                <a:srgbClr val="FFFF00"/>
                                              </a:solidFill>
                                            </p:spPr>
                                            <p:style>
                                              <a:lnRef idx="2">
                                                <a:schemeClr val="accent1">
                                                  <a:shade val="50000"/>
                                                </a:schemeClr>
                                              </a:lnRef>
                                              <a:fillRef idx="1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lt1"/>
                                              </a:fontRef>
                                            </p:style>
                                            <p:txBody>
  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  <a:prstTxWarp prst="textNoShape">
                                                  <a:avLst/>
                                                </a:prstTxWarp>
                                                <a:noAutofit/>
                                              </a:bodyPr>
                                              <a:lstStyle/>
                                              <a:p>
                                                <a:pPr>
                                                  <a:spcAft>
                                                    <a:spcPts val="0"/>
                                                  </a:spcAft>
                                                </a:pPr>
                                                <a:r>
                                                  <a:rPr lang="en-ZA" sz="1100" dirty="0">
                                                    <a:effectLst/>
                                                    <a:ea typeface="Times New Roman"/>
                                                    <a:cs typeface="Times New Roman"/>
                                                  </a:rPr>
                                                  <a:t> </a:t>
                                                </a:r>
                                                <a:endParaRPr lang="en-ZA" sz="1100" dirty="0">
                                                  <a:effectLst/>
                                                  <a:ea typeface="Calibri"/>
                                                  <a:cs typeface="Times New Roman"/>
                                                </a:endParaRPr>
                                              </a:p>
                                            </p:txBody>
                                          </p:sp>
                                          <p:cxnSp>
                                            <p:nvCxnSpPr>
                                              <p:cNvPr id="776" name="Straight Connector 775"/>
                                              <p:cNvCxnSpPr/>
                                              <p:nvPr/>
                                            </p:nvCxnSpPr>
                                            <p:spPr>
                                              <a:xfrm>
                                                <a:off x="253573" y="484094"/>
                                                <a:ext cx="0" cy="268605"/>
                                              </a:xfrm>
                                              <a:prstGeom prst="line">
                                                <a:avLst/>
                                              </a:prstGeom>
                                              <a:ln>
                                                <a:solidFill>
                                                  <a:schemeClr val="tx2"/>
                                                </a:solidFill>
                                              </a:ln>
                                            </p:spPr>
                                            <p:style>
                                              <a:lnRef idx="1">
                                                <a:schemeClr val="accent1"/>
                                              </a:lnRef>
                                              <a:fillRef idx="0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tx1"/>
                                              </a:fontRef>
                                            </p:style>
                                          </p:cxnSp>
                                        </p:grpSp>
                                      </p:grpSp>
                                      <p:cxnSp>
                                        <p:nvCxnSpPr>
                                          <p:cNvPr id="771" name="Straight Connector 770"/>
                                          <p:cNvCxnSpPr/>
                                          <p:nvPr/>
                                        </p:nvCxnSpPr>
                                        <p:spPr>
                                          <a:xfrm>
                                            <a:off x="107576" y="622406"/>
                                            <a:ext cx="299085" cy="0"/>
                                          </a:xfrm>
                                          <a:prstGeom prst="line">
                                            <a:avLst/>
                                          </a:prstGeom>
                                          <a:ln>
                                            <a:solidFill>
                                              <a:schemeClr val="tx2"/>
                                            </a:solidFill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</p:grpSp>
                                    <p:grpSp>
                                      <p:nvGrpSpPr>
                                        <p:cNvPr id="765" name="Group 764"/>
                                        <p:cNvGrpSpPr/>
                                        <p:nvPr/>
                                      </p:nvGrpSpPr>
                                      <p:grpSpPr>
                                        <a:xfrm>
                                          <a:off x="822191" y="484094"/>
                                          <a:ext cx="299085" cy="268605"/>
                                          <a:chOff x="822191" y="484094"/>
                                          <a:chExt cx="299085" cy="268605"/>
                                        </a:xfrm>
                                      </p:grpSpPr>
                                      <p:grpSp>
                                        <p:nvGrpSpPr>
                                          <p:cNvPr id="766" name="Group 765"/>
                                          <p:cNvGrpSpPr/>
                                          <p:nvPr/>
                                        </p:nvGrpSpPr>
                                        <p:grpSpPr>
                                          <a:xfrm>
                                            <a:off x="822191" y="484094"/>
                                            <a:ext cx="299085" cy="268605"/>
                                            <a:chOff x="822191" y="484094"/>
                                            <a:chExt cx="299085" cy="268605"/>
                                          </a:xfrm>
                                        </p:grpSpPr>
                                        <p:sp>
                                          <p:nvSpPr>
                                            <p:cNvPr id="768" name="Rectangle 767"/>
                                            <p:cNvSpPr/>
                                            <p:nvPr/>
                                          </p:nvSpPr>
                                          <p:spPr>
                                            <a:xfrm>
                                              <a:off x="822191" y="484094"/>
                                              <a:ext cx="299085" cy="268605"/>
                                            </a:xfrm>
                                            <a:prstGeom prst="rect">
                                              <a:avLst/>
                                            </a:prstGeom>
                                            <a:solidFill>
                                              <a:srgbClr val="FFFF00"/>
                                            </a:solidFill>
                                          </p:spPr>
                                          <p:style>
                                            <a:lnRef idx="2">
                                              <a:schemeClr val="accent1">
                                                <a:shade val="50000"/>
                                              </a:schemeClr>
                                            </a:lnRef>
                                            <a:fillRef idx="1">
                                              <a:schemeClr val="accent1"/>
                                            </a:fillRef>
                                            <a:effectRef idx="0">
                                              <a:schemeClr val="accent1"/>
                                            </a:effectRef>
                                            <a:fontRef idx="minor">
                                              <a:schemeClr val="lt1"/>
                                            </a:fontRef>
                                          </p:style>
                                          <p:txBody>
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<a:prstTxWarp prst="textNoShape">
                                                <a:avLst/>
                                              </a:prstTxWarp>
                                              <a:noAutofit/>
                                            </a:bodyPr>
                                            <a:lstStyle/>
                                            <a:p>
                                              <a:pPr>
                                                <a:spcAft>
                                                  <a:spcPts val="0"/>
                                                </a:spcAft>
                                              </a:pPr>
                                              <a:r>
                                                <a:rPr lang="en-ZA" sz="1100" dirty="0">
                                                  <a:effectLst/>
                                                  <a:ea typeface="Times New Roman"/>
                                                  <a:cs typeface="Times New Roman"/>
                                                </a:rPr>
                                                <a:t> </a:t>
                                              </a:r>
                                              <a:endParaRPr lang="en-ZA" sz="1100" dirty="0">
                                                <a:effectLst/>
                                                <a:ea typeface="Calibri"/>
                                                <a:cs typeface="Times New Roman"/>
                                              </a:endParaRPr>
                                            </a:p>
                                          </p:txBody>
                                        </p:sp>
                                        <p:cxnSp>
                                          <p:nvCxnSpPr>
                                            <p:cNvPr id="769" name="Straight Connector 768"/>
                                            <p:cNvCxnSpPr/>
                                            <p:nvPr/>
                                          </p:nvCxnSpPr>
                                          <p:spPr>
                                            <a:xfrm>
                                              <a:off x="968188" y="484094"/>
                                              <a:ext cx="0" cy="268605"/>
                                            </a:xfrm>
                                            <a:prstGeom prst="line">
                                              <a:avLst/>
                                            </a:prstGeom>
                                            <a:ln>
                                              <a:solidFill>
                                                <a:schemeClr val="tx2"/>
                                              </a:solidFill>
                                            </a:ln>
                                          </p:spPr>
                                          <p:style>
                                            <a:lnRef idx="1">
                                              <a:schemeClr val="accent1"/>
                                            </a:lnRef>
                                            <a:fillRef idx="0">
                                              <a:schemeClr val="accent1"/>
                                            </a:fillRef>
                                            <a:effectRef idx="0">
                                              <a:schemeClr val="accent1"/>
                                            </a:effectRef>
                                            <a:fontRef idx="minor">
                                              <a:schemeClr val="tx1"/>
                                            </a:fontRef>
                                          </p:style>
                                        </p:cxnSp>
                                      </p:grpSp>
                                      <p:cxnSp>
                                        <p:nvCxnSpPr>
                                          <p:cNvPr id="767" name="Straight Connector 766"/>
                                          <p:cNvCxnSpPr/>
                                          <p:nvPr/>
                                        </p:nvCxnSpPr>
                                        <p:spPr>
                                          <a:xfrm>
                                            <a:off x="822191" y="622406"/>
                                            <a:ext cx="299085" cy="0"/>
                                          </a:xfrm>
                                          <a:prstGeom prst="line">
                                            <a:avLst/>
                                          </a:prstGeom>
                                          <a:ln>
                                            <a:solidFill>
                                              <a:schemeClr val="tx2"/>
                                            </a:solidFill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</p:grpSp>
                                  </p:grpSp>
                                  <p:sp>
                                    <p:nvSpPr>
                                      <p:cNvPr id="763" name="Isosceles Triangle 762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0" y="0"/>
                                        <a:ext cx="1244813" cy="290323"/>
                                      </a:xfrm>
                                      <a:prstGeom prst="triangle">
                                        <a:avLst>
                                          <a:gd name="adj" fmla="val 49302"/>
                                        </a:avLst>
                                      </a:prstGeom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Autofit/>
                                      </a:bodyPr>
                                      <a:lstStyle/>
                                      <a:p>
                                        <a:pPr>
                                          <a:spcAft>
                                            <a:spcPts val="0"/>
                                          </a:spcAft>
                                        </a:pPr>
                                        <a:r>
                                          <a:rPr lang="en-ZA" sz="1100" dirty="0">
                                            <a:effectLst/>
                                            <a:ea typeface="Times New Roman"/>
                                            <a:cs typeface="Times New Roman"/>
                                          </a:rPr>
                                          <a:t> </a:t>
                                        </a:r>
                                        <a:endParaRPr lang="en-ZA" sz="1100" dirty="0">
                                          <a:effectLst/>
                                          <a:ea typeface="Calibri"/>
                                          <a:cs typeface="Times New Roman"/>
                                        </a:endParaRPr>
                                      </a:p>
                                    </p:txBody>
                                  </p:sp>
                                </p:grpSp>
                              </p:grpSp>
                              <p:sp>
                                <p:nvSpPr>
                                  <p:cNvPr id="759" name="Oval 758"/>
                                  <p:cNvSpPr/>
                                  <p:nvPr/>
                                </p:nvSpPr>
                                <p:spPr>
                                  <a:xfrm>
                                    <a:off x="468726" y="691563"/>
                                    <a:ext cx="46104" cy="60384"/>
                                  </a:xfrm>
                                  <a:prstGeom prst="ellipse">
                                    <a:avLst/>
                                  </a:prstGeom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Autofit/>
                                  </a:bodyPr>
                                  <a:lstStyle/>
                                  <a:p>
                                    <a:pPr>
                                      <a:spcAft>
                                        <a:spcPts val="0"/>
                                      </a:spcAft>
                                    </a:pPr>
                                    <a:r>
                                      <a:rPr lang="en-ZA" sz="1100" dirty="0">
                                        <a:effectLst/>
                                        <a:ea typeface="Times New Roman"/>
                                        <a:cs typeface="Times New Roman"/>
                                      </a:rPr>
                                      <a:t> </a:t>
                                    </a:r>
                                    <a:endParaRPr lang="en-ZA" sz="1100" dirty="0">
                                      <a:effectLst/>
                                      <a:ea typeface="Calibri"/>
                                      <a:cs typeface="Times New Roman"/>
                                    </a:endParaRPr>
                                  </a:p>
                                </p:txBody>
                              </p:sp>
                            </p:grpSp>
                            <p:cxnSp>
                              <p:nvCxnSpPr>
                                <p:cNvPr id="690" name="Straight Connector 689"/>
                                <p:cNvCxnSpPr/>
                                <p:nvPr/>
                              </p:nvCxnSpPr>
                              <p:spPr>
                                <a:xfrm flipH="1">
                                  <a:off x="285750" y="1085850"/>
                                  <a:ext cx="13683" cy="928687"/>
                                </a:xfrm>
                                <a:prstGeom prst="line">
                                  <a:avLst/>
                                </a:prstGeom>
                                <a:ln w="50800" cap="rnd">
                                  <a:prstDash val="sysDot"/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grpSp>
                              <p:nvGrpSpPr>
                                <p:cNvPr id="691" name="Group 690"/>
                                <p:cNvGrpSpPr/>
                                <p:nvPr/>
                              </p:nvGrpSpPr>
                              <p:grpSpPr>
                                <a:xfrm>
                                  <a:off x="0" y="0"/>
                                  <a:ext cx="6559606" cy="2944336"/>
                                  <a:chOff x="0" y="0"/>
                                  <a:chExt cx="6559606" cy="2944336"/>
                                </a:xfrm>
                              </p:grpSpPr>
                              <p:sp>
                                <p:nvSpPr>
                                  <p:cNvPr id="692" name="Rectangle 691"/>
                                  <p:cNvSpPr/>
                                  <p:nvPr/>
                                </p:nvSpPr>
                                <p:spPr>
                                  <a:xfrm>
                                    <a:off x="0" y="0"/>
                                    <a:ext cx="563880" cy="274066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Autofit/>
                                  </a:bodyPr>
                                  <a:lstStyle/>
                                  <a:p>
                                    <a:endParaRPr lang="en-ZA" dirty="0"/>
                                  </a:p>
                                </p:txBody>
                              </p:sp>
                              <p:grpSp>
                                <p:nvGrpSpPr>
                                  <p:cNvPr id="693" name="Group 692"/>
                                  <p:cNvGrpSpPr/>
                                  <p:nvPr/>
                                </p:nvGrpSpPr>
                                <p:grpSpPr>
                                  <a:xfrm>
                                    <a:off x="178594" y="2207418"/>
                                    <a:ext cx="219639" cy="193161"/>
                                    <a:chOff x="0" y="0"/>
                                    <a:chExt cx="1244813" cy="1067024"/>
                                  </a:xfrm>
                                  <a:effectLst>
                                    <a:outerShdw blurRad="50800" dist="38100" dir="16200000" rotWithShape="0">
                                      <a:prstClr val="black">
                                        <a:alpha val="40000"/>
                                      </a:prstClr>
                                    </a:outerShdw>
                                  </a:effectLst>
                                </p:grpSpPr>
                                <p:grpSp>
                                  <p:nvGrpSpPr>
                                    <p:cNvPr id="739" name="Group 738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0" y="0"/>
                                      <a:ext cx="1244813" cy="1067024"/>
                                      <a:chOff x="0" y="0"/>
                                      <a:chExt cx="1244813" cy="1067024"/>
                                    </a:xfrm>
                                  </p:grpSpPr>
                                  <p:sp>
                                    <p:nvSpPr>
                                      <p:cNvPr id="741" name="Rectangle 740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968188" y="0"/>
                                        <a:ext cx="69156" cy="253577"/>
                                      </a:xfrm>
                                      <a:prstGeom prst="rect">
                                        <a:avLst/>
                                      </a:prstGeom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Autofit/>
                                      </a:bodyPr>
                                      <a:lstStyle/>
                                      <a:p>
                                        <a:pPr>
                                          <a:spcAft>
                                            <a:spcPts val="0"/>
                                          </a:spcAft>
                                        </a:pPr>
                                        <a:r>
                                          <a:rPr lang="en-ZA" sz="1100" dirty="0">
                                            <a:effectLst/>
                                            <a:ea typeface="Times New Roman"/>
                                            <a:cs typeface="Times New Roman"/>
                                          </a:rPr>
                                          <a:t> </a:t>
                                        </a:r>
                                        <a:endParaRPr lang="en-ZA" sz="1100" dirty="0">
                                          <a:effectLst/>
                                          <a:ea typeface="Calibri"/>
                                          <a:cs typeface="Times New Roman"/>
                                        </a:endParaRPr>
                                      </a:p>
                                    </p:txBody>
                                  </p:sp>
                                  <p:grpSp>
                                    <p:nvGrpSpPr>
                                      <p:cNvPr id="742" name="Group 741"/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0" y="0"/>
                                        <a:ext cx="1244813" cy="1067024"/>
                                        <a:chOff x="0" y="0"/>
                                        <a:chExt cx="1244813" cy="1067024"/>
                                      </a:xfrm>
                                    </p:grpSpPr>
                                    <p:grpSp>
                                      <p:nvGrpSpPr>
                                        <p:cNvPr id="743" name="Group 742"/>
                                        <p:cNvGrpSpPr/>
                                        <p:nvPr/>
                                      </p:nvGrpSpPr>
                                      <p:grpSpPr>
                                        <a:xfrm>
                                          <a:off x="61472" y="291993"/>
                                          <a:ext cx="1098550" cy="775031"/>
                                          <a:chOff x="61472" y="291993"/>
                                          <a:chExt cx="1098550" cy="775031"/>
                                        </a:xfrm>
                                      </p:grpSpPr>
                                      <p:grpSp>
                                        <p:nvGrpSpPr>
                                          <p:cNvPr id="745" name="Group 744"/>
                                          <p:cNvGrpSpPr/>
                                          <p:nvPr/>
                                        </p:nvGrpSpPr>
                                        <p:grpSpPr>
                                          <a:xfrm>
                                            <a:off x="61472" y="291993"/>
                                            <a:ext cx="1098550" cy="775031"/>
                                            <a:chOff x="61472" y="291993"/>
                                            <a:chExt cx="1098550" cy="775031"/>
                                          </a:xfrm>
                                        </p:grpSpPr>
                                        <p:grpSp>
                                          <p:nvGrpSpPr>
                                            <p:cNvPr id="751" name="Group 750"/>
                                            <p:cNvGrpSpPr/>
                                            <p:nvPr/>
                                          </p:nvGrpSpPr>
                                          <p:grpSpPr>
                                            <a:xfrm>
                                              <a:off x="61472" y="291993"/>
                                              <a:ext cx="1098550" cy="775031"/>
                                              <a:chOff x="61472" y="291993"/>
                                              <a:chExt cx="1098550" cy="775031"/>
                                            </a:xfrm>
                                          </p:grpSpPr>
                                          <p:sp>
                                            <p:nvSpPr>
                                              <p:cNvPr id="753" name="Flowchart: Process 752"/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61472" y="291993"/>
                                                <a:ext cx="1098550" cy="774700"/>
                                              </a:xfrm>
                                              <a:prstGeom prst="flowChartProcess">
                                                <a:avLst/>
                                              </a:prstGeom>
                                              <a:solidFill>
                                                <a:schemeClr val="accent3">
                                                  <a:lumMod val="60000"/>
                                                  <a:lumOff val="40000"/>
                                                </a:schemeClr>
                                              </a:solidFill>
                                            </p:spPr>
                                            <p:style>
                                              <a:lnRef idx="2">
                                                <a:schemeClr val="accent1">
                                                  <a:shade val="50000"/>
                                                </a:schemeClr>
                                              </a:lnRef>
                                              <a:fillRef idx="1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lt1"/>
                                              </a:fontRef>
                                            </p:style>
                                            <p:txBody>
  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  <a:prstTxWarp prst="textNoShape">
                                                  <a:avLst/>
                                                </a:prstTxWarp>
                                                <a:noAutofit/>
                                              </a:bodyPr>
                                              <a:lstStyle/>
                                              <a:p>
                                                <a:pPr>
                                                  <a:spcAft>
                                                    <a:spcPts val="0"/>
                                                  </a:spcAft>
                                                </a:pPr>
                                                <a:r>
                                                  <a:rPr lang="en-ZA" sz="1100" dirty="0">
                                                    <a:effectLst/>
                                                    <a:ea typeface="Times New Roman"/>
                                                    <a:cs typeface="Times New Roman"/>
                                                  </a:rPr>
                                                  <a:t> </a:t>
                                                </a:r>
                                                <a:endParaRPr lang="en-ZA" sz="1100" dirty="0">
                                                  <a:effectLst/>
                                                  <a:ea typeface="Calibri"/>
                                                  <a:cs typeface="Times New Roman"/>
                                                </a:endParaRPr>
                                              </a:p>
                                            </p:txBody>
                                          </p:sp>
                                          <p:sp>
                                            <p:nvSpPr>
                                              <p:cNvPr id="754" name="Rectangle 753"/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468726" y="484094"/>
                                                <a:ext cx="299085" cy="582930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solidFill>
                                                <a:schemeClr val="accent2">
                                                  <a:lumMod val="60000"/>
                                                  <a:lumOff val="40000"/>
                                                </a:schemeClr>
                                              </a:solidFill>
                                            </p:spPr>
                                            <p:style>
                                              <a:lnRef idx="2">
                                                <a:schemeClr val="accent1">
                                                  <a:shade val="50000"/>
                                                </a:schemeClr>
                                              </a:lnRef>
                                              <a:fillRef idx="1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lt1"/>
                                              </a:fontRef>
                                            </p:style>
                                            <p:txBody>
  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  <a:prstTxWarp prst="textNoShape">
                                                  <a:avLst/>
                                                </a:prstTxWarp>
                                                <a:noAutofit/>
                                              </a:bodyPr>
                                              <a:lstStyle/>
                                              <a:p>
                                                <a:pPr>
                                                  <a:spcAft>
                                                    <a:spcPts val="0"/>
                                                  </a:spcAft>
                                                </a:pPr>
                                                <a:r>
                                                  <a:rPr lang="en-ZA" sz="1100" dirty="0">
                                                    <a:effectLst/>
                                                    <a:ea typeface="Times New Roman"/>
                                                    <a:cs typeface="Times New Roman"/>
                                                  </a:rPr>
                                                  <a:t> </a:t>
                                                </a:r>
                                                <a:endParaRPr lang="en-ZA" sz="1100" dirty="0">
                                                  <a:effectLst/>
                                                  <a:ea typeface="Calibri"/>
                                                  <a:cs typeface="Times New Roman"/>
                                                </a:endParaRPr>
                                              </a:p>
                                            </p:txBody>
                                          </p:sp>
                                          <p:grpSp>
                                            <p:nvGrpSpPr>
                                              <p:cNvPr id="755" name="Group 754"/>
                                              <p:cNvGrpSpPr/>
                                              <p:nvPr/>
                                            </p:nvGrpSpPr>
                                            <p:grpSpPr>
                                              <a:xfrm>
                                                <a:off x="107576" y="484094"/>
                                                <a:ext cx="299085" cy="268605"/>
                                                <a:chOff x="107576" y="484094"/>
                                                <a:chExt cx="299085" cy="268605"/>
                                              </a:xfrm>
                                            </p:grpSpPr>
                                            <p:sp>
                                              <p:nvSpPr>
                                                <p:cNvPr id="756" name="Rectangle 755"/>
                                                <p:cNvSpPr/>
                                                <p:nvPr/>
                                              </p:nvSpPr>
                                              <p:spPr>
                                                <a:xfrm>
                                                  <a:off x="107576" y="484094"/>
                                                  <a:ext cx="299085" cy="268605"/>
                                                </a:xfrm>
                                                <a:prstGeom prst="rect">
                                                  <a:avLst/>
                                                </a:prstGeom>
                                                <a:solidFill>
                                                  <a:srgbClr val="FFFF00"/>
                                                </a:solidFill>
                                              </p:spPr>
                                              <p:style>
                                                <a:lnRef idx="2">
                                                  <a:schemeClr val="accent1">
                                                    <a:shade val="50000"/>
                                                  </a:schemeClr>
                                                </a:lnRef>
                                                <a:fillRef idx="1">
                                                  <a:schemeClr val="accent1"/>
                                                </a:fillRef>
                                                <a:effectRef idx="0">
                                                  <a:schemeClr val="accent1"/>
                                                </a:effectRef>
                                                <a:fontRef idx="minor">
                                                  <a:schemeClr val="lt1"/>
                                                </a:fontRef>
                                              </p:style>
                                              <p:txBody>
    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    <a:prstTxWarp prst="textNoShape">
                                                    <a:avLst/>
                                                  </a:prstTxWarp>
                                                  <a:noAutofit/>
                                                </a:bodyPr>
                                                <a:lstStyle/>
                                                <a:p>
                                                  <a:pPr>
                                                    <a:spcAft>
                                                      <a:spcPts val="0"/>
                                                    </a:spcAft>
                                                  </a:pPr>
                                                  <a:r>
                                                    <a:rPr lang="en-ZA" sz="1100" dirty="0">
                                                      <a:effectLst/>
                                                      <a:ea typeface="Times New Roman"/>
                                                      <a:cs typeface="Times New Roman"/>
                                                    </a:rPr>
                                                    <a:t> </a:t>
                                                  </a:r>
                                                  <a:endParaRPr lang="en-ZA" sz="1100" dirty="0">
                                                    <a:effectLst/>
                                                    <a:ea typeface="Calibri"/>
                                                    <a:cs typeface="Times New Roman"/>
                                                  </a:endParaRPr>
                                                </a:p>
                                              </p:txBody>
                                            </p:sp>
                                            <p:cxnSp>
                                              <p:nvCxnSpPr>
                                                <p:cNvPr id="757" name="Straight Connector 756"/>
                                                <p:cNvCxnSpPr/>
                                                <p:nvPr/>
                                              </p:nvCxnSpPr>
                                              <p:spPr>
                                                <a:xfrm>
                                                  <a:off x="253573" y="484094"/>
                                                  <a:ext cx="0" cy="268605"/>
                                                </a:xfrm>
                                                <a:prstGeom prst="line">
                                                  <a:avLst/>
                                                </a:prstGeom>
                                                <a:ln>
                                                  <a:solidFill>
                                                    <a:schemeClr val="tx2"/>
                                                  </a:solidFill>
                                                </a:ln>
                                              </p:spPr>
                                              <p:style>
                                                <a:lnRef idx="1">
                                                  <a:schemeClr val="accent1"/>
                                                </a:lnRef>
                                                <a:fillRef idx="0">
                                                  <a:schemeClr val="accent1"/>
                                                </a:fillRef>
                                                <a:effectRef idx="0">
                                                  <a:schemeClr val="accent1"/>
                                                </a:effectRef>
                                                <a:fontRef idx="minor">
                                                  <a:schemeClr val="tx1"/>
                                                </a:fontRef>
                                              </p:style>
                                            </p:cxnSp>
                                          </p:grpSp>
                                        </p:grpSp>
                                        <p:cxnSp>
                                          <p:nvCxnSpPr>
                                            <p:cNvPr id="752" name="Straight Connector 751"/>
                                            <p:cNvCxnSpPr/>
                                            <p:nvPr/>
                                          </p:nvCxnSpPr>
                                          <p:spPr>
                                            <a:xfrm>
                                              <a:off x="107576" y="622406"/>
                                              <a:ext cx="299085" cy="0"/>
                                            </a:xfrm>
                                            <a:prstGeom prst="line">
                                              <a:avLst/>
                                            </a:prstGeom>
                                            <a:ln>
                                              <a:solidFill>
                                                <a:schemeClr val="tx2"/>
                                              </a:solidFill>
                                            </a:ln>
                                          </p:spPr>
                                          <p:style>
                                            <a:lnRef idx="1">
                                              <a:schemeClr val="accent1"/>
                                            </a:lnRef>
                                            <a:fillRef idx="0">
                                              <a:schemeClr val="accent1"/>
                                            </a:fillRef>
                                            <a:effectRef idx="0">
                                              <a:schemeClr val="accent1"/>
                                            </a:effectRef>
                                            <a:fontRef idx="minor">
                                              <a:schemeClr val="tx1"/>
                                            </a:fontRef>
                                          </p:style>
                                        </p:cxnSp>
                                      </p:grpSp>
                                      <p:grpSp>
                                        <p:nvGrpSpPr>
                                          <p:cNvPr id="746" name="Group 745"/>
                                          <p:cNvGrpSpPr/>
                                          <p:nvPr/>
                                        </p:nvGrpSpPr>
                                        <p:grpSpPr>
                                          <a:xfrm>
                                            <a:off x="822191" y="484094"/>
                                            <a:ext cx="299085" cy="268605"/>
                                            <a:chOff x="822191" y="484094"/>
                                            <a:chExt cx="299085" cy="268605"/>
                                          </a:xfrm>
                                        </p:grpSpPr>
                                        <p:grpSp>
                                          <p:nvGrpSpPr>
                                            <p:cNvPr id="747" name="Group 746"/>
                                            <p:cNvGrpSpPr/>
                                            <p:nvPr/>
                                          </p:nvGrpSpPr>
                                          <p:grpSpPr>
                                            <a:xfrm>
                                              <a:off x="822191" y="484094"/>
                                              <a:ext cx="299085" cy="268605"/>
                                              <a:chOff x="822191" y="484094"/>
                                              <a:chExt cx="299085" cy="268605"/>
                                            </a:xfrm>
                                          </p:grpSpPr>
                                          <p:sp>
                                            <p:nvSpPr>
                                              <p:cNvPr id="749" name="Rectangle 748"/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822191" y="484094"/>
                                                <a:ext cx="299085" cy="268605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solidFill>
                                                <a:srgbClr val="FFFF00"/>
                                              </a:solidFill>
                                            </p:spPr>
                                            <p:style>
                                              <a:lnRef idx="2">
                                                <a:schemeClr val="accent1">
                                                  <a:shade val="50000"/>
                                                </a:schemeClr>
                                              </a:lnRef>
                                              <a:fillRef idx="1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lt1"/>
                                              </a:fontRef>
                                            </p:style>
                                            <p:txBody>
  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  <a:prstTxWarp prst="textNoShape">
                                                  <a:avLst/>
                                                </a:prstTxWarp>
                                                <a:noAutofit/>
                                              </a:bodyPr>
                                              <a:lstStyle/>
                                              <a:p>
                                                <a:pPr>
                                                  <a:spcAft>
                                                    <a:spcPts val="0"/>
                                                  </a:spcAft>
                                                </a:pPr>
                                                <a:r>
                                                  <a:rPr lang="en-ZA" sz="1100" dirty="0">
                                                    <a:effectLst/>
                                                    <a:ea typeface="Times New Roman"/>
                                                    <a:cs typeface="Times New Roman"/>
                                                  </a:rPr>
                                                  <a:t> </a:t>
                                                </a:r>
                                                <a:endParaRPr lang="en-ZA" sz="1100" dirty="0">
                                                  <a:effectLst/>
                                                  <a:ea typeface="Calibri"/>
                                                  <a:cs typeface="Times New Roman"/>
                                                </a:endParaRPr>
                                              </a:p>
                                            </p:txBody>
                                          </p:sp>
                                          <p:cxnSp>
                                            <p:nvCxnSpPr>
                                              <p:cNvPr id="750" name="Straight Connector 749"/>
                                              <p:cNvCxnSpPr/>
                                              <p:nvPr/>
                                            </p:nvCxnSpPr>
                                            <p:spPr>
                                              <a:xfrm>
                                                <a:off x="968188" y="484094"/>
                                                <a:ext cx="0" cy="268605"/>
                                              </a:xfrm>
                                              <a:prstGeom prst="line">
                                                <a:avLst/>
                                              </a:prstGeom>
                                              <a:ln>
                                                <a:solidFill>
                                                  <a:schemeClr val="tx2"/>
                                                </a:solidFill>
                                              </a:ln>
                                            </p:spPr>
                                            <p:style>
                                              <a:lnRef idx="1">
                                                <a:schemeClr val="accent1"/>
                                              </a:lnRef>
                                              <a:fillRef idx="0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tx1"/>
                                              </a:fontRef>
                                            </p:style>
                                          </p:cxnSp>
                                        </p:grpSp>
                                        <p:cxnSp>
                                          <p:nvCxnSpPr>
                                            <p:cNvPr id="748" name="Straight Connector 747"/>
                                            <p:cNvCxnSpPr/>
                                            <p:nvPr/>
                                          </p:nvCxnSpPr>
                                          <p:spPr>
                                            <a:xfrm>
                                              <a:off x="822191" y="622406"/>
                                              <a:ext cx="299085" cy="0"/>
                                            </a:xfrm>
                                            <a:prstGeom prst="line">
                                              <a:avLst/>
                                            </a:prstGeom>
                                            <a:ln>
                                              <a:solidFill>
                                                <a:schemeClr val="tx2"/>
                                              </a:solidFill>
                                            </a:ln>
                                          </p:spPr>
                                          <p:style>
                                            <a:lnRef idx="1">
                                              <a:schemeClr val="accent1"/>
                                            </a:lnRef>
                                            <a:fillRef idx="0">
                                              <a:schemeClr val="accent1"/>
                                            </a:fillRef>
                                            <a:effectRef idx="0">
                                              <a:schemeClr val="accent1"/>
                                            </a:effectRef>
                                            <a:fontRef idx="minor">
                                              <a:schemeClr val="tx1"/>
                                            </a:fontRef>
                                          </p:style>
                                        </p:cxnSp>
                                      </p:grpSp>
                                    </p:grpSp>
                                    <p:sp>
                                      <p:nvSpPr>
                                        <p:cNvPr id="744" name="Isosceles Triangle 743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0" y="0"/>
                                          <a:ext cx="1244813" cy="290323"/>
                                        </a:xfrm>
                                        <a:prstGeom prst="triangle">
                                          <a:avLst>
                                            <a:gd name="adj" fmla="val 49302"/>
                                          </a:avLst>
                                        </a:prstGeom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<a:prstTxWarp prst="textNoShape">
                                            <a:avLst/>
                                          </a:prstTxWarp>
                                          <a:noAutofit/>
                                        </a:bodyPr>
                                        <a:lstStyle/>
                                        <a:p>
                                          <a:pPr>
                                            <a:spcAft>
                                              <a:spcPts val="0"/>
                                            </a:spcAft>
                                          </a:pPr>
                                          <a:r>
                                            <a:rPr lang="en-ZA" sz="1100" dirty="0">
                                              <a:effectLst/>
                                              <a:ea typeface="Times New Roman"/>
                                              <a:cs typeface="Times New Roman"/>
                                            </a:rPr>
                                            <a:t> </a:t>
                                          </a:r>
                                          <a:endParaRPr lang="en-ZA" sz="1100" dirty="0">
                                            <a:effectLst/>
                                            <a:ea typeface="Calibri"/>
                                            <a:cs typeface="Times New Roman"/>
                                          </a:endParaRPr>
                                        </a:p>
                                      </p:txBody>
                                    </p:sp>
                                  </p:grpSp>
                                </p:grpSp>
                                <p:sp>
                                  <p:nvSpPr>
                                    <p:cNvPr id="740" name="Oval 739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468726" y="691563"/>
                                      <a:ext cx="46104" cy="60384"/>
                                    </a:xfrm>
                                    <a:prstGeom prst="ellipse">
                                      <a:avLst/>
                                    </a:prstGeom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n-ZA" sz="1100" dirty="0">
                                          <a:effectLst/>
                                          <a:ea typeface="Times New Roman"/>
                                          <a:cs typeface="Times New Roman"/>
                                        </a:rPr>
                                        <a:t> </a:t>
                                      </a:r>
                                      <a:endParaRPr lang="en-ZA" sz="1100" dirty="0">
                                        <a:effectLst/>
                                        <a:ea typeface="Calibri"/>
                                        <a:cs typeface="Times New Roman"/>
                                      </a:endParaRPr>
                                    </a:p>
                                  </p:txBody>
                                </p:sp>
                              </p:grpSp>
                              <p:grpSp>
                                <p:nvGrpSpPr>
                                  <p:cNvPr id="694" name="Group 693"/>
                                  <p:cNvGrpSpPr/>
                                  <p:nvPr/>
                                </p:nvGrpSpPr>
                                <p:grpSpPr>
                                  <a:xfrm>
                                    <a:off x="563880" y="128587"/>
                                    <a:ext cx="5995726" cy="2815749"/>
                                    <a:chOff x="49530" y="0"/>
                                    <a:chExt cx="5995726" cy="2815749"/>
                                  </a:xfrm>
                                </p:grpSpPr>
                                <p:cxnSp>
                                  <p:nvCxnSpPr>
                                    <p:cNvPr id="695" name="Straight Connector 694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50006" y="64294"/>
                                      <a:ext cx="314325" cy="0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696" name="Straight Connector 695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50006" y="221456"/>
                                      <a:ext cx="314325" cy="0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697" name="Straight Connector 696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50006" y="378619"/>
                                      <a:ext cx="314325" cy="0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698" name="Straight Connector 697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50006" y="885825"/>
                                      <a:ext cx="314325" cy="0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699" name="Straight Connector 698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50006" y="750094"/>
                                      <a:ext cx="314325" cy="0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700" name="Straight Connector 699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49530" y="1078706"/>
                                      <a:ext cx="314325" cy="0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701" name="Straight Connector 700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50006" y="2021681"/>
                                      <a:ext cx="314325" cy="0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702" name="Straight Connector 701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50006" y="1885950"/>
                                      <a:ext cx="314325" cy="0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703" name="Straight Connector 702"/>
                                    <p:cNvCxnSpPr/>
                                    <p:nvPr/>
                                  </p:nvCxnSpPr>
                                  <p:spPr>
                                    <a:xfrm flipV="1">
                                      <a:off x="50006" y="2214563"/>
                                      <a:ext cx="313849" cy="4666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grpSp>
                                  <p:nvGrpSpPr>
                                    <p:cNvPr id="704" name="Group 703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100013" y="0"/>
                                      <a:ext cx="5945243" cy="2815749"/>
                                      <a:chOff x="0" y="0"/>
                                      <a:chExt cx="5945243" cy="2815749"/>
                                    </a:xfrm>
                                  </p:grpSpPr>
                                  <p:sp>
                                    <p:nvSpPr>
                                      <p:cNvPr id="705" name="Rectangle 704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264318" y="0"/>
                                        <a:ext cx="114300" cy="114300"/>
                                      </a:xfrm>
                                      <a:prstGeom prst="rect">
                                        <a:avLst/>
                                      </a:prstGeom>
                                      <a:solidFill>
                                        <a:schemeClr val="accent4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n>
                                        <a:solidFill>
                                          <a:schemeClr val="accent4">
                                            <a:lumMod val="75000"/>
                                          </a:schemeClr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Autofit/>
                                      </a:bodyPr>
                                      <a:lstStyle/>
                                      <a:p>
                                        <a:endParaRPr lang="en-ZA" dirty="0"/>
                                      </a:p>
                                    </p:txBody>
                                  </p:sp>
                                  <p:sp>
                                    <p:nvSpPr>
                                      <p:cNvPr id="706" name="Rectangle 705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264318" y="171450"/>
                                        <a:ext cx="114300" cy="114300"/>
                                      </a:xfrm>
                                      <a:prstGeom prst="rect">
                                        <a:avLst/>
                                      </a:prstGeom>
                                      <a:solidFill>
                                        <a:schemeClr val="accent4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n>
                                        <a:solidFill>
                                          <a:schemeClr val="accent4">
                                            <a:lumMod val="75000"/>
                                          </a:schemeClr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Autofit/>
                                      </a:bodyPr>
                                      <a:lstStyle/>
                                      <a:p>
                                        <a:endParaRPr lang="en-ZA" dirty="0"/>
                                      </a:p>
                                    </p:txBody>
                                  </p:sp>
                                  <p:sp>
                                    <p:nvSpPr>
                                      <p:cNvPr id="707" name="Rectangle 706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264318" y="350044"/>
                                        <a:ext cx="114300" cy="114300"/>
                                      </a:xfrm>
                                      <a:prstGeom prst="rect">
                                        <a:avLst/>
                                      </a:prstGeom>
                                      <a:solidFill>
                                        <a:schemeClr val="accent4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n>
                                        <a:solidFill>
                                          <a:schemeClr val="accent4">
                                            <a:lumMod val="75000"/>
                                          </a:schemeClr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Autofit/>
                                      </a:bodyPr>
                                      <a:lstStyle/>
                                      <a:p>
                                        <a:endParaRPr lang="en-ZA" dirty="0"/>
                                      </a:p>
                                    </p:txBody>
                                  </p:sp>
                                  <p:sp>
                                    <p:nvSpPr>
                                      <p:cNvPr id="708" name="Rectangle 707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264318" y="671513"/>
                                        <a:ext cx="114300" cy="114300"/>
                                      </a:xfrm>
                                      <a:prstGeom prst="rect">
                                        <a:avLst/>
                                      </a:prstGeom>
                                      <a:solidFill>
                                        <a:schemeClr val="accent4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n>
                                        <a:solidFill>
                                          <a:schemeClr val="accent4">
                                            <a:lumMod val="75000"/>
                                          </a:schemeClr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Autofit/>
                                      </a:bodyPr>
                                      <a:lstStyle/>
                                      <a:p>
                                        <a:endParaRPr lang="en-ZA" dirty="0"/>
                                      </a:p>
                                    </p:txBody>
                                  </p:sp>
                                  <p:sp>
                                    <p:nvSpPr>
                                      <p:cNvPr id="709" name="Rectangle 708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264318" y="842963"/>
                                        <a:ext cx="114300" cy="114300"/>
                                      </a:xfrm>
                                      <a:prstGeom prst="rect">
                                        <a:avLst/>
                                      </a:prstGeom>
                                      <a:solidFill>
                                        <a:schemeClr val="accent4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n>
                                        <a:solidFill>
                                          <a:schemeClr val="accent4">
                                            <a:lumMod val="75000"/>
                                          </a:schemeClr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Autofit/>
                                      </a:bodyPr>
                                      <a:lstStyle/>
                                      <a:p>
                                        <a:endParaRPr lang="en-ZA" dirty="0"/>
                                      </a:p>
                                    </p:txBody>
                                  </p:sp>
                                  <p:sp>
                                    <p:nvSpPr>
                                      <p:cNvPr id="710" name="Rectangle 709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264318" y="1021556"/>
                                        <a:ext cx="114300" cy="114300"/>
                                      </a:xfrm>
                                      <a:prstGeom prst="rect">
                                        <a:avLst/>
                                      </a:prstGeom>
                                      <a:solidFill>
                                        <a:schemeClr val="accent4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n>
                                        <a:solidFill>
                                          <a:schemeClr val="accent4">
                                            <a:lumMod val="75000"/>
                                          </a:schemeClr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Autofit/>
                                      </a:bodyPr>
                                      <a:lstStyle/>
                                      <a:p>
                                        <a:endParaRPr lang="en-ZA" dirty="0"/>
                                      </a:p>
                                    </p:txBody>
                                  </p:sp>
                                  <p:cxnSp>
                                    <p:nvCxnSpPr>
                                      <p:cNvPr id="711" name="Straight Connector 710"/>
                                      <p:cNvCxnSpPr/>
                                      <p:nvPr/>
                                    </p:nvCxnSpPr>
                                    <p:spPr>
                                      <a:xfrm>
                                        <a:off x="378618" y="64294"/>
                                        <a:ext cx="242888" cy="0"/>
                                      </a:xfrm>
                                      <a:prstGeom prst="line">
                                        <a:avLst/>
                                      </a:prstGeom>
                                      <a:ln>
                                        <a:tailEnd type="triangle"/>
                                      </a:ln>
                                    </p:spPr>
                                    <p:style>
                                      <a:lnRef idx="1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  <p:cxnSp>
                                    <p:nvCxnSpPr>
                                      <p:cNvPr id="712" name="Straight Connector 711"/>
                                      <p:cNvCxnSpPr/>
                                      <p:nvPr/>
                                    </p:nvCxnSpPr>
                                    <p:spPr>
                                      <a:xfrm>
                                        <a:off x="378618" y="221456"/>
                                        <a:ext cx="242888" cy="0"/>
                                      </a:xfrm>
                                      <a:prstGeom prst="line">
                                        <a:avLst/>
                                      </a:prstGeom>
                                      <a:ln>
                                        <a:tailEnd type="triangle"/>
                                      </a:ln>
                                    </p:spPr>
                                    <p:style>
                                      <a:lnRef idx="1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  <p:cxnSp>
                                    <p:nvCxnSpPr>
                                      <p:cNvPr id="713" name="Straight Connector 712"/>
                                      <p:cNvCxnSpPr/>
                                      <p:nvPr/>
                                    </p:nvCxnSpPr>
                                    <p:spPr>
                                      <a:xfrm>
                                        <a:off x="378618" y="378619"/>
                                        <a:ext cx="242888" cy="0"/>
                                      </a:xfrm>
                                      <a:prstGeom prst="line">
                                        <a:avLst/>
                                      </a:prstGeom>
                                      <a:ln>
                                        <a:tailEnd type="triangle"/>
                                      </a:ln>
                                    </p:spPr>
                                    <p:style>
                                      <a:lnRef idx="1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  <p:sp>
                                    <p:nvSpPr>
                                      <p:cNvPr id="714" name="Rectangle 713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264318" y="1807369"/>
                                        <a:ext cx="114300" cy="114300"/>
                                      </a:xfrm>
                                      <a:prstGeom prst="rect">
                                        <a:avLst/>
                                      </a:prstGeom>
                                      <a:solidFill>
                                        <a:schemeClr val="accent4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n>
                                        <a:solidFill>
                                          <a:schemeClr val="accent4">
                                            <a:lumMod val="75000"/>
                                          </a:schemeClr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Autofit/>
                                      </a:bodyPr>
                                      <a:lstStyle/>
                                      <a:p>
                                        <a:endParaRPr lang="en-ZA" dirty="0"/>
                                      </a:p>
                                    </p:txBody>
                                  </p:sp>
                                  <p:sp>
                                    <p:nvSpPr>
                                      <p:cNvPr id="715" name="Rectangle 714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264318" y="1978819"/>
                                        <a:ext cx="114300" cy="114300"/>
                                      </a:xfrm>
                                      <a:prstGeom prst="rect">
                                        <a:avLst/>
                                      </a:prstGeom>
                                      <a:solidFill>
                                        <a:schemeClr val="accent4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n>
                                        <a:solidFill>
                                          <a:schemeClr val="accent4">
                                            <a:lumMod val="75000"/>
                                          </a:schemeClr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Autofit/>
                                      </a:bodyPr>
                                      <a:lstStyle/>
                                      <a:p>
                                        <a:endParaRPr lang="en-ZA" dirty="0"/>
                                      </a:p>
                                    </p:txBody>
                                  </p:sp>
                                  <p:sp>
                                    <p:nvSpPr>
                                      <p:cNvPr id="716" name="Rectangle 715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264318" y="2157413"/>
                                        <a:ext cx="114300" cy="114300"/>
                                      </a:xfrm>
                                      <a:prstGeom prst="rect">
                                        <a:avLst/>
                                      </a:prstGeom>
                                      <a:solidFill>
                                        <a:schemeClr val="accent4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n>
                                        <a:solidFill>
                                          <a:schemeClr val="accent4">
                                            <a:lumMod val="75000"/>
                                          </a:schemeClr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Autofit/>
                                      </a:bodyPr>
                                      <a:lstStyle/>
                                      <a:p>
                                        <a:endParaRPr lang="en-ZA" dirty="0"/>
                                      </a:p>
                                    </p:txBody>
                                  </p:sp>
                                  <p:cxnSp>
                                    <p:nvCxnSpPr>
                                      <p:cNvPr id="717" name="Straight Connector 716"/>
                                      <p:cNvCxnSpPr/>
                                      <p:nvPr/>
                                    </p:nvCxnSpPr>
                                    <p:spPr>
                                      <a:xfrm>
                                        <a:off x="378618" y="1885950"/>
                                        <a:ext cx="242888" cy="0"/>
                                      </a:xfrm>
                                      <a:prstGeom prst="line">
                                        <a:avLst/>
                                      </a:prstGeom>
                                      <a:ln>
                                        <a:tailEnd type="triangle"/>
                                      </a:ln>
                                    </p:spPr>
                                    <p:style>
                                      <a:lnRef idx="1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  <p:cxnSp>
                                    <p:nvCxnSpPr>
                                      <p:cNvPr id="718" name="Straight Connector 717"/>
                                      <p:cNvCxnSpPr/>
                                      <p:nvPr/>
                                    </p:nvCxnSpPr>
                                    <p:spPr>
                                      <a:xfrm>
                                        <a:off x="378618" y="2021681"/>
                                        <a:ext cx="242888" cy="0"/>
                                      </a:xfrm>
                                      <a:prstGeom prst="line">
                                        <a:avLst/>
                                      </a:prstGeom>
                                      <a:ln>
                                        <a:tailEnd type="triangle"/>
                                      </a:ln>
                                    </p:spPr>
                                    <p:style>
                                      <a:lnRef idx="1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  <p:cxnSp>
                                    <p:nvCxnSpPr>
                                      <p:cNvPr id="719" name="Straight Connector 718"/>
                                      <p:cNvCxnSpPr/>
                                      <p:nvPr/>
                                    </p:nvCxnSpPr>
                                    <p:spPr>
                                      <a:xfrm>
                                        <a:off x="378618" y="2200275"/>
                                        <a:ext cx="242888" cy="0"/>
                                      </a:xfrm>
                                      <a:prstGeom prst="line">
                                        <a:avLst/>
                                      </a:prstGeom>
                                      <a:ln>
                                        <a:tailEnd type="triangle"/>
                                      </a:ln>
                                    </p:spPr>
                                    <p:style>
                                      <a:lnRef idx="1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  <p:sp>
                                    <p:nvSpPr>
                                      <p:cNvPr id="720" name="Rectangle 719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650081" y="0"/>
                                        <a:ext cx="121444" cy="464344"/>
                                      </a:xfrm>
                                      <a:prstGeom prst="rect">
                                        <a:avLst/>
                                      </a:prstGeom>
                                      <a:solidFill>
                                        <a:schemeClr val="accent6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n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Autofit/>
                                      </a:bodyPr>
                                      <a:lstStyle/>
                                      <a:p>
                                        <a:endParaRPr lang="en-ZA" dirty="0"/>
                                      </a:p>
                                    </p:txBody>
                                  </p:sp>
                                  <p:sp>
                                    <p:nvSpPr>
                                      <p:cNvPr id="721" name="Rectangle 720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650081" y="671513"/>
                                        <a:ext cx="121444" cy="464344"/>
                                      </a:xfrm>
                                      <a:prstGeom prst="rect">
                                        <a:avLst/>
                                      </a:prstGeom>
                                      <a:solidFill>
                                        <a:schemeClr val="accent6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n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Autofit/>
                                      </a:bodyPr>
                                      <a:lstStyle/>
                                      <a:p>
                                        <a:endParaRPr lang="en-ZA" dirty="0"/>
                                      </a:p>
                                    </p:txBody>
                                  </p:sp>
                                  <p:sp>
                                    <p:nvSpPr>
                                      <p:cNvPr id="722" name="Rectangle 721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621506" y="1807369"/>
                                        <a:ext cx="121444" cy="464344"/>
                                      </a:xfrm>
                                      <a:prstGeom prst="rect">
                                        <a:avLst/>
                                      </a:prstGeom>
                                      <a:solidFill>
                                        <a:schemeClr val="accent6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n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Autofit/>
                                      </a:bodyPr>
                                      <a:lstStyle/>
                                      <a:p>
                                        <a:endParaRPr lang="en-ZA" dirty="0"/>
                                      </a:p>
                                    </p:txBody>
                                  </p:sp>
                                  <p:grpSp>
                                    <p:nvGrpSpPr>
                                      <p:cNvPr id="723" name="Group 722"/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0" y="171450"/>
                                        <a:ext cx="5945243" cy="2644299"/>
                                        <a:chOff x="0" y="0"/>
                                        <a:chExt cx="5945243" cy="2644299"/>
                                      </a:xfrm>
                                    </p:grpSpPr>
                                    <p:sp>
                                      <p:nvSpPr>
                                        <p:cNvPr id="724" name="Rectangle 723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2050256" y="314325"/>
                                          <a:ext cx="891008" cy="1285240"/>
                                        </a:xfrm>
                                        <a:prstGeom prst="rect">
                                          <a:avLst/>
                                        </a:prstGeom>
                                        <a:solidFill>
                                          <a:schemeClr val="tx2">
                                            <a:lumMod val="60000"/>
                                            <a:lumOff val="40000"/>
                                          </a:schemeClr>
                                        </a:solidFill>
                                        <a:ln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</a:ln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<a:prstTxWarp prst="textNoShape">
                                            <a:avLst/>
                                          </a:prstTxWarp>
                                          <a:noAutofit/>
                                        </a:bodyPr>
                                        <a:lstStyle/>
                                        <a:p>
                                          <a:endParaRPr lang="en-ZA" dirty="0"/>
                                        </a:p>
                                      </p:txBody>
                                    </p:sp>
                                    <p:cxnSp>
                                      <p:nvCxnSpPr>
                                        <p:cNvPr id="725" name="Straight Connector 724"/>
                                        <p:cNvCxnSpPr/>
                                        <p:nvPr/>
                                      </p:nvCxnSpPr>
                                      <p:spPr>
                                        <a:xfrm>
                                          <a:off x="771525" y="0"/>
                                          <a:ext cx="1278255" cy="614045"/>
                                        </a:xfrm>
                                        <a:prstGeom prst="line">
                                          <a:avLst/>
                                        </a:prstGeom>
                                        <a:ln>
                                          <a:tailEnd type="triangle"/>
                                        </a:ln>
                                      </p:spPr>
                                      <p:style>
                                        <a:lnRef idx="1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</p:cxnSp>
                                    <p:cxnSp>
                                      <p:nvCxnSpPr>
                                        <p:cNvPr id="726" name="Straight Connector 725"/>
                                        <p:cNvCxnSpPr>
                                          <a:stCxn id="722" idx="3"/>
                                        </p:cNvCxnSpPr>
                                        <p:nvPr/>
                                      </p:nvCxnSpPr>
                                      <p:spPr>
                                        <a:xfrm flipV="1">
                                          <a:off x="742950" y="1070293"/>
                                          <a:ext cx="1307304" cy="797798"/>
                                        </a:xfrm>
                                        <a:prstGeom prst="line">
                                          <a:avLst/>
                                        </a:prstGeom>
                                        <a:ln>
                                          <a:tailEnd type="triangle"/>
                                        </a:ln>
                                      </p:spPr>
                                      <p:style>
                                        <a:lnRef idx="1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</p:cxnSp>
                                    <p:cxnSp>
                                      <p:nvCxnSpPr>
                                        <p:cNvPr id="727" name="Straight Connector 726"/>
                                        <p:cNvCxnSpPr/>
                                        <p:nvPr/>
                                      </p:nvCxnSpPr>
                                      <p:spPr>
                                        <a:xfrm>
                                          <a:off x="771525" y="714375"/>
                                          <a:ext cx="1278255" cy="0"/>
                                        </a:xfrm>
                                        <a:prstGeom prst="line">
                                          <a:avLst/>
                                        </a:prstGeom>
                                        <a:ln>
                                          <a:tailEnd type="triangle"/>
                                        </a:ln>
                                      </p:spPr>
                                      <p:style>
                                        <a:lnRef idx="1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</p:cxnSp>
                                    <p:sp>
                                      <p:nvSpPr>
                                        <p:cNvPr id="728" name="Rectangle 727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1950243" y="2221706"/>
                                          <a:ext cx="821055" cy="414020"/>
                                        </a:xfrm>
                                        <a:prstGeom prst="rect">
                                          <a:avLst/>
                                        </a:prstGeom>
                                        <a:solidFill>
                                          <a:schemeClr val="accent4">
                                            <a:lumMod val="60000"/>
                                            <a:lumOff val="40000"/>
                                          </a:schemeClr>
                                        </a:solidFill>
                                        <a:ln>
                                          <a:solidFill>
                                            <a:schemeClr val="accent4">
                                              <a:lumMod val="75000"/>
                                            </a:schemeClr>
                                          </a:solidFill>
                                        </a:ln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<a:prstTxWarp prst="textNoShape">
                                            <a:avLst/>
                                          </a:prstTxWarp>
                                          <a:noAutofit/>
                                        </a:bodyPr>
                                        <a:lstStyle/>
                                        <a:p>
                                          <a:endParaRPr lang="en-ZA" dirty="0"/>
                                        </a:p>
                                      </p:txBody>
                                    </p:sp>
                                    <p:cxnSp>
                                      <p:nvCxnSpPr>
                                        <p:cNvPr id="729" name="Straight Arrow Connector 728"/>
                                        <p:cNvCxnSpPr/>
                                        <p:nvPr/>
                                      </p:nvCxnSpPr>
                                      <p:spPr>
                                        <a:xfrm>
                                          <a:off x="2221706" y="1600200"/>
                                          <a:ext cx="0" cy="627221"/>
                                        </a:xfrm>
                                        <a:prstGeom prst="straightConnector1">
                                          <a:avLst/>
                                        </a:prstGeom>
                                        <a:ln>
                                          <a:tailEnd type="triangle"/>
                                        </a:ln>
                                      </p:spPr>
                                      <p:style>
                                        <a:lnRef idx="1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</p:cxnSp>
                                    <p:grpSp>
                                      <p:nvGrpSpPr>
                                        <p:cNvPr id="730" name="Group 729"/>
                                        <p:cNvGrpSpPr/>
                                        <p:nvPr/>
                                      </p:nvGrpSpPr>
                                      <p:grpSpPr>
                                        <a:xfrm>
                                          <a:off x="2771775" y="500063"/>
                                          <a:ext cx="3173468" cy="2144236"/>
                                          <a:chOff x="400050" y="178594"/>
                                          <a:chExt cx="3173468" cy="2144236"/>
                                        </a:xfrm>
                                      </p:grpSpPr>
                                      <p:sp>
                                        <p:nvSpPr>
                                          <p:cNvPr id="732" name="Rectangle 731"/>
                                          <p:cNvSpPr/>
                                          <p:nvPr/>
                                        </p:nvSpPr>
                                        <p:spPr>
                                          <a:xfrm>
                                            <a:off x="1321593" y="178594"/>
                                            <a:ext cx="878205" cy="892175"/>
                                          </a:xfrm>
                                          <a:prstGeom prst="rect">
                                            <a:avLst/>
                                          </a:prstGeom>
                                          <a:solidFill>
                                            <a:schemeClr val="accent1">
                                              <a:lumMod val="60000"/>
                                              <a:lumOff val="40000"/>
                                            </a:schemeClr>
                                          </a:solidFill>
                                          <a:ln>
                                            <a:solidFill>
                                              <a:schemeClr val="accent1">
                                                <a:lumMod val="75000"/>
                                              </a:schemeClr>
                                            </a:solidFill>
                                          </a:ln>
                                        </p:spPr>
                                        <p:style>
                                          <a:lnRef idx="2">
                                            <a:schemeClr val="accent1">
                                              <a:shade val="50000"/>
                                            </a:schemeClr>
                                          </a:lnRef>
                                          <a:fillRef idx="1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lt1"/>
                                          </a:fontRef>
                                        </p:style>
                                        <p:txBody>
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<a:prstTxWarp prst="textNoShape">
                                              <a:avLst/>
                                            </a:prstTxWarp>
                                            <a:noAutofit/>
                                          </a:bodyPr>
                                          <a:lstStyle/>
                                          <a:p>
                                            <a:endParaRPr lang="en-ZA" dirty="0"/>
                                          </a:p>
                                        </p:txBody>
                                      </p:sp>
                                      <p:cxnSp>
                                        <p:nvCxnSpPr>
                                          <p:cNvPr id="733" name="Straight Connector 732"/>
                                          <p:cNvCxnSpPr/>
                                          <p:nvPr/>
                                        </p:nvCxnSpPr>
                                        <p:spPr>
                                          <a:xfrm>
                                            <a:off x="569539" y="528637"/>
                                            <a:ext cx="727130" cy="0"/>
                                          </a:xfrm>
                                          <a:prstGeom prst="line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sp>
                                        <p:nvSpPr>
                                          <p:cNvPr id="734" name="Rectangle 733"/>
                                          <p:cNvSpPr/>
                                          <p:nvPr/>
                                        </p:nvSpPr>
                                        <p:spPr>
                                          <a:xfrm>
                                            <a:off x="1328737" y="1828800"/>
                                            <a:ext cx="878205" cy="494030"/>
                                          </a:xfrm>
                                          <a:prstGeom prst="rect">
                                            <a:avLst/>
                                          </a:prstGeom>
                                          <a:solidFill>
                                            <a:schemeClr val="accent4">
                                              <a:lumMod val="60000"/>
                                              <a:lumOff val="40000"/>
                                            </a:schemeClr>
                                          </a:solidFill>
                                          <a:ln>
                                            <a:solidFill>
                                              <a:schemeClr val="accent4">
                                                <a:lumMod val="75000"/>
                                              </a:schemeClr>
                                            </a:solidFill>
                                          </a:ln>
                                        </p:spPr>
                                        <p:style>
                                          <a:lnRef idx="2">
                                            <a:schemeClr val="accent1">
                                              <a:shade val="50000"/>
                                            </a:schemeClr>
                                          </a:lnRef>
                                          <a:fillRef idx="1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lt1"/>
                                          </a:fontRef>
                                        </p:style>
                                        <p:txBody>
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<a:prstTxWarp prst="textNoShape">
                                              <a:avLst/>
                                            </a:prstTxWarp>
                                            <a:noAutofit/>
                                          </a:bodyPr>
                                          <a:lstStyle/>
                                          <a:p>
                                            <a:endParaRPr lang="en-ZA" dirty="0"/>
                                          </a:p>
                                        </p:txBody>
                                      </p:sp>
                                      <p:cxnSp>
                                        <p:nvCxnSpPr>
                                          <p:cNvPr id="735" name="Straight Connector 734"/>
                                          <p:cNvCxnSpPr/>
                                          <p:nvPr/>
                                        </p:nvCxnSpPr>
                                        <p:spPr>
                                          <a:xfrm>
                                            <a:off x="2207418" y="521494"/>
                                            <a:ext cx="576683" cy="0"/>
                                          </a:xfrm>
                                          <a:prstGeom prst="line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sp>
                                        <p:nvSpPr>
                                          <p:cNvPr id="736" name="Rounded Rectangle 735"/>
                                          <p:cNvSpPr/>
                                          <p:nvPr/>
                                        </p:nvSpPr>
                                        <p:spPr>
                                          <a:xfrm>
                                            <a:off x="2819933" y="305797"/>
                                            <a:ext cx="753585" cy="431393"/>
                                          </a:xfrm>
                                          <a:prstGeom prst="roundRect">
                                            <a:avLst/>
                                          </a:prstGeom>
                                          <a:solidFill>
                                            <a:srgbClr val="92D050"/>
                                          </a:solidFill>
                                          <a:ln>
                                            <a:solidFill>
                                              <a:srgbClr val="00B050"/>
                                            </a:solidFill>
                                          </a:ln>
                                        </p:spPr>
                                        <p:style>
                                          <a:lnRef idx="2">
                                            <a:schemeClr val="accent1">
                                              <a:shade val="50000"/>
                                            </a:schemeClr>
                                          </a:lnRef>
                                          <a:fillRef idx="1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lt1"/>
                                          </a:fontRef>
                                        </p:style>
                                        <p:txBody>
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<a:prstTxWarp prst="textNoShape">
                                              <a:avLst/>
                                            </a:prstTxWarp>
                                            <a:noAutofit/>
                                          </a:bodyPr>
                                          <a:lstStyle/>
                                          <a:p>
                                            <a:endParaRPr lang="en-ZA" dirty="0"/>
                                          </a:p>
                                        </p:txBody>
                                      </p:sp>
                                      <p:cxnSp>
                                        <p:nvCxnSpPr>
                                          <p:cNvPr id="737" name="Straight Arrow Connector 736"/>
                                          <p:cNvCxnSpPr/>
                                          <p:nvPr/>
                                        </p:nvCxnSpPr>
                                        <p:spPr>
                                          <a:xfrm>
                                            <a:off x="1693068" y="1064419"/>
                                            <a:ext cx="0" cy="762635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738" name="Straight Arrow Connector 737"/>
                                          <p:cNvCxnSpPr/>
                                          <p:nvPr/>
                                        </p:nvCxnSpPr>
                                        <p:spPr>
                                          <a:xfrm flipH="1">
                                            <a:off x="400050" y="2021681"/>
                                            <a:ext cx="928370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</p:grpSp>
                                    <p:cxnSp>
                                      <p:nvCxnSpPr>
                                        <p:cNvPr id="731" name="Straight Arrow Connector 730"/>
                                        <p:cNvCxnSpPr/>
                                        <p:nvPr/>
                                      </p:nvCxnSpPr>
                                      <p:spPr>
                                        <a:xfrm flipH="1" flipV="1">
                                          <a:off x="0" y="2386013"/>
                                          <a:ext cx="1949450" cy="1"/>
                                        </a:xfrm>
                                        <a:prstGeom prst="straightConnector1">
                                          <a:avLst/>
                                        </a:prstGeom>
                                        <a:ln>
                                          <a:tailEnd type="triangle"/>
                                        </a:ln>
                                      </p:spPr>
                                      <p:style>
                                        <a:lnRef idx="1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</p:cxnSp>
                                  </p:grpSp>
                                </p:grpSp>
                              </p:grpSp>
                            </p:grpSp>
                          </p:grpSp>
                        </p:grpSp>
                        <p:sp>
                          <p:nvSpPr>
                            <p:cNvPr id="680" name="TextBox 679"/>
                            <p:cNvSpPr txBox="1"/>
                            <p:nvPr/>
                          </p:nvSpPr>
                          <p:spPr>
                            <a:xfrm>
                              <a:off x="3830944" y="3465294"/>
                              <a:ext cx="1134970" cy="292388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n-ZA" sz="1300" b="1" dirty="0" smtClean="0">
                                  <a:solidFill>
                                    <a:schemeClr val="bg1"/>
                                  </a:solidFill>
                                </a:rPr>
                                <a:t>Aggregation</a:t>
                              </a:r>
                              <a:endParaRPr lang="en-ZA" sz="1300" b="1" dirty="0">
                                <a:solidFill>
                                  <a:schemeClr val="bg1"/>
                                </a:solidFill>
                              </a:endParaRPr>
                            </a:p>
                          </p:txBody>
                        </p:sp>
                        <p:sp>
                          <p:nvSpPr>
                            <p:cNvPr id="681" name="TextBox 680"/>
                            <p:cNvSpPr txBox="1"/>
                            <p:nvPr/>
                          </p:nvSpPr>
                          <p:spPr>
                            <a:xfrm>
                              <a:off x="5534304" y="3399698"/>
                              <a:ext cx="1169467" cy="461665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n-ZA" sz="1200" b="1" dirty="0" smtClean="0">
                                  <a:solidFill>
                                    <a:schemeClr val="bg1"/>
                                  </a:solidFill>
                                </a:rPr>
                                <a:t>Central processing</a:t>
                              </a:r>
                              <a:endParaRPr lang="en-ZA" sz="1200" b="1" dirty="0">
                                <a:solidFill>
                                  <a:schemeClr val="bg1"/>
                                </a:solidFill>
                              </a:endParaRPr>
                            </a:p>
                          </p:txBody>
                        </p:sp>
                      </p:grpSp>
                      <p:sp>
                        <p:nvSpPr>
                          <p:cNvPr id="678" name="TextBox 677"/>
                          <p:cNvSpPr txBox="1"/>
                          <p:nvPr/>
                        </p:nvSpPr>
                        <p:spPr>
                          <a:xfrm>
                            <a:off x="6969200" y="3350980"/>
                            <a:ext cx="754648" cy="276999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n-ZA" sz="1200" dirty="0" smtClean="0"/>
                              <a:t>Archived</a:t>
                            </a:r>
                            <a:endParaRPr lang="en-ZA" sz="1200" dirty="0"/>
                          </a:p>
                        </p:txBody>
                      </p:sp>
                    </p:grpSp>
                    <p:cxnSp>
                      <p:nvCxnSpPr>
                        <p:cNvPr id="673" name="Straight Connector 672"/>
                        <p:cNvCxnSpPr/>
                        <p:nvPr/>
                      </p:nvCxnSpPr>
                      <p:spPr>
                        <a:xfrm>
                          <a:off x="2222073" y="1828360"/>
                          <a:ext cx="0" cy="3888432"/>
                        </a:xfrm>
                        <a:prstGeom prst="line">
                          <a:avLst/>
                        </a:prstGeom>
                        <a:ln>
                          <a:solidFill>
                            <a:srgbClr val="92D050">
                              <a:alpha val="46000"/>
                            </a:srgb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74" name="Straight Connector 673"/>
                        <p:cNvCxnSpPr/>
                        <p:nvPr/>
                      </p:nvCxnSpPr>
                      <p:spPr>
                        <a:xfrm>
                          <a:off x="5049467" y="1861172"/>
                          <a:ext cx="0" cy="3888432"/>
                        </a:xfrm>
                        <a:prstGeom prst="line">
                          <a:avLst/>
                        </a:prstGeom>
                        <a:ln>
                          <a:solidFill>
                            <a:srgbClr val="92D050">
                              <a:alpha val="46000"/>
                            </a:srgb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75" name="Straight Connector 674"/>
                        <p:cNvCxnSpPr/>
                        <p:nvPr/>
                      </p:nvCxnSpPr>
                      <p:spPr>
                        <a:xfrm>
                          <a:off x="6724038" y="1844824"/>
                          <a:ext cx="0" cy="3888432"/>
                        </a:xfrm>
                        <a:prstGeom prst="line">
                          <a:avLst/>
                        </a:prstGeom>
                        <a:ln>
                          <a:solidFill>
                            <a:srgbClr val="92D050">
                              <a:alpha val="46000"/>
                            </a:srgb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76" name="Straight Connector 675"/>
                        <p:cNvCxnSpPr/>
                        <p:nvPr/>
                      </p:nvCxnSpPr>
                      <p:spPr>
                        <a:xfrm>
                          <a:off x="3351867" y="1839425"/>
                          <a:ext cx="0" cy="3888432"/>
                        </a:xfrm>
                        <a:prstGeom prst="line">
                          <a:avLst/>
                        </a:prstGeom>
                        <a:ln>
                          <a:solidFill>
                            <a:srgbClr val="92D050">
                              <a:alpha val="46000"/>
                            </a:srgb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670" name="TextBox 669"/>
                      <p:cNvSpPr txBox="1"/>
                      <p:nvPr/>
                    </p:nvSpPr>
                    <p:spPr>
                      <a:xfrm>
                        <a:off x="1485141" y="5298922"/>
                        <a:ext cx="1772470" cy="28304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ZA" sz="1400" dirty="0" smtClean="0"/>
                          <a:t>Sub cycle      fast: 1 sec</a:t>
                        </a:r>
                        <a:endParaRPr lang="en-ZA" sz="1400" dirty="0"/>
                      </a:p>
                    </p:txBody>
                  </p:sp>
                  <p:sp>
                    <p:nvSpPr>
                      <p:cNvPr id="671" name="TextBox 670"/>
                      <p:cNvSpPr txBox="1"/>
                      <p:nvPr/>
                    </p:nvSpPr>
                    <p:spPr>
                      <a:xfrm>
                        <a:off x="1173309" y="5079891"/>
                        <a:ext cx="554322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ZA" sz="1200" dirty="0" smtClean="0"/>
                          <a:t>users</a:t>
                        </a:r>
                        <a:endParaRPr lang="en-ZA" sz="1400" dirty="0"/>
                      </a:p>
                    </p:txBody>
                  </p:sp>
                </p:grpSp>
                <p:sp>
                  <p:nvSpPr>
                    <p:cNvPr id="667" name="TextBox 666"/>
                    <p:cNvSpPr txBox="1"/>
                    <p:nvPr/>
                  </p:nvSpPr>
                  <p:spPr>
                    <a:xfrm>
                      <a:off x="5668198" y="4804151"/>
                      <a:ext cx="942391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ZA" sz="1200" dirty="0" smtClean="0"/>
                        <a:t>Slower intervention</a:t>
                      </a:r>
                      <a:endParaRPr lang="en-ZA" sz="1200" dirty="0"/>
                    </a:p>
                  </p:txBody>
                </p:sp>
                <p:sp>
                  <p:nvSpPr>
                    <p:cNvPr id="668" name="TextBox 667"/>
                    <p:cNvSpPr txBox="1"/>
                    <p:nvPr/>
                  </p:nvSpPr>
                  <p:spPr>
                    <a:xfrm>
                      <a:off x="3889049" y="4909471"/>
                      <a:ext cx="942391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ZA" sz="1200" dirty="0"/>
                        <a:t>I</a:t>
                      </a:r>
                      <a:r>
                        <a:rPr lang="en-ZA" sz="1200" dirty="0" smtClean="0"/>
                        <a:t>ntervention</a:t>
                      </a:r>
                      <a:endParaRPr lang="en-ZA" sz="1200" dirty="0"/>
                    </a:p>
                  </p:txBody>
                </p:sp>
              </p:grpSp>
              <p:sp>
                <p:nvSpPr>
                  <p:cNvPr id="663" name="TextBox 662"/>
                  <p:cNvSpPr txBox="1"/>
                  <p:nvPr/>
                </p:nvSpPr>
                <p:spPr>
                  <a:xfrm>
                    <a:off x="2826542" y="3650367"/>
                    <a:ext cx="704646" cy="2405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ZA" sz="1100" dirty="0" smtClean="0"/>
                      <a:t>14.4 kb/s</a:t>
                    </a:r>
                    <a:endParaRPr lang="en-ZA" sz="1400" dirty="0"/>
                  </a:p>
                </p:txBody>
              </p:sp>
              <p:cxnSp>
                <p:nvCxnSpPr>
                  <p:cNvPr id="664" name="Straight Connector 663"/>
                  <p:cNvCxnSpPr>
                    <a:stCxn id="663" idx="1"/>
                  </p:cNvCxnSpPr>
                  <p:nvPr/>
                </p:nvCxnSpPr>
                <p:spPr>
                  <a:xfrm flipH="1" flipV="1">
                    <a:off x="2468337" y="3499238"/>
                    <a:ext cx="358205" cy="27142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65" name="TextBox 664"/>
                  <p:cNvSpPr txBox="1"/>
                  <p:nvPr/>
                </p:nvSpPr>
                <p:spPr>
                  <a:xfrm>
                    <a:off x="2722593" y="2266362"/>
                    <a:ext cx="744671" cy="41175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ZA" sz="1100" dirty="0" smtClean="0"/>
                      <a:t>pre-processing</a:t>
                    </a:r>
                    <a:endParaRPr lang="en-ZA" sz="1400" dirty="0"/>
                  </a:p>
                </p:txBody>
              </p:sp>
            </p:grpSp>
            <p:sp>
              <p:nvSpPr>
                <p:cNvPr id="661" name="TextBox 660"/>
                <p:cNvSpPr txBox="1"/>
                <p:nvPr/>
              </p:nvSpPr>
              <p:spPr>
                <a:xfrm>
                  <a:off x="2549060" y="5688049"/>
                  <a:ext cx="354297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ZA" dirty="0" smtClean="0">
                      <a:solidFill>
                        <a:srgbClr val="002060"/>
                      </a:solidFill>
                    </a:rPr>
                    <a:t>Intelligent Energy Grid Data System </a:t>
                  </a:r>
                  <a:endParaRPr lang="en-ZA" dirty="0">
                    <a:solidFill>
                      <a:srgbClr val="002060"/>
                    </a:solidFill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184985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43608" y="1620019"/>
            <a:ext cx="3168352" cy="424847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ZA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ZA" sz="112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Yes </a:t>
            </a:r>
          </a:p>
          <a:p>
            <a:pPr marL="0" indent="0">
              <a:buNone/>
            </a:pPr>
            <a:endParaRPr lang="en-ZA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ZA" sz="88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Big Data</a:t>
            </a:r>
          </a:p>
          <a:p>
            <a:r>
              <a:rPr lang="en-ZA" sz="88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Data reduction </a:t>
            </a:r>
          </a:p>
          <a:p>
            <a:r>
              <a:rPr lang="en-ZA" sz="88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Stream continuously</a:t>
            </a:r>
          </a:p>
          <a:p>
            <a:r>
              <a:rPr lang="en-ZA" sz="88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High performance computing</a:t>
            </a:r>
          </a:p>
          <a:p>
            <a:r>
              <a:rPr lang="en-ZA" sz="88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Customised hardware</a:t>
            </a:r>
          </a:p>
          <a:p>
            <a:pPr marL="0" indent="0">
              <a:buNone/>
            </a:pPr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354" y="404815"/>
            <a:ext cx="8100646" cy="791937"/>
          </a:xfrm>
        </p:spPr>
        <p:txBody>
          <a:bodyPr/>
          <a:lstStyle/>
          <a:p>
            <a:pPr algn="l"/>
            <a:r>
              <a:rPr lang="en-ZA" sz="3000" dirty="0" smtClean="0">
                <a:solidFill>
                  <a:schemeClr val="accent2">
                    <a:lumMod val="75000"/>
                  </a:schemeClr>
                </a:solidFill>
              </a:rPr>
              <a:t>Is this the same problem?</a:t>
            </a:r>
            <a:endParaRPr lang="en-ZA" sz="3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439890" y="1556792"/>
            <a:ext cx="3178696" cy="4061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ZA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595217" y="1556792"/>
            <a:ext cx="3178696" cy="4061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ZA" dirty="0" smtClean="0">
                <a:solidFill>
                  <a:schemeClr val="tx2">
                    <a:lumMod val="75000"/>
                  </a:schemeClr>
                </a:solidFill>
              </a:rPr>
              <a:t>	No</a:t>
            </a:r>
            <a:endParaRPr lang="en-ZA" sz="105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ZA" sz="2200" dirty="0">
                <a:solidFill>
                  <a:schemeClr val="tx2">
                    <a:lumMod val="75000"/>
                  </a:schemeClr>
                </a:solidFill>
              </a:rPr>
              <a:t>Spread </a:t>
            </a:r>
            <a:r>
              <a:rPr lang="en-ZA" sz="2200" dirty="0" smtClean="0">
                <a:solidFill>
                  <a:schemeClr val="tx2">
                    <a:lumMod val="75000"/>
                  </a:schemeClr>
                </a:solidFill>
              </a:rPr>
              <a:t>out</a:t>
            </a:r>
          </a:p>
          <a:p>
            <a:r>
              <a:rPr lang="en-ZA" sz="2200" dirty="0" smtClean="0">
                <a:solidFill>
                  <a:schemeClr val="tx2">
                    <a:lumMod val="75000"/>
                  </a:schemeClr>
                </a:solidFill>
              </a:rPr>
              <a:t>Two way communication </a:t>
            </a:r>
          </a:p>
          <a:p>
            <a:r>
              <a:rPr lang="en-ZA" sz="2200" dirty="0" smtClean="0">
                <a:solidFill>
                  <a:schemeClr val="tx2">
                    <a:lumMod val="75000"/>
                  </a:schemeClr>
                </a:solidFill>
              </a:rPr>
              <a:t>Continuously </a:t>
            </a:r>
            <a:r>
              <a:rPr lang="en-ZA" sz="2200" dirty="0" smtClean="0">
                <a:solidFill>
                  <a:schemeClr val="tx2">
                    <a:lumMod val="75000"/>
                  </a:schemeClr>
                </a:solidFill>
              </a:rPr>
              <a:t>operational, 24hrs</a:t>
            </a:r>
            <a:r>
              <a:rPr lang="en-ZA" sz="2200" dirty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en-ZA" sz="2200" dirty="0" smtClean="0">
                <a:solidFill>
                  <a:schemeClr val="tx2">
                    <a:lumMod val="75000"/>
                  </a:schemeClr>
                </a:solidFill>
              </a:rPr>
              <a:t> forever</a:t>
            </a:r>
            <a:endParaRPr lang="en-ZA" sz="22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ZA" sz="2200" dirty="0" smtClean="0">
                <a:solidFill>
                  <a:schemeClr val="tx2">
                    <a:lumMod val="75000"/>
                  </a:schemeClr>
                </a:solidFill>
              </a:rPr>
              <a:t>Processed data is different</a:t>
            </a:r>
          </a:p>
          <a:p>
            <a:pPr marL="0" indent="0">
              <a:buNone/>
            </a:pPr>
            <a:endParaRPr lang="en-ZA" sz="22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ZA" sz="2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66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354" y="1600201"/>
            <a:ext cx="8100646" cy="3412975"/>
          </a:xfrm>
        </p:spPr>
        <p:txBody>
          <a:bodyPr/>
          <a:lstStyle/>
          <a:p>
            <a:pPr marL="0" indent="0">
              <a:buNone/>
            </a:pPr>
            <a:r>
              <a:rPr lang="en-ZA" sz="2800" dirty="0" smtClean="0">
                <a:solidFill>
                  <a:schemeClr val="tx2">
                    <a:lumMod val="75000"/>
                  </a:schemeClr>
                </a:solidFill>
              </a:rPr>
              <a:t>What can be borrowed?</a:t>
            </a:r>
          </a:p>
          <a:p>
            <a:pPr marL="0" indent="0">
              <a:buNone/>
            </a:pPr>
            <a:endParaRPr lang="en-ZA" dirty="0"/>
          </a:p>
          <a:p>
            <a:r>
              <a:rPr lang="en-ZA" sz="2000" dirty="0" smtClean="0">
                <a:solidFill>
                  <a:schemeClr val="tx2">
                    <a:lumMod val="75000"/>
                  </a:schemeClr>
                </a:solidFill>
              </a:rPr>
              <a:t>Design philosophy </a:t>
            </a:r>
          </a:p>
          <a:p>
            <a:r>
              <a:rPr lang="en-ZA" sz="2000" dirty="0" smtClean="0">
                <a:solidFill>
                  <a:schemeClr val="tx2">
                    <a:lumMod val="75000"/>
                  </a:schemeClr>
                </a:solidFill>
              </a:rPr>
              <a:t>Advanced distributed data processing infrastructure HPC</a:t>
            </a:r>
          </a:p>
          <a:p>
            <a:r>
              <a:rPr lang="en-ZA" sz="2000" dirty="0" smtClean="0">
                <a:solidFill>
                  <a:schemeClr val="tx2">
                    <a:lumMod val="75000"/>
                  </a:schemeClr>
                </a:solidFill>
              </a:rPr>
              <a:t>Fast interactive data management</a:t>
            </a:r>
          </a:p>
          <a:p>
            <a:r>
              <a:rPr lang="en-ZA" sz="2000" dirty="0" smtClean="0">
                <a:solidFill>
                  <a:schemeClr val="tx2">
                    <a:lumMod val="75000"/>
                  </a:schemeClr>
                </a:solidFill>
              </a:rPr>
              <a:t>Fast decision making software</a:t>
            </a:r>
          </a:p>
          <a:p>
            <a:r>
              <a:rPr lang="en-ZA" sz="2000" dirty="0" smtClean="0">
                <a:solidFill>
                  <a:schemeClr val="tx2">
                    <a:lumMod val="75000"/>
                  </a:schemeClr>
                </a:solidFill>
              </a:rPr>
              <a:t>Optimised long distance data streaming/transport</a:t>
            </a:r>
          </a:p>
          <a:p>
            <a:r>
              <a:rPr lang="en-ZA" sz="2000" dirty="0" smtClean="0">
                <a:solidFill>
                  <a:schemeClr val="tx2">
                    <a:lumMod val="75000"/>
                  </a:schemeClr>
                </a:solidFill>
              </a:rPr>
              <a:t>Computing intensive data </a:t>
            </a:r>
            <a:r>
              <a:rPr lang="en-ZA" sz="2000" dirty="0" smtClean="0">
                <a:solidFill>
                  <a:schemeClr val="tx2">
                    <a:lumMod val="75000"/>
                  </a:schemeClr>
                </a:solidFill>
              </a:rPr>
              <a:t>calibration </a:t>
            </a:r>
            <a:r>
              <a:rPr lang="en-ZA" sz="2000" dirty="0" smtClean="0">
                <a:solidFill>
                  <a:schemeClr val="tx2">
                    <a:lumMod val="75000"/>
                  </a:schemeClr>
                </a:solidFill>
              </a:rPr>
              <a:t>and reconstruction</a:t>
            </a:r>
          </a:p>
          <a:p>
            <a:endParaRPr lang="en-ZA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354" y="404815"/>
            <a:ext cx="8100646" cy="791938"/>
          </a:xfrm>
        </p:spPr>
        <p:txBody>
          <a:bodyPr/>
          <a:lstStyle/>
          <a:p>
            <a:pPr algn="l"/>
            <a:r>
              <a:rPr lang="en-ZA" sz="3200" dirty="0" smtClean="0">
                <a:solidFill>
                  <a:schemeClr val="accent2">
                    <a:lumMod val="75000"/>
                  </a:schemeClr>
                </a:solidFill>
              </a:rPr>
              <a:t>Conclusions</a:t>
            </a:r>
            <a:r>
              <a:rPr lang="en-ZA" dirty="0" smtClean="0"/>
              <a:t>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9596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accent2">
                    <a:lumMod val="75000"/>
                  </a:schemeClr>
                </a:solidFill>
              </a:rPr>
              <a:t>Thank you!</a:t>
            </a:r>
            <a:endParaRPr lang="en-ZA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630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268760"/>
            <a:ext cx="6491064" cy="4925144"/>
          </a:xfrm>
        </p:spPr>
        <p:txBody>
          <a:bodyPr/>
          <a:lstStyle/>
          <a:p>
            <a:r>
              <a:rPr lang="en-ZA" dirty="0" smtClean="0">
                <a:solidFill>
                  <a:schemeClr val="tx2">
                    <a:lumMod val="75000"/>
                  </a:schemeClr>
                </a:solidFill>
              </a:rPr>
              <a:t>Problems with the </a:t>
            </a:r>
            <a:r>
              <a:rPr lang="en-ZA" dirty="0">
                <a:solidFill>
                  <a:schemeClr val="tx2">
                    <a:lumMod val="75000"/>
                  </a:schemeClr>
                </a:solidFill>
              </a:rPr>
              <a:t>e</a:t>
            </a:r>
            <a:r>
              <a:rPr lang="en-ZA" dirty="0" smtClean="0">
                <a:solidFill>
                  <a:schemeClr val="tx2">
                    <a:lumMod val="75000"/>
                  </a:schemeClr>
                </a:solidFill>
              </a:rPr>
              <a:t>lectrical </a:t>
            </a:r>
            <a:r>
              <a:rPr lang="en-ZA" dirty="0">
                <a:solidFill>
                  <a:schemeClr val="tx2">
                    <a:lumMod val="75000"/>
                  </a:schemeClr>
                </a:solidFill>
              </a:rPr>
              <a:t>e</a:t>
            </a:r>
            <a:r>
              <a:rPr lang="en-ZA" dirty="0" smtClean="0">
                <a:solidFill>
                  <a:schemeClr val="tx2">
                    <a:lumMod val="75000"/>
                  </a:schemeClr>
                </a:solidFill>
              </a:rPr>
              <a:t>nergy grid</a:t>
            </a:r>
          </a:p>
          <a:p>
            <a:r>
              <a:rPr lang="en-ZA" dirty="0" smtClean="0">
                <a:solidFill>
                  <a:schemeClr val="tx2">
                    <a:lumMod val="75000"/>
                  </a:schemeClr>
                </a:solidFill>
              </a:rPr>
              <a:t>Proposed solution </a:t>
            </a:r>
          </a:p>
          <a:p>
            <a:r>
              <a:rPr lang="en-ZA" dirty="0" smtClean="0">
                <a:solidFill>
                  <a:schemeClr val="tx2">
                    <a:lumMod val="75000"/>
                  </a:schemeClr>
                </a:solidFill>
              </a:rPr>
              <a:t>Examples</a:t>
            </a:r>
          </a:p>
          <a:p>
            <a:r>
              <a:rPr lang="en-ZA" dirty="0" smtClean="0">
                <a:solidFill>
                  <a:schemeClr val="tx2">
                    <a:lumMod val="75000"/>
                  </a:schemeClr>
                </a:solidFill>
              </a:rPr>
              <a:t>Comparison </a:t>
            </a:r>
          </a:p>
          <a:p>
            <a:r>
              <a:rPr lang="en-ZA" dirty="0" smtClean="0">
                <a:solidFill>
                  <a:schemeClr val="tx2">
                    <a:lumMod val="75000"/>
                  </a:schemeClr>
                </a:solidFill>
              </a:rPr>
              <a:t>Conclusions</a:t>
            </a:r>
          </a:p>
          <a:p>
            <a:pPr marL="0" indent="0">
              <a:buNone/>
            </a:pPr>
            <a:r>
              <a:rPr lang="en-ZA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354" y="404664"/>
            <a:ext cx="8100646" cy="1012825"/>
          </a:xfrm>
        </p:spPr>
        <p:txBody>
          <a:bodyPr>
            <a:normAutofit/>
          </a:bodyPr>
          <a:lstStyle/>
          <a:p>
            <a:r>
              <a:rPr lang="en-ZA" dirty="0" smtClean="0">
                <a:solidFill>
                  <a:schemeClr val="accent2">
                    <a:lumMod val="75000"/>
                  </a:schemeClr>
                </a:solidFill>
              </a:rPr>
              <a:t>Contents</a:t>
            </a:r>
            <a:endParaRPr lang="en-ZA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10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371"/>
          <a:stretch/>
        </p:blipFill>
        <p:spPr>
          <a:xfrm>
            <a:off x="1259632" y="921787"/>
            <a:ext cx="7632848" cy="51715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187624" y="332655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Energy Grid</a:t>
            </a:r>
            <a:endParaRPr lang="en-ZA" sz="32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01442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112" y="404664"/>
            <a:ext cx="8075240" cy="720080"/>
          </a:xfrm>
        </p:spPr>
        <p:txBody>
          <a:bodyPr>
            <a:normAutofit/>
          </a:bodyPr>
          <a:lstStyle/>
          <a:p>
            <a:pPr algn="l"/>
            <a:r>
              <a:rPr lang="en-ZA" sz="3000" dirty="0" smtClean="0">
                <a:solidFill>
                  <a:schemeClr val="accent2">
                    <a:lumMod val="75000"/>
                  </a:schemeClr>
                </a:solidFill>
              </a:rPr>
              <a:t>Old Energy grid</a:t>
            </a:r>
            <a:endParaRPr lang="en-ZA" sz="3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579181" y="2488405"/>
            <a:ext cx="2957594" cy="92062"/>
          </a:xfrm>
          <a:prstGeom prst="rightArrow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ZA" dirty="0"/>
          </a:p>
        </p:txBody>
      </p:sp>
      <p:grpSp>
        <p:nvGrpSpPr>
          <p:cNvPr id="5" name="Group 4"/>
          <p:cNvGrpSpPr/>
          <p:nvPr/>
        </p:nvGrpSpPr>
        <p:grpSpPr>
          <a:xfrm>
            <a:off x="1727476" y="1681695"/>
            <a:ext cx="2082208" cy="1551940"/>
            <a:chOff x="0" y="0"/>
            <a:chExt cx="2082374" cy="1552159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grpSp>
          <p:nvGrpSpPr>
            <p:cNvPr id="27" name="Group 26"/>
            <p:cNvGrpSpPr/>
            <p:nvPr/>
          </p:nvGrpSpPr>
          <p:grpSpPr>
            <a:xfrm>
              <a:off x="0" y="99893"/>
              <a:ext cx="1021977" cy="1452266"/>
              <a:chOff x="0" y="0"/>
              <a:chExt cx="1021977" cy="1452266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0" y="0"/>
                <a:ext cx="1021977" cy="192100"/>
              </a:xfrm>
              <a:prstGeom prst="ellips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ZA" dirty="0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0" y="115260"/>
                <a:ext cx="99893" cy="1237130"/>
              </a:xfrm>
              <a:custGeom>
                <a:avLst/>
                <a:gdLst>
                  <a:gd name="connsiteX0" fmla="*/ 0 w 156008"/>
                  <a:gd name="connsiteY0" fmla="*/ 0 h 1121869"/>
                  <a:gd name="connsiteX1" fmla="*/ 130629 w 156008"/>
                  <a:gd name="connsiteY1" fmla="*/ 422622 h 1121869"/>
                  <a:gd name="connsiteX2" fmla="*/ 145997 w 156008"/>
                  <a:gd name="connsiteY2" fmla="*/ 822192 h 1121869"/>
                  <a:gd name="connsiteX3" fmla="*/ 15369 w 156008"/>
                  <a:gd name="connsiteY3" fmla="*/ 1121869 h 1121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008" h="1121869">
                    <a:moveTo>
                      <a:pt x="0" y="0"/>
                    </a:moveTo>
                    <a:cubicBezTo>
                      <a:pt x="53148" y="142795"/>
                      <a:pt x="106296" y="285590"/>
                      <a:pt x="130629" y="422622"/>
                    </a:cubicBezTo>
                    <a:cubicBezTo>
                      <a:pt x="154962" y="559654"/>
                      <a:pt x="165207" y="705651"/>
                      <a:pt x="145997" y="822192"/>
                    </a:cubicBezTo>
                    <a:cubicBezTo>
                      <a:pt x="126787" y="938733"/>
                      <a:pt x="71078" y="1030301"/>
                      <a:pt x="15369" y="1121869"/>
                    </a:cubicBezTo>
                  </a:path>
                </a:pathLst>
              </a:custGeom>
              <a:noFill/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ZA" dirty="0"/>
              </a:p>
            </p:txBody>
          </p:sp>
          <p:sp>
            <p:nvSpPr>
              <p:cNvPr id="40" name="Freeform 39"/>
              <p:cNvSpPr/>
              <p:nvPr/>
            </p:nvSpPr>
            <p:spPr>
              <a:xfrm rot="10800000">
                <a:off x="937453" y="115260"/>
                <a:ext cx="83821" cy="1236980"/>
              </a:xfrm>
              <a:custGeom>
                <a:avLst/>
                <a:gdLst>
                  <a:gd name="connsiteX0" fmla="*/ 0 w 156008"/>
                  <a:gd name="connsiteY0" fmla="*/ 0 h 1121869"/>
                  <a:gd name="connsiteX1" fmla="*/ 130629 w 156008"/>
                  <a:gd name="connsiteY1" fmla="*/ 422622 h 1121869"/>
                  <a:gd name="connsiteX2" fmla="*/ 145997 w 156008"/>
                  <a:gd name="connsiteY2" fmla="*/ 822192 h 1121869"/>
                  <a:gd name="connsiteX3" fmla="*/ 15369 w 156008"/>
                  <a:gd name="connsiteY3" fmla="*/ 1121869 h 1121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008" h="1121869">
                    <a:moveTo>
                      <a:pt x="0" y="0"/>
                    </a:moveTo>
                    <a:cubicBezTo>
                      <a:pt x="53148" y="142795"/>
                      <a:pt x="106296" y="285590"/>
                      <a:pt x="130629" y="422622"/>
                    </a:cubicBezTo>
                    <a:cubicBezTo>
                      <a:pt x="154962" y="559654"/>
                      <a:pt x="165207" y="705651"/>
                      <a:pt x="145997" y="822192"/>
                    </a:cubicBezTo>
                    <a:cubicBezTo>
                      <a:pt x="126787" y="938733"/>
                      <a:pt x="71078" y="1030301"/>
                      <a:pt x="15369" y="1121869"/>
                    </a:cubicBezTo>
                  </a:path>
                </a:pathLst>
              </a:custGeom>
              <a:noFill/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ZA" dirty="0"/>
              </a:p>
            </p:txBody>
          </p:sp>
          <p:sp>
            <p:nvSpPr>
              <p:cNvPr id="41" name="Arc 40"/>
              <p:cNvSpPr/>
              <p:nvPr/>
            </p:nvSpPr>
            <p:spPr>
              <a:xfrm rot="10800000">
                <a:off x="0" y="1221761"/>
                <a:ext cx="1021715" cy="230505"/>
              </a:xfrm>
              <a:prstGeom prst="arc">
                <a:avLst>
                  <a:gd name="adj1" fmla="val 10858532"/>
                  <a:gd name="adj2" fmla="val 21402539"/>
                </a:avLst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ZA" dirty="0"/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714616" y="0"/>
              <a:ext cx="937212" cy="1452266"/>
              <a:chOff x="0" y="0"/>
              <a:chExt cx="1021977" cy="1452266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0" y="0"/>
                <a:ext cx="1021977" cy="192100"/>
              </a:xfrm>
              <a:prstGeom prst="ellips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ZA" dirty="0"/>
              </a:p>
            </p:txBody>
          </p:sp>
          <p:sp>
            <p:nvSpPr>
              <p:cNvPr id="36" name="Arc 35"/>
              <p:cNvSpPr/>
              <p:nvPr/>
            </p:nvSpPr>
            <p:spPr>
              <a:xfrm rot="10800000">
                <a:off x="0" y="1221761"/>
                <a:ext cx="1021715" cy="230505"/>
              </a:xfrm>
              <a:prstGeom prst="arc">
                <a:avLst>
                  <a:gd name="adj1" fmla="val 10858532"/>
                  <a:gd name="adj2" fmla="val 19609243"/>
                </a:avLst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ZA" dirty="0"/>
              </a:p>
            </p:txBody>
          </p:sp>
          <p:sp>
            <p:nvSpPr>
              <p:cNvPr id="37" name="Freeform 36"/>
              <p:cNvSpPr/>
              <p:nvPr/>
            </p:nvSpPr>
            <p:spPr>
              <a:xfrm rot="10800000">
                <a:off x="937453" y="115260"/>
                <a:ext cx="83821" cy="1236980"/>
              </a:xfrm>
              <a:custGeom>
                <a:avLst/>
                <a:gdLst>
                  <a:gd name="connsiteX0" fmla="*/ 0 w 156008"/>
                  <a:gd name="connsiteY0" fmla="*/ 0 h 1121869"/>
                  <a:gd name="connsiteX1" fmla="*/ 130629 w 156008"/>
                  <a:gd name="connsiteY1" fmla="*/ 422622 h 1121869"/>
                  <a:gd name="connsiteX2" fmla="*/ 145997 w 156008"/>
                  <a:gd name="connsiteY2" fmla="*/ 822192 h 1121869"/>
                  <a:gd name="connsiteX3" fmla="*/ 15369 w 156008"/>
                  <a:gd name="connsiteY3" fmla="*/ 1121869 h 1121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008" h="1121869">
                    <a:moveTo>
                      <a:pt x="0" y="0"/>
                    </a:moveTo>
                    <a:cubicBezTo>
                      <a:pt x="53148" y="142795"/>
                      <a:pt x="106296" y="285590"/>
                      <a:pt x="130629" y="422622"/>
                    </a:cubicBezTo>
                    <a:cubicBezTo>
                      <a:pt x="154962" y="559654"/>
                      <a:pt x="165207" y="705651"/>
                      <a:pt x="145997" y="822192"/>
                    </a:cubicBezTo>
                    <a:cubicBezTo>
                      <a:pt x="126787" y="938733"/>
                      <a:pt x="71078" y="1030301"/>
                      <a:pt x="15369" y="1121869"/>
                    </a:cubicBezTo>
                  </a:path>
                </a:pathLst>
              </a:custGeom>
              <a:noFill/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ZA" dirty="0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1390811" y="1252498"/>
              <a:ext cx="691563" cy="215154"/>
              <a:chOff x="0" y="0"/>
              <a:chExt cx="691563" cy="215154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0" y="0"/>
                <a:ext cx="691563" cy="21463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ZA" dirty="0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76841" y="115261"/>
                <a:ext cx="45719" cy="998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ZA" dirty="0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53573" y="115261"/>
                <a:ext cx="45085" cy="9969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ZA" dirty="0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414938" y="115261"/>
                <a:ext cx="45719" cy="998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ZA" dirty="0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560935" y="107577"/>
                <a:ext cx="45719" cy="998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ZA" dirty="0"/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6803284" y="2289058"/>
            <a:ext cx="1078697" cy="813332"/>
            <a:chOff x="0" y="0"/>
            <a:chExt cx="1244813" cy="1067024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grpSp>
          <p:nvGrpSpPr>
            <p:cNvPr id="8" name="Group 7"/>
            <p:cNvGrpSpPr/>
            <p:nvPr/>
          </p:nvGrpSpPr>
          <p:grpSpPr>
            <a:xfrm>
              <a:off x="0" y="0"/>
              <a:ext cx="1244813" cy="1067024"/>
              <a:chOff x="0" y="0"/>
              <a:chExt cx="1244813" cy="1067024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968188" y="0"/>
                <a:ext cx="69156" cy="25357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ZA" dirty="0"/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0" y="0"/>
                <a:ext cx="1244813" cy="1067024"/>
                <a:chOff x="0" y="0"/>
                <a:chExt cx="1244813" cy="1067024"/>
              </a:xfrm>
            </p:grpSpPr>
            <p:grpSp>
              <p:nvGrpSpPr>
                <p:cNvPr id="12" name="Group 11"/>
                <p:cNvGrpSpPr/>
                <p:nvPr/>
              </p:nvGrpSpPr>
              <p:grpSpPr>
                <a:xfrm>
                  <a:off x="61472" y="291993"/>
                  <a:ext cx="1098550" cy="775031"/>
                  <a:chOff x="0" y="0"/>
                  <a:chExt cx="1098550" cy="775031"/>
                </a:xfrm>
              </p:grpSpPr>
              <p:grpSp>
                <p:nvGrpSpPr>
                  <p:cNvPr id="14" name="Group 13"/>
                  <p:cNvGrpSpPr/>
                  <p:nvPr/>
                </p:nvGrpSpPr>
                <p:grpSpPr>
                  <a:xfrm>
                    <a:off x="0" y="0"/>
                    <a:ext cx="1098550" cy="775031"/>
                    <a:chOff x="0" y="0"/>
                    <a:chExt cx="1098550" cy="775031"/>
                  </a:xfrm>
                </p:grpSpPr>
                <p:grpSp>
                  <p:nvGrpSpPr>
                    <p:cNvPr id="20" name="Group 19"/>
                    <p:cNvGrpSpPr/>
                    <p:nvPr/>
                  </p:nvGrpSpPr>
                  <p:grpSpPr>
                    <a:xfrm>
                      <a:off x="0" y="0"/>
                      <a:ext cx="1098550" cy="775031"/>
                      <a:chOff x="0" y="0"/>
                      <a:chExt cx="1098550" cy="775031"/>
                    </a:xfrm>
                  </p:grpSpPr>
                  <p:sp>
                    <p:nvSpPr>
                      <p:cNvPr id="22" name="Flowchart: Process 21"/>
                      <p:cNvSpPr/>
                      <p:nvPr/>
                    </p:nvSpPr>
                    <p:spPr>
                      <a:xfrm>
                        <a:off x="0" y="0"/>
                        <a:ext cx="1098550" cy="774700"/>
                      </a:xfrm>
                      <a:prstGeom prst="flowChartProcess">
                        <a:avLst/>
                      </a:prstGeom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ZA" dirty="0"/>
                      </a:p>
                    </p:txBody>
                  </p:sp>
                  <p:sp>
                    <p:nvSpPr>
                      <p:cNvPr id="23" name="Rectangle 22"/>
                      <p:cNvSpPr/>
                      <p:nvPr/>
                    </p:nvSpPr>
                    <p:spPr>
                      <a:xfrm>
                        <a:off x="407254" y="192101"/>
                        <a:ext cx="299085" cy="582930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ZA" dirty="0"/>
                      </a:p>
                    </p:txBody>
                  </p:sp>
                  <p:grpSp>
                    <p:nvGrpSpPr>
                      <p:cNvPr id="24" name="Group 23"/>
                      <p:cNvGrpSpPr/>
                      <p:nvPr/>
                    </p:nvGrpSpPr>
                    <p:grpSpPr>
                      <a:xfrm>
                        <a:off x="46104" y="192101"/>
                        <a:ext cx="299085" cy="268605"/>
                        <a:chOff x="0" y="0"/>
                        <a:chExt cx="299085" cy="268605"/>
                      </a:xfrm>
                    </p:grpSpPr>
                    <p:sp>
                      <p:nvSpPr>
                        <p:cNvPr id="25" name="Rectangle 24"/>
                        <p:cNvSpPr/>
                        <p:nvPr/>
                      </p:nvSpPr>
                      <p:spPr>
                        <a:xfrm>
                          <a:off x="0" y="0"/>
                          <a:ext cx="299085" cy="268605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ZA" dirty="0"/>
                        </a:p>
                      </p:txBody>
                    </p:sp>
                    <p:cxnSp>
                      <p:nvCxnSpPr>
                        <p:cNvPr id="26" name="Straight Connector 25"/>
                        <p:cNvCxnSpPr/>
                        <p:nvPr/>
                      </p:nvCxnSpPr>
                      <p:spPr>
                        <a:xfrm>
                          <a:off x="145997" y="0"/>
                          <a:ext cx="0" cy="268605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2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cxnSp>
                  <p:nvCxnSpPr>
                    <p:cNvPr id="21" name="Straight Connector 20"/>
                    <p:cNvCxnSpPr/>
                    <p:nvPr/>
                  </p:nvCxnSpPr>
                  <p:spPr>
                    <a:xfrm>
                      <a:off x="46104" y="330413"/>
                      <a:ext cx="299085" cy="0"/>
                    </a:xfrm>
                    <a:prstGeom prst="line">
                      <a:avLst/>
                    </a:prstGeom>
                    <a:ln>
                      <a:solidFill>
                        <a:schemeClr val="tx2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" name="Group 14"/>
                  <p:cNvGrpSpPr/>
                  <p:nvPr/>
                </p:nvGrpSpPr>
                <p:grpSpPr>
                  <a:xfrm>
                    <a:off x="760719" y="192101"/>
                    <a:ext cx="299085" cy="268605"/>
                    <a:chOff x="0" y="0"/>
                    <a:chExt cx="299085" cy="268605"/>
                  </a:xfrm>
                </p:grpSpPr>
                <p:grpSp>
                  <p:nvGrpSpPr>
                    <p:cNvPr id="16" name="Group 15"/>
                    <p:cNvGrpSpPr/>
                    <p:nvPr/>
                  </p:nvGrpSpPr>
                  <p:grpSpPr>
                    <a:xfrm>
                      <a:off x="0" y="0"/>
                      <a:ext cx="299085" cy="268605"/>
                      <a:chOff x="0" y="0"/>
                      <a:chExt cx="299085" cy="268605"/>
                    </a:xfrm>
                  </p:grpSpPr>
                  <p:sp>
                    <p:nvSpPr>
                      <p:cNvPr id="18" name="Rectangle 17"/>
                      <p:cNvSpPr/>
                      <p:nvPr/>
                    </p:nvSpPr>
                    <p:spPr>
                      <a:xfrm>
                        <a:off x="0" y="0"/>
                        <a:ext cx="299085" cy="26860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ZA" dirty="0"/>
                      </a:p>
                    </p:txBody>
                  </p:sp>
                  <p:cxnSp>
                    <p:nvCxnSpPr>
                      <p:cNvPr id="19" name="Straight Connector 18"/>
                      <p:cNvCxnSpPr/>
                      <p:nvPr/>
                    </p:nvCxnSpPr>
                    <p:spPr>
                      <a:xfrm>
                        <a:off x="145997" y="0"/>
                        <a:ext cx="0" cy="268605"/>
                      </a:xfrm>
                      <a:prstGeom prst="line">
                        <a:avLst/>
                      </a:prstGeom>
                      <a:ln>
                        <a:solidFill>
                          <a:schemeClr val="tx2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7" name="Straight Connector 16"/>
                    <p:cNvCxnSpPr/>
                    <p:nvPr/>
                  </p:nvCxnSpPr>
                  <p:spPr>
                    <a:xfrm>
                      <a:off x="0" y="138312"/>
                      <a:ext cx="299085" cy="0"/>
                    </a:xfrm>
                    <a:prstGeom prst="line">
                      <a:avLst/>
                    </a:prstGeom>
                    <a:ln>
                      <a:solidFill>
                        <a:schemeClr val="tx2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13" name="Isosceles Triangle 12"/>
                <p:cNvSpPr/>
                <p:nvPr/>
              </p:nvSpPr>
              <p:spPr>
                <a:xfrm>
                  <a:off x="0" y="0"/>
                  <a:ext cx="1244813" cy="290323"/>
                </a:xfrm>
                <a:prstGeom prst="triangle">
                  <a:avLst>
                    <a:gd name="adj" fmla="val 49302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</p:grpSp>
        </p:grpSp>
        <p:sp>
          <p:nvSpPr>
            <p:cNvPr id="9" name="Oval 8"/>
            <p:cNvSpPr/>
            <p:nvPr/>
          </p:nvSpPr>
          <p:spPr>
            <a:xfrm>
              <a:off x="468726" y="691563"/>
              <a:ext cx="46104" cy="603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ZA" dirty="0"/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1822060" y="3149140"/>
            <a:ext cx="1635321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ZA" dirty="0">
                <a:solidFill>
                  <a:schemeClr val="accent5">
                    <a:lumMod val="50000"/>
                  </a:schemeClr>
                </a:solidFill>
              </a:rPr>
              <a:t>Power station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747032" y="3105360"/>
            <a:ext cx="1929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>
                <a:solidFill>
                  <a:schemeClr val="accent5">
                    <a:lumMod val="50000"/>
                  </a:schemeClr>
                </a:solidFill>
              </a:rPr>
              <a:t>Customer</a:t>
            </a:r>
            <a:endParaRPr lang="en-Z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240317" y="2215040"/>
            <a:ext cx="1635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>
                <a:solidFill>
                  <a:schemeClr val="accent5">
                    <a:lumMod val="50000"/>
                  </a:schemeClr>
                </a:solidFill>
              </a:rPr>
              <a:t>Transmission</a:t>
            </a:r>
            <a:r>
              <a:rPr lang="en-ZA" dirty="0" smtClean="0"/>
              <a:t> </a:t>
            </a:r>
            <a:endParaRPr lang="en-ZA" dirty="0"/>
          </a:p>
        </p:txBody>
      </p:sp>
      <p:sp>
        <p:nvSpPr>
          <p:cNvPr id="42" name="Rectangle 41"/>
          <p:cNvSpPr/>
          <p:nvPr/>
        </p:nvSpPr>
        <p:spPr>
          <a:xfrm>
            <a:off x="1716663" y="5447992"/>
            <a:ext cx="6600190" cy="45085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ZA" dirty="0"/>
          </a:p>
        </p:txBody>
      </p:sp>
      <p:sp>
        <p:nvSpPr>
          <p:cNvPr id="43" name="Isosceles Triangle 42"/>
          <p:cNvSpPr/>
          <p:nvPr/>
        </p:nvSpPr>
        <p:spPr>
          <a:xfrm>
            <a:off x="4815463" y="5493077"/>
            <a:ext cx="614680" cy="353060"/>
          </a:xfrm>
          <a:prstGeom prst="triangl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ZA" dirty="0"/>
          </a:p>
        </p:txBody>
      </p:sp>
      <p:grpSp>
        <p:nvGrpSpPr>
          <p:cNvPr id="44" name="Group 43"/>
          <p:cNvGrpSpPr/>
          <p:nvPr/>
        </p:nvGrpSpPr>
        <p:grpSpPr>
          <a:xfrm>
            <a:off x="1664593" y="4188787"/>
            <a:ext cx="1644014" cy="1259840"/>
            <a:chOff x="0" y="0"/>
            <a:chExt cx="2082374" cy="1552159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grpSp>
          <p:nvGrpSpPr>
            <p:cNvPr id="65" name="Group 64"/>
            <p:cNvGrpSpPr/>
            <p:nvPr/>
          </p:nvGrpSpPr>
          <p:grpSpPr>
            <a:xfrm>
              <a:off x="0" y="99893"/>
              <a:ext cx="1021977" cy="1452266"/>
              <a:chOff x="0" y="0"/>
              <a:chExt cx="1021977" cy="1452266"/>
            </a:xfrm>
          </p:grpSpPr>
          <p:sp>
            <p:nvSpPr>
              <p:cNvPr id="76" name="Oval 75"/>
              <p:cNvSpPr/>
              <p:nvPr/>
            </p:nvSpPr>
            <p:spPr>
              <a:xfrm>
                <a:off x="0" y="0"/>
                <a:ext cx="1021977" cy="192100"/>
              </a:xfrm>
              <a:prstGeom prst="ellips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ZA" dirty="0"/>
              </a:p>
            </p:txBody>
          </p:sp>
          <p:sp>
            <p:nvSpPr>
              <p:cNvPr id="77" name="Freeform 76"/>
              <p:cNvSpPr/>
              <p:nvPr/>
            </p:nvSpPr>
            <p:spPr>
              <a:xfrm>
                <a:off x="0" y="115260"/>
                <a:ext cx="99893" cy="1237130"/>
              </a:xfrm>
              <a:custGeom>
                <a:avLst/>
                <a:gdLst>
                  <a:gd name="connsiteX0" fmla="*/ 0 w 156008"/>
                  <a:gd name="connsiteY0" fmla="*/ 0 h 1121869"/>
                  <a:gd name="connsiteX1" fmla="*/ 130629 w 156008"/>
                  <a:gd name="connsiteY1" fmla="*/ 422622 h 1121869"/>
                  <a:gd name="connsiteX2" fmla="*/ 145997 w 156008"/>
                  <a:gd name="connsiteY2" fmla="*/ 822192 h 1121869"/>
                  <a:gd name="connsiteX3" fmla="*/ 15369 w 156008"/>
                  <a:gd name="connsiteY3" fmla="*/ 1121869 h 1121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008" h="1121869">
                    <a:moveTo>
                      <a:pt x="0" y="0"/>
                    </a:moveTo>
                    <a:cubicBezTo>
                      <a:pt x="53148" y="142795"/>
                      <a:pt x="106296" y="285590"/>
                      <a:pt x="130629" y="422622"/>
                    </a:cubicBezTo>
                    <a:cubicBezTo>
                      <a:pt x="154962" y="559654"/>
                      <a:pt x="165207" y="705651"/>
                      <a:pt x="145997" y="822192"/>
                    </a:cubicBezTo>
                    <a:cubicBezTo>
                      <a:pt x="126787" y="938733"/>
                      <a:pt x="71078" y="1030301"/>
                      <a:pt x="15369" y="1121869"/>
                    </a:cubicBezTo>
                  </a:path>
                </a:pathLst>
              </a:custGeom>
              <a:noFill/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ZA" dirty="0"/>
              </a:p>
            </p:txBody>
          </p:sp>
          <p:sp>
            <p:nvSpPr>
              <p:cNvPr id="78" name="Freeform 77"/>
              <p:cNvSpPr/>
              <p:nvPr/>
            </p:nvSpPr>
            <p:spPr>
              <a:xfrm rot="10800000">
                <a:off x="937453" y="115260"/>
                <a:ext cx="83821" cy="1236980"/>
              </a:xfrm>
              <a:custGeom>
                <a:avLst/>
                <a:gdLst>
                  <a:gd name="connsiteX0" fmla="*/ 0 w 156008"/>
                  <a:gd name="connsiteY0" fmla="*/ 0 h 1121869"/>
                  <a:gd name="connsiteX1" fmla="*/ 130629 w 156008"/>
                  <a:gd name="connsiteY1" fmla="*/ 422622 h 1121869"/>
                  <a:gd name="connsiteX2" fmla="*/ 145997 w 156008"/>
                  <a:gd name="connsiteY2" fmla="*/ 822192 h 1121869"/>
                  <a:gd name="connsiteX3" fmla="*/ 15369 w 156008"/>
                  <a:gd name="connsiteY3" fmla="*/ 1121869 h 1121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008" h="1121869">
                    <a:moveTo>
                      <a:pt x="0" y="0"/>
                    </a:moveTo>
                    <a:cubicBezTo>
                      <a:pt x="53148" y="142795"/>
                      <a:pt x="106296" y="285590"/>
                      <a:pt x="130629" y="422622"/>
                    </a:cubicBezTo>
                    <a:cubicBezTo>
                      <a:pt x="154962" y="559654"/>
                      <a:pt x="165207" y="705651"/>
                      <a:pt x="145997" y="822192"/>
                    </a:cubicBezTo>
                    <a:cubicBezTo>
                      <a:pt x="126787" y="938733"/>
                      <a:pt x="71078" y="1030301"/>
                      <a:pt x="15369" y="1121869"/>
                    </a:cubicBezTo>
                  </a:path>
                </a:pathLst>
              </a:custGeom>
              <a:noFill/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ZA" dirty="0"/>
              </a:p>
            </p:txBody>
          </p:sp>
          <p:sp>
            <p:nvSpPr>
              <p:cNvPr id="79" name="Arc 78"/>
              <p:cNvSpPr/>
              <p:nvPr/>
            </p:nvSpPr>
            <p:spPr>
              <a:xfrm rot="10800000">
                <a:off x="0" y="1221761"/>
                <a:ext cx="1021715" cy="230505"/>
              </a:xfrm>
              <a:prstGeom prst="arc">
                <a:avLst>
                  <a:gd name="adj1" fmla="val 10858532"/>
                  <a:gd name="adj2" fmla="val 21402539"/>
                </a:avLst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ZA" dirty="0"/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714616" y="0"/>
              <a:ext cx="937212" cy="1452266"/>
              <a:chOff x="0" y="0"/>
              <a:chExt cx="1021977" cy="1452266"/>
            </a:xfrm>
          </p:grpSpPr>
          <p:sp>
            <p:nvSpPr>
              <p:cNvPr id="73" name="Oval 72"/>
              <p:cNvSpPr/>
              <p:nvPr/>
            </p:nvSpPr>
            <p:spPr>
              <a:xfrm>
                <a:off x="0" y="0"/>
                <a:ext cx="1021977" cy="192100"/>
              </a:xfrm>
              <a:prstGeom prst="ellips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ZA" dirty="0"/>
              </a:p>
            </p:txBody>
          </p:sp>
          <p:sp>
            <p:nvSpPr>
              <p:cNvPr id="74" name="Arc 73"/>
              <p:cNvSpPr/>
              <p:nvPr/>
            </p:nvSpPr>
            <p:spPr>
              <a:xfrm rot="10800000">
                <a:off x="0" y="1221761"/>
                <a:ext cx="1021715" cy="230505"/>
              </a:xfrm>
              <a:prstGeom prst="arc">
                <a:avLst>
                  <a:gd name="adj1" fmla="val 10858532"/>
                  <a:gd name="adj2" fmla="val 19609243"/>
                </a:avLst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ZA" dirty="0"/>
              </a:p>
            </p:txBody>
          </p:sp>
          <p:sp>
            <p:nvSpPr>
              <p:cNvPr id="75" name="Freeform 74"/>
              <p:cNvSpPr/>
              <p:nvPr/>
            </p:nvSpPr>
            <p:spPr>
              <a:xfrm rot="10800000">
                <a:off x="937453" y="115260"/>
                <a:ext cx="83821" cy="1236980"/>
              </a:xfrm>
              <a:custGeom>
                <a:avLst/>
                <a:gdLst>
                  <a:gd name="connsiteX0" fmla="*/ 0 w 156008"/>
                  <a:gd name="connsiteY0" fmla="*/ 0 h 1121869"/>
                  <a:gd name="connsiteX1" fmla="*/ 130629 w 156008"/>
                  <a:gd name="connsiteY1" fmla="*/ 422622 h 1121869"/>
                  <a:gd name="connsiteX2" fmla="*/ 145997 w 156008"/>
                  <a:gd name="connsiteY2" fmla="*/ 822192 h 1121869"/>
                  <a:gd name="connsiteX3" fmla="*/ 15369 w 156008"/>
                  <a:gd name="connsiteY3" fmla="*/ 1121869 h 1121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008" h="1121869">
                    <a:moveTo>
                      <a:pt x="0" y="0"/>
                    </a:moveTo>
                    <a:cubicBezTo>
                      <a:pt x="53148" y="142795"/>
                      <a:pt x="106296" y="285590"/>
                      <a:pt x="130629" y="422622"/>
                    </a:cubicBezTo>
                    <a:cubicBezTo>
                      <a:pt x="154962" y="559654"/>
                      <a:pt x="165207" y="705651"/>
                      <a:pt x="145997" y="822192"/>
                    </a:cubicBezTo>
                    <a:cubicBezTo>
                      <a:pt x="126787" y="938733"/>
                      <a:pt x="71078" y="1030301"/>
                      <a:pt x="15369" y="1121869"/>
                    </a:cubicBezTo>
                  </a:path>
                </a:pathLst>
              </a:custGeom>
              <a:noFill/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ZA" dirty="0"/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1390811" y="1252498"/>
              <a:ext cx="691563" cy="215154"/>
              <a:chOff x="0" y="0"/>
              <a:chExt cx="691563" cy="215154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0" y="0"/>
                <a:ext cx="691563" cy="21463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ZA" dirty="0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76841" y="115261"/>
                <a:ext cx="45719" cy="998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ZA" dirty="0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253573" y="115261"/>
                <a:ext cx="45085" cy="9969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ZA" dirty="0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414938" y="115261"/>
                <a:ext cx="45719" cy="998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ZA" dirty="0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560935" y="107577"/>
                <a:ext cx="45719" cy="998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ZA" dirty="0"/>
              </a:p>
            </p:txBody>
          </p:sp>
        </p:grpSp>
      </p:grpSp>
      <p:grpSp>
        <p:nvGrpSpPr>
          <p:cNvPr id="45" name="Group 44"/>
          <p:cNvGrpSpPr/>
          <p:nvPr/>
        </p:nvGrpSpPr>
        <p:grpSpPr>
          <a:xfrm>
            <a:off x="6993513" y="4551087"/>
            <a:ext cx="1002595" cy="921669"/>
            <a:chOff x="0" y="0"/>
            <a:chExt cx="1244813" cy="1067024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grpSp>
          <p:nvGrpSpPr>
            <p:cNvPr id="46" name="Group 45"/>
            <p:cNvGrpSpPr/>
            <p:nvPr/>
          </p:nvGrpSpPr>
          <p:grpSpPr>
            <a:xfrm>
              <a:off x="0" y="0"/>
              <a:ext cx="1244813" cy="1067024"/>
              <a:chOff x="0" y="0"/>
              <a:chExt cx="1244813" cy="1067024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968188" y="0"/>
                <a:ext cx="69156" cy="25357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ZA" dirty="0"/>
              </a:p>
            </p:txBody>
          </p:sp>
          <p:grpSp>
            <p:nvGrpSpPr>
              <p:cNvPr id="49" name="Group 48"/>
              <p:cNvGrpSpPr/>
              <p:nvPr/>
            </p:nvGrpSpPr>
            <p:grpSpPr>
              <a:xfrm>
                <a:off x="0" y="0"/>
                <a:ext cx="1244813" cy="1067024"/>
                <a:chOff x="0" y="0"/>
                <a:chExt cx="1244813" cy="1067024"/>
              </a:xfrm>
            </p:grpSpPr>
            <p:grpSp>
              <p:nvGrpSpPr>
                <p:cNvPr id="50" name="Group 49"/>
                <p:cNvGrpSpPr/>
                <p:nvPr/>
              </p:nvGrpSpPr>
              <p:grpSpPr>
                <a:xfrm>
                  <a:off x="61472" y="291993"/>
                  <a:ext cx="1098550" cy="775031"/>
                  <a:chOff x="0" y="0"/>
                  <a:chExt cx="1098550" cy="775031"/>
                </a:xfrm>
              </p:grpSpPr>
              <p:grpSp>
                <p:nvGrpSpPr>
                  <p:cNvPr id="52" name="Group 51"/>
                  <p:cNvGrpSpPr/>
                  <p:nvPr/>
                </p:nvGrpSpPr>
                <p:grpSpPr>
                  <a:xfrm>
                    <a:off x="0" y="0"/>
                    <a:ext cx="1098550" cy="775031"/>
                    <a:chOff x="0" y="0"/>
                    <a:chExt cx="1098550" cy="775031"/>
                  </a:xfrm>
                </p:grpSpPr>
                <p:grpSp>
                  <p:nvGrpSpPr>
                    <p:cNvPr id="58" name="Group 57"/>
                    <p:cNvGrpSpPr/>
                    <p:nvPr/>
                  </p:nvGrpSpPr>
                  <p:grpSpPr>
                    <a:xfrm>
                      <a:off x="0" y="0"/>
                      <a:ext cx="1098550" cy="775031"/>
                      <a:chOff x="0" y="0"/>
                      <a:chExt cx="1098550" cy="775031"/>
                    </a:xfrm>
                  </p:grpSpPr>
                  <p:sp>
                    <p:nvSpPr>
                      <p:cNvPr id="60" name="Flowchart: Process 59"/>
                      <p:cNvSpPr/>
                      <p:nvPr/>
                    </p:nvSpPr>
                    <p:spPr>
                      <a:xfrm>
                        <a:off x="0" y="0"/>
                        <a:ext cx="1098550" cy="774700"/>
                      </a:xfrm>
                      <a:prstGeom prst="flowChartProcess">
                        <a:avLst/>
                      </a:prstGeom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ZA" dirty="0"/>
                      </a:p>
                    </p:txBody>
                  </p:sp>
                  <p:sp>
                    <p:nvSpPr>
                      <p:cNvPr id="61" name="Rectangle 60"/>
                      <p:cNvSpPr/>
                      <p:nvPr/>
                    </p:nvSpPr>
                    <p:spPr>
                      <a:xfrm>
                        <a:off x="407254" y="192101"/>
                        <a:ext cx="299085" cy="582930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ZA" dirty="0"/>
                      </a:p>
                    </p:txBody>
                  </p:sp>
                  <p:grpSp>
                    <p:nvGrpSpPr>
                      <p:cNvPr id="62" name="Group 61"/>
                      <p:cNvGrpSpPr/>
                      <p:nvPr/>
                    </p:nvGrpSpPr>
                    <p:grpSpPr>
                      <a:xfrm>
                        <a:off x="46104" y="192101"/>
                        <a:ext cx="299085" cy="268605"/>
                        <a:chOff x="0" y="0"/>
                        <a:chExt cx="299085" cy="268605"/>
                      </a:xfrm>
                    </p:grpSpPr>
                    <p:sp>
                      <p:nvSpPr>
                        <p:cNvPr id="63" name="Rectangle 62"/>
                        <p:cNvSpPr/>
                        <p:nvPr/>
                      </p:nvSpPr>
                      <p:spPr>
                        <a:xfrm>
                          <a:off x="0" y="0"/>
                          <a:ext cx="299085" cy="268605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ZA" dirty="0"/>
                        </a:p>
                      </p:txBody>
                    </p:sp>
                    <p:cxnSp>
                      <p:nvCxnSpPr>
                        <p:cNvPr id="64" name="Straight Connector 63"/>
                        <p:cNvCxnSpPr/>
                        <p:nvPr/>
                      </p:nvCxnSpPr>
                      <p:spPr>
                        <a:xfrm>
                          <a:off x="145997" y="0"/>
                          <a:ext cx="0" cy="268605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2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cxnSp>
                  <p:nvCxnSpPr>
                    <p:cNvPr id="59" name="Straight Connector 58"/>
                    <p:cNvCxnSpPr/>
                    <p:nvPr/>
                  </p:nvCxnSpPr>
                  <p:spPr>
                    <a:xfrm>
                      <a:off x="46104" y="330413"/>
                      <a:ext cx="299085" cy="0"/>
                    </a:xfrm>
                    <a:prstGeom prst="line">
                      <a:avLst/>
                    </a:prstGeom>
                    <a:ln>
                      <a:solidFill>
                        <a:schemeClr val="tx2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760719" y="192101"/>
                    <a:ext cx="299085" cy="268605"/>
                    <a:chOff x="0" y="0"/>
                    <a:chExt cx="299085" cy="268605"/>
                  </a:xfrm>
                </p:grpSpPr>
                <p:grpSp>
                  <p:nvGrpSpPr>
                    <p:cNvPr id="54" name="Group 53"/>
                    <p:cNvGrpSpPr/>
                    <p:nvPr/>
                  </p:nvGrpSpPr>
                  <p:grpSpPr>
                    <a:xfrm>
                      <a:off x="0" y="0"/>
                      <a:ext cx="299085" cy="268605"/>
                      <a:chOff x="0" y="0"/>
                      <a:chExt cx="299085" cy="268605"/>
                    </a:xfrm>
                  </p:grpSpPr>
                  <p:sp>
                    <p:nvSpPr>
                      <p:cNvPr id="56" name="Rectangle 55"/>
                      <p:cNvSpPr/>
                      <p:nvPr/>
                    </p:nvSpPr>
                    <p:spPr>
                      <a:xfrm>
                        <a:off x="0" y="0"/>
                        <a:ext cx="299085" cy="26860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ZA" dirty="0"/>
                      </a:p>
                    </p:txBody>
                  </p:sp>
                  <p:cxnSp>
                    <p:nvCxnSpPr>
                      <p:cNvPr id="57" name="Straight Connector 56"/>
                      <p:cNvCxnSpPr/>
                      <p:nvPr/>
                    </p:nvCxnSpPr>
                    <p:spPr>
                      <a:xfrm>
                        <a:off x="145997" y="0"/>
                        <a:ext cx="0" cy="268605"/>
                      </a:xfrm>
                      <a:prstGeom prst="line">
                        <a:avLst/>
                      </a:prstGeom>
                      <a:ln>
                        <a:solidFill>
                          <a:schemeClr val="tx2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55" name="Straight Connector 54"/>
                    <p:cNvCxnSpPr/>
                    <p:nvPr/>
                  </p:nvCxnSpPr>
                  <p:spPr>
                    <a:xfrm>
                      <a:off x="0" y="138312"/>
                      <a:ext cx="299085" cy="0"/>
                    </a:xfrm>
                    <a:prstGeom prst="line">
                      <a:avLst/>
                    </a:prstGeom>
                    <a:ln>
                      <a:solidFill>
                        <a:schemeClr val="tx2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51" name="Isosceles Triangle 50"/>
                <p:cNvSpPr/>
                <p:nvPr/>
              </p:nvSpPr>
              <p:spPr>
                <a:xfrm>
                  <a:off x="0" y="0"/>
                  <a:ext cx="1244813" cy="290323"/>
                </a:xfrm>
                <a:prstGeom prst="triangle">
                  <a:avLst>
                    <a:gd name="adj" fmla="val 49302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</p:grpSp>
        </p:grpSp>
        <p:sp>
          <p:nvSpPr>
            <p:cNvPr id="47" name="Oval 46"/>
            <p:cNvSpPr/>
            <p:nvPr/>
          </p:nvSpPr>
          <p:spPr>
            <a:xfrm>
              <a:off x="468726" y="691563"/>
              <a:ext cx="46104" cy="603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ZA" dirty="0"/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4032777" y="4641371"/>
            <a:ext cx="2180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>
                <a:solidFill>
                  <a:schemeClr val="accent5">
                    <a:lumMod val="50000"/>
                  </a:schemeClr>
                </a:solidFill>
              </a:rPr>
              <a:t>Easy </a:t>
            </a:r>
            <a:r>
              <a:rPr lang="en-ZA" dirty="0" smtClean="0">
                <a:solidFill>
                  <a:schemeClr val="accent5">
                    <a:lumMod val="50000"/>
                  </a:schemeClr>
                </a:solidFill>
              </a:rPr>
              <a:t>maintenance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chemeClr val="accent5">
                    <a:lumMod val="50000"/>
                  </a:schemeClr>
                </a:solidFill>
              </a:rPr>
              <a:t>Cost effective </a:t>
            </a:r>
            <a:endParaRPr lang="en-Z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645438" y="5534057"/>
            <a:ext cx="994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>
                <a:solidFill>
                  <a:schemeClr val="accent5">
                    <a:lumMod val="50000"/>
                  </a:schemeClr>
                </a:solidFill>
              </a:rPr>
              <a:t>Supply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881223" y="5513344"/>
            <a:ext cx="994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>
                <a:solidFill>
                  <a:schemeClr val="accent5">
                    <a:lumMod val="50000"/>
                  </a:schemeClr>
                </a:solidFill>
              </a:rPr>
              <a:t>Demand</a:t>
            </a:r>
            <a:r>
              <a:rPr lang="en-ZA" dirty="0" smtClean="0"/>
              <a:t>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71378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1" grpId="0"/>
      <p:bldP spid="82" grpId="0"/>
      <p:bldP spid="84" grpId="0"/>
      <p:bldP spid="42" grpId="0" animBg="1"/>
      <p:bldP spid="43" grpId="0" animBg="1"/>
      <p:bldP spid="86" grpId="0"/>
      <p:bldP spid="87" grpId="0"/>
      <p:bldP spid="8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14" y="332656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ZA" sz="3000" dirty="0" smtClean="0">
                <a:solidFill>
                  <a:schemeClr val="accent2">
                    <a:lumMod val="75000"/>
                  </a:schemeClr>
                </a:solidFill>
              </a:rPr>
              <a:t>Evolution of grid</a:t>
            </a:r>
            <a:endParaRPr lang="en-ZA" sz="3000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697186" y="1572138"/>
            <a:ext cx="6462121" cy="1559490"/>
            <a:chOff x="1543173" y="1520009"/>
            <a:chExt cx="6489493" cy="1611619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5" name="Rectangle 4"/>
            <p:cNvSpPr/>
            <p:nvPr/>
          </p:nvSpPr>
          <p:spPr>
            <a:xfrm rot="353990">
              <a:off x="1565125" y="2766626"/>
              <a:ext cx="6001801" cy="41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ZA" dirty="0"/>
            </a:p>
          </p:txBody>
        </p:sp>
        <p:sp>
          <p:nvSpPr>
            <p:cNvPr id="6" name="Isosceles Triangle 5"/>
            <p:cNvSpPr/>
            <p:nvPr/>
          </p:nvSpPr>
          <p:spPr>
            <a:xfrm>
              <a:off x="4382981" y="2807959"/>
              <a:ext cx="558952" cy="323669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ZA" dirty="0"/>
            </a:p>
          </p:txBody>
        </p:sp>
        <p:grpSp>
          <p:nvGrpSpPr>
            <p:cNvPr id="7" name="Group 6"/>
            <p:cNvGrpSpPr/>
            <p:nvPr/>
          </p:nvGrpSpPr>
          <p:grpSpPr>
            <a:xfrm rot="443520">
              <a:off x="1543173" y="1520009"/>
              <a:ext cx="1417595" cy="1012021"/>
              <a:chOff x="0" y="0"/>
              <a:chExt cx="2082374" cy="1552159"/>
            </a:xfrm>
          </p:grpSpPr>
          <p:grpSp>
            <p:nvGrpSpPr>
              <p:cNvPr id="28" name="Group 27"/>
              <p:cNvGrpSpPr/>
              <p:nvPr/>
            </p:nvGrpSpPr>
            <p:grpSpPr>
              <a:xfrm>
                <a:off x="0" y="99893"/>
                <a:ext cx="1021977" cy="1452266"/>
                <a:chOff x="0" y="0"/>
                <a:chExt cx="1021977" cy="1452266"/>
              </a:xfrm>
            </p:grpSpPr>
            <p:sp>
              <p:nvSpPr>
                <p:cNvPr id="39" name="Oval 38"/>
                <p:cNvSpPr/>
                <p:nvPr/>
              </p:nvSpPr>
              <p:spPr>
                <a:xfrm>
                  <a:off x="0" y="0"/>
                  <a:ext cx="1021977" cy="192100"/>
                </a:xfrm>
                <a:prstGeom prst="ellipse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  <p:sp>
              <p:nvSpPr>
                <p:cNvPr id="40" name="Freeform 39"/>
                <p:cNvSpPr/>
                <p:nvPr/>
              </p:nvSpPr>
              <p:spPr>
                <a:xfrm>
                  <a:off x="0" y="115260"/>
                  <a:ext cx="99893" cy="1237130"/>
                </a:xfrm>
                <a:custGeom>
                  <a:avLst/>
                  <a:gdLst>
                    <a:gd name="connsiteX0" fmla="*/ 0 w 156008"/>
                    <a:gd name="connsiteY0" fmla="*/ 0 h 1121869"/>
                    <a:gd name="connsiteX1" fmla="*/ 130629 w 156008"/>
                    <a:gd name="connsiteY1" fmla="*/ 422622 h 1121869"/>
                    <a:gd name="connsiteX2" fmla="*/ 145997 w 156008"/>
                    <a:gd name="connsiteY2" fmla="*/ 822192 h 1121869"/>
                    <a:gd name="connsiteX3" fmla="*/ 15369 w 156008"/>
                    <a:gd name="connsiteY3" fmla="*/ 1121869 h 1121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56008" h="1121869">
                      <a:moveTo>
                        <a:pt x="0" y="0"/>
                      </a:moveTo>
                      <a:cubicBezTo>
                        <a:pt x="53148" y="142795"/>
                        <a:pt x="106296" y="285590"/>
                        <a:pt x="130629" y="422622"/>
                      </a:cubicBezTo>
                      <a:cubicBezTo>
                        <a:pt x="154962" y="559654"/>
                        <a:pt x="165207" y="705651"/>
                        <a:pt x="145997" y="822192"/>
                      </a:cubicBezTo>
                      <a:cubicBezTo>
                        <a:pt x="126787" y="938733"/>
                        <a:pt x="71078" y="1030301"/>
                        <a:pt x="15369" y="1121869"/>
                      </a:cubicBezTo>
                    </a:path>
                  </a:pathLst>
                </a:cu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  <p:sp>
              <p:nvSpPr>
                <p:cNvPr id="41" name="Freeform 40"/>
                <p:cNvSpPr/>
                <p:nvPr/>
              </p:nvSpPr>
              <p:spPr>
                <a:xfrm rot="10800000">
                  <a:off x="937453" y="115260"/>
                  <a:ext cx="83821" cy="1236980"/>
                </a:xfrm>
                <a:custGeom>
                  <a:avLst/>
                  <a:gdLst>
                    <a:gd name="connsiteX0" fmla="*/ 0 w 156008"/>
                    <a:gd name="connsiteY0" fmla="*/ 0 h 1121869"/>
                    <a:gd name="connsiteX1" fmla="*/ 130629 w 156008"/>
                    <a:gd name="connsiteY1" fmla="*/ 422622 h 1121869"/>
                    <a:gd name="connsiteX2" fmla="*/ 145997 w 156008"/>
                    <a:gd name="connsiteY2" fmla="*/ 822192 h 1121869"/>
                    <a:gd name="connsiteX3" fmla="*/ 15369 w 156008"/>
                    <a:gd name="connsiteY3" fmla="*/ 1121869 h 1121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56008" h="1121869">
                      <a:moveTo>
                        <a:pt x="0" y="0"/>
                      </a:moveTo>
                      <a:cubicBezTo>
                        <a:pt x="53148" y="142795"/>
                        <a:pt x="106296" y="285590"/>
                        <a:pt x="130629" y="422622"/>
                      </a:cubicBezTo>
                      <a:cubicBezTo>
                        <a:pt x="154962" y="559654"/>
                        <a:pt x="165207" y="705651"/>
                        <a:pt x="145997" y="822192"/>
                      </a:cubicBezTo>
                      <a:cubicBezTo>
                        <a:pt x="126787" y="938733"/>
                        <a:pt x="71078" y="1030301"/>
                        <a:pt x="15369" y="1121869"/>
                      </a:cubicBezTo>
                    </a:path>
                  </a:pathLst>
                </a:cu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  <p:sp>
              <p:nvSpPr>
                <p:cNvPr id="42" name="Arc 41"/>
                <p:cNvSpPr/>
                <p:nvPr/>
              </p:nvSpPr>
              <p:spPr>
                <a:xfrm rot="10800000">
                  <a:off x="0" y="1221761"/>
                  <a:ext cx="1021715" cy="230505"/>
                </a:xfrm>
                <a:prstGeom prst="arc">
                  <a:avLst>
                    <a:gd name="adj1" fmla="val 10858532"/>
                    <a:gd name="adj2" fmla="val 21402539"/>
                  </a:avLst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</p:grpSp>
          <p:grpSp>
            <p:nvGrpSpPr>
              <p:cNvPr id="29" name="Group 28"/>
              <p:cNvGrpSpPr/>
              <p:nvPr/>
            </p:nvGrpSpPr>
            <p:grpSpPr>
              <a:xfrm>
                <a:off x="714616" y="0"/>
                <a:ext cx="937212" cy="1452266"/>
                <a:chOff x="0" y="0"/>
                <a:chExt cx="1021977" cy="1452266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0" y="0"/>
                  <a:ext cx="1021977" cy="192100"/>
                </a:xfrm>
                <a:prstGeom prst="ellipse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  <p:sp>
              <p:nvSpPr>
                <p:cNvPr id="37" name="Arc 36"/>
                <p:cNvSpPr/>
                <p:nvPr/>
              </p:nvSpPr>
              <p:spPr>
                <a:xfrm rot="10800000">
                  <a:off x="0" y="1221761"/>
                  <a:ext cx="1021715" cy="230505"/>
                </a:xfrm>
                <a:prstGeom prst="arc">
                  <a:avLst>
                    <a:gd name="adj1" fmla="val 10858532"/>
                    <a:gd name="adj2" fmla="val 19609243"/>
                  </a:avLst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  <p:sp>
              <p:nvSpPr>
                <p:cNvPr id="38" name="Freeform 37"/>
                <p:cNvSpPr/>
                <p:nvPr/>
              </p:nvSpPr>
              <p:spPr>
                <a:xfrm rot="10800000">
                  <a:off x="937453" y="115260"/>
                  <a:ext cx="83821" cy="1236980"/>
                </a:xfrm>
                <a:custGeom>
                  <a:avLst/>
                  <a:gdLst>
                    <a:gd name="connsiteX0" fmla="*/ 0 w 156008"/>
                    <a:gd name="connsiteY0" fmla="*/ 0 h 1121869"/>
                    <a:gd name="connsiteX1" fmla="*/ 130629 w 156008"/>
                    <a:gd name="connsiteY1" fmla="*/ 422622 h 1121869"/>
                    <a:gd name="connsiteX2" fmla="*/ 145997 w 156008"/>
                    <a:gd name="connsiteY2" fmla="*/ 822192 h 1121869"/>
                    <a:gd name="connsiteX3" fmla="*/ 15369 w 156008"/>
                    <a:gd name="connsiteY3" fmla="*/ 1121869 h 1121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56008" h="1121869">
                      <a:moveTo>
                        <a:pt x="0" y="0"/>
                      </a:moveTo>
                      <a:cubicBezTo>
                        <a:pt x="53148" y="142795"/>
                        <a:pt x="106296" y="285590"/>
                        <a:pt x="130629" y="422622"/>
                      </a:cubicBezTo>
                      <a:cubicBezTo>
                        <a:pt x="154962" y="559654"/>
                        <a:pt x="165207" y="705651"/>
                        <a:pt x="145997" y="822192"/>
                      </a:cubicBezTo>
                      <a:cubicBezTo>
                        <a:pt x="126787" y="938733"/>
                        <a:pt x="71078" y="1030301"/>
                        <a:pt x="15369" y="1121869"/>
                      </a:cubicBezTo>
                    </a:path>
                  </a:pathLst>
                </a:cu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</p:grpSp>
          <p:grpSp>
            <p:nvGrpSpPr>
              <p:cNvPr id="30" name="Group 29"/>
              <p:cNvGrpSpPr/>
              <p:nvPr/>
            </p:nvGrpSpPr>
            <p:grpSpPr>
              <a:xfrm>
                <a:off x="1390811" y="1252498"/>
                <a:ext cx="691563" cy="215154"/>
                <a:chOff x="0" y="0"/>
                <a:chExt cx="691563" cy="215154"/>
              </a:xfrm>
            </p:grpSpPr>
            <p:sp>
              <p:nvSpPr>
                <p:cNvPr id="31" name="Rectangle 30"/>
                <p:cNvSpPr/>
                <p:nvPr/>
              </p:nvSpPr>
              <p:spPr>
                <a:xfrm>
                  <a:off x="0" y="0"/>
                  <a:ext cx="691563" cy="214635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76841" y="115261"/>
                  <a:ext cx="45719" cy="99893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253573" y="115261"/>
                  <a:ext cx="45085" cy="99695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>
                  <a:off x="414938" y="115261"/>
                  <a:ext cx="45719" cy="99893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560935" y="107577"/>
                  <a:ext cx="45719" cy="99893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</p:grpSp>
        </p:grpSp>
        <p:grpSp>
          <p:nvGrpSpPr>
            <p:cNvPr id="3" name="Group 2"/>
            <p:cNvGrpSpPr/>
            <p:nvPr/>
          </p:nvGrpSpPr>
          <p:grpSpPr>
            <a:xfrm>
              <a:off x="5603793" y="1956236"/>
              <a:ext cx="2428873" cy="1147382"/>
              <a:chOff x="5603793" y="1956236"/>
              <a:chExt cx="2428873" cy="1147382"/>
            </a:xfrm>
          </p:grpSpPr>
          <p:grpSp>
            <p:nvGrpSpPr>
              <p:cNvPr id="8" name="Group 7"/>
              <p:cNvGrpSpPr/>
              <p:nvPr/>
            </p:nvGrpSpPr>
            <p:grpSpPr>
              <a:xfrm rot="487916">
                <a:off x="6204794" y="2480217"/>
                <a:ext cx="602171" cy="461605"/>
                <a:chOff x="0" y="0"/>
                <a:chExt cx="1244813" cy="1067024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0" y="0"/>
                  <a:ext cx="1244813" cy="1067024"/>
                  <a:chOff x="0" y="0"/>
                  <a:chExt cx="1244813" cy="1067024"/>
                </a:xfrm>
              </p:grpSpPr>
              <p:sp>
                <p:nvSpPr>
                  <p:cNvPr id="11" name="Rectangle 10"/>
                  <p:cNvSpPr/>
                  <p:nvPr/>
                </p:nvSpPr>
                <p:spPr>
                  <a:xfrm>
                    <a:off x="968188" y="0"/>
                    <a:ext cx="69156" cy="253577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ZA" dirty="0"/>
                  </a:p>
                </p:txBody>
              </p:sp>
              <p:grpSp>
                <p:nvGrpSpPr>
                  <p:cNvPr id="12" name="Group 11"/>
                  <p:cNvGrpSpPr/>
                  <p:nvPr/>
                </p:nvGrpSpPr>
                <p:grpSpPr>
                  <a:xfrm>
                    <a:off x="0" y="0"/>
                    <a:ext cx="1244813" cy="1067024"/>
                    <a:chOff x="0" y="0"/>
                    <a:chExt cx="1244813" cy="1067024"/>
                  </a:xfrm>
                </p:grpSpPr>
                <p:grpSp>
                  <p:nvGrpSpPr>
                    <p:cNvPr id="13" name="Group 12"/>
                    <p:cNvGrpSpPr/>
                    <p:nvPr/>
                  </p:nvGrpSpPr>
                  <p:grpSpPr>
                    <a:xfrm>
                      <a:off x="61472" y="291993"/>
                      <a:ext cx="1098550" cy="775031"/>
                      <a:chOff x="0" y="0"/>
                      <a:chExt cx="1098550" cy="775031"/>
                    </a:xfrm>
                  </p:grpSpPr>
                  <p:grpSp>
                    <p:nvGrpSpPr>
                      <p:cNvPr id="15" name="Group 14"/>
                      <p:cNvGrpSpPr/>
                      <p:nvPr/>
                    </p:nvGrpSpPr>
                    <p:grpSpPr>
                      <a:xfrm>
                        <a:off x="0" y="0"/>
                        <a:ext cx="1098550" cy="775031"/>
                        <a:chOff x="0" y="0"/>
                        <a:chExt cx="1098550" cy="775031"/>
                      </a:xfrm>
                    </p:grpSpPr>
                    <p:grpSp>
                      <p:nvGrpSpPr>
                        <p:cNvPr id="21" name="Group 20"/>
                        <p:cNvGrpSpPr/>
                        <p:nvPr/>
                      </p:nvGrpSpPr>
                      <p:grpSpPr>
                        <a:xfrm>
                          <a:off x="0" y="0"/>
                          <a:ext cx="1098550" cy="775031"/>
                          <a:chOff x="0" y="0"/>
                          <a:chExt cx="1098550" cy="775031"/>
                        </a:xfrm>
                      </p:grpSpPr>
                      <p:sp>
                        <p:nvSpPr>
                          <p:cNvPr id="23" name="Flowchart: Process 22"/>
                          <p:cNvSpPr/>
                          <p:nvPr/>
                        </p:nvSpPr>
                        <p:spPr>
                          <a:xfrm>
                            <a:off x="0" y="0"/>
                            <a:ext cx="1098550" cy="774700"/>
                          </a:xfrm>
                          <a:prstGeom prst="flowChartProcess">
                            <a:avLst/>
                          </a:prstGeom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ZA" dirty="0"/>
                          </a:p>
                        </p:txBody>
                      </p:sp>
                      <p:sp>
                        <p:nvSpPr>
                          <p:cNvPr id="24" name="Rectangle 23"/>
                          <p:cNvSpPr/>
                          <p:nvPr/>
                        </p:nvSpPr>
                        <p:spPr>
                          <a:xfrm>
                            <a:off x="407254" y="192101"/>
                            <a:ext cx="299085" cy="582930"/>
                          </a:xfrm>
                          <a:prstGeom prst="rect">
                            <a:avLst/>
                          </a:prstGeom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ZA" dirty="0"/>
                          </a:p>
                        </p:txBody>
                      </p:sp>
                      <p:grpSp>
                        <p:nvGrpSpPr>
                          <p:cNvPr id="25" name="Group 24"/>
                          <p:cNvGrpSpPr/>
                          <p:nvPr/>
                        </p:nvGrpSpPr>
                        <p:grpSpPr>
                          <a:xfrm>
                            <a:off x="46104" y="192101"/>
                            <a:ext cx="299085" cy="268605"/>
                            <a:chOff x="0" y="0"/>
                            <a:chExt cx="299085" cy="268605"/>
                          </a:xfrm>
                        </p:grpSpPr>
                        <p:sp>
                          <p:nvSpPr>
                            <p:cNvPr id="26" name="Rectangle 25"/>
                            <p:cNvSpPr/>
                            <p:nvPr/>
                          </p:nvSpPr>
                          <p:spPr>
                            <a:xfrm>
                              <a:off x="0" y="0"/>
                              <a:ext cx="299085" cy="268605"/>
                            </a:xfrm>
                            <a:prstGeom prst="rect">
                              <a:avLst/>
                            </a:prstGeom>
                            <a:solidFill>
                              <a:srgbClr val="FFFF00"/>
                            </a:solidFill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en-ZA" dirty="0"/>
                            </a:p>
                          </p:txBody>
                        </p:sp>
                        <p:cxnSp>
                          <p:nvCxnSpPr>
                            <p:cNvPr id="27" name="Straight Connector 26"/>
                            <p:cNvCxnSpPr/>
                            <p:nvPr/>
                          </p:nvCxnSpPr>
                          <p:spPr>
                            <a:xfrm>
                              <a:off x="145997" y="0"/>
                              <a:ext cx="0" cy="268605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2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  <p:cxnSp>
                      <p:nvCxnSpPr>
                        <p:cNvPr id="22" name="Straight Connector 21"/>
                        <p:cNvCxnSpPr/>
                        <p:nvPr/>
                      </p:nvCxnSpPr>
                      <p:spPr>
                        <a:xfrm>
                          <a:off x="46104" y="330413"/>
                          <a:ext cx="299085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2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16" name="Group 15"/>
                      <p:cNvGrpSpPr/>
                      <p:nvPr/>
                    </p:nvGrpSpPr>
                    <p:grpSpPr>
                      <a:xfrm>
                        <a:off x="760719" y="192101"/>
                        <a:ext cx="299085" cy="268605"/>
                        <a:chOff x="0" y="0"/>
                        <a:chExt cx="299085" cy="268605"/>
                      </a:xfrm>
                    </p:grpSpPr>
                    <p:grpSp>
                      <p:nvGrpSpPr>
                        <p:cNvPr id="17" name="Group 16"/>
                        <p:cNvGrpSpPr/>
                        <p:nvPr/>
                      </p:nvGrpSpPr>
                      <p:grpSpPr>
                        <a:xfrm>
                          <a:off x="0" y="0"/>
                          <a:ext cx="299085" cy="268605"/>
                          <a:chOff x="0" y="0"/>
                          <a:chExt cx="299085" cy="268605"/>
                        </a:xfrm>
                      </p:grpSpPr>
                      <p:sp>
                        <p:nvSpPr>
                          <p:cNvPr id="19" name="Rectangle 18"/>
                          <p:cNvSpPr/>
                          <p:nvPr/>
                        </p:nvSpPr>
                        <p:spPr>
                          <a:xfrm>
                            <a:off x="0" y="0"/>
                            <a:ext cx="299085" cy="268605"/>
                          </a:xfrm>
                          <a:prstGeom prst="rect">
                            <a:avLst/>
                          </a:prstGeom>
                          <a:solidFill>
                            <a:srgbClr val="FFFF00"/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ZA" dirty="0"/>
                          </a:p>
                        </p:txBody>
                      </p:sp>
                      <p:cxnSp>
                        <p:nvCxnSpPr>
                          <p:cNvPr id="20" name="Straight Connector 19"/>
                          <p:cNvCxnSpPr/>
                          <p:nvPr/>
                        </p:nvCxnSpPr>
                        <p:spPr>
                          <a:xfrm>
                            <a:off x="145997" y="0"/>
                            <a:ext cx="0" cy="268605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2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18" name="Straight Connector 17"/>
                        <p:cNvCxnSpPr/>
                        <p:nvPr/>
                      </p:nvCxnSpPr>
                      <p:spPr>
                        <a:xfrm>
                          <a:off x="0" y="138312"/>
                          <a:ext cx="299085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2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sp>
                  <p:nvSpPr>
                    <p:cNvPr id="14" name="Isosceles Triangle 13"/>
                    <p:cNvSpPr/>
                    <p:nvPr/>
                  </p:nvSpPr>
                  <p:spPr>
                    <a:xfrm>
                      <a:off x="0" y="0"/>
                      <a:ext cx="1244813" cy="290323"/>
                    </a:xfrm>
                    <a:prstGeom prst="triangle">
                      <a:avLst>
                        <a:gd name="adj" fmla="val 49302"/>
                      </a:avLst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ZA" dirty="0"/>
                    </a:p>
                  </p:txBody>
                </p:sp>
              </p:grpSp>
            </p:grpSp>
            <p:sp>
              <p:nvSpPr>
                <p:cNvPr id="10" name="Oval 9"/>
                <p:cNvSpPr/>
                <p:nvPr/>
              </p:nvSpPr>
              <p:spPr>
                <a:xfrm>
                  <a:off x="468726" y="691563"/>
                  <a:ext cx="46104" cy="6038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</p:grpSp>
          <p:grpSp>
            <p:nvGrpSpPr>
              <p:cNvPr id="63" name="Group 62"/>
              <p:cNvGrpSpPr/>
              <p:nvPr/>
            </p:nvGrpSpPr>
            <p:grpSpPr>
              <a:xfrm rot="351729">
                <a:off x="5603793" y="2409296"/>
                <a:ext cx="602171" cy="461605"/>
                <a:chOff x="0" y="0"/>
                <a:chExt cx="1244813" cy="1067024"/>
              </a:xfrm>
            </p:grpSpPr>
            <p:grpSp>
              <p:nvGrpSpPr>
                <p:cNvPr id="64" name="Group 63"/>
                <p:cNvGrpSpPr/>
                <p:nvPr/>
              </p:nvGrpSpPr>
              <p:grpSpPr>
                <a:xfrm>
                  <a:off x="0" y="0"/>
                  <a:ext cx="1244813" cy="1067024"/>
                  <a:chOff x="0" y="0"/>
                  <a:chExt cx="1244813" cy="1067024"/>
                </a:xfrm>
              </p:grpSpPr>
              <p:sp>
                <p:nvSpPr>
                  <p:cNvPr id="66" name="Rectangle 65"/>
                  <p:cNvSpPr/>
                  <p:nvPr/>
                </p:nvSpPr>
                <p:spPr>
                  <a:xfrm>
                    <a:off x="968188" y="0"/>
                    <a:ext cx="69156" cy="253577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ZA" dirty="0"/>
                  </a:p>
                </p:txBody>
              </p:sp>
              <p:grpSp>
                <p:nvGrpSpPr>
                  <p:cNvPr id="67" name="Group 66"/>
                  <p:cNvGrpSpPr/>
                  <p:nvPr/>
                </p:nvGrpSpPr>
                <p:grpSpPr>
                  <a:xfrm>
                    <a:off x="0" y="0"/>
                    <a:ext cx="1244813" cy="1067024"/>
                    <a:chOff x="0" y="0"/>
                    <a:chExt cx="1244813" cy="1067024"/>
                  </a:xfrm>
                </p:grpSpPr>
                <p:grpSp>
                  <p:nvGrpSpPr>
                    <p:cNvPr id="68" name="Group 67"/>
                    <p:cNvGrpSpPr/>
                    <p:nvPr/>
                  </p:nvGrpSpPr>
                  <p:grpSpPr>
                    <a:xfrm>
                      <a:off x="61472" y="291993"/>
                      <a:ext cx="1098550" cy="775031"/>
                      <a:chOff x="0" y="0"/>
                      <a:chExt cx="1098550" cy="775031"/>
                    </a:xfrm>
                  </p:grpSpPr>
                  <p:grpSp>
                    <p:nvGrpSpPr>
                      <p:cNvPr id="70" name="Group 69"/>
                      <p:cNvGrpSpPr/>
                      <p:nvPr/>
                    </p:nvGrpSpPr>
                    <p:grpSpPr>
                      <a:xfrm>
                        <a:off x="0" y="0"/>
                        <a:ext cx="1098550" cy="775031"/>
                        <a:chOff x="0" y="0"/>
                        <a:chExt cx="1098550" cy="775031"/>
                      </a:xfrm>
                    </p:grpSpPr>
                    <p:grpSp>
                      <p:nvGrpSpPr>
                        <p:cNvPr id="76" name="Group 75"/>
                        <p:cNvGrpSpPr/>
                        <p:nvPr/>
                      </p:nvGrpSpPr>
                      <p:grpSpPr>
                        <a:xfrm>
                          <a:off x="0" y="0"/>
                          <a:ext cx="1098550" cy="775031"/>
                          <a:chOff x="0" y="0"/>
                          <a:chExt cx="1098550" cy="775031"/>
                        </a:xfrm>
                      </p:grpSpPr>
                      <p:sp>
                        <p:nvSpPr>
                          <p:cNvPr id="78" name="Flowchart: Process 77"/>
                          <p:cNvSpPr/>
                          <p:nvPr/>
                        </p:nvSpPr>
                        <p:spPr>
                          <a:xfrm>
                            <a:off x="0" y="0"/>
                            <a:ext cx="1098550" cy="774700"/>
                          </a:xfrm>
                          <a:prstGeom prst="flowChartProcess">
                            <a:avLst/>
                          </a:prstGeom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ZA" dirty="0"/>
                          </a:p>
                        </p:txBody>
                      </p:sp>
                      <p:sp>
                        <p:nvSpPr>
                          <p:cNvPr id="79" name="Rectangle 78"/>
                          <p:cNvSpPr/>
                          <p:nvPr/>
                        </p:nvSpPr>
                        <p:spPr>
                          <a:xfrm>
                            <a:off x="407254" y="192101"/>
                            <a:ext cx="299085" cy="582930"/>
                          </a:xfrm>
                          <a:prstGeom prst="rect">
                            <a:avLst/>
                          </a:prstGeom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ZA" dirty="0"/>
                          </a:p>
                        </p:txBody>
                      </p:sp>
                      <p:grpSp>
                        <p:nvGrpSpPr>
                          <p:cNvPr id="80" name="Group 79"/>
                          <p:cNvGrpSpPr/>
                          <p:nvPr/>
                        </p:nvGrpSpPr>
                        <p:grpSpPr>
                          <a:xfrm>
                            <a:off x="46104" y="192101"/>
                            <a:ext cx="299085" cy="268605"/>
                            <a:chOff x="0" y="0"/>
                            <a:chExt cx="299085" cy="268605"/>
                          </a:xfrm>
                        </p:grpSpPr>
                        <p:sp>
                          <p:nvSpPr>
                            <p:cNvPr id="81" name="Rectangle 80"/>
                            <p:cNvSpPr/>
                            <p:nvPr/>
                          </p:nvSpPr>
                          <p:spPr>
                            <a:xfrm>
                              <a:off x="0" y="0"/>
                              <a:ext cx="299085" cy="268605"/>
                            </a:xfrm>
                            <a:prstGeom prst="rect">
                              <a:avLst/>
                            </a:prstGeom>
                            <a:solidFill>
                              <a:srgbClr val="FFFF00"/>
                            </a:solidFill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en-ZA" dirty="0"/>
                            </a:p>
                          </p:txBody>
                        </p:sp>
                        <p:cxnSp>
                          <p:nvCxnSpPr>
                            <p:cNvPr id="82" name="Straight Connector 81"/>
                            <p:cNvCxnSpPr/>
                            <p:nvPr/>
                          </p:nvCxnSpPr>
                          <p:spPr>
                            <a:xfrm>
                              <a:off x="145997" y="0"/>
                              <a:ext cx="0" cy="268605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2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  <p:cxnSp>
                      <p:nvCxnSpPr>
                        <p:cNvPr id="77" name="Straight Connector 76"/>
                        <p:cNvCxnSpPr/>
                        <p:nvPr/>
                      </p:nvCxnSpPr>
                      <p:spPr>
                        <a:xfrm>
                          <a:off x="46104" y="330413"/>
                          <a:ext cx="299085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2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71" name="Group 70"/>
                      <p:cNvGrpSpPr/>
                      <p:nvPr/>
                    </p:nvGrpSpPr>
                    <p:grpSpPr>
                      <a:xfrm>
                        <a:off x="760719" y="192101"/>
                        <a:ext cx="299085" cy="268605"/>
                        <a:chOff x="0" y="0"/>
                        <a:chExt cx="299085" cy="268605"/>
                      </a:xfrm>
                    </p:grpSpPr>
                    <p:grpSp>
                      <p:nvGrpSpPr>
                        <p:cNvPr id="72" name="Group 71"/>
                        <p:cNvGrpSpPr/>
                        <p:nvPr/>
                      </p:nvGrpSpPr>
                      <p:grpSpPr>
                        <a:xfrm>
                          <a:off x="0" y="0"/>
                          <a:ext cx="299085" cy="268605"/>
                          <a:chOff x="0" y="0"/>
                          <a:chExt cx="299085" cy="268605"/>
                        </a:xfrm>
                      </p:grpSpPr>
                      <p:sp>
                        <p:nvSpPr>
                          <p:cNvPr id="74" name="Rectangle 73"/>
                          <p:cNvSpPr/>
                          <p:nvPr/>
                        </p:nvSpPr>
                        <p:spPr>
                          <a:xfrm>
                            <a:off x="0" y="0"/>
                            <a:ext cx="299085" cy="268605"/>
                          </a:xfrm>
                          <a:prstGeom prst="rect">
                            <a:avLst/>
                          </a:prstGeom>
                          <a:solidFill>
                            <a:srgbClr val="FFFF00"/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ZA" dirty="0"/>
                          </a:p>
                        </p:txBody>
                      </p:sp>
                      <p:cxnSp>
                        <p:nvCxnSpPr>
                          <p:cNvPr id="75" name="Straight Connector 74"/>
                          <p:cNvCxnSpPr/>
                          <p:nvPr/>
                        </p:nvCxnSpPr>
                        <p:spPr>
                          <a:xfrm>
                            <a:off x="145997" y="0"/>
                            <a:ext cx="0" cy="268605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2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73" name="Straight Connector 72"/>
                        <p:cNvCxnSpPr/>
                        <p:nvPr/>
                      </p:nvCxnSpPr>
                      <p:spPr>
                        <a:xfrm>
                          <a:off x="0" y="138312"/>
                          <a:ext cx="299085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2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sp>
                  <p:nvSpPr>
                    <p:cNvPr id="69" name="Isosceles Triangle 68"/>
                    <p:cNvSpPr/>
                    <p:nvPr/>
                  </p:nvSpPr>
                  <p:spPr>
                    <a:xfrm>
                      <a:off x="0" y="0"/>
                      <a:ext cx="1244813" cy="290323"/>
                    </a:xfrm>
                    <a:prstGeom prst="triangle">
                      <a:avLst>
                        <a:gd name="adj" fmla="val 49302"/>
                      </a:avLst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ZA" dirty="0"/>
                    </a:p>
                  </p:txBody>
                </p:sp>
              </p:grpSp>
            </p:grpSp>
            <p:sp>
              <p:nvSpPr>
                <p:cNvPr id="65" name="Oval 64"/>
                <p:cNvSpPr/>
                <p:nvPr/>
              </p:nvSpPr>
              <p:spPr>
                <a:xfrm>
                  <a:off x="468726" y="691563"/>
                  <a:ext cx="46104" cy="6038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</p:grpSp>
          <p:grpSp>
            <p:nvGrpSpPr>
              <p:cNvPr id="83" name="Group 82"/>
              <p:cNvGrpSpPr/>
              <p:nvPr/>
            </p:nvGrpSpPr>
            <p:grpSpPr>
              <a:xfrm rot="499991">
                <a:off x="5942680" y="1956236"/>
                <a:ext cx="602171" cy="461605"/>
                <a:chOff x="0" y="0"/>
                <a:chExt cx="1244813" cy="1067024"/>
              </a:xfrm>
            </p:grpSpPr>
            <p:grpSp>
              <p:nvGrpSpPr>
                <p:cNvPr id="84" name="Group 83"/>
                <p:cNvGrpSpPr/>
                <p:nvPr/>
              </p:nvGrpSpPr>
              <p:grpSpPr>
                <a:xfrm>
                  <a:off x="0" y="0"/>
                  <a:ext cx="1244813" cy="1067024"/>
                  <a:chOff x="0" y="0"/>
                  <a:chExt cx="1244813" cy="1067024"/>
                </a:xfrm>
              </p:grpSpPr>
              <p:sp>
                <p:nvSpPr>
                  <p:cNvPr id="86" name="Rectangle 85"/>
                  <p:cNvSpPr/>
                  <p:nvPr/>
                </p:nvSpPr>
                <p:spPr>
                  <a:xfrm>
                    <a:off x="968188" y="0"/>
                    <a:ext cx="69156" cy="253577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ZA" dirty="0"/>
                  </a:p>
                </p:txBody>
              </p:sp>
              <p:grpSp>
                <p:nvGrpSpPr>
                  <p:cNvPr id="87" name="Group 86"/>
                  <p:cNvGrpSpPr/>
                  <p:nvPr/>
                </p:nvGrpSpPr>
                <p:grpSpPr>
                  <a:xfrm>
                    <a:off x="0" y="0"/>
                    <a:ext cx="1244813" cy="1067024"/>
                    <a:chOff x="0" y="0"/>
                    <a:chExt cx="1244813" cy="1067024"/>
                  </a:xfrm>
                </p:grpSpPr>
                <p:grpSp>
                  <p:nvGrpSpPr>
                    <p:cNvPr id="88" name="Group 87"/>
                    <p:cNvGrpSpPr/>
                    <p:nvPr/>
                  </p:nvGrpSpPr>
                  <p:grpSpPr>
                    <a:xfrm>
                      <a:off x="61472" y="291993"/>
                      <a:ext cx="1098550" cy="775031"/>
                      <a:chOff x="0" y="0"/>
                      <a:chExt cx="1098550" cy="775031"/>
                    </a:xfrm>
                  </p:grpSpPr>
                  <p:grpSp>
                    <p:nvGrpSpPr>
                      <p:cNvPr id="90" name="Group 89"/>
                      <p:cNvGrpSpPr/>
                      <p:nvPr/>
                    </p:nvGrpSpPr>
                    <p:grpSpPr>
                      <a:xfrm>
                        <a:off x="0" y="0"/>
                        <a:ext cx="1098550" cy="775031"/>
                        <a:chOff x="0" y="0"/>
                        <a:chExt cx="1098550" cy="775031"/>
                      </a:xfrm>
                    </p:grpSpPr>
                    <p:grpSp>
                      <p:nvGrpSpPr>
                        <p:cNvPr id="96" name="Group 95"/>
                        <p:cNvGrpSpPr/>
                        <p:nvPr/>
                      </p:nvGrpSpPr>
                      <p:grpSpPr>
                        <a:xfrm>
                          <a:off x="0" y="0"/>
                          <a:ext cx="1098550" cy="775031"/>
                          <a:chOff x="0" y="0"/>
                          <a:chExt cx="1098550" cy="775031"/>
                        </a:xfrm>
                      </p:grpSpPr>
                      <p:sp>
                        <p:nvSpPr>
                          <p:cNvPr id="98" name="Flowchart: Process 97"/>
                          <p:cNvSpPr/>
                          <p:nvPr/>
                        </p:nvSpPr>
                        <p:spPr>
                          <a:xfrm>
                            <a:off x="0" y="0"/>
                            <a:ext cx="1098550" cy="774700"/>
                          </a:xfrm>
                          <a:prstGeom prst="flowChartProcess">
                            <a:avLst/>
                          </a:prstGeom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ZA" dirty="0"/>
                          </a:p>
                        </p:txBody>
                      </p:sp>
                      <p:sp>
                        <p:nvSpPr>
                          <p:cNvPr id="99" name="Rectangle 98"/>
                          <p:cNvSpPr/>
                          <p:nvPr/>
                        </p:nvSpPr>
                        <p:spPr>
                          <a:xfrm>
                            <a:off x="407254" y="192101"/>
                            <a:ext cx="299085" cy="582930"/>
                          </a:xfrm>
                          <a:prstGeom prst="rect">
                            <a:avLst/>
                          </a:prstGeom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ZA" dirty="0"/>
                          </a:p>
                        </p:txBody>
                      </p:sp>
                      <p:grpSp>
                        <p:nvGrpSpPr>
                          <p:cNvPr id="100" name="Group 99"/>
                          <p:cNvGrpSpPr/>
                          <p:nvPr/>
                        </p:nvGrpSpPr>
                        <p:grpSpPr>
                          <a:xfrm>
                            <a:off x="46104" y="192101"/>
                            <a:ext cx="299085" cy="268605"/>
                            <a:chOff x="0" y="0"/>
                            <a:chExt cx="299085" cy="268605"/>
                          </a:xfrm>
                        </p:grpSpPr>
                        <p:sp>
                          <p:nvSpPr>
                            <p:cNvPr id="101" name="Rectangle 100"/>
                            <p:cNvSpPr/>
                            <p:nvPr/>
                          </p:nvSpPr>
                          <p:spPr>
                            <a:xfrm>
                              <a:off x="0" y="0"/>
                              <a:ext cx="299085" cy="268605"/>
                            </a:xfrm>
                            <a:prstGeom prst="rect">
                              <a:avLst/>
                            </a:prstGeom>
                            <a:solidFill>
                              <a:srgbClr val="FFFF00"/>
                            </a:solidFill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en-ZA" dirty="0"/>
                            </a:p>
                          </p:txBody>
                        </p:sp>
                        <p:cxnSp>
                          <p:nvCxnSpPr>
                            <p:cNvPr id="102" name="Straight Connector 101"/>
                            <p:cNvCxnSpPr/>
                            <p:nvPr/>
                          </p:nvCxnSpPr>
                          <p:spPr>
                            <a:xfrm>
                              <a:off x="145997" y="0"/>
                              <a:ext cx="0" cy="268605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2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  <p:cxnSp>
                      <p:nvCxnSpPr>
                        <p:cNvPr id="97" name="Straight Connector 96"/>
                        <p:cNvCxnSpPr/>
                        <p:nvPr/>
                      </p:nvCxnSpPr>
                      <p:spPr>
                        <a:xfrm>
                          <a:off x="46104" y="330413"/>
                          <a:ext cx="299085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2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91" name="Group 90"/>
                      <p:cNvGrpSpPr/>
                      <p:nvPr/>
                    </p:nvGrpSpPr>
                    <p:grpSpPr>
                      <a:xfrm>
                        <a:off x="760719" y="192101"/>
                        <a:ext cx="299085" cy="268605"/>
                        <a:chOff x="0" y="0"/>
                        <a:chExt cx="299085" cy="268605"/>
                      </a:xfrm>
                    </p:grpSpPr>
                    <p:grpSp>
                      <p:nvGrpSpPr>
                        <p:cNvPr id="92" name="Group 91"/>
                        <p:cNvGrpSpPr/>
                        <p:nvPr/>
                      </p:nvGrpSpPr>
                      <p:grpSpPr>
                        <a:xfrm>
                          <a:off x="0" y="0"/>
                          <a:ext cx="299085" cy="268605"/>
                          <a:chOff x="0" y="0"/>
                          <a:chExt cx="299085" cy="268605"/>
                        </a:xfrm>
                      </p:grpSpPr>
                      <p:sp>
                        <p:nvSpPr>
                          <p:cNvPr id="94" name="Rectangle 93"/>
                          <p:cNvSpPr/>
                          <p:nvPr/>
                        </p:nvSpPr>
                        <p:spPr>
                          <a:xfrm>
                            <a:off x="0" y="0"/>
                            <a:ext cx="299085" cy="268605"/>
                          </a:xfrm>
                          <a:prstGeom prst="rect">
                            <a:avLst/>
                          </a:prstGeom>
                          <a:solidFill>
                            <a:srgbClr val="FFFF00"/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ZA" dirty="0"/>
                          </a:p>
                        </p:txBody>
                      </p:sp>
                      <p:cxnSp>
                        <p:nvCxnSpPr>
                          <p:cNvPr id="95" name="Straight Connector 94"/>
                          <p:cNvCxnSpPr/>
                          <p:nvPr/>
                        </p:nvCxnSpPr>
                        <p:spPr>
                          <a:xfrm>
                            <a:off x="145997" y="0"/>
                            <a:ext cx="0" cy="268605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2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93" name="Straight Connector 92"/>
                        <p:cNvCxnSpPr/>
                        <p:nvPr/>
                      </p:nvCxnSpPr>
                      <p:spPr>
                        <a:xfrm>
                          <a:off x="0" y="138312"/>
                          <a:ext cx="299085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2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sp>
                  <p:nvSpPr>
                    <p:cNvPr id="89" name="Isosceles Triangle 88"/>
                    <p:cNvSpPr/>
                    <p:nvPr/>
                  </p:nvSpPr>
                  <p:spPr>
                    <a:xfrm>
                      <a:off x="0" y="0"/>
                      <a:ext cx="1244813" cy="290323"/>
                    </a:xfrm>
                    <a:prstGeom prst="triangle">
                      <a:avLst>
                        <a:gd name="adj" fmla="val 49302"/>
                      </a:avLst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ZA" dirty="0"/>
                    </a:p>
                  </p:txBody>
                </p:sp>
              </p:grpSp>
            </p:grpSp>
            <p:sp>
              <p:nvSpPr>
                <p:cNvPr id="85" name="Oval 84"/>
                <p:cNvSpPr/>
                <p:nvPr/>
              </p:nvSpPr>
              <p:spPr>
                <a:xfrm>
                  <a:off x="468726" y="691563"/>
                  <a:ext cx="46104" cy="6038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</p:grpSp>
          <p:grpSp>
            <p:nvGrpSpPr>
              <p:cNvPr id="103" name="Group 102"/>
              <p:cNvGrpSpPr/>
              <p:nvPr/>
            </p:nvGrpSpPr>
            <p:grpSpPr>
              <a:xfrm rot="437690">
                <a:off x="6815511" y="2559203"/>
                <a:ext cx="602171" cy="461605"/>
                <a:chOff x="0" y="0"/>
                <a:chExt cx="1244813" cy="1067024"/>
              </a:xfrm>
            </p:grpSpPr>
            <p:grpSp>
              <p:nvGrpSpPr>
                <p:cNvPr id="104" name="Group 103"/>
                <p:cNvGrpSpPr/>
                <p:nvPr/>
              </p:nvGrpSpPr>
              <p:grpSpPr>
                <a:xfrm>
                  <a:off x="0" y="0"/>
                  <a:ext cx="1244813" cy="1067024"/>
                  <a:chOff x="0" y="0"/>
                  <a:chExt cx="1244813" cy="1067024"/>
                </a:xfrm>
              </p:grpSpPr>
              <p:sp>
                <p:nvSpPr>
                  <p:cNvPr id="106" name="Rectangle 105"/>
                  <p:cNvSpPr/>
                  <p:nvPr/>
                </p:nvSpPr>
                <p:spPr>
                  <a:xfrm>
                    <a:off x="968188" y="0"/>
                    <a:ext cx="69156" cy="253577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ZA" dirty="0"/>
                  </a:p>
                </p:txBody>
              </p:sp>
              <p:grpSp>
                <p:nvGrpSpPr>
                  <p:cNvPr id="107" name="Group 106"/>
                  <p:cNvGrpSpPr/>
                  <p:nvPr/>
                </p:nvGrpSpPr>
                <p:grpSpPr>
                  <a:xfrm>
                    <a:off x="0" y="0"/>
                    <a:ext cx="1244813" cy="1067024"/>
                    <a:chOff x="0" y="0"/>
                    <a:chExt cx="1244813" cy="1067024"/>
                  </a:xfrm>
                </p:grpSpPr>
                <p:grpSp>
                  <p:nvGrpSpPr>
                    <p:cNvPr id="108" name="Group 107"/>
                    <p:cNvGrpSpPr/>
                    <p:nvPr/>
                  </p:nvGrpSpPr>
                  <p:grpSpPr>
                    <a:xfrm>
                      <a:off x="61472" y="291993"/>
                      <a:ext cx="1098550" cy="775031"/>
                      <a:chOff x="0" y="0"/>
                      <a:chExt cx="1098550" cy="775031"/>
                    </a:xfrm>
                  </p:grpSpPr>
                  <p:grpSp>
                    <p:nvGrpSpPr>
                      <p:cNvPr id="110" name="Group 109"/>
                      <p:cNvGrpSpPr/>
                      <p:nvPr/>
                    </p:nvGrpSpPr>
                    <p:grpSpPr>
                      <a:xfrm>
                        <a:off x="0" y="0"/>
                        <a:ext cx="1098550" cy="775031"/>
                        <a:chOff x="0" y="0"/>
                        <a:chExt cx="1098550" cy="775031"/>
                      </a:xfrm>
                    </p:grpSpPr>
                    <p:grpSp>
                      <p:nvGrpSpPr>
                        <p:cNvPr id="116" name="Group 115"/>
                        <p:cNvGrpSpPr/>
                        <p:nvPr/>
                      </p:nvGrpSpPr>
                      <p:grpSpPr>
                        <a:xfrm>
                          <a:off x="0" y="0"/>
                          <a:ext cx="1098550" cy="775031"/>
                          <a:chOff x="0" y="0"/>
                          <a:chExt cx="1098550" cy="775031"/>
                        </a:xfrm>
                      </p:grpSpPr>
                      <p:sp>
                        <p:nvSpPr>
                          <p:cNvPr id="118" name="Flowchart: Process 117"/>
                          <p:cNvSpPr/>
                          <p:nvPr/>
                        </p:nvSpPr>
                        <p:spPr>
                          <a:xfrm>
                            <a:off x="0" y="0"/>
                            <a:ext cx="1098550" cy="774700"/>
                          </a:xfrm>
                          <a:prstGeom prst="flowChartProcess">
                            <a:avLst/>
                          </a:prstGeom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ZA" dirty="0"/>
                          </a:p>
                        </p:txBody>
                      </p:sp>
                      <p:sp>
                        <p:nvSpPr>
                          <p:cNvPr id="119" name="Rectangle 118"/>
                          <p:cNvSpPr/>
                          <p:nvPr/>
                        </p:nvSpPr>
                        <p:spPr>
                          <a:xfrm>
                            <a:off x="407254" y="192101"/>
                            <a:ext cx="299085" cy="582930"/>
                          </a:xfrm>
                          <a:prstGeom prst="rect">
                            <a:avLst/>
                          </a:prstGeom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ZA" dirty="0"/>
                          </a:p>
                        </p:txBody>
                      </p:sp>
                      <p:grpSp>
                        <p:nvGrpSpPr>
                          <p:cNvPr id="120" name="Group 119"/>
                          <p:cNvGrpSpPr/>
                          <p:nvPr/>
                        </p:nvGrpSpPr>
                        <p:grpSpPr>
                          <a:xfrm>
                            <a:off x="46104" y="192101"/>
                            <a:ext cx="299085" cy="268605"/>
                            <a:chOff x="0" y="0"/>
                            <a:chExt cx="299085" cy="268605"/>
                          </a:xfrm>
                        </p:grpSpPr>
                        <p:sp>
                          <p:nvSpPr>
                            <p:cNvPr id="121" name="Rectangle 120"/>
                            <p:cNvSpPr/>
                            <p:nvPr/>
                          </p:nvSpPr>
                          <p:spPr>
                            <a:xfrm>
                              <a:off x="0" y="0"/>
                              <a:ext cx="299085" cy="268605"/>
                            </a:xfrm>
                            <a:prstGeom prst="rect">
                              <a:avLst/>
                            </a:prstGeom>
                            <a:solidFill>
                              <a:srgbClr val="FFFF00"/>
                            </a:solidFill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en-ZA" dirty="0"/>
                            </a:p>
                          </p:txBody>
                        </p:sp>
                        <p:cxnSp>
                          <p:nvCxnSpPr>
                            <p:cNvPr id="122" name="Straight Connector 121"/>
                            <p:cNvCxnSpPr/>
                            <p:nvPr/>
                          </p:nvCxnSpPr>
                          <p:spPr>
                            <a:xfrm>
                              <a:off x="145997" y="0"/>
                              <a:ext cx="0" cy="268605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2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  <p:cxnSp>
                      <p:nvCxnSpPr>
                        <p:cNvPr id="117" name="Straight Connector 116"/>
                        <p:cNvCxnSpPr/>
                        <p:nvPr/>
                      </p:nvCxnSpPr>
                      <p:spPr>
                        <a:xfrm>
                          <a:off x="46104" y="330413"/>
                          <a:ext cx="299085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2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111" name="Group 110"/>
                      <p:cNvGrpSpPr/>
                      <p:nvPr/>
                    </p:nvGrpSpPr>
                    <p:grpSpPr>
                      <a:xfrm>
                        <a:off x="760719" y="192101"/>
                        <a:ext cx="299085" cy="268605"/>
                        <a:chOff x="0" y="0"/>
                        <a:chExt cx="299085" cy="268605"/>
                      </a:xfrm>
                    </p:grpSpPr>
                    <p:grpSp>
                      <p:nvGrpSpPr>
                        <p:cNvPr id="112" name="Group 111"/>
                        <p:cNvGrpSpPr/>
                        <p:nvPr/>
                      </p:nvGrpSpPr>
                      <p:grpSpPr>
                        <a:xfrm>
                          <a:off x="0" y="0"/>
                          <a:ext cx="299085" cy="268605"/>
                          <a:chOff x="0" y="0"/>
                          <a:chExt cx="299085" cy="268605"/>
                        </a:xfrm>
                      </p:grpSpPr>
                      <p:sp>
                        <p:nvSpPr>
                          <p:cNvPr id="114" name="Rectangle 113"/>
                          <p:cNvSpPr/>
                          <p:nvPr/>
                        </p:nvSpPr>
                        <p:spPr>
                          <a:xfrm>
                            <a:off x="0" y="0"/>
                            <a:ext cx="299085" cy="268605"/>
                          </a:xfrm>
                          <a:prstGeom prst="rect">
                            <a:avLst/>
                          </a:prstGeom>
                          <a:solidFill>
                            <a:srgbClr val="FFFF00"/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ZA" dirty="0"/>
                          </a:p>
                        </p:txBody>
                      </p:sp>
                      <p:cxnSp>
                        <p:nvCxnSpPr>
                          <p:cNvPr id="115" name="Straight Connector 114"/>
                          <p:cNvCxnSpPr/>
                          <p:nvPr/>
                        </p:nvCxnSpPr>
                        <p:spPr>
                          <a:xfrm>
                            <a:off x="145997" y="0"/>
                            <a:ext cx="0" cy="268605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2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113" name="Straight Connector 112"/>
                        <p:cNvCxnSpPr/>
                        <p:nvPr/>
                      </p:nvCxnSpPr>
                      <p:spPr>
                        <a:xfrm>
                          <a:off x="0" y="138312"/>
                          <a:ext cx="299085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2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sp>
                  <p:nvSpPr>
                    <p:cNvPr id="109" name="Isosceles Triangle 108"/>
                    <p:cNvSpPr/>
                    <p:nvPr/>
                  </p:nvSpPr>
                  <p:spPr>
                    <a:xfrm>
                      <a:off x="0" y="0"/>
                      <a:ext cx="1244813" cy="290323"/>
                    </a:xfrm>
                    <a:prstGeom prst="triangle">
                      <a:avLst>
                        <a:gd name="adj" fmla="val 49302"/>
                      </a:avLst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ZA" dirty="0"/>
                    </a:p>
                  </p:txBody>
                </p:sp>
              </p:grpSp>
            </p:grpSp>
            <p:sp>
              <p:nvSpPr>
                <p:cNvPr id="105" name="Oval 104"/>
                <p:cNvSpPr/>
                <p:nvPr/>
              </p:nvSpPr>
              <p:spPr>
                <a:xfrm>
                  <a:off x="468726" y="691563"/>
                  <a:ext cx="46104" cy="6038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</p:grpSp>
          <p:grpSp>
            <p:nvGrpSpPr>
              <p:cNvPr id="163" name="Group 162"/>
              <p:cNvGrpSpPr/>
              <p:nvPr/>
            </p:nvGrpSpPr>
            <p:grpSpPr>
              <a:xfrm rot="499991">
                <a:off x="6520863" y="2024668"/>
                <a:ext cx="602171" cy="461605"/>
                <a:chOff x="0" y="0"/>
                <a:chExt cx="1244813" cy="1067024"/>
              </a:xfrm>
            </p:grpSpPr>
            <p:grpSp>
              <p:nvGrpSpPr>
                <p:cNvPr id="164" name="Group 163"/>
                <p:cNvGrpSpPr/>
                <p:nvPr/>
              </p:nvGrpSpPr>
              <p:grpSpPr>
                <a:xfrm>
                  <a:off x="0" y="0"/>
                  <a:ext cx="1244813" cy="1067024"/>
                  <a:chOff x="0" y="0"/>
                  <a:chExt cx="1244813" cy="1067024"/>
                </a:xfrm>
              </p:grpSpPr>
              <p:sp>
                <p:nvSpPr>
                  <p:cNvPr id="166" name="Rectangle 165"/>
                  <p:cNvSpPr/>
                  <p:nvPr/>
                </p:nvSpPr>
                <p:spPr>
                  <a:xfrm>
                    <a:off x="968188" y="0"/>
                    <a:ext cx="69156" cy="253577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ZA" dirty="0"/>
                  </a:p>
                </p:txBody>
              </p:sp>
              <p:grpSp>
                <p:nvGrpSpPr>
                  <p:cNvPr id="167" name="Group 166"/>
                  <p:cNvGrpSpPr/>
                  <p:nvPr/>
                </p:nvGrpSpPr>
                <p:grpSpPr>
                  <a:xfrm>
                    <a:off x="0" y="0"/>
                    <a:ext cx="1244813" cy="1067024"/>
                    <a:chOff x="0" y="0"/>
                    <a:chExt cx="1244813" cy="1067024"/>
                  </a:xfrm>
                </p:grpSpPr>
                <p:grpSp>
                  <p:nvGrpSpPr>
                    <p:cNvPr id="168" name="Group 167"/>
                    <p:cNvGrpSpPr/>
                    <p:nvPr/>
                  </p:nvGrpSpPr>
                  <p:grpSpPr>
                    <a:xfrm>
                      <a:off x="61472" y="291993"/>
                      <a:ext cx="1098550" cy="775031"/>
                      <a:chOff x="0" y="0"/>
                      <a:chExt cx="1098550" cy="775031"/>
                    </a:xfrm>
                  </p:grpSpPr>
                  <p:grpSp>
                    <p:nvGrpSpPr>
                      <p:cNvPr id="170" name="Group 169"/>
                      <p:cNvGrpSpPr/>
                      <p:nvPr/>
                    </p:nvGrpSpPr>
                    <p:grpSpPr>
                      <a:xfrm>
                        <a:off x="0" y="0"/>
                        <a:ext cx="1098550" cy="775031"/>
                        <a:chOff x="0" y="0"/>
                        <a:chExt cx="1098550" cy="775031"/>
                      </a:xfrm>
                    </p:grpSpPr>
                    <p:grpSp>
                      <p:nvGrpSpPr>
                        <p:cNvPr id="176" name="Group 175"/>
                        <p:cNvGrpSpPr/>
                        <p:nvPr/>
                      </p:nvGrpSpPr>
                      <p:grpSpPr>
                        <a:xfrm>
                          <a:off x="0" y="0"/>
                          <a:ext cx="1098550" cy="775031"/>
                          <a:chOff x="0" y="0"/>
                          <a:chExt cx="1098550" cy="775031"/>
                        </a:xfrm>
                      </p:grpSpPr>
                      <p:sp>
                        <p:nvSpPr>
                          <p:cNvPr id="178" name="Flowchart: Process 177"/>
                          <p:cNvSpPr/>
                          <p:nvPr/>
                        </p:nvSpPr>
                        <p:spPr>
                          <a:xfrm>
                            <a:off x="0" y="0"/>
                            <a:ext cx="1098550" cy="774700"/>
                          </a:xfrm>
                          <a:prstGeom prst="flowChartProcess">
                            <a:avLst/>
                          </a:prstGeom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ZA" dirty="0"/>
                          </a:p>
                        </p:txBody>
                      </p:sp>
                      <p:sp>
                        <p:nvSpPr>
                          <p:cNvPr id="179" name="Rectangle 178"/>
                          <p:cNvSpPr/>
                          <p:nvPr/>
                        </p:nvSpPr>
                        <p:spPr>
                          <a:xfrm>
                            <a:off x="407254" y="192101"/>
                            <a:ext cx="299085" cy="582930"/>
                          </a:xfrm>
                          <a:prstGeom prst="rect">
                            <a:avLst/>
                          </a:prstGeom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ZA" dirty="0"/>
                          </a:p>
                        </p:txBody>
                      </p:sp>
                      <p:grpSp>
                        <p:nvGrpSpPr>
                          <p:cNvPr id="180" name="Group 179"/>
                          <p:cNvGrpSpPr/>
                          <p:nvPr/>
                        </p:nvGrpSpPr>
                        <p:grpSpPr>
                          <a:xfrm>
                            <a:off x="46104" y="192101"/>
                            <a:ext cx="299085" cy="268605"/>
                            <a:chOff x="0" y="0"/>
                            <a:chExt cx="299085" cy="268605"/>
                          </a:xfrm>
                        </p:grpSpPr>
                        <p:sp>
                          <p:nvSpPr>
                            <p:cNvPr id="181" name="Rectangle 180"/>
                            <p:cNvSpPr/>
                            <p:nvPr/>
                          </p:nvSpPr>
                          <p:spPr>
                            <a:xfrm>
                              <a:off x="0" y="0"/>
                              <a:ext cx="299085" cy="268605"/>
                            </a:xfrm>
                            <a:prstGeom prst="rect">
                              <a:avLst/>
                            </a:prstGeom>
                            <a:solidFill>
                              <a:srgbClr val="FFFF00"/>
                            </a:solidFill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en-ZA" dirty="0"/>
                            </a:p>
                          </p:txBody>
                        </p:sp>
                        <p:cxnSp>
                          <p:nvCxnSpPr>
                            <p:cNvPr id="182" name="Straight Connector 181"/>
                            <p:cNvCxnSpPr/>
                            <p:nvPr/>
                          </p:nvCxnSpPr>
                          <p:spPr>
                            <a:xfrm>
                              <a:off x="145997" y="0"/>
                              <a:ext cx="0" cy="268605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2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  <p:cxnSp>
                      <p:nvCxnSpPr>
                        <p:cNvPr id="177" name="Straight Connector 176"/>
                        <p:cNvCxnSpPr/>
                        <p:nvPr/>
                      </p:nvCxnSpPr>
                      <p:spPr>
                        <a:xfrm>
                          <a:off x="46104" y="330413"/>
                          <a:ext cx="299085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2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171" name="Group 170"/>
                      <p:cNvGrpSpPr/>
                      <p:nvPr/>
                    </p:nvGrpSpPr>
                    <p:grpSpPr>
                      <a:xfrm>
                        <a:off x="760719" y="192101"/>
                        <a:ext cx="299085" cy="268605"/>
                        <a:chOff x="0" y="0"/>
                        <a:chExt cx="299085" cy="268605"/>
                      </a:xfrm>
                    </p:grpSpPr>
                    <p:grpSp>
                      <p:nvGrpSpPr>
                        <p:cNvPr id="172" name="Group 171"/>
                        <p:cNvGrpSpPr/>
                        <p:nvPr/>
                      </p:nvGrpSpPr>
                      <p:grpSpPr>
                        <a:xfrm>
                          <a:off x="0" y="0"/>
                          <a:ext cx="299085" cy="268605"/>
                          <a:chOff x="0" y="0"/>
                          <a:chExt cx="299085" cy="268605"/>
                        </a:xfrm>
                      </p:grpSpPr>
                      <p:sp>
                        <p:nvSpPr>
                          <p:cNvPr id="174" name="Rectangle 173"/>
                          <p:cNvSpPr/>
                          <p:nvPr/>
                        </p:nvSpPr>
                        <p:spPr>
                          <a:xfrm>
                            <a:off x="0" y="0"/>
                            <a:ext cx="299085" cy="268605"/>
                          </a:xfrm>
                          <a:prstGeom prst="rect">
                            <a:avLst/>
                          </a:prstGeom>
                          <a:solidFill>
                            <a:srgbClr val="FFFF00"/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ZA" dirty="0"/>
                          </a:p>
                        </p:txBody>
                      </p:sp>
                      <p:cxnSp>
                        <p:nvCxnSpPr>
                          <p:cNvPr id="175" name="Straight Connector 174"/>
                          <p:cNvCxnSpPr/>
                          <p:nvPr/>
                        </p:nvCxnSpPr>
                        <p:spPr>
                          <a:xfrm>
                            <a:off x="145997" y="0"/>
                            <a:ext cx="0" cy="268605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2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173" name="Straight Connector 172"/>
                        <p:cNvCxnSpPr/>
                        <p:nvPr/>
                      </p:nvCxnSpPr>
                      <p:spPr>
                        <a:xfrm>
                          <a:off x="0" y="138312"/>
                          <a:ext cx="299085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2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sp>
                  <p:nvSpPr>
                    <p:cNvPr id="169" name="Isosceles Triangle 168"/>
                    <p:cNvSpPr/>
                    <p:nvPr/>
                  </p:nvSpPr>
                  <p:spPr>
                    <a:xfrm>
                      <a:off x="0" y="0"/>
                      <a:ext cx="1244813" cy="290323"/>
                    </a:xfrm>
                    <a:prstGeom prst="triangle">
                      <a:avLst>
                        <a:gd name="adj" fmla="val 49302"/>
                      </a:avLst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ZA" dirty="0"/>
                    </a:p>
                  </p:txBody>
                </p:sp>
              </p:grpSp>
            </p:grpSp>
            <p:sp>
              <p:nvSpPr>
                <p:cNvPr id="165" name="Oval 164"/>
                <p:cNvSpPr/>
                <p:nvPr/>
              </p:nvSpPr>
              <p:spPr>
                <a:xfrm>
                  <a:off x="468726" y="691563"/>
                  <a:ext cx="46104" cy="6038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</p:grpSp>
          <p:grpSp>
            <p:nvGrpSpPr>
              <p:cNvPr id="183" name="Group 182"/>
              <p:cNvGrpSpPr/>
              <p:nvPr/>
            </p:nvGrpSpPr>
            <p:grpSpPr>
              <a:xfrm rot="499991">
                <a:off x="7086633" y="2093793"/>
                <a:ext cx="602171" cy="461605"/>
                <a:chOff x="0" y="0"/>
                <a:chExt cx="1244813" cy="1067024"/>
              </a:xfrm>
            </p:grpSpPr>
            <p:grpSp>
              <p:nvGrpSpPr>
                <p:cNvPr id="184" name="Group 183"/>
                <p:cNvGrpSpPr/>
                <p:nvPr/>
              </p:nvGrpSpPr>
              <p:grpSpPr>
                <a:xfrm>
                  <a:off x="0" y="0"/>
                  <a:ext cx="1244813" cy="1067024"/>
                  <a:chOff x="0" y="0"/>
                  <a:chExt cx="1244813" cy="1067024"/>
                </a:xfrm>
              </p:grpSpPr>
              <p:sp>
                <p:nvSpPr>
                  <p:cNvPr id="186" name="Rectangle 185"/>
                  <p:cNvSpPr/>
                  <p:nvPr/>
                </p:nvSpPr>
                <p:spPr>
                  <a:xfrm>
                    <a:off x="968188" y="0"/>
                    <a:ext cx="69156" cy="253577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ZA" dirty="0"/>
                  </a:p>
                </p:txBody>
              </p:sp>
              <p:grpSp>
                <p:nvGrpSpPr>
                  <p:cNvPr id="187" name="Group 186"/>
                  <p:cNvGrpSpPr/>
                  <p:nvPr/>
                </p:nvGrpSpPr>
                <p:grpSpPr>
                  <a:xfrm>
                    <a:off x="0" y="0"/>
                    <a:ext cx="1244813" cy="1067024"/>
                    <a:chOff x="0" y="0"/>
                    <a:chExt cx="1244813" cy="1067024"/>
                  </a:xfrm>
                </p:grpSpPr>
                <p:grpSp>
                  <p:nvGrpSpPr>
                    <p:cNvPr id="188" name="Group 187"/>
                    <p:cNvGrpSpPr/>
                    <p:nvPr/>
                  </p:nvGrpSpPr>
                  <p:grpSpPr>
                    <a:xfrm>
                      <a:off x="61472" y="291993"/>
                      <a:ext cx="1098550" cy="775031"/>
                      <a:chOff x="0" y="0"/>
                      <a:chExt cx="1098550" cy="775031"/>
                    </a:xfrm>
                  </p:grpSpPr>
                  <p:grpSp>
                    <p:nvGrpSpPr>
                      <p:cNvPr id="190" name="Group 189"/>
                      <p:cNvGrpSpPr/>
                      <p:nvPr/>
                    </p:nvGrpSpPr>
                    <p:grpSpPr>
                      <a:xfrm>
                        <a:off x="0" y="0"/>
                        <a:ext cx="1098550" cy="775031"/>
                        <a:chOff x="0" y="0"/>
                        <a:chExt cx="1098550" cy="775031"/>
                      </a:xfrm>
                    </p:grpSpPr>
                    <p:grpSp>
                      <p:nvGrpSpPr>
                        <p:cNvPr id="196" name="Group 195"/>
                        <p:cNvGrpSpPr/>
                        <p:nvPr/>
                      </p:nvGrpSpPr>
                      <p:grpSpPr>
                        <a:xfrm>
                          <a:off x="0" y="0"/>
                          <a:ext cx="1098550" cy="775031"/>
                          <a:chOff x="0" y="0"/>
                          <a:chExt cx="1098550" cy="775031"/>
                        </a:xfrm>
                      </p:grpSpPr>
                      <p:sp>
                        <p:nvSpPr>
                          <p:cNvPr id="198" name="Flowchart: Process 197"/>
                          <p:cNvSpPr/>
                          <p:nvPr/>
                        </p:nvSpPr>
                        <p:spPr>
                          <a:xfrm>
                            <a:off x="0" y="0"/>
                            <a:ext cx="1098550" cy="774700"/>
                          </a:xfrm>
                          <a:prstGeom prst="flowChartProcess">
                            <a:avLst/>
                          </a:prstGeom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ZA" dirty="0"/>
                          </a:p>
                        </p:txBody>
                      </p:sp>
                      <p:sp>
                        <p:nvSpPr>
                          <p:cNvPr id="199" name="Rectangle 198"/>
                          <p:cNvSpPr/>
                          <p:nvPr/>
                        </p:nvSpPr>
                        <p:spPr>
                          <a:xfrm>
                            <a:off x="407254" y="192101"/>
                            <a:ext cx="299085" cy="582930"/>
                          </a:xfrm>
                          <a:prstGeom prst="rect">
                            <a:avLst/>
                          </a:prstGeom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ZA" dirty="0"/>
                          </a:p>
                        </p:txBody>
                      </p:sp>
                      <p:grpSp>
                        <p:nvGrpSpPr>
                          <p:cNvPr id="200" name="Group 199"/>
                          <p:cNvGrpSpPr/>
                          <p:nvPr/>
                        </p:nvGrpSpPr>
                        <p:grpSpPr>
                          <a:xfrm>
                            <a:off x="46104" y="192101"/>
                            <a:ext cx="299085" cy="268605"/>
                            <a:chOff x="0" y="0"/>
                            <a:chExt cx="299085" cy="268605"/>
                          </a:xfrm>
                        </p:grpSpPr>
                        <p:sp>
                          <p:nvSpPr>
                            <p:cNvPr id="201" name="Rectangle 200"/>
                            <p:cNvSpPr/>
                            <p:nvPr/>
                          </p:nvSpPr>
                          <p:spPr>
                            <a:xfrm>
                              <a:off x="0" y="0"/>
                              <a:ext cx="299085" cy="268605"/>
                            </a:xfrm>
                            <a:prstGeom prst="rect">
                              <a:avLst/>
                            </a:prstGeom>
                            <a:solidFill>
                              <a:srgbClr val="FFFF00"/>
                            </a:solidFill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en-ZA" dirty="0"/>
                            </a:p>
                          </p:txBody>
                        </p:sp>
                        <p:cxnSp>
                          <p:nvCxnSpPr>
                            <p:cNvPr id="202" name="Straight Connector 201"/>
                            <p:cNvCxnSpPr/>
                            <p:nvPr/>
                          </p:nvCxnSpPr>
                          <p:spPr>
                            <a:xfrm>
                              <a:off x="145997" y="0"/>
                              <a:ext cx="0" cy="268605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2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  <p:cxnSp>
                      <p:nvCxnSpPr>
                        <p:cNvPr id="197" name="Straight Connector 196"/>
                        <p:cNvCxnSpPr/>
                        <p:nvPr/>
                      </p:nvCxnSpPr>
                      <p:spPr>
                        <a:xfrm>
                          <a:off x="46104" y="330413"/>
                          <a:ext cx="299085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2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191" name="Group 190"/>
                      <p:cNvGrpSpPr/>
                      <p:nvPr/>
                    </p:nvGrpSpPr>
                    <p:grpSpPr>
                      <a:xfrm>
                        <a:off x="760719" y="192101"/>
                        <a:ext cx="299085" cy="268605"/>
                        <a:chOff x="0" y="0"/>
                        <a:chExt cx="299085" cy="268605"/>
                      </a:xfrm>
                    </p:grpSpPr>
                    <p:grpSp>
                      <p:nvGrpSpPr>
                        <p:cNvPr id="192" name="Group 191"/>
                        <p:cNvGrpSpPr/>
                        <p:nvPr/>
                      </p:nvGrpSpPr>
                      <p:grpSpPr>
                        <a:xfrm>
                          <a:off x="0" y="0"/>
                          <a:ext cx="299085" cy="268605"/>
                          <a:chOff x="0" y="0"/>
                          <a:chExt cx="299085" cy="268605"/>
                        </a:xfrm>
                      </p:grpSpPr>
                      <p:sp>
                        <p:nvSpPr>
                          <p:cNvPr id="194" name="Rectangle 193"/>
                          <p:cNvSpPr/>
                          <p:nvPr/>
                        </p:nvSpPr>
                        <p:spPr>
                          <a:xfrm>
                            <a:off x="0" y="0"/>
                            <a:ext cx="299085" cy="268605"/>
                          </a:xfrm>
                          <a:prstGeom prst="rect">
                            <a:avLst/>
                          </a:prstGeom>
                          <a:solidFill>
                            <a:srgbClr val="FFFF00"/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ZA" dirty="0"/>
                          </a:p>
                        </p:txBody>
                      </p:sp>
                      <p:cxnSp>
                        <p:nvCxnSpPr>
                          <p:cNvPr id="195" name="Straight Connector 194"/>
                          <p:cNvCxnSpPr/>
                          <p:nvPr/>
                        </p:nvCxnSpPr>
                        <p:spPr>
                          <a:xfrm>
                            <a:off x="145997" y="0"/>
                            <a:ext cx="0" cy="268605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2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193" name="Straight Connector 192"/>
                        <p:cNvCxnSpPr/>
                        <p:nvPr/>
                      </p:nvCxnSpPr>
                      <p:spPr>
                        <a:xfrm>
                          <a:off x="0" y="138312"/>
                          <a:ext cx="299085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2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sp>
                  <p:nvSpPr>
                    <p:cNvPr id="189" name="Isosceles Triangle 188"/>
                    <p:cNvSpPr/>
                    <p:nvPr/>
                  </p:nvSpPr>
                  <p:spPr>
                    <a:xfrm>
                      <a:off x="0" y="0"/>
                      <a:ext cx="1244813" cy="290323"/>
                    </a:xfrm>
                    <a:prstGeom prst="triangle">
                      <a:avLst>
                        <a:gd name="adj" fmla="val 49302"/>
                      </a:avLst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ZA" dirty="0"/>
                    </a:p>
                  </p:txBody>
                </p:sp>
              </p:grpSp>
            </p:grpSp>
            <p:sp>
              <p:nvSpPr>
                <p:cNvPr id="185" name="Oval 184"/>
                <p:cNvSpPr/>
                <p:nvPr/>
              </p:nvSpPr>
              <p:spPr>
                <a:xfrm>
                  <a:off x="468726" y="691563"/>
                  <a:ext cx="46104" cy="6038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</p:grpSp>
          <p:grpSp>
            <p:nvGrpSpPr>
              <p:cNvPr id="203" name="Group 202"/>
              <p:cNvGrpSpPr/>
              <p:nvPr/>
            </p:nvGrpSpPr>
            <p:grpSpPr>
              <a:xfrm rot="2058426">
                <a:off x="7430495" y="2642013"/>
                <a:ext cx="602171" cy="461605"/>
                <a:chOff x="0" y="0"/>
                <a:chExt cx="1244813" cy="1067024"/>
              </a:xfrm>
            </p:grpSpPr>
            <p:grpSp>
              <p:nvGrpSpPr>
                <p:cNvPr id="204" name="Group 203"/>
                <p:cNvGrpSpPr/>
                <p:nvPr/>
              </p:nvGrpSpPr>
              <p:grpSpPr>
                <a:xfrm>
                  <a:off x="0" y="0"/>
                  <a:ext cx="1244813" cy="1067024"/>
                  <a:chOff x="0" y="0"/>
                  <a:chExt cx="1244813" cy="1067024"/>
                </a:xfrm>
              </p:grpSpPr>
              <p:sp>
                <p:nvSpPr>
                  <p:cNvPr id="206" name="Rectangle 205"/>
                  <p:cNvSpPr/>
                  <p:nvPr/>
                </p:nvSpPr>
                <p:spPr>
                  <a:xfrm>
                    <a:off x="968188" y="0"/>
                    <a:ext cx="69156" cy="253577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ZA" dirty="0"/>
                  </a:p>
                </p:txBody>
              </p:sp>
              <p:grpSp>
                <p:nvGrpSpPr>
                  <p:cNvPr id="207" name="Group 206"/>
                  <p:cNvGrpSpPr/>
                  <p:nvPr/>
                </p:nvGrpSpPr>
                <p:grpSpPr>
                  <a:xfrm>
                    <a:off x="0" y="0"/>
                    <a:ext cx="1244813" cy="1067024"/>
                    <a:chOff x="0" y="0"/>
                    <a:chExt cx="1244813" cy="1067024"/>
                  </a:xfrm>
                </p:grpSpPr>
                <p:grpSp>
                  <p:nvGrpSpPr>
                    <p:cNvPr id="208" name="Group 207"/>
                    <p:cNvGrpSpPr/>
                    <p:nvPr/>
                  </p:nvGrpSpPr>
                  <p:grpSpPr>
                    <a:xfrm>
                      <a:off x="61472" y="291993"/>
                      <a:ext cx="1098550" cy="775031"/>
                      <a:chOff x="0" y="0"/>
                      <a:chExt cx="1098550" cy="775031"/>
                    </a:xfrm>
                  </p:grpSpPr>
                  <p:grpSp>
                    <p:nvGrpSpPr>
                      <p:cNvPr id="210" name="Group 209"/>
                      <p:cNvGrpSpPr/>
                      <p:nvPr/>
                    </p:nvGrpSpPr>
                    <p:grpSpPr>
                      <a:xfrm>
                        <a:off x="0" y="0"/>
                        <a:ext cx="1098550" cy="775031"/>
                        <a:chOff x="0" y="0"/>
                        <a:chExt cx="1098550" cy="775031"/>
                      </a:xfrm>
                    </p:grpSpPr>
                    <p:grpSp>
                      <p:nvGrpSpPr>
                        <p:cNvPr id="216" name="Group 215"/>
                        <p:cNvGrpSpPr/>
                        <p:nvPr/>
                      </p:nvGrpSpPr>
                      <p:grpSpPr>
                        <a:xfrm>
                          <a:off x="0" y="0"/>
                          <a:ext cx="1098550" cy="775031"/>
                          <a:chOff x="0" y="0"/>
                          <a:chExt cx="1098550" cy="775031"/>
                        </a:xfrm>
                      </p:grpSpPr>
                      <p:sp>
                        <p:nvSpPr>
                          <p:cNvPr id="218" name="Flowchart: Process 217"/>
                          <p:cNvSpPr/>
                          <p:nvPr/>
                        </p:nvSpPr>
                        <p:spPr>
                          <a:xfrm>
                            <a:off x="0" y="0"/>
                            <a:ext cx="1098550" cy="774700"/>
                          </a:xfrm>
                          <a:prstGeom prst="flowChartProcess">
                            <a:avLst/>
                          </a:prstGeom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ZA" dirty="0"/>
                          </a:p>
                        </p:txBody>
                      </p:sp>
                      <p:sp>
                        <p:nvSpPr>
                          <p:cNvPr id="219" name="Rectangle 218"/>
                          <p:cNvSpPr/>
                          <p:nvPr/>
                        </p:nvSpPr>
                        <p:spPr>
                          <a:xfrm>
                            <a:off x="407254" y="192101"/>
                            <a:ext cx="299085" cy="582930"/>
                          </a:xfrm>
                          <a:prstGeom prst="rect">
                            <a:avLst/>
                          </a:prstGeom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ZA" dirty="0"/>
                          </a:p>
                        </p:txBody>
                      </p:sp>
                      <p:grpSp>
                        <p:nvGrpSpPr>
                          <p:cNvPr id="220" name="Group 219"/>
                          <p:cNvGrpSpPr/>
                          <p:nvPr/>
                        </p:nvGrpSpPr>
                        <p:grpSpPr>
                          <a:xfrm>
                            <a:off x="46104" y="192101"/>
                            <a:ext cx="299085" cy="268605"/>
                            <a:chOff x="0" y="0"/>
                            <a:chExt cx="299085" cy="268605"/>
                          </a:xfrm>
                        </p:grpSpPr>
                        <p:sp>
                          <p:nvSpPr>
                            <p:cNvPr id="221" name="Rectangle 220"/>
                            <p:cNvSpPr/>
                            <p:nvPr/>
                          </p:nvSpPr>
                          <p:spPr>
                            <a:xfrm>
                              <a:off x="0" y="0"/>
                              <a:ext cx="299085" cy="268605"/>
                            </a:xfrm>
                            <a:prstGeom prst="rect">
                              <a:avLst/>
                            </a:prstGeom>
                            <a:solidFill>
                              <a:srgbClr val="FFFF00"/>
                            </a:solidFill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en-ZA" dirty="0"/>
                            </a:p>
                          </p:txBody>
                        </p:sp>
                        <p:cxnSp>
                          <p:nvCxnSpPr>
                            <p:cNvPr id="222" name="Straight Connector 221"/>
                            <p:cNvCxnSpPr/>
                            <p:nvPr/>
                          </p:nvCxnSpPr>
                          <p:spPr>
                            <a:xfrm>
                              <a:off x="145997" y="0"/>
                              <a:ext cx="0" cy="268605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2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  <p:cxnSp>
                      <p:nvCxnSpPr>
                        <p:cNvPr id="217" name="Straight Connector 216"/>
                        <p:cNvCxnSpPr/>
                        <p:nvPr/>
                      </p:nvCxnSpPr>
                      <p:spPr>
                        <a:xfrm>
                          <a:off x="46104" y="330413"/>
                          <a:ext cx="299085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2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211" name="Group 210"/>
                      <p:cNvGrpSpPr/>
                      <p:nvPr/>
                    </p:nvGrpSpPr>
                    <p:grpSpPr>
                      <a:xfrm>
                        <a:off x="760719" y="192101"/>
                        <a:ext cx="299085" cy="268605"/>
                        <a:chOff x="0" y="0"/>
                        <a:chExt cx="299085" cy="268605"/>
                      </a:xfrm>
                    </p:grpSpPr>
                    <p:grpSp>
                      <p:nvGrpSpPr>
                        <p:cNvPr id="212" name="Group 211"/>
                        <p:cNvGrpSpPr/>
                        <p:nvPr/>
                      </p:nvGrpSpPr>
                      <p:grpSpPr>
                        <a:xfrm>
                          <a:off x="0" y="0"/>
                          <a:ext cx="299085" cy="268605"/>
                          <a:chOff x="0" y="0"/>
                          <a:chExt cx="299085" cy="268605"/>
                        </a:xfrm>
                      </p:grpSpPr>
                      <p:sp>
                        <p:nvSpPr>
                          <p:cNvPr id="214" name="Rectangle 213"/>
                          <p:cNvSpPr/>
                          <p:nvPr/>
                        </p:nvSpPr>
                        <p:spPr>
                          <a:xfrm>
                            <a:off x="0" y="0"/>
                            <a:ext cx="299085" cy="268605"/>
                          </a:xfrm>
                          <a:prstGeom prst="rect">
                            <a:avLst/>
                          </a:prstGeom>
                          <a:solidFill>
                            <a:srgbClr val="FFFF00"/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ZA" dirty="0"/>
                          </a:p>
                        </p:txBody>
                      </p:sp>
                      <p:cxnSp>
                        <p:nvCxnSpPr>
                          <p:cNvPr id="215" name="Straight Connector 214"/>
                          <p:cNvCxnSpPr/>
                          <p:nvPr/>
                        </p:nvCxnSpPr>
                        <p:spPr>
                          <a:xfrm>
                            <a:off x="145997" y="0"/>
                            <a:ext cx="0" cy="268605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2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213" name="Straight Connector 212"/>
                        <p:cNvCxnSpPr/>
                        <p:nvPr/>
                      </p:nvCxnSpPr>
                      <p:spPr>
                        <a:xfrm>
                          <a:off x="0" y="138312"/>
                          <a:ext cx="299085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2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sp>
                  <p:nvSpPr>
                    <p:cNvPr id="209" name="Isosceles Triangle 208"/>
                    <p:cNvSpPr/>
                    <p:nvPr/>
                  </p:nvSpPr>
                  <p:spPr>
                    <a:xfrm>
                      <a:off x="0" y="0"/>
                      <a:ext cx="1244813" cy="290323"/>
                    </a:xfrm>
                    <a:prstGeom prst="triangle">
                      <a:avLst>
                        <a:gd name="adj" fmla="val 49302"/>
                      </a:avLst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ZA" dirty="0"/>
                    </a:p>
                  </p:txBody>
                </p:sp>
              </p:grpSp>
            </p:grpSp>
            <p:sp>
              <p:nvSpPr>
                <p:cNvPr id="205" name="Oval 204"/>
                <p:cNvSpPr/>
                <p:nvPr/>
              </p:nvSpPr>
              <p:spPr>
                <a:xfrm>
                  <a:off x="468726" y="691563"/>
                  <a:ext cx="46104" cy="6038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</p:grpSp>
        </p:grpSp>
      </p:grpSp>
      <p:grpSp>
        <p:nvGrpSpPr>
          <p:cNvPr id="44" name="Group 43"/>
          <p:cNvGrpSpPr/>
          <p:nvPr/>
        </p:nvGrpSpPr>
        <p:grpSpPr>
          <a:xfrm>
            <a:off x="1533163" y="4303379"/>
            <a:ext cx="6648775" cy="1471030"/>
            <a:chOff x="1121161" y="4279650"/>
            <a:chExt cx="6648775" cy="1471030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grpSp>
          <p:nvGrpSpPr>
            <p:cNvPr id="515" name="Group 514"/>
            <p:cNvGrpSpPr/>
            <p:nvPr/>
          </p:nvGrpSpPr>
          <p:grpSpPr>
            <a:xfrm>
              <a:off x="1374590" y="5271254"/>
              <a:ext cx="6002633" cy="358613"/>
              <a:chOff x="1224253" y="5325350"/>
              <a:chExt cx="6464090" cy="353060"/>
            </a:xfrm>
          </p:grpSpPr>
          <p:sp>
            <p:nvSpPr>
              <p:cNvPr id="224" name="Rectangle 223"/>
              <p:cNvSpPr/>
              <p:nvPr/>
            </p:nvSpPr>
            <p:spPr>
              <a:xfrm rot="590499">
                <a:off x="4493045" y="5511114"/>
                <a:ext cx="3195298" cy="4571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ZA" dirty="0"/>
              </a:p>
            </p:txBody>
          </p:sp>
          <p:sp>
            <p:nvSpPr>
              <p:cNvPr id="225" name="Isosceles Triangle 224"/>
              <p:cNvSpPr/>
              <p:nvPr/>
            </p:nvSpPr>
            <p:spPr>
              <a:xfrm>
                <a:off x="4175757" y="5325350"/>
                <a:ext cx="614680" cy="353060"/>
              </a:xfrm>
              <a:prstGeom prst="triangle">
                <a:avLst/>
              </a:prstGeom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ZA" dirty="0"/>
              </a:p>
            </p:txBody>
          </p:sp>
          <p:sp>
            <p:nvSpPr>
              <p:cNvPr id="383" name="Rectangle 382"/>
              <p:cNvSpPr/>
              <p:nvPr/>
            </p:nvSpPr>
            <p:spPr>
              <a:xfrm rot="21097831">
                <a:off x="1224253" y="5475496"/>
                <a:ext cx="3280276" cy="4571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ZA" dirty="0"/>
              </a:p>
            </p:txBody>
          </p:sp>
        </p:grpSp>
        <p:grpSp>
          <p:nvGrpSpPr>
            <p:cNvPr id="393" name="Group 392"/>
            <p:cNvGrpSpPr/>
            <p:nvPr/>
          </p:nvGrpSpPr>
          <p:grpSpPr>
            <a:xfrm rot="21073037">
              <a:off x="1121161" y="4279650"/>
              <a:ext cx="1837551" cy="1249928"/>
              <a:chOff x="939270" y="4197146"/>
              <a:chExt cx="1978814" cy="1230572"/>
            </a:xfrm>
          </p:grpSpPr>
          <p:grpSp>
            <p:nvGrpSpPr>
              <p:cNvPr id="227" name="Group 226"/>
              <p:cNvGrpSpPr/>
              <p:nvPr/>
            </p:nvGrpSpPr>
            <p:grpSpPr>
              <a:xfrm>
                <a:off x="1152366" y="4394845"/>
                <a:ext cx="765085" cy="1032873"/>
                <a:chOff x="0" y="0"/>
                <a:chExt cx="1021977" cy="1452266"/>
              </a:xfrm>
            </p:grpSpPr>
            <p:sp>
              <p:nvSpPr>
                <p:cNvPr id="238" name="Oval 237"/>
                <p:cNvSpPr/>
                <p:nvPr/>
              </p:nvSpPr>
              <p:spPr>
                <a:xfrm>
                  <a:off x="0" y="0"/>
                  <a:ext cx="1021977" cy="192100"/>
                </a:xfrm>
                <a:prstGeom prst="ellipse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  <p:sp>
              <p:nvSpPr>
                <p:cNvPr id="239" name="Freeform 238"/>
                <p:cNvSpPr/>
                <p:nvPr/>
              </p:nvSpPr>
              <p:spPr>
                <a:xfrm>
                  <a:off x="0" y="115260"/>
                  <a:ext cx="99893" cy="1237130"/>
                </a:xfrm>
                <a:custGeom>
                  <a:avLst/>
                  <a:gdLst>
                    <a:gd name="connsiteX0" fmla="*/ 0 w 156008"/>
                    <a:gd name="connsiteY0" fmla="*/ 0 h 1121869"/>
                    <a:gd name="connsiteX1" fmla="*/ 130629 w 156008"/>
                    <a:gd name="connsiteY1" fmla="*/ 422622 h 1121869"/>
                    <a:gd name="connsiteX2" fmla="*/ 145997 w 156008"/>
                    <a:gd name="connsiteY2" fmla="*/ 822192 h 1121869"/>
                    <a:gd name="connsiteX3" fmla="*/ 15369 w 156008"/>
                    <a:gd name="connsiteY3" fmla="*/ 1121869 h 1121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56008" h="1121869">
                      <a:moveTo>
                        <a:pt x="0" y="0"/>
                      </a:moveTo>
                      <a:cubicBezTo>
                        <a:pt x="53148" y="142795"/>
                        <a:pt x="106296" y="285590"/>
                        <a:pt x="130629" y="422622"/>
                      </a:cubicBezTo>
                      <a:cubicBezTo>
                        <a:pt x="154962" y="559654"/>
                        <a:pt x="165207" y="705651"/>
                        <a:pt x="145997" y="822192"/>
                      </a:cubicBezTo>
                      <a:cubicBezTo>
                        <a:pt x="126787" y="938733"/>
                        <a:pt x="71078" y="1030301"/>
                        <a:pt x="15369" y="1121869"/>
                      </a:cubicBezTo>
                    </a:path>
                  </a:pathLst>
                </a:cu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  <p:sp>
              <p:nvSpPr>
                <p:cNvPr id="240" name="Freeform 239"/>
                <p:cNvSpPr/>
                <p:nvPr/>
              </p:nvSpPr>
              <p:spPr>
                <a:xfrm rot="10800000">
                  <a:off x="937453" y="115260"/>
                  <a:ext cx="83821" cy="1236980"/>
                </a:xfrm>
                <a:custGeom>
                  <a:avLst/>
                  <a:gdLst>
                    <a:gd name="connsiteX0" fmla="*/ 0 w 156008"/>
                    <a:gd name="connsiteY0" fmla="*/ 0 h 1121869"/>
                    <a:gd name="connsiteX1" fmla="*/ 130629 w 156008"/>
                    <a:gd name="connsiteY1" fmla="*/ 422622 h 1121869"/>
                    <a:gd name="connsiteX2" fmla="*/ 145997 w 156008"/>
                    <a:gd name="connsiteY2" fmla="*/ 822192 h 1121869"/>
                    <a:gd name="connsiteX3" fmla="*/ 15369 w 156008"/>
                    <a:gd name="connsiteY3" fmla="*/ 1121869 h 1121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56008" h="1121869">
                      <a:moveTo>
                        <a:pt x="0" y="0"/>
                      </a:moveTo>
                      <a:cubicBezTo>
                        <a:pt x="53148" y="142795"/>
                        <a:pt x="106296" y="285590"/>
                        <a:pt x="130629" y="422622"/>
                      </a:cubicBezTo>
                      <a:cubicBezTo>
                        <a:pt x="154962" y="559654"/>
                        <a:pt x="165207" y="705651"/>
                        <a:pt x="145997" y="822192"/>
                      </a:cubicBezTo>
                      <a:cubicBezTo>
                        <a:pt x="126787" y="938733"/>
                        <a:pt x="71078" y="1030301"/>
                        <a:pt x="15369" y="1121869"/>
                      </a:cubicBezTo>
                    </a:path>
                  </a:pathLst>
                </a:cu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  <p:sp>
              <p:nvSpPr>
                <p:cNvPr id="241" name="Arc 240"/>
                <p:cNvSpPr/>
                <p:nvPr/>
              </p:nvSpPr>
              <p:spPr>
                <a:xfrm rot="10800000">
                  <a:off x="0" y="1221761"/>
                  <a:ext cx="1021715" cy="230505"/>
                </a:xfrm>
                <a:prstGeom prst="arc">
                  <a:avLst>
                    <a:gd name="adj1" fmla="val 10858532"/>
                    <a:gd name="adj2" fmla="val 21402539"/>
                  </a:avLst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</p:grpSp>
          <p:grpSp>
            <p:nvGrpSpPr>
              <p:cNvPr id="228" name="Group 227"/>
              <p:cNvGrpSpPr/>
              <p:nvPr/>
            </p:nvGrpSpPr>
            <p:grpSpPr>
              <a:xfrm>
                <a:off x="1687350" y="4323800"/>
                <a:ext cx="701627" cy="1032873"/>
                <a:chOff x="0" y="0"/>
                <a:chExt cx="1021977" cy="1452266"/>
              </a:xfrm>
            </p:grpSpPr>
            <p:sp>
              <p:nvSpPr>
                <p:cNvPr id="235" name="Oval 234"/>
                <p:cNvSpPr/>
                <p:nvPr/>
              </p:nvSpPr>
              <p:spPr>
                <a:xfrm>
                  <a:off x="0" y="0"/>
                  <a:ext cx="1021977" cy="192100"/>
                </a:xfrm>
                <a:prstGeom prst="ellipse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  <p:sp>
              <p:nvSpPr>
                <p:cNvPr id="236" name="Arc 235"/>
                <p:cNvSpPr/>
                <p:nvPr/>
              </p:nvSpPr>
              <p:spPr>
                <a:xfrm rot="10800000">
                  <a:off x="0" y="1221761"/>
                  <a:ext cx="1021715" cy="230505"/>
                </a:xfrm>
                <a:prstGeom prst="arc">
                  <a:avLst>
                    <a:gd name="adj1" fmla="val 10858532"/>
                    <a:gd name="adj2" fmla="val 19609243"/>
                  </a:avLst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  <p:sp>
              <p:nvSpPr>
                <p:cNvPr id="237" name="Freeform 236"/>
                <p:cNvSpPr/>
                <p:nvPr/>
              </p:nvSpPr>
              <p:spPr>
                <a:xfrm rot="10800000">
                  <a:off x="937453" y="115260"/>
                  <a:ext cx="83821" cy="1236980"/>
                </a:xfrm>
                <a:custGeom>
                  <a:avLst/>
                  <a:gdLst>
                    <a:gd name="connsiteX0" fmla="*/ 0 w 156008"/>
                    <a:gd name="connsiteY0" fmla="*/ 0 h 1121869"/>
                    <a:gd name="connsiteX1" fmla="*/ 130629 w 156008"/>
                    <a:gd name="connsiteY1" fmla="*/ 422622 h 1121869"/>
                    <a:gd name="connsiteX2" fmla="*/ 145997 w 156008"/>
                    <a:gd name="connsiteY2" fmla="*/ 822192 h 1121869"/>
                    <a:gd name="connsiteX3" fmla="*/ 15369 w 156008"/>
                    <a:gd name="connsiteY3" fmla="*/ 1121869 h 1121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56008" h="1121869">
                      <a:moveTo>
                        <a:pt x="0" y="0"/>
                      </a:moveTo>
                      <a:cubicBezTo>
                        <a:pt x="53148" y="142795"/>
                        <a:pt x="106296" y="285590"/>
                        <a:pt x="130629" y="422622"/>
                      </a:cubicBezTo>
                      <a:cubicBezTo>
                        <a:pt x="154962" y="559654"/>
                        <a:pt x="165207" y="705651"/>
                        <a:pt x="145997" y="822192"/>
                      </a:cubicBezTo>
                      <a:cubicBezTo>
                        <a:pt x="126787" y="938733"/>
                        <a:pt x="71078" y="1030301"/>
                        <a:pt x="15369" y="1121869"/>
                      </a:cubicBezTo>
                    </a:path>
                  </a:pathLst>
                </a:cu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</p:grpSp>
          <p:grpSp>
            <p:nvGrpSpPr>
              <p:cNvPr id="229" name="Group 228"/>
              <p:cNvGrpSpPr/>
              <p:nvPr/>
            </p:nvGrpSpPr>
            <p:grpSpPr>
              <a:xfrm>
                <a:off x="2203578" y="5238008"/>
                <a:ext cx="517726" cy="153021"/>
                <a:chOff x="0" y="0"/>
                <a:chExt cx="691563" cy="215154"/>
              </a:xfrm>
            </p:grpSpPr>
            <p:sp>
              <p:nvSpPr>
                <p:cNvPr id="230" name="Rectangle 229"/>
                <p:cNvSpPr/>
                <p:nvPr/>
              </p:nvSpPr>
              <p:spPr>
                <a:xfrm>
                  <a:off x="0" y="0"/>
                  <a:ext cx="691563" cy="214635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  <p:sp>
              <p:nvSpPr>
                <p:cNvPr id="231" name="Rectangle 230"/>
                <p:cNvSpPr/>
                <p:nvPr/>
              </p:nvSpPr>
              <p:spPr>
                <a:xfrm>
                  <a:off x="76841" y="115261"/>
                  <a:ext cx="45719" cy="99893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  <p:sp>
              <p:nvSpPr>
                <p:cNvPr id="232" name="Rectangle 231"/>
                <p:cNvSpPr/>
                <p:nvPr/>
              </p:nvSpPr>
              <p:spPr>
                <a:xfrm>
                  <a:off x="253573" y="115261"/>
                  <a:ext cx="45085" cy="99695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  <p:sp>
              <p:nvSpPr>
                <p:cNvPr id="233" name="Rectangle 232"/>
                <p:cNvSpPr/>
                <p:nvPr/>
              </p:nvSpPr>
              <p:spPr>
                <a:xfrm>
                  <a:off x="414938" y="115261"/>
                  <a:ext cx="45719" cy="99893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  <p:sp>
              <p:nvSpPr>
                <p:cNvPr id="234" name="Rectangle 233"/>
                <p:cNvSpPr/>
                <p:nvPr/>
              </p:nvSpPr>
              <p:spPr>
                <a:xfrm>
                  <a:off x="560935" y="107577"/>
                  <a:ext cx="45719" cy="99893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</p:grpSp>
          <p:grpSp>
            <p:nvGrpSpPr>
              <p:cNvPr id="384" name="Group 383"/>
              <p:cNvGrpSpPr/>
              <p:nvPr/>
            </p:nvGrpSpPr>
            <p:grpSpPr>
              <a:xfrm>
                <a:off x="2216457" y="4197146"/>
                <a:ext cx="701627" cy="1032873"/>
                <a:chOff x="0" y="0"/>
                <a:chExt cx="1021977" cy="1452266"/>
              </a:xfrm>
            </p:grpSpPr>
            <p:sp>
              <p:nvSpPr>
                <p:cNvPr id="385" name="Oval 384"/>
                <p:cNvSpPr/>
                <p:nvPr/>
              </p:nvSpPr>
              <p:spPr>
                <a:xfrm>
                  <a:off x="0" y="0"/>
                  <a:ext cx="1021977" cy="192100"/>
                </a:xfrm>
                <a:prstGeom prst="ellipse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  <p:sp>
              <p:nvSpPr>
                <p:cNvPr id="386" name="Arc 385"/>
                <p:cNvSpPr/>
                <p:nvPr/>
              </p:nvSpPr>
              <p:spPr>
                <a:xfrm rot="10800000">
                  <a:off x="0" y="1221761"/>
                  <a:ext cx="1021715" cy="230505"/>
                </a:xfrm>
                <a:prstGeom prst="arc">
                  <a:avLst>
                    <a:gd name="adj1" fmla="val 10858532"/>
                    <a:gd name="adj2" fmla="val 19609243"/>
                  </a:avLst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  <p:sp>
              <p:nvSpPr>
                <p:cNvPr id="387" name="Freeform 386"/>
                <p:cNvSpPr/>
                <p:nvPr/>
              </p:nvSpPr>
              <p:spPr>
                <a:xfrm rot="10800000">
                  <a:off x="937453" y="115260"/>
                  <a:ext cx="83821" cy="1236980"/>
                </a:xfrm>
                <a:custGeom>
                  <a:avLst/>
                  <a:gdLst>
                    <a:gd name="connsiteX0" fmla="*/ 0 w 156008"/>
                    <a:gd name="connsiteY0" fmla="*/ 0 h 1121869"/>
                    <a:gd name="connsiteX1" fmla="*/ 130629 w 156008"/>
                    <a:gd name="connsiteY1" fmla="*/ 422622 h 1121869"/>
                    <a:gd name="connsiteX2" fmla="*/ 145997 w 156008"/>
                    <a:gd name="connsiteY2" fmla="*/ 822192 h 1121869"/>
                    <a:gd name="connsiteX3" fmla="*/ 15369 w 156008"/>
                    <a:gd name="connsiteY3" fmla="*/ 1121869 h 1121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56008" h="1121869">
                      <a:moveTo>
                        <a:pt x="0" y="0"/>
                      </a:moveTo>
                      <a:cubicBezTo>
                        <a:pt x="53148" y="142795"/>
                        <a:pt x="106296" y="285590"/>
                        <a:pt x="130629" y="422622"/>
                      </a:cubicBezTo>
                      <a:cubicBezTo>
                        <a:pt x="154962" y="559654"/>
                        <a:pt x="165207" y="705651"/>
                        <a:pt x="145997" y="822192"/>
                      </a:cubicBezTo>
                      <a:cubicBezTo>
                        <a:pt x="126787" y="938733"/>
                        <a:pt x="71078" y="1030301"/>
                        <a:pt x="15369" y="1121869"/>
                      </a:cubicBezTo>
                    </a:path>
                  </a:pathLst>
                </a:cu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</p:grpSp>
          <p:grpSp>
            <p:nvGrpSpPr>
              <p:cNvPr id="388" name="Group 387"/>
              <p:cNvGrpSpPr/>
              <p:nvPr/>
            </p:nvGrpSpPr>
            <p:grpSpPr>
              <a:xfrm>
                <a:off x="939270" y="4250083"/>
                <a:ext cx="790685" cy="1032873"/>
                <a:chOff x="0" y="0"/>
                <a:chExt cx="1056173" cy="1452266"/>
              </a:xfrm>
            </p:grpSpPr>
            <p:sp>
              <p:nvSpPr>
                <p:cNvPr id="389" name="Oval 388"/>
                <p:cNvSpPr/>
                <p:nvPr/>
              </p:nvSpPr>
              <p:spPr>
                <a:xfrm>
                  <a:off x="0" y="0"/>
                  <a:ext cx="1021977" cy="192100"/>
                </a:xfrm>
                <a:prstGeom prst="ellipse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  <p:sp>
              <p:nvSpPr>
                <p:cNvPr id="390" name="Freeform 389"/>
                <p:cNvSpPr/>
                <p:nvPr/>
              </p:nvSpPr>
              <p:spPr>
                <a:xfrm>
                  <a:off x="0" y="115260"/>
                  <a:ext cx="99893" cy="1237130"/>
                </a:xfrm>
                <a:custGeom>
                  <a:avLst/>
                  <a:gdLst>
                    <a:gd name="connsiteX0" fmla="*/ 0 w 156008"/>
                    <a:gd name="connsiteY0" fmla="*/ 0 h 1121869"/>
                    <a:gd name="connsiteX1" fmla="*/ 130629 w 156008"/>
                    <a:gd name="connsiteY1" fmla="*/ 422622 h 1121869"/>
                    <a:gd name="connsiteX2" fmla="*/ 145997 w 156008"/>
                    <a:gd name="connsiteY2" fmla="*/ 822192 h 1121869"/>
                    <a:gd name="connsiteX3" fmla="*/ 15369 w 156008"/>
                    <a:gd name="connsiteY3" fmla="*/ 1121869 h 1121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56008" h="1121869">
                      <a:moveTo>
                        <a:pt x="0" y="0"/>
                      </a:moveTo>
                      <a:cubicBezTo>
                        <a:pt x="53148" y="142795"/>
                        <a:pt x="106296" y="285590"/>
                        <a:pt x="130629" y="422622"/>
                      </a:cubicBezTo>
                      <a:cubicBezTo>
                        <a:pt x="154962" y="559654"/>
                        <a:pt x="165207" y="705651"/>
                        <a:pt x="145997" y="822192"/>
                      </a:cubicBezTo>
                      <a:cubicBezTo>
                        <a:pt x="126787" y="938733"/>
                        <a:pt x="71078" y="1030301"/>
                        <a:pt x="15369" y="1121869"/>
                      </a:cubicBezTo>
                    </a:path>
                  </a:pathLst>
                </a:cu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  <p:sp>
              <p:nvSpPr>
                <p:cNvPr id="391" name="Freeform 390"/>
                <p:cNvSpPr/>
                <p:nvPr/>
              </p:nvSpPr>
              <p:spPr>
                <a:xfrm rot="10800000">
                  <a:off x="995103" y="105141"/>
                  <a:ext cx="61070" cy="103649"/>
                </a:xfrm>
                <a:custGeom>
                  <a:avLst/>
                  <a:gdLst>
                    <a:gd name="connsiteX0" fmla="*/ 0 w 156008"/>
                    <a:gd name="connsiteY0" fmla="*/ 0 h 1121869"/>
                    <a:gd name="connsiteX1" fmla="*/ 130629 w 156008"/>
                    <a:gd name="connsiteY1" fmla="*/ 422622 h 1121869"/>
                    <a:gd name="connsiteX2" fmla="*/ 145997 w 156008"/>
                    <a:gd name="connsiteY2" fmla="*/ 822192 h 1121869"/>
                    <a:gd name="connsiteX3" fmla="*/ 15369 w 156008"/>
                    <a:gd name="connsiteY3" fmla="*/ 1121869 h 1121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56008" h="1121869">
                      <a:moveTo>
                        <a:pt x="0" y="0"/>
                      </a:moveTo>
                      <a:cubicBezTo>
                        <a:pt x="53148" y="142795"/>
                        <a:pt x="106296" y="285590"/>
                        <a:pt x="130629" y="422622"/>
                      </a:cubicBezTo>
                      <a:cubicBezTo>
                        <a:pt x="154962" y="559654"/>
                        <a:pt x="165207" y="705651"/>
                        <a:pt x="145997" y="822192"/>
                      </a:cubicBezTo>
                      <a:cubicBezTo>
                        <a:pt x="126787" y="938733"/>
                        <a:pt x="71078" y="1030301"/>
                        <a:pt x="15369" y="1121869"/>
                      </a:cubicBezTo>
                    </a:path>
                  </a:pathLst>
                </a:cu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  <p:sp>
              <p:nvSpPr>
                <p:cNvPr id="392" name="Arc 391"/>
                <p:cNvSpPr/>
                <p:nvPr/>
              </p:nvSpPr>
              <p:spPr>
                <a:xfrm rot="10800000">
                  <a:off x="0" y="1221760"/>
                  <a:ext cx="1021715" cy="230506"/>
                </a:xfrm>
                <a:prstGeom prst="arc">
                  <a:avLst>
                    <a:gd name="adj1" fmla="val 19865623"/>
                    <a:gd name="adj2" fmla="val 21402539"/>
                  </a:avLst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</p:grpSp>
        </p:grpSp>
        <p:grpSp>
          <p:nvGrpSpPr>
            <p:cNvPr id="43" name="Group 42"/>
            <p:cNvGrpSpPr/>
            <p:nvPr/>
          </p:nvGrpSpPr>
          <p:grpSpPr>
            <a:xfrm>
              <a:off x="5343169" y="4419640"/>
              <a:ext cx="2426767" cy="1331040"/>
              <a:chOff x="5343169" y="4419640"/>
              <a:chExt cx="2426767" cy="1331040"/>
            </a:xfrm>
          </p:grpSpPr>
          <p:grpSp>
            <p:nvGrpSpPr>
              <p:cNvPr id="244" name="Group 243"/>
              <p:cNvGrpSpPr/>
              <p:nvPr/>
            </p:nvGrpSpPr>
            <p:grpSpPr>
              <a:xfrm rot="643052">
                <a:off x="5343169" y="4897153"/>
                <a:ext cx="614934" cy="511441"/>
                <a:chOff x="0" y="0"/>
                <a:chExt cx="1244813" cy="1067024"/>
              </a:xfrm>
            </p:grpSpPr>
            <p:grpSp>
              <p:nvGrpSpPr>
                <p:cNvPr id="345" name="Group 344"/>
                <p:cNvGrpSpPr/>
                <p:nvPr/>
              </p:nvGrpSpPr>
              <p:grpSpPr>
                <a:xfrm>
                  <a:off x="0" y="0"/>
                  <a:ext cx="1244813" cy="1067024"/>
                  <a:chOff x="0" y="0"/>
                  <a:chExt cx="1244813" cy="1067024"/>
                </a:xfrm>
              </p:grpSpPr>
              <p:sp>
                <p:nvSpPr>
                  <p:cNvPr id="347" name="Rectangle 346"/>
                  <p:cNvSpPr/>
                  <p:nvPr/>
                </p:nvSpPr>
                <p:spPr>
                  <a:xfrm>
                    <a:off x="968188" y="0"/>
                    <a:ext cx="69156" cy="253577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ZA" dirty="0"/>
                  </a:p>
                </p:txBody>
              </p:sp>
              <p:grpSp>
                <p:nvGrpSpPr>
                  <p:cNvPr id="348" name="Group 347"/>
                  <p:cNvGrpSpPr/>
                  <p:nvPr/>
                </p:nvGrpSpPr>
                <p:grpSpPr>
                  <a:xfrm>
                    <a:off x="0" y="0"/>
                    <a:ext cx="1244813" cy="1067024"/>
                    <a:chOff x="0" y="0"/>
                    <a:chExt cx="1244813" cy="1067024"/>
                  </a:xfrm>
                </p:grpSpPr>
                <p:grpSp>
                  <p:nvGrpSpPr>
                    <p:cNvPr id="349" name="Group 348"/>
                    <p:cNvGrpSpPr/>
                    <p:nvPr/>
                  </p:nvGrpSpPr>
                  <p:grpSpPr>
                    <a:xfrm>
                      <a:off x="61472" y="291993"/>
                      <a:ext cx="1098550" cy="775031"/>
                      <a:chOff x="0" y="0"/>
                      <a:chExt cx="1098550" cy="775031"/>
                    </a:xfrm>
                  </p:grpSpPr>
                  <p:grpSp>
                    <p:nvGrpSpPr>
                      <p:cNvPr id="351" name="Group 350"/>
                      <p:cNvGrpSpPr/>
                      <p:nvPr/>
                    </p:nvGrpSpPr>
                    <p:grpSpPr>
                      <a:xfrm>
                        <a:off x="0" y="0"/>
                        <a:ext cx="1098550" cy="775031"/>
                        <a:chOff x="0" y="0"/>
                        <a:chExt cx="1098550" cy="775031"/>
                      </a:xfrm>
                    </p:grpSpPr>
                    <p:grpSp>
                      <p:nvGrpSpPr>
                        <p:cNvPr id="357" name="Group 356"/>
                        <p:cNvGrpSpPr/>
                        <p:nvPr/>
                      </p:nvGrpSpPr>
                      <p:grpSpPr>
                        <a:xfrm>
                          <a:off x="0" y="0"/>
                          <a:ext cx="1098550" cy="775031"/>
                          <a:chOff x="0" y="0"/>
                          <a:chExt cx="1098550" cy="775031"/>
                        </a:xfrm>
                      </p:grpSpPr>
                      <p:sp>
                        <p:nvSpPr>
                          <p:cNvPr id="359" name="Flowchart: Process 358"/>
                          <p:cNvSpPr/>
                          <p:nvPr/>
                        </p:nvSpPr>
                        <p:spPr>
                          <a:xfrm>
                            <a:off x="0" y="0"/>
                            <a:ext cx="1098550" cy="774700"/>
                          </a:xfrm>
                          <a:prstGeom prst="flowChartProcess">
                            <a:avLst/>
                          </a:prstGeom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ZA" dirty="0"/>
                          </a:p>
                        </p:txBody>
                      </p:sp>
                      <p:sp>
                        <p:nvSpPr>
                          <p:cNvPr id="360" name="Rectangle 359"/>
                          <p:cNvSpPr/>
                          <p:nvPr/>
                        </p:nvSpPr>
                        <p:spPr>
                          <a:xfrm>
                            <a:off x="407254" y="192101"/>
                            <a:ext cx="299085" cy="582930"/>
                          </a:xfrm>
                          <a:prstGeom prst="rect">
                            <a:avLst/>
                          </a:prstGeom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ZA" dirty="0"/>
                          </a:p>
                        </p:txBody>
                      </p:sp>
                      <p:grpSp>
                        <p:nvGrpSpPr>
                          <p:cNvPr id="361" name="Group 360"/>
                          <p:cNvGrpSpPr/>
                          <p:nvPr/>
                        </p:nvGrpSpPr>
                        <p:grpSpPr>
                          <a:xfrm>
                            <a:off x="46104" y="192101"/>
                            <a:ext cx="299085" cy="268605"/>
                            <a:chOff x="0" y="0"/>
                            <a:chExt cx="299085" cy="268605"/>
                          </a:xfrm>
                        </p:grpSpPr>
                        <p:sp>
                          <p:nvSpPr>
                            <p:cNvPr id="362" name="Rectangle 361"/>
                            <p:cNvSpPr/>
                            <p:nvPr/>
                          </p:nvSpPr>
                          <p:spPr>
                            <a:xfrm>
                              <a:off x="0" y="0"/>
                              <a:ext cx="299085" cy="268605"/>
                            </a:xfrm>
                            <a:prstGeom prst="rect">
                              <a:avLst/>
                            </a:prstGeom>
                            <a:solidFill>
                              <a:schemeClr val="tx1"/>
                            </a:solidFill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en-ZA" dirty="0"/>
                            </a:p>
                          </p:txBody>
                        </p:sp>
                        <p:cxnSp>
                          <p:nvCxnSpPr>
                            <p:cNvPr id="363" name="Straight Connector 362"/>
                            <p:cNvCxnSpPr/>
                            <p:nvPr/>
                          </p:nvCxnSpPr>
                          <p:spPr>
                            <a:xfrm>
                              <a:off x="145997" y="0"/>
                              <a:ext cx="0" cy="268605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2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  <p:cxnSp>
                      <p:nvCxnSpPr>
                        <p:cNvPr id="358" name="Straight Connector 357"/>
                        <p:cNvCxnSpPr/>
                        <p:nvPr/>
                      </p:nvCxnSpPr>
                      <p:spPr>
                        <a:xfrm>
                          <a:off x="46104" y="330413"/>
                          <a:ext cx="299085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2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352" name="Group 351"/>
                      <p:cNvGrpSpPr/>
                      <p:nvPr/>
                    </p:nvGrpSpPr>
                    <p:grpSpPr>
                      <a:xfrm>
                        <a:off x="760719" y="192101"/>
                        <a:ext cx="299085" cy="268605"/>
                        <a:chOff x="0" y="0"/>
                        <a:chExt cx="299085" cy="268605"/>
                      </a:xfrm>
                    </p:grpSpPr>
                    <p:grpSp>
                      <p:nvGrpSpPr>
                        <p:cNvPr id="353" name="Group 352"/>
                        <p:cNvGrpSpPr/>
                        <p:nvPr/>
                      </p:nvGrpSpPr>
                      <p:grpSpPr>
                        <a:xfrm>
                          <a:off x="0" y="0"/>
                          <a:ext cx="299085" cy="268605"/>
                          <a:chOff x="0" y="0"/>
                          <a:chExt cx="299085" cy="268605"/>
                        </a:xfrm>
                      </p:grpSpPr>
                      <p:sp>
                        <p:nvSpPr>
                          <p:cNvPr id="355" name="Rectangle 354"/>
                          <p:cNvSpPr/>
                          <p:nvPr/>
                        </p:nvSpPr>
                        <p:spPr>
                          <a:xfrm>
                            <a:off x="0" y="0"/>
                            <a:ext cx="299085" cy="268605"/>
                          </a:xfrm>
                          <a:prstGeom prst="rect">
                            <a:avLst/>
                          </a:prstGeom>
                          <a:solidFill>
                            <a:schemeClr val="tx1"/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ZA" dirty="0"/>
                          </a:p>
                        </p:txBody>
                      </p:sp>
                      <p:cxnSp>
                        <p:nvCxnSpPr>
                          <p:cNvPr id="356" name="Straight Connector 355"/>
                          <p:cNvCxnSpPr/>
                          <p:nvPr/>
                        </p:nvCxnSpPr>
                        <p:spPr>
                          <a:xfrm>
                            <a:off x="145997" y="0"/>
                            <a:ext cx="0" cy="268605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2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354" name="Straight Connector 353"/>
                        <p:cNvCxnSpPr/>
                        <p:nvPr/>
                      </p:nvCxnSpPr>
                      <p:spPr>
                        <a:xfrm>
                          <a:off x="0" y="138312"/>
                          <a:ext cx="299085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2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sp>
                  <p:nvSpPr>
                    <p:cNvPr id="350" name="Isosceles Triangle 349"/>
                    <p:cNvSpPr/>
                    <p:nvPr/>
                  </p:nvSpPr>
                  <p:spPr>
                    <a:xfrm>
                      <a:off x="0" y="0"/>
                      <a:ext cx="1244813" cy="290323"/>
                    </a:xfrm>
                    <a:prstGeom prst="triangle">
                      <a:avLst>
                        <a:gd name="adj" fmla="val 49302"/>
                      </a:avLst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ZA" dirty="0"/>
                    </a:p>
                  </p:txBody>
                </p:sp>
              </p:grpSp>
            </p:grpSp>
            <p:sp>
              <p:nvSpPr>
                <p:cNvPr id="346" name="Oval 345"/>
                <p:cNvSpPr/>
                <p:nvPr/>
              </p:nvSpPr>
              <p:spPr>
                <a:xfrm>
                  <a:off x="468726" y="691563"/>
                  <a:ext cx="46104" cy="6038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</p:grpSp>
          <p:grpSp>
            <p:nvGrpSpPr>
              <p:cNvPr id="394" name="Group 393"/>
              <p:cNvGrpSpPr/>
              <p:nvPr/>
            </p:nvGrpSpPr>
            <p:grpSpPr>
              <a:xfrm rot="596823">
                <a:off x="5930045" y="4990646"/>
                <a:ext cx="614934" cy="511441"/>
                <a:chOff x="0" y="0"/>
                <a:chExt cx="1244813" cy="1067024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0" y="0"/>
                  <a:ext cx="1244813" cy="1067024"/>
                  <a:chOff x="0" y="0"/>
                  <a:chExt cx="1244813" cy="1067024"/>
                </a:xfrm>
              </p:grpSpPr>
              <p:sp>
                <p:nvSpPr>
                  <p:cNvPr id="397" name="Rectangle 396"/>
                  <p:cNvSpPr/>
                  <p:nvPr/>
                </p:nvSpPr>
                <p:spPr>
                  <a:xfrm>
                    <a:off x="968188" y="0"/>
                    <a:ext cx="69156" cy="253577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ZA" dirty="0"/>
                  </a:p>
                </p:txBody>
              </p:sp>
              <p:grpSp>
                <p:nvGrpSpPr>
                  <p:cNvPr id="398" name="Group 397"/>
                  <p:cNvGrpSpPr/>
                  <p:nvPr/>
                </p:nvGrpSpPr>
                <p:grpSpPr>
                  <a:xfrm>
                    <a:off x="0" y="0"/>
                    <a:ext cx="1244813" cy="1067024"/>
                    <a:chOff x="0" y="0"/>
                    <a:chExt cx="1244813" cy="1067024"/>
                  </a:xfrm>
                </p:grpSpPr>
                <p:grpSp>
                  <p:nvGrpSpPr>
                    <p:cNvPr id="399" name="Group 398"/>
                    <p:cNvGrpSpPr/>
                    <p:nvPr/>
                  </p:nvGrpSpPr>
                  <p:grpSpPr>
                    <a:xfrm>
                      <a:off x="61472" y="291993"/>
                      <a:ext cx="1098550" cy="775031"/>
                      <a:chOff x="0" y="0"/>
                      <a:chExt cx="1098550" cy="775031"/>
                    </a:xfrm>
                  </p:grpSpPr>
                  <p:grpSp>
                    <p:nvGrpSpPr>
                      <p:cNvPr id="401" name="Group 400"/>
                      <p:cNvGrpSpPr/>
                      <p:nvPr/>
                    </p:nvGrpSpPr>
                    <p:grpSpPr>
                      <a:xfrm>
                        <a:off x="0" y="0"/>
                        <a:ext cx="1098550" cy="775031"/>
                        <a:chOff x="0" y="0"/>
                        <a:chExt cx="1098550" cy="775031"/>
                      </a:xfrm>
                    </p:grpSpPr>
                    <p:grpSp>
                      <p:nvGrpSpPr>
                        <p:cNvPr id="407" name="Group 406"/>
                        <p:cNvGrpSpPr/>
                        <p:nvPr/>
                      </p:nvGrpSpPr>
                      <p:grpSpPr>
                        <a:xfrm>
                          <a:off x="0" y="0"/>
                          <a:ext cx="1098550" cy="775031"/>
                          <a:chOff x="0" y="0"/>
                          <a:chExt cx="1098550" cy="775031"/>
                        </a:xfrm>
                      </p:grpSpPr>
                      <p:sp>
                        <p:nvSpPr>
                          <p:cNvPr id="409" name="Flowchart: Process 408"/>
                          <p:cNvSpPr/>
                          <p:nvPr/>
                        </p:nvSpPr>
                        <p:spPr>
                          <a:xfrm>
                            <a:off x="0" y="0"/>
                            <a:ext cx="1098550" cy="774700"/>
                          </a:xfrm>
                          <a:prstGeom prst="flowChartProcess">
                            <a:avLst/>
                          </a:prstGeom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ZA" dirty="0"/>
                          </a:p>
                        </p:txBody>
                      </p:sp>
                      <p:sp>
                        <p:nvSpPr>
                          <p:cNvPr id="410" name="Rectangle 409"/>
                          <p:cNvSpPr/>
                          <p:nvPr/>
                        </p:nvSpPr>
                        <p:spPr>
                          <a:xfrm>
                            <a:off x="407254" y="192101"/>
                            <a:ext cx="299085" cy="582930"/>
                          </a:xfrm>
                          <a:prstGeom prst="rect">
                            <a:avLst/>
                          </a:prstGeom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ZA" dirty="0"/>
                          </a:p>
                        </p:txBody>
                      </p:sp>
                      <p:grpSp>
                        <p:nvGrpSpPr>
                          <p:cNvPr id="411" name="Group 410"/>
                          <p:cNvGrpSpPr/>
                          <p:nvPr/>
                        </p:nvGrpSpPr>
                        <p:grpSpPr>
                          <a:xfrm>
                            <a:off x="46104" y="192101"/>
                            <a:ext cx="299085" cy="268605"/>
                            <a:chOff x="0" y="0"/>
                            <a:chExt cx="299085" cy="268605"/>
                          </a:xfrm>
                        </p:grpSpPr>
                        <p:sp>
                          <p:nvSpPr>
                            <p:cNvPr id="412" name="Rectangle 411"/>
                            <p:cNvSpPr/>
                            <p:nvPr/>
                          </p:nvSpPr>
                          <p:spPr>
                            <a:xfrm>
                              <a:off x="0" y="0"/>
                              <a:ext cx="299085" cy="268605"/>
                            </a:xfrm>
                            <a:prstGeom prst="rect">
                              <a:avLst/>
                            </a:prstGeom>
                            <a:solidFill>
                              <a:schemeClr val="tx1"/>
                            </a:solidFill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en-ZA" dirty="0"/>
                            </a:p>
                          </p:txBody>
                        </p:sp>
                        <p:cxnSp>
                          <p:nvCxnSpPr>
                            <p:cNvPr id="413" name="Straight Connector 412"/>
                            <p:cNvCxnSpPr/>
                            <p:nvPr/>
                          </p:nvCxnSpPr>
                          <p:spPr>
                            <a:xfrm>
                              <a:off x="145997" y="0"/>
                              <a:ext cx="0" cy="268605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2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  <p:cxnSp>
                      <p:nvCxnSpPr>
                        <p:cNvPr id="408" name="Straight Connector 407"/>
                        <p:cNvCxnSpPr/>
                        <p:nvPr/>
                      </p:nvCxnSpPr>
                      <p:spPr>
                        <a:xfrm>
                          <a:off x="46104" y="330413"/>
                          <a:ext cx="299085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2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402" name="Group 401"/>
                      <p:cNvGrpSpPr/>
                      <p:nvPr/>
                    </p:nvGrpSpPr>
                    <p:grpSpPr>
                      <a:xfrm>
                        <a:off x="760719" y="192101"/>
                        <a:ext cx="299085" cy="268605"/>
                        <a:chOff x="0" y="0"/>
                        <a:chExt cx="299085" cy="268605"/>
                      </a:xfrm>
                    </p:grpSpPr>
                    <p:grpSp>
                      <p:nvGrpSpPr>
                        <p:cNvPr id="403" name="Group 402"/>
                        <p:cNvGrpSpPr/>
                        <p:nvPr/>
                      </p:nvGrpSpPr>
                      <p:grpSpPr>
                        <a:xfrm>
                          <a:off x="0" y="0"/>
                          <a:ext cx="299085" cy="268605"/>
                          <a:chOff x="0" y="0"/>
                          <a:chExt cx="299085" cy="268605"/>
                        </a:xfrm>
                      </p:grpSpPr>
                      <p:sp>
                        <p:nvSpPr>
                          <p:cNvPr id="405" name="Rectangle 404"/>
                          <p:cNvSpPr/>
                          <p:nvPr/>
                        </p:nvSpPr>
                        <p:spPr>
                          <a:xfrm>
                            <a:off x="0" y="0"/>
                            <a:ext cx="299085" cy="268605"/>
                          </a:xfrm>
                          <a:prstGeom prst="rect">
                            <a:avLst/>
                          </a:prstGeom>
                          <a:solidFill>
                            <a:schemeClr val="tx1"/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ZA" dirty="0"/>
                          </a:p>
                        </p:txBody>
                      </p:sp>
                      <p:cxnSp>
                        <p:nvCxnSpPr>
                          <p:cNvPr id="406" name="Straight Connector 405"/>
                          <p:cNvCxnSpPr/>
                          <p:nvPr/>
                        </p:nvCxnSpPr>
                        <p:spPr>
                          <a:xfrm>
                            <a:off x="145997" y="0"/>
                            <a:ext cx="0" cy="268605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2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404" name="Straight Connector 403"/>
                        <p:cNvCxnSpPr/>
                        <p:nvPr/>
                      </p:nvCxnSpPr>
                      <p:spPr>
                        <a:xfrm>
                          <a:off x="0" y="138312"/>
                          <a:ext cx="299085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2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sp>
                  <p:nvSpPr>
                    <p:cNvPr id="400" name="Isosceles Triangle 399"/>
                    <p:cNvSpPr/>
                    <p:nvPr/>
                  </p:nvSpPr>
                  <p:spPr>
                    <a:xfrm>
                      <a:off x="0" y="0"/>
                      <a:ext cx="1244813" cy="290323"/>
                    </a:xfrm>
                    <a:prstGeom prst="triangle">
                      <a:avLst>
                        <a:gd name="adj" fmla="val 49302"/>
                      </a:avLst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ZA" dirty="0"/>
                    </a:p>
                  </p:txBody>
                </p:sp>
              </p:grpSp>
            </p:grpSp>
            <p:sp>
              <p:nvSpPr>
                <p:cNvPr id="396" name="Oval 395"/>
                <p:cNvSpPr/>
                <p:nvPr/>
              </p:nvSpPr>
              <p:spPr>
                <a:xfrm>
                  <a:off x="468726" y="691563"/>
                  <a:ext cx="46104" cy="6038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</p:grpSp>
          <p:grpSp>
            <p:nvGrpSpPr>
              <p:cNvPr id="414" name="Group 413"/>
              <p:cNvGrpSpPr/>
              <p:nvPr/>
            </p:nvGrpSpPr>
            <p:grpSpPr>
              <a:xfrm rot="702827">
                <a:off x="6509456" y="5110758"/>
                <a:ext cx="614934" cy="511441"/>
                <a:chOff x="0" y="0"/>
                <a:chExt cx="1244813" cy="1067024"/>
              </a:xfrm>
            </p:grpSpPr>
            <p:grpSp>
              <p:nvGrpSpPr>
                <p:cNvPr id="415" name="Group 414"/>
                <p:cNvGrpSpPr/>
                <p:nvPr/>
              </p:nvGrpSpPr>
              <p:grpSpPr>
                <a:xfrm>
                  <a:off x="0" y="0"/>
                  <a:ext cx="1244813" cy="1067024"/>
                  <a:chOff x="0" y="0"/>
                  <a:chExt cx="1244813" cy="1067024"/>
                </a:xfrm>
              </p:grpSpPr>
              <p:sp>
                <p:nvSpPr>
                  <p:cNvPr id="417" name="Rectangle 416"/>
                  <p:cNvSpPr/>
                  <p:nvPr/>
                </p:nvSpPr>
                <p:spPr>
                  <a:xfrm>
                    <a:off x="968188" y="0"/>
                    <a:ext cx="69156" cy="253577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ZA" dirty="0"/>
                  </a:p>
                </p:txBody>
              </p:sp>
              <p:grpSp>
                <p:nvGrpSpPr>
                  <p:cNvPr id="418" name="Group 417"/>
                  <p:cNvGrpSpPr/>
                  <p:nvPr/>
                </p:nvGrpSpPr>
                <p:grpSpPr>
                  <a:xfrm>
                    <a:off x="0" y="0"/>
                    <a:ext cx="1244813" cy="1067024"/>
                    <a:chOff x="0" y="0"/>
                    <a:chExt cx="1244813" cy="1067024"/>
                  </a:xfrm>
                </p:grpSpPr>
                <p:grpSp>
                  <p:nvGrpSpPr>
                    <p:cNvPr id="419" name="Group 418"/>
                    <p:cNvGrpSpPr/>
                    <p:nvPr/>
                  </p:nvGrpSpPr>
                  <p:grpSpPr>
                    <a:xfrm>
                      <a:off x="61472" y="291993"/>
                      <a:ext cx="1098550" cy="775031"/>
                      <a:chOff x="0" y="0"/>
                      <a:chExt cx="1098550" cy="775031"/>
                    </a:xfrm>
                  </p:grpSpPr>
                  <p:grpSp>
                    <p:nvGrpSpPr>
                      <p:cNvPr id="421" name="Group 420"/>
                      <p:cNvGrpSpPr/>
                      <p:nvPr/>
                    </p:nvGrpSpPr>
                    <p:grpSpPr>
                      <a:xfrm>
                        <a:off x="0" y="0"/>
                        <a:ext cx="1098550" cy="775031"/>
                        <a:chOff x="0" y="0"/>
                        <a:chExt cx="1098550" cy="775031"/>
                      </a:xfrm>
                    </p:grpSpPr>
                    <p:grpSp>
                      <p:nvGrpSpPr>
                        <p:cNvPr id="427" name="Group 426"/>
                        <p:cNvGrpSpPr/>
                        <p:nvPr/>
                      </p:nvGrpSpPr>
                      <p:grpSpPr>
                        <a:xfrm>
                          <a:off x="0" y="0"/>
                          <a:ext cx="1098550" cy="775031"/>
                          <a:chOff x="0" y="0"/>
                          <a:chExt cx="1098550" cy="775031"/>
                        </a:xfrm>
                      </p:grpSpPr>
                      <p:sp>
                        <p:nvSpPr>
                          <p:cNvPr id="429" name="Flowchart: Process 428"/>
                          <p:cNvSpPr/>
                          <p:nvPr/>
                        </p:nvSpPr>
                        <p:spPr>
                          <a:xfrm>
                            <a:off x="0" y="0"/>
                            <a:ext cx="1098550" cy="774700"/>
                          </a:xfrm>
                          <a:prstGeom prst="flowChartProcess">
                            <a:avLst/>
                          </a:prstGeom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ZA" dirty="0"/>
                          </a:p>
                        </p:txBody>
                      </p:sp>
                      <p:sp>
                        <p:nvSpPr>
                          <p:cNvPr id="430" name="Rectangle 429"/>
                          <p:cNvSpPr/>
                          <p:nvPr/>
                        </p:nvSpPr>
                        <p:spPr>
                          <a:xfrm>
                            <a:off x="407254" y="192101"/>
                            <a:ext cx="299085" cy="582930"/>
                          </a:xfrm>
                          <a:prstGeom prst="rect">
                            <a:avLst/>
                          </a:prstGeom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ZA" dirty="0"/>
                          </a:p>
                        </p:txBody>
                      </p:sp>
                      <p:grpSp>
                        <p:nvGrpSpPr>
                          <p:cNvPr id="431" name="Group 430"/>
                          <p:cNvGrpSpPr/>
                          <p:nvPr/>
                        </p:nvGrpSpPr>
                        <p:grpSpPr>
                          <a:xfrm>
                            <a:off x="46104" y="192101"/>
                            <a:ext cx="299085" cy="268605"/>
                            <a:chOff x="0" y="0"/>
                            <a:chExt cx="299085" cy="268605"/>
                          </a:xfrm>
                        </p:grpSpPr>
                        <p:sp>
                          <p:nvSpPr>
                            <p:cNvPr id="432" name="Rectangle 431"/>
                            <p:cNvSpPr/>
                            <p:nvPr/>
                          </p:nvSpPr>
                          <p:spPr>
                            <a:xfrm>
                              <a:off x="0" y="0"/>
                              <a:ext cx="299085" cy="268605"/>
                            </a:xfrm>
                            <a:prstGeom prst="rect">
                              <a:avLst/>
                            </a:prstGeom>
                            <a:solidFill>
                              <a:schemeClr val="tx1"/>
                            </a:solidFill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en-ZA" dirty="0"/>
                            </a:p>
                          </p:txBody>
                        </p:sp>
                        <p:cxnSp>
                          <p:nvCxnSpPr>
                            <p:cNvPr id="433" name="Straight Connector 432"/>
                            <p:cNvCxnSpPr/>
                            <p:nvPr/>
                          </p:nvCxnSpPr>
                          <p:spPr>
                            <a:xfrm>
                              <a:off x="145997" y="0"/>
                              <a:ext cx="0" cy="268605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2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  <p:cxnSp>
                      <p:nvCxnSpPr>
                        <p:cNvPr id="428" name="Straight Connector 427"/>
                        <p:cNvCxnSpPr/>
                        <p:nvPr/>
                      </p:nvCxnSpPr>
                      <p:spPr>
                        <a:xfrm>
                          <a:off x="46104" y="330413"/>
                          <a:ext cx="299085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2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422" name="Group 421"/>
                      <p:cNvGrpSpPr/>
                      <p:nvPr/>
                    </p:nvGrpSpPr>
                    <p:grpSpPr>
                      <a:xfrm>
                        <a:off x="760719" y="192101"/>
                        <a:ext cx="299085" cy="268605"/>
                        <a:chOff x="0" y="0"/>
                        <a:chExt cx="299085" cy="268605"/>
                      </a:xfrm>
                    </p:grpSpPr>
                    <p:grpSp>
                      <p:nvGrpSpPr>
                        <p:cNvPr id="423" name="Group 422"/>
                        <p:cNvGrpSpPr/>
                        <p:nvPr/>
                      </p:nvGrpSpPr>
                      <p:grpSpPr>
                        <a:xfrm>
                          <a:off x="0" y="0"/>
                          <a:ext cx="299085" cy="268605"/>
                          <a:chOff x="0" y="0"/>
                          <a:chExt cx="299085" cy="268605"/>
                        </a:xfrm>
                      </p:grpSpPr>
                      <p:sp>
                        <p:nvSpPr>
                          <p:cNvPr id="425" name="Rectangle 424"/>
                          <p:cNvSpPr/>
                          <p:nvPr/>
                        </p:nvSpPr>
                        <p:spPr>
                          <a:xfrm>
                            <a:off x="0" y="0"/>
                            <a:ext cx="299085" cy="268605"/>
                          </a:xfrm>
                          <a:prstGeom prst="rect">
                            <a:avLst/>
                          </a:prstGeom>
                          <a:solidFill>
                            <a:schemeClr val="tx1"/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ZA" dirty="0"/>
                          </a:p>
                        </p:txBody>
                      </p:sp>
                      <p:cxnSp>
                        <p:nvCxnSpPr>
                          <p:cNvPr id="426" name="Straight Connector 425"/>
                          <p:cNvCxnSpPr/>
                          <p:nvPr/>
                        </p:nvCxnSpPr>
                        <p:spPr>
                          <a:xfrm>
                            <a:off x="145997" y="0"/>
                            <a:ext cx="0" cy="268605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2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424" name="Straight Connector 423"/>
                        <p:cNvCxnSpPr/>
                        <p:nvPr/>
                      </p:nvCxnSpPr>
                      <p:spPr>
                        <a:xfrm>
                          <a:off x="0" y="138312"/>
                          <a:ext cx="299085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2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sp>
                  <p:nvSpPr>
                    <p:cNvPr id="420" name="Isosceles Triangle 419"/>
                    <p:cNvSpPr/>
                    <p:nvPr/>
                  </p:nvSpPr>
                  <p:spPr>
                    <a:xfrm>
                      <a:off x="0" y="0"/>
                      <a:ext cx="1244813" cy="290323"/>
                    </a:xfrm>
                    <a:prstGeom prst="triangle">
                      <a:avLst>
                        <a:gd name="adj" fmla="val 49302"/>
                      </a:avLst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ZA" dirty="0"/>
                    </a:p>
                  </p:txBody>
                </p:sp>
              </p:grpSp>
            </p:grpSp>
            <p:sp>
              <p:nvSpPr>
                <p:cNvPr id="416" name="Oval 415"/>
                <p:cNvSpPr/>
                <p:nvPr/>
              </p:nvSpPr>
              <p:spPr>
                <a:xfrm>
                  <a:off x="468726" y="691563"/>
                  <a:ext cx="46104" cy="6038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</p:grpSp>
          <p:grpSp>
            <p:nvGrpSpPr>
              <p:cNvPr id="434" name="Group 433"/>
              <p:cNvGrpSpPr/>
              <p:nvPr/>
            </p:nvGrpSpPr>
            <p:grpSpPr>
              <a:xfrm rot="1053789">
                <a:off x="7155002" y="5239239"/>
                <a:ext cx="614934" cy="511441"/>
                <a:chOff x="0" y="0"/>
                <a:chExt cx="1244813" cy="1067024"/>
              </a:xfrm>
            </p:grpSpPr>
            <p:grpSp>
              <p:nvGrpSpPr>
                <p:cNvPr id="435" name="Group 434"/>
                <p:cNvGrpSpPr/>
                <p:nvPr/>
              </p:nvGrpSpPr>
              <p:grpSpPr>
                <a:xfrm>
                  <a:off x="0" y="0"/>
                  <a:ext cx="1244813" cy="1067024"/>
                  <a:chOff x="0" y="0"/>
                  <a:chExt cx="1244813" cy="1067024"/>
                </a:xfrm>
              </p:grpSpPr>
              <p:sp>
                <p:nvSpPr>
                  <p:cNvPr id="437" name="Rectangle 436"/>
                  <p:cNvSpPr/>
                  <p:nvPr/>
                </p:nvSpPr>
                <p:spPr>
                  <a:xfrm>
                    <a:off x="968188" y="0"/>
                    <a:ext cx="69156" cy="253577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ZA" dirty="0"/>
                  </a:p>
                </p:txBody>
              </p:sp>
              <p:grpSp>
                <p:nvGrpSpPr>
                  <p:cNvPr id="438" name="Group 437"/>
                  <p:cNvGrpSpPr/>
                  <p:nvPr/>
                </p:nvGrpSpPr>
                <p:grpSpPr>
                  <a:xfrm>
                    <a:off x="0" y="0"/>
                    <a:ext cx="1244813" cy="1067024"/>
                    <a:chOff x="0" y="0"/>
                    <a:chExt cx="1244813" cy="1067024"/>
                  </a:xfrm>
                </p:grpSpPr>
                <p:grpSp>
                  <p:nvGrpSpPr>
                    <p:cNvPr id="439" name="Group 438"/>
                    <p:cNvGrpSpPr/>
                    <p:nvPr/>
                  </p:nvGrpSpPr>
                  <p:grpSpPr>
                    <a:xfrm>
                      <a:off x="61472" y="291993"/>
                      <a:ext cx="1098550" cy="775031"/>
                      <a:chOff x="0" y="0"/>
                      <a:chExt cx="1098550" cy="775031"/>
                    </a:xfrm>
                  </p:grpSpPr>
                  <p:grpSp>
                    <p:nvGrpSpPr>
                      <p:cNvPr id="441" name="Group 440"/>
                      <p:cNvGrpSpPr/>
                      <p:nvPr/>
                    </p:nvGrpSpPr>
                    <p:grpSpPr>
                      <a:xfrm>
                        <a:off x="0" y="0"/>
                        <a:ext cx="1098550" cy="775031"/>
                        <a:chOff x="0" y="0"/>
                        <a:chExt cx="1098550" cy="775031"/>
                      </a:xfrm>
                    </p:grpSpPr>
                    <p:grpSp>
                      <p:nvGrpSpPr>
                        <p:cNvPr id="447" name="Group 446"/>
                        <p:cNvGrpSpPr/>
                        <p:nvPr/>
                      </p:nvGrpSpPr>
                      <p:grpSpPr>
                        <a:xfrm>
                          <a:off x="0" y="0"/>
                          <a:ext cx="1098550" cy="775031"/>
                          <a:chOff x="0" y="0"/>
                          <a:chExt cx="1098550" cy="775031"/>
                        </a:xfrm>
                      </p:grpSpPr>
                      <p:sp>
                        <p:nvSpPr>
                          <p:cNvPr id="449" name="Flowchart: Process 448"/>
                          <p:cNvSpPr/>
                          <p:nvPr/>
                        </p:nvSpPr>
                        <p:spPr>
                          <a:xfrm>
                            <a:off x="0" y="0"/>
                            <a:ext cx="1098550" cy="774700"/>
                          </a:xfrm>
                          <a:prstGeom prst="flowChartProcess">
                            <a:avLst/>
                          </a:prstGeom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ZA" dirty="0"/>
                          </a:p>
                        </p:txBody>
                      </p:sp>
                      <p:sp>
                        <p:nvSpPr>
                          <p:cNvPr id="450" name="Rectangle 449"/>
                          <p:cNvSpPr/>
                          <p:nvPr/>
                        </p:nvSpPr>
                        <p:spPr>
                          <a:xfrm>
                            <a:off x="407254" y="192101"/>
                            <a:ext cx="299085" cy="582930"/>
                          </a:xfrm>
                          <a:prstGeom prst="rect">
                            <a:avLst/>
                          </a:prstGeom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ZA" dirty="0"/>
                          </a:p>
                        </p:txBody>
                      </p:sp>
                      <p:grpSp>
                        <p:nvGrpSpPr>
                          <p:cNvPr id="451" name="Group 450"/>
                          <p:cNvGrpSpPr/>
                          <p:nvPr/>
                        </p:nvGrpSpPr>
                        <p:grpSpPr>
                          <a:xfrm>
                            <a:off x="46104" y="192101"/>
                            <a:ext cx="299085" cy="268605"/>
                            <a:chOff x="0" y="0"/>
                            <a:chExt cx="299085" cy="268605"/>
                          </a:xfrm>
                        </p:grpSpPr>
                        <p:sp>
                          <p:nvSpPr>
                            <p:cNvPr id="452" name="Rectangle 451"/>
                            <p:cNvSpPr/>
                            <p:nvPr/>
                          </p:nvSpPr>
                          <p:spPr>
                            <a:xfrm>
                              <a:off x="0" y="0"/>
                              <a:ext cx="299085" cy="268605"/>
                            </a:xfrm>
                            <a:prstGeom prst="rect">
                              <a:avLst/>
                            </a:prstGeom>
                            <a:solidFill>
                              <a:schemeClr val="tx1"/>
                            </a:solidFill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en-ZA" dirty="0"/>
                            </a:p>
                          </p:txBody>
                        </p:sp>
                        <p:cxnSp>
                          <p:nvCxnSpPr>
                            <p:cNvPr id="453" name="Straight Connector 452"/>
                            <p:cNvCxnSpPr/>
                            <p:nvPr/>
                          </p:nvCxnSpPr>
                          <p:spPr>
                            <a:xfrm>
                              <a:off x="145997" y="0"/>
                              <a:ext cx="0" cy="268605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2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  <p:cxnSp>
                      <p:nvCxnSpPr>
                        <p:cNvPr id="448" name="Straight Connector 447"/>
                        <p:cNvCxnSpPr/>
                        <p:nvPr/>
                      </p:nvCxnSpPr>
                      <p:spPr>
                        <a:xfrm>
                          <a:off x="46104" y="330413"/>
                          <a:ext cx="299085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2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442" name="Group 441"/>
                      <p:cNvGrpSpPr/>
                      <p:nvPr/>
                    </p:nvGrpSpPr>
                    <p:grpSpPr>
                      <a:xfrm>
                        <a:off x="760719" y="192101"/>
                        <a:ext cx="299085" cy="268605"/>
                        <a:chOff x="0" y="0"/>
                        <a:chExt cx="299085" cy="268605"/>
                      </a:xfrm>
                    </p:grpSpPr>
                    <p:grpSp>
                      <p:nvGrpSpPr>
                        <p:cNvPr id="443" name="Group 442"/>
                        <p:cNvGrpSpPr/>
                        <p:nvPr/>
                      </p:nvGrpSpPr>
                      <p:grpSpPr>
                        <a:xfrm>
                          <a:off x="0" y="0"/>
                          <a:ext cx="299085" cy="268605"/>
                          <a:chOff x="0" y="0"/>
                          <a:chExt cx="299085" cy="268605"/>
                        </a:xfrm>
                      </p:grpSpPr>
                      <p:sp>
                        <p:nvSpPr>
                          <p:cNvPr id="445" name="Rectangle 444"/>
                          <p:cNvSpPr/>
                          <p:nvPr/>
                        </p:nvSpPr>
                        <p:spPr>
                          <a:xfrm>
                            <a:off x="0" y="0"/>
                            <a:ext cx="299085" cy="268605"/>
                          </a:xfrm>
                          <a:prstGeom prst="rect">
                            <a:avLst/>
                          </a:prstGeom>
                          <a:solidFill>
                            <a:schemeClr val="tx1"/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ZA" dirty="0"/>
                          </a:p>
                        </p:txBody>
                      </p:sp>
                      <p:cxnSp>
                        <p:nvCxnSpPr>
                          <p:cNvPr id="446" name="Straight Connector 445"/>
                          <p:cNvCxnSpPr/>
                          <p:nvPr/>
                        </p:nvCxnSpPr>
                        <p:spPr>
                          <a:xfrm>
                            <a:off x="145997" y="0"/>
                            <a:ext cx="0" cy="268605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2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444" name="Straight Connector 443"/>
                        <p:cNvCxnSpPr/>
                        <p:nvPr/>
                      </p:nvCxnSpPr>
                      <p:spPr>
                        <a:xfrm>
                          <a:off x="0" y="138312"/>
                          <a:ext cx="299085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2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sp>
                  <p:nvSpPr>
                    <p:cNvPr id="440" name="Isosceles Triangle 439"/>
                    <p:cNvSpPr/>
                    <p:nvPr/>
                  </p:nvSpPr>
                  <p:spPr>
                    <a:xfrm>
                      <a:off x="0" y="0"/>
                      <a:ext cx="1244813" cy="290323"/>
                    </a:xfrm>
                    <a:prstGeom prst="triangle">
                      <a:avLst>
                        <a:gd name="adj" fmla="val 49302"/>
                      </a:avLst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ZA" dirty="0"/>
                    </a:p>
                  </p:txBody>
                </p:sp>
              </p:grpSp>
            </p:grpSp>
            <p:sp>
              <p:nvSpPr>
                <p:cNvPr id="436" name="Oval 435"/>
                <p:cNvSpPr/>
                <p:nvPr/>
              </p:nvSpPr>
              <p:spPr>
                <a:xfrm>
                  <a:off x="468726" y="691563"/>
                  <a:ext cx="46104" cy="6038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</p:grpSp>
          <p:grpSp>
            <p:nvGrpSpPr>
              <p:cNvPr id="454" name="Group 453"/>
              <p:cNvGrpSpPr/>
              <p:nvPr/>
            </p:nvGrpSpPr>
            <p:grpSpPr>
              <a:xfrm rot="527206">
                <a:off x="5736661" y="4419640"/>
                <a:ext cx="614934" cy="511441"/>
                <a:chOff x="0" y="0"/>
                <a:chExt cx="1244813" cy="1067024"/>
              </a:xfrm>
            </p:grpSpPr>
            <p:grpSp>
              <p:nvGrpSpPr>
                <p:cNvPr id="455" name="Group 454"/>
                <p:cNvGrpSpPr/>
                <p:nvPr/>
              </p:nvGrpSpPr>
              <p:grpSpPr>
                <a:xfrm>
                  <a:off x="0" y="0"/>
                  <a:ext cx="1244813" cy="1067024"/>
                  <a:chOff x="0" y="0"/>
                  <a:chExt cx="1244813" cy="1067024"/>
                </a:xfrm>
              </p:grpSpPr>
              <p:sp>
                <p:nvSpPr>
                  <p:cNvPr id="457" name="Rectangle 456"/>
                  <p:cNvSpPr/>
                  <p:nvPr/>
                </p:nvSpPr>
                <p:spPr>
                  <a:xfrm>
                    <a:off x="968188" y="0"/>
                    <a:ext cx="69156" cy="253577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ZA" dirty="0"/>
                  </a:p>
                </p:txBody>
              </p:sp>
              <p:grpSp>
                <p:nvGrpSpPr>
                  <p:cNvPr id="458" name="Group 457"/>
                  <p:cNvGrpSpPr/>
                  <p:nvPr/>
                </p:nvGrpSpPr>
                <p:grpSpPr>
                  <a:xfrm>
                    <a:off x="0" y="0"/>
                    <a:ext cx="1244813" cy="1067024"/>
                    <a:chOff x="0" y="0"/>
                    <a:chExt cx="1244813" cy="1067024"/>
                  </a:xfrm>
                </p:grpSpPr>
                <p:grpSp>
                  <p:nvGrpSpPr>
                    <p:cNvPr id="459" name="Group 458"/>
                    <p:cNvGrpSpPr/>
                    <p:nvPr/>
                  </p:nvGrpSpPr>
                  <p:grpSpPr>
                    <a:xfrm>
                      <a:off x="61472" y="291993"/>
                      <a:ext cx="1098550" cy="775031"/>
                      <a:chOff x="0" y="0"/>
                      <a:chExt cx="1098550" cy="775031"/>
                    </a:xfrm>
                  </p:grpSpPr>
                  <p:grpSp>
                    <p:nvGrpSpPr>
                      <p:cNvPr id="461" name="Group 460"/>
                      <p:cNvGrpSpPr/>
                      <p:nvPr/>
                    </p:nvGrpSpPr>
                    <p:grpSpPr>
                      <a:xfrm>
                        <a:off x="0" y="0"/>
                        <a:ext cx="1098550" cy="775031"/>
                        <a:chOff x="0" y="0"/>
                        <a:chExt cx="1098550" cy="775031"/>
                      </a:xfrm>
                    </p:grpSpPr>
                    <p:grpSp>
                      <p:nvGrpSpPr>
                        <p:cNvPr id="467" name="Group 466"/>
                        <p:cNvGrpSpPr/>
                        <p:nvPr/>
                      </p:nvGrpSpPr>
                      <p:grpSpPr>
                        <a:xfrm>
                          <a:off x="0" y="0"/>
                          <a:ext cx="1098550" cy="775031"/>
                          <a:chOff x="0" y="0"/>
                          <a:chExt cx="1098550" cy="775031"/>
                        </a:xfrm>
                      </p:grpSpPr>
                      <p:sp>
                        <p:nvSpPr>
                          <p:cNvPr id="469" name="Flowchart: Process 468"/>
                          <p:cNvSpPr/>
                          <p:nvPr/>
                        </p:nvSpPr>
                        <p:spPr>
                          <a:xfrm>
                            <a:off x="0" y="0"/>
                            <a:ext cx="1098550" cy="774700"/>
                          </a:xfrm>
                          <a:prstGeom prst="flowChartProcess">
                            <a:avLst/>
                          </a:prstGeom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ZA" dirty="0"/>
                          </a:p>
                        </p:txBody>
                      </p:sp>
                      <p:sp>
                        <p:nvSpPr>
                          <p:cNvPr id="470" name="Rectangle 469"/>
                          <p:cNvSpPr/>
                          <p:nvPr/>
                        </p:nvSpPr>
                        <p:spPr>
                          <a:xfrm>
                            <a:off x="407254" y="192101"/>
                            <a:ext cx="299085" cy="582930"/>
                          </a:xfrm>
                          <a:prstGeom prst="rect">
                            <a:avLst/>
                          </a:prstGeom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ZA" dirty="0"/>
                          </a:p>
                        </p:txBody>
                      </p:sp>
                      <p:grpSp>
                        <p:nvGrpSpPr>
                          <p:cNvPr id="471" name="Group 470"/>
                          <p:cNvGrpSpPr/>
                          <p:nvPr/>
                        </p:nvGrpSpPr>
                        <p:grpSpPr>
                          <a:xfrm>
                            <a:off x="46104" y="192101"/>
                            <a:ext cx="299085" cy="268605"/>
                            <a:chOff x="0" y="0"/>
                            <a:chExt cx="299085" cy="268605"/>
                          </a:xfrm>
                        </p:grpSpPr>
                        <p:sp>
                          <p:nvSpPr>
                            <p:cNvPr id="472" name="Rectangle 471"/>
                            <p:cNvSpPr/>
                            <p:nvPr/>
                          </p:nvSpPr>
                          <p:spPr>
                            <a:xfrm>
                              <a:off x="0" y="0"/>
                              <a:ext cx="299085" cy="268605"/>
                            </a:xfrm>
                            <a:prstGeom prst="rect">
                              <a:avLst/>
                            </a:prstGeom>
                            <a:solidFill>
                              <a:schemeClr val="tx1"/>
                            </a:solidFill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en-ZA" dirty="0"/>
                            </a:p>
                          </p:txBody>
                        </p:sp>
                        <p:cxnSp>
                          <p:nvCxnSpPr>
                            <p:cNvPr id="473" name="Straight Connector 472"/>
                            <p:cNvCxnSpPr/>
                            <p:nvPr/>
                          </p:nvCxnSpPr>
                          <p:spPr>
                            <a:xfrm>
                              <a:off x="145997" y="0"/>
                              <a:ext cx="0" cy="268605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2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  <p:cxnSp>
                      <p:nvCxnSpPr>
                        <p:cNvPr id="468" name="Straight Connector 467"/>
                        <p:cNvCxnSpPr/>
                        <p:nvPr/>
                      </p:nvCxnSpPr>
                      <p:spPr>
                        <a:xfrm>
                          <a:off x="46104" y="330413"/>
                          <a:ext cx="299085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2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462" name="Group 461"/>
                      <p:cNvGrpSpPr/>
                      <p:nvPr/>
                    </p:nvGrpSpPr>
                    <p:grpSpPr>
                      <a:xfrm>
                        <a:off x="760719" y="192101"/>
                        <a:ext cx="299085" cy="268605"/>
                        <a:chOff x="0" y="0"/>
                        <a:chExt cx="299085" cy="268605"/>
                      </a:xfrm>
                    </p:grpSpPr>
                    <p:grpSp>
                      <p:nvGrpSpPr>
                        <p:cNvPr id="463" name="Group 462"/>
                        <p:cNvGrpSpPr/>
                        <p:nvPr/>
                      </p:nvGrpSpPr>
                      <p:grpSpPr>
                        <a:xfrm>
                          <a:off x="0" y="0"/>
                          <a:ext cx="299085" cy="268605"/>
                          <a:chOff x="0" y="0"/>
                          <a:chExt cx="299085" cy="268605"/>
                        </a:xfrm>
                      </p:grpSpPr>
                      <p:sp>
                        <p:nvSpPr>
                          <p:cNvPr id="465" name="Rectangle 464"/>
                          <p:cNvSpPr/>
                          <p:nvPr/>
                        </p:nvSpPr>
                        <p:spPr>
                          <a:xfrm>
                            <a:off x="0" y="0"/>
                            <a:ext cx="299085" cy="268605"/>
                          </a:xfrm>
                          <a:prstGeom prst="rect">
                            <a:avLst/>
                          </a:prstGeom>
                          <a:solidFill>
                            <a:schemeClr val="tx1"/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ZA" dirty="0"/>
                          </a:p>
                        </p:txBody>
                      </p:sp>
                      <p:cxnSp>
                        <p:nvCxnSpPr>
                          <p:cNvPr id="466" name="Straight Connector 465"/>
                          <p:cNvCxnSpPr/>
                          <p:nvPr/>
                        </p:nvCxnSpPr>
                        <p:spPr>
                          <a:xfrm>
                            <a:off x="145997" y="0"/>
                            <a:ext cx="0" cy="268605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2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464" name="Straight Connector 463"/>
                        <p:cNvCxnSpPr/>
                        <p:nvPr/>
                      </p:nvCxnSpPr>
                      <p:spPr>
                        <a:xfrm>
                          <a:off x="0" y="138312"/>
                          <a:ext cx="299085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2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sp>
                  <p:nvSpPr>
                    <p:cNvPr id="460" name="Isosceles Triangle 459"/>
                    <p:cNvSpPr/>
                    <p:nvPr/>
                  </p:nvSpPr>
                  <p:spPr>
                    <a:xfrm>
                      <a:off x="0" y="0"/>
                      <a:ext cx="1244813" cy="290323"/>
                    </a:xfrm>
                    <a:prstGeom prst="triangle">
                      <a:avLst>
                        <a:gd name="adj" fmla="val 49302"/>
                      </a:avLst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ZA" dirty="0"/>
                    </a:p>
                  </p:txBody>
                </p:sp>
              </p:grpSp>
            </p:grpSp>
            <p:sp>
              <p:nvSpPr>
                <p:cNvPr id="456" name="Oval 455"/>
                <p:cNvSpPr/>
                <p:nvPr/>
              </p:nvSpPr>
              <p:spPr>
                <a:xfrm>
                  <a:off x="468726" y="691563"/>
                  <a:ext cx="46104" cy="6038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</p:grpSp>
          <p:grpSp>
            <p:nvGrpSpPr>
              <p:cNvPr id="474" name="Group 473"/>
              <p:cNvGrpSpPr/>
              <p:nvPr/>
            </p:nvGrpSpPr>
            <p:grpSpPr>
              <a:xfrm rot="532725">
                <a:off x="6336859" y="4535061"/>
                <a:ext cx="614934" cy="511441"/>
                <a:chOff x="0" y="0"/>
                <a:chExt cx="1244813" cy="1067024"/>
              </a:xfrm>
            </p:grpSpPr>
            <p:grpSp>
              <p:nvGrpSpPr>
                <p:cNvPr id="475" name="Group 474"/>
                <p:cNvGrpSpPr/>
                <p:nvPr/>
              </p:nvGrpSpPr>
              <p:grpSpPr>
                <a:xfrm>
                  <a:off x="0" y="0"/>
                  <a:ext cx="1244813" cy="1067024"/>
                  <a:chOff x="0" y="0"/>
                  <a:chExt cx="1244813" cy="1067024"/>
                </a:xfrm>
              </p:grpSpPr>
              <p:sp>
                <p:nvSpPr>
                  <p:cNvPr id="477" name="Rectangle 476"/>
                  <p:cNvSpPr/>
                  <p:nvPr/>
                </p:nvSpPr>
                <p:spPr>
                  <a:xfrm>
                    <a:off x="968188" y="0"/>
                    <a:ext cx="69156" cy="253577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ZA" dirty="0"/>
                  </a:p>
                </p:txBody>
              </p:sp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0" y="0"/>
                    <a:ext cx="1244813" cy="1067024"/>
                    <a:chOff x="0" y="0"/>
                    <a:chExt cx="1244813" cy="1067024"/>
                  </a:xfrm>
                </p:grpSpPr>
                <p:grpSp>
                  <p:nvGrpSpPr>
                    <p:cNvPr id="479" name="Group 478"/>
                    <p:cNvGrpSpPr/>
                    <p:nvPr/>
                  </p:nvGrpSpPr>
                  <p:grpSpPr>
                    <a:xfrm>
                      <a:off x="61472" y="291993"/>
                      <a:ext cx="1098550" cy="775031"/>
                      <a:chOff x="0" y="0"/>
                      <a:chExt cx="1098550" cy="775031"/>
                    </a:xfrm>
                  </p:grpSpPr>
                  <p:grpSp>
                    <p:nvGrpSpPr>
                      <p:cNvPr id="481" name="Group 480"/>
                      <p:cNvGrpSpPr/>
                      <p:nvPr/>
                    </p:nvGrpSpPr>
                    <p:grpSpPr>
                      <a:xfrm>
                        <a:off x="0" y="0"/>
                        <a:ext cx="1098550" cy="775031"/>
                        <a:chOff x="0" y="0"/>
                        <a:chExt cx="1098550" cy="775031"/>
                      </a:xfrm>
                    </p:grpSpPr>
                    <p:grpSp>
                      <p:nvGrpSpPr>
                        <p:cNvPr id="487" name="Group 486"/>
                        <p:cNvGrpSpPr/>
                        <p:nvPr/>
                      </p:nvGrpSpPr>
                      <p:grpSpPr>
                        <a:xfrm>
                          <a:off x="0" y="0"/>
                          <a:ext cx="1098550" cy="775031"/>
                          <a:chOff x="0" y="0"/>
                          <a:chExt cx="1098550" cy="775031"/>
                        </a:xfrm>
                      </p:grpSpPr>
                      <p:sp>
                        <p:nvSpPr>
                          <p:cNvPr id="489" name="Flowchart: Process 488"/>
                          <p:cNvSpPr/>
                          <p:nvPr/>
                        </p:nvSpPr>
                        <p:spPr>
                          <a:xfrm>
                            <a:off x="0" y="0"/>
                            <a:ext cx="1098550" cy="774700"/>
                          </a:xfrm>
                          <a:prstGeom prst="flowChartProcess">
                            <a:avLst/>
                          </a:prstGeom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ZA" dirty="0"/>
                          </a:p>
                        </p:txBody>
                      </p:sp>
                      <p:sp>
                        <p:nvSpPr>
                          <p:cNvPr id="490" name="Rectangle 489"/>
                          <p:cNvSpPr/>
                          <p:nvPr/>
                        </p:nvSpPr>
                        <p:spPr>
                          <a:xfrm>
                            <a:off x="407254" y="192101"/>
                            <a:ext cx="299085" cy="582930"/>
                          </a:xfrm>
                          <a:prstGeom prst="rect">
                            <a:avLst/>
                          </a:prstGeom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ZA" dirty="0"/>
                          </a:p>
                        </p:txBody>
                      </p:sp>
                      <p:grpSp>
                        <p:nvGrpSpPr>
                          <p:cNvPr id="491" name="Group 490"/>
                          <p:cNvGrpSpPr/>
                          <p:nvPr/>
                        </p:nvGrpSpPr>
                        <p:grpSpPr>
                          <a:xfrm>
                            <a:off x="46104" y="192101"/>
                            <a:ext cx="299085" cy="268605"/>
                            <a:chOff x="0" y="0"/>
                            <a:chExt cx="299085" cy="268605"/>
                          </a:xfrm>
                        </p:grpSpPr>
                        <p:sp>
                          <p:nvSpPr>
                            <p:cNvPr id="492" name="Rectangle 491"/>
                            <p:cNvSpPr/>
                            <p:nvPr/>
                          </p:nvSpPr>
                          <p:spPr>
                            <a:xfrm>
                              <a:off x="0" y="0"/>
                              <a:ext cx="299085" cy="268605"/>
                            </a:xfrm>
                            <a:prstGeom prst="rect">
                              <a:avLst/>
                            </a:prstGeom>
                            <a:solidFill>
                              <a:schemeClr val="tx1"/>
                            </a:solidFill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en-ZA" dirty="0"/>
                            </a:p>
                          </p:txBody>
                        </p:sp>
                        <p:cxnSp>
                          <p:nvCxnSpPr>
                            <p:cNvPr id="493" name="Straight Connector 492"/>
                            <p:cNvCxnSpPr/>
                            <p:nvPr/>
                          </p:nvCxnSpPr>
                          <p:spPr>
                            <a:xfrm>
                              <a:off x="145997" y="0"/>
                              <a:ext cx="0" cy="268605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2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  <p:cxnSp>
                      <p:nvCxnSpPr>
                        <p:cNvPr id="488" name="Straight Connector 487"/>
                        <p:cNvCxnSpPr/>
                        <p:nvPr/>
                      </p:nvCxnSpPr>
                      <p:spPr>
                        <a:xfrm>
                          <a:off x="46104" y="330413"/>
                          <a:ext cx="299085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2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482" name="Group 481"/>
                      <p:cNvGrpSpPr/>
                      <p:nvPr/>
                    </p:nvGrpSpPr>
                    <p:grpSpPr>
                      <a:xfrm>
                        <a:off x="760719" y="192101"/>
                        <a:ext cx="299085" cy="268605"/>
                        <a:chOff x="0" y="0"/>
                        <a:chExt cx="299085" cy="268605"/>
                      </a:xfrm>
                    </p:grpSpPr>
                    <p:grpSp>
                      <p:nvGrpSpPr>
                        <p:cNvPr id="483" name="Group 482"/>
                        <p:cNvGrpSpPr/>
                        <p:nvPr/>
                      </p:nvGrpSpPr>
                      <p:grpSpPr>
                        <a:xfrm>
                          <a:off x="0" y="0"/>
                          <a:ext cx="299085" cy="268605"/>
                          <a:chOff x="0" y="0"/>
                          <a:chExt cx="299085" cy="268605"/>
                        </a:xfrm>
                      </p:grpSpPr>
                      <p:sp>
                        <p:nvSpPr>
                          <p:cNvPr id="485" name="Rectangle 484"/>
                          <p:cNvSpPr/>
                          <p:nvPr/>
                        </p:nvSpPr>
                        <p:spPr>
                          <a:xfrm>
                            <a:off x="0" y="0"/>
                            <a:ext cx="299085" cy="268605"/>
                          </a:xfrm>
                          <a:prstGeom prst="rect">
                            <a:avLst/>
                          </a:prstGeom>
                          <a:solidFill>
                            <a:schemeClr val="tx1"/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ZA" dirty="0"/>
                          </a:p>
                        </p:txBody>
                      </p:sp>
                      <p:cxnSp>
                        <p:nvCxnSpPr>
                          <p:cNvPr id="486" name="Straight Connector 485"/>
                          <p:cNvCxnSpPr/>
                          <p:nvPr/>
                        </p:nvCxnSpPr>
                        <p:spPr>
                          <a:xfrm>
                            <a:off x="145997" y="0"/>
                            <a:ext cx="0" cy="268605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2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484" name="Straight Connector 483"/>
                        <p:cNvCxnSpPr/>
                        <p:nvPr/>
                      </p:nvCxnSpPr>
                      <p:spPr>
                        <a:xfrm>
                          <a:off x="0" y="138312"/>
                          <a:ext cx="299085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2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sp>
                  <p:nvSpPr>
                    <p:cNvPr id="480" name="Isosceles Triangle 479"/>
                    <p:cNvSpPr/>
                    <p:nvPr/>
                  </p:nvSpPr>
                  <p:spPr>
                    <a:xfrm>
                      <a:off x="0" y="0"/>
                      <a:ext cx="1244813" cy="290323"/>
                    </a:xfrm>
                    <a:prstGeom prst="triangle">
                      <a:avLst>
                        <a:gd name="adj" fmla="val 49302"/>
                      </a:avLst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ZA" dirty="0"/>
                    </a:p>
                  </p:txBody>
                </p:sp>
              </p:grpSp>
            </p:grpSp>
            <p:sp>
              <p:nvSpPr>
                <p:cNvPr id="476" name="Oval 475"/>
                <p:cNvSpPr/>
                <p:nvPr/>
              </p:nvSpPr>
              <p:spPr>
                <a:xfrm>
                  <a:off x="468726" y="691563"/>
                  <a:ext cx="46104" cy="6038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</p:grpSp>
          <p:grpSp>
            <p:nvGrpSpPr>
              <p:cNvPr id="494" name="Group 493"/>
              <p:cNvGrpSpPr/>
              <p:nvPr/>
            </p:nvGrpSpPr>
            <p:grpSpPr>
              <a:xfrm rot="767331">
                <a:off x="6925696" y="4692695"/>
                <a:ext cx="614934" cy="511441"/>
                <a:chOff x="0" y="0"/>
                <a:chExt cx="1244813" cy="1067024"/>
              </a:xfrm>
            </p:grpSpPr>
            <p:grpSp>
              <p:nvGrpSpPr>
                <p:cNvPr id="495" name="Group 494"/>
                <p:cNvGrpSpPr/>
                <p:nvPr/>
              </p:nvGrpSpPr>
              <p:grpSpPr>
                <a:xfrm>
                  <a:off x="0" y="0"/>
                  <a:ext cx="1244813" cy="1067024"/>
                  <a:chOff x="0" y="0"/>
                  <a:chExt cx="1244813" cy="1067024"/>
                </a:xfrm>
              </p:grpSpPr>
              <p:sp>
                <p:nvSpPr>
                  <p:cNvPr id="497" name="Rectangle 496"/>
                  <p:cNvSpPr/>
                  <p:nvPr/>
                </p:nvSpPr>
                <p:spPr>
                  <a:xfrm>
                    <a:off x="968188" y="0"/>
                    <a:ext cx="69156" cy="253577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ZA" dirty="0"/>
                  </a:p>
                </p:txBody>
              </p:sp>
              <p:grpSp>
                <p:nvGrpSpPr>
                  <p:cNvPr id="498" name="Group 497"/>
                  <p:cNvGrpSpPr/>
                  <p:nvPr/>
                </p:nvGrpSpPr>
                <p:grpSpPr>
                  <a:xfrm>
                    <a:off x="0" y="0"/>
                    <a:ext cx="1244813" cy="1067024"/>
                    <a:chOff x="0" y="0"/>
                    <a:chExt cx="1244813" cy="1067024"/>
                  </a:xfrm>
                </p:grpSpPr>
                <p:grpSp>
                  <p:nvGrpSpPr>
                    <p:cNvPr id="499" name="Group 498"/>
                    <p:cNvGrpSpPr/>
                    <p:nvPr/>
                  </p:nvGrpSpPr>
                  <p:grpSpPr>
                    <a:xfrm>
                      <a:off x="61472" y="291993"/>
                      <a:ext cx="1098550" cy="775031"/>
                      <a:chOff x="0" y="0"/>
                      <a:chExt cx="1098550" cy="775031"/>
                    </a:xfrm>
                  </p:grpSpPr>
                  <p:grpSp>
                    <p:nvGrpSpPr>
                      <p:cNvPr id="501" name="Group 500"/>
                      <p:cNvGrpSpPr/>
                      <p:nvPr/>
                    </p:nvGrpSpPr>
                    <p:grpSpPr>
                      <a:xfrm>
                        <a:off x="0" y="0"/>
                        <a:ext cx="1098550" cy="775031"/>
                        <a:chOff x="0" y="0"/>
                        <a:chExt cx="1098550" cy="775031"/>
                      </a:xfrm>
                    </p:grpSpPr>
                    <p:grpSp>
                      <p:nvGrpSpPr>
                        <p:cNvPr id="507" name="Group 506"/>
                        <p:cNvGrpSpPr/>
                        <p:nvPr/>
                      </p:nvGrpSpPr>
                      <p:grpSpPr>
                        <a:xfrm>
                          <a:off x="0" y="0"/>
                          <a:ext cx="1098550" cy="775031"/>
                          <a:chOff x="0" y="0"/>
                          <a:chExt cx="1098550" cy="775031"/>
                        </a:xfrm>
                      </p:grpSpPr>
                      <p:sp>
                        <p:nvSpPr>
                          <p:cNvPr id="509" name="Flowchart: Process 508"/>
                          <p:cNvSpPr/>
                          <p:nvPr/>
                        </p:nvSpPr>
                        <p:spPr>
                          <a:xfrm>
                            <a:off x="0" y="0"/>
                            <a:ext cx="1098550" cy="774700"/>
                          </a:xfrm>
                          <a:prstGeom prst="flowChartProcess">
                            <a:avLst/>
                          </a:prstGeom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ZA" dirty="0"/>
                          </a:p>
                        </p:txBody>
                      </p:sp>
                      <p:sp>
                        <p:nvSpPr>
                          <p:cNvPr id="510" name="Rectangle 509"/>
                          <p:cNvSpPr/>
                          <p:nvPr/>
                        </p:nvSpPr>
                        <p:spPr>
                          <a:xfrm>
                            <a:off x="407254" y="192101"/>
                            <a:ext cx="299085" cy="582930"/>
                          </a:xfrm>
                          <a:prstGeom prst="rect">
                            <a:avLst/>
                          </a:prstGeom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ZA" dirty="0"/>
                          </a:p>
                        </p:txBody>
                      </p:sp>
                      <p:grpSp>
                        <p:nvGrpSpPr>
                          <p:cNvPr id="511" name="Group 510"/>
                          <p:cNvGrpSpPr/>
                          <p:nvPr/>
                        </p:nvGrpSpPr>
                        <p:grpSpPr>
                          <a:xfrm>
                            <a:off x="46104" y="192101"/>
                            <a:ext cx="299085" cy="268605"/>
                            <a:chOff x="0" y="0"/>
                            <a:chExt cx="299085" cy="268605"/>
                          </a:xfrm>
                        </p:grpSpPr>
                        <p:sp>
                          <p:nvSpPr>
                            <p:cNvPr id="512" name="Rectangle 511"/>
                            <p:cNvSpPr/>
                            <p:nvPr/>
                          </p:nvSpPr>
                          <p:spPr>
                            <a:xfrm>
                              <a:off x="0" y="0"/>
                              <a:ext cx="299085" cy="268605"/>
                            </a:xfrm>
                            <a:prstGeom prst="rect">
                              <a:avLst/>
                            </a:prstGeom>
                            <a:solidFill>
                              <a:schemeClr val="tx1"/>
                            </a:solidFill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en-ZA" dirty="0"/>
                            </a:p>
                          </p:txBody>
                        </p:sp>
                        <p:cxnSp>
                          <p:nvCxnSpPr>
                            <p:cNvPr id="513" name="Straight Connector 512"/>
                            <p:cNvCxnSpPr/>
                            <p:nvPr/>
                          </p:nvCxnSpPr>
                          <p:spPr>
                            <a:xfrm>
                              <a:off x="145997" y="0"/>
                              <a:ext cx="0" cy="268605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2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  <p:cxnSp>
                      <p:nvCxnSpPr>
                        <p:cNvPr id="508" name="Straight Connector 507"/>
                        <p:cNvCxnSpPr/>
                        <p:nvPr/>
                      </p:nvCxnSpPr>
                      <p:spPr>
                        <a:xfrm>
                          <a:off x="46104" y="330413"/>
                          <a:ext cx="299085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2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502" name="Group 501"/>
                      <p:cNvGrpSpPr/>
                      <p:nvPr/>
                    </p:nvGrpSpPr>
                    <p:grpSpPr>
                      <a:xfrm>
                        <a:off x="760719" y="192101"/>
                        <a:ext cx="299085" cy="268605"/>
                        <a:chOff x="0" y="0"/>
                        <a:chExt cx="299085" cy="268605"/>
                      </a:xfrm>
                    </p:grpSpPr>
                    <p:grpSp>
                      <p:nvGrpSpPr>
                        <p:cNvPr id="503" name="Group 502"/>
                        <p:cNvGrpSpPr/>
                        <p:nvPr/>
                      </p:nvGrpSpPr>
                      <p:grpSpPr>
                        <a:xfrm>
                          <a:off x="0" y="0"/>
                          <a:ext cx="299085" cy="268605"/>
                          <a:chOff x="0" y="0"/>
                          <a:chExt cx="299085" cy="268605"/>
                        </a:xfrm>
                      </p:grpSpPr>
                      <p:sp>
                        <p:nvSpPr>
                          <p:cNvPr id="505" name="Rectangle 504"/>
                          <p:cNvSpPr/>
                          <p:nvPr/>
                        </p:nvSpPr>
                        <p:spPr>
                          <a:xfrm>
                            <a:off x="0" y="0"/>
                            <a:ext cx="299085" cy="268605"/>
                          </a:xfrm>
                          <a:prstGeom prst="rect">
                            <a:avLst/>
                          </a:prstGeom>
                          <a:solidFill>
                            <a:schemeClr val="tx1"/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ZA" dirty="0"/>
                          </a:p>
                        </p:txBody>
                      </p:sp>
                      <p:cxnSp>
                        <p:nvCxnSpPr>
                          <p:cNvPr id="506" name="Straight Connector 505"/>
                          <p:cNvCxnSpPr/>
                          <p:nvPr/>
                        </p:nvCxnSpPr>
                        <p:spPr>
                          <a:xfrm>
                            <a:off x="145997" y="0"/>
                            <a:ext cx="0" cy="268605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2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504" name="Straight Connector 503"/>
                        <p:cNvCxnSpPr/>
                        <p:nvPr/>
                      </p:nvCxnSpPr>
                      <p:spPr>
                        <a:xfrm>
                          <a:off x="0" y="138312"/>
                          <a:ext cx="299085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2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sp>
                  <p:nvSpPr>
                    <p:cNvPr id="500" name="Isosceles Triangle 499"/>
                    <p:cNvSpPr/>
                    <p:nvPr/>
                  </p:nvSpPr>
                  <p:spPr>
                    <a:xfrm>
                      <a:off x="0" y="0"/>
                      <a:ext cx="1244813" cy="290323"/>
                    </a:xfrm>
                    <a:prstGeom prst="triangle">
                      <a:avLst>
                        <a:gd name="adj" fmla="val 49302"/>
                      </a:avLst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ZA" dirty="0"/>
                    </a:p>
                  </p:txBody>
                </p:sp>
              </p:grpSp>
            </p:grpSp>
            <p:sp>
              <p:nvSpPr>
                <p:cNvPr id="496" name="Oval 495"/>
                <p:cNvSpPr/>
                <p:nvPr/>
              </p:nvSpPr>
              <p:spPr>
                <a:xfrm>
                  <a:off x="468726" y="691563"/>
                  <a:ext cx="46104" cy="6038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</p:grpSp>
        </p:grpSp>
      </p:grpSp>
      <p:sp>
        <p:nvSpPr>
          <p:cNvPr id="518" name="TextBox 517"/>
          <p:cNvSpPr txBox="1"/>
          <p:nvPr/>
        </p:nvSpPr>
        <p:spPr>
          <a:xfrm>
            <a:off x="5840794" y="1460768"/>
            <a:ext cx="1985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>
                <a:solidFill>
                  <a:schemeClr val="tx2">
                    <a:lumMod val="75000"/>
                  </a:schemeClr>
                </a:solidFill>
              </a:rPr>
              <a:t>Increased demand </a:t>
            </a:r>
            <a:endParaRPr lang="en-ZA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19" name="TextBox 518"/>
          <p:cNvSpPr txBox="1"/>
          <p:nvPr/>
        </p:nvSpPr>
        <p:spPr>
          <a:xfrm>
            <a:off x="1533163" y="2657934"/>
            <a:ext cx="883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>
                <a:solidFill>
                  <a:schemeClr val="tx2">
                    <a:lumMod val="75000"/>
                  </a:schemeClr>
                </a:solidFill>
              </a:rPr>
              <a:t>Supply</a:t>
            </a:r>
            <a:r>
              <a:rPr lang="en-ZA" dirty="0" smtClean="0"/>
              <a:t>   </a:t>
            </a:r>
            <a:endParaRPr lang="en-ZA" dirty="0"/>
          </a:p>
        </p:txBody>
      </p:sp>
      <p:sp>
        <p:nvSpPr>
          <p:cNvPr id="520" name="TextBox 519"/>
          <p:cNvSpPr txBox="1"/>
          <p:nvPr/>
        </p:nvSpPr>
        <p:spPr>
          <a:xfrm>
            <a:off x="1657840" y="5589092"/>
            <a:ext cx="1340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>
                <a:solidFill>
                  <a:schemeClr val="tx2">
                    <a:lumMod val="75000"/>
                  </a:schemeClr>
                </a:solidFill>
              </a:rPr>
              <a:t>Increased Supply    </a:t>
            </a:r>
            <a:endParaRPr lang="en-ZA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21" name="TextBox 520"/>
          <p:cNvSpPr txBox="1"/>
          <p:nvPr/>
        </p:nvSpPr>
        <p:spPr>
          <a:xfrm>
            <a:off x="5827252" y="5818308"/>
            <a:ext cx="1985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 </a:t>
            </a:r>
            <a:endParaRPr lang="en-ZA" dirty="0"/>
          </a:p>
        </p:txBody>
      </p:sp>
      <p:sp>
        <p:nvSpPr>
          <p:cNvPr id="522" name="TextBox 521"/>
          <p:cNvSpPr txBox="1"/>
          <p:nvPr/>
        </p:nvSpPr>
        <p:spPr>
          <a:xfrm>
            <a:off x="3529986" y="4347376"/>
            <a:ext cx="2420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chemeClr val="tx2">
                    <a:lumMod val="75000"/>
                  </a:schemeClr>
                </a:solidFill>
              </a:rPr>
              <a:t> Grid cannot cope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chemeClr val="tx2">
                    <a:lumMod val="75000"/>
                  </a:schemeClr>
                </a:solidFill>
              </a:rPr>
              <a:t>Physical instability</a:t>
            </a:r>
            <a:endParaRPr lang="en-ZA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23" name="TextBox 522"/>
          <p:cNvSpPr txBox="1"/>
          <p:nvPr/>
        </p:nvSpPr>
        <p:spPr>
          <a:xfrm>
            <a:off x="6161581" y="5759622"/>
            <a:ext cx="1985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>
                <a:solidFill>
                  <a:schemeClr val="tx2">
                    <a:lumMod val="75000"/>
                  </a:schemeClr>
                </a:solidFill>
              </a:rPr>
              <a:t>Increased demand </a:t>
            </a:r>
            <a:endParaRPr lang="en-ZA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07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" grpId="0"/>
      <p:bldP spid="519" grpId="0"/>
      <p:bldP spid="520" grpId="0"/>
      <p:bldP spid="522" grpId="0"/>
      <p:bldP spid="5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ZA" sz="3200" dirty="0" smtClean="0">
                <a:solidFill>
                  <a:schemeClr val="accent2">
                    <a:lumMod val="75000"/>
                  </a:schemeClr>
                </a:solidFill>
              </a:rPr>
              <a:t>Possible Solutions</a:t>
            </a:r>
            <a:endParaRPr lang="en-ZA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Up Arrow 3"/>
          <p:cNvSpPr/>
          <p:nvPr/>
        </p:nvSpPr>
        <p:spPr>
          <a:xfrm>
            <a:off x="3216331" y="1654822"/>
            <a:ext cx="146694" cy="6480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5" name="Up Arrow 4"/>
          <p:cNvSpPr/>
          <p:nvPr/>
        </p:nvSpPr>
        <p:spPr>
          <a:xfrm rot="10800000">
            <a:off x="3237144" y="3147045"/>
            <a:ext cx="125881" cy="7920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6" name="Left Arrow 5"/>
          <p:cNvSpPr/>
          <p:nvPr/>
        </p:nvSpPr>
        <p:spPr>
          <a:xfrm>
            <a:off x="4076103" y="4325291"/>
            <a:ext cx="632297" cy="10801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8" name="Right Brace 7"/>
          <p:cNvSpPr/>
          <p:nvPr/>
        </p:nvSpPr>
        <p:spPr>
          <a:xfrm>
            <a:off x="3662013" y="1981146"/>
            <a:ext cx="1368152" cy="1539668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77451" y="50131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3200" dirty="0" smtClean="0">
                <a:solidFill>
                  <a:schemeClr val="accent1">
                    <a:lumMod val="75000"/>
                  </a:schemeClr>
                </a:solidFill>
              </a:rPr>
              <a:t>Why </a:t>
            </a:r>
            <a:r>
              <a:rPr lang="en-ZA" sz="3200" dirty="0" smtClean="0">
                <a:solidFill>
                  <a:schemeClr val="accent1">
                    <a:lumMod val="75000"/>
                  </a:schemeClr>
                </a:solidFill>
              </a:rPr>
              <a:t>can’t </a:t>
            </a:r>
            <a:r>
              <a:rPr lang="en-ZA" sz="3200" dirty="0" smtClean="0">
                <a:solidFill>
                  <a:schemeClr val="accent1">
                    <a:lumMod val="75000"/>
                  </a:schemeClr>
                </a:solidFill>
              </a:rPr>
              <a:t>we do this?</a:t>
            </a:r>
            <a:endParaRPr lang="en-ZA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25948" y="2479844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dirty="0" smtClean="0">
                <a:solidFill>
                  <a:schemeClr val="accent1">
                    <a:lumMod val="75000"/>
                  </a:schemeClr>
                </a:solidFill>
              </a:rPr>
              <a:t>Match These</a:t>
            </a:r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Left Arrow 16"/>
          <p:cNvSpPr/>
          <p:nvPr/>
        </p:nvSpPr>
        <p:spPr>
          <a:xfrm rot="10800000">
            <a:off x="3208343" y="4325291"/>
            <a:ext cx="632297" cy="10801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1" name="TextBox 10"/>
          <p:cNvSpPr txBox="1"/>
          <p:nvPr/>
        </p:nvSpPr>
        <p:spPr>
          <a:xfrm>
            <a:off x="1259632" y="2057994"/>
            <a:ext cx="18125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200" dirty="0">
                <a:solidFill>
                  <a:schemeClr val="accent1">
                    <a:lumMod val="75000"/>
                  </a:schemeClr>
                </a:solidFill>
              </a:rPr>
              <a:t>Generation</a:t>
            </a:r>
            <a:endParaRPr lang="en-ZA" sz="2200" dirty="0"/>
          </a:p>
        </p:txBody>
      </p:sp>
      <p:sp>
        <p:nvSpPr>
          <p:cNvPr id="14" name="TextBox 13"/>
          <p:cNvSpPr txBox="1"/>
          <p:nvPr/>
        </p:nvSpPr>
        <p:spPr>
          <a:xfrm>
            <a:off x="1252042" y="3147045"/>
            <a:ext cx="1551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200" dirty="0" smtClean="0">
                <a:solidFill>
                  <a:schemeClr val="accent1">
                    <a:lumMod val="75000"/>
                  </a:schemeClr>
                </a:solidFill>
              </a:rPr>
              <a:t>Demand </a:t>
            </a:r>
            <a:endParaRPr lang="en-ZA" sz="2200" dirty="0"/>
          </a:p>
        </p:txBody>
      </p:sp>
      <p:sp>
        <p:nvSpPr>
          <p:cNvPr id="15" name="TextBox 14"/>
          <p:cNvSpPr txBox="1"/>
          <p:nvPr/>
        </p:nvSpPr>
        <p:spPr>
          <a:xfrm>
            <a:off x="1280617" y="4194631"/>
            <a:ext cx="15233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200" dirty="0" smtClean="0">
                <a:solidFill>
                  <a:schemeClr val="accent1">
                    <a:lumMod val="75000"/>
                  </a:schemeClr>
                </a:solidFill>
              </a:rPr>
              <a:t>Distance</a:t>
            </a:r>
            <a:endParaRPr lang="en-ZA" sz="2200" dirty="0"/>
          </a:p>
        </p:txBody>
      </p:sp>
    </p:spTree>
    <p:extLst>
      <p:ext uri="{BB962C8B-B14F-4D97-AF65-F5344CB8AC3E}">
        <p14:creationId xmlns:p14="http://schemas.microsoft.com/office/powerpoint/2010/main" val="2678168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/>
      <p:bldP spid="10" grpId="0"/>
      <p:bldP spid="17" grpId="0" animBg="1"/>
      <p:bldP spid="11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ZA" sz="3200" dirty="0" smtClean="0">
                <a:solidFill>
                  <a:schemeClr val="accent2">
                    <a:lumMod val="75000"/>
                  </a:schemeClr>
                </a:solidFill>
              </a:rPr>
              <a:t>Measurement points</a:t>
            </a:r>
            <a:endParaRPr lang="en-ZA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651" name="Group 650"/>
          <p:cNvGrpSpPr/>
          <p:nvPr/>
        </p:nvGrpSpPr>
        <p:grpSpPr>
          <a:xfrm>
            <a:off x="1829766" y="1493138"/>
            <a:ext cx="5916516" cy="1182019"/>
            <a:chOff x="1199171" y="1888867"/>
            <a:chExt cx="5916516" cy="11820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96" name="Group 95"/>
            <p:cNvGrpSpPr/>
            <p:nvPr/>
          </p:nvGrpSpPr>
          <p:grpSpPr>
            <a:xfrm>
              <a:off x="1199171" y="1888867"/>
              <a:ext cx="1638796" cy="1182019"/>
              <a:chOff x="1084977" y="1959369"/>
              <a:chExt cx="1675064" cy="1455904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084977" y="2053067"/>
                <a:ext cx="969009" cy="1362206"/>
                <a:chOff x="0" y="0"/>
                <a:chExt cx="1021977" cy="1452266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0" y="0"/>
                  <a:ext cx="1021977" cy="192100"/>
                </a:xfrm>
                <a:prstGeom prst="ellipse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  <p:sp>
              <p:nvSpPr>
                <p:cNvPr id="39" name="Freeform 38"/>
                <p:cNvSpPr/>
                <p:nvPr/>
              </p:nvSpPr>
              <p:spPr>
                <a:xfrm>
                  <a:off x="0" y="115260"/>
                  <a:ext cx="99893" cy="1237130"/>
                </a:xfrm>
                <a:custGeom>
                  <a:avLst/>
                  <a:gdLst>
                    <a:gd name="connsiteX0" fmla="*/ 0 w 156008"/>
                    <a:gd name="connsiteY0" fmla="*/ 0 h 1121869"/>
                    <a:gd name="connsiteX1" fmla="*/ 130629 w 156008"/>
                    <a:gd name="connsiteY1" fmla="*/ 422622 h 1121869"/>
                    <a:gd name="connsiteX2" fmla="*/ 145997 w 156008"/>
                    <a:gd name="connsiteY2" fmla="*/ 822192 h 1121869"/>
                    <a:gd name="connsiteX3" fmla="*/ 15369 w 156008"/>
                    <a:gd name="connsiteY3" fmla="*/ 1121869 h 1121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56008" h="1121869">
                      <a:moveTo>
                        <a:pt x="0" y="0"/>
                      </a:moveTo>
                      <a:cubicBezTo>
                        <a:pt x="53148" y="142795"/>
                        <a:pt x="106296" y="285590"/>
                        <a:pt x="130629" y="422622"/>
                      </a:cubicBezTo>
                      <a:cubicBezTo>
                        <a:pt x="154962" y="559654"/>
                        <a:pt x="165207" y="705651"/>
                        <a:pt x="145997" y="822192"/>
                      </a:cubicBezTo>
                      <a:cubicBezTo>
                        <a:pt x="126787" y="938733"/>
                        <a:pt x="71078" y="1030301"/>
                        <a:pt x="15369" y="1121869"/>
                      </a:cubicBezTo>
                    </a:path>
                  </a:pathLst>
                </a:cu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  <p:sp>
              <p:nvSpPr>
                <p:cNvPr id="40" name="Freeform 39"/>
                <p:cNvSpPr/>
                <p:nvPr/>
              </p:nvSpPr>
              <p:spPr>
                <a:xfrm rot="10800000">
                  <a:off x="937453" y="115260"/>
                  <a:ext cx="83821" cy="1236980"/>
                </a:xfrm>
                <a:custGeom>
                  <a:avLst/>
                  <a:gdLst>
                    <a:gd name="connsiteX0" fmla="*/ 0 w 156008"/>
                    <a:gd name="connsiteY0" fmla="*/ 0 h 1121869"/>
                    <a:gd name="connsiteX1" fmla="*/ 130629 w 156008"/>
                    <a:gd name="connsiteY1" fmla="*/ 422622 h 1121869"/>
                    <a:gd name="connsiteX2" fmla="*/ 145997 w 156008"/>
                    <a:gd name="connsiteY2" fmla="*/ 822192 h 1121869"/>
                    <a:gd name="connsiteX3" fmla="*/ 15369 w 156008"/>
                    <a:gd name="connsiteY3" fmla="*/ 1121869 h 1121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56008" h="1121869">
                      <a:moveTo>
                        <a:pt x="0" y="0"/>
                      </a:moveTo>
                      <a:cubicBezTo>
                        <a:pt x="53148" y="142795"/>
                        <a:pt x="106296" y="285590"/>
                        <a:pt x="130629" y="422622"/>
                      </a:cubicBezTo>
                      <a:cubicBezTo>
                        <a:pt x="154962" y="559654"/>
                        <a:pt x="165207" y="705651"/>
                        <a:pt x="145997" y="822192"/>
                      </a:cubicBezTo>
                      <a:cubicBezTo>
                        <a:pt x="126787" y="938733"/>
                        <a:pt x="71078" y="1030301"/>
                        <a:pt x="15369" y="1121869"/>
                      </a:cubicBezTo>
                    </a:path>
                  </a:pathLst>
                </a:cu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  <p:sp>
              <p:nvSpPr>
                <p:cNvPr id="41" name="Arc 40"/>
                <p:cNvSpPr/>
                <p:nvPr/>
              </p:nvSpPr>
              <p:spPr>
                <a:xfrm rot="10800000">
                  <a:off x="0" y="1221761"/>
                  <a:ext cx="1021715" cy="230505"/>
                </a:xfrm>
                <a:prstGeom prst="arc">
                  <a:avLst>
                    <a:gd name="adj1" fmla="val 10858532"/>
                    <a:gd name="adj2" fmla="val 21402539"/>
                  </a:avLst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</p:grpSp>
          <p:grpSp>
            <p:nvGrpSpPr>
              <p:cNvPr id="28" name="Group 27"/>
              <p:cNvGrpSpPr/>
              <p:nvPr/>
            </p:nvGrpSpPr>
            <p:grpSpPr>
              <a:xfrm>
                <a:off x="1762555" y="1959369"/>
                <a:ext cx="888637" cy="1362206"/>
                <a:chOff x="0" y="0"/>
                <a:chExt cx="1021977" cy="1452266"/>
              </a:xfrm>
            </p:grpSpPr>
            <p:sp>
              <p:nvSpPr>
                <p:cNvPr id="35" name="Oval 34"/>
                <p:cNvSpPr/>
                <p:nvPr/>
              </p:nvSpPr>
              <p:spPr>
                <a:xfrm>
                  <a:off x="0" y="0"/>
                  <a:ext cx="1021977" cy="192100"/>
                </a:xfrm>
                <a:prstGeom prst="ellipse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  <p:sp>
              <p:nvSpPr>
                <p:cNvPr id="36" name="Arc 35"/>
                <p:cNvSpPr/>
                <p:nvPr/>
              </p:nvSpPr>
              <p:spPr>
                <a:xfrm rot="10800000">
                  <a:off x="0" y="1221761"/>
                  <a:ext cx="1021715" cy="230505"/>
                </a:xfrm>
                <a:prstGeom prst="arc">
                  <a:avLst>
                    <a:gd name="adj1" fmla="val 10858532"/>
                    <a:gd name="adj2" fmla="val 19609243"/>
                  </a:avLst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rot="10800000">
                  <a:off x="937453" y="115260"/>
                  <a:ext cx="83821" cy="1236980"/>
                </a:xfrm>
                <a:custGeom>
                  <a:avLst/>
                  <a:gdLst>
                    <a:gd name="connsiteX0" fmla="*/ 0 w 156008"/>
                    <a:gd name="connsiteY0" fmla="*/ 0 h 1121869"/>
                    <a:gd name="connsiteX1" fmla="*/ 130629 w 156008"/>
                    <a:gd name="connsiteY1" fmla="*/ 422622 h 1121869"/>
                    <a:gd name="connsiteX2" fmla="*/ 145997 w 156008"/>
                    <a:gd name="connsiteY2" fmla="*/ 822192 h 1121869"/>
                    <a:gd name="connsiteX3" fmla="*/ 15369 w 156008"/>
                    <a:gd name="connsiteY3" fmla="*/ 1121869 h 1121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56008" h="1121869">
                      <a:moveTo>
                        <a:pt x="0" y="0"/>
                      </a:moveTo>
                      <a:cubicBezTo>
                        <a:pt x="53148" y="142795"/>
                        <a:pt x="106296" y="285590"/>
                        <a:pt x="130629" y="422622"/>
                      </a:cubicBezTo>
                      <a:cubicBezTo>
                        <a:pt x="154962" y="559654"/>
                        <a:pt x="165207" y="705651"/>
                        <a:pt x="145997" y="822192"/>
                      </a:cubicBezTo>
                      <a:cubicBezTo>
                        <a:pt x="126787" y="938733"/>
                        <a:pt x="71078" y="1030301"/>
                        <a:pt x="15369" y="1121869"/>
                      </a:cubicBezTo>
                    </a:path>
                  </a:pathLst>
                </a:cu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</p:grpSp>
          <p:grpSp>
            <p:nvGrpSpPr>
              <p:cNvPr id="29" name="Group 28"/>
              <p:cNvGrpSpPr/>
              <p:nvPr/>
            </p:nvGrpSpPr>
            <p:grpSpPr>
              <a:xfrm>
                <a:off x="2104321" y="3181044"/>
                <a:ext cx="655720" cy="201812"/>
                <a:chOff x="0" y="0"/>
                <a:chExt cx="691563" cy="215154"/>
              </a:xfrm>
            </p:grpSpPr>
            <p:sp>
              <p:nvSpPr>
                <p:cNvPr id="30" name="Rectangle 29"/>
                <p:cNvSpPr/>
                <p:nvPr/>
              </p:nvSpPr>
              <p:spPr>
                <a:xfrm>
                  <a:off x="0" y="0"/>
                  <a:ext cx="691563" cy="214635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>
                  <a:off x="76841" y="115261"/>
                  <a:ext cx="45719" cy="99893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253573" y="115261"/>
                  <a:ext cx="45085" cy="99695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414938" y="115261"/>
                  <a:ext cx="45719" cy="99893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>
                  <a:off x="560935" y="107577"/>
                  <a:ext cx="45719" cy="99893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</p:grpSp>
        </p:grpSp>
        <p:grpSp>
          <p:nvGrpSpPr>
            <p:cNvPr id="6" name="Group 5"/>
            <p:cNvGrpSpPr/>
            <p:nvPr/>
          </p:nvGrpSpPr>
          <p:grpSpPr>
            <a:xfrm>
              <a:off x="6165079" y="2382465"/>
              <a:ext cx="950608" cy="581866"/>
              <a:chOff x="0" y="0"/>
              <a:chExt cx="1244813" cy="1067024"/>
            </a:xfrm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8" name="Group 7"/>
              <p:cNvGrpSpPr/>
              <p:nvPr/>
            </p:nvGrpSpPr>
            <p:grpSpPr>
              <a:xfrm>
                <a:off x="0" y="0"/>
                <a:ext cx="1244813" cy="1067024"/>
                <a:chOff x="0" y="0"/>
                <a:chExt cx="1244813" cy="1067024"/>
              </a:xfrm>
            </p:grpSpPr>
            <p:sp>
              <p:nvSpPr>
                <p:cNvPr id="10" name="Rectangle 9"/>
                <p:cNvSpPr/>
                <p:nvPr/>
              </p:nvSpPr>
              <p:spPr>
                <a:xfrm>
                  <a:off x="968188" y="0"/>
                  <a:ext cx="69156" cy="25357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ZA" dirty="0"/>
                </a:p>
              </p:txBody>
            </p:sp>
            <p:grpSp>
              <p:nvGrpSpPr>
                <p:cNvPr id="11" name="Group 10"/>
                <p:cNvGrpSpPr/>
                <p:nvPr/>
              </p:nvGrpSpPr>
              <p:grpSpPr>
                <a:xfrm>
                  <a:off x="0" y="0"/>
                  <a:ext cx="1244813" cy="1067024"/>
                  <a:chOff x="0" y="0"/>
                  <a:chExt cx="1244813" cy="1067024"/>
                </a:xfrm>
              </p:grpSpPr>
              <p:grpSp>
                <p:nvGrpSpPr>
                  <p:cNvPr id="12" name="Group 11"/>
                  <p:cNvGrpSpPr/>
                  <p:nvPr/>
                </p:nvGrpSpPr>
                <p:grpSpPr>
                  <a:xfrm>
                    <a:off x="61473" y="291994"/>
                    <a:ext cx="1098549" cy="775030"/>
                    <a:chOff x="1" y="1"/>
                    <a:chExt cx="1098549" cy="775030"/>
                  </a:xfrm>
                </p:grpSpPr>
                <p:grpSp>
                  <p:nvGrpSpPr>
                    <p:cNvPr id="14" name="Group 13"/>
                    <p:cNvGrpSpPr/>
                    <p:nvPr/>
                  </p:nvGrpSpPr>
                  <p:grpSpPr>
                    <a:xfrm>
                      <a:off x="1" y="1"/>
                      <a:ext cx="1098549" cy="775030"/>
                      <a:chOff x="1" y="1"/>
                      <a:chExt cx="1098549" cy="775030"/>
                    </a:xfrm>
                  </p:grpSpPr>
                  <p:grpSp>
                    <p:nvGrpSpPr>
                      <p:cNvPr id="20" name="Group 19"/>
                      <p:cNvGrpSpPr/>
                      <p:nvPr/>
                    </p:nvGrpSpPr>
                    <p:grpSpPr>
                      <a:xfrm>
                        <a:off x="1" y="1"/>
                        <a:ext cx="1098549" cy="775030"/>
                        <a:chOff x="1" y="1"/>
                        <a:chExt cx="1098549" cy="775030"/>
                      </a:xfrm>
                    </p:grpSpPr>
                    <p:sp>
                      <p:nvSpPr>
                        <p:cNvPr id="22" name="Flowchart: Process 21"/>
                        <p:cNvSpPr/>
                        <p:nvPr/>
                      </p:nvSpPr>
                      <p:spPr>
                        <a:xfrm>
                          <a:off x="1" y="1"/>
                          <a:ext cx="1098549" cy="774699"/>
                        </a:xfrm>
                        <a:prstGeom prst="flowChartProcess">
                          <a:avLst/>
                        </a:prstGeom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ZA" dirty="0"/>
                        </a:p>
                      </p:txBody>
                    </p:sp>
                    <p:sp>
                      <p:nvSpPr>
                        <p:cNvPr id="23" name="Rectangle 22"/>
                        <p:cNvSpPr/>
                        <p:nvPr/>
                      </p:nvSpPr>
                      <p:spPr>
                        <a:xfrm>
                          <a:off x="407254" y="192101"/>
                          <a:ext cx="299085" cy="582930"/>
                        </a:xfrm>
                        <a:prstGeom prst="rect">
                          <a:avLst/>
                        </a:prstGeom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ZA" dirty="0"/>
                        </a:p>
                      </p:txBody>
                    </p:sp>
                    <p:grpSp>
                      <p:nvGrpSpPr>
                        <p:cNvPr id="24" name="Group 23"/>
                        <p:cNvGrpSpPr/>
                        <p:nvPr/>
                      </p:nvGrpSpPr>
                      <p:grpSpPr>
                        <a:xfrm>
                          <a:off x="46104" y="192101"/>
                          <a:ext cx="299085" cy="268605"/>
                          <a:chOff x="0" y="0"/>
                          <a:chExt cx="299085" cy="268605"/>
                        </a:xfrm>
                      </p:grpSpPr>
                      <p:sp>
                        <p:nvSpPr>
                          <p:cNvPr id="25" name="Rectangle 24"/>
                          <p:cNvSpPr/>
                          <p:nvPr/>
                        </p:nvSpPr>
                        <p:spPr>
                          <a:xfrm>
                            <a:off x="0" y="0"/>
                            <a:ext cx="299085" cy="268605"/>
                          </a:xfrm>
                          <a:prstGeom prst="rect">
                            <a:avLst/>
                          </a:prstGeom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ZA" dirty="0"/>
                          </a:p>
                        </p:txBody>
                      </p:sp>
                      <p:cxnSp>
                        <p:nvCxnSpPr>
                          <p:cNvPr id="26" name="Straight Connector 25"/>
                          <p:cNvCxnSpPr/>
                          <p:nvPr/>
                        </p:nvCxnSpPr>
                        <p:spPr>
                          <a:xfrm>
                            <a:off x="145997" y="0"/>
                            <a:ext cx="0" cy="268605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2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  <p:cxnSp>
                    <p:nvCxnSpPr>
                      <p:cNvPr id="21" name="Straight Connector 20"/>
                      <p:cNvCxnSpPr/>
                      <p:nvPr/>
                    </p:nvCxnSpPr>
                    <p:spPr>
                      <a:xfrm>
                        <a:off x="46104" y="330413"/>
                        <a:ext cx="299085" cy="0"/>
                      </a:xfrm>
                      <a:prstGeom prst="line">
                        <a:avLst/>
                      </a:prstGeom>
                      <a:ln>
                        <a:solidFill>
                          <a:schemeClr val="tx2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" name="Group 14"/>
                    <p:cNvGrpSpPr/>
                    <p:nvPr/>
                  </p:nvGrpSpPr>
                  <p:grpSpPr>
                    <a:xfrm>
                      <a:off x="760719" y="192101"/>
                      <a:ext cx="299085" cy="268605"/>
                      <a:chOff x="0" y="0"/>
                      <a:chExt cx="299085" cy="268605"/>
                    </a:xfrm>
                  </p:grpSpPr>
                  <p:grpSp>
                    <p:nvGrpSpPr>
                      <p:cNvPr id="16" name="Group 15"/>
                      <p:cNvGrpSpPr/>
                      <p:nvPr/>
                    </p:nvGrpSpPr>
                    <p:grpSpPr>
                      <a:xfrm>
                        <a:off x="0" y="0"/>
                        <a:ext cx="299085" cy="268605"/>
                        <a:chOff x="0" y="0"/>
                        <a:chExt cx="299085" cy="268605"/>
                      </a:xfrm>
                    </p:grpSpPr>
                    <p:sp>
                      <p:nvSpPr>
                        <p:cNvPr id="18" name="Rectangle 17"/>
                        <p:cNvSpPr/>
                        <p:nvPr/>
                      </p:nvSpPr>
                      <p:spPr>
                        <a:xfrm>
                          <a:off x="0" y="0"/>
                          <a:ext cx="299085" cy="268605"/>
                        </a:xfrm>
                        <a:prstGeom prst="rect">
                          <a:avLst/>
                        </a:prstGeom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ZA" dirty="0"/>
                        </a:p>
                      </p:txBody>
                    </p:sp>
                    <p:cxnSp>
                      <p:nvCxnSpPr>
                        <p:cNvPr id="19" name="Straight Connector 18"/>
                        <p:cNvCxnSpPr/>
                        <p:nvPr/>
                      </p:nvCxnSpPr>
                      <p:spPr>
                        <a:xfrm>
                          <a:off x="145997" y="0"/>
                          <a:ext cx="0" cy="268605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2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17" name="Straight Connector 16"/>
                      <p:cNvCxnSpPr/>
                      <p:nvPr/>
                    </p:nvCxnSpPr>
                    <p:spPr>
                      <a:xfrm>
                        <a:off x="0" y="138312"/>
                        <a:ext cx="299085" cy="0"/>
                      </a:xfrm>
                      <a:prstGeom prst="line">
                        <a:avLst/>
                      </a:prstGeom>
                      <a:ln>
                        <a:solidFill>
                          <a:schemeClr val="tx2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sp>
                <p:nvSpPr>
                  <p:cNvPr id="13" name="Isosceles Triangle 12"/>
                  <p:cNvSpPr/>
                  <p:nvPr/>
                </p:nvSpPr>
                <p:spPr>
                  <a:xfrm>
                    <a:off x="0" y="0"/>
                    <a:ext cx="1244813" cy="290323"/>
                  </a:xfrm>
                  <a:prstGeom prst="triangle">
                    <a:avLst>
                      <a:gd name="adj" fmla="val 49302"/>
                    </a:avLst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ZA" dirty="0"/>
                  </a:p>
                </p:txBody>
              </p:sp>
            </p:grpSp>
          </p:grpSp>
          <p:sp>
            <p:nvSpPr>
              <p:cNvPr id="9" name="Oval 8"/>
              <p:cNvSpPr/>
              <p:nvPr/>
            </p:nvSpPr>
            <p:spPr>
              <a:xfrm>
                <a:off x="468726" y="691563"/>
                <a:ext cx="46104" cy="6038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ZA" dirty="0"/>
              </a:p>
            </p:txBody>
          </p:sp>
        </p:grpSp>
        <p:grpSp>
          <p:nvGrpSpPr>
            <p:cNvPr id="85" name="Group 84"/>
            <p:cNvGrpSpPr/>
            <p:nvPr/>
          </p:nvGrpSpPr>
          <p:grpSpPr>
            <a:xfrm>
              <a:off x="2974972" y="2654057"/>
              <a:ext cx="363749" cy="409233"/>
              <a:chOff x="2657857" y="4221088"/>
              <a:chExt cx="1221448" cy="1872208"/>
            </a:xfrm>
          </p:grpSpPr>
          <p:sp>
            <p:nvSpPr>
              <p:cNvPr id="47" name="Smiley Face 46"/>
              <p:cNvSpPr/>
              <p:nvPr/>
            </p:nvSpPr>
            <p:spPr>
              <a:xfrm>
                <a:off x="2657857" y="4221088"/>
                <a:ext cx="834023" cy="720080"/>
              </a:xfrm>
              <a:prstGeom prst="smileyFac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ZA" dirty="0"/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 flipV="1">
                <a:off x="3074869" y="4557892"/>
                <a:ext cx="804436" cy="743314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>
                <a:stCxn id="47" idx="4"/>
              </p:cNvCxnSpPr>
              <p:nvPr/>
            </p:nvCxnSpPr>
            <p:spPr>
              <a:xfrm>
                <a:off x="3074869" y="4941168"/>
                <a:ext cx="0" cy="864096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flipV="1">
                <a:off x="2854526" y="5301208"/>
                <a:ext cx="208506" cy="288032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3081643" y="5778760"/>
                <a:ext cx="201731" cy="314536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flipV="1">
                <a:off x="2854526" y="5799112"/>
                <a:ext cx="216984" cy="294184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7" name="Group 96"/>
            <p:cNvGrpSpPr/>
            <p:nvPr/>
          </p:nvGrpSpPr>
          <p:grpSpPr>
            <a:xfrm>
              <a:off x="2695223" y="2461624"/>
              <a:ext cx="3516800" cy="195792"/>
              <a:chOff x="2614138" y="2664839"/>
              <a:chExt cx="3594631" cy="241159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2614138" y="2892490"/>
                <a:ext cx="595179" cy="0"/>
              </a:xfrm>
              <a:prstGeom prst="line">
                <a:avLst/>
              </a:prstGeom>
              <a:ln w="31750"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flipH="1" flipV="1">
                <a:off x="3347864" y="2664839"/>
                <a:ext cx="288032" cy="241159"/>
              </a:xfrm>
              <a:prstGeom prst="line">
                <a:avLst/>
              </a:prstGeom>
              <a:ln w="31750"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flipV="1">
                <a:off x="3635896" y="2892490"/>
                <a:ext cx="2572873" cy="13508"/>
              </a:xfrm>
              <a:prstGeom prst="line">
                <a:avLst/>
              </a:prstGeom>
              <a:ln w="31750"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50" name="Group 649"/>
          <p:cNvGrpSpPr/>
          <p:nvPr/>
        </p:nvGrpSpPr>
        <p:grpSpPr>
          <a:xfrm>
            <a:off x="1691680" y="3017842"/>
            <a:ext cx="7182277" cy="2285810"/>
            <a:chOff x="987924" y="3836068"/>
            <a:chExt cx="7957530" cy="237409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grpSp>
          <p:nvGrpSpPr>
            <p:cNvPr id="649" name="Group 648"/>
            <p:cNvGrpSpPr/>
            <p:nvPr/>
          </p:nvGrpSpPr>
          <p:grpSpPr>
            <a:xfrm>
              <a:off x="6499706" y="5096453"/>
              <a:ext cx="1205669" cy="214260"/>
              <a:chOff x="6499706" y="5096453"/>
              <a:chExt cx="1205669" cy="214260"/>
            </a:xfrm>
          </p:grpSpPr>
          <p:grpSp>
            <p:nvGrpSpPr>
              <p:cNvPr id="495" name="Group 494"/>
              <p:cNvGrpSpPr/>
              <p:nvPr/>
            </p:nvGrpSpPr>
            <p:grpSpPr>
              <a:xfrm rot="10800000">
                <a:off x="6499706" y="5096454"/>
                <a:ext cx="122197" cy="210129"/>
                <a:chOff x="6414835" y="4880906"/>
                <a:chExt cx="100378" cy="123423"/>
              </a:xfrm>
            </p:grpSpPr>
            <p:cxnSp>
              <p:nvCxnSpPr>
                <p:cNvPr id="546" name="Straight Connector 545"/>
                <p:cNvCxnSpPr/>
                <p:nvPr/>
              </p:nvCxnSpPr>
              <p:spPr>
                <a:xfrm flipV="1">
                  <a:off x="6515211" y="4941168"/>
                  <a:ext cx="0" cy="63161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7" name="Straight Connector 546"/>
                <p:cNvCxnSpPr/>
                <p:nvPr/>
              </p:nvCxnSpPr>
              <p:spPr>
                <a:xfrm flipH="1" flipV="1">
                  <a:off x="6414835" y="4880906"/>
                  <a:ext cx="100378" cy="72008"/>
                </a:xfrm>
                <a:prstGeom prst="line">
                  <a:avLst/>
                </a:prstGeom>
                <a:ln w="15875"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98" name="Group 497"/>
              <p:cNvGrpSpPr/>
              <p:nvPr/>
            </p:nvGrpSpPr>
            <p:grpSpPr>
              <a:xfrm rot="10800000">
                <a:off x="7028030" y="5096453"/>
                <a:ext cx="122197" cy="211675"/>
                <a:chOff x="6414835" y="4880906"/>
                <a:chExt cx="100378" cy="123423"/>
              </a:xfrm>
            </p:grpSpPr>
            <p:cxnSp>
              <p:nvCxnSpPr>
                <p:cNvPr id="502" name="Straight Connector 501"/>
                <p:cNvCxnSpPr/>
                <p:nvPr/>
              </p:nvCxnSpPr>
              <p:spPr>
                <a:xfrm flipV="1">
                  <a:off x="6515211" y="4941168"/>
                  <a:ext cx="0" cy="63161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3" name="Straight Connector 502"/>
                <p:cNvCxnSpPr/>
                <p:nvPr/>
              </p:nvCxnSpPr>
              <p:spPr>
                <a:xfrm flipH="1" flipV="1">
                  <a:off x="6414835" y="4880906"/>
                  <a:ext cx="100378" cy="72008"/>
                </a:xfrm>
                <a:prstGeom prst="line">
                  <a:avLst/>
                </a:prstGeom>
                <a:ln w="15875"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99" name="Group 498"/>
              <p:cNvGrpSpPr/>
              <p:nvPr/>
            </p:nvGrpSpPr>
            <p:grpSpPr>
              <a:xfrm rot="10800000">
                <a:off x="7583178" y="5096455"/>
                <a:ext cx="122197" cy="214258"/>
                <a:chOff x="6414835" y="4880906"/>
                <a:chExt cx="100378" cy="123423"/>
              </a:xfrm>
            </p:grpSpPr>
            <p:cxnSp>
              <p:nvCxnSpPr>
                <p:cNvPr id="500" name="Straight Connector 499"/>
                <p:cNvCxnSpPr/>
                <p:nvPr/>
              </p:nvCxnSpPr>
              <p:spPr>
                <a:xfrm flipV="1">
                  <a:off x="6515211" y="4941168"/>
                  <a:ext cx="0" cy="63161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1" name="Straight Connector 500"/>
                <p:cNvCxnSpPr/>
                <p:nvPr/>
              </p:nvCxnSpPr>
              <p:spPr>
                <a:xfrm flipH="1" flipV="1">
                  <a:off x="6414835" y="4880906"/>
                  <a:ext cx="100378" cy="72008"/>
                </a:xfrm>
                <a:prstGeom prst="line">
                  <a:avLst/>
                </a:prstGeom>
                <a:ln w="15875"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48" name="Group 647"/>
            <p:cNvGrpSpPr/>
            <p:nvPr/>
          </p:nvGrpSpPr>
          <p:grpSpPr>
            <a:xfrm>
              <a:off x="987924" y="3836068"/>
              <a:ext cx="7957530" cy="2374097"/>
              <a:chOff x="987924" y="3836068"/>
              <a:chExt cx="7957530" cy="2374097"/>
            </a:xfrm>
          </p:grpSpPr>
          <p:grpSp>
            <p:nvGrpSpPr>
              <p:cNvPr id="488" name="Group 487"/>
              <p:cNvGrpSpPr/>
              <p:nvPr/>
            </p:nvGrpSpPr>
            <p:grpSpPr>
              <a:xfrm>
                <a:off x="5998392" y="4319165"/>
                <a:ext cx="1637963" cy="691877"/>
                <a:chOff x="5998392" y="4319165"/>
                <a:chExt cx="1637963" cy="691877"/>
              </a:xfrm>
            </p:grpSpPr>
            <p:cxnSp>
              <p:nvCxnSpPr>
                <p:cNvPr id="480" name="Straight Connector 479"/>
                <p:cNvCxnSpPr/>
                <p:nvPr/>
              </p:nvCxnSpPr>
              <p:spPr>
                <a:xfrm flipV="1">
                  <a:off x="6012100" y="4323295"/>
                  <a:ext cx="0" cy="687747"/>
                </a:xfrm>
                <a:prstGeom prst="line">
                  <a:avLst/>
                </a:prstGeom>
                <a:ln w="222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1" name="Straight Connector 480"/>
                <p:cNvCxnSpPr/>
                <p:nvPr/>
              </p:nvCxnSpPr>
              <p:spPr>
                <a:xfrm>
                  <a:off x="5998392" y="4319165"/>
                  <a:ext cx="1637963" cy="4130"/>
                </a:xfrm>
                <a:prstGeom prst="line">
                  <a:avLst/>
                </a:prstGeom>
                <a:ln w="222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47" name="Group 646"/>
              <p:cNvGrpSpPr/>
              <p:nvPr/>
            </p:nvGrpSpPr>
            <p:grpSpPr>
              <a:xfrm>
                <a:off x="987924" y="3836068"/>
                <a:ext cx="7957530" cy="2374097"/>
                <a:chOff x="987925" y="3836060"/>
                <a:chExt cx="7957532" cy="2374091"/>
              </a:xfrm>
            </p:grpSpPr>
            <p:grpSp>
              <p:nvGrpSpPr>
                <p:cNvPr id="139" name="Group 138"/>
                <p:cNvGrpSpPr/>
                <p:nvPr/>
              </p:nvGrpSpPr>
              <p:grpSpPr>
                <a:xfrm>
                  <a:off x="987925" y="4446525"/>
                  <a:ext cx="1382187" cy="956567"/>
                  <a:chOff x="1084977" y="1959369"/>
                  <a:chExt cx="1675064" cy="1455904"/>
                </a:xfrm>
              </p:grpSpPr>
              <p:grpSp>
                <p:nvGrpSpPr>
                  <p:cNvPr id="172" name="Group 171"/>
                  <p:cNvGrpSpPr/>
                  <p:nvPr/>
                </p:nvGrpSpPr>
                <p:grpSpPr>
                  <a:xfrm>
                    <a:off x="1084977" y="2053067"/>
                    <a:ext cx="969009" cy="1362206"/>
                    <a:chOff x="0" y="0"/>
                    <a:chExt cx="1021977" cy="1452266"/>
                  </a:xfrm>
                </p:grpSpPr>
                <p:sp>
                  <p:nvSpPr>
                    <p:cNvPr id="183" name="Oval 182"/>
                    <p:cNvSpPr/>
                    <p:nvPr/>
                  </p:nvSpPr>
                  <p:spPr>
                    <a:xfrm>
                      <a:off x="0" y="0"/>
                      <a:ext cx="1021977" cy="192100"/>
                    </a:xfrm>
                    <a:prstGeom prst="ellips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ZA" dirty="0"/>
                    </a:p>
                  </p:txBody>
                </p:sp>
                <p:sp>
                  <p:nvSpPr>
                    <p:cNvPr id="184" name="Freeform 183"/>
                    <p:cNvSpPr/>
                    <p:nvPr/>
                  </p:nvSpPr>
                  <p:spPr>
                    <a:xfrm>
                      <a:off x="0" y="115260"/>
                      <a:ext cx="99893" cy="1237130"/>
                    </a:xfrm>
                    <a:custGeom>
                      <a:avLst/>
                      <a:gdLst>
                        <a:gd name="connsiteX0" fmla="*/ 0 w 156008"/>
                        <a:gd name="connsiteY0" fmla="*/ 0 h 1121869"/>
                        <a:gd name="connsiteX1" fmla="*/ 130629 w 156008"/>
                        <a:gd name="connsiteY1" fmla="*/ 422622 h 1121869"/>
                        <a:gd name="connsiteX2" fmla="*/ 145997 w 156008"/>
                        <a:gd name="connsiteY2" fmla="*/ 822192 h 1121869"/>
                        <a:gd name="connsiteX3" fmla="*/ 15369 w 156008"/>
                        <a:gd name="connsiteY3" fmla="*/ 1121869 h 112186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56008" h="1121869">
                          <a:moveTo>
                            <a:pt x="0" y="0"/>
                          </a:moveTo>
                          <a:cubicBezTo>
                            <a:pt x="53148" y="142795"/>
                            <a:pt x="106296" y="285590"/>
                            <a:pt x="130629" y="422622"/>
                          </a:cubicBezTo>
                          <a:cubicBezTo>
                            <a:pt x="154962" y="559654"/>
                            <a:pt x="165207" y="705651"/>
                            <a:pt x="145997" y="822192"/>
                          </a:cubicBezTo>
                          <a:cubicBezTo>
                            <a:pt x="126787" y="938733"/>
                            <a:pt x="71078" y="1030301"/>
                            <a:pt x="15369" y="1121869"/>
                          </a:cubicBezTo>
                        </a:path>
                      </a:pathLst>
                    </a:custGeom>
                    <a:noFill/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ZA" dirty="0"/>
                    </a:p>
                  </p:txBody>
                </p:sp>
                <p:sp>
                  <p:nvSpPr>
                    <p:cNvPr id="185" name="Freeform 184"/>
                    <p:cNvSpPr/>
                    <p:nvPr/>
                  </p:nvSpPr>
                  <p:spPr>
                    <a:xfrm rot="10800000">
                      <a:off x="937453" y="115260"/>
                      <a:ext cx="83821" cy="1236980"/>
                    </a:xfrm>
                    <a:custGeom>
                      <a:avLst/>
                      <a:gdLst>
                        <a:gd name="connsiteX0" fmla="*/ 0 w 156008"/>
                        <a:gd name="connsiteY0" fmla="*/ 0 h 1121869"/>
                        <a:gd name="connsiteX1" fmla="*/ 130629 w 156008"/>
                        <a:gd name="connsiteY1" fmla="*/ 422622 h 1121869"/>
                        <a:gd name="connsiteX2" fmla="*/ 145997 w 156008"/>
                        <a:gd name="connsiteY2" fmla="*/ 822192 h 1121869"/>
                        <a:gd name="connsiteX3" fmla="*/ 15369 w 156008"/>
                        <a:gd name="connsiteY3" fmla="*/ 1121869 h 112186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56008" h="1121869">
                          <a:moveTo>
                            <a:pt x="0" y="0"/>
                          </a:moveTo>
                          <a:cubicBezTo>
                            <a:pt x="53148" y="142795"/>
                            <a:pt x="106296" y="285590"/>
                            <a:pt x="130629" y="422622"/>
                          </a:cubicBezTo>
                          <a:cubicBezTo>
                            <a:pt x="154962" y="559654"/>
                            <a:pt x="165207" y="705651"/>
                            <a:pt x="145997" y="822192"/>
                          </a:cubicBezTo>
                          <a:cubicBezTo>
                            <a:pt x="126787" y="938733"/>
                            <a:pt x="71078" y="1030301"/>
                            <a:pt x="15369" y="1121869"/>
                          </a:cubicBezTo>
                        </a:path>
                      </a:pathLst>
                    </a:custGeom>
                    <a:noFill/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ZA" dirty="0"/>
                    </a:p>
                  </p:txBody>
                </p:sp>
                <p:sp>
                  <p:nvSpPr>
                    <p:cNvPr id="186" name="Arc 185"/>
                    <p:cNvSpPr/>
                    <p:nvPr/>
                  </p:nvSpPr>
                  <p:spPr>
                    <a:xfrm rot="10800000">
                      <a:off x="0" y="1221761"/>
                      <a:ext cx="1021715" cy="230505"/>
                    </a:xfrm>
                    <a:prstGeom prst="arc">
                      <a:avLst>
                        <a:gd name="adj1" fmla="val 10858532"/>
                        <a:gd name="adj2" fmla="val 21402539"/>
                      </a:avLst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ZA" dirty="0"/>
                    </a:p>
                  </p:txBody>
                </p:sp>
              </p:grpSp>
              <p:grpSp>
                <p:nvGrpSpPr>
                  <p:cNvPr id="173" name="Group 172"/>
                  <p:cNvGrpSpPr/>
                  <p:nvPr/>
                </p:nvGrpSpPr>
                <p:grpSpPr>
                  <a:xfrm>
                    <a:off x="1762555" y="1959369"/>
                    <a:ext cx="888637" cy="1362206"/>
                    <a:chOff x="0" y="0"/>
                    <a:chExt cx="1021977" cy="1452266"/>
                  </a:xfrm>
                </p:grpSpPr>
                <p:sp>
                  <p:nvSpPr>
                    <p:cNvPr id="180" name="Oval 179"/>
                    <p:cNvSpPr/>
                    <p:nvPr/>
                  </p:nvSpPr>
                  <p:spPr>
                    <a:xfrm>
                      <a:off x="0" y="0"/>
                      <a:ext cx="1021977" cy="192100"/>
                    </a:xfrm>
                    <a:prstGeom prst="ellips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ZA" dirty="0"/>
                    </a:p>
                  </p:txBody>
                </p:sp>
                <p:sp>
                  <p:nvSpPr>
                    <p:cNvPr id="181" name="Arc 180"/>
                    <p:cNvSpPr/>
                    <p:nvPr/>
                  </p:nvSpPr>
                  <p:spPr>
                    <a:xfrm rot="10800000">
                      <a:off x="0" y="1221761"/>
                      <a:ext cx="1021715" cy="230505"/>
                    </a:xfrm>
                    <a:prstGeom prst="arc">
                      <a:avLst>
                        <a:gd name="adj1" fmla="val 10858532"/>
                        <a:gd name="adj2" fmla="val 19609243"/>
                      </a:avLst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ZA" dirty="0"/>
                    </a:p>
                  </p:txBody>
                </p:sp>
                <p:sp>
                  <p:nvSpPr>
                    <p:cNvPr id="182" name="Freeform 181"/>
                    <p:cNvSpPr/>
                    <p:nvPr/>
                  </p:nvSpPr>
                  <p:spPr>
                    <a:xfrm rot="10800000">
                      <a:off x="937453" y="115260"/>
                      <a:ext cx="83821" cy="1236980"/>
                    </a:xfrm>
                    <a:custGeom>
                      <a:avLst/>
                      <a:gdLst>
                        <a:gd name="connsiteX0" fmla="*/ 0 w 156008"/>
                        <a:gd name="connsiteY0" fmla="*/ 0 h 1121869"/>
                        <a:gd name="connsiteX1" fmla="*/ 130629 w 156008"/>
                        <a:gd name="connsiteY1" fmla="*/ 422622 h 1121869"/>
                        <a:gd name="connsiteX2" fmla="*/ 145997 w 156008"/>
                        <a:gd name="connsiteY2" fmla="*/ 822192 h 1121869"/>
                        <a:gd name="connsiteX3" fmla="*/ 15369 w 156008"/>
                        <a:gd name="connsiteY3" fmla="*/ 1121869 h 112186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56008" h="1121869">
                          <a:moveTo>
                            <a:pt x="0" y="0"/>
                          </a:moveTo>
                          <a:cubicBezTo>
                            <a:pt x="53148" y="142795"/>
                            <a:pt x="106296" y="285590"/>
                            <a:pt x="130629" y="422622"/>
                          </a:cubicBezTo>
                          <a:cubicBezTo>
                            <a:pt x="154962" y="559654"/>
                            <a:pt x="165207" y="705651"/>
                            <a:pt x="145997" y="822192"/>
                          </a:cubicBezTo>
                          <a:cubicBezTo>
                            <a:pt x="126787" y="938733"/>
                            <a:pt x="71078" y="1030301"/>
                            <a:pt x="15369" y="1121869"/>
                          </a:cubicBezTo>
                        </a:path>
                      </a:pathLst>
                    </a:custGeom>
                    <a:noFill/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ZA" dirty="0"/>
                    </a:p>
                  </p:txBody>
                </p:sp>
              </p:grpSp>
              <p:grpSp>
                <p:nvGrpSpPr>
                  <p:cNvPr id="174" name="Group 173"/>
                  <p:cNvGrpSpPr/>
                  <p:nvPr/>
                </p:nvGrpSpPr>
                <p:grpSpPr>
                  <a:xfrm>
                    <a:off x="2104321" y="3181044"/>
                    <a:ext cx="655720" cy="201812"/>
                    <a:chOff x="0" y="0"/>
                    <a:chExt cx="691563" cy="215154"/>
                  </a:xfrm>
                </p:grpSpPr>
                <p:sp>
                  <p:nvSpPr>
                    <p:cNvPr id="175" name="Rectangle 174"/>
                    <p:cNvSpPr/>
                    <p:nvPr/>
                  </p:nvSpPr>
                  <p:spPr>
                    <a:xfrm>
                      <a:off x="0" y="0"/>
                      <a:ext cx="691563" cy="214635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ZA" dirty="0"/>
                    </a:p>
                  </p:txBody>
                </p:sp>
                <p:sp>
                  <p:nvSpPr>
                    <p:cNvPr id="176" name="Rectangle 175"/>
                    <p:cNvSpPr/>
                    <p:nvPr/>
                  </p:nvSpPr>
                  <p:spPr>
                    <a:xfrm>
                      <a:off x="76841" y="115261"/>
                      <a:ext cx="45719" cy="99893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ZA" dirty="0"/>
                    </a:p>
                  </p:txBody>
                </p:sp>
                <p:sp>
                  <p:nvSpPr>
                    <p:cNvPr id="177" name="Rectangle 176"/>
                    <p:cNvSpPr/>
                    <p:nvPr/>
                  </p:nvSpPr>
                  <p:spPr>
                    <a:xfrm>
                      <a:off x="253573" y="115261"/>
                      <a:ext cx="45085" cy="99695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ZA" dirty="0"/>
                    </a:p>
                  </p:txBody>
                </p:sp>
                <p:sp>
                  <p:nvSpPr>
                    <p:cNvPr id="178" name="Rectangle 177"/>
                    <p:cNvSpPr/>
                    <p:nvPr/>
                  </p:nvSpPr>
                  <p:spPr>
                    <a:xfrm>
                      <a:off x="414938" y="115261"/>
                      <a:ext cx="45719" cy="99893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ZA" dirty="0"/>
                    </a:p>
                  </p:txBody>
                </p:sp>
                <p:sp>
                  <p:nvSpPr>
                    <p:cNvPr id="179" name="Rectangle 178"/>
                    <p:cNvSpPr/>
                    <p:nvPr/>
                  </p:nvSpPr>
                  <p:spPr>
                    <a:xfrm>
                      <a:off x="560935" y="107577"/>
                      <a:ext cx="45719" cy="99893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ZA" dirty="0"/>
                    </a:p>
                  </p:txBody>
                </p:sp>
              </p:grpSp>
            </p:grpSp>
            <p:grpSp>
              <p:nvGrpSpPr>
                <p:cNvPr id="143" name="Group 142"/>
                <p:cNvGrpSpPr/>
                <p:nvPr/>
              </p:nvGrpSpPr>
              <p:grpSpPr>
                <a:xfrm>
                  <a:off x="2237036" y="4854783"/>
                  <a:ext cx="3775126" cy="239738"/>
                  <a:chOff x="2614138" y="2664839"/>
                  <a:chExt cx="3594631" cy="241159"/>
                </a:xfrm>
              </p:grpSpPr>
              <p:cxnSp>
                <p:nvCxnSpPr>
                  <p:cNvPr id="144" name="Straight Connector 143"/>
                  <p:cNvCxnSpPr/>
                  <p:nvPr/>
                </p:nvCxnSpPr>
                <p:spPr>
                  <a:xfrm>
                    <a:off x="2614138" y="2892490"/>
                    <a:ext cx="595179" cy="0"/>
                  </a:xfrm>
                  <a:prstGeom prst="line">
                    <a:avLst/>
                  </a:prstGeom>
                  <a:ln w="31750">
                    <a:tailEnd type="oval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Straight Connector 144"/>
                  <p:cNvCxnSpPr/>
                  <p:nvPr/>
                </p:nvCxnSpPr>
                <p:spPr>
                  <a:xfrm flipH="1" flipV="1">
                    <a:off x="3347864" y="2664839"/>
                    <a:ext cx="288032" cy="241159"/>
                  </a:xfrm>
                  <a:prstGeom prst="line">
                    <a:avLst/>
                  </a:prstGeom>
                  <a:ln w="31750">
                    <a:tailEnd type="oval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Straight Connector 145"/>
                  <p:cNvCxnSpPr/>
                  <p:nvPr/>
                </p:nvCxnSpPr>
                <p:spPr>
                  <a:xfrm flipV="1">
                    <a:off x="3635896" y="2892490"/>
                    <a:ext cx="2572873" cy="13508"/>
                  </a:xfrm>
                  <a:prstGeom prst="line">
                    <a:avLst/>
                  </a:prstGeom>
                  <a:ln w="31750"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92" name="Group 491"/>
                <p:cNvGrpSpPr/>
                <p:nvPr/>
              </p:nvGrpSpPr>
              <p:grpSpPr>
                <a:xfrm>
                  <a:off x="6332322" y="4315024"/>
                  <a:ext cx="1499439" cy="597930"/>
                  <a:chOff x="6332321" y="4315036"/>
                  <a:chExt cx="1499439" cy="597932"/>
                </a:xfrm>
              </p:grpSpPr>
              <p:grpSp>
                <p:nvGrpSpPr>
                  <p:cNvPr id="419" name="Group 418"/>
                  <p:cNvGrpSpPr/>
                  <p:nvPr/>
                </p:nvGrpSpPr>
                <p:grpSpPr>
                  <a:xfrm>
                    <a:off x="6332321" y="4520825"/>
                    <a:ext cx="393153" cy="377049"/>
                    <a:chOff x="6322319" y="4284250"/>
                    <a:chExt cx="393153" cy="392143"/>
                  </a:xfrm>
                </p:grpSpPr>
                <p:grpSp>
                  <p:nvGrpSpPr>
                    <p:cNvPr id="141" name="Group 140"/>
                    <p:cNvGrpSpPr/>
                    <p:nvPr/>
                  </p:nvGrpSpPr>
                  <p:grpSpPr>
                    <a:xfrm>
                      <a:off x="6322319" y="4417284"/>
                      <a:ext cx="393153" cy="259109"/>
                      <a:chOff x="0" y="0"/>
                      <a:chExt cx="1244813" cy="1067024"/>
                    </a:xfrm>
                  </p:grpSpPr>
                  <p:grpSp>
                    <p:nvGrpSpPr>
                      <p:cNvPr id="153" name="Group 152"/>
                      <p:cNvGrpSpPr/>
                      <p:nvPr/>
                    </p:nvGrpSpPr>
                    <p:grpSpPr>
                      <a:xfrm>
                        <a:off x="0" y="0"/>
                        <a:ext cx="1244813" cy="1067024"/>
                        <a:chOff x="0" y="0"/>
                        <a:chExt cx="1244813" cy="1067024"/>
                      </a:xfrm>
                    </p:grpSpPr>
                    <p:sp>
                      <p:nvSpPr>
                        <p:cNvPr id="155" name="Rectangle 154"/>
                        <p:cNvSpPr/>
                        <p:nvPr/>
                      </p:nvSpPr>
                      <p:spPr>
                        <a:xfrm>
                          <a:off x="968188" y="0"/>
                          <a:ext cx="69156" cy="253577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ZA" dirty="0"/>
                        </a:p>
                      </p:txBody>
                    </p:sp>
                    <p:grpSp>
                      <p:nvGrpSpPr>
                        <p:cNvPr id="156" name="Group 155"/>
                        <p:cNvGrpSpPr/>
                        <p:nvPr/>
                      </p:nvGrpSpPr>
                      <p:grpSpPr>
                        <a:xfrm>
                          <a:off x="0" y="0"/>
                          <a:ext cx="1244813" cy="1067024"/>
                          <a:chOff x="0" y="0"/>
                          <a:chExt cx="1244813" cy="1067024"/>
                        </a:xfrm>
                      </p:grpSpPr>
                      <p:grpSp>
                        <p:nvGrpSpPr>
                          <p:cNvPr id="157" name="Group 156"/>
                          <p:cNvGrpSpPr/>
                          <p:nvPr/>
                        </p:nvGrpSpPr>
                        <p:grpSpPr>
                          <a:xfrm>
                            <a:off x="61473" y="291994"/>
                            <a:ext cx="1098549" cy="775030"/>
                            <a:chOff x="1" y="1"/>
                            <a:chExt cx="1098549" cy="775030"/>
                          </a:xfrm>
                        </p:grpSpPr>
                        <p:grpSp>
                          <p:nvGrpSpPr>
                            <p:cNvPr id="159" name="Group 158"/>
                            <p:cNvGrpSpPr/>
                            <p:nvPr/>
                          </p:nvGrpSpPr>
                          <p:grpSpPr>
                            <a:xfrm>
                              <a:off x="1" y="1"/>
                              <a:ext cx="1098549" cy="775030"/>
                              <a:chOff x="1" y="1"/>
                              <a:chExt cx="1098549" cy="775030"/>
                            </a:xfrm>
                          </p:grpSpPr>
                          <p:grpSp>
                            <p:nvGrpSpPr>
                              <p:cNvPr id="165" name="Group 164"/>
                              <p:cNvGrpSpPr/>
                              <p:nvPr/>
                            </p:nvGrpSpPr>
                            <p:grpSpPr>
                              <a:xfrm>
                                <a:off x="1" y="1"/>
                                <a:ext cx="1098549" cy="775030"/>
                                <a:chOff x="1" y="1"/>
                                <a:chExt cx="1098549" cy="775030"/>
                              </a:xfrm>
                            </p:grpSpPr>
                            <p:sp>
                              <p:nvSpPr>
                                <p:cNvPr id="167" name="Flowchart: Process 166"/>
                                <p:cNvSpPr/>
                                <p:nvPr/>
                              </p:nvSpPr>
                              <p:spPr>
                                <a:xfrm>
                                  <a:off x="1" y="1"/>
                                  <a:ext cx="1098549" cy="774699"/>
                                </a:xfrm>
                                <a:prstGeom prst="flowChartProcess">
                                  <a:avLst/>
                                </a:prstGeom>
                                <a:solidFill>
                                  <a:schemeClr val="accent3">
                                    <a:lumMod val="60000"/>
                                    <a:lumOff val="40000"/>
                                  </a:schemeClr>
                                </a:solidFill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ZA" dirty="0"/>
                                </a:p>
                              </p:txBody>
                            </p:sp>
                            <p:sp>
                              <p:nvSpPr>
                                <p:cNvPr id="168" name="Rectangle 167"/>
                                <p:cNvSpPr/>
                                <p:nvPr/>
                              </p:nvSpPr>
                              <p:spPr>
                                <a:xfrm>
                                  <a:off x="407254" y="192101"/>
                                  <a:ext cx="299085" cy="582930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2">
                                    <a:lumMod val="60000"/>
                                    <a:lumOff val="40000"/>
                                  </a:schemeClr>
                                </a:solidFill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ZA" dirty="0"/>
                                </a:p>
                              </p:txBody>
                            </p:sp>
                            <p:grpSp>
                              <p:nvGrpSpPr>
                                <p:cNvPr id="169" name="Group 168"/>
                                <p:cNvGrpSpPr/>
                                <p:nvPr/>
                              </p:nvGrpSpPr>
                              <p:grpSpPr>
                                <a:xfrm>
                                  <a:off x="46104" y="192101"/>
                                  <a:ext cx="299085" cy="268605"/>
                                  <a:chOff x="0" y="0"/>
                                  <a:chExt cx="299085" cy="268605"/>
                                </a:xfrm>
                              </p:grpSpPr>
                              <p:sp>
                                <p:nvSpPr>
                                  <p:cNvPr id="170" name="Rectangle 169"/>
                                  <p:cNvSpPr/>
                                  <p:nvPr/>
                                </p:nvSpPr>
                                <p:spPr>
                                  <a:xfrm>
                                    <a:off x="0" y="0"/>
                                    <a:ext cx="299085" cy="268605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Autofit/>
                                  </a:bodyPr>
                                  <a:lstStyle/>
                                  <a:p>
                                    <a:endParaRPr lang="en-ZA" dirty="0"/>
                                  </a:p>
                                </p:txBody>
                              </p:sp>
                              <p:cxnSp>
                                <p:nvCxnSpPr>
                                  <p:cNvPr id="171" name="Straight Connector 170"/>
                                  <p:cNvCxnSpPr/>
                                  <p:nvPr/>
                                </p:nvCxnSpPr>
                                <p:spPr>
                                  <a:xfrm>
                                    <a:off x="145997" y="0"/>
                                    <a:ext cx="0" cy="268605"/>
                                  </a:xfrm>
                                  <a:prstGeom prst="line">
                                    <a:avLst/>
                                  </a:prstGeom>
                                  <a:ln>
                                    <a:solidFill>
                                      <a:schemeClr val="tx2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</p:grpSp>
                          <p:cxnSp>
                            <p:nvCxnSpPr>
                              <p:cNvPr id="166" name="Straight Connector 165"/>
                              <p:cNvCxnSpPr/>
                              <p:nvPr/>
                            </p:nvCxnSpPr>
                            <p:spPr>
                              <a:xfrm>
                                <a:off x="46104" y="330413"/>
                                <a:ext cx="299085" cy="0"/>
                              </a:xfrm>
                              <a:prstGeom prst="line">
                                <a:avLst/>
                              </a:prstGeom>
                              <a:ln>
                                <a:solidFill>
                                  <a:schemeClr val="tx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  <p:grpSp>
                          <p:nvGrpSpPr>
                            <p:cNvPr id="160" name="Group 159"/>
                            <p:cNvGrpSpPr/>
                            <p:nvPr/>
                          </p:nvGrpSpPr>
                          <p:grpSpPr>
                            <a:xfrm>
                              <a:off x="760719" y="192101"/>
                              <a:ext cx="299085" cy="268605"/>
                              <a:chOff x="0" y="0"/>
                              <a:chExt cx="299085" cy="268605"/>
                            </a:xfrm>
                          </p:grpSpPr>
                          <p:grpSp>
                            <p:nvGrpSpPr>
                              <p:cNvPr id="161" name="Group 160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299085" cy="268605"/>
                                <a:chOff x="0" y="0"/>
                                <a:chExt cx="299085" cy="268605"/>
                              </a:xfrm>
                            </p:grpSpPr>
                            <p:sp>
                              <p:nvSpPr>
                                <p:cNvPr id="163" name="Rectangle 162"/>
                                <p:cNvSpPr/>
                                <p:nvPr/>
                              </p:nvSpPr>
                              <p:spPr>
                                <a:xfrm>
                                  <a:off x="0" y="0"/>
                                  <a:ext cx="299085" cy="268605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tx1">
                                    <a:lumMod val="50000"/>
                                    <a:lumOff val="50000"/>
                                  </a:schemeClr>
                                </a:solidFill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ZA" dirty="0"/>
                                </a:p>
                              </p:txBody>
                            </p:sp>
                            <p:cxnSp>
                              <p:nvCxnSpPr>
                                <p:cNvPr id="164" name="Straight Connector 163"/>
                                <p:cNvCxnSpPr/>
                                <p:nvPr/>
                              </p:nvCxnSpPr>
                              <p:spPr>
                                <a:xfrm>
                                  <a:off x="145997" y="0"/>
                                  <a:ext cx="0" cy="268605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2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  <p:cxnSp>
                            <p:nvCxnSpPr>
                              <p:cNvPr id="162" name="Straight Connector 161"/>
                              <p:cNvCxnSpPr/>
                              <p:nvPr/>
                            </p:nvCxnSpPr>
                            <p:spPr>
                              <a:xfrm>
                                <a:off x="0" y="138312"/>
                                <a:ext cx="299085" cy="0"/>
                              </a:xfrm>
                              <a:prstGeom prst="line">
                                <a:avLst/>
                              </a:prstGeom>
                              <a:ln>
                                <a:solidFill>
                                  <a:schemeClr val="tx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</p:grpSp>
                      <p:sp>
                        <p:nvSpPr>
                          <p:cNvPr id="158" name="Isosceles Triangle 157"/>
                          <p:cNvSpPr/>
                          <p:nvPr/>
                        </p:nvSpPr>
                        <p:spPr>
                          <a:xfrm>
                            <a:off x="0" y="0"/>
                            <a:ext cx="1244813" cy="290323"/>
                          </a:xfrm>
                          <a:prstGeom prst="triangle">
                            <a:avLst>
                              <a:gd name="adj" fmla="val 49302"/>
                            </a:avLst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ZA" dirty="0"/>
                          </a:p>
                        </p:txBody>
                      </p:sp>
                    </p:grpSp>
                  </p:grpSp>
                  <p:sp>
                    <p:nvSpPr>
                      <p:cNvPr id="154" name="Oval 153"/>
                      <p:cNvSpPr/>
                      <p:nvPr/>
                    </p:nvSpPr>
                    <p:spPr>
                      <a:xfrm>
                        <a:off x="468726" y="691563"/>
                        <a:ext cx="46104" cy="6038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ZA" dirty="0"/>
                      </a:p>
                    </p:txBody>
                  </p:sp>
                </p:grpSp>
                <p:cxnSp>
                  <p:nvCxnSpPr>
                    <p:cNvPr id="294" name="Straight Connector 293"/>
                    <p:cNvCxnSpPr>
                      <a:stCxn id="158" idx="0"/>
                    </p:cNvCxnSpPr>
                    <p:nvPr/>
                  </p:nvCxnSpPr>
                  <p:spPr>
                    <a:xfrm flipV="1">
                      <a:off x="6516151" y="4284250"/>
                      <a:ext cx="3916" cy="133034"/>
                    </a:xfrm>
                    <a:prstGeom prst="line">
                      <a:avLst/>
                    </a:prstGeom>
                    <a:ln w="22225">
                      <a:tailEnd type="oval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12" name="Group 411"/>
                  <p:cNvGrpSpPr/>
                  <p:nvPr/>
                </p:nvGrpSpPr>
                <p:grpSpPr>
                  <a:xfrm rot="10800000">
                    <a:off x="6538724" y="4315036"/>
                    <a:ext cx="122197" cy="131501"/>
                    <a:chOff x="6414835" y="4880906"/>
                    <a:chExt cx="100378" cy="123423"/>
                  </a:xfrm>
                </p:grpSpPr>
                <p:cxnSp>
                  <p:nvCxnSpPr>
                    <p:cNvPr id="413" name="Straight Connector 412"/>
                    <p:cNvCxnSpPr/>
                    <p:nvPr/>
                  </p:nvCxnSpPr>
                  <p:spPr>
                    <a:xfrm flipV="1">
                      <a:off x="6515211" y="4941168"/>
                      <a:ext cx="0" cy="63161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4" name="Straight Connector 413"/>
                    <p:cNvCxnSpPr/>
                    <p:nvPr/>
                  </p:nvCxnSpPr>
                  <p:spPr>
                    <a:xfrm flipH="1" flipV="1">
                      <a:off x="6414835" y="4880906"/>
                      <a:ext cx="100378" cy="72008"/>
                    </a:xfrm>
                    <a:prstGeom prst="line">
                      <a:avLst/>
                    </a:prstGeom>
                    <a:ln w="15875">
                      <a:tailEnd type="oval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20" name="Group 419"/>
                  <p:cNvGrpSpPr/>
                  <p:nvPr/>
                </p:nvGrpSpPr>
                <p:grpSpPr>
                  <a:xfrm>
                    <a:off x="6868021" y="4520825"/>
                    <a:ext cx="393153" cy="373544"/>
                    <a:chOff x="6322319" y="4284250"/>
                    <a:chExt cx="393153" cy="392143"/>
                  </a:xfrm>
                </p:grpSpPr>
                <p:grpSp>
                  <p:nvGrpSpPr>
                    <p:cNvPr id="421" name="Group 420"/>
                    <p:cNvGrpSpPr/>
                    <p:nvPr/>
                  </p:nvGrpSpPr>
                  <p:grpSpPr>
                    <a:xfrm>
                      <a:off x="6322319" y="4417284"/>
                      <a:ext cx="393153" cy="259109"/>
                      <a:chOff x="0" y="0"/>
                      <a:chExt cx="1244813" cy="1067024"/>
                    </a:xfrm>
                  </p:grpSpPr>
                  <p:grpSp>
                    <p:nvGrpSpPr>
                      <p:cNvPr id="423" name="Group 422"/>
                      <p:cNvGrpSpPr/>
                      <p:nvPr/>
                    </p:nvGrpSpPr>
                    <p:grpSpPr>
                      <a:xfrm>
                        <a:off x="0" y="0"/>
                        <a:ext cx="1244813" cy="1067024"/>
                        <a:chOff x="0" y="0"/>
                        <a:chExt cx="1244813" cy="1067024"/>
                      </a:xfrm>
                    </p:grpSpPr>
                    <p:sp>
                      <p:nvSpPr>
                        <p:cNvPr id="425" name="Rectangle 424"/>
                        <p:cNvSpPr/>
                        <p:nvPr/>
                      </p:nvSpPr>
                      <p:spPr>
                        <a:xfrm>
                          <a:off x="968188" y="0"/>
                          <a:ext cx="69156" cy="253577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ZA" dirty="0"/>
                        </a:p>
                      </p:txBody>
                    </p:sp>
                    <p:grpSp>
                      <p:nvGrpSpPr>
                        <p:cNvPr id="426" name="Group 425"/>
                        <p:cNvGrpSpPr/>
                        <p:nvPr/>
                      </p:nvGrpSpPr>
                      <p:grpSpPr>
                        <a:xfrm>
                          <a:off x="0" y="0"/>
                          <a:ext cx="1244813" cy="1067024"/>
                          <a:chOff x="0" y="0"/>
                          <a:chExt cx="1244813" cy="1067024"/>
                        </a:xfrm>
                      </p:grpSpPr>
                      <p:grpSp>
                        <p:nvGrpSpPr>
                          <p:cNvPr id="427" name="Group 426"/>
                          <p:cNvGrpSpPr/>
                          <p:nvPr/>
                        </p:nvGrpSpPr>
                        <p:grpSpPr>
                          <a:xfrm>
                            <a:off x="61473" y="291994"/>
                            <a:ext cx="1098549" cy="775030"/>
                            <a:chOff x="1" y="1"/>
                            <a:chExt cx="1098549" cy="775030"/>
                          </a:xfrm>
                        </p:grpSpPr>
                        <p:grpSp>
                          <p:nvGrpSpPr>
                            <p:cNvPr id="429" name="Group 428"/>
                            <p:cNvGrpSpPr/>
                            <p:nvPr/>
                          </p:nvGrpSpPr>
                          <p:grpSpPr>
                            <a:xfrm>
                              <a:off x="1" y="1"/>
                              <a:ext cx="1098549" cy="775030"/>
                              <a:chOff x="1" y="1"/>
                              <a:chExt cx="1098549" cy="775030"/>
                            </a:xfrm>
                          </p:grpSpPr>
                          <p:grpSp>
                            <p:nvGrpSpPr>
                              <p:cNvPr id="435" name="Group 434"/>
                              <p:cNvGrpSpPr/>
                              <p:nvPr/>
                            </p:nvGrpSpPr>
                            <p:grpSpPr>
                              <a:xfrm>
                                <a:off x="1" y="1"/>
                                <a:ext cx="1098549" cy="775030"/>
                                <a:chOff x="1" y="1"/>
                                <a:chExt cx="1098549" cy="775030"/>
                              </a:xfrm>
                            </p:grpSpPr>
                            <p:sp>
                              <p:nvSpPr>
                                <p:cNvPr id="437" name="Flowchart: Process 436"/>
                                <p:cNvSpPr/>
                                <p:nvPr/>
                              </p:nvSpPr>
                              <p:spPr>
                                <a:xfrm>
                                  <a:off x="1" y="1"/>
                                  <a:ext cx="1098549" cy="774699"/>
                                </a:xfrm>
                                <a:prstGeom prst="flowChartProcess">
                                  <a:avLst/>
                                </a:prstGeom>
                                <a:solidFill>
                                  <a:schemeClr val="accent3">
                                    <a:lumMod val="60000"/>
                                    <a:lumOff val="40000"/>
                                  </a:schemeClr>
                                </a:solidFill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ZA" dirty="0"/>
                                </a:p>
                              </p:txBody>
                            </p:sp>
                            <p:sp>
                              <p:nvSpPr>
                                <p:cNvPr id="438" name="Rectangle 437"/>
                                <p:cNvSpPr/>
                                <p:nvPr/>
                              </p:nvSpPr>
                              <p:spPr>
                                <a:xfrm>
                                  <a:off x="407254" y="192101"/>
                                  <a:ext cx="299085" cy="582930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2">
                                    <a:lumMod val="60000"/>
                                    <a:lumOff val="40000"/>
                                  </a:schemeClr>
                                </a:solidFill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ZA" dirty="0"/>
                                </a:p>
                              </p:txBody>
                            </p:sp>
                            <p:grpSp>
                              <p:nvGrpSpPr>
                                <p:cNvPr id="439" name="Group 438"/>
                                <p:cNvGrpSpPr/>
                                <p:nvPr/>
                              </p:nvGrpSpPr>
                              <p:grpSpPr>
                                <a:xfrm>
                                  <a:off x="46104" y="192101"/>
                                  <a:ext cx="299085" cy="268605"/>
                                  <a:chOff x="0" y="0"/>
                                  <a:chExt cx="299085" cy="268605"/>
                                </a:xfrm>
                              </p:grpSpPr>
                              <p:sp>
                                <p:nvSpPr>
                                  <p:cNvPr id="440" name="Rectangle 439"/>
                                  <p:cNvSpPr/>
                                  <p:nvPr/>
                                </p:nvSpPr>
                                <p:spPr>
                                  <a:xfrm>
                                    <a:off x="0" y="0"/>
                                    <a:ext cx="299085" cy="268605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Autofit/>
                                  </a:bodyPr>
                                  <a:lstStyle/>
                                  <a:p>
                                    <a:endParaRPr lang="en-ZA" dirty="0"/>
                                  </a:p>
                                </p:txBody>
                              </p:sp>
                              <p:cxnSp>
                                <p:nvCxnSpPr>
                                  <p:cNvPr id="441" name="Straight Connector 440"/>
                                  <p:cNvCxnSpPr/>
                                  <p:nvPr/>
                                </p:nvCxnSpPr>
                                <p:spPr>
                                  <a:xfrm>
                                    <a:off x="145997" y="0"/>
                                    <a:ext cx="0" cy="268605"/>
                                  </a:xfrm>
                                  <a:prstGeom prst="line">
                                    <a:avLst/>
                                  </a:prstGeom>
                                  <a:ln>
                                    <a:solidFill>
                                      <a:schemeClr val="tx2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</p:grpSp>
                          <p:cxnSp>
                            <p:nvCxnSpPr>
                              <p:cNvPr id="436" name="Straight Connector 435"/>
                              <p:cNvCxnSpPr/>
                              <p:nvPr/>
                            </p:nvCxnSpPr>
                            <p:spPr>
                              <a:xfrm>
                                <a:off x="46104" y="330413"/>
                                <a:ext cx="299085" cy="0"/>
                              </a:xfrm>
                              <a:prstGeom prst="line">
                                <a:avLst/>
                              </a:prstGeom>
                              <a:ln>
                                <a:solidFill>
                                  <a:schemeClr val="tx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  <p:grpSp>
                          <p:nvGrpSpPr>
                            <p:cNvPr id="430" name="Group 429"/>
                            <p:cNvGrpSpPr/>
                            <p:nvPr/>
                          </p:nvGrpSpPr>
                          <p:grpSpPr>
                            <a:xfrm>
                              <a:off x="760719" y="192101"/>
                              <a:ext cx="299085" cy="268605"/>
                              <a:chOff x="0" y="0"/>
                              <a:chExt cx="299085" cy="268605"/>
                            </a:xfrm>
                          </p:grpSpPr>
                          <p:grpSp>
                            <p:nvGrpSpPr>
                              <p:cNvPr id="431" name="Group 430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299085" cy="268605"/>
                                <a:chOff x="0" y="0"/>
                                <a:chExt cx="299085" cy="268605"/>
                              </a:xfrm>
                            </p:grpSpPr>
                            <p:sp>
                              <p:nvSpPr>
                                <p:cNvPr id="433" name="Rectangle 432"/>
                                <p:cNvSpPr/>
                                <p:nvPr/>
                              </p:nvSpPr>
                              <p:spPr>
                                <a:xfrm>
                                  <a:off x="0" y="0"/>
                                  <a:ext cx="299085" cy="268605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tx1">
                                    <a:lumMod val="50000"/>
                                    <a:lumOff val="50000"/>
                                  </a:schemeClr>
                                </a:solidFill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ZA" dirty="0"/>
                                </a:p>
                              </p:txBody>
                            </p:sp>
                            <p:cxnSp>
                              <p:nvCxnSpPr>
                                <p:cNvPr id="434" name="Straight Connector 433"/>
                                <p:cNvCxnSpPr/>
                                <p:nvPr/>
                              </p:nvCxnSpPr>
                              <p:spPr>
                                <a:xfrm>
                                  <a:off x="145997" y="0"/>
                                  <a:ext cx="0" cy="268605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2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  <p:cxnSp>
                            <p:nvCxnSpPr>
                              <p:cNvPr id="432" name="Straight Connector 431"/>
                              <p:cNvCxnSpPr/>
                              <p:nvPr/>
                            </p:nvCxnSpPr>
                            <p:spPr>
                              <a:xfrm>
                                <a:off x="0" y="138312"/>
                                <a:ext cx="299085" cy="0"/>
                              </a:xfrm>
                              <a:prstGeom prst="line">
                                <a:avLst/>
                              </a:prstGeom>
                              <a:ln>
                                <a:solidFill>
                                  <a:schemeClr val="tx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</p:grpSp>
                      <p:sp>
                        <p:nvSpPr>
                          <p:cNvPr id="428" name="Isosceles Triangle 427"/>
                          <p:cNvSpPr/>
                          <p:nvPr/>
                        </p:nvSpPr>
                        <p:spPr>
                          <a:xfrm>
                            <a:off x="0" y="0"/>
                            <a:ext cx="1244813" cy="290323"/>
                          </a:xfrm>
                          <a:prstGeom prst="triangle">
                            <a:avLst>
                              <a:gd name="adj" fmla="val 49302"/>
                            </a:avLst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ZA" dirty="0"/>
                          </a:p>
                        </p:txBody>
                      </p:sp>
                    </p:grpSp>
                  </p:grpSp>
                  <p:sp>
                    <p:nvSpPr>
                      <p:cNvPr id="424" name="Oval 423"/>
                      <p:cNvSpPr/>
                      <p:nvPr/>
                    </p:nvSpPr>
                    <p:spPr>
                      <a:xfrm>
                        <a:off x="468726" y="691563"/>
                        <a:ext cx="46104" cy="6038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ZA" dirty="0"/>
                      </a:p>
                    </p:txBody>
                  </p:sp>
                </p:grpSp>
                <p:cxnSp>
                  <p:nvCxnSpPr>
                    <p:cNvPr id="422" name="Straight Connector 421"/>
                    <p:cNvCxnSpPr>
                      <a:stCxn id="428" idx="0"/>
                    </p:cNvCxnSpPr>
                    <p:nvPr/>
                  </p:nvCxnSpPr>
                  <p:spPr>
                    <a:xfrm flipV="1">
                      <a:off x="6516151" y="4284250"/>
                      <a:ext cx="3916" cy="133034"/>
                    </a:xfrm>
                    <a:prstGeom prst="line">
                      <a:avLst/>
                    </a:prstGeom>
                    <a:ln w="22225">
                      <a:tailEnd type="oval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42" name="Group 441"/>
                  <p:cNvGrpSpPr/>
                  <p:nvPr/>
                </p:nvGrpSpPr>
                <p:grpSpPr>
                  <a:xfrm>
                    <a:off x="7438607" y="4520825"/>
                    <a:ext cx="393153" cy="392143"/>
                    <a:chOff x="6322319" y="4284250"/>
                    <a:chExt cx="393153" cy="392143"/>
                  </a:xfrm>
                </p:grpSpPr>
                <p:grpSp>
                  <p:nvGrpSpPr>
                    <p:cNvPr id="443" name="Group 442"/>
                    <p:cNvGrpSpPr/>
                    <p:nvPr/>
                  </p:nvGrpSpPr>
                  <p:grpSpPr>
                    <a:xfrm>
                      <a:off x="6322319" y="4417284"/>
                      <a:ext cx="393153" cy="259109"/>
                      <a:chOff x="0" y="0"/>
                      <a:chExt cx="1244813" cy="1067024"/>
                    </a:xfrm>
                  </p:grpSpPr>
                  <p:grpSp>
                    <p:nvGrpSpPr>
                      <p:cNvPr id="445" name="Group 444"/>
                      <p:cNvGrpSpPr/>
                      <p:nvPr/>
                    </p:nvGrpSpPr>
                    <p:grpSpPr>
                      <a:xfrm>
                        <a:off x="0" y="0"/>
                        <a:ext cx="1244813" cy="1067024"/>
                        <a:chOff x="0" y="0"/>
                        <a:chExt cx="1244813" cy="1067024"/>
                      </a:xfrm>
                    </p:grpSpPr>
                    <p:sp>
                      <p:nvSpPr>
                        <p:cNvPr id="447" name="Rectangle 446"/>
                        <p:cNvSpPr/>
                        <p:nvPr/>
                      </p:nvSpPr>
                      <p:spPr>
                        <a:xfrm>
                          <a:off x="968188" y="0"/>
                          <a:ext cx="69156" cy="253577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ZA" dirty="0"/>
                        </a:p>
                      </p:txBody>
                    </p:sp>
                    <p:grpSp>
                      <p:nvGrpSpPr>
                        <p:cNvPr id="448" name="Group 447"/>
                        <p:cNvGrpSpPr/>
                        <p:nvPr/>
                      </p:nvGrpSpPr>
                      <p:grpSpPr>
                        <a:xfrm>
                          <a:off x="0" y="0"/>
                          <a:ext cx="1244813" cy="1067024"/>
                          <a:chOff x="0" y="0"/>
                          <a:chExt cx="1244813" cy="1067024"/>
                        </a:xfrm>
                      </p:grpSpPr>
                      <p:grpSp>
                        <p:nvGrpSpPr>
                          <p:cNvPr id="449" name="Group 448"/>
                          <p:cNvGrpSpPr/>
                          <p:nvPr/>
                        </p:nvGrpSpPr>
                        <p:grpSpPr>
                          <a:xfrm>
                            <a:off x="61473" y="291994"/>
                            <a:ext cx="1098549" cy="775030"/>
                            <a:chOff x="1" y="1"/>
                            <a:chExt cx="1098549" cy="775030"/>
                          </a:xfrm>
                        </p:grpSpPr>
                        <p:grpSp>
                          <p:nvGrpSpPr>
                            <p:cNvPr id="451" name="Group 450"/>
                            <p:cNvGrpSpPr/>
                            <p:nvPr/>
                          </p:nvGrpSpPr>
                          <p:grpSpPr>
                            <a:xfrm>
                              <a:off x="1" y="1"/>
                              <a:ext cx="1098549" cy="775030"/>
                              <a:chOff x="1" y="1"/>
                              <a:chExt cx="1098549" cy="775030"/>
                            </a:xfrm>
                          </p:grpSpPr>
                          <p:grpSp>
                            <p:nvGrpSpPr>
                              <p:cNvPr id="457" name="Group 456"/>
                              <p:cNvGrpSpPr/>
                              <p:nvPr/>
                            </p:nvGrpSpPr>
                            <p:grpSpPr>
                              <a:xfrm>
                                <a:off x="1" y="1"/>
                                <a:ext cx="1098549" cy="775030"/>
                                <a:chOff x="1" y="1"/>
                                <a:chExt cx="1098549" cy="775030"/>
                              </a:xfrm>
                            </p:grpSpPr>
                            <p:sp>
                              <p:nvSpPr>
                                <p:cNvPr id="459" name="Flowchart: Process 458"/>
                                <p:cNvSpPr/>
                                <p:nvPr/>
                              </p:nvSpPr>
                              <p:spPr>
                                <a:xfrm>
                                  <a:off x="1" y="1"/>
                                  <a:ext cx="1098549" cy="774699"/>
                                </a:xfrm>
                                <a:prstGeom prst="flowChartProcess">
                                  <a:avLst/>
                                </a:prstGeom>
                                <a:solidFill>
                                  <a:schemeClr val="accent3">
                                    <a:lumMod val="60000"/>
                                    <a:lumOff val="40000"/>
                                  </a:schemeClr>
                                </a:solidFill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ZA" dirty="0"/>
                                </a:p>
                              </p:txBody>
                            </p:sp>
                            <p:sp>
                              <p:nvSpPr>
                                <p:cNvPr id="460" name="Rectangle 459"/>
                                <p:cNvSpPr/>
                                <p:nvPr/>
                              </p:nvSpPr>
                              <p:spPr>
                                <a:xfrm>
                                  <a:off x="407254" y="192101"/>
                                  <a:ext cx="299085" cy="582930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2">
                                    <a:lumMod val="60000"/>
                                    <a:lumOff val="40000"/>
                                  </a:schemeClr>
                                </a:solidFill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ZA" dirty="0"/>
                                </a:p>
                              </p:txBody>
                            </p:sp>
                            <p:grpSp>
                              <p:nvGrpSpPr>
                                <p:cNvPr id="461" name="Group 460"/>
                                <p:cNvGrpSpPr/>
                                <p:nvPr/>
                              </p:nvGrpSpPr>
                              <p:grpSpPr>
                                <a:xfrm>
                                  <a:off x="46104" y="192101"/>
                                  <a:ext cx="299085" cy="268605"/>
                                  <a:chOff x="0" y="0"/>
                                  <a:chExt cx="299085" cy="268605"/>
                                </a:xfrm>
                              </p:grpSpPr>
                              <p:sp>
                                <p:nvSpPr>
                                  <p:cNvPr id="462" name="Rectangle 461"/>
                                  <p:cNvSpPr/>
                                  <p:nvPr/>
                                </p:nvSpPr>
                                <p:spPr>
                                  <a:xfrm>
                                    <a:off x="0" y="0"/>
                                    <a:ext cx="299085" cy="268605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chemeClr val="tx1">
                                      <a:lumMod val="50000"/>
                                      <a:lumOff val="50000"/>
                                    </a:schemeClr>
                                  </a:solidFill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Autofit/>
                                  </a:bodyPr>
                                  <a:lstStyle/>
                                  <a:p>
                                    <a:endParaRPr lang="en-ZA" dirty="0"/>
                                  </a:p>
                                </p:txBody>
                              </p:sp>
                              <p:cxnSp>
                                <p:nvCxnSpPr>
                                  <p:cNvPr id="463" name="Straight Connector 462"/>
                                  <p:cNvCxnSpPr/>
                                  <p:nvPr/>
                                </p:nvCxnSpPr>
                                <p:spPr>
                                  <a:xfrm>
                                    <a:off x="145997" y="0"/>
                                    <a:ext cx="0" cy="268605"/>
                                  </a:xfrm>
                                  <a:prstGeom prst="line">
                                    <a:avLst/>
                                  </a:prstGeom>
                                  <a:ln>
                                    <a:solidFill>
                                      <a:schemeClr val="tx2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</p:grpSp>
                          <p:cxnSp>
                            <p:nvCxnSpPr>
                              <p:cNvPr id="458" name="Straight Connector 457"/>
                              <p:cNvCxnSpPr/>
                              <p:nvPr/>
                            </p:nvCxnSpPr>
                            <p:spPr>
                              <a:xfrm>
                                <a:off x="46104" y="330413"/>
                                <a:ext cx="299085" cy="0"/>
                              </a:xfrm>
                              <a:prstGeom prst="line">
                                <a:avLst/>
                              </a:prstGeom>
                              <a:ln>
                                <a:solidFill>
                                  <a:schemeClr val="tx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  <p:grpSp>
                          <p:nvGrpSpPr>
                            <p:cNvPr id="452" name="Group 451"/>
                            <p:cNvGrpSpPr/>
                            <p:nvPr/>
                          </p:nvGrpSpPr>
                          <p:grpSpPr>
                            <a:xfrm>
                              <a:off x="760719" y="192101"/>
                              <a:ext cx="299085" cy="268605"/>
                              <a:chOff x="0" y="0"/>
                              <a:chExt cx="299085" cy="268605"/>
                            </a:xfrm>
                          </p:grpSpPr>
                          <p:grpSp>
                            <p:nvGrpSpPr>
                              <p:cNvPr id="453" name="Group 452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299085" cy="268605"/>
                                <a:chOff x="0" y="0"/>
                                <a:chExt cx="299085" cy="268605"/>
                              </a:xfrm>
                            </p:grpSpPr>
                            <p:sp>
                              <p:nvSpPr>
                                <p:cNvPr id="455" name="Rectangle 454"/>
                                <p:cNvSpPr/>
                                <p:nvPr/>
                              </p:nvSpPr>
                              <p:spPr>
                                <a:xfrm>
                                  <a:off x="0" y="0"/>
                                  <a:ext cx="299085" cy="268605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tx1">
                                    <a:lumMod val="50000"/>
                                    <a:lumOff val="50000"/>
                                  </a:schemeClr>
                                </a:solidFill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ZA" dirty="0"/>
                                </a:p>
                              </p:txBody>
                            </p:sp>
                            <p:cxnSp>
                              <p:nvCxnSpPr>
                                <p:cNvPr id="456" name="Straight Connector 455"/>
                                <p:cNvCxnSpPr/>
                                <p:nvPr/>
                              </p:nvCxnSpPr>
                              <p:spPr>
                                <a:xfrm>
                                  <a:off x="145997" y="0"/>
                                  <a:ext cx="0" cy="268605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2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  <p:cxnSp>
                            <p:nvCxnSpPr>
                              <p:cNvPr id="454" name="Straight Connector 453"/>
                              <p:cNvCxnSpPr/>
                              <p:nvPr/>
                            </p:nvCxnSpPr>
                            <p:spPr>
                              <a:xfrm>
                                <a:off x="0" y="138312"/>
                                <a:ext cx="299085" cy="0"/>
                              </a:xfrm>
                              <a:prstGeom prst="line">
                                <a:avLst/>
                              </a:prstGeom>
                              <a:ln>
                                <a:solidFill>
                                  <a:schemeClr val="tx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</p:grpSp>
                      <p:sp>
                        <p:nvSpPr>
                          <p:cNvPr id="450" name="Isosceles Triangle 449"/>
                          <p:cNvSpPr/>
                          <p:nvPr/>
                        </p:nvSpPr>
                        <p:spPr>
                          <a:xfrm>
                            <a:off x="0" y="0"/>
                            <a:ext cx="1244813" cy="290323"/>
                          </a:xfrm>
                          <a:prstGeom prst="triangle">
                            <a:avLst>
                              <a:gd name="adj" fmla="val 49302"/>
                            </a:avLst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ZA" dirty="0"/>
                          </a:p>
                        </p:txBody>
                      </p:sp>
                    </p:grpSp>
                  </p:grpSp>
                  <p:sp>
                    <p:nvSpPr>
                      <p:cNvPr id="446" name="Oval 445"/>
                      <p:cNvSpPr/>
                      <p:nvPr/>
                    </p:nvSpPr>
                    <p:spPr>
                      <a:xfrm>
                        <a:off x="468726" y="691563"/>
                        <a:ext cx="46104" cy="6038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ZA" dirty="0"/>
                      </a:p>
                    </p:txBody>
                  </p:sp>
                </p:grpSp>
                <p:cxnSp>
                  <p:nvCxnSpPr>
                    <p:cNvPr id="444" name="Straight Connector 443"/>
                    <p:cNvCxnSpPr>
                      <a:stCxn id="450" idx="0"/>
                    </p:cNvCxnSpPr>
                    <p:nvPr/>
                  </p:nvCxnSpPr>
                  <p:spPr>
                    <a:xfrm flipV="1">
                      <a:off x="6516151" y="4284250"/>
                      <a:ext cx="3916" cy="133034"/>
                    </a:xfrm>
                    <a:prstGeom prst="line">
                      <a:avLst/>
                    </a:prstGeom>
                    <a:ln w="22225">
                      <a:tailEnd type="oval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64" name="Group 463"/>
                  <p:cNvGrpSpPr/>
                  <p:nvPr/>
                </p:nvGrpSpPr>
                <p:grpSpPr>
                  <a:xfrm rot="10800000">
                    <a:off x="7067048" y="4316581"/>
                    <a:ext cx="122197" cy="131501"/>
                    <a:chOff x="6414835" y="4880906"/>
                    <a:chExt cx="100378" cy="123423"/>
                  </a:xfrm>
                </p:grpSpPr>
                <p:cxnSp>
                  <p:nvCxnSpPr>
                    <p:cNvPr id="465" name="Straight Connector 464"/>
                    <p:cNvCxnSpPr/>
                    <p:nvPr/>
                  </p:nvCxnSpPr>
                  <p:spPr>
                    <a:xfrm flipV="1">
                      <a:off x="6515211" y="4941168"/>
                      <a:ext cx="0" cy="63161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6" name="Straight Connector 465"/>
                    <p:cNvCxnSpPr/>
                    <p:nvPr/>
                  </p:nvCxnSpPr>
                  <p:spPr>
                    <a:xfrm flipH="1" flipV="1">
                      <a:off x="6414835" y="4880906"/>
                      <a:ext cx="100378" cy="72008"/>
                    </a:xfrm>
                    <a:prstGeom prst="line">
                      <a:avLst/>
                    </a:prstGeom>
                    <a:ln w="15875">
                      <a:tailEnd type="oval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67" name="Group 466"/>
                  <p:cNvGrpSpPr/>
                  <p:nvPr/>
                </p:nvGrpSpPr>
                <p:grpSpPr>
                  <a:xfrm rot="10800000">
                    <a:off x="7622196" y="4319165"/>
                    <a:ext cx="122197" cy="131501"/>
                    <a:chOff x="6414835" y="4880906"/>
                    <a:chExt cx="100378" cy="123423"/>
                  </a:xfrm>
                </p:grpSpPr>
                <p:cxnSp>
                  <p:nvCxnSpPr>
                    <p:cNvPr id="468" name="Straight Connector 467"/>
                    <p:cNvCxnSpPr/>
                    <p:nvPr/>
                  </p:nvCxnSpPr>
                  <p:spPr>
                    <a:xfrm flipV="1">
                      <a:off x="6515211" y="4941168"/>
                      <a:ext cx="0" cy="63161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9" name="Straight Connector 468"/>
                    <p:cNvCxnSpPr/>
                    <p:nvPr/>
                  </p:nvCxnSpPr>
                  <p:spPr>
                    <a:xfrm flipH="1" flipV="1">
                      <a:off x="6414835" y="4880906"/>
                      <a:ext cx="100378" cy="72008"/>
                    </a:xfrm>
                    <a:prstGeom prst="line">
                      <a:avLst/>
                    </a:prstGeom>
                    <a:ln w="15875">
                      <a:tailEnd type="oval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494" name="Group 493"/>
                <p:cNvGrpSpPr/>
                <p:nvPr/>
              </p:nvGrpSpPr>
              <p:grpSpPr>
                <a:xfrm>
                  <a:off x="6293306" y="5380858"/>
                  <a:ext cx="393154" cy="377048"/>
                  <a:chOff x="6322319" y="4284250"/>
                  <a:chExt cx="393153" cy="392143"/>
                </a:xfrm>
              </p:grpSpPr>
              <p:grpSp>
                <p:nvGrpSpPr>
                  <p:cNvPr id="548" name="Group 547"/>
                  <p:cNvGrpSpPr/>
                  <p:nvPr/>
                </p:nvGrpSpPr>
                <p:grpSpPr>
                  <a:xfrm>
                    <a:off x="6322319" y="4417284"/>
                    <a:ext cx="393153" cy="259109"/>
                    <a:chOff x="0" y="0"/>
                    <a:chExt cx="1244813" cy="1067024"/>
                  </a:xfrm>
                </p:grpSpPr>
                <p:grpSp>
                  <p:nvGrpSpPr>
                    <p:cNvPr id="550" name="Group 549"/>
                    <p:cNvGrpSpPr/>
                    <p:nvPr/>
                  </p:nvGrpSpPr>
                  <p:grpSpPr>
                    <a:xfrm>
                      <a:off x="0" y="0"/>
                      <a:ext cx="1244813" cy="1067024"/>
                      <a:chOff x="0" y="0"/>
                      <a:chExt cx="1244813" cy="1067024"/>
                    </a:xfrm>
                  </p:grpSpPr>
                  <p:sp>
                    <p:nvSpPr>
                      <p:cNvPr id="552" name="Rectangle 551"/>
                      <p:cNvSpPr/>
                      <p:nvPr/>
                    </p:nvSpPr>
                    <p:spPr>
                      <a:xfrm>
                        <a:off x="968188" y="0"/>
                        <a:ext cx="69156" cy="253577"/>
                      </a:xfrm>
                      <a:prstGeom prst="rect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ZA" dirty="0"/>
                      </a:p>
                    </p:txBody>
                  </p:sp>
                  <p:grpSp>
                    <p:nvGrpSpPr>
                      <p:cNvPr id="553" name="Group 552"/>
                      <p:cNvGrpSpPr/>
                      <p:nvPr/>
                    </p:nvGrpSpPr>
                    <p:grpSpPr>
                      <a:xfrm>
                        <a:off x="0" y="0"/>
                        <a:ext cx="1244813" cy="1067024"/>
                        <a:chOff x="0" y="0"/>
                        <a:chExt cx="1244813" cy="1067024"/>
                      </a:xfrm>
                    </p:grpSpPr>
                    <p:grpSp>
                      <p:nvGrpSpPr>
                        <p:cNvPr id="554" name="Group 553"/>
                        <p:cNvGrpSpPr/>
                        <p:nvPr/>
                      </p:nvGrpSpPr>
                      <p:grpSpPr>
                        <a:xfrm>
                          <a:off x="61473" y="291994"/>
                          <a:ext cx="1098549" cy="775030"/>
                          <a:chOff x="1" y="1"/>
                          <a:chExt cx="1098549" cy="775030"/>
                        </a:xfrm>
                      </p:grpSpPr>
                      <p:grpSp>
                        <p:nvGrpSpPr>
                          <p:cNvPr id="556" name="Group 555"/>
                          <p:cNvGrpSpPr/>
                          <p:nvPr/>
                        </p:nvGrpSpPr>
                        <p:grpSpPr>
                          <a:xfrm>
                            <a:off x="1" y="1"/>
                            <a:ext cx="1098549" cy="775030"/>
                            <a:chOff x="1" y="1"/>
                            <a:chExt cx="1098549" cy="775030"/>
                          </a:xfrm>
                        </p:grpSpPr>
                        <p:grpSp>
                          <p:nvGrpSpPr>
                            <p:cNvPr id="562" name="Group 561"/>
                            <p:cNvGrpSpPr/>
                            <p:nvPr/>
                          </p:nvGrpSpPr>
                          <p:grpSpPr>
                            <a:xfrm>
                              <a:off x="1" y="1"/>
                              <a:ext cx="1098549" cy="775030"/>
                              <a:chOff x="1" y="1"/>
                              <a:chExt cx="1098549" cy="775030"/>
                            </a:xfrm>
                          </p:grpSpPr>
                          <p:sp>
                            <p:nvSpPr>
                              <p:cNvPr id="564" name="Flowchart: Process 563"/>
                              <p:cNvSpPr/>
                              <p:nvPr/>
                            </p:nvSpPr>
                            <p:spPr>
                              <a:xfrm>
                                <a:off x="1" y="1"/>
                                <a:ext cx="1098549" cy="774699"/>
                              </a:xfrm>
                              <a:prstGeom prst="flowChartProcess">
                                <a:avLst/>
                              </a:prstGeom>
                              <a:solidFill>
                                <a:schemeClr val="accent3">
                                  <a:lumMod val="60000"/>
                                  <a:lumOff val="40000"/>
                                </a:schemeClr>
                              </a:solidFill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en-ZA" dirty="0"/>
                              </a:p>
                            </p:txBody>
                          </p:sp>
                          <p:sp>
                            <p:nvSpPr>
                              <p:cNvPr id="565" name="Rectangle 564"/>
                              <p:cNvSpPr/>
                              <p:nvPr/>
                            </p:nvSpPr>
                            <p:spPr>
                              <a:xfrm>
                                <a:off x="407254" y="192101"/>
                                <a:ext cx="299085" cy="582930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accent2">
                                  <a:lumMod val="60000"/>
                                  <a:lumOff val="40000"/>
                                </a:schemeClr>
                              </a:solidFill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en-ZA" dirty="0"/>
                              </a:p>
                            </p:txBody>
                          </p:sp>
                          <p:grpSp>
                            <p:nvGrpSpPr>
                              <p:cNvPr id="566" name="Group 565"/>
                              <p:cNvGrpSpPr/>
                              <p:nvPr/>
                            </p:nvGrpSpPr>
                            <p:grpSpPr>
                              <a:xfrm>
                                <a:off x="46104" y="192101"/>
                                <a:ext cx="299085" cy="268605"/>
                                <a:chOff x="0" y="0"/>
                                <a:chExt cx="299085" cy="268605"/>
                              </a:xfrm>
                            </p:grpSpPr>
                            <p:sp>
                              <p:nvSpPr>
                                <p:cNvPr id="567" name="Rectangle 566"/>
                                <p:cNvSpPr/>
                                <p:nvPr/>
                              </p:nvSpPr>
                              <p:spPr>
                                <a:xfrm>
                                  <a:off x="0" y="0"/>
                                  <a:ext cx="299085" cy="268605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tx1">
                                    <a:lumMod val="50000"/>
                                    <a:lumOff val="50000"/>
                                  </a:schemeClr>
                                </a:solidFill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ZA" dirty="0"/>
                                </a:p>
                              </p:txBody>
                            </p:sp>
                            <p:cxnSp>
                              <p:nvCxnSpPr>
                                <p:cNvPr id="568" name="Straight Connector 567"/>
                                <p:cNvCxnSpPr/>
                                <p:nvPr/>
                              </p:nvCxnSpPr>
                              <p:spPr>
                                <a:xfrm>
                                  <a:off x="145997" y="0"/>
                                  <a:ext cx="0" cy="268605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2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</p:grpSp>
                        <p:cxnSp>
                          <p:nvCxnSpPr>
                            <p:cNvPr id="563" name="Straight Connector 562"/>
                            <p:cNvCxnSpPr/>
                            <p:nvPr/>
                          </p:nvCxnSpPr>
                          <p:spPr>
                            <a:xfrm>
                              <a:off x="46104" y="330413"/>
                              <a:ext cx="299085" cy="0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2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grpSp>
                        <p:nvGrpSpPr>
                          <p:cNvPr id="557" name="Group 556"/>
                          <p:cNvGrpSpPr/>
                          <p:nvPr/>
                        </p:nvGrpSpPr>
                        <p:grpSpPr>
                          <a:xfrm>
                            <a:off x="760719" y="192101"/>
                            <a:ext cx="299085" cy="268605"/>
                            <a:chOff x="0" y="0"/>
                            <a:chExt cx="299085" cy="268605"/>
                          </a:xfrm>
                        </p:grpSpPr>
                        <p:grpSp>
                          <p:nvGrpSpPr>
                            <p:cNvPr id="558" name="Group 557"/>
                            <p:cNvGrpSpPr/>
                            <p:nvPr/>
                          </p:nvGrpSpPr>
                          <p:grpSpPr>
                            <a:xfrm>
                              <a:off x="0" y="0"/>
                              <a:ext cx="299085" cy="268605"/>
                              <a:chOff x="0" y="0"/>
                              <a:chExt cx="299085" cy="268605"/>
                            </a:xfrm>
                          </p:grpSpPr>
                          <p:sp>
                            <p:nvSpPr>
                              <p:cNvPr id="560" name="Rectangle 559"/>
                              <p:cNvSpPr/>
                              <p:nvPr/>
                            </p:nvSpPr>
                            <p:spPr>
                              <a:xfrm>
                                <a:off x="0" y="0"/>
                                <a:ext cx="299085" cy="268605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en-ZA" dirty="0"/>
                              </a:p>
                            </p:txBody>
                          </p:sp>
                          <p:cxnSp>
                            <p:nvCxnSpPr>
                              <p:cNvPr id="561" name="Straight Connector 560"/>
                              <p:cNvCxnSpPr/>
                              <p:nvPr/>
                            </p:nvCxnSpPr>
                            <p:spPr>
                              <a:xfrm>
                                <a:off x="145997" y="0"/>
                                <a:ext cx="0" cy="268605"/>
                              </a:xfrm>
                              <a:prstGeom prst="line">
                                <a:avLst/>
                              </a:prstGeom>
                              <a:ln>
                                <a:solidFill>
                                  <a:schemeClr val="tx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  <p:cxnSp>
                          <p:nvCxnSpPr>
                            <p:cNvPr id="559" name="Straight Connector 558"/>
                            <p:cNvCxnSpPr/>
                            <p:nvPr/>
                          </p:nvCxnSpPr>
                          <p:spPr>
                            <a:xfrm>
                              <a:off x="0" y="138312"/>
                              <a:ext cx="299085" cy="0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2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  <p:sp>
                      <p:nvSpPr>
                        <p:cNvPr id="555" name="Isosceles Triangle 554"/>
                        <p:cNvSpPr/>
                        <p:nvPr/>
                      </p:nvSpPr>
                      <p:spPr>
                        <a:xfrm>
                          <a:off x="0" y="0"/>
                          <a:ext cx="1244813" cy="290323"/>
                        </a:xfrm>
                        <a:prstGeom prst="triangle">
                          <a:avLst>
                            <a:gd name="adj" fmla="val 49302"/>
                          </a:avLst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ZA" dirty="0"/>
                        </a:p>
                      </p:txBody>
                    </p:sp>
                  </p:grpSp>
                </p:grpSp>
                <p:sp>
                  <p:nvSpPr>
                    <p:cNvPr id="551" name="Oval 550"/>
                    <p:cNvSpPr/>
                    <p:nvPr/>
                  </p:nvSpPr>
                  <p:spPr>
                    <a:xfrm>
                      <a:off x="468726" y="691563"/>
                      <a:ext cx="46104" cy="6038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ZA" dirty="0"/>
                    </a:p>
                  </p:txBody>
                </p:sp>
              </p:grpSp>
              <p:cxnSp>
                <p:nvCxnSpPr>
                  <p:cNvPr id="549" name="Straight Connector 548"/>
                  <p:cNvCxnSpPr>
                    <a:stCxn id="555" idx="0"/>
                  </p:cNvCxnSpPr>
                  <p:nvPr/>
                </p:nvCxnSpPr>
                <p:spPr>
                  <a:xfrm flipV="1">
                    <a:off x="6516151" y="4284250"/>
                    <a:ext cx="3916" cy="133034"/>
                  </a:xfrm>
                  <a:prstGeom prst="line">
                    <a:avLst/>
                  </a:prstGeom>
                  <a:ln w="22225">
                    <a:tailEnd type="oval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96" name="Group 495"/>
                <p:cNvGrpSpPr/>
                <p:nvPr/>
              </p:nvGrpSpPr>
              <p:grpSpPr>
                <a:xfrm>
                  <a:off x="6829006" y="5380858"/>
                  <a:ext cx="393154" cy="373543"/>
                  <a:chOff x="6322319" y="4284250"/>
                  <a:chExt cx="393153" cy="392143"/>
                </a:xfrm>
              </p:grpSpPr>
              <p:grpSp>
                <p:nvGrpSpPr>
                  <p:cNvPr id="525" name="Group 524"/>
                  <p:cNvGrpSpPr/>
                  <p:nvPr/>
                </p:nvGrpSpPr>
                <p:grpSpPr>
                  <a:xfrm>
                    <a:off x="6322319" y="4417284"/>
                    <a:ext cx="393153" cy="259109"/>
                    <a:chOff x="0" y="0"/>
                    <a:chExt cx="1244813" cy="1067024"/>
                  </a:xfrm>
                </p:grpSpPr>
                <p:grpSp>
                  <p:nvGrpSpPr>
                    <p:cNvPr id="527" name="Group 526"/>
                    <p:cNvGrpSpPr/>
                    <p:nvPr/>
                  </p:nvGrpSpPr>
                  <p:grpSpPr>
                    <a:xfrm>
                      <a:off x="0" y="0"/>
                      <a:ext cx="1244813" cy="1067024"/>
                      <a:chOff x="0" y="0"/>
                      <a:chExt cx="1244813" cy="1067024"/>
                    </a:xfrm>
                  </p:grpSpPr>
                  <p:sp>
                    <p:nvSpPr>
                      <p:cNvPr id="529" name="Rectangle 528"/>
                      <p:cNvSpPr/>
                      <p:nvPr/>
                    </p:nvSpPr>
                    <p:spPr>
                      <a:xfrm>
                        <a:off x="968188" y="0"/>
                        <a:ext cx="69156" cy="253577"/>
                      </a:xfrm>
                      <a:prstGeom prst="rect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ZA" dirty="0"/>
                      </a:p>
                    </p:txBody>
                  </p:sp>
                  <p:grpSp>
                    <p:nvGrpSpPr>
                      <p:cNvPr id="530" name="Group 529"/>
                      <p:cNvGrpSpPr/>
                      <p:nvPr/>
                    </p:nvGrpSpPr>
                    <p:grpSpPr>
                      <a:xfrm>
                        <a:off x="0" y="0"/>
                        <a:ext cx="1244813" cy="1067024"/>
                        <a:chOff x="0" y="0"/>
                        <a:chExt cx="1244813" cy="1067024"/>
                      </a:xfrm>
                    </p:grpSpPr>
                    <p:grpSp>
                      <p:nvGrpSpPr>
                        <p:cNvPr id="531" name="Group 530"/>
                        <p:cNvGrpSpPr/>
                        <p:nvPr/>
                      </p:nvGrpSpPr>
                      <p:grpSpPr>
                        <a:xfrm>
                          <a:off x="61473" y="291994"/>
                          <a:ext cx="1098549" cy="775030"/>
                          <a:chOff x="1" y="1"/>
                          <a:chExt cx="1098549" cy="775030"/>
                        </a:xfrm>
                      </p:grpSpPr>
                      <p:grpSp>
                        <p:nvGrpSpPr>
                          <p:cNvPr id="533" name="Group 532"/>
                          <p:cNvGrpSpPr/>
                          <p:nvPr/>
                        </p:nvGrpSpPr>
                        <p:grpSpPr>
                          <a:xfrm>
                            <a:off x="1" y="1"/>
                            <a:ext cx="1098549" cy="775030"/>
                            <a:chOff x="1" y="1"/>
                            <a:chExt cx="1098549" cy="775030"/>
                          </a:xfrm>
                        </p:grpSpPr>
                        <p:grpSp>
                          <p:nvGrpSpPr>
                            <p:cNvPr id="539" name="Group 538"/>
                            <p:cNvGrpSpPr/>
                            <p:nvPr/>
                          </p:nvGrpSpPr>
                          <p:grpSpPr>
                            <a:xfrm>
                              <a:off x="1" y="1"/>
                              <a:ext cx="1098549" cy="775030"/>
                              <a:chOff x="1" y="1"/>
                              <a:chExt cx="1098549" cy="775030"/>
                            </a:xfrm>
                          </p:grpSpPr>
                          <p:sp>
                            <p:nvSpPr>
                              <p:cNvPr id="541" name="Flowchart: Process 540"/>
                              <p:cNvSpPr/>
                              <p:nvPr/>
                            </p:nvSpPr>
                            <p:spPr>
                              <a:xfrm>
                                <a:off x="1" y="1"/>
                                <a:ext cx="1098549" cy="774699"/>
                              </a:xfrm>
                              <a:prstGeom prst="flowChartProcess">
                                <a:avLst/>
                              </a:prstGeom>
                              <a:solidFill>
                                <a:schemeClr val="accent3">
                                  <a:lumMod val="60000"/>
                                  <a:lumOff val="40000"/>
                                </a:schemeClr>
                              </a:solidFill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en-ZA" dirty="0"/>
                              </a:p>
                            </p:txBody>
                          </p:sp>
                          <p:sp>
                            <p:nvSpPr>
                              <p:cNvPr id="542" name="Rectangle 541"/>
                              <p:cNvSpPr/>
                              <p:nvPr/>
                            </p:nvSpPr>
                            <p:spPr>
                              <a:xfrm>
                                <a:off x="407254" y="192101"/>
                                <a:ext cx="299085" cy="582930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accent2">
                                  <a:lumMod val="60000"/>
                                  <a:lumOff val="40000"/>
                                </a:schemeClr>
                              </a:solidFill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en-ZA" dirty="0"/>
                              </a:p>
                            </p:txBody>
                          </p:sp>
                          <p:grpSp>
                            <p:nvGrpSpPr>
                              <p:cNvPr id="543" name="Group 542"/>
                              <p:cNvGrpSpPr/>
                              <p:nvPr/>
                            </p:nvGrpSpPr>
                            <p:grpSpPr>
                              <a:xfrm>
                                <a:off x="46104" y="192101"/>
                                <a:ext cx="299085" cy="268605"/>
                                <a:chOff x="0" y="0"/>
                                <a:chExt cx="299085" cy="268605"/>
                              </a:xfrm>
                            </p:grpSpPr>
                            <p:sp>
                              <p:nvSpPr>
                                <p:cNvPr id="544" name="Rectangle 543"/>
                                <p:cNvSpPr/>
                                <p:nvPr/>
                              </p:nvSpPr>
                              <p:spPr>
                                <a:xfrm>
                                  <a:off x="0" y="0"/>
                                  <a:ext cx="299085" cy="268605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tx1">
                                    <a:lumMod val="50000"/>
                                    <a:lumOff val="50000"/>
                                  </a:schemeClr>
                                </a:solidFill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ZA" dirty="0"/>
                                </a:p>
                              </p:txBody>
                            </p:sp>
                            <p:cxnSp>
                              <p:nvCxnSpPr>
                                <p:cNvPr id="545" name="Straight Connector 544"/>
                                <p:cNvCxnSpPr/>
                                <p:nvPr/>
                              </p:nvCxnSpPr>
                              <p:spPr>
                                <a:xfrm>
                                  <a:off x="145997" y="0"/>
                                  <a:ext cx="0" cy="268605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2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</p:grpSp>
                        <p:cxnSp>
                          <p:nvCxnSpPr>
                            <p:cNvPr id="540" name="Straight Connector 539"/>
                            <p:cNvCxnSpPr/>
                            <p:nvPr/>
                          </p:nvCxnSpPr>
                          <p:spPr>
                            <a:xfrm>
                              <a:off x="46104" y="330413"/>
                              <a:ext cx="299085" cy="0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2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grpSp>
                        <p:nvGrpSpPr>
                          <p:cNvPr id="534" name="Group 533"/>
                          <p:cNvGrpSpPr/>
                          <p:nvPr/>
                        </p:nvGrpSpPr>
                        <p:grpSpPr>
                          <a:xfrm>
                            <a:off x="760719" y="192101"/>
                            <a:ext cx="299085" cy="268605"/>
                            <a:chOff x="0" y="0"/>
                            <a:chExt cx="299085" cy="268605"/>
                          </a:xfrm>
                        </p:grpSpPr>
                        <p:grpSp>
                          <p:nvGrpSpPr>
                            <p:cNvPr id="535" name="Group 534"/>
                            <p:cNvGrpSpPr/>
                            <p:nvPr/>
                          </p:nvGrpSpPr>
                          <p:grpSpPr>
                            <a:xfrm>
                              <a:off x="0" y="0"/>
                              <a:ext cx="299085" cy="268605"/>
                              <a:chOff x="0" y="0"/>
                              <a:chExt cx="299085" cy="268605"/>
                            </a:xfrm>
                          </p:grpSpPr>
                          <p:sp>
                            <p:nvSpPr>
                              <p:cNvPr id="537" name="Rectangle 536"/>
                              <p:cNvSpPr/>
                              <p:nvPr/>
                            </p:nvSpPr>
                            <p:spPr>
                              <a:xfrm>
                                <a:off x="0" y="0"/>
                                <a:ext cx="299085" cy="268605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en-ZA" dirty="0"/>
                              </a:p>
                            </p:txBody>
                          </p:sp>
                          <p:cxnSp>
                            <p:nvCxnSpPr>
                              <p:cNvPr id="538" name="Straight Connector 537"/>
                              <p:cNvCxnSpPr/>
                              <p:nvPr/>
                            </p:nvCxnSpPr>
                            <p:spPr>
                              <a:xfrm>
                                <a:off x="145997" y="0"/>
                                <a:ext cx="0" cy="268605"/>
                              </a:xfrm>
                              <a:prstGeom prst="line">
                                <a:avLst/>
                              </a:prstGeom>
                              <a:ln>
                                <a:solidFill>
                                  <a:schemeClr val="tx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  <p:cxnSp>
                          <p:nvCxnSpPr>
                            <p:cNvPr id="536" name="Straight Connector 535"/>
                            <p:cNvCxnSpPr/>
                            <p:nvPr/>
                          </p:nvCxnSpPr>
                          <p:spPr>
                            <a:xfrm>
                              <a:off x="0" y="138312"/>
                              <a:ext cx="299085" cy="0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2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  <p:sp>
                      <p:nvSpPr>
                        <p:cNvPr id="532" name="Isosceles Triangle 531"/>
                        <p:cNvSpPr/>
                        <p:nvPr/>
                      </p:nvSpPr>
                      <p:spPr>
                        <a:xfrm>
                          <a:off x="0" y="0"/>
                          <a:ext cx="1244813" cy="290323"/>
                        </a:xfrm>
                        <a:prstGeom prst="triangle">
                          <a:avLst>
                            <a:gd name="adj" fmla="val 49302"/>
                          </a:avLst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ZA" dirty="0"/>
                        </a:p>
                      </p:txBody>
                    </p:sp>
                  </p:grpSp>
                </p:grpSp>
                <p:sp>
                  <p:nvSpPr>
                    <p:cNvPr id="528" name="Oval 527"/>
                    <p:cNvSpPr/>
                    <p:nvPr/>
                  </p:nvSpPr>
                  <p:spPr>
                    <a:xfrm>
                      <a:off x="468726" y="691563"/>
                      <a:ext cx="46104" cy="6038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ZA" dirty="0"/>
                    </a:p>
                  </p:txBody>
                </p:sp>
              </p:grpSp>
              <p:cxnSp>
                <p:nvCxnSpPr>
                  <p:cNvPr id="526" name="Straight Connector 525"/>
                  <p:cNvCxnSpPr>
                    <a:stCxn id="532" idx="0"/>
                  </p:cNvCxnSpPr>
                  <p:nvPr/>
                </p:nvCxnSpPr>
                <p:spPr>
                  <a:xfrm flipV="1">
                    <a:off x="6516151" y="4284250"/>
                    <a:ext cx="3916" cy="133034"/>
                  </a:xfrm>
                  <a:prstGeom prst="line">
                    <a:avLst/>
                  </a:prstGeom>
                  <a:ln w="22225">
                    <a:tailEnd type="oval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97" name="Group 496"/>
                <p:cNvGrpSpPr/>
                <p:nvPr/>
              </p:nvGrpSpPr>
              <p:grpSpPr>
                <a:xfrm>
                  <a:off x="7399592" y="5380858"/>
                  <a:ext cx="393154" cy="392142"/>
                  <a:chOff x="6322319" y="4284250"/>
                  <a:chExt cx="393153" cy="392143"/>
                </a:xfrm>
              </p:grpSpPr>
              <p:grpSp>
                <p:nvGrpSpPr>
                  <p:cNvPr id="504" name="Group 503"/>
                  <p:cNvGrpSpPr/>
                  <p:nvPr/>
                </p:nvGrpSpPr>
                <p:grpSpPr>
                  <a:xfrm>
                    <a:off x="6322319" y="4417284"/>
                    <a:ext cx="393153" cy="259109"/>
                    <a:chOff x="0" y="0"/>
                    <a:chExt cx="1244813" cy="1067024"/>
                  </a:xfrm>
                </p:grpSpPr>
                <p:grpSp>
                  <p:nvGrpSpPr>
                    <p:cNvPr id="506" name="Group 505"/>
                    <p:cNvGrpSpPr/>
                    <p:nvPr/>
                  </p:nvGrpSpPr>
                  <p:grpSpPr>
                    <a:xfrm>
                      <a:off x="0" y="0"/>
                      <a:ext cx="1244813" cy="1067024"/>
                      <a:chOff x="0" y="0"/>
                      <a:chExt cx="1244813" cy="1067024"/>
                    </a:xfrm>
                  </p:grpSpPr>
                  <p:sp>
                    <p:nvSpPr>
                      <p:cNvPr id="508" name="Rectangle 507"/>
                      <p:cNvSpPr/>
                      <p:nvPr/>
                    </p:nvSpPr>
                    <p:spPr>
                      <a:xfrm>
                        <a:off x="968188" y="0"/>
                        <a:ext cx="69156" cy="253577"/>
                      </a:xfrm>
                      <a:prstGeom prst="rect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ZA" dirty="0"/>
                      </a:p>
                    </p:txBody>
                  </p:sp>
                  <p:grpSp>
                    <p:nvGrpSpPr>
                      <p:cNvPr id="509" name="Group 508"/>
                      <p:cNvGrpSpPr/>
                      <p:nvPr/>
                    </p:nvGrpSpPr>
                    <p:grpSpPr>
                      <a:xfrm>
                        <a:off x="0" y="0"/>
                        <a:ext cx="1244813" cy="1067024"/>
                        <a:chOff x="0" y="0"/>
                        <a:chExt cx="1244813" cy="1067024"/>
                      </a:xfrm>
                    </p:grpSpPr>
                    <p:grpSp>
                      <p:nvGrpSpPr>
                        <p:cNvPr id="510" name="Group 509"/>
                        <p:cNvGrpSpPr/>
                        <p:nvPr/>
                      </p:nvGrpSpPr>
                      <p:grpSpPr>
                        <a:xfrm>
                          <a:off x="61473" y="291994"/>
                          <a:ext cx="1098549" cy="775030"/>
                          <a:chOff x="1" y="1"/>
                          <a:chExt cx="1098549" cy="775030"/>
                        </a:xfrm>
                      </p:grpSpPr>
                      <p:grpSp>
                        <p:nvGrpSpPr>
                          <p:cNvPr id="512" name="Group 511"/>
                          <p:cNvGrpSpPr/>
                          <p:nvPr/>
                        </p:nvGrpSpPr>
                        <p:grpSpPr>
                          <a:xfrm>
                            <a:off x="1" y="1"/>
                            <a:ext cx="1098549" cy="775030"/>
                            <a:chOff x="1" y="1"/>
                            <a:chExt cx="1098549" cy="775030"/>
                          </a:xfrm>
                        </p:grpSpPr>
                        <p:grpSp>
                          <p:nvGrpSpPr>
                            <p:cNvPr id="518" name="Group 517"/>
                            <p:cNvGrpSpPr/>
                            <p:nvPr/>
                          </p:nvGrpSpPr>
                          <p:grpSpPr>
                            <a:xfrm>
                              <a:off x="1" y="1"/>
                              <a:ext cx="1098549" cy="775030"/>
                              <a:chOff x="1" y="1"/>
                              <a:chExt cx="1098549" cy="775030"/>
                            </a:xfrm>
                          </p:grpSpPr>
                          <p:sp>
                            <p:nvSpPr>
                              <p:cNvPr id="520" name="Flowchart: Process 519"/>
                              <p:cNvSpPr/>
                              <p:nvPr/>
                            </p:nvSpPr>
                            <p:spPr>
                              <a:xfrm>
                                <a:off x="1" y="1"/>
                                <a:ext cx="1098549" cy="774699"/>
                              </a:xfrm>
                              <a:prstGeom prst="flowChartProcess">
                                <a:avLst/>
                              </a:prstGeom>
                              <a:solidFill>
                                <a:schemeClr val="accent3">
                                  <a:lumMod val="60000"/>
                                  <a:lumOff val="40000"/>
                                </a:schemeClr>
                              </a:solidFill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en-ZA" dirty="0"/>
                              </a:p>
                            </p:txBody>
                          </p:sp>
                          <p:sp>
                            <p:nvSpPr>
                              <p:cNvPr id="521" name="Rectangle 520"/>
                              <p:cNvSpPr/>
                              <p:nvPr/>
                            </p:nvSpPr>
                            <p:spPr>
                              <a:xfrm>
                                <a:off x="407254" y="192101"/>
                                <a:ext cx="299085" cy="582930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accent2">
                                  <a:lumMod val="60000"/>
                                  <a:lumOff val="40000"/>
                                </a:schemeClr>
                              </a:solidFill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en-ZA" dirty="0"/>
                              </a:p>
                            </p:txBody>
                          </p:sp>
                          <p:grpSp>
                            <p:nvGrpSpPr>
                              <p:cNvPr id="522" name="Group 521"/>
                              <p:cNvGrpSpPr/>
                              <p:nvPr/>
                            </p:nvGrpSpPr>
                            <p:grpSpPr>
                              <a:xfrm>
                                <a:off x="46104" y="192101"/>
                                <a:ext cx="299085" cy="268605"/>
                                <a:chOff x="0" y="0"/>
                                <a:chExt cx="299085" cy="268605"/>
                              </a:xfrm>
                            </p:grpSpPr>
                            <p:sp>
                              <p:nvSpPr>
                                <p:cNvPr id="523" name="Rectangle 522"/>
                                <p:cNvSpPr/>
                                <p:nvPr/>
                              </p:nvSpPr>
                              <p:spPr>
                                <a:xfrm>
                                  <a:off x="0" y="0"/>
                                  <a:ext cx="299085" cy="268605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tx1">
                                    <a:lumMod val="50000"/>
                                    <a:lumOff val="50000"/>
                                  </a:schemeClr>
                                </a:solidFill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ZA" dirty="0"/>
                                </a:p>
                              </p:txBody>
                            </p:sp>
                            <p:cxnSp>
                              <p:nvCxnSpPr>
                                <p:cNvPr id="524" name="Straight Connector 523"/>
                                <p:cNvCxnSpPr/>
                                <p:nvPr/>
                              </p:nvCxnSpPr>
                              <p:spPr>
                                <a:xfrm>
                                  <a:off x="145997" y="0"/>
                                  <a:ext cx="0" cy="268605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2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</p:grpSp>
                        <p:cxnSp>
                          <p:nvCxnSpPr>
                            <p:cNvPr id="519" name="Straight Connector 518"/>
                            <p:cNvCxnSpPr/>
                            <p:nvPr/>
                          </p:nvCxnSpPr>
                          <p:spPr>
                            <a:xfrm>
                              <a:off x="46104" y="330413"/>
                              <a:ext cx="299085" cy="0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2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grpSp>
                        <p:nvGrpSpPr>
                          <p:cNvPr id="513" name="Group 512"/>
                          <p:cNvGrpSpPr/>
                          <p:nvPr/>
                        </p:nvGrpSpPr>
                        <p:grpSpPr>
                          <a:xfrm>
                            <a:off x="760719" y="192101"/>
                            <a:ext cx="299085" cy="268605"/>
                            <a:chOff x="0" y="0"/>
                            <a:chExt cx="299085" cy="268605"/>
                          </a:xfrm>
                        </p:grpSpPr>
                        <p:grpSp>
                          <p:nvGrpSpPr>
                            <p:cNvPr id="514" name="Group 513"/>
                            <p:cNvGrpSpPr/>
                            <p:nvPr/>
                          </p:nvGrpSpPr>
                          <p:grpSpPr>
                            <a:xfrm>
                              <a:off x="0" y="0"/>
                              <a:ext cx="299085" cy="268605"/>
                              <a:chOff x="0" y="0"/>
                              <a:chExt cx="299085" cy="268605"/>
                            </a:xfrm>
                          </p:grpSpPr>
                          <p:sp>
                            <p:nvSpPr>
                              <p:cNvPr id="516" name="Rectangle 515"/>
                              <p:cNvSpPr/>
                              <p:nvPr/>
                            </p:nvSpPr>
                            <p:spPr>
                              <a:xfrm>
                                <a:off x="0" y="0"/>
                                <a:ext cx="299085" cy="268605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en-ZA" dirty="0"/>
                              </a:p>
                            </p:txBody>
                          </p:sp>
                          <p:cxnSp>
                            <p:nvCxnSpPr>
                              <p:cNvPr id="517" name="Straight Connector 516"/>
                              <p:cNvCxnSpPr/>
                              <p:nvPr/>
                            </p:nvCxnSpPr>
                            <p:spPr>
                              <a:xfrm>
                                <a:off x="145997" y="0"/>
                                <a:ext cx="0" cy="268605"/>
                              </a:xfrm>
                              <a:prstGeom prst="line">
                                <a:avLst/>
                              </a:prstGeom>
                              <a:ln>
                                <a:solidFill>
                                  <a:schemeClr val="tx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  <p:cxnSp>
                          <p:nvCxnSpPr>
                            <p:cNvPr id="515" name="Straight Connector 514"/>
                            <p:cNvCxnSpPr/>
                            <p:nvPr/>
                          </p:nvCxnSpPr>
                          <p:spPr>
                            <a:xfrm>
                              <a:off x="0" y="138312"/>
                              <a:ext cx="299085" cy="0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2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  <p:sp>
                      <p:nvSpPr>
                        <p:cNvPr id="511" name="Isosceles Triangle 510"/>
                        <p:cNvSpPr/>
                        <p:nvPr/>
                      </p:nvSpPr>
                      <p:spPr>
                        <a:xfrm>
                          <a:off x="0" y="0"/>
                          <a:ext cx="1244813" cy="290323"/>
                        </a:xfrm>
                        <a:prstGeom prst="triangle">
                          <a:avLst>
                            <a:gd name="adj" fmla="val 49302"/>
                          </a:avLst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ZA" dirty="0"/>
                        </a:p>
                      </p:txBody>
                    </p:sp>
                  </p:grpSp>
                </p:grpSp>
                <p:sp>
                  <p:nvSpPr>
                    <p:cNvPr id="507" name="Oval 506"/>
                    <p:cNvSpPr/>
                    <p:nvPr/>
                  </p:nvSpPr>
                  <p:spPr>
                    <a:xfrm>
                      <a:off x="468726" y="691563"/>
                      <a:ext cx="46104" cy="6038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ZA" dirty="0"/>
                    </a:p>
                  </p:txBody>
                </p:sp>
              </p:grpSp>
              <p:cxnSp>
                <p:nvCxnSpPr>
                  <p:cNvPr id="505" name="Straight Connector 504"/>
                  <p:cNvCxnSpPr>
                    <a:stCxn id="511" idx="0"/>
                  </p:cNvCxnSpPr>
                  <p:nvPr/>
                </p:nvCxnSpPr>
                <p:spPr>
                  <a:xfrm flipV="1">
                    <a:off x="6516151" y="4284250"/>
                    <a:ext cx="3916" cy="133034"/>
                  </a:xfrm>
                  <a:prstGeom prst="line">
                    <a:avLst/>
                  </a:prstGeom>
                  <a:ln w="22225">
                    <a:tailEnd type="oval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69" name="Group 568"/>
                <p:cNvGrpSpPr/>
                <p:nvPr/>
              </p:nvGrpSpPr>
              <p:grpSpPr>
                <a:xfrm rot="16200000">
                  <a:off x="6758081" y="4262796"/>
                  <a:ext cx="82590" cy="1574547"/>
                  <a:chOff x="5998374" y="4319165"/>
                  <a:chExt cx="1637999" cy="691877"/>
                </a:xfrm>
              </p:grpSpPr>
              <p:cxnSp>
                <p:nvCxnSpPr>
                  <p:cNvPr id="570" name="Straight Connector 569"/>
                  <p:cNvCxnSpPr/>
                  <p:nvPr/>
                </p:nvCxnSpPr>
                <p:spPr>
                  <a:xfrm flipV="1">
                    <a:off x="6012100" y="4323295"/>
                    <a:ext cx="0" cy="687747"/>
                  </a:xfrm>
                  <a:prstGeom prst="line">
                    <a:avLst/>
                  </a:prstGeom>
                  <a:ln w="222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1" name="Straight Connector 570"/>
                  <p:cNvCxnSpPr/>
                  <p:nvPr/>
                </p:nvCxnSpPr>
                <p:spPr>
                  <a:xfrm rot="5400000" flipV="1">
                    <a:off x="6817373" y="3500166"/>
                    <a:ext cx="1" cy="1637999"/>
                  </a:xfrm>
                  <a:prstGeom prst="line">
                    <a:avLst/>
                  </a:prstGeom>
                  <a:ln w="222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73" name="Group 572"/>
                <p:cNvGrpSpPr/>
                <p:nvPr/>
              </p:nvGrpSpPr>
              <p:grpSpPr>
                <a:xfrm>
                  <a:off x="8086740" y="5715289"/>
                  <a:ext cx="858717" cy="494862"/>
                  <a:chOff x="0" y="0"/>
                  <a:chExt cx="1458763" cy="836224"/>
                </a:xfrm>
              </p:grpSpPr>
              <p:grpSp>
                <p:nvGrpSpPr>
                  <p:cNvPr id="574" name="Group 573"/>
                  <p:cNvGrpSpPr/>
                  <p:nvPr/>
                </p:nvGrpSpPr>
                <p:grpSpPr>
                  <a:xfrm>
                    <a:off x="0" y="0"/>
                    <a:ext cx="1458763" cy="836224"/>
                    <a:chOff x="0" y="0"/>
                    <a:chExt cx="1458763" cy="836224"/>
                  </a:xfrm>
                </p:grpSpPr>
                <p:grpSp>
                  <p:nvGrpSpPr>
                    <p:cNvPr id="576" name="Group 575"/>
                    <p:cNvGrpSpPr/>
                    <p:nvPr/>
                  </p:nvGrpSpPr>
                  <p:grpSpPr>
                    <a:xfrm>
                      <a:off x="442912" y="292894"/>
                      <a:ext cx="1015851" cy="543330"/>
                      <a:chOff x="0" y="0"/>
                      <a:chExt cx="1101331" cy="543330"/>
                    </a:xfrm>
                    <a:solidFill>
                      <a:schemeClr val="bg1">
                        <a:lumMod val="50000"/>
                      </a:schemeClr>
                    </a:solidFill>
                  </p:grpSpPr>
                  <p:cxnSp>
                    <p:nvCxnSpPr>
                      <p:cNvPr id="578" name="Straight Connector 577"/>
                      <p:cNvCxnSpPr/>
                      <p:nvPr/>
                    </p:nvCxnSpPr>
                    <p:spPr>
                      <a:xfrm flipH="1" flipV="1">
                        <a:off x="986104" y="297877"/>
                        <a:ext cx="67564" cy="164460"/>
                      </a:xfrm>
                      <a:prstGeom prst="line">
                        <a:avLst/>
                      </a:prstGeom>
                      <a:grpFill/>
                      <a:ln w="158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579" name="Group 578"/>
                      <p:cNvGrpSpPr/>
                      <p:nvPr/>
                    </p:nvGrpSpPr>
                    <p:grpSpPr>
                      <a:xfrm>
                        <a:off x="0" y="0"/>
                        <a:ext cx="1101331" cy="543330"/>
                        <a:chOff x="0" y="0"/>
                        <a:chExt cx="2383155" cy="944645"/>
                      </a:xfrm>
                      <a:grpFill/>
                    </p:grpSpPr>
                    <p:grpSp>
                      <p:nvGrpSpPr>
                        <p:cNvPr id="580" name="Group 579"/>
                        <p:cNvGrpSpPr/>
                        <p:nvPr/>
                      </p:nvGrpSpPr>
                      <p:grpSpPr>
                        <a:xfrm>
                          <a:off x="0" y="0"/>
                          <a:ext cx="2383155" cy="944645"/>
                          <a:chOff x="0" y="0"/>
                          <a:chExt cx="2383155" cy="944645"/>
                        </a:xfrm>
                        <a:grpFill/>
                      </p:grpSpPr>
                      <p:sp>
                        <p:nvSpPr>
                          <p:cNvPr id="584" name="Parallelogram 583"/>
                          <p:cNvSpPr/>
                          <p:nvPr/>
                        </p:nvSpPr>
                        <p:spPr>
                          <a:xfrm>
                            <a:off x="0" y="0"/>
                            <a:ext cx="2383155" cy="944645"/>
                          </a:xfrm>
                          <a:prstGeom prst="parallelogram">
                            <a:avLst>
                              <a:gd name="adj" fmla="val 30410"/>
                            </a:avLst>
                          </a:prstGeom>
                          <a:grpFill/>
                          <a:ln w="57150"/>
                          <a:effectLst>
                            <a:outerShdw blurRad="76200" dir="18900000" sy="23000" kx="-1200000" algn="bl" rotWithShape="0">
                              <a:prstClr val="black">
                                <a:alpha val="76000"/>
                              </a:prstClr>
                            </a:outerShdw>
                          </a:effectLst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ZA" dirty="0"/>
                          </a:p>
                        </p:txBody>
                      </p:sp>
                      <p:cxnSp>
                        <p:nvCxnSpPr>
                          <p:cNvPr id="585" name="Straight Connector 584"/>
                          <p:cNvCxnSpPr/>
                          <p:nvPr/>
                        </p:nvCxnSpPr>
                        <p:spPr>
                          <a:xfrm flipH="1">
                            <a:off x="205483" y="0"/>
                            <a:ext cx="431165" cy="944245"/>
                          </a:xfrm>
                          <a:prstGeom prst="line">
                            <a:avLst/>
                          </a:prstGeom>
                          <a:grpFill/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586" name="Straight Connector 585"/>
                          <p:cNvCxnSpPr/>
                          <p:nvPr/>
                        </p:nvCxnSpPr>
                        <p:spPr>
                          <a:xfrm flipH="1">
                            <a:off x="544531" y="0"/>
                            <a:ext cx="431165" cy="944245"/>
                          </a:xfrm>
                          <a:prstGeom prst="line">
                            <a:avLst/>
                          </a:prstGeom>
                          <a:grpFill/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587" name="Straight Connector 586"/>
                          <p:cNvCxnSpPr/>
                          <p:nvPr/>
                        </p:nvCxnSpPr>
                        <p:spPr>
                          <a:xfrm flipH="1">
                            <a:off x="832207" y="0"/>
                            <a:ext cx="431165" cy="944245"/>
                          </a:xfrm>
                          <a:prstGeom prst="line">
                            <a:avLst/>
                          </a:prstGeom>
                          <a:grpFill/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588" name="Straight Connector 587"/>
                          <p:cNvCxnSpPr/>
                          <p:nvPr/>
                        </p:nvCxnSpPr>
                        <p:spPr>
                          <a:xfrm flipH="1">
                            <a:off x="1109609" y="0"/>
                            <a:ext cx="431515" cy="944245"/>
                          </a:xfrm>
                          <a:prstGeom prst="line">
                            <a:avLst/>
                          </a:prstGeom>
                          <a:grpFill/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589" name="Straight Connector 588"/>
                          <p:cNvCxnSpPr/>
                          <p:nvPr/>
                        </p:nvCxnSpPr>
                        <p:spPr>
                          <a:xfrm flipH="1">
                            <a:off x="1427145" y="0"/>
                            <a:ext cx="431515" cy="944245"/>
                          </a:xfrm>
                          <a:prstGeom prst="line">
                            <a:avLst/>
                          </a:prstGeom>
                          <a:grpFill/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590" name="Straight Connector 589"/>
                          <p:cNvCxnSpPr/>
                          <p:nvPr/>
                        </p:nvCxnSpPr>
                        <p:spPr>
                          <a:xfrm flipH="1">
                            <a:off x="1705510" y="0"/>
                            <a:ext cx="431515" cy="944245"/>
                          </a:xfrm>
                          <a:prstGeom prst="line">
                            <a:avLst/>
                          </a:prstGeom>
                          <a:grpFill/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581" name="Straight Connector 580"/>
                        <p:cNvCxnSpPr/>
                        <p:nvPr/>
                      </p:nvCxnSpPr>
                      <p:spPr>
                        <a:xfrm flipH="1">
                          <a:off x="380144" y="164387"/>
                          <a:ext cx="1900371" cy="0"/>
                        </a:xfrm>
                        <a:prstGeom prst="line">
                          <a:avLst/>
                        </a:prstGeom>
                        <a:grp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82" name="Straight Connector 581"/>
                        <p:cNvCxnSpPr/>
                        <p:nvPr/>
                      </p:nvCxnSpPr>
                      <p:spPr>
                        <a:xfrm flipH="1">
                          <a:off x="236306" y="400692"/>
                          <a:ext cx="1962364" cy="0"/>
                        </a:xfrm>
                        <a:prstGeom prst="line">
                          <a:avLst/>
                        </a:prstGeom>
                        <a:grp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83" name="Straight Connector 582"/>
                        <p:cNvCxnSpPr/>
                        <p:nvPr/>
                      </p:nvCxnSpPr>
                      <p:spPr>
                        <a:xfrm flipH="1">
                          <a:off x="113016" y="647272"/>
                          <a:ext cx="1962364" cy="0"/>
                        </a:xfrm>
                        <a:prstGeom prst="line">
                          <a:avLst/>
                        </a:prstGeom>
                        <a:grp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sp>
                  <p:nvSpPr>
                    <p:cNvPr id="577" name="Sun 576"/>
                    <p:cNvSpPr/>
                    <p:nvPr/>
                  </p:nvSpPr>
                  <p:spPr>
                    <a:xfrm>
                      <a:off x="0" y="0"/>
                      <a:ext cx="440570" cy="385445"/>
                    </a:xfrm>
                    <a:prstGeom prst="sun">
                      <a:avLst/>
                    </a:prstGeom>
                    <a:solidFill>
                      <a:srgbClr val="FFFF00"/>
                    </a:solidFill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ZA" dirty="0"/>
                    </a:p>
                  </p:txBody>
                </p:sp>
              </p:grpSp>
              <p:sp>
                <p:nvSpPr>
                  <p:cNvPr id="575" name="Sun 574"/>
                  <p:cNvSpPr/>
                  <p:nvPr/>
                </p:nvSpPr>
                <p:spPr>
                  <a:xfrm rot="1106945">
                    <a:off x="721519" y="371475"/>
                    <a:ext cx="440570" cy="385445"/>
                  </a:xfrm>
                  <a:prstGeom prst="sun">
                    <a:avLst/>
                  </a:prstGeom>
                  <a:solidFill>
                    <a:srgbClr val="FFFF00">
                      <a:alpha val="50000"/>
                    </a:srgbClr>
                  </a:solidFill>
                  <a:ln>
                    <a:solidFill>
                      <a:srgbClr val="FFFF00">
                        <a:alpha val="10000"/>
                      </a:srgb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ZA" dirty="0"/>
                  </a:p>
                </p:txBody>
              </p:sp>
            </p:grpSp>
            <p:grpSp>
              <p:nvGrpSpPr>
                <p:cNvPr id="609" name="Group 608"/>
                <p:cNvGrpSpPr/>
                <p:nvPr/>
              </p:nvGrpSpPr>
              <p:grpSpPr>
                <a:xfrm>
                  <a:off x="8086739" y="3836060"/>
                  <a:ext cx="858717" cy="494862"/>
                  <a:chOff x="0" y="0"/>
                  <a:chExt cx="1458763" cy="836224"/>
                </a:xfrm>
              </p:grpSpPr>
              <p:grpSp>
                <p:nvGrpSpPr>
                  <p:cNvPr id="610" name="Group 609"/>
                  <p:cNvGrpSpPr/>
                  <p:nvPr/>
                </p:nvGrpSpPr>
                <p:grpSpPr>
                  <a:xfrm>
                    <a:off x="0" y="0"/>
                    <a:ext cx="1458763" cy="836224"/>
                    <a:chOff x="0" y="0"/>
                    <a:chExt cx="1458763" cy="836224"/>
                  </a:xfrm>
                </p:grpSpPr>
                <p:grpSp>
                  <p:nvGrpSpPr>
                    <p:cNvPr id="612" name="Group 611"/>
                    <p:cNvGrpSpPr/>
                    <p:nvPr/>
                  </p:nvGrpSpPr>
                  <p:grpSpPr>
                    <a:xfrm>
                      <a:off x="442912" y="292894"/>
                      <a:ext cx="1015851" cy="543330"/>
                      <a:chOff x="0" y="0"/>
                      <a:chExt cx="1101331" cy="543330"/>
                    </a:xfrm>
                    <a:solidFill>
                      <a:schemeClr val="bg1">
                        <a:lumMod val="50000"/>
                      </a:schemeClr>
                    </a:solidFill>
                  </p:grpSpPr>
                  <p:cxnSp>
                    <p:nvCxnSpPr>
                      <p:cNvPr id="614" name="Straight Connector 613"/>
                      <p:cNvCxnSpPr/>
                      <p:nvPr/>
                    </p:nvCxnSpPr>
                    <p:spPr>
                      <a:xfrm flipH="1" flipV="1">
                        <a:off x="986104" y="297877"/>
                        <a:ext cx="67564" cy="164460"/>
                      </a:xfrm>
                      <a:prstGeom prst="line">
                        <a:avLst/>
                      </a:prstGeom>
                      <a:grpFill/>
                      <a:ln w="158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615" name="Group 614"/>
                      <p:cNvGrpSpPr/>
                      <p:nvPr/>
                    </p:nvGrpSpPr>
                    <p:grpSpPr>
                      <a:xfrm>
                        <a:off x="0" y="0"/>
                        <a:ext cx="1101331" cy="543330"/>
                        <a:chOff x="0" y="0"/>
                        <a:chExt cx="2383155" cy="944645"/>
                      </a:xfrm>
                      <a:grpFill/>
                    </p:grpSpPr>
                    <p:grpSp>
                      <p:nvGrpSpPr>
                        <p:cNvPr id="616" name="Group 615"/>
                        <p:cNvGrpSpPr/>
                        <p:nvPr/>
                      </p:nvGrpSpPr>
                      <p:grpSpPr>
                        <a:xfrm>
                          <a:off x="0" y="0"/>
                          <a:ext cx="2383155" cy="944645"/>
                          <a:chOff x="0" y="0"/>
                          <a:chExt cx="2383155" cy="944645"/>
                        </a:xfrm>
                        <a:grpFill/>
                      </p:grpSpPr>
                      <p:sp>
                        <p:nvSpPr>
                          <p:cNvPr id="620" name="Parallelogram 619"/>
                          <p:cNvSpPr/>
                          <p:nvPr/>
                        </p:nvSpPr>
                        <p:spPr>
                          <a:xfrm>
                            <a:off x="0" y="0"/>
                            <a:ext cx="2383155" cy="944645"/>
                          </a:xfrm>
                          <a:prstGeom prst="parallelogram">
                            <a:avLst>
                              <a:gd name="adj" fmla="val 30410"/>
                            </a:avLst>
                          </a:prstGeom>
                          <a:grpFill/>
                          <a:ln w="57150"/>
                          <a:effectLst>
                            <a:outerShdw blurRad="76200" dir="18900000" sy="23000" kx="-1200000" algn="bl" rotWithShape="0">
                              <a:prstClr val="black">
                                <a:alpha val="71000"/>
                              </a:prstClr>
                            </a:outerShdw>
                          </a:effectLst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ZA" dirty="0"/>
                          </a:p>
                        </p:txBody>
                      </p:sp>
                      <p:cxnSp>
                        <p:nvCxnSpPr>
                          <p:cNvPr id="621" name="Straight Connector 620"/>
                          <p:cNvCxnSpPr/>
                          <p:nvPr/>
                        </p:nvCxnSpPr>
                        <p:spPr>
                          <a:xfrm flipH="1">
                            <a:off x="205483" y="0"/>
                            <a:ext cx="431165" cy="944245"/>
                          </a:xfrm>
                          <a:prstGeom prst="line">
                            <a:avLst/>
                          </a:prstGeom>
                          <a:grpFill/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22" name="Straight Connector 621"/>
                          <p:cNvCxnSpPr/>
                          <p:nvPr/>
                        </p:nvCxnSpPr>
                        <p:spPr>
                          <a:xfrm flipH="1">
                            <a:off x="544531" y="0"/>
                            <a:ext cx="431165" cy="944245"/>
                          </a:xfrm>
                          <a:prstGeom prst="line">
                            <a:avLst/>
                          </a:prstGeom>
                          <a:grpFill/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23" name="Straight Connector 622"/>
                          <p:cNvCxnSpPr/>
                          <p:nvPr/>
                        </p:nvCxnSpPr>
                        <p:spPr>
                          <a:xfrm flipH="1">
                            <a:off x="832207" y="0"/>
                            <a:ext cx="431165" cy="944245"/>
                          </a:xfrm>
                          <a:prstGeom prst="line">
                            <a:avLst/>
                          </a:prstGeom>
                          <a:grpFill/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24" name="Straight Connector 623"/>
                          <p:cNvCxnSpPr/>
                          <p:nvPr/>
                        </p:nvCxnSpPr>
                        <p:spPr>
                          <a:xfrm flipH="1">
                            <a:off x="1109609" y="0"/>
                            <a:ext cx="431515" cy="944245"/>
                          </a:xfrm>
                          <a:prstGeom prst="line">
                            <a:avLst/>
                          </a:prstGeom>
                          <a:grpFill/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25" name="Straight Connector 624"/>
                          <p:cNvCxnSpPr/>
                          <p:nvPr/>
                        </p:nvCxnSpPr>
                        <p:spPr>
                          <a:xfrm flipH="1">
                            <a:off x="1427145" y="0"/>
                            <a:ext cx="431515" cy="944245"/>
                          </a:xfrm>
                          <a:prstGeom prst="line">
                            <a:avLst/>
                          </a:prstGeom>
                          <a:grpFill/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26" name="Straight Connector 625"/>
                          <p:cNvCxnSpPr/>
                          <p:nvPr/>
                        </p:nvCxnSpPr>
                        <p:spPr>
                          <a:xfrm flipH="1">
                            <a:off x="1705510" y="0"/>
                            <a:ext cx="431515" cy="944245"/>
                          </a:xfrm>
                          <a:prstGeom prst="line">
                            <a:avLst/>
                          </a:prstGeom>
                          <a:grpFill/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617" name="Straight Connector 616"/>
                        <p:cNvCxnSpPr/>
                        <p:nvPr/>
                      </p:nvCxnSpPr>
                      <p:spPr>
                        <a:xfrm flipH="1">
                          <a:off x="380144" y="164387"/>
                          <a:ext cx="1900371" cy="0"/>
                        </a:xfrm>
                        <a:prstGeom prst="line">
                          <a:avLst/>
                        </a:prstGeom>
                        <a:grp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18" name="Straight Connector 617"/>
                        <p:cNvCxnSpPr/>
                        <p:nvPr/>
                      </p:nvCxnSpPr>
                      <p:spPr>
                        <a:xfrm flipH="1">
                          <a:off x="236306" y="400692"/>
                          <a:ext cx="1962364" cy="0"/>
                        </a:xfrm>
                        <a:prstGeom prst="line">
                          <a:avLst/>
                        </a:prstGeom>
                        <a:grp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19" name="Straight Connector 618"/>
                        <p:cNvCxnSpPr/>
                        <p:nvPr/>
                      </p:nvCxnSpPr>
                      <p:spPr>
                        <a:xfrm flipH="1">
                          <a:off x="113016" y="647272"/>
                          <a:ext cx="1962364" cy="0"/>
                        </a:xfrm>
                        <a:prstGeom prst="line">
                          <a:avLst/>
                        </a:prstGeom>
                        <a:grp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sp>
                  <p:nvSpPr>
                    <p:cNvPr id="613" name="Sun 612"/>
                    <p:cNvSpPr/>
                    <p:nvPr/>
                  </p:nvSpPr>
                  <p:spPr>
                    <a:xfrm>
                      <a:off x="0" y="0"/>
                      <a:ext cx="440570" cy="385445"/>
                    </a:xfrm>
                    <a:prstGeom prst="sun">
                      <a:avLst/>
                    </a:prstGeom>
                    <a:solidFill>
                      <a:srgbClr val="FFFF00"/>
                    </a:solidFill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ZA" dirty="0"/>
                    </a:p>
                  </p:txBody>
                </p:sp>
              </p:grpSp>
              <p:sp>
                <p:nvSpPr>
                  <p:cNvPr id="611" name="Sun 610"/>
                  <p:cNvSpPr/>
                  <p:nvPr/>
                </p:nvSpPr>
                <p:spPr>
                  <a:xfrm rot="1106945">
                    <a:off x="721519" y="371475"/>
                    <a:ext cx="440570" cy="385445"/>
                  </a:xfrm>
                  <a:prstGeom prst="sun">
                    <a:avLst/>
                  </a:prstGeom>
                  <a:solidFill>
                    <a:srgbClr val="FFFF00">
                      <a:alpha val="50000"/>
                    </a:srgbClr>
                  </a:solidFill>
                  <a:ln>
                    <a:solidFill>
                      <a:srgbClr val="FFFF00">
                        <a:alpha val="10000"/>
                      </a:srgb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ZA" dirty="0"/>
                  </a:p>
                </p:txBody>
              </p:sp>
            </p:grpSp>
            <p:grpSp>
              <p:nvGrpSpPr>
                <p:cNvPr id="641" name="Group 640"/>
                <p:cNvGrpSpPr/>
                <p:nvPr/>
              </p:nvGrpSpPr>
              <p:grpSpPr>
                <a:xfrm>
                  <a:off x="6494922" y="5823759"/>
                  <a:ext cx="1901431" cy="230837"/>
                  <a:chOff x="6494921" y="5823772"/>
                  <a:chExt cx="1901431" cy="230837"/>
                </a:xfrm>
              </p:grpSpPr>
              <p:cxnSp>
                <p:nvCxnSpPr>
                  <p:cNvPr id="628" name="Straight Connector 627"/>
                  <p:cNvCxnSpPr>
                    <a:stCxn id="584" idx="5"/>
                  </p:cNvCxnSpPr>
                  <p:nvPr/>
                </p:nvCxnSpPr>
                <p:spPr>
                  <a:xfrm flipH="1" flipV="1">
                    <a:off x="6499708" y="6049185"/>
                    <a:ext cx="1896644" cy="21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3" name="Straight Arrow Connector 632"/>
                  <p:cNvCxnSpPr/>
                  <p:nvPr/>
                </p:nvCxnSpPr>
                <p:spPr>
                  <a:xfrm flipH="1" flipV="1">
                    <a:off x="6494921" y="5829352"/>
                    <a:ext cx="4787" cy="22004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9" name="Straight Arrow Connector 638"/>
                  <p:cNvCxnSpPr/>
                  <p:nvPr/>
                </p:nvCxnSpPr>
                <p:spPr>
                  <a:xfrm flipH="1" flipV="1">
                    <a:off x="7043457" y="5834561"/>
                    <a:ext cx="4787" cy="22004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0" name="Straight Arrow Connector 639"/>
                  <p:cNvCxnSpPr/>
                  <p:nvPr/>
                </p:nvCxnSpPr>
                <p:spPr>
                  <a:xfrm flipH="1" flipV="1">
                    <a:off x="7617408" y="5823772"/>
                    <a:ext cx="4787" cy="22004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42" name="Group 641"/>
                <p:cNvGrpSpPr/>
                <p:nvPr/>
              </p:nvGrpSpPr>
              <p:grpSpPr>
                <a:xfrm rot="10800000" flipH="1">
                  <a:off x="6530069" y="4074196"/>
                  <a:ext cx="1823668" cy="199056"/>
                  <a:chOff x="6494921" y="5823772"/>
                  <a:chExt cx="1901431" cy="230837"/>
                </a:xfrm>
              </p:grpSpPr>
              <p:cxnSp>
                <p:nvCxnSpPr>
                  <p:cNvPr id="643" name="Straight Connector 642"/>
                  <p:cNvCxnSpPr/>
                  <p:nvPr/>
                </p:nvCxnSpPr>
                <p:spPr>
                  <a:xfrm flipH="1" flipV="1">
                    <a:off x="6499708" y="6049185"/>
                    <a:ext cx="1896644" cy="21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4" name="Straight Arrow Connector 643"/>
                  <p:cNvCxnSpPr/>
                  <p:nvPr/>
                </p:nvCxnSpPr>
                <p:spPr>
                  <a:xfrm flipH="1" flipV="1">
                    <a:off x="6494921" y="5829352"/>
                    <a:ext cx="4787" cy="22004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5" name="Straight Arrow Connector 644"/>
                  <p:cNvCxnSpPr/>
                  <p:nvPr/>
                </p:nvCxnSpPr>
                <p:spPr>
                  <a:xfrm flipH="1" flipV="1">
                    <a:off x="7043457" y="5834561"/>
                    <a:ext cx="4787" cy="22004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6" name="Straight Arrow Connector 645"/>
                  <p:cNvCxnSpPr/>
                  <p:nvPr/>
                </p:nvCxnSpPr>
                <p:spPr>
                  <a:xfrm flipH="1" flipV="1">
                    <a:off x="7617408" y="5823772"/>
                    <a:ext cx="4787" cy="22004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sp>
        <p:nvSpPr>
          <p:cNvPr id="652" name="TextBox 651"/>
          <p:cNvSpPr txBox="1"/>
          <p:nvPr/>
        </p:nvSpPr>
        <p:spPr>
          <a:xfrm>
            <a:off x="3178729" y="2560304"/>
            <a:ext cx="1458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>
                <a:solidFill>
                  <a:schemeClr val="tx2">
                    <a:lumMod val="75000"/>
                  </a:schemeClr>
                </a:solidFill>
              </a:rPr>
              <a:t>Control guy</a:t>
            </a:r>
            <a:endParaRPr lang="en-ZA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53" name="TextBox 652"/>
          <p:cNvSpPr txBox="1"/>
          <p:nvPr/>
        </p:nvSpPr>
        <p:spPr>
          <a:xfrm>
            <a:off x="3617171" y="1459312"/>
            <a:ext cx="1214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>
                <a:solidFill>
                  <a:schemeClr val="tx2">
                    <a:lumMod val="75000"/>
                  </a:schemeClr>
                </a:solidFill>
              </a:rPr>
              <a:t>System Control</a:t>
            </a:r>
            <a:endParaRPr lang="en-ZA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54" name="TextBox 653"/>
          <p:cNvSpPr txBox="1"/>
          <p:nvPr/>
        </p:nvSpPr>
        <p:spPr>
          <a:xfrm>
            <a:off x="1087729" y="4752402"/>
            <a:ext cx="38587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chemeClr val="tx2">
                    <a:lumMod val="75000"/>
                  </a:schemeClr>
                </a:solidFill>
              </a:rPr>
              <a:t>Large number of measurement points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chemeClr val="tx2">
                    <a:lumMod val="75000"/>
                  </a:schemeClr>
                </a:solidFill>
              </a:rPr>
              <a:t>Interventions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chemeClr val="tx2">
                    <a:lumMod val="75000"/>
                  </a:schemeClr>
                </a:solidFill>
              </a:rPr>
              <a:t>Maximise management and control</a:t>
            </a:r>
            <a:endParaRPr lang="en-ZA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55" name="TextBox 654"/>
          <p:cNvSpPr txBox="1"/>
          <p:nvPr/>
        </p:nvSpPr>
        <p:spPr>
          <a:xfrm>
            <a:off x="4937237" y="3354449"/>
            <a:ext cx="11454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>
                <a:solidFill>
                  <a:schemeClr val="tx2">
                    <a:lumMod val="75000"/>
                  </a:schemeClr>
                </a:solidFill>
              </a:rPr>
              <a:t>Switching points</a:t>
            </a:r>
            <a:endParaRPr lang="en-ZA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82" name="TextBox 281"/>
          <p:cNvSpPr txBox="1"/>
          <p:nvPr/>
        </p:nvSpPr>
        <p:spPr>
          <a:xfrm>
            <a:off x="6500364" y="1454762"/>
            <a:ext cx="1660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>
                <a:solidFill>
                  <a:schemeClr val="tx2">
                    <a:lumMod val="75000"/>
                  </a:schemeClr>
                </a:solidFill>
              </a:rPr>
              <a:t>Load shedding</a:t>
            </a:r>
            <a:endParaRPr lang="en-ZA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226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2" grpId="0"/>
      <p:bldP spid="653" grpId="0"/>
      <p:bldP spid="654" grpId="0"/>
      <p:bldP spid="655" grpId="0"/>
      <p:bldP spid="28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853"/>
          <a:stretch/>
        </p:blipFill>
        <p:spPr>
          <a:xfrm>
            <a:off x="1259632" y="1556792"/>
            <a:ext cx="3240360" cy="252028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ZA" sz="3200" dirty="0" smtClean="0">
                <a:solidFill>
                  <a:schemeClr val="accent2">
                    <a:lumMod val="75000"/>
                  </a:schemeClr>
                </a:solidFill>
              </a:rPr>
              <a:t>Metering</a:t>
            </a:r>
            <a:r>
              <a:rPr lang="en-ZA" dirty="0" smtClean="0"/>
              <a:t> </a:t>
            </a:r>
            <a:endParaRPr lang="en-ZA" dirty="0"/>
          </a:p>
        </p:txBody>
      </p:sp>
      <p:sp>
        <p:nvSpPr>
          <p:cNvPr id="5" name="TextBox 4"/>
          <p:cNvSpPr txBox="1"/>
          <p:nvPr/>
        </p:nvSpPr>
        <p:spPr>
          <a:xfrm>
            <a:off x="4860032" y="1647350"/>
            <a:ext cx="33843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000" dirty="0" smtClean="0">
                <a:solidFill>
                  <a:schemeClr val="tx2">
                    <a:lumMod val="75000"/>
                  </a:schemeClr>
                </a:solidFill>
              </a:rPr>
              <a:t>Measure: Voltage, Current &amp; Phase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000" dirty="0" smtClean="0">
                <a:solidFill>
                  <a:schemeClr val="tx2">
                    <a:lumMod val="75000"/>
                  </a:schemeClr>
                </a:solidFill>
              </a:rPr>
              <a:t>Each for 3 phases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000" dirty="0" smtClean="0">
                <a:solidFill>
                  <a:schemeClr val="tx2">
                    <a:lumMod val="75000"/>
                  </a:schemeClr>
                </a:solidFill>
              </a:rPr>
              <a:t>Each for 4 harmonics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000" dirty="0" smtClean="0">
                <a:solidFill>
                  <a:schemeClr val="tx2">
                    <a:lumMod val="75000"/>
                  </a:schemeClr>
                </a:solidFill>
              </a:rPr>
              <a:t>36 measurements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000" dirty="0" smtClean="0">
                <a:solidFill>
                  <a:schemeClr val="tx2">
                    <a:lumMod val="75000"/>
                  </a:schemeClr>
                </a:solidFill>
              </a:rPr>
              <a:t>At 50 Hz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000" dirty="0" smtClean="0">
                <a:solidFill>
                  <a:schemeClr val="tx2">
                    <a:lumMod val="75000"/>
                  </a:schemeClr>
                </a:solidFill>
              </a:rPr>
              <a:t>1800 measurements/s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000" dirty="0" smtClean="0">
                <a:solidFill>
                  <a:schemeClr val="tx2">
                    <a:lumMod val="75000"/>
                  </a:schemeClr>
                </a:solidFill>
              </a:rPr>
              <a:t> 8 bit resolution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000" dirty="0" smtClean="0">
                <a:solidFill>
                  <a:schemeClr val="tx2">
                    <a:lumMod val="75000"/>
                  </a:schemeClr>
                </a:solidFill>
              </a:rPr>
              <a:t>14,4 kb/s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000" dirty="0" smtClean="0">
                <a:solidFill>
                  <a:schemeClr val="tx2">
                    <a:lumMod val="75000"/>
                  </a:schemeClr>
                </a:solidFill>
              </a:rPr>
              <a:t>20 million users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000" dirty="0" smtClean="0">
                <a:solidFill>
                  <a:schemeClr val="tx2">
                    <a:lumMod val="75000"/>
                  </a:schemeClr>
                </a:solidFill>
              </a:rPr>
              <a:t>288 Gb/s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0" y="5774701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dirty="0">
                <a:solidFill>
                  <a:schemeClr val="tx2">
                    <a:lumMod val="75000"/>
                  </a:schemeClr>
                </a:solidFill>
              </a:rPr>
              <a:t>=</a:t>
            </a:r>
            <a:r>
              <a:rPr lang="en-ZA" sz="2800" dirty="0" smtClean="0">
                <a:solidFill>
                  <a:schemeClr val="tx2">
                    <a:lumMod val="75000"/>
                  </a:schemeClr>
                </a:solidFill>
              </a:rPr>
              <a:t> Big data stream</a:t>
            </a:r>
          </a:p>
        </p:txBody>
      </p:sp>
    </p:spTree>
    <p:extLst>
      <p:ext uri="{BB962C8B-B14F-4D97-AF65-F5344CB8AC3E}">
        <p14:creationId xmlns:p14="http://schemas.microsoft.com/office/powerpoint/2010/main" val="2111319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403618"/>
            <a:ext cx="7329013" cy="422982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354" y="404815"/>
            <a:ext cx="7921134" cy="719929"/>
          </a:xfrm>
        </p:spPr>
        <p:txBody>
          <a:bodyPr>
            <a:normAutofit/>
          </a:bodyPr>
          <a:lstStyle/>
          <a:p>
            <a:pPr algn="l"/>
            <a:r>
              <a:rPr lang="en-ZA" sz="3200" dirty="0" smtClean="0">
                <a:solidFill>
                  <a:schemeClr val="accent2">
                    <a:lumMod val="75000"/>
                  </a:schemeClr>
                </a:solidFill>
              </a:rPr>
              <a:t>Example</a:t>
            </a:r>
            <a:r>
              <a:rPr lang="en-ZA" sz="3600" dirty="0" smtClean="0"/>
              <a:t> </a:t>
            </a:r>
            <a:endParaRPr lang="en-ZA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1069644" y="5887144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400" dirty="0" smtClean="0">
                <a:solidFill>
                  <a:schemeClr val="tx2">
                    <a:lumMod val="75000"/>
                  </a:schemeClr>
                </a:solidFill>
              </a:rPr>
              <a:t>Picture from W Cronje</a:t>
            </a:r>
            <a:endParaRPr lang="en-ZA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itle 2"/>
          <p:cNvSpPr txBox="1">
            <a:spLocks/>
          </p:cNvSpPr>
          <p:nvPr/>
        </p:nvSpPr>
        <p:spPr bwMode="auto">
          <a:xfrm>
            <a:off x="1050569" y="899713"/>
            <a:ext cx="7057038" cy="503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Arial" pitchFamily="34" charset="0"/>
                <a:ea typeface="MS PGothic" panose="020B0600070205080204" pitchFamily="34" charset="-128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/>
            <a:r>
              <a:rPr lang="en-ZA" sz="2000" dirty="0" smtClean="0">
                <a:solidFill>
                  <a:schemeClr val="accent2">
                    <a:lumMod val="75000"/>
                  </a:schemeClr>
                </a:solidFill>
              </a:rPr>
              <a:t>Time domain </a:t>
            </a:r>
            <a:endParaRPr lang="en-ZA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" name="Straight Connector 4"/>
          <p:cNvCxnSpPr>
            <a:endCxn id="13" idx="1"/>
          </p:cNvCxnSpPr>
          <p:nvPr/>
        </p:nvCxnSpPr>
        <p:spPr>
          <a:xfrm flipV="1">
            <a:off x="2195736" y="1993245"/>
            <a:ext cx="668531" cy="676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ight Brace 5"/>
          <p:cNvSpPr/>
          <p:nvPr/>
        </p:nvSpPr>
        <p:spPr>
          <a:xfrm rot="5400000">
            <a:off x="2353736" y="3865064"/>
            <a:ext cx="162019" cy="105408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434745" y="4473116"/>
            <a:ext cx="913119" cy="324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347864" y="4635134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dirty="0" smtClean="0">
                <a:solidFill>
                  <a:srgbClr val="002060"/>
                </a:solidFill>
              </a:rPr>
              <a:t>Geyser  </a:t>
            </a:r>
            <a:endParaRPr lang="en-ZA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64267" y="1700857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dirty="0" smtClean="0">
                <a:solidFill>
                  <a:srgbClr val="002060"/>
                </a:solidFill>
              </a:rPr>
              <a:t>Washing machine  </a:t>
            </a:r>
            <a:endParaRPr lang="en-ZA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15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tsEI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hpspsa</Template>
  <TotalTime>6318</TotalTime>
  <Words>244</Words>
  <Application>Microsoft Office PowerPoint</Application>
  <PresentationFormat>On-screen Show (4:3)</PresentationFormat>
  <Paragraphs>133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WitsEIE</vt:lpstr>
      <vt:lpstr>Application of Data Intensive Science To The Electrical Energy Grid </vt:lpstr>
      <vt:lpstr>Contents</vt:lpstr>
      <vt:lpstr>PowerPoint Presentation</vt:lpstr>
      <vt:lpstr>Old Energy grid</vt:lpstr>
      <vt:lpstr>Evolution of grid</vt:lpstr>
      <vt:lpstr>Possible Solutions</vt:lpstr>
      <vt:lpstr>Measurement points</vt:lpstr>
      <vt:lpstr>Metering </vt:lpstr>
      <vt:lpstr>Example </vt:lpstr>
      <vt:lpstr>Frequency domain </vt:lpstr>
      <vt:lpstr>Frequency domain </vt:lpstr>
      <vt:lpstr>Useful Information</vt:lpstr>
      <vt:lpstr>Architecture </vt:lpstr>
      <vt:lpstr>Is this the same problem?</vt:lpstr>
      <vt:lpstr>Conclusions 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of data</dc:title>
  <dc:creator>Lenovo</dc:creator>
  <cp:lastModifiedBy>Lenovo</cp:lastModifiedBy>
  <cp:revision>180</cp:revision>
  <dcterms:created xsi:type="dcterms:W3CDTF">2014-01-19T09:56:57Z</dcterms:created>
  <dcterms:modified xsi:type="dcterms:W3CDTF">2014-01-30T14:18:54Z</dcterms:modified>
</cp:coreProperties>
</file>