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62" r:id="rId3"/>
    <p:sldId id="360" r:id="rId4"/>
    <p:sldId id="338" r:id="rId5"/>
    <p:sldId id="303" r:id="rId6"/>
    <p:sldId id="345" r:id="rId7"/>
    <p:sldId id="362" r:id="rId8"/>
    <p:sldId id="315" r:id="rId9"/>
    <p:sldId id="364" r:id="rId10"/>
    <p:sldId id="361" r:id="rId11"/>
    <p:sldId id="365" r:id="rId12"/>
    <p:sldId id="351" r:id="rId13"/>
    <p:sldId id="349" r:id="rId14"/>
    <p:sldId id="319" r:id="rId15"/>
    <p:sldId id="350" r:id="rId16"/>
    <p:sldId id="321" r:id="rId17"/>
    <p:sldId id="352" r:id="rId18"/>
    <p:sldId id="368" r:id="rId19"/>
    <p:sldId id="337" r:id="rId20"/>
    <p:sldId id="370" r:id="rId21"/>
    <p:sldId id="327" r:id="rId22"/>
    <p:sldId id="369" r:id="rId23"/>
    <p:sldId id="356" r:id="rId24"/>
    <p:sldId id="35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91978-5C37-4C42-859F-8477D2123C60}" v="113" dt="2023-08-31T13:42:35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1"/>
    <p:restoredTop sz="94960"/>
  </p:normalViewPr>
  <p:slideViewPr>
    <p:cSldViewPr snapToGrid="0">
      <p:cViewPr varScale="1">
        <p:scale>
          <a:sx n="102" d="100"/>
          <a:sy n="102" d="100"/>
        </p:scale>
        <p:origin x="7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Soluk" userId="cdc218893f06ea06" providerId="LiveId" clId="{E2A22E8A-3236-C548-9F49-62A6C1DE5E56}"/>
    <pc:docChg chg="undo custSel addSld delSld modSld sldOrd">
      <pc:chgData name="Richard Soluk" userId="cdc218893f06ea06" providerId="LiveId" clId="{E2A22E8A-3236-C548-9F49-62A6C1DE5E56}" dt="2022-07-08T10:02:25.164" v="9396"/>
      <pc:docMkLst>
        <pc:docMk/>
      </pc:docMkLst>
      <pc:sldChg chg="modSp mod modTransition setBg">
        <pc:chgData name="Richard Soluk" userId="cdc218893f06ea06" providerId="LiveId" clId="{E2A22E8A-3236-C548-9F49-62A6C1DE5E56}" dt="2022-07-08T09:37:36.367" v="9167"/>
        <pc:sldMkLst>
          <pc:docMk/>
          <pc:sldMk cId="639069220" sldId="256"/>
        </pc:sldMkLst>
        <pc:spChg chg="mod">
          <ac:chgData name="Richard Soluk" userId="cdc218893f06ea06" providerId="LiveId" clId="{E2A22E8A-3236-C548-9F49-62A6C1DE5E56}" dt="2022-07-06T09:21:17.014" v="8240" actId="14100"/>
          <ac:spMkLst>
            <pc:docMk/>
            <pc:sldMk cId="639069220" sldId="256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8T09:35:01.547" v="8937" actId="20577"/>
          <ac:spMkLst>
            <pc:docMk/>
            <pc:sldMk cId="639069220" sldId="256"/>
            <ac:spMk id="3" creationId="{00000000-0000-0000-0000-000000000000}"/>
          </ac:spMkLst>
        </pc:spChg>
      </pc:sldChg>
      <pc:sldChg chg="addSp modSp mod modTransition">
        <pc:chgData name="Richard Soluk" userId="cdc218893f06ea06" providerId="LiveId" clId="{E2A22E8A-3236-C548-9F49-62A6C1DE5E56}" dt="2022-07-03T00:32:28.275" v="8104"/>
        <pc:sldMkLst>
          <pc:docMk/>
          <pc:sldMk cId="2552664632" sldId="258"/>
        </pc:sldMkLst>
        <pc:spChg chg="mod">
          <ac:chgData name="Richard Soluk" userId="cdc218893f06ea06" providerId="LiveId" clId="{E2A22E8A-3236-C548-9F49-62A6C1DE5E56}" dt="2022-07-03T00:30:19.855" v="8095" actId="14100"/>
          <ac:spMkLst>
            <pc:docMk/>
            <pc:sldMk cId="2552664632" sldId="258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3T00:30:36.639" v="8096" actId="20577"/>
          <ac:spMkLst>
            <pc:docMk/>
            <pc:sldMk cId="2552664632" sldId="258"/>
            <ac:spMk id="3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552664632" sldId="258"/>
            <ac:spMk id="6" creationId="{4A2E4E5E-6416-E14E-8C6C-9AC414ABA0AE}"/>
          </ac:spMkLst>
        </pc:spChg>
        <pc:picChg chg="add mod">
          <ac:chgData name="Richard Soluk" userId="cdc218893f06ea06" providerId="LiveId" clId="{E2A22E8A-3236-C548-9F49-62A6C1DE5E56}" dt="2022-07-03T00:32:28.275" v="8104"/>
          <ac:picMkLst>
            <pc:docMk/>
            <pc:sldMk cId="2552664632" sldId="258"/>
            <ac:picMk id="9" creationId="{4C8F17A7-64B4-C3FE-239F-54C5F41D9B84}"/>
          </ac:picMkLst>
        </pc:picChg>
      </pc:sldChg>
      <pc:sldChg chg="addSp modSp mod modTransition">
        <pc:chgData name="Richard Soluk" userId="cdc218893f06ea06" providerId="LiveId" clId="{E2A22E8A-3236-C548-9F49-62A6C1DE5E56}" dt="2022-07-03T00:32:47.381" v="8106"/>
        <pc:sldMkLst>
          <pc:docMk/>
          <pc:sldMk cId="4100060850" sldId="260"/>
        </pc:sldMkLst>
        <pc:spChg chg="mod">
          <ac:chgData name="Richard Soluk" userId="cdc218893f06ea06" providerId="LiveId" clId="{E2A22E8A-3236-C548-9F49-62A6C1DE5E56}" dt="2022-07-03T00:31:18.819" v="8101" actId="1076"/>
          <ac:spMkLst>
            <pc:docMk/>
            <pc:sldMk cId="4100060850" sldId="260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4100060850" sldId="260"/>
            <ac:spMk id="6" creationId="{89064C3A-449D-4B4E-BDCD-9AB3A87A73A6}"/>
          </ac:spMkLst>
        </pc:spChg>
        <pc:picChg chg="add mod">
          <ac:chgData name="Richard Soluk" userId="cdc218893f06ea06" providerId="LiveId" clId="{E2A22E8A-3236-C548-9F49-62A6C1DE5E56}" dt="2022-07-03T00:32:47.381" v="8106"/>
          <ac:picMkLst>
            <pc:docMk/>
            <pc:sldMk cId="4100060850" sldId="260"/>
            <ac:picMk id="7" creationId="{5E7C32A6-4AE8-7529-D15D-B6F3EF25186C}"/>
          </ac:picMkLst>
        </pc:picChg>
      </pc:sldChg>
      <pc:sldChg chg="modSp mod modTransition">
        <pc:chgData name="Richard Soluk" userId="cdc218893f06ea06" providerId="LiveId" clId="{E2A22E8A-3236-C548-9F49-62A6C1DE5E56}" dt="2022-07-03T00:31:37.502" v="8103" actId="1076"/>
        <pc:sldMkLst>
          <pc:docMk/>
          <pc:sldMk cId="1342701246" sldId="295"/>
        </pc:sldMkLst>
        <pc:spChg chg="mod">
          <ac:chgData name="Richard Soluk" userId="cdc218893f06ea06" providerId="LiveId" clId="{E2A22E8A-3236-C548-9F49-62A6C1DE5E56}" dt="2022-07-03T00:31:37.502" v="8103" actId="1076"/>
          <ac:spMkLst>
            <pc:docMk/>
            <pc:sldMk cId="1342701246" sldId="295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1342701246" sldId="295"/>
            <ac:spMk id="5" creationId="{00000000-0000-0000-0000-000000000000}"/>
          </ac:spMkLst>
        </pc:spChg>
      </pc:sldChg>
      <pc:sldChg chg="addSp delSp modSp add del mod ord modTransition">
        <pc:chgData name="Richard Soluk" userId="cdc218893f06ea06" providerId="LiveId" clId="{E2A22E8A-3236-C548-9F49-62A6C1DE5E56}" dt="2022-07-02T17:29:58.298" v="4528" actId="20577"/>
        <pc:sldMkLst>
          <pc:docMk/>
          <pc:sldMk cId="1513906515" sldId="300"/>
        </pc:sldMkLst>
        <pc:spChg chg="mod">
          <ac:chgData name="Richard Soluk" userId="cdc218893f06ea06" providerId="LiveId" clId="{E2A22E8A-3236-C548-9F49-62A6C1DE5E56}" dt="2022-06-30T14:21:55.264" v="3250" actId="20577"/>
          <ac:spMkLst>
            <pc:docMk/>
            <pc:sldMk cId="1513906515" sldId="300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1513906515" sldId="300"/>
            <ac:spMk id="5" creationId="{00000000-0000-0000-0000-000000000000}"/>
          </ac:spMkLst>
        </pc:spChg>
        <pc:spChg chg="mod">
          <ac:chgData name="Richard Soluk" userId="cdc218893f06ea06" providerId="LiveId" clId="{E2A22E8A-3236-C548-9F49-62A6C1DE5E56}" dt="2022-07-02T17:29:58.298" v="4528" actId="20577"/>
          <ac:spMkLst>
            <pc:docMk/>
            <pc:sldMk cId="1513906515" sldId="300"/>
            <ac:spMk id="12" creationId="{A6347EC7-2DC8-1148-8B5B-37E7CDFE8E8C}"/>
          </ac:spMkLst>
        </pc:spChg>
        <pc:spChg chg="del">
          <ac:chgData name="Richard Soluk" userId="cdc218893f06ea06" providerId="LiveId" clId="{E2A22E8A-3236-C548-9F49-62A6C1DE5E56}" dt="2022-06-30T19:47:05.195" v="3705" actId="478"/>
          <ac:spMkLst>
            <pc:docMk/>
            <pc:sldMk cId="1513906515" sldId="300"/>
            <ac:spMk id="13" creationId="{AEE8B925-7FC1-7A42-92C4-809FE1628237}"/>
          </ac:spMkLst>
        </pc:spChg>
        <pc:picChg chg="mod">
          <ac:chgData name="Richard Soluk" userId="cdc218893f06ea06" providerId="LiveId" clId="{E2A22E8A-3236-C548-9F49-62A6C1DE5E56}" dt="2022-06-29T20:16:12.614" v="2783" actId="14100"/>
          <ac:picMkLst>
            <pc:docMk/>
            <pc:sldMk cId="1513906515" sldId="300"/>
            <ac:picMk id="6" creationId="{0ECDBECD-21B4-BEEC-C452-29E9B48F7FDE}"/>
          </ac:picMkLst>
        </pc:picChg>
        <pc:picChg chg="add mod">
          <ac:chgData name="Richard Soluk" userId="cdc218893f06ea06" providerId="LiveId" clId="{E2A22E8A-3236-C548-9F49-62A6C1DE5E56}" dt="2022-06-29T20:16:04.684" v="2781" actId="1076"/>
          <ac:picMkLst>
            <pc:docMk/>
            <pc:sldMk cId="1513906515" sldId="300"/>
            <ac:picMk id="11" creationId="{7BFECC14-060F-7397-32F8-E57353FD1088}"/>
          </ac:picMkLst>
        </pc:picChg>
        <pc:picChg chg="mod">
          <ac:chgData name="Richard Soluk" userId="cdc218893f06ea06" providerId="LiveId" clId="{E2A22E8A-3236-C548-9F49-62A6C1DE5E56}" dt="2022-06-30T19:46:57.684" v="3704" actId="14826"/>
          <ac:picMkLst>
            <pc:docMk/>
            <pc:sldMk cId="1513906515" sldId="300"/>
            <ac:picMk id="14" creationId="{D95C9C16-AF8C-FF4A-A4CE-27DB5382A669}"/>
          </ac:picMkLst>
        </pc:picChg>
        <pc:picChg chg="del">
          <ac:chgData name="Richard Soluk" userId="cdc218893f06ea06" providerId="LiveId" clId="{E2A22E8A-3236-C548-9F49-62A6C1DE5E56}" dt="2022-06-29T20:15:51.575" v="2779" actId="478"/>
          <ac:picMkLst>
            <pc:docMk/>
            <pc:sldMk cId="1513906515" sldId="300"/>
            <ac:picMk id="19" creationId="{E347E39D-A8F9-82D0-78FF-27CB02548427}"/>
          </ac:picMkLst>
        </pc:picChg>
        <pc:picChg chg="del">
          <ac:chgData name="Richard Soluk" userId="cdc218893f06ea06" providerId="LiveId" clId="{E2A22E8A-3236-C548-9F49-62A6C1DE5E56}" dt="2022-06-29T19:41:06.725" v="2642" actId="478"/>
          <ac:picMkLst>
            <pc:docMk/>
            <pc:sldMk cId="1513906515" sldId="300"/>
            <ac:picMk id="21" creationId="{8A014127-F698-C46E-7E8B-BDB64179A1B7}"/>
          </ac:picMkLst>
        </pc:picChg>
      </pc:sldChg>
      <pc:sldChg chg="addSp delSp modSp mod modTransition">
        <pc:chgData name="Richard Soluk" userId="cdc218893f06ea06" providerId="LiveId" clId="{E2A22E8A-3236-C548-9F49-62A6C1DE5E56}" dt="2022-06-28T20:37:52.019" v="225" actId="478"/>
        <pc:sldMkLst>
          <pc:docMk/>
          <pc:sldMk cId="2146184988" sldId="304"/>
        </pc:sldMkLst>
        <pc:spChg chg="del mod">
          <ac:chgData name="Richard Soluk" userId="cdc218893f06ea06" providerId="LiveId" clId="{E2A22E8A-3236-C548-9F49-62A6C1DE5E56}" dt="2022-06-28T20:20:53.871" v="217" actId="478"/>
          <ac:spMkLst>
            <pc:docMk/>
            <pc:sldMk cId="2146184988" sldId="304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146184988" sldId="304"/>
            <ac:spMk id="5" creationId="{00000000-0000-0000-0000-000000000000}"/>
          </ac:spMkLst>
        </pc:spChg>
        <pc:spChg chg="add del mod">
          <ac:chgData name="Richard Soluk" userId="cdc218893f06ea06" providerId="LiveId" clId="{E2A22E8A-3236-C548-9F49-62A6C1DE5E56}" dt="2022-06-28T20:21:06.159" v="219" actId="478"/>
          <ac:spMkLst>
            <pc:docMk/>
            <pc:sldMk cId="2146184988" sldId="304"/>
            <ac:spMk id="7" creationId="{C27DEB09-91D5-1ECF-9126-A929D5F3CD00}"/>
          </ac:spMkLst>
        </pc:spChg>
        <pc:spChg chg="del">
          <ac:chgData name="Richard Soluk" userId="cdc218893f06ea06" providerId="LiveId" clId="{E2A22E8A-3236-C548-9F49-62A6C1DE5E56}" dt="2022-06-28T20:20:42.624" v="216" actId="478"/>
          <ac:spMkLst>
            <pc:docMk/>
            <pc:sldMk cId="2146184988" sldId="304"/>
            <ac:spMk id="8" creationId="{00000000-0000-0000-0000-000000000000}"/>
          </ac:spMkLst>
        </pc:spChg>
        <pc:spChg chg="add del mod">
          <ac:chgData name="Richard Soluk" userId="cdc218893f06ea06" providerId="LiveId" clId="{E2A22E8A-3236-C548-9F49-62A6C1DE5E56}" dt="2022-06-28T20:37:52.019" v="225" actId="478"/>
          <ac:spMkLst>
            <pc:docMk/>
            <pc:sldMk cId="2146184988" sldId="304"/>
            <ac:spMk id="13" creationId="{A17E25C4-68A6-15B8-5D69-B184BCE49F15}"/>
          </ac:spMkLst>
        </pc:spChg>
        <pc:picChg chg="del">
          <ac:chgData name="Richard Soluk" userId="cdc218893f06ea06" providerId="LiveId" clId="{E2A22E8A-3236-C548-9F49-62A6C1DE5E56}" dt="2022-06-28T20:20:38.140" v="215" actId="478"/>
          <ac:picMkLst>
            <pc:docMk/>
            <pc:sldMk cId="2146184988" sldId="304"/>
            <ac:picMk id="3" creationId="{7BC459D5-32C5-F24F-BCF3-F90F26A91C4C}"/>
          </ac:picMkLst>
        </pc:picChg>
        <pc:picChg chg="del">
          <ac:chgData name="Richard Soluk" userId="cdc218893f06ea06" providerId="LiveId" clId="{E2A22E8A-3236-C548-9F49-62A6C1DE5E56}" dt="2022-06-28T20:21:39.991" v="224" actId="478"/>
          <ac:picMkLst>
            <pc:docMk/>
            <pc:sldMk cId="2146184988" sldId="304"/>
            <ac:picMk id="9" creationId="{4B65C4DF-B4D3-DC41-B3B1-EC5DB86DBFA3}"/>
          </ac:picMkLst>
        </pc:picChg>
        <pc:picChg chg="add mod">
          <ac:chgData name="Richard Soluk" userId="cdc218893f06ea06" providerId="LiveId" clId="{E2A22E8A-3236-C548-9F49-62A6C1DE5E56}" dt="2022-06-28T20:21:37.458" v="223" actId="14100"/>
          <ac:picMkLst>
            <pc:docMk/>
            <pc:sldMk cId="2146184988" sldId="304"/>
            <ac:picMk id="11" creationId="{F4AF112A-BB02-46C7-381F-171CFCE3F7F7}"/>
          </ac:picMkLst>
        </pc:picChg>
      </pc:sldChg>
      <pc:sldChg chg="modSp del mod modTransition">
        <pc:chgData name="Richard Soluk" userId="cdc218893f06ea06" providerId="LiveId" clId="{E2A22E8A-3236-C548-9F49-62A6C1DE5E56}" dt="2022-06-29T18:46:15.523" v="2120" actId="2696"/>
        <pc:sldMkLst>
          <pc:docMk/>
          <pc:sldMk cId="2009236099" sldId="307"/>
        </pc:sldMkLst>
        <pc:spChg chg="mod">
          <ac:chgData name="Richard Soluk" userId="cdc218893f06ea06" providerId="LiveId" clId="{E2A22E8A-3236-C548-9F49-62A6C1DE5E56}" dt="2022-06-28T21:21:57.193" v="260" actId="14100"/>
          <ac:spMkLst>
            <pc:docMk/>
            <pc:sldMk cId="2009236099" sldId="307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009236099" sldId="307"/>
            <ac:spMk id="5" creationId="{00000000-0000-0000-0000-000000000000}"/>
          </ac:spMkLst>
        </pc:spChg>
      </pc:sldChg>
      <pc:sldChg chg="modSp del modTransition">
        <pc:chgData name="Richard Soluk" userId="cdc218893f06ea06" providerId="LiveId" clId="{E2A22E8A-3236-C548-9F49-62A6C1DE5E56}" dt="2022-07-02T19:31:23.306" v="6413" actId="2696"/>
        <pc:sldMkLst>
          <pc:docMk/>
          <pc:sldMk cId="333037399" sldId="309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333037399" sldId="309"/>
            <ac:spMk id="5" creationId="{00000000-0000-0000-0000-000000000000}"/>
          </ac:spMkLst>
        </pc:spChg>
      </pc:sldChg>
      <pc:sldChg chg="modSp del modTransition">
        <pc:chgData name="Richard Soluk" userId="cdc218893f06ea06" providerId="LiveId" clId="{E2A22E8A-3236-C548-9F49-62A6C1DE5E56}" dt="2022-06-29T20:23:25.984" v="3070" actId="2696"/>
        <pc:sldMkLst>
          <pc:docMk/>
          <pc:sldMk cId="627339871" sldId="315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627339871" sldId="315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627339871" sldId="315"/>
            <ac:spMk id="5" creationId="{67036A37-EE0F-1245-B567-D0EF71B67FDE}"/>
          </ac:spMkLst>
        </pc:spChg>
      </pc:sldChg>
      <pc:sldChg chg="addSp delSp modSp mod ord modTransition">
        <pc:chgData name="Richard Soluk" userId="cdc218893f06ea06" providerId="LiveId" clId="{E2A22E8A-3236-C548-9F49-62A6C1DE5E56}" dt="2022-07-06T13:39:35.381" v="8680" actId="20577"/>
        <pc:sldMkLst>
          <pc:docMk/>
          <pc:sldMk cId="4173057412" sldId="316"/>
        </pc:sldMkLst>
        <pc:spChg chg="mod">
          <ac:chgData name="Richard Soluk" userId="cdc218893f06ea06" providerId="LiveId" clId="{E2A22E8A-3236-C548-9F49-62A6C1DE5E56}" dt="2022-06-29T16:14:45.657" v="1945" actId="14100"/>
          <ac:spMkLst>
            <pc:docMk/>
            <pc:sldMk cId="4173057412" sldId="316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4173057412" sldId="316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19:43:17.759" v="3660" actId="478"/>
          <ac:spMkLst>
            <pc:docMk/>
            <pc:sldMk cId="4173057412" sldId="316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7-06T13:39:35.381" v="8680" actId="20577"/>
          <ac:spMkLst>
            <pc:docMk/>
            <pc:sldMk cId="4173057412" sldId="316"/>
            <ac:spMk id="8" creationId="{8E873604-1BE5-6341-8EB8-B0628CA9D708}"/>
          </ac:spMkLst>
        </pc:spChg>
        <pc:spChg chg="mod">
          <ac:chgData name="Richard Soluk" userId="cdc218893f06ea06" providerId="LiveId" clId="{E2A22E8A-3236-C548-9F49-62A6C1DE5E56}" dt="2022-07-06T10:28:33.675" v="8639" actId="208"/>
          <ac:spMkLst>
            <pc:docMk/>
            <pc:sldMk cId="4173057412" sldId="316"/>
            <ac:spMk id="21" creationId="{622756BD-D9A0-F30E-57A7-0E7B2EECA02D}"/>
          </ac:spMkLst>
        </pc:spChg>
        <pc:spChg chg="mod">
          <ac:chgData name="Richard Soluk" userId="cdc218893f06ea06" providerId="LiveId" clId="{E2A22E8A-3236-C548-9F49-62A6C1DE5E56}" dt="2022-07-06T10:28:27.440" v="8638" actId="208"/>
          <ac:spMkLst>
            <pc:docMk/>
            <pc:sldMk cId="4173057412" sldId="316"/>
            <ac:spMk id="22" creationId="{E7EA8BD1-1304-81DF-DFB2-F2958B33179B}"/>
          </ac:spMkLst>
        </pc:spChg>
        <pc:spChg chg="mod">
          <ac:chgData name="Richard Soluk" userId="cdc218893f06ea06" providerId="LiveId" clId="{E2A22E8A-3236-C548-9F49-62A6C1DE5E56}" dt="2022-07-06T10:29:20.830" v="8646" actId="208"/>
          <ac:spMkLst>
            <pc:docMk/>
            <pc:sldMk cId="4173057412" sldId="316"/>
            <ac:spMk id="23" creationId="{B4FB3879-5EBB-9FC6-466F-612C1B1CE9FE}"/>
          </ac:spMkLst>
        </pc:spChg>
        <pc:picChg chg="mod">
          <ac:chgData name="Richard Soluk" userId="cdc218893f06ea06" providerId="LiveId" clId="{E2A22E8A-3236-C548-9F49-62A6C1DE5E56}" dt="2022-06-30T19:43:13.480" v="3659" actId="14826"/>
          <ac:picMkLst>
            <pc:docMk/>
            <pc:sldMk cId="4173057412" sldId="316"/>
            <ac:picMk id="6" creationId="{DE00AA25-6E17-DE41-A7A4-D9B795DC14C2}"/>
          </ac:picMkLst>
        </pc:picChg>
        <pc:picChg chg="mod">
          <ac:chgData name="Richard Soluk" userId="cdc218893f06ea06" providerId="LiveId" clId="{E2A22E8A-3236-C548-9F49-62A6C1DE5E56}" dt="2022-06-29T16:16:49.764" v="2056" actId="14100"/>
          <ac:picMkLst>
            <pc:docMk/>
            <pc:sldMk cId="4173057412" sldId="316"/>
            <ac:picMk id="14" creationId="{C6661FCA-B9A3-CF7B-27C1-6967CBB295D6}"/>
          </ac:picMkLst>
        </pc:picChg>
        <pc:picChg chg="add mod">
          <ac:chgData name="Richard Soluk" userId="cdc218893f06ea06" providerId="LiveId" clId="{E2A22E8A-3236-C548-9F49-62A6C1DE5E56}" dt="2022-06-29T16:17:16.586" v="2061" actId="1076"/>
          <ac:picMkLst>
            <pc:docMk/>
            <pc:sldMk cId="4173057412" sldId="316"/>
            <ac:picMk id="15" creationId="{E600A82B-A612-9529-067F-9B7EF416B080}"/>
          </ac:picMkLst>
        </pc:picChg>
        <pc:picChg chg="mod">
          <ac:chgData name="Richard Soluk" userId="cdc218893f06ea06" providerId="LiveId" clId="{E2A22E8A-3236-C548-9F49-62A6C1DE5E56}" dt="2022-06-29T16:16:58.914" v="2058" actId="1076"/>
          <ac:picMkLst>
            <pc:docMk/>
            <pc:sldMk cId="4173057412" sldId="316"/>
            <ac:picMk id="20" creationId="{EC253E72-5ED3-E7FE-34B6-91C4CEBAA56E}"/>
          </ac:picMkLst>
        </pc:picChg>
      </pc:sldChg>
      <pc:sldChg chg="addSp delSp modSp mod modTransition">
        <pc:chgData name="Richard Soluk" userId="cdc218893f06ea06" providerId="LiveId" clId="{E2A22E8A-3236-C548-9F49-62A6C1DE5E56}" dt="2022-06-30T19:50:45.984" v="3777" actId="478"/>
        <pc:sldMkLst>
          <pc:docMk/>
          <pc:sldMk cId="2529208348" sldId="318"/>
        </pc:sldMkLst>
        <pc:spChg chg="mod">
          <ac:chgData name="Richard Soluk" userId="cdc218893f06ea06" providerId="LiveId" clId="{E2A22E8A-3236-C548-9F49-62A6C1DE5E56}" dt="2022-06-29T20:44:43.336" v="3182" actId="27636"/>
          <ac:spMkLst>
            <pc:docMk/>
            <pc:sldMk cId="2529208348" sldId="318"/>
            <ac:spMk id="2" creationId="{70B8B51D-5501-124B-8666-A3E50EA1EAF4}"/>
          </ac:spMkLst>
        </pc:spChg>
        <pc:spChg chg="add del">
          <ac:chgData name="Richard Soluk" userId="cdc218893f06ea06" providerId="LiveId" clId="{E2A22E8A-3236-C548-9F49-62A6C1DE5E56}" dt="2022-06-30T17:20:52.834" v="3645" actId="478"/>
          <ac:spMkLst>
            <pc:docMk/>
            <pc:sldMk cId="2529208348" sldId="318"/>
            <ac:spMk id="3" creationId="{0B35B754-4D9C-82CD-CC4D-7A48BB9F3E6B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529208348" sldId="318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19:50:45.984" v="3777" actId="478"/>
          <ac:spMkLst>
            <pc:docMk/>
            <pc:sldMk cId="2529208348" sldId="318"/>
            <ac:spMk id="7" creationId="{B631DAB5-827A-5444-B216-9801DCD9EC57}"/>
          </ac:spMkLst>
        </pc:spChg>
        <pc:spChg chg="del">
          <ac:chgData name="Richard Soluk" userId="cdc218893f06ea06" providerId="LiveId" clId="{E2A22E8A-3236-C548-9F49-62A6C1DE5E56}" dt="2022-06-29T20:59:13.329" v="3193" actId="478"/>
          <ac:spMkLst>
            <pc:docMk/>
            <pc:sldMk cId="2529208348" sldId="318"/>
            <ac:spMk id="8" creationId="{8E873604-1BE5-6341-8EB8-B0628CA9D708}"/>
          </ac:spMkLst>
        </pc:spChg>
        <pc:spChg chg="add del">
          <ac:chgData name="Richard Soluk" userId="cdc218893f06ea06" providerId="LiveId" clId="{E2A22E8A-3236-C548-9F49-62A6C1DE5E56}" dt="2022-06-30T17:21:06.591" v="3647" actId="478"/>
          <ac:spMkLst>
            <pc:docMk/>
            <pc:sldMk cId="2529208348" sldId="318"/>
            <ac:spMk id="9" creationId="{D7CBB812-DE3D-CDE6-771C-B48BE24CFE9F}"/>
          </ac:spMkLst>
        </pc:spChg>
        <pc:spChg chg="del">
          <ac:chgData name="Richard Soluk" userId="cdc218893f06ea06" providerId="LiveId" clId="{E2A22E8A-3236-C548-9F49-62A6C1DE5E56}" dt="2022-06-29T20:59:07.320" v="3191" actId="478"/>
          <ac:spMkLst>
            <pc:docMk/>
            <pc:sldMk cId="2529208348" sldId="318"/>
            <ac:spMk id="15" creationId="{5C394BA5-DFFC-2835-EA4C-192F51360757}"/>
          </ac:spMkLst>
        </pc:spChg>
        <pc:spChg chg="del">
          <ac:chgData name="Richard Soluk" userId="cdc218893f06ea06" providerId="LiveId" clId="{E2A22E8A-3236-C548-9F49-62A6C1DE5E56}" dt="2022-06-29T20:59:07.320" v="3191" actId="478"/>
          <ac:spMkLst>
            <pc:docMk/>
            <pc:sldMk cId="2529208348" sldId="318"/>
            <ac:spMk id="16" creationId="{EFAFC1A2-686D-2681-8628-31CEAC6FF174}"/>
          </ac:spMkLst>
        </pc:spChg>
        <pc:spChg chg="del">
          <ac:chgData name="Richard Soluk" userId="cdc218893f06ea06" providerId="LiveId" clId="{E2A22E8A-3236-C548-9F49-62A6C1DE5E56}" dt="2022-06-29T20:59:21.759" v="3195" actId="478"/>
          <ac:spMkLst>
            <pc:docMk/>
            <pc:sldMk cId="2529208348" sldId="318"/>
            <ac:spMk id="23" creationId="{B7BB3F6F-0DCF-BC2A-601E-DC96C4EA1BD8}"/>
          </ac:spMkLst>
        </pc:spChg>
        <pc:spChg chg="del">
          <ac:chgData name="Richard Soluk" userId="cdc218893f06ea06" providerId="LiveId" clId="{E2A22E8A-3236-C548-9F49-62A6C1DE5E56}" dt="2022-06-29T20:59:07.320" v="3191" actId="478"/>
          <ac:spMkLst>
            <pc:docMk/>
            <pc:sldMk cId="2529208348" sldId="318"/>
            <ac:spMk id="24" creationId="{8DD21350-A4CB-5F71-4822-6D6E62B8808A}"/>
          </ac:spMkLst>
        </pc:spChg>
        <pc:picChg chg="mod">
          <ac:chgData name="Richard Soluk" userId="cdc218893f06ea06" providerId="LiveId" clId="{E2A22E8A-3236-C548-9F49-62A6C1DE5E56}" dt="2022-06-30T19:50:41.807" v="3776" actId="14826"/>
          <ac:picMkLst>
            <pc:docMk/>
            <pc:sldMk cId="2529208348" sldId="318"/>
            <ac:picMk id="6" creationId="{DE00AA25-6E17-DE41-A7A4-D9B795DC14C2}"/>
          </ac:picMkLst>
        </pc:picChg>
        <pc:picChg chg="del">
          <ac:chgData name="Richard Soluk" userId="cdc218893f06ea06" providerId="LiveId" clId="{E2A22E8A-3236-C548-9F49-62A6C1DE5E56}" dt="2022-06-29T20:59:07.320" v="3191" actId="478"/>
          <ac:picMkLst>
            <pc:docMk/>
            <pc:sldMk cId="2529208348" sldId="318"/>
            <ac:picMk id="11" creationId="{E131C5B7-496C-4879-A13C-87DC76911335}"/>
          </ac:picMkLst>
        </pc:picChg>
        <pc:picChg chg="del">
          <ac:chgData name="Richard Soluk" userId="cdc218893f06ea06" providerId="LiveId" clId="{E2A22E8A-3236-C548-9F49-62A6C1DE5E56}" dt="2022-06-29T20:52:37.153" v="3183" actId="478"/>
          <ac:picMkLst>
            <pc:docMk/>
            <pc:sldMk cId="2529208348" sldId="318"/>
            <ac:picMk id="12" creationId="{03D3D945-8CD3-4506-BF16-B1DD3F2B0EB7}"/>
          </ac:picMkLst>
        </pc:picChg>
        <pc:picChg chg="del">
          <ac:chgData name="Richard Soluk" userId="cdc218893f06ea06" providerId="LiveId" clId="{E2A22E8A-3236-C548-9F49-62A6C1DE5E56}" dt="2022-06-29T20:59:09.555" v="3192" actId="478"/>
          <ac:picMkLst>
            <pc:docMk/>
            <pc:sldMk cId="2529208348" sldId="318"/>
            <ac:picMk id="13" creationId="{6BDE199D-3F82-2960-5BBF-68C7541D358D}"/>
          </ac:picMkLst>
        </pc:picChg>
        <pc:picChg chg="del">
          <ac:chgData name="Richard Soluk" userId="cdc218893f06ea06" providerId="LiveId" clId="{E2A22E8A-3236-C548-9F49-62A6C1DE5E56}" dt="2022-06-29T20:52:39.824" v="3184" actId="478"/>
          <ac:picMkLst>
            <pc:docMk/>
            <pc:sldMk cId="2529208348" sldId="318"/>
            <ac:picMk id="14" creationId="{A7FEE2E9-6F12-6006-142F-DD0994509872}"/>
          </ac:picMkLst>
        </pc:picChg>
        <pc:picChg chg="add mod">
          <ac:chgData name="Richard Soluk" userId="cdc218893f06ea06" providerId="LiveId" clId="{E2A22E8A-3236-C548-9F49-62A6C1DE5E56}" dt="2022-06-30T17:21:47.288" v="3650" actId="1076"/>
          <ac:picMkLst>
            <pc:docMk/>
            <pc:sldMk cId="2529208348" sldId="318"/>
            <ac:picMk id="17" creationId="{FDA16C67-D1DD-A80C-D5B3-0C66602B87F1}"/>
          </ac:picMkLst>
        </pc:picChg>
        <pc:picChg chg="add del mod">
          <ac:chgData name="Richard Soluk" userId="cdc218893f06ea06" providerId="LiveId" clId="{E2A22E8A-3236-C548-9F49-62A6C1DE5E56}" dt="2022-06-29T20:52:47.687" v="3186"/>
          <ac:picMkLst>
            <pc:docMk/>
            <pc:sldMk cId="2529208348" sldId="318"/>
            <ac:picMk id="18" creationId="{4DE11345-D645-88CA-B19A-097B97BFB619}"/>
          </ac:picMkLst>
        </pc:picChg>
        <pc:picChg chg="add del mod">
          <ac:chgData name="Richard Soluk" userId="cdc218893f06ea06" providerId="LiveId" clId="{E2A22E8A-3236-C548-9F49-62A6C1DE5E56}" dt="2022-06-30T17:20:39.869" v="3643" actId="478"/>
          <ac:picMkLst>
            <pc:docMk/>
            <pc:sldMk cId="2529208348" sldId="318"/>
            <ac:picMk id="19" creationId="{CDF0393A-F679-46DB-6D1E-5F0D7F0B91C7}"/>
          </ac:picMkLst>
        </pc:picChg>
        <pc:cxnChg chg="del">
          <ac:chgData name="Richard Soluk" userId="cdc218893f06ea06" providerId="LiveId" clId="{E2A22E8A-3236-C548-9F49-62A6C1DE5E56}" dt="2022-06-29T20:59:07.320" v="3191" actId="478"/>
          <ac:cxnSpMkLst>
            <pc:docMk/>
            <pc:sldMk cId="2529208348" sldId="318"/>
            <ac:cxnSpMk id="20" creationId="{BD61DBBE-88B3-604A-0F58-F7FBBCFB09DA}"/>
          </ac:cxnSpMkLst>
        </pc:cxnChg>
        <pc:cxnChg chg="del">
          <ac:chgData name="Richard Soluk" userId="cdc218893f06ea06" providerId="LiveId" clId="{E2A22E8A-3236-C548-9F49-62A6C1DE5E56}" dt="2022-06-29T20:59:07.320" v="3191" actId="478"/>
          <ac:cxnSpMkLst>
            <pc:docMk/>
            <pc:sldMk cId="2529208348" sldId="318"/>
            <ac:cxnSpMk id="22" creationId="{277B3922-9B83-20BF-F36A-3A7126C01831}"/>
          </ac:cxnSpMkLst>
        </pc:cxnChg>
      </pc:sldChg>
      <pc:sldChg chg="addSp delSp modSp mod modTransition">
        <pc:chgData name="Richard Soluk" userId="cdc218893f06ea06" providerId="LiveId" clId="{E2A22E8A-3236-C548-9F49-62A6C1DE5E56}" dt="2022-07-02T20:12:02.808" v="6835" actId="1076"/>
        <pc:sldMkLst>
          <pc:docMk/>
          <pc:sldMk cId="3380516371" sldId="319"/>
        </pc:sldMkLst>
        <pc:spChg chg="mod">
          <ac:chgData name="Richard Soluk" userId="cdc218893f06ea06" providerId="LiveId" clId="{E2A22E8A-3236-C548-9F49-62A6C1DE5E56}" dt="2022-07-02T18:06:05.707" v="5411" actId="20577"/>
          <ac:spMkLst>
            <pc:docMk/>
            <pc:sldMk cId="3380516371" sldId="319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3380516371" sldId="319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20:00:29.084" v="3781" actId="478"/>
          <ac:spMkLst>
            <pc:docMk/>
            <pc:sldMk cId="3380516371" sldId="319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7-02T18:21:42.534" v="5712" actId="20577"/>
          <ac:spMkLst>
            <pc:docMk/>
            <pc:sldMk cId="3380516371" sldId="319"/>
            <ac:spMk id="8" creationId="{8E873604-1BE5-6341-8EB8-B0628CA9D708}"/>
          </ac:spMkLst>
        </pc:spChg>
        <pc:spChg chg="add del">
          <ac:chgData name="Richard Soluk" userId="cdc218893f06ea06" providerId="LiveId" clId="{E2A22E8A-3236-C548-9F49-62A6C1DE5E56}" dt="2022-06-30T16:36:41.484" v="3524" actId="22"/>
          <ac:spMkLst>
            <pc:docMk/>
            <pc:sldMk cId="3380516371" sldId="319"/>
            <ac:spMk id="12" creationId="{FE25E5BF-DEE3-7F4C-B0E0-FAC858539213}"/>
          </ac:spMkLst>
        </pc:spChg>
        <pc:spChg chg="add del">
          <ac:chgData name="Richard Soluk" userId="cdc218893f06ea06" providerId="LiveId" clId="{E2A22E8A-3236-C548-9F49-62A6C1DE5E56}" dt="2022-06-30T16:37:07.418" v="3526" actId="22"/>
          <ac:spMkLst>
            <pc:docMk/>
            <pc:sldMk cId="3380516371" sldId="319"/>
            <ac:spMk id="14" creationId="{6B1F5875-80C0-E20F-CC1C-50759931AE52}"/>
          </ac:spMkLst>
        </pc:spChg>
        <pc:picChg chg="del">
          <ac:chgData name="Richard Soluk" userId="cdc218893f06ea06" providerId="LiveId" clId="{E2A22E8A-3236-C548-9F49-62A6C1DE5E56}" dt="2022-06-30T16:35:18.854" v="3522" actId="478"/>
          <ac:picMkLst>
            <pc:docMk/>
            <pc:sldMk cId="3380516371" sldId="319"/>
            <ac:picMk id="3" creationId="{84CA3994-AF41-9B99-DD11-BFA2DCBBE20E}"/>
          </ac:picMkLst>
        </pc:picChg>
        <pc:picChg chg="mod">
          <ac:chgData name="Richard Soluk" userId="cdc218893f06ea06" providerId="LiveId" clId="{E2A22E8A-3236-C548-9F49-62A6C1DE5E56}" dt="2022-06-30T20:00:25.506" v="3780" actId="14826"/>
          <ac:picMkLst>
            <pc:docMk/>
            <pc:sldMk cId="3380516371" sldId="319"/>
            <ac:picMk id="6" creationId="{DE00AA25-6E17-DE41-A7A4-D9B795DC14C2}"/>
          </ac:picMkLst>
        </pc:picChg>
        <pc:picChg chg="mod">
          <ac:chgData name="Richard Soluk" userId="cdc218893f06ea06" providerId="LiveId" clId="{E2A22E8A-3236-C548-9F49-62A6C1DE5E56}" dt="2022-06-30T16:40:08.097" v="3632" actId="1076"/>
          <ac:picMkLst>
            <pc:docMk/>
            <pc:sldMk cId="3380516371" sldId="319"/>
            <ac:picMk id="13" creationId="{1FD0BFEF-F8E5-AE47-A5B4-A691A7434ADF}"/>
          </ac:picMkLst>
        </pc:picChg>
        <pc:picChg chg="add mod">
          <ac:chgData name="Richard Soluk" userId="cdc218893f06ea06" providerId="LiveId" clId="{E2A22E8A-3236-C548-9F49-62A6C1DE5E56}" dt="2022-07-02T20:12:02.808" v="6835" actId="1076"/>
          <ac:picMkLst>
            <pc:docMk/>
            <pc:sldMk cId="3380516371" sldId="319"/>
            <ac:picMk id="15" creationId="{CD68A797-2647-08A5-F06A-842281713CB7}"/>
          </ac:picMkLst>
        </pc:picChg>
        <pc:picChg chg="add mod modCrop">
          <ac:chgData name="Richard Soluk" userId="cdc218893f06ea06" providerId="LiveId" clId="{E2A22E8A-3236-C548-9F49-62A6C1DE5E56}" dt="2022-07-02T20:11:52.838" v="6833" actId="1076"/>
          <ac:picMkLst>
            <pc:docMk/>
            <pc:sldMk cId="3380516371" sldId="319"/>
            <ac:picMk id="17" creationId="{FDF777C4-FC49-0BA8-CD58-9ED31E62ADA4}"/>
          </ac:picMkLst>
        </pc:picChg>
      </pc:sldChg>
      <pc:sldChg chg="addSp delSp modSp mod modTransition">
        <pc:chgData name="Richard Soluk" userId="cdc218893f06ea06" providerId="LiveId" clId="{E2A22E8A-3236-C548-9F49-62A6C1DE5E56}" dt="2022-07-02T18:40:41.262" v="5959" actId="20577"/>
        <pc:sldMkLst>
          <pc:docMk/>
          <pc:sldMk cId="872290250" sldId="321"/>
        </pc:sldMkLst>
        <pc:spChg chg="mod">
          <ac:chgData name="Richard Soluk" userId="cdc218893f06ea06" providerId="LiveId" clId="{E2A22E8A-3236-C548-9F49-62A6C1DE5E56}" dt="2022-06-30T20:38:37.868" v="3792" actId="14100"/>
          <ac:spMkLst>
            <pc:docMk/>
            <pc:sldMk cId="872290250" sldId="321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872290250" sldId="321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20:38:47.845" v="3794" actId="478"/>
          <ac:spMkLst>
            <pc:docMk/>
            <pc:sldMk cId="872290250" sldId="321"/>
            <ac:spMk id="7" creationId="{B631DAB5-827A-5444-B216-9801DCD9EC57}"/>
          </ac:spMkLst>
        </pc:spChg>
        <pc:spChg chg="del">
          <ac:chgData name="Richard Soluk" userId="cdc218893f06ea06" providerId="LiveId" clId="{E2A22E8A-3236-C548-9F49-62A6C1DE5E56}" dt="2022-07-02T18:38:09.654" v="5877" actId="478"/>
          <ac:spMkLst>
            <pc:docMk/>
            <pc:sldMk cId="872290250" sldId="321"/>
            <ac:spMk id="8" creationId="{8E873604-1BE5-6341-8EB8-B0628CA9D708}"/>
          </ac:spMkLst>
        </pc:spChg>
        <pc:spChg chg="add mod">
          <ac:chgData name="Richard Soluk" userId="cdc218893f06ea06" providerId="LiveId" clId="{E2A22E8A-3236-C548-9F49-62A6C1DE5E56}" dt="2022-07-02T18:40:41.262" v="5959" actId="20577"/>
          <ac:spMkLst>
            <pc:docMk/>
            <pc:sldMk cId="872290250" sldId="321"/>
            <ac:spMk id="13" creationId="{55927922-7024-9D58-9F31-8DA1AC1E02FD}"/>
          </ac:spMkLst>
        </pc:spChg>
        <pc:picChg chg="del">
          <ac:chgData name="Richard Soluk" userId="cdc218893f06ea06" providerId="LiveId" clId="{E2A22E8A-3236-C548-9F49-62A6C1DE5E56}" dt="2022-06-30T16:34:45.511" v="3520" actId="478"/>
          <ac:picMkLst>
            <pc:docMk/>
            <pc:sldMk cId="872290250" sldId="321"/>
            <ac:picMk id="3" creationId="{A60A35B3-4EDC-4140-A77C-1B9F1C202AD5}"/>
          </ac:picMkLst>
        </pc:picChg>
        <pc:picChg chg="mod">
          <ac:chgData name="Richard Soluk" userId="cdc218893f06ea06" providerId="LiveId" clId="{E2A22E8A-3236-C548-9F49-62A6C1DE5E56}" dt="2022-06-30T20:38:43.503" v="3793" actId="14826"/>
          <ac:picMkLst>
            <pc:docMk/>
            <pc:sldMk cId="872290250" sldId="321"/>
            <ac:picMk id="6" creationId="{DE00AA25-6E17-DE41-A7A4-D9B795DC14C2}"/>
          </ac:picMkLst>
        </pc:picChg>
        <pc:picChg chg="del">
          <ac:chgData name="Richard Soluk" userId="cdc218893f06ea06" providerId="LiveId" clId="{E2A22E8A-3236-C548-9F49-62A6C1DE5E56}" dt="2022-07-02T18:34:34.046" v="5867" actId="478"/>
          <ac:picMkLst>
            <pc:docMk/>
            <pc:sldMk cId="872290250" sldId="321"/>
            <ac:picMk id="9" creationId="{371FFC48-383B-364D-9BFC-4F0AD20305D7}"/>
          </ac:picMkLst>
        </pc:picChg>
        <pc:picChg chg="del">
          <ac:chgData name="Richard Soluk" userId="cdc218893f06ea06" providerId="LiveId" clId="{E2A22E8A-3236-C548-9F49-62A6C1DE5E56}" dt="2022-07-02T18:35:00.297" v="5869" actId="478"/>
          <ac:picMkLst>
            <pc:docMk/>
            <pc:sldMk cId="872290250" sldId="321"/>
            <ac:picMk id="11" creationId="{427F9CB7-DD9C-D3CD-1E1F-434899EE32A0}"/>
          </ac:picMkLst>
        </pc:picChg>
        <pc:picChg chg="add mod">
          <ac:chgData name="Richard Soluk" userId="cdc218893f06ea06" providerId="LiveId" clId="{E2A22E8A-3236-C548-9F49-62A6C1DE5E56}" dt="2022-07-02T18:38:54.050" v="5883" actId="1076"/>
          <ac:picMkLst>
            <pc:docMk/>
            <pc:sldMk cId="872290250" sldId="321"/>
            <ac:picMk id="12" creationId="{4E70A89E-A3EA-1BE2-FCCB-2B24A58B342C}"/>
          </ac:picMkLst>
        </pc:picChg>
        <pc:picChg chg="add mod">
          <ac:chgData name="Richard Soluk" userId="cdc218893f06ea06" providerId="LiveId" clId="{E2A22E8A-3236-C548-9F49-62A6C1DE5E56}" dt="2022-07-02T18:39:52.226" v="5887" actId="1076"/>
          <ac:picMkLst>
            <pc:docMk/>
            <pc:sldMk cId="872290250" sldId="321"/>
            <ac:picMk id="14" creationId="{894D4491-EF3B-B64E-47BF-1C17EC17D39F}"/>
          </ac:picMkLst>
        </pc:picChg>
      </pc:sldChg>
      <pc:sldChg chg="addSp delSp modSp mod ord modTransition">
        <pc:chgData name="Richard Soluk" userId="cdc218893f06ea06" providerId="LiveId" clId="{E2A22E8A-3236-C548-9F49-62A6C1DE5E56}" dt="2022-07-02T20:07:32.166" v="6823" actId="20577"/>
        <pc:sldMkLst>
          <pc:docMk/>
          <pc:sldMk cId="632334089" sldId="323"/>
        </pc:sldMkLst>
        <pc:spChg chg="mod">
          <ac:chgData name="Richard Soluk" userId="cdc218893f06ea06" providerId="LiveId" clId="{E2A22E8A-3236-C548-9F49-62A6C1DE5E56}" dt="2022-07-02T20:02:42.239" v="6597" actId="20577"/>
          <ac:spMkLst>
            <pc:docMk/>
            <pc:sldMk cId="632334089" sldId="323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632334089" sldId="323"/>
            <ac:spMk id="5" creationId="{00000000-0000-0000-0000-000000000000}"/>
          </ac:spMkLst>
        </pc:spChg>
        <pc:spChg chg="mod">
          <ac:chgData name="Richard Soluk" userId="cdc218893f06ea06" providerId="LiveId" clId="{E2A22E8A-3236-C548-9F49-62A6C1DE5E56}" dt="2022-07-02T20:07:32.166" v="6823" actId="20577"/>
          <ac:spMkLst>
            <pc:docMk/>
            <pc:sldMk cId="632334089" sldId="323"/>
            <ac:spMk id="22" creationId="{00000000-0000-0000-0000-000000000000}"/>
          </ac:spMkLst>
        </pc:spChg>
        <pc:picChg chg="add del mod">
          <ac:chgData name="Richard Soluk" userId="cdc218893f06ea06" providerId="LiveId" clId="{E2A22E8A-3236-C548-9F49-62A6C1DE5E56}" dt="2022-07-02T20:03:03.100" v="6599" actId="478"/>
          <ac:picMkLst>
            <pc:docMk/>
            <pc:sldMk cId="632334089" sldId="323"/>
            <ac:picMk id="6" creationId="{B7D5D084-058E-6692-DCBB-962B097F6D5E}"/>
          </ac:picMkLst>
        </pc:picChg>
        <pc:picChg chg="mod">
          <ac:chgData name="Richard Soluk" userId="cdc218893f06ea06" providerId="LiveId" clId="{E2A22E8A-3236-C548-9F49-62A6C1DE5E56}" dt="2022-07-02T20:03:13.492" v="6600" actId="14100"/>
          <ac:picMkLst>
            <pc:docMk/>
            <pc:sldMk cId="632334089" sldId="323"/>
            <ac:picMk id="9" creationId="{8D30FB05-0DF4-6B4A-A2FD-304B6AB1FAC1}"/>
          </ac:picMkLst>
        </pc:picChg>
        <pc:picChg chg="add mod">
          <ac:chgData name="Richard Soluk" userId="cdc218893f06ea06" providerId="LiveId" clId="{E2A22E8A-3236-C548-9F49-62A6C1DE5E56}" dt="2022-07-02T19:57:06.587" v="6565"/>
          <ac:picMkLst>
            <pc:docMk/>
            <pc:sldMk cId="632334089" sldId="323"/>
            <ac:picMk id="12" creationId="{101C70F1-23C1-72F1-F936-857790CD08D7}"/>
          </ac:picMkLst>
        </pc:picChg>
        <pc:picChg chg="mod">
          <ac:chgData name="Richard Soluk" userId="cdc218893f06ea06" providerId="LiveId" clId="{E2A22E8A-3236-C548-9F49-62A6C1DE5E56}" dt="2022-07-02T20:03:37.088" v="6603" actId="14100"/>
          <ac:picMkLst>
            <pc:docMk/>
            <pc:sldMk cId="632334089" sldId="323"/>
            <ac:picMk id="13" creationId="{037224B8-EF42-CF41-A050-FE002264BE37}"/>
          </ac:picMkLst>
        </pc:picChg>
        <pc:picChg chg="del mod">
          <ac:chgData name="Richard Soluk" userId="cdc218893f06ea06" providerId="LiveId" clId="{E2A22E8A-3236-C548-9F49-62A6C1DE5E56}" dt="2022-07-02T20:02:51.611" v="6598" actId="478"/>
          <ac:picMkLst>
            <pc:docMk/>
            <pc:sldMk cId="632334089" sldId="323"/>
            <ac:picMk id="15" creationId="{B146FA4E-2390-7549-82C5-2B1D61C2ECBA}"/>
          </ac:picMkLst>
        </pc:picChg>
        <pc:picChg chg="add mod modCrop">
          <ac:chgData name="Richard Soluk" userId="cdc218893f06ea06" providerId="LiveId" clId="{E2A22E8A-3236-C548-9F49-62A6C1DE5E56}" dt="2022-07-02T20:04:29.790" v="6608" actId="14100"/>
          <ac:picMkLst>
            <pc:docMk/>
            <pc:sldMk cId="632334089" sldId="323"/>
            <ac:picMk id="16" creationId="{663CEB9E-EB39-6AFD-F641-E489589EC748}"/>
          </ac:picMkLst>
        </pc:picChg>
        <pc:picChg chg="del">
          <ac:chgData name="Richard Soluk" userId="cdc218893f06ea06" providerId="LiveId" clId="{E2A22E8A-3236-C548-9F49-62A6C1DE5E56}" dt="2022-07-02T19:58:33.510" v="6569" actId="478"/>
          <ac:picMkLst>
            <pc:docMk/>
            <pc:sldMk cId="632334089" sldId="323"/>
            <ac:picMk id="17" creationId="{5FC495F7-029A-0742-BD15-0D8BEDBD9317}"/>
          </ac:picMkLst>
        </pc:picChg>
        <pc:picChg chg="mod">
          <ac:chgData name="Richard Soluk" userId="cdc218893f06ea06" providerId="LiveId" clId="{E2A22E8A-3236-C548-9F49-62A6C1DE5E56}" dt="2022-07-02T20:03:22.777" v="6601" actId="1076"/>
          <ac:picMkLst>
            <pc:docMk/>
            <pc:sldMk cId="632334089" sldId="323"/>
            <ac:picMk id="19" creationId="{EBD50DA4-1D17-A246-892C-D65742AAB350}"/>
          </ac:picMkLst>
        </pc:picChg>
      </pc:sldChg>
      <pc:sldChg chg="modSp del modTransition">
        <pc:chgData name="Richard Soluk" userId="cdc218893f06ea06" providerId="LiveId" clId="{E2A22E8A-3236-C548-9F49-62A6C1DE5E56}" dt="2022-06-29T20:16:52.524" v="2806" actId="2696"/>
        <pc:sldMkLst>
          <pc:docMk/>
          <pc:sldMk cId="1465116094" sldId="327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1465116094" sldId="327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1465116094" sldId="327"/>
            <ac:spMk id="5" creationId="{00000000-0000-0000-0000-000000000000}"/>
          </ac:spMkLst>
        </pc:spChg>
      </pc:sldChg>
      <pc:sldChg chg="addSp delSp modSp mod ord modTransition">
        <pc:chgData name="Richard Soluk" userId="cdc218893f06ea06" providerId="LiveId" clId="{E2A22E8A-3236-C548-9F49-62A6C1DE5E56}" dt="2022-07-02T17:33:40.122" v="4560" actId="20577"/>
        <pc:sldMkLst>
          <pc:docMk/>
          <pc:sldMk cId="2485409139" sldId="328"/>
        </pc:sldMkLst>
        <pc:spChg chg="mod">
          <ac:chgData name="Richard Soluk" userId="cdc218893f06ea06" providerId="LiveId" clId="{E2A22E8A-3236-C548-9F49-62A6C1DE5E56}" dt="2022-06-29T20:11:41.448" v="2772" actId="20577"/>
          <ac:spMkLst>
            <pc:docMk/>
            <pc:sldMk cId="2485409139" sldId="328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485409139" sldId="328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19:43:31.483" v="3662" actId="478"/>
          <ac:spMkLst>
            <pc:docMk/>
            <pc:sldMk cId="2485409139" sldId="328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7-02T17:33:40.122" v="4560" actId="20577"/>
          <ac:spMkLst>
            <pc:docMk/>
            <pc:sldMk cId="2485409139" sldId="328"/>
            <ac:spMk id="8" creationId="{8E873604-1BE5-6341-8EB8-B0628CA9D708}"/>
          </ac:spMkLst>
        </pc:spChg>
        <pc:picChg chg="mod">
          <ac:chgData name="Richard Soluk" userId="cdc218893f06ea06" providerId="LiveId" clId="{E2A22E8A-3236-C548-9F49-62A6C1DE5E56}" dt="2022-06-30T19:43:28.136" v="3661" actId="14826"/>
          <ac:picMkLst>
            <pc:docMk/>
            <pc:sldMk cId="2485409139" sldId="328"/>
            <ac:picMk id="6" creationId="{DE00AA25-6E17-DE41-A7A4-D9B795DC14C2}"/>
          </ac:picMkLst>
        </pc:picChg>
        <pc:picChg chg="add mod">
          <ac:chgData name="Richard Soluk" userId="cdc218893f06ea06" providerId="LiveId" clId="{E2A22E8A-3236-C548-9F49-62A6C1DE5E56}" dt="2022-07-02T17:33:21.818" v="4551" actId="14100"/>
          <ac:picMkLst>
            <pc:docMk/>
            <pc:sldMk cId="2485409139" sldId="328"/>
            <ac:picMk id="11" creationId="{C625126A-8D66-A04C-92F6-06FB66DC9160}"/>
          </ac:picMkLst>
        </pc:picChg>
        <pc:picChg chg="add mod">
          <ac:chgData name="Richard Soluk" userId="cdc218893f06ea06" providerId="LiveId" clId="{E2A22E8A-3236-C548-9F49-62A6C1DE5E56}" dt="2022-07-02T17:33:28.457" v="4553" actId="14100"/>
          <ac:picMkLst>
            <pc:docMk/>
            <pc:sldMk cId="2485409139" sldId="328"/>
            <ac:picMk id="12" creationId="{68D5FB30-4C7A-37AB-CE5A-160E7B2A5209}"/>
          </ac:picMkLst>
        </pc:picChg>
        <pc:picChg chg="mod">
          <ac:chgData name="Richard Soluk" userId="cdc218893f06ea06" providerId="LiveId" clId="{E2A22E8A-3236-C548-9F49-62A6C1DE5E56}" dt="2022-06-30T19:45:59.181" v="3701" actId="1076"/>
          <ac:picMkLst>
            <pc:docMk/>
            <pc:sldMk cId="2485409139" sldId="328"/>
            <ac:picMk id="13" creationId="{BD47B6A1-FD32-2B9E-A32A-49EE3427C368}"/>
          </ac:picMkLst>
        </pc:picChg>
        <pc:picChg chg="del">
          <ac:chgData name="Richard Soluk" userId="cdc218893f06ea06" providerId="LiveId" clId="{E2A22E8A-3236-C548-9F49-62A6C1DE5E56}" dt="2022-06-29T20:10:00.848" v="2760" actId="478"/>
          <ac:picMkLst>
            <pc:docMk/>
            <pc:sldMk cId="2485409139" sldId="328"/>
            <ac:picMk id="17" creationId="{C77F8DC8-D5B5-19C0-04FA-5D9926B78671}"/>
          </ac:picMkLst>
        </pc:picChg>
      </pc:sldChg>
      <pc:sldChg chg="delSp modSp mod ord modTransition">
        <pc:chgData name="Richard Soluk" userId="cdc218893f06ea06" providerId="LiveId" clId="{E2A22E8A-3236-C548-9F49-62A6C1DE5E56}" dt="2022-07-06T10:30:16.523" v="8650" actId="208"/>
        <pc:sldMkLst>
          <pc:docMk/>
          <pc:sldMk cId="2759926051" sldId="329"/>
        </pc:sldMkLst>
        <pc:spChg chg="mod">
          <ac:chgData name="Richard Soluk" userId="cdc218893f06ea06" providerId="LiveId" clId="{E2A22E8A-3236-C548-9F49-62A6C1DE5E56}" dt="2022-06-29T20:24:56.050" v="3114" actId="20577"/>
          <ac:spMkLst>
            <pc:docMk/>
            <pc:sldMk cId="2759926051" sldId="329"/>
            <ac:spMk id="2" creationId="{70B8B51D-5501-124B-8666-A3E50EA1EAF4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759926051" sldId="329"/>
            <ac:spMk id="5" creationId="{67036A37-EE0F-1245-B567-D0EF71B67FDE}"/>
          </ac:spMkLst>
        </pc:spChg>
        <pc:spChg chg="del">
          <ac:chgData name="Richard Soluk" userId="cdc218893f06ea06" providerId="LiveId" clId="{E2A22E8A-3236-C548-9F49-62A6C1DE5E56}" dt="2022-06-30T19:50:34.286" v="3775" actId="478"/>
          <ac:spMkLst>
            <pc:docMk/>
            <pc:sldMk cId="2759926051" sldId="329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6-30T19:49:49.012" v="3773" actId="20577"/>
          <ac:spMkLst>
            <pc:docMk/>
            <pc:sldMk cId="2759926051" sldId="329"/>
            <ac:spMk id="8" creationId="{8E873604-1BE5-6341-8EB8-B0628CA9D708}"/>
          </ac:spMkLst>
        </pc:spChg>
        <pc:spChg chg="mod">
          <ac:chgData name="Richard Soluk" userId="cdc218893f06ea06" providerId="LiveId" clId="{E2A22E8A-3236-C548-9F49-62A6C1DE5E56}" dt="2022-07-06T10:30:16.523" v="8650" actId="208"/>
          <ac:spMkLst>
            <pc:docMk/>
            <pc:sldMk cId="2759926051" sldId="329"/>
            <ac:spMk id="19" creationId="{E1201AA9-C2F2-6270-16DA-766D634500B5}"/>
          </ac:spMkLst>
        </pc:spChg>
        <pc:spChg chg="mod">
          <ac:chgData name="Richard Soluk" userId="cdc218893f06ea06" providerId="LiveId" clId="{E2A22E8A-3236-C548-9F49-62A6C1DE5E56}" dt="2022-07-06T10:29:52.241" v="8648" actId="208"/>
          <ac:spMkLst>
            <pc:docMk/>
            <pc:sldMk cId="2759926051" sldId="329"/>
            <ac:spMk id="20" creationId="{816D8507-73A7-3B33-F459-26DF2D7D8E6D}"/>
          </ac:spMkLst>
        </pc:spChg>
        <pc:spChg chg="mod">
          <ac:chgData name="Richard Soluk" userId="cdc218893f06ea06" providerId="LiveId" clId="{E2A22E8A-3236-C548-9F49-62A6C1DE5E56}" dt="2022-07-06T10:30:07.966" v="8649" actId="208"/>
          <ac:spMkLst>
            <pc:docMk/>
            <pc:sldMk cId="2759926051" sldId="329"/>
            <ac:spMk id="21" creationId="{F0912ECC-D649-CB82-1713-2700296283AB}"/>
          </ac:spMkLst>
        </pc:spChg>
        <pc:spChg chg="mod">
          <ac:chgData name="Richard Soluk" userId="cdc218893f06ea06" providerId="LiveId" clId="{E2A22E8A-3236-C548-9F49-62A6C1DE5E56}" dt="2022-07-06T10:29:47.143" v="8647" actId="208"/>
          <ac:spMkLst>
            <pc:docMk/>
            <pc:sldMk cId="2759926051" sldId="329"/>
            <ac:spMk id="22" creationId="{66876216-0476-432C-F9C3-DB7F501670F2}"/>
          </ac:spMkLst>
        </pc:spChg>
        <pc:picChg chg="mod">
          <ac:chgData name="Richard Soluk" userId="cdc218893f06ea06" providerId="LiveId" clId="{E2A22E8A-3236-C548-9F49-62A6C1DE5E56}" dt="2022-06-30T19:50:29.203" v="3774" actId="14826"/>
          <ac:picMkLst>
            <pc:docMk/>
            <pc:sldMk cId="2759926051" sldId="329"/>
            <ac:picMk id="6" creationId="{DE00AA25-6E17-DE41-A7A4-D9B795DC14C2}"/>
          </ac:picMkLst>
        </pc:picChg>
      </pc:sldChg>
      <pc:sldChg chg="modSp del modTransition">
        <pc:chgData name="Richard Soluk" userId="cdc218893f06ea06" providerId="LiveId" clId="{E2A22E8A-3236-C548-9F49-62A6C1DE5E56}" dt="2022-07-02T20:08:06.830" v="6824" actId="2696"/>
        <pc:sldMkLst>
          <pc:docMk/>
          <pc:sldMk cId="3353520715" sldId="330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3353520715" sldId="330"/>
            <ac:spMk id="5" creationId="{00000000-0000-0000-0000-000000000000}"/>
          </ac:spMkLst>
        </pc:spChg>
      </pc:sldChg>
      <pc:sldChg chg="addSp modSp mod modTransition">
        <pc:chgData name="Richard Soluk" userId="cdc218893f06ea06" providerId="LiveId" clId="{E2A22E8A-3236-C548-9F49-62A6C1DE5E56}" dt="2022-07-03T00:32:38.099" v="8105"/>
        <pc:sldMkLst>
          <pc:docMk/>
          <pc:sldMk cId="406919590" sldId="331"/>
        </pc:sldMkLst>
        <pc:spChg chg="mod">
          <ac:chgData name="Richard Soluk" userId="cdc218893f06ea06" providerId="LiveId" clId="{E2A22E8A-3236-C548-9F49-62A6C1DE5E56}" dt="2022-07-03T00:30:54.340" v="8098" actId="1076"/>
          <ac:spMkLst>
            <pc:docMk/>
            <pc:sldMk cId="406919590" sldId="331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3T00:30:59.089" v="8099" actId="20577"/>
          <ac:spMkLst>
            <pc:docMk/>
            <pc:sldMk cId="406919590" sldId="331"/>
            <ac:spMk id="3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406919590" sldId="331"/>
            <ac:spMk id="5" creationId="{C663D378-A74F-A340-8DFF-AC5BAC4A3838}"/>
          </ac:spMkLst>
        </pc:spChg>
        <pc:picChg chg="add mod">
          <ac:chgData name="Richard Soluk" userId="cdc218893f06ea06" providerId="LiveId" clId="{E2A22E8A-3236-C548-9F49-62A6C1DE5E56}" dt="2022-07-03T00:32:38.099" v="8105"/>
          <ac:picMkLst>
            <pc:docMk/>
            <pc:sldMk cId="406919590" sldId="331"/>
            <ac:picMk id="8" creationId="{1113CBD3-18E5-D8C6-66EE-BB7ECA6F7185}"/>
          </ac:picMkLst>
        </pc:picChg>
      </pc:sldChg>
      <pc:sldChg chg="modSp del modTransition">
        <pc:chgData name="Richard Soluk" userId="cdc218893f06ea06" providerId="LiveId" clId="{E2A22E8A-3236-C548-9F49-62A6C1DE5E56}" dt="2022-06-29T15:07:51.771" v="1380" actId="2696"/>
        <pc:sldMkLst>
          <pc:docMk/>
          <pc:sldMk cId="311251473" sldId="333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311251473" sldId="333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311251473" sldId="333"/>
            <ac:spMk id="5" creationId="{00000000-0000-0000-0000-000000000000}"/>
          </ac:spMkLst>
        </pc:spChg>
      </pc:sldChg>
      <pc:sldChg chg="modSp del mod ord modTransition">
        <pc:chgData name="Richard Soluk" userId="cdc218893f06ea06" providerId="LiveId" clId="{E2A22E8A-3236-C548-9F49-62A6C1DE5E56}" dt="2022-07-02T20:09:10.458" v="6825" actId="2696"/>
        <pc:sldMkLst>
          <pc:docMk/>
          <pc:sldMk cId="2418677403" sldId="334"/>
        </pc:sldMkLst>
        <pc:spChg chg="mod">
          <ac:chgData name="Richard Soluk" userId="cdc218893f06ea06" providerId="LiveId" clId="{E2A22E8A-3236-C548-9F49-62A6C1DE5E56}" dt="2022-06-29T21:07:49.406" v="3247" actId="14100"/>
          <ac:spMkLst>
            <pc:docMk/>
            <pc:sldMk cId="2418677403" sldId="334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418677403" sldId="334"/>
            <ac:spMk id="5" creationId="{00000000-0000-0000-0000-000000000000}"/>
          </ac:spMkLst>
        </pc:spChg>
      </pc:sldChg>
      <pc:sldChg chg="addSp delSp modSp mod ord modTransition">
        <pc:chgData name="Richard Soluk" userId="cdc218893f06ea06" providerId="LiveId" clId="{E2A22E8A-3236-C548-9F49-62A6C1DE5E56}" dt="2022-07-02T17:28:57.291" v="4523" actId="20577"/>
        <pc:sldMkLst>
          <pc:docMk/>
          <pc:sldMk cId="235012061" sldId="335"/>
        </pc:sldMkLst>
        <pc:spChg chg="mod">
          <ac:chgData name="Richard Soluk" userId="cdc218893f06ea06" providerId="LiveId" clId="{E2A22E8A-3236-C548-9F49-62A6C1DE5E56}" dt="2022-06-29T19:17:18.315" v="2142" actId="20577"/>
          <ac:spMkLst>
            <pc:docMk/>
            <pc:sldMk cId="235012061" sldId="335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35012061" sldId="335"/>
            <ac:spMk id="5" creationId="{00000000-0000-0000-0000-000000000000}"/>
          </ac:spMkLst>
        </pc:spChg>
        <pc:spChg chg="mod">
          <ac:chgData name="Richard Soluk" userId="cdc218893f06ea06" providerId="LiveId" clId="{E2A22E8A-3236-C548-9F49-62A6C1DE5E56}" dt="2022-07-02T17:28:57.291" v="4523" actId="20577"/>
          <ac:spMkLst>
            <pc:docMk/>
            <pc:sldMk cId="235012061" sldId="335"/>
            <ac:spMk id="12" creationId="{A6347EC7-2DC8-1148-8B5B-37E7CDFE8E8C}"/>
          </ac:spMkLst>
        </pc:spChg>
        <pc:spChg chg="del">
          <ac:chgData name="Richard Soluk" userId="cdc218893f06ea06" providerId="LiveId" clId="{E2A22E8A-3236-C548-9F49-62A6C1DE5E56}" dt="2022-06-30T19:46:37.235" v="3703" actId="478"/>
          <ac:spMkLst>
            <pc:docMk/>
            <pc:sldMk cId="235012061" sldId="335"/>
            <ac:spMk id="13" creationId="{AEE8B925-7FC1-7A42-92C4-809FE1628237}"/>
          </ac:spMkLst>
        </pc:spChg>
        <pc:picChg chg="add mod">
          <ac:chgData name="Richard Soluk" userId="cdc218893f06ea06" providerId="LiveId" clId="{E2A22E8A-3236-C548-9F49-62A6C1DE5E56}" dt="2022-06-29T19:18:19.868" v="2145" actId="1076"/>
          <ac:picMkLst>
            <pc:docMk/>
            <pc:sldMk cId="235012061" sldId="335"/>
            <ac:picMk id="10" creationId="{FA1AA02C-8790-856E-5E70-A77DBB4E4D5F}"/>
          </ac:picMkLst>
        </pc:picChg>
        <pc:picChg chg="del">
          <ac:chgData name="Richard Soluk" userId="cdc218893f06ea06" providerId="LiveId" clId="{E2A22E8A-3236-C548-9F49-62A6C1DE5E56}" dt="2022-06-29T19:18:08.772" v="2143" actId="478"/>
          <ac:picMkLst>
            <pc:docMk/>
            <pc:sldMk cId="235012061" sldId="335"/>
            <ac:picMk id="11" creationId="{00000000-0000-0000-0000-000000000000}"/>
          </ac:picMkLst>
        </pc:picChg>
        <pc:picChg chg="mod">
          <ac:chgData name="Richard Soluk" userId="cdc218893f06ea06" providerId="LiveId" clId="{E2A22E8A-3236-C548-9F49-62A6C1DE5E56}" dt="2022-06-30T19:46:33.589" v="3702" actId="14826"/>
          <ac:picMkLst>
            <pc:docMk/>
            <pc:sldMk cId="235012061" sldId="335"/>
            <ac:picMk id="14" creationId="{D95C9C16-AF8C-FF4A-A4CE-27DB5382A669}"/>
          </ac:picMkLst>
        </pc:picChg>
      </pc:sldChg>
      <pc:sldChg chg="delSp modSp mod ord modTransition">
        <pc:chgData name="Richard Soluk" userId="cdc218893f06ea06" providerId="LiveId" clId="{E2A22E8A-3236-C548-9F49-62A6C1DE5E56}" dt="2022-07-02T17:30:50.139" v="4545" actId="20577"/>
        <pc:sldMkLst>
          <pc:docMk/>
          <pc:sldMk cId="2332241321" sldId="336"/>
        </pc:sldMkLst>
        <pc:spChg chg="mod">
          <ac:chgData name="Richard Soluk" userId="cdc218893f06ea06" providerId="LiveId" clId="{E2A22E8A-3236-C548-9F49-62A6C1DE5E56}" dt="2022-06-29T20:17:26.920" v="2810" actId="14100"/>
          <ac:spMkLst>
            <pc:docMk/>
            <pc:sldMk cId="2332241321" sldId="336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332241321" sldId="336"/>
            <ac:spMk id="5" creationId="{00000000-0000-0000-0000-000000000000}"/>
          </ac:spMkLst>
        </pc:spChg>
        <pc:spChg chg="mod">
          <ac:chgData name="Richard Soluk" userId="cdc218893f06ea06" providerId="LiveId" clId="{E2A22E8A-3236-C548-9F49-62A6C1DE5E56}" dt="2022-07-02T17:30:50.139" v="4545" actId="20577"/>
          <ac:spMkLst>
            <pc:docMk/>
            <pc:sldMk cId="2332241321" sldId="336"/>
            <ac:spMk id="12" creationId="{A6347EC7-2DC8-1148-8B5B-37E7CDFE8E8C}"/>
          </ac:spMkLst>
        </pc:spChg>
        <pc:spChg chg="del">
          <ac:chgData name="Richard Soluk" userId="cdc218893f06ea06" providerId="LiveId" clId="{E2A22E8A-3236-C548-9F49-62A6C1DE5E56}" dt="2022-06-30T19:47:27.264" v="3707" actId="478"/>
          <ac:spMkLst>
            <pc:docMk/>
            <pc:sldMk cId="2332241321" sldId="336"/>
            <ac:spMk id="13" creationId="{AEE8B925-7FC1-7A42-92C4-809FE1628237}"/>
          </ac:spMkLst>
        </pc:spChg>
        <pc:picChg chg="mod">
          <ac:chgData name="Richard Soluk" userId="cdc218893f06ea06" providerId="LiveId" clId="{E2A22E8A-3236-C548-9F49-62A6C1DE5E56}" dt="2022-06-29T20:22:14.462" v="3066" actId="14100"/>
          <ac:picMkLst>
            <pc:docMk/>
            <pc:sldMk cId="2332241321" sldId="336"/>
            <ac:picMk id="7" creationId="{6F1C4117-D248-D945-52CE-ABB7D8D150C9}"/>
          </ac:picMkLst>
        </pc:picChg>
        <pc:picChg chg="mod">
          <ac:chgData name="Richard Soluk" userId="cdc218893f06ea06" providerId="LiveId" clId="{E2A22E8A-3236-C548-9F49-62A6C1DE5E56}" dt="2022-06-29T20:22:33.927" v="3069" actId="1076"/>
          <ac:picMkLst>
            <pc:docMk/>
            <pc:sldMk cId="2332241321" sldId="336"/>
            <ac:picMk id="8" creationId="{47A2215E-E62E-4D4D-338F-29028DDD81F6}"/>
          </ac:picMkLst>
        </pc:picChg>
        <pc:picChg chg="mod">
          <ac:chgData name="Richard Soluk" userId="cdc218893f06ea06" providerId="LiveId" clId="{E2A22E8A-3236-C548-9F49-62A6C1DE5E56}" dt="2022-06-30T19:47:22.775" v="3706" actId="14826"/>
          <ac:picMkLst>
            <pc:docMk/>
            <pc:sldMk cId="2332241321" sldId="336"/>
            <ac:picMk id="14" creationId="{D95C9C16-AF8C-FF4A-A4CE-27DB5382A669}"/>
          </ac:picMkLst>
        </pc:picChg>
        <pc:picChg chg="mod">
          <ac:chgData name="Richard Soluk" userId="cdc218893f06ea06" providerId="LiveId" clId="{E2A22E8A-3236-C548-9F49-62A6C1DE5E56}" dt="2022-06-29T20:22:22.985" v="3068" actId="14100"/>
          <ac:picMkLst>
            <pc:docMk/>
            <pc:sldMk cId="2332241321" sldId="336"/>
            <ac:picMk id="15" creationId="{6919595F-BE4F-37B6-4117-74D6C44169CE}"/>
          </ac:picMkLst>
        </pc:picChg>
      </pc:sldChg>
      <pc:sldChg chg="modSp del modTransition">
        <pc:chgData name="Richard Soluk" userId="cdc218893f06ea06" providerId="LiveId" clId="{E2A22E8A-3236-C548-9F49-62A6C1DE5E56}" dt="2022-07-02T20:10:05.684" v="6826" actId="2696"/>
        <pc:sldMkLst>
          <pc:docMk/>
          <pc:sldMk cId="20828536" sldId="337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20828536" sldId="337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20828536" sldId="337"/>
            <ac:spMk id="5" creationId="{5B0902FE-BAC1-8C4D-8D4C-2E0BFF603F8B}"/>
          </ac:spMkLst>
        </pc:spChg>
      </pc:sldChg>
      <pc:sldChg chg="modSp del modTransition">
        <pc:chgData name="Richard Soluk" userId="cdc218893f06ea06" providerId="LiveId" clId="{E2A22E8A-3236-C548-9F49-62A6C1DE5E56}" dt="2022-07-02T20:16:04.383" v="6848" actId="2696"/>
        <pc:sldMkLst>
          <pc:docMk/>
          <pc:sldMk cId="63492193" sldId="338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63492193" sldId="338"/>
            <ac:spMk id="5" creationId="{00000000-0000-0000-0000-000000000000}"/>
          </ac:spMkLst>
        </pc:spChg>
      </pc:sldChg>
      <pc:sldChg chg="addSp delSp modSp mod ord modTransition">
        <pc:chgData name="Richard Soluk" userId="cdc218893f06ea06" providerId="LiveId" clId="{E2A22E8A-3236-C548-9F49-62A6C1DE5E56}" dt="2022-07-02T20:16:59.242" v="6852" actId="14100"/>
        <pc:sldMkLst>
          <pc:docMk/>
          <pc:sldMk cId="3400074092" sldId="339"/>
        </pc:sldMkLst>
        <pc:spChg chg="mod">
          <ac:chgData name="Richard Soluk" userId="cdc218893f06ea06" providerId="LiveId" clId="{E2A22E8A-3236-C548-9F49-62A6C1DE5E56}" dt="2022-07-02T20:15:10.628" v="6846" actId="20577"/>
          <ac:spMkLst>
            <pc:docMk/>
            <pc:sldMk cId="3400074092" sldId="339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3400074092" sldId="339"/>
            <ac:spMk id="5" creationId="{00000000-0000-0000-0000-000000000000}"/>
          </ac:spMkLst>
        </pc:spChg>
        <pc:spChg chg="del">
          <ac:chgData name="Richard Soluk" userId="cdc218893f06ea06" providerId="LiveId" clId="{E2A22E8A-3236-C548-9F49-62A6C1DE5E56}" dt="2022-07-02T20:15:18.066" v="6847" actId="478"/>
          <ac:spMkLst>
            <pc:docMk/>
            <pc:sldMk cId="3400074092" sldId="339"/>
            <ac:spMk id="13" creationId="{EA3E0CC2-F8CD-990F-CF92-6589891B4B1F}"/>
          </ac:spMkLst>
        </pc:spChg>
        <pc:picChg chg="mod">
          <ac:chgData name="Richard Soluk" userId="cdc218893f06ea06" providerId="LiveId" clId="{E2A22E8A-3236-C548-9F49-62A6C1DE5E56}" dt="2022-07-02T20:16:47.005" v="6850" actId="1076"/>
          <ac:picMkLst>
            <pc:docMk/>
            <pc:sldMk cId="3400074092" sldId="339"/>
            <ac:picMk id="12" creationId="{B45C6C7C-8DC6-5AA5-8D92-CEE0847C5FA6}"/>
          </ac:picMkLst>
        </pc:picChg>
        <pc:picChg chg="add mod">
          <ac:chgData name="Richard Soluk" userId="cdc218893f06ea06" providerId="LiveId" clId="{E2A22E8A-3236-C548-9F49-62A6C1DE5E56}" dt="2022-07-02T20:16:25.400" v="6849"/>
          <ac:picMkLst>
            <pc:docMk/>
            <pc:sldMk cId="3400074092" sldId="339"/>
            <ac:picMk id="14" creationId="{37DD06A8-F0A8-12BA-0BB1-22E2B6E1C31B}"/>
          </ac:picMkLst>
        </pc:picChg>
        <pc:picChg chg="mod">
          <ac:chgData name="Richard Soluk" userId="cdc218893f06ea06" providerId="LiveId" clId="{E2A22E8A-3236-C548-9F49-62A6C1DE5E56}" dt="2022-07-02T20:16:51.245" v="6851" actId="1076"/>
          <ac:picMkLst>
            <pc:docMk/>
            <pc:sldMk cId="3400074092" sldId="339"/>
            <ac:picMk id="16" creationId="{72DF7304-1780-B0B8-F04D-70902FFB81B4}"/>
          </ac:picMkLst>
        </pc:picChg>
        <pc:picChg chg="mod">
          <ac:chgData name="Richard Soluk" userId="cdc218893f06ea06" providerId="LiveId" clId="{E2A22E8A-3236-C548-9F49-62A6C1DE5E56}" dt="2022-07-02T20:16:59.242" v="6852" actId="14100"/>
          <ac:picMkLst>
            <pc:docMk/>
            <pc:sldMk cId="3400074092" sldId="339"/>
            <ac:picMk id="19" creationId="{6AEC6494-BFBE-BED9-C5A3-77B7ABF91C87}"/>
          </ac:picMkLst>
        </pc:picChg>
      </pc:sldChg>
      <pc:sldChg chg="addSp modSp mod ord modTransition">
        <pc:chgData name="Richard Soluk" userId="cdc218893f06ea06" providerId="LiveId" clId="{E2A22E8A-3236-C548-9F49-62A6C1DE5E56}" dt="2022-07-07T09:34:30.515" v="8929" actId="20577"/>
        <pc:sldMkLst>
          <pc:docMk/>
          <pc:sldMk cId="1499282577" sldId="341"/>
        </pc:sldMkLst>
        <pc:spChg chg="mod">
          <ac:chgData name="Richard Soluk" userId="cdc218893f06ea06" providerId="LiveId" clId="{E2A22E8A-3236-C548-9F49-62A6C1DE5E56}" dt="2022-07-02T20:19:35.169" v="6888" actId="14100"/>
          <ac:spMkLst>
            <pc:docMk/>
            <pc:sldMk cId="1499282577" sldId="341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2T20:18:48.377" v="6886" actId="20577"/>
          <ac:spMkLst>
            <pc:docMk/>
            <pc:sldMk cId="1499282577" sldId="341"/>
            <ac:spMk id="3" creationId="{170D878F-1379-A2FC-94DB-6AEE3F724362}"/>
          </ac:spMkLst>
        </pc:spChg>
        <pc:spChg chg="mod">
          <ac:chgData name="Richard Soluk" userId="cdc218893f06ea06" providerId="LiveId" clId="{E2A22E8A-3236-C548-9F49-62A6C1DE5E56}" dt="2022-06-28T15:07:21.287" v="0"/>
          <ac:spMkLst>
            <pc:docMk/>
            <pc:sldMk cId="1499282577" sldId="341"/>
            <ac:spMk id="5" creationId="{00000000-0000-0000-0000-000000000000}"/>
          </ac:spMkLst>
        </pc:spChg>
        <pc:spChg chg="mod">
          <ac:chgData name="Richard Soluk" userId="cdc218893f06ea06" providerId="LiveId" clId="{E2A22E8A-3236-C548-9F49-62A6C1DE5E56}" dt="2022-07-07T09:34:30.515" v="8929" actId="20577"/>
          <ac:spMkLst>
            <pc:docMk/>
            <pc:sldMk cId="1499282577" sldId="341"/>
            <ac:spMk id="22" creationId="{00000000-0000-0000-0000-000000000000}"/>
          </ac:spMkLst>
        </pc:spChg>
        <pc:picChg chg="add mod">
          <ac:chgData name="Richard Soluk" userId="cdc218893f06ea06" providerId="LiveId" clId="{E2A22E8A-3236-C548-9F49-62A6C1DE5E56}" dt="2022-07-02T20:17:38.141" v="6855"/>
          <ac:picMkLst>
            <pc:docMk/>
            <pc:sldMk cId="1499282577" sldId="341"/>
            <ac:picMk id="8" creationId="{5EA3A84B-0EA2-1F81-3FAD-2AB75D8C73B5}"/>
          </ac:picMkLst>
        </pc:picChg>
      </pc:sldChg>
      <pc:sldChg chg="delSp modSp del mod modTransition">
        <pc:chgData name="Richard Soluk" userId="cdc218893f06ea06" providerId="LiveId" clId="{E2A22E8A-3236-C548-9F49-62A6C1DE5E56}" dt="2022-07-02T18:39:41.090" v="5885" actId="2696"/>
        <pc:sldMkLst>
          <pc:docMk/>
          <pc:sldMk cId="3261405633" sldId="342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3261405633" sldId="342"/>
            <ac:spMk id="5" creationId="{00000000-0000-0000-0000-000000000000}"/>
          </ac:spMkLst>
        </pc:spChg>
        <pc:picChg chg="del">
          <ac:chgData name="Richard Soluk" userId="cdc218893f06ea06" providerId="LiveId" clId="{E2A22E8A-3236-C548-9F49-62A6C1DE5E56}" dt="2022-07-02T18:39:33.892" v="5884" actId="478"/>
          <ac:picMkLst>
            <pc:docMk/>
            <pc:sldMk cId="3261405633" sldId="342"/>
            <ac:picMk id="10" creationId="{5E1E4358-4B07-F06E-9E9F-05E50A82B5F8}"/>
          </ac:picMkLst>
        </pc:picChg>
      </pc:sldChg>
      <pc:sldChg chg="modSp modTransition">
        <pc:chgData name="Richard Soluk" userId="cdc218893f06ea06" providerId="LiveId" clId="{E2A22E8A-3236-C548-9F49-62A6C1DE5E56}" dt="2022-06-28T15:07:21.287" v="0"/>
        <pc:sldMkLst>
          <pc:docMk/>
          <pc:sldMk cId="3592491111" sldId="343"/>
        </pc:sldMkLst>
        <pc:spChg chg="mod">
          <ac:chgData name="Richard Soluk" userId="cdc218893f06ea06" providerId="LiveId" clId="{E2A22E8A-3236-C548-9F49-62A6C1DE5E56}" dt="2022-06-28T15:07:21.287" v="0"/>
          <ac:spMkLst>
            <pc:docMk/>
            <pc:sldMk cId="3592491111" sldId="343"/>
            <ac:spMk id="5" creationId="{00000000-0000-0000-0000-000000000000}"/>
          </ac:spMkLst>
        </pc:spChg>
      </pc:sldChg>
      <pc:sldChg chg="addSp delSp modSp add mod">
        <pc:chgData name="Richard Soluk" userId="cdc218893f06ea06" providerId="LiveId" clId="{E2A22E8A-3236-C548-9F49-62A6C1DE5E56}" dt="2022-07-06T10:10:38.433" v="8636" actId="207"/>
        <pc:sldMkLst>
          <pc:docMk/>
          <pc:sldMk cId="4075201689" sldId="344"/>
        </pc:sldMkLst>
        <pc:spChg chg="mod">
          <ac:chgData name="Richard Soluk" userId="cdc218893f06ea06" providerId="LiveId" clId="{E2A22E8A-3236-C548-9F49-62A6C1DE5E56}" dt="2022-06-29T15:12:05.247" v="1391" actId="20577"/>
          <ac:spMkLst>
            <pc:docMk/>
            <pc:sldMk cId="4075201689" sldId="344"/>
            <ac:spMk id="2" creationId="{00000000-0000-0000-0000-000000000000}"/>
          </ac:spMkLst>
        </pc:spChg>
        <pc:spChg chg="add mod">
          <ac:chgData name="Richard Soluk" userId="cdc218893f06ea06" providerId="LiveId" clId="{E2A22E8A-3236-C548-9F49-62A6C1DE5E56}" dt="2022-07-06T10:10:38.433" v="8636" actId="207"/>
          <ac:spMkLst>
            <pc:docMk/>
            <pc:sldMk cId="4075201689" sldId="344"/>
            <ac:spMk id="3" creationId="{A32FCD00-B342-677E-463A-203362830C10}"/>
          </ac:spMkLst>
        </pc:spChg>
        <pc:spChg chg="add mod">
          <ac:chgData name="Richard Soluk" userId="cdc218893f06ea06" providerId="LiveId" clId="{E2A22E8A-3236-C548-9F49-62A6C1DE5E56}" dt="2022-07-02T17:20:55.015" v="4424" actId="15"/>
          <ac:spMkLst>
            <pc:docMk/>
            <pc:sldMk cId="4075201689" sldId="344"/>
            <ac:spMk id="7" creationId="{E69F7CAF-D2A4-0393-5F31-56F45A37556A}"/>
          </ac:spMkLst>
        </pc:spChg>
        <pc:spChg chg="del">
          <ac:chgData name="Richard Soluk" userId="cdc218893f06ea06" providerId="LiveId" clId="{E2A22E8A-3236-C548-9F49-62A6C1DE5E56}" dt="2022-06-28T20:45:08.363" v="231" actId="478"/>
          <ac:spMkLst>
            <pc:docMk/>
            <pc:sldMk cId="4075201689" sldId="344"/>
            <ac:spMk id="8" creationId="{00000000-0000-0000-0000-000000000000}"/>
          </ac:spMkLst>
        </pc:spChg>
        <pc:spChg chg="del">
          <ac:chgData name="Richard Soluk" userId="cdc218893f06ea06" providerId="LiveId" clId="{E2A22E8A-3236-C548-9F49-62A6C1DE5E56}" dt="2022-06-30T19:41:45.911" v="3652" actId="478"/>
          <ac:spMkLst>
            <pc:docMk/>
            <pc:sldMk cId="4075201689" sldId="344"/>
            <ac:spMk id="10" creationId="{A8C59630-1595-9841-903D-335AA209FB0A}"/>
          </ac:spMkLst>
        </pc:spChg>
        <pc:picChg chg="del">
          <ac:chgData name="Richard Soluk" userId="cdc218893f06ea06" providerId="LiveId" clId="{E2A22E8A-3236-C548-9F49-62A6C1DE5E56}" dt="2022-06-28T20:45:11.226" v="232" actId="478"/>
          <ac:picMkLst>
            <pc:docMk/>
            <pc:sldMk cId="4075201689" sldId="344"/>
            <ac:picMk id="3" creationId="{7BC459D5-32C5-F24F-BCF3-F90F26A91C4C}"/>
          </ac:picMkLst>
        </pc:picChg>
        <pc:picChg chg="add mod">
          <ac:chgData name="Richard Soluk" userId="cdc218893f06ea06" providerId="LiveId" clId="{E2A22E8A-3236-C548-9F49-62A6C1DE5E56}" dt="2022-06-28T20:45:22.399" v="234" actId="1076"/>
          <ac:picMkLst>
            <pc:docMk/>
            <pc:sldMk cId="4075201689" sldId="344"/>
            <ac:picMk id="6" creationId="{88CAE42A-080B-9A85-E70C-5E0B8751B03F}"/>
          </ac:picMkLst>
        </pc:picChg>
        <pc:picChg chg="mod">
          <ac:chgData name="Richard Soluk" userId="cdc218893f06ea06" providerId="LiveId" clId="{E2A22E8A-3236-C548-9F49-62A6C1DE5E56}" dt="2022-06-30T19:41:26.962" v="3651" actId="14826"/>
          <ac:picMkLst>
            <pc:docMk/>
            <pc:sldMk cId="4075201689" sldId="344"/>
            <ac:picMk id="9" creationId="{4B65C4DF-B4D3-DC41-B3B1-EC5DB86DBFA3}"/>
          </ac:picMkLst>
        </pc:picChg>
      </pc:sldChg>
      <pc:sldChg chg="addSp delSp modSp add mod">
        <pc:chgData name="Richard Soluk" userId="cdc218893f06ea06" providerId="LiveId" clId="{E2A22E8A-3236-C548-9F49-62A6C1DE5E56}" dt="2022-06-30T19:42:04.202" v="3654" actId="478"/>
        <pc:sldMkLst>
          <pc:docMk/>
          <pc:sldMk cId="835777333" sldId="345"/>
        </pc:sldMkLst>
        <pc:spChg chg="mod">
          <ac:chgData name="Richard Soluk" userId="cdc218893f06ea06" providerId="LiveId" clId="{E2A22E8A-3236-C548-9F49-62A6C1DE5E56}" dt="2022-06-29T12:50:04.491" v="557" actId="20577"/>
          <ac:spMkLst>
            <pc:docMk/>
            <pc:sldMk cId="835777333" sldId="345"/>
            <ac:spMk id="2" creationId="{00000000-0000-0000-0000-000000000000}"/>
          </ac:spMkLst>
        </pc:spChg>
        <pc:spChg chg="del mod">
          <ac:chgData name="Richard Soluk" userId="cdc218893f06ea06" providerId="LiveId" clId="{E2A22E8A-3236-C548-9F49-62A6C1DE5E56}" dt="2022-06-29T12:50:30.109" v="558" actId="478"/>
          <ac:spMkLst>
            <pc:docMk/>
            <pc:sldMk cId="835777333" sldId="345"/>
            <ac:spMk id="8" creationId="{00000000-0000-0000-0000-000000000000}"/>
          </ac:spMkLst>
        </pc:spChg>
        <pc:spChg chg="del">
          <ac:chgData name="Richard Soluk" userId="cdc218893f06ea06" providerId="LiveId" clId="{E2A22E8A-3236-C548-9F49-62A6C1DE5E56}" dt="2022-06-30T19:42:04.202" v="3654" actId="478"/>
          <ac:spMkLst>
            <pc:docMk/>
            <pc:sldMk cId="835777333" sldId="345"/>
            <ac:spMk id="10" creationId="{A8C59630-1595-9841-903D-335AA209FB0A}"/>
          </ac:spMkLst>
        </pc:spChg>
        <pc:spChg chg="add mod">
          <ac:chgData name="Richard Soluk" userId="cdc218893f06ea06" providerId="LiveId" clId="{E2A22E8A-3236-C548-9F49-62A6C1DE5E56}" dt="2022-06-29T12:57:38.655" v="661" actId="20577"/>
          <ac:spMkLst>
            <pc:docMk/>
            <pc:sldMk cId="835777333" sldId="345"/>
            <ac:spMk id="18" creationId="{63755FD5-FBAA-8E71-6EF3-B3A7C12B844C}"/>
          </ac:spMkLst>
        </pc:spChg>
        <pc:spChg chg="add mod">
          <ac:chgData name="Richard Soluk" userId="cdc218893f06ea06" providerId="LiveId" clId="{E2A22E8A-3236-C548-9F49-62A6C1DE5E56}" dt="2022-06-29T12:59:17.741" v="666" actId="208"/>
          <ac:spMkLst>
            <pc:docMk/>
            <pc:sldMk cId="835777333" sldId="345"/>
            <ac:spMk id="19" creationId="{BD769FA4-68B5-0885-9F10-39BED21250EF}"/>
          </ac:spMkLst>
        </pc:spChg>
        <pc:spChg chg="add mod">
          <ac:chgData name="Richard Soluk" userId="cdc218893f06ea06" providerId="LiveId" clId="{E2A22E8A-3236-C548-9F49-62A6C1DE5E56}" dt="2022-06-29T13:00:42.699" v="690" actId="255"/>
          <ac:spMkLst>
            <pc:docMk/>
            <pc:sldMk cId="835777333" sldId="345"/>
            <ac:spMk id="22" creationId="{AE6F2712-BD00-BCF9-DC86-B52E6AA639E3}"/>
          </ac:spMkLst>
        </pc:spChg>
        <pc:picChg chg="add del">
          <ac:chgData name="Richard Soluk" userId="cdc218893f06ea06" providerId="LiveId" clId="{E2A22E8A-3236-C548-9F49-62A6C1DE5E56}" dt="2022-06-29T12:20:12.239" v="266" actId="478"/>
          <ac:picMkLst>
            <pc:docMk/>
            <pc:sldMk cId="835777333" sldId="345"/>
            <ac:picMk id="3" creationId="{7BC459D5-32C5-F24F-BCF3-F90F26A91C4C}"/>
          </ac:picMkLst>
        </pc:picChg>
        <pc:picChg chg="add del mod modCrop">
          <ac:chgData name="Richard Soluk" userId="cdc218893f06ea06" providerId="LiveId" clId="{E2A22E8A-3236-C548-9F49-62A6C1DE5E56}" dt="2022-06-29T12:48:29.190" v="546" actId="478"/>
          <ac:picMkLst>
            <pc:docMk/>
            <pc:sldMk cId="835777333" sldId="345"/>
            <ac:picMk id="7" creationId="{D6F7A07C-6CB7-6F9E-14EA-084A3DAE1C77}"/>
          </ac:picMkLst>
        </pc:picChg>
        <pc:picChg chg="mod">
          <ac:chgData name="Richard Soluk" userId="cdc218893f06ea06" providerId="LiveId" clId="{E2A22E8A-3236-C548-9F49-62A6C1DE5E56}" dt="2022-06-30T19:41:59.569" v="3653" actId="14826"/>
          <ac:picMkLst>
            <pc:docMk/>
            <pc:sldMk cId="835777333" sldId="345"/>
            <ac:picMk id="9" creationId="{4B65C4DF-B4D3-DC41-B3B1-EC5DB86DBFA3}"/>
          </ac:picMkLst>
        </pc:picChg>
        <pc:picChg chg="add mod">
          <ac:chgData name="Richard Soluk" userId="cdc218893f06ea06" providerId="LiveId" clId="{E2A22E8A-3236-C548-9F49-62A6C1DE5E56}" dt="2022-06-29T12:55:47.850" v="575" actId="1076"/>
          <ac:picMkLst>
            <pc:docMk/>
            <pc:sldMk cId="835777333" sldId="345"/>
            <ac:picMk id="11" creationId="{496AB6A2-40D1-AA9C-7772-FABE79FFB15D}"/>
          </ac:picMkLst>
        </pc:picChg>
        <pc:picChg chg="add del mod">
          <ac:chgData name="Richard Soluk" userId="cdc218893f06ea06" providerId="LiveId" clId="{E2A22E8A-3236-C548-9F49-62A6C1DE5E56}" dt="2022-06-29T12:48:26.852" v="545" actId="478"/>
          <ac:picMkLst>
            <pc:docMk/>
            <pc:sldMk cId="835777333" sldId="345"/>
            <ac:picMk id="13" creationId="{991798ED-3AEC-80D7-A4E8-1F797692262D}"/>
          </ac:picMkLst>
        </pc:picChg>
        <pc:picChg chg="add mod">
          <ac:chgData name="Richard Soluk" userId="cdc218893f06ea06" providerId="LiveId" clId="{E2A22E8A-3236-C548-9F49-62A6C1DE5E56}" dt="2022-06-29T12:55:00.389" v="569" actId="1076"/>
          <ac:picMkLst>
            <pc:docMk/>
            <pc:sldMk cId="835777333" sldId="345"/>
            <ac:picMk id="14" creationId="{749F6314-998B-1FF0-D439-76829C598B40}"/>
          </ac:picMkLst>
        </pc:picChg>
        <pc:picChg chg="add mod">
          <ac:chgData name="Richard Soluk" userId="cdc218893f06ea06" providerId="LiveId" clId="{E2A22E8A-3236-C548-9F49-62A6C1DE5E56}" dt="2022-06-29T12:55:54.749" v="576" actId="1076"/>
          <ac:picMkLst>
            <pc:docMk/>
            <pc:sldMk cId="835777333" sldId="345"/>
            <ac:picMk id="15" creationId="{4CB91D52-FE1C-F872-83B8-4591233E11F7}"/>
          </ac:picMkLst>
        </pc:picChg>
        <pc:picChg chg="add mod">
          <ac:chgData name="Richard Soluk" userId="cdc218893f06ea06" providerId="LiveId" clId="{E2A22E8A-3236-C548-9F49-62A6C1DE5E56}" dt="2022-06-29T12:55:16.653" v="572" actId="1076"/>
          <ac:picMkLst>
            <pc:docMk/>
            <pc:sldMk cId="835777333" sldId="345"/>
            <ac:picMk id="17" creationId="{0705FDE7-666B-670C-7D36-525FC79ED5A6}"/>
          </ac:picMkLst>
        </pc:picChg>
        <pc:cxnChg chg="add mod">
          <ac:chgData name="Richard Soluk" userId="cdc218893f06ea06" providerId="LiveId" clId="{E2A22E8A-3236-C548-9F49-62A6C1DE5E56}" dt="2022-06-29T12:59:57.022" v="668" actId="208"/>
          <ac:cxnSpMkLst>
            <pc:docMk/>
            <pc:sldMk cId="835777333" sldId="345"/>
            <ac:cxnSpMk id="21" creationId="{F8975E7E-2D23-460B-D336-DC3A88B05B8F}"/>
          </ac:cxnSpMkLst>
        </pc:cxnChg>
      </pc:sldChg>
      <pc:sldChg chg="addSp delSp add del mod">
        <pc:chgData name="Richard Soluk" userId="cdc218893f06ea06" providerId="LiveId" clId="{E2A22E8A-3236-C548-9F49-62A6C1DE5E56}" dt="2022-06-28T20:45:00.475" v="229" actId="2696"/>
        <pc:sldMkLst>
          <pc:docMk/>
          <pc:sldMk cId="2598771913" sldId="345"/>
        </pc:sldMkLst>
        <pc:picChg chg="add">
          <ac:chgData name="Richard Soluk" userId="cdc218893f06ea06" providerId="LiveId" clId="{E2A22E8A-3236-C548-9F49-62A6C1DE5E56}" dt="2022-06-28T20:44:48.226" v="228"/>
          <ac:picMkLst>
            <pc:docMk/>
            <pc:sldMk cId="2598771913" sldId="345"/>
            <ac:picMk id="2" creationId="{521193EB-1837-CE93-966A-F70CE469769F}"/>
          </ac:picMkLst>
        </pc:picChg>
        <pc:picChg chg="del">
          <ac:chgData name="Richard Soluk" userId="cdc218893f06ea06" providerId="LiveId" clId="{E2A22E8A-3236-C548-9F49-62A6C1DE5E56}" dt="2022-06-28T20:44:44.919" v="227" actId="478"/>
          <ac:picMkLst>
            <pc:docMk/>
            <pc:sldMk cId="2598771913" sldId="345"/>
            <ac:picMk id="11" creationId="{F4AF112A-BB02-46C7-381F-171CFCE3F7F7}"/>
          </ac:picMkLst>
        </pc:picChg>
      </pc:sldChg>
      <pc:sldChg chg="delSp add del mod">
        <pc:chgData name="Richard Soluk" userId="cdc218893f06ea06" providerId="LiveId" clId="{E2A22E8A-3236-C548-9F49-62A6C1DE5E56}" dt="2022-06-29T21:06:58.799" v="3243" actId="2696"/>
        <pc:sldMkLst>
          <pc:docMk/>
          <pc:sldMk cId="2856545049" sldId="346"/>
        </pc:sldMkLst>
        <pc:picChg chg="del">
          <ac:chgData name="Richard Soluk" userId="cdc218893f06ea06" providerId="LiveId" clId="{E2A22E8A-3236-C548-9F49-62A6C1DE5E56}" dt="2022-06-29T21:06:45.194" v="3242" actId="478"/>
          <ac:picMkLst>
            <pc:docMk/>
            <pc:sldMk cId="2856545049" sldId="346"/>
            <ac:picMk id="11" creationId="{496AB6A2-40D1-AA9C-7772-FABE79FFB15D}"/>
          </ac:picMkLst>
        </pc:picChg>
      </pc:sldChg>
      <pc:sldChg chg="addSp delSp modSp add mod">
        <pc:chgData name="Richard Soluk" userId="cdc218893f06ea06" providerId="LiveId" clId="{E2A22E8A-3236-C548-9F49-62A6C1DE5E56}" dt="2022-07-02T17:25:03.879" v="4442" actId="20577"/>
        <pc:sldMkLst>
          <pc:docMk/>
          <pc:sldMk cId="2570553931" sldId="347"/>
        </pc:sldMkLst>
        <pc:spChg chg="mod">
          <ac:chgData name="Richard Soluk" userId="cdc218893f06ea06" providerId="LiveId" clId="{E2A22E8A-3236-C548-9F49-62A6C1DE5E56}" dt="2022-06-29T13:05:25.558" v="761" actId="20577"/>
          <ac:spMkLst>
            <pc:docMk/>
            <pc:sldMk cId="2570553931" sldId="347"/>
            <ac:spMk id="2" creationId="{00000000-0000-0000-0000-000000000000}"/>
          </ac:spMkLst>
        </pc:spChg>
        <pc:spChg chg="del">
          <ac:chgData name="Richard Soluk" userId="cdc218893f06ea06" providerId="LiveId" clId="{E2A22E8A-3236-C548-9F49-62A6C1DE5E56}" dt="2022-06-30T19:42:21.358" v="3656" actId="478"/>
          <ac:spMkLst>
            <pc:docMk/>
            <pc:sldMk cId="2570553931" sldId="347"/>
            <ac:spMk id="10" creationId="{A8C59630-1595-9841-903D-335AA209FB0A}"/>
          </ac:spMkLst>
        </pc:spChg>
        <pc:spChg chg="mod">
          <ac:chgData name="Richard Soluk" userId="cdc218893f06ea06" providerId="LiveId" clId="{E2A22E8A-3236-C548-9F49-62A6C1DE5E56}" dt="2022-07-02T17:25:03.879" v="4442" actId="20577"/>
          <ac:spMkLst>
            <pc:docMk/>
            <pc:sldMk cId="2570553931" sldId="347"/>
            <ac:spMk id="18" creationId="{63755FD5-FBAA-8E71-6EF3-B3A7C12B844C}"/>
          </ac:spMkLst>
        </pc:spChg>
        <pc:spChg chg="del">
          <ac:chgData name="Richard Soluk" userId="cdc218893f06ea06" providerId="LiveId" clId="{E2A22E8A-3236-C548-9F49-62A6C1DE5E56}" dt="2022-06-29T13:05:36.903" v="767" actId="478"/>
          <ac:spMkLst>
            <pc:docMk/>
            <pc:sldMk cId="2570553931" sldId="347"/>
            <ac:spMk id="19" creationId="{BD769FA4-68B5-0885-9F10-39BED21250EF}"/>
          </ac:spMkLst>
        </pc:spChg>
        <pc:picChg chg="mod">
          <ac:chgData name="Richard Soluk" userId="cdc218893f06ea06" providerId="LiveId" clId="{E2A22E8A-3236-C548-9F49-62A6C1DE5E56}" dt="2022-06-30T19:42:16.104" v="3655" actId="14826"/>
          <ac:picMkLst>
            <pc:docMk/>
            <pc:sldMk cId="2570553931" sldId="347"/>
            <ac:picMk id="9" creationId="{4B65C4DF-B4D3-DC41-B3B1-EC5DB86DBFA3}"/>
          </ac:picMkLst>
        </pc:picChg>
        <pc:picChg chg="del">
          <ac:chgData name="Richard Soluk" userId="cdc218893f06ea06" providerId="LiveId" clId="{E2A22E8A-3236-C548-9F49-62A6C1DE5E56}" dt="2022-06-29T13:05:29.368" v="763" actId="478"/>
          <ac:picMkLst>
            <pc:docMk/>
            <pc:sldMk cId="2570553931" sldId="347"/>
            <ac:picMk id="11" creationId="{496AB6A2-40D1-AA9C-7772-FABE79FFB15D}"/>
          </ac:picMkLst>
        </pc:picChg>
        <pc:picChg chg="del">
          <ac:chgData name="Richard Soluk" userId="cdc218893f06ea06" providerId="LiveId" clId="{E2A22E8A-3236-C548-9F49-62A6C1DE5E56}" dt="2022-06-29T13:05:28.402" v="762" actId="478"/>
          <ac:picMkLst>
            <pc:docMk/>
            <pc:sldMk cId="2570553931" sldId="347"/>
            <ac:picMk id="14" creationId="{749F6314-998B-1FF0-D439-76829C598B40}"/>
          </ac:picMkLst>
        </pc:picChg>
        <pc:picChg chg="del">
          <ac:chgData name="Richard Soluk" userId="cdc218893f06ea06" providerId="LiveId" clId="{E2A22E8A-3236-C548-9F49-62A6C1DE5E56}" dt="2022-06-29T13:05:30.465" v="764" actId="478"/>
          <ac:picMkLst>
            <pc:docMk/>
            <pc:sldMk cId="2570553931" sldId="347"/>
            <ac:picMk id="15" creationId="{4CB91D52-FE1C-F872-83B8-4591233E11F7}"/>
          </ac:picMkLst>
        </pc:picChg>
        <pc:picChg chg="add mod modCrop">
          <ac:chgData name="Richard Soluk" userId="cdc218893f06ea06" providerId="LiveId" clId="{E2A22E8A-3236-C548-9F49-62A6C1DE5E56}" dt="2022-06-29T15:30:03.572" v="1437" actId="1076"/>
          <ac:picMkLst>
            <pc:docMk/>
            <pc:sldMk cId="2570553931" sldId="347"/>
            <ac:picMk id="16" creationId="{4C6FE444-63D6-8302-8E22-A3BD9CEFCFAB}"/>
          </ac:picMkLst>
        </pc:picChg>
        <pc:picChg chg="del">
          <ac:chgData name="Richard Soluk" userId="cdc218893f06ea06" providerId="LiveId" clId="{E2A22E8A-3236-C548-9F49-62A6C1DE5E56}" dt="2022-06-29T13:05:31.402" v="765" actId="478"/>
          <ac:picMkLst>
            <pc:docMk/>
            <pc:sldMk cId="2570553931" sldId="347"/>
            <ac:picMk id="17" creationId="{0705FDE7-666B-670C-7D36-525FC79ED5A6}"/>
          </ac:picMkLst>
        </pc:picChg>
        <pc:picChg chg="add mod">
          <ac:chgData name="Richard Soluk" userId="cdc218893f06ea06" providerId="LiveId" clId="{E2A22E8A-3236-C548-9F49-62A6C1DE5E56}" dt="2022-06-29T15:29:16.680" v="1432" actId="14100"/>
          <ac:picMkLst>
            <pc:docMk/>
            <pc:sldMk cId="2570553931" sldId="347"/>
            <ac:picMk id="20" creationId="{86597E95-2150-6E1E-0EFF-AAD7CA19BEA4}"/>
          </ac:picMkLst>
        </pc:picChg>
        <pc:picChg chg="add mod">
          <ac:chgData name="Richard Soluk" userId="cdc218893f06ea06" providerId="LiveId" clId="{E2A22E8A-3236-C548-9F49-62A6C1DE5E56}" dt="2022-06-29T15:25:25.382" v="1395" actId="1076"/>
          <ac:picMkLst>
            <pc:docMk/>
            <pc:sldMk cId="2570553931" sldId="347"/>
            <ac:picMk id="23" creationId="{79C199F3-1CD8-DC80-890F-AA60B1457C23}"/>
          </ac:picMkLst>
        </pc:picChg>
        <pc:picChg chg="add mod">
          <ac:chgData name="Richard Soluk" userId="cdc218893f06ea06" providerId="LiveId" clId="{E2A22E8A-3236-C548-9F49-62A6C1DE5E56}" dt="2022-06-29T15:25:35.347" v="1397" actId="14100"/>
          <ac:picMkLst>
            <pc:docMk/>
            <pc:sldMk cId="2570553931" sldId="347"/>
            <ac:picMk id="1026" creationId="{AC588C33-2F0A-E84D-C0BA-E200C45A2BAE}"/>
          </ac:picMkLst>
        </pc:picChg>
        <pc:picChg chg="add mod">
          <ac:chgData name="Richard Soluk" userId="cdc218893f06ea06" providerId="LiveId" clId="{E2A22E8A-3236-C548-9F49-62A6C1DE5E56}" dt="2022-06-29T15:43:31.016" v="1755" actId="1076"/>
          <ac:picMkLst>
            <pc:docMk/>
            <pc:sldMk cId="2570553931" sldId="347"/>
            <ac:picMk id="1028" creationId="{46131ED0-CCD4-8319-C4F2-B9E5FB705A5A}"/>
          </ac:picMkLst>
        </pc:picChg>
        <pc:cxnChg chg="del">
          <ac:chgData name="Richard Soluk" userId="cdc218893f06ea06" providerId="LiveId" clId="{E2A22E8A-3236-C548-9F49-62A6C1DE5E56}" dt="2022-06-29T13:05:34.490" v="766" actId="478"/>
          <ac:cxnSpMkLst>
            <pc:docMk/>
            <pc:sldMk cId="2570553931" sldId="347"/>
            <ac:cxnSpMk id="21" creationId="{F8975E7E-2D23-460B-D336-DC3A88B05B8F}"/>
          </ac:cxnSpMkLst>
        </pc:cxnChg>
      </pc:sldChg>
      <pc:sldChg chg="addSp delSp modSp add mod">
        <pc:chgData name="Richard Soluk" userId="cdc218893f06ea06" providerId="LiveId" clId="{E2A22E8A-3236-C548-9F49-62A6C1DE5E56}" dt="2022-07-08T09:41:08.881" v="9173" actId="14100"/>
        <pc:sldMkLst>
          <pc:docMk/>
          <pc:sldMk cId="1959073201" sldId="348"/>
        </pc:sldMkLst>
        <pc:spChg chg="mod">
          <ac:chgData name="Richard Soluk" userId="cdc218893f06ea06" providerId="LiveId" clId="{E2A22E8A-3236-C548-9F49-62A6C1DE5E56}" dt="2022-06-29T13:28:54.031" v="1203" actId="20577"/>
          <ac:spMkLst>
            <pc:docMk/>
            <pc:sldMk cId="1959073201" sldId="348"/>
            <ac:spMk id="2" creationId="{00000000-0000-0000-0000-000000000000}"/>
          </ac:spMkLst>
        </pc:spChg>
        <pc:spChg chg="del">
          <ac:chgData name="Richard Soluk" userId="cdc218893f06ea06" providerId="LiveId" clId="{E2A22E8A-3236-C548-9F49-62A6C1DE5E56}" dt="2022-06-30T19:42:55.802" v="3658" actId="478"/>
          <ac:spMkLst>
            <pc:docMk/>
            <pc:sldMk cId="1959073201" sldId="348"/>
            <ac:spMk id="10" creationId="{A8C59630-1595-9841-903D-335AA209FB0A}"/>
          </ac:spMkLst>
        </pc:spChg>
        <pc:spChg chg="mod">
          <ac:chgData name="Richard Soluk" userId="cdc218893f06ea06" providerId="LiveId" clId="{E2A22E8A-3236-C548-9F49-62A6C1DE5E56}" dt="2022-07-06T14:31:22.215" v="8900" actId="20577"/>
          <ac:spMkLst>
            <pc:docMk/>
            <pc:sldMk cId="1959073201" sldId="348"/>
            <ac:spMk id="18" creationId="{63755FD5-FBAA-8E71-6EF3-B3A7C12B844C}"/>
          </ac:spMkLst>
        </pc:spChg>
        <pc:spChg chg="del mod">
          <ac:chgData name="Richard Soluk" userId="cdc218893f06ea06" providerId="LiveId" clId="{E2A22E8A-3236-C548-9F49-62A6C1DE5E56}" dt="2022-06-29T13:41:43.947" v="1276" actId="478"/>
          <ac:spMkLst>
            <pc:docMk/>
            <pc:sldMk cId="1959073201" sldId="348"/>
            <ac:spMk id="22" creationId="{AE6F2712-BD00-BCF9-DC86-B52E6AA639E3}"/>
          </ac:spMkLst>
        </pc:spChg>
        <pc:picChg chg="add mod">
          <ac:chgData name="Richard Soluk" userId="cdc218893f06ea06" providerId="LiveId" clId="{E2A22E8A-3236-C548-9F49-62A6C1DE5E56}" dt="2022-06-29T15:58:29.783" v="1896" actId="1076"/>
          <ac:picMkLst>
            <pc:docMk/>
            <pc:sldMk cId="1959073201" sldId="348"/>
            <ac:picMk id="3" creationId="{45246FE1-909E-43DA-C183-B293B1E322E2}"/>
          </ac:picMkLst>
        </pc:picChg>
        <pc:picChg chg="add mod">
          <ac:chgData name="Richard Soluk" userId="cdc218893f06ea06" providerId="LiveId" clId="{E2A22E8A-3236-C548-9F49-62A6C1DE5E56}" dt="2022-06-29T15:58:39.130" v="1898" actId="14100"/>
          <ac:picMkLst>
            <pc:docMk/>
            <pc:sldMk cId="1959073201" sldId="348"/>
            <ac:picMk id="6" creationId="{2481DB5F-7571-C4F6-DE27-8936DF76AB0B}"/>
          </ac:picMkLst>
        </pc:picChg>
        <pc:picChg chg="add mod">
          <ac:chgData name="Richard Soluk" userId="cdc218893f06ea06" providerId="LiveId" clId="{E2A22E8A-3236-C548-9F49-62A6C1DE5E56}" dt="2022-07-08T09:41:08.881" v="9173" actId="14100"/>
          <ac:picMkLst>
            <pc:docMk/>
            <pc:sldMk cId="1959073201" sldId="348"/>
            <ac:picMk id="8" creationId="{D7C7E0B1-4EBE-4CCF-D644-5C786AF76515}"/>
          </ac:picMkLst>
        </pc:picChg>
        <pc:picChg chg="mod">
          <ac:chgData name="Richard Soluk" userId="cdc218893f06ea06" providerId="LiveId" clId="{E2A22E8A-3236-C548-9F49-62A6C1DE5E56}" dt="2022-06-30T19:42:51.145" v="3657" actId="14826"/>
          <ac:picMkLst>
            <pc:docMk/>
            <pc:sldMk cId="1959073201" sldId="348"/>
            <ac:picMk id="9" creationId="{4B65C4DF-B4D3-DC41-B3B1-EC5DB86DBFA3}"/>
          </ac:picMkLst>
        </pc:picChg>
        <pc:picChg chg="add mod">
          <ac:chgData name="Richard Soluk" userId="cdc218893f06ea06" providerId="LiveId" clId="{E2A22E8A-3236-C548-9F49-62A6C1DE5E56}" dt="2022-07-08T09:40:58.490" v="9171" actId="14100"/>
          <ac:picMkLst>
            <pc:docMk/>
            <pc:sldMk cId="1959073201" sldId="348"/>
            <ac:picMk id="12" creationId="{B06D7F03-7476-8E49-5008-4832E60327CF}"/>
          </ac:picMkLst>
        </pc:picChg>
        <pc:picChg chg="add mod">
          <ac:chgData name="Richard Soluk" userId="cdc218893f06ea06" providerId="LiveId" clId="{E2A22E8A-3236-C548-9F49-62A6C1DE5E56}" dt="2022-06-29T13:51:32.313" v="1308" actId="1076"/>
          <ac:picMkLst>
            <pc:docMk/>
            <pc:sldMk cId="1959073201" sldId="348"/>
            <ac:picMk id="13" creationId="{24FB8FDE-9BBD-DC99-2181-FE26DD0D4E11}"/>
          </ac:picMkLst>
        </pc:picChg>
        <pc:picChg chg="del">
          <ac:chgData name="Richard Soluk" userId="cdc218893f06ea06" providerId="LiveId" clId="{E2A22E8A-3236-C548-9F49-62A6C1DE5E56}" dt="2022-06-29T13:28:20.380" v="1141" actId="478"/>
          <ac:picMkLst>
            <pc:docMk/>
            <pc:sldMk cId="1959073201" sldId="348"/>
            <ac:picMk id="16" creationId="{4C6FE444-63D6-8302-8E22-A3BD9CEFCFAB}"/>
          </ac:picMkLst>
        </pc:picChg>
        <pc:picChg chg="del">
          <ac:chgData name="Richard Soluk" userId="cdc218893f06ea06" providerId="LiveId" clId="{E2A22E8A-3236-C548-9F49-62A6C1DE5E56}" dt="2022-06-29T13:28:22.353" v="1143" actId="478"/>
          <ac:picMkLst>
            <pc:docMk/>
            <pc:sldMk cId="1959073201" sldId="348"/>
            <ac:picMk id="20" creationId="{86597E95-2150-6E1E-0EFF-AAD7CA19BEA4}"/>
          </ac:picMkLst>
        </pc:picChg>
        <pc:picChg chg="del">
          <ac:chgData name="Richard Soluk" userId="cdc218893f06ea06" providerId="LiveId" clId="{E2A22E8A-3236-C548-9F49-62A6C1DE5E56}" dt="2022-06-29T13:28:21.308" v="1142" actId="478"/>
          <ac:picMkLst>
            <pc:docMk/>
            <pc:sldMk cId="1959073201" sldId="348"/>
            <ac:picMk id="23" creationId="{79C199F3-1CD8-DC80-890F-AA60B1457C23}"/>
          </ac:picMkLst>
        </pc:picChg>
      </pc:sldChg>
      <pc:sldChg chg="addSp delSp modSp add mod">
        <pc:chgData name="Richard Soluk" userId="cdc218893f06ea06" providerId="LiveId" clId="{E2A22E8A-3236-C548-9F49-62A6C1DE5E56}" dt="2022-07-06T14:44:32.822" v="8918" actId="20577"/>
        <pc:sldMkLst>
          <pc:docMk/>
          <pc:sldMk cId="1696661693" sldId="349"/>
        </pc:sldMkLst>
        <pc:spChg chg="mod">
          <ac:chgData name="Richard Soluk" userId="cdc218893f06ea06" providerId="LiveId" clId="{E2A22E8A-3236-C548-9F49-62A6C1DE5E56}" dt="2022-06-30T14:43:16.143" v="3501" actId="20577"/>
          <ac:spMkLst>
            <pc:docMk/>
            <pc:sldMk cId="1696661693" sldId="349"/>
            <ac:spMk id="2" creationId="{70B8B51D-5501-124B-8666-A3E50EA1EAF4}"/>
          </ac:spMkLst>
        </pc:spChg>
        <pc:spChg chg="del">
          <ac:chgData name="Richard Soluk" userId="cdc218893f06ea06" providerId="LiveId" clId="{E2A22E8A-3236-C548-9F49-62A6C1DE5E56}" dt="2022-06-30T19:51:04.422" v="3779" actId="478"/>
          <ac:spMkLst>
            <pc:docMk/>
            <pc:sldMk cId="1696661693" sldId="349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7-06T14:44:32.822" v="8918" actId="20577"/>
          <ac:spMkLst>
            <pc:docMk/>
            <pc:sldMk cId="1696661693" sldId="349"/>
            <ac:spMk id="8" creationId="{8E873604-1BE5-6341-8EB8-B0628CA9D708}"/>
          </ac:spMkLst>
        </pc:spChg>
        <pc:spChg chg="mod">
          <ac:chgData name="Richard Soluk" userId="cdc218893f06ea06" providerId="LiveId" clId="{E2A22E8A-3236-C548-9F49-62A6C1DE5E56}" dt="2022-06-30T20:33:31.421" v="3784" actId="692"/>
          <ac:spMkLst>
            <pc:docMk/>
            <pc:sldMk cId="1696661693" sldId="349"/>
            <ac:spMk id="15" creationId="{5C394BA5-DFFC-2835-EA4C-192F51360757}"/>
          </ac:spMkLst>
        </pc:spChg>
        <pc:spChg chg="mod">
          <ac:chgData name="Richard Soluk" userId="cdc218893f06ea06" providerId="LiveId" clId="{E2A22E8A-3236-C548-9F49-62A6C1DE5E56}" dt="2022-06-30T20:33:40.133" v="3785" actId="692"/>
          <ac:spMkLst>
            <pc:docMk/>
            <pc:sldMk cId="1696661693" sldId="349"/>
            <ac:spMk id="16" creationId="{EFAFC1A2-686D-2681-8628-31CEAC6FF174}"/>
          </ac:spMkLst>
        </pc:spChg>
        <pc:picChg chg="mod">
          <ac:chgData name="Richard Soluk" userId="cdc218893f06ea06" providerId="LiveId" clId="{E2A22E8A-3236-C548-9F49-62A6C1DE5E56}" dt="2022-06-30T19:50:59.560" v="3778" actId="14826"/>
          <ac:picMkLst>
            <pc:docMk/>
            <pc:sldMk cId="1696661693" sldId="349"/>
            <ac:picMk id="6" creationId="{DE00AA25-6E17-DE41-A7A4-D9B795DC14C2}"/>
          </ac:picMkLst>
        </pc:picChg>
        <pc:picChg chg="add mod">
          <ac:chgData name="Richard Soluk" userId="cdc218893f06ea06" providerId="LiveId" clId="{E2A22E8A-3236-C548-9F49-62A6C1DE5E56}" dt="2022-07-06T14:08:36.499" v="8709" actId="1076"/>
          <ac:picMkLst>
            <pc:docMk/>
            <pc:sldMk cId="1696661693" sldId="349"/>
            <ac:picMk id="9" creationId="{B0D38126-E41E-A80C-5D79-FBCF7C60A06A}"/>
          </ac:picMkLst>
        </pc:picChg>
        <pc:picChg chg="add mod">
          <ac:chgData name="Richard Soluk" userId="cdc218893f06ea06" providerId="LiveId" clId="{E2A22E8A-3236-C548-9F49-62A6C1DE5E56}" dt="2022-07-06T14:08:31.589" v="8708" actId="1076"/>
          <ac:picMkLst>
            <pc:docMk/>
            <pc:sldMk cId="1696661693" sldId="349"/>
            <ac:picMk id="12" creationId="{FDFF29C8-0C88-7885-14C3-0DE699D2A15E}"/>
          </ac:picMkLst>
        </pc:picChg>
        <pc:cxnChg chg="mod">
          <ac:chgData name="Richard Soluk" userId="cdc218893f06ea06" providerId="LiveId" clId="{E2A22E8A-3236-C548-9F49-62A6C1DE5E56}" dt="2022-06-30T20:33:15.434" v="3782" actId="692"/>
          <ac:cxnSpMkLst>
            <pc:docMk/>
            <pc:sldMk cId="1696661693" sldId="349"/>
            <ac:cxnSpMk id="20" creationId="{BD61DBBE-88B3-604A-0F58-F7FBBCFB09DA}"/>
          </ac:cxnSpMkLst>
        </pc:cxnChg>
        <pc:cxnChg chg="mod">
          <ac:chgData name="Richard Soluk" userId="cdc218893f06ea06" providerId="LiveId" clId="{E2A22E8A-3236-C548-9F49-62A6C1DE5E56}" dt="2022-06-30T20:33:24.139" v="3783" actId="692"/>
          <ac:cxnSpMkLst>
            <pc:docMk/>
            <pc:sldMk cId="1696661693" sldId="349"/>
            <ac:cxnSpMk id="22" creationId="{277B3922-9B83-20BF-F36A-3A7126C01831}"/>
          </ac:cxnSpMkLst>
        </pc:cxnChg>
      </pc:sldChg>
      <pc:sldChg chg="addSp delSp modSp add mod">
        <pc:chgData name="Richard Soluk" userId="cdc218893f06ea06" providerId="LiveId" clId="{E2A22E8A-3236-C548-9F49-62A6C1DE5E56}" dt="2022-07-02T18:37:24.708" v="5876" actId="1076"/>
        <pc:sldMkLst>
          <pc:docMk/>
          <pc:sldMk cId="3256363729" sldId="350"/>
        </pc:sldMkLst>
        <pc:spChg chg="del">
          <ac:chgData name="Richard Soluk" userId="cdc218893f06ea06" providerId="LiveId" clId="{E2A22E8A-3236-C548-9F49-62A6C1DE5E56}" dt="2022-06-30T20:38:02.079" v="3789" actId="478"/>
          <ac:spMkLst>
            <pc:docMk/>
            <pc:sldMk cId="3256363729" sldId="350"/>
            <ac:spMk id="7" creationId="{B631DAB5-827A-5444-B216-9801DCD9EC57}"/>
          </ac:spMkLst>
        </pc:spChg>
        <pc:spChg chg="mod">
          <ac:chgData name="Richard Soluk" userId="cdc218893f06ea06" providerId="LiveId" clId="{E2A22E8A-3236-C548-9F49-62A6C1DE5E56}" dt="2022-07-02T18:37:21.428" v="5875" actId="14100"/>
          <ac:spMkLst>
            <pc:docMk/>
            <pc:sldMk cId="3256363729" sldId="350"/>
            <ac:spMk id="8" creationId="{8E873604-1BE5-6341-8EB8-B0628CA9D708}"/>
          </ac:spMkLst>
        </pc:spChg>
        <pc:picChg chg="del">
          <ac:chgData name="Richard Soluk" userId="cdc218893f06ea06" providerId="LiveId" clId="{E2A22E8A-3236-C548-9F49-62A6C1DE5E56}" dt="2022-07-02T18:25:39.359" v="5732" actId="478"/>
          <ac:picMkLst>
            <pc:docMk/>
            <pc:sldMk cId="3256363729" sldId="350"/>
            <ac:picMk id="3" creationId="{84CA3994-AF41-9B99-DD11-BFA2DCBBE20E}"/>
          </ac:picMkLst>
        </pc:picChg>
        <pc:picChg chg="mod">
          <ac:chgData name="Richard Soluk" userId="cdc218893f06ea06" providerId="LiveId" clId="{E2A22E8A-3236-C548-9F49-62A6C1DE5E56}" dt="2022-06-30T20:37:55.917" v="3788" actId="14826"/>
          <ac:picMkLst>
            <pc:docMk/>
            <pc:sldMk cId="3256363729" sldId="350"/>
            <ac:picMk id="6" creationId="{DE00AA25-6E17-DE41-A7A4-D9B795DC14C2}"/>
          </ac:picMkLst>
        </pc:picChg>
        <pc:picChg chg="add mod modCrop">
          <ac:chgData name="Richard Soluk" userId="cdc218893f06ea06" providerId="LiveId" clId="{E2A22E8A-3236-C548-9F49-62A6C1DE5E56}" dt="2022-07-02T18:37:15.914" v="5874" actId="14100"/>
          <ac:picMkLst>
            <pc:docMk/>
            <pc:sldMk cId="3256363729" sldId="350"/>
            <ac:picMk id="9" creationId="{4AC9AD22-8108-299B-0C8B-1DFDFE18270B}"/>
          </ac:picMkLst>
        </pc:picChg>
        <pc:picChg chg="del">
          <ac:chgData name="Richard Soluk" userId="cdc218893f06ea06" providerId="LiveId" clId="{E2A22E8A-3236-C548-9F49-62A6C1DE5E56}" dt="2022-06-30T20:38:17.799" v="3790" actId="478"/>
          <ac:picMkLst>
            <pc:docMk/>
            <pc:sldMk cId="3256363729" sldId="350"/>
            <ac:picMk id="11" creationId="{0CE99851-A084-6645-9639-04371343031E}"/>
          </ac:picMkLst>
        </pc:picChg>
        <pc:picChg chg="add mod">
          <ac:chgData name="Richard Soluk" userId="cdc218893f06ea06" providerId="LiveId" clId="{E2A22E8A-3236-C548-9F49-62A6C1DE5E56}" dt="2022-07-02T18:37:24.708" v="5876" actId="1076"/>
          <ac:picMkLst>
            <pc:docMk/>
            <pc:sldMk cId="3256363729" sldId="350"/>
            <ac:picMk id="12" creationId="{1A9988C3-11EA-864D-FB12-21B836B03ADB}"/>
          </ac:picMkLst>
        </pc:picChg>
        <pc:picChg chg="del">
          <ac:chgData name="Richard Soluk" userId="cdc218893f06ea06" providerId="LiveId" clId="{E2A22E8A-3236-C548-9F49-62A6C1DE5E56}" dt="2022-06-30T20:38:19.859" v="3791" actId="478"/>
          <ac:picMkLst>
            <pc:docMk/>
            <pc:sldMk cId="3256363729" sldId="350"/>
            <ac:picMk id="13" creationId="{1FD0BFEF-F8E5-AE47-A5B4-A691A7434ADF}"/>
          </ac:picMkLst>
        </pc:picChg>
      </pc:sldChg>
      <pc:sldChg chg="addSp delSp modSp add mod ord">
        <pc:chgData name="Richard Soluk" userId="cdc218893f06ea06" providerId="LiveId" clId="{E2A22E8A-3236-C548-9F49-62A6C1DE5E56}" dt="2022-07-02T18:47:01.080" v="6012" actId="20577"/>
        <pc:sldMkLst>
          <pc:docMk/>
          <pc:sldMk cId="3035353547" sldId="351"/>
        </pc:sldMkLst>
        <pc:spChg chg="mod">
          <ac:chgData name="Richard Soluk" userId="cdc218893f06ea06" providerId="LiveId" clId="{E2A22E8A-3236-C548-9F49-62A6C1DE5E56}" dt="2022-07-02T17:38:38.635" v="4606" actId="20577"/>
          <ac:spMkLst>
            <pc:docMk/>
            <pc:sldMk cId="3035353547" sldId="351"/>
            <ac:spMk id="2" creationId="{00000000-0000-0000-0000-000000000000}"/>
          </ac:spMkLst>
        </pc:spChg>
        <pc:spChg chg="add mod">
          <ac:chgData name="Richard Soluk" userId="cdc218893f06ea06" providerId="LiveId" clId="{E2A22E8A-3236-C548-9F49-62A6C1DE5E56}" dt="2022-07-02T17:56:59.290" v="5102" actId="20577"/>
          <ac:spMkLst>
            <pc:docMk/>
            <pc:sldMk cId="3035353547" sldId="351"/>
            <ac:spMk id="3" creationId="{D0B4A4D0-6A94-4F26-9F26-E5566E5AE60E}"/>
          </ac:spMkLst>
        </pc:spChg>
        <pc:spChg chg="mod">
          <ac:chgData name="Richard Soluk" userId="cdc218893f06ea06" providerId="LiveId" clId="{E2A22E8A-3236-C548-9F49-62A6C1DE5E56}" dt="2022-07-02T18:47:01.080" v="6012" actId="20577"/>
          <ac:spMkLst>
            <pc:docMk/>
            <pc:sldMk cId="3035353547" sldId="351"/>
            <ac:spMk id="7" creationId="{E69F7CAF-D2A4-0393-5F31-56F45A37556A}"/>
          </ac:spMkLst>
        </pc:spChg>
        <pc:spChg chg="add mod">
          <ac:chgData name="Richard Soluk" userId="cdc218893f06ea06" providerId="LiveId" clId="{E2A22E8A-3236-C548-9F49-62A6C1DE5E56}" dt="2022-07-02T17:57:38.467" v="5104" actId="1076"/>
          <ac:spMkLst>
            <pc:docMk/>
            <pc:sldMk cId="3035353547" sldId="351"/>
            <ac:spMk id="11" creationId="{03E8C10F-B387-8773-DCB5-E1092B35DE07}"/>
          </ac:spMkLst>
        </pc:spChg>
        <pc:picChg chg="del">
          <ac:chgData name="Richard Soluk" userId="cdc218893f06ea06" providerId="LiveId" clId="{E2A22E8A-3236-C548-9F49-62A6C1DE5E56}" dt="2022-07-02T17:38:44.799" v="4607" actId="478"/>
          <ac:picMkLst>
            <pc:docMk/>
            <pc:sldMk cId="3035353547" sldId="351"/>
            <ac:picMk id="6" creationId="{88CAE42A-080B-9A85-E70C-5E0B8751B03F}"/>
          </ac:picMkLst>
        </pc:picChg>
        <pc:picChg chg="add mod">
          <ac:chgData name="Richard Soluk" userId="cdc218893f06ea06" providerId="LiveId" clId="{E2A22E8A-3236-C548-9F49-62A6C1DE5E56}" dt="2022-07-02T17:51:02.911" v="4867" actId="14100"/>
          <ac:picMkLst>
            <pc:docMk/>
            <pc:sldMk cId="3035353547" sldId="351"/>
            <ac:picMk id="8" creationId="{4E9C8945-1FE3-ADF3-BA5B-5EE6E6CAA251}"/>
          </ac:picMkLst>
        </pc:picChg>
        <pc:picChg chg="add mod">
          <ac:chgData name="Richard Soluk" userId="cdc218893f06ea06" providerId="LiveId" clId="{E2A22E8A-3236-C548-9F49-62A6C1DE5E56}" dt="2022-07-02T17:52:02.106" v="4873" actId="1076"/>
          <ac:picMkLst>
            <pc:docMk/>
            <pc:sldMk cId="3035353547" sldId="351"/>
            <ac:picMk id="10" creationId="{2E03B43A-6A7C-688C-B187-F090713559B5}"/>
          </ac:picMkLst>
        </pc:picChg>
      </pc:sldChg>
      <pc:sldChg chg="addSp delSp modSp add mod">
        <pc:chgData name="Richard Soluk" userId="cdc218893f06ea06" providerId="LiveId" clId="{E2A22E8A-3236-C548-9F49-62A6C1DE5E56}" dt="2022-07-02T18:59:58.403" v="6205" actId="20577"/>
        <pc:sldMkLst>
          <pc:docMk/>
          <pc:sldMk cId="19122219" sldId="352"/>
        </pc:sldMkLst>
        <pc:spChg chg="mod">
          <ac:chgData name="Richard Soluk" userId="cdc218893f06ea06" providerId="LiveId" clId="{E2A22E8A-3236-C548-9F49-62A6C1DE5E56}" dt="2022-07-02T18:59:45.191" v="6187" actId="20577"/>
          <ac:spMkLst>
            <pc:docMk/>
            <pc:sldMk cId="19122219" sldId="352"/>
            <ac:spMk id="2" creationId="{70B8B51D-5501-124B-8666-A3E50EA1EAF4}"/>
          </ac:spMkLst>
        </pc:spChg>
        <pc:spChg chg="add mod">
          <ac:chgData name="Richard Soluk" userId="cdc218893f06ea06" providerId="LiveId" clId="{E2A22E8A-3236-C548-9F49-62A6C1DE5E56}" dt="2022-07-02T18:59:58.403" v="6205" actId="20577"/>
          <ac:spMkLst>
            <pc:docMk/>
            <pc:sldMk cId="19122219" sldId="352"/>
            <ac:spMk id="3" creationId="{05A62749-231C-FAA3-8184-25F9F367F01E}"/>
          </ac:spMkLst>
        </pc:spChg>
        <pc:spChg chg="del">
          <ac:chgData name="Richard Soluk" userId="cdc218893f06ea06" providerId="LiveId" clId="{E2A22E8A-3236-C548-9F49-62A6C1DE5E56}" dt="2022-07-02T18:44:34.028" v="5966" actId="478"/>
          <ac:spMkLst>
            <pc:docMk/>
            <pc:sldMk cId="19122219" sldId="352"/>
            <ac:spMk id="13" creationId="{55927922-7024-9D58-9F31-8DA1AC1E02FD}"/>
          </ac:spMkLst>
        </pc:spChg>
        <pc:picChg chg="add mod">
          <ac:chgData name="Richard Soluk" userId="cdc218893f06ea06" providerId="LiveId" clId="{E2A22E8A-3236-C548-9F49-62A6C1DE5E56}" dt="2022-07-02T18:53:22.073" v="6046" actId="1076"/>
          <ac:picMkLst>
            <pc:docMk/>
            <pc:sldMk cId="19122219" sldId="352"/>
            <ac:picMk id="9" creationId="{125A9F04-1F9B-6066-BEF9-9A9677855DBB}"/>
          </ac:picMkLst>
        </pc:picChg>
        <pc:picChg chg="add mod">
          <ac:chgData name="Richard Soluk" userId="cdc218893f06ea06" providerId="LiveId" clId="{E2A22E8A-3236-C548-9F49-62A6C1DE5E56}" dt="2022-07-02T18:53:14.584" v="6045" actId="14100"/>
          <ac:picMkLst>
            <pc:docMk/>
            <pc:sldMk cId="19122219" sldId="352"/>
            <ac:picMk id="10" creationId="{AC8922D0-8AC0-B049-53A8-601C525CB907}"/>
          </ac:picMkLst>
        </pc:picChg>
        <pc:picChg chg="add mod">
          <ac:chgData name="Richard Soluk" userId="cdc218893f06ea06" providerId="LiveId" clId="{E2A22E8A-3236-C548-9F49-62A6C1DE5E56}" dt="2022-07-02T18:53:03.509" v="6043" actId="14100"/>
          <ac:picMkLst>
            <pc:docMk/>
            <pc:sldMk cId="19122219" sldId="352"/>
            <ac:picMk id="11" creationId="{6CD87470-BE50-16B7-10AD-38AC7048E843}"/>
          </ac:picMkLst>
        </pc:picChg>
        <pc:picChg chg="del">
          <ac:chgData name="Richard Soluk" userId="cdc218893f06ea06" providerId="LiveId" clId="{E2A22E8A-3236-C548-9F49-62A6C1DE5E56}" dt="2022-07-02T18:41:16.339" v="5962" actId="478"/>
          <ac:picMkLst>
            <pc:docMk/>
            <pc:sldMk cId="19122219" sldId="352"/>
            <ac:picMk id="12" creationId="{4E70A89E-A3EA-1BE2-FCCB-2B24A58B342C}"/>
          </ac:picMkLst>
        </pc:picChg>
        <pc:picChg chg="del">
          <ac:chgData name="Richard Soluk" userId="cdc218893f06ea06" providerId="LiveId" clId="{E2A22E8A-3236-C548-9F49-62A6C1DE5E56}" dt="2022-07-02T18:41:14.262" v="5961" actId="478"/>
          <ac:picMkLst>
            <pc:docMk/>
            <pc:sldMk cId="19122219" sldId="352"/>
            <ac:picMk id="14" creationId="{894D4491-EF3B-B64E-47BF-1C17EC17D39F}"/>
          </ac:picMkLst>
        </pc:picChg>
        <pc:picChg chg="add mod">
          <ac:chgData name="Richard Soluk" userId="cdc218893f06ea06" providerId="LiveId" clId="{E2A22E8A-3236-C548-9F49-62A6C1DE5E56}" dt="2022-07-02T18:52:53.016" v="6041" actId="14100"/>
          <ac:picMkLst>
            <pc:docMk/>
            <pc:sldMk cId="19122219" sldId="352"/>
            <ac:picMk id="15" creationId="{D41DA4E6-F71B-2D35-4CC7-B7ADDB006649}"/>
          </ac:picMkLst>
        </pc:picChg>
      </pc:sldChg>
      <pc:sldChg chg="addSp delSp modSp add mod">
        <pc:chgData name="Richard Soluk" userId="cdc218893f06ea06" providerId="LiveId" clId="{E2A22E8A-3236-C548-9F49-62A6C1DE5E56}" dt="2022-07-02T20:02:31.856" v="6590" actId="20577"/>
        <pc:sldMkLst>
          <pc:docMk/>
          <pc:sldMk cId="3592412341" sldId="353"/>
        </pc:sldMkLst>
        <pc:spChg chg="mod">
          <ac:chgData name="Richard Soluk" userId="cdc218893f06ea06" providerId="LiveId" clId="{E2A22E8A-3236-C548-9F49-62A6C1DE5E56}" dt="2022-07-02T20:02:31.856" v="6590" actId="20577"/>
          <ac:spMkLst>
            <pc:docMk/>
            <pc:sldMk cId="3592412341" sldId="353"/>
            <ac:spMk id="2" creationId="{70B8B51D-5501-124B-8666-A3E50EA1EAF4}"/>
          </ac:spMkLst>
        </pc:spChg>
        <pc:spChg chg="add del mod">
          <ac:chgData name="Richard Soluk" userId="cdc218893f06ea06" providerId="LiveId" clId="{E2A22E8A-3236-C548-9F49-62A6C1DE5E56}" dt="2022-07-02T19:27:16.213" v="6286" actId="478"/>
          <ac:spMkLst>
            <pc:docMk/>
            <pc:sldMk cId="3592412341" sldId="353"/>
            <ac:spMk id="3" creationId="{05A62749-231C-FAA3-8184-25F9F367F01E}"/>
          </ac:spMkLst>
        </pc:spChg>
        <pc:spChg chg="add mod">
          <ac:chgData name="Richard Soluk" userId="cdc218893f06ea06" providerId="LiveId" clId="{E2A22E8A-3236-C548-9F49-62A6C1DE5E56}" dt="2022-07-02T19:56:08.907" v="6563" actId="20577"/>
          <ac:spMkLst>
            <pc:docMk/>
            <pc:sldMk cId="3592412341" sldId="353"/>
            <ac:spMk id="14" creationId="{949FDB3F-E393-3642-2785-F97C4347BE66}"/>
          </ac:spMkLst>
        </pc:spChg>
        <pc:picChg chg="add mod">
          <ac:chgData name="Richard Soluk" userId="cdc218893f06ea06" providerId="LiveId" clId="{E2A22E8A-3236-C548-9F49-62A6C1DE5E56}" dt="2022-07-02T19:25:12.670" v="6247" actId="1076"/>
          <ac:picMkLst>
            <pc:docMk/>
            <pc:sldMk cId="3592412341" sldId="353"/>
            <ac:picMk id="8" creationId="{105B1BC3-FA02-863C-BBCE-3903409507A5}"/>
          </ac:picMkLst>
        </pc:picChg>
        <pc:picChg chg="del">
          <ac:chgData name="Richard Soluk" userId="cdc218893f06ea06" providerId="LiveId" clId="{E2A22E8A-3236-C548-9F49-62A6C1DE5E56}" dt="2022-07-02T19:08:42.204" v="6211" actId="478"/>
          <ac:picMkLst>
            <pc:docMk/>
            <pc:sldMk cId="3592412341" sldId="353"/>
            <ac:picMk id="9" creationId="{125A9F04-1F9B-6066-BEF9-9A9677855DBB}"/>
          </ac:picMkLst>
        </pc:picChg>
        <pc:picChg chg="del">
          <ac:chgData name="Richard Soluk" userId="cdc218893f06ea06" providerId="LiveId" clId="{E2A22E8A-3236-C548-9F49-62A6C1DE5E56}" dt="2022-07-02T19:08:40.572" v="6210" actId="478"/>
          <ac:picMkLst>
            <pc:docMk/>
            <pc:sldMk cId="3592412341" sldId="353"/>
            <ac:picMk id="10" creationId="{AC8922D0-8AC0-B049-53A8-601C525CB907}"/>
          </ac:picMkLst>
        </pc:picChg>
        <pc:picChg chg="del">
          <ac:chgData name="Richard Soluk" userId="cdc218893f06ea06" providerId="LiveId" clId="{E2A22E8A-3236-C548-9F49-62A6C1DE5E56}" dt="2022-07-02T19:08:38.865" v="6209" actId="478"/>
          <ac:picMkLst>
            <pc:docMk/>
            <pc:sldMk cId="3592412341" sldId="353"/>
            <ac:picMk id="11" creationId="{6CD87470-BE50-16B7-10AD-38AC7048E843}"/>
          </ac:picMkLst>
        </pc:picChg>
        <pc:picChg chg="add mod">
          <ac:chgData name="Richard Soluk" userId="cdc218893f06ea06" providerId="LiveId" clId="{E2A22E8A-3236-C548-9F49-62A6C1DE5E56}" dt="2022-07-02T19:25:19.300" v="6249" actId="14100"/>
          <ac:picMkLst>
            <pc:docMk/>
            <pc:sldMk cId="3592412341" sldId="353"/>
            <ac:picMk id="12" creationId="{DB722F61-7C29-1B5C-C17B-9D81A71D62AE}"/>
          </ac:picMkLst>
        </pc:picChg>
        <pc:picChg chg="del">
          <ac:chgData name="Richard Soluk" userId="cdc218893f06ea06" providerId="LiveId" clId="{E2A22E8A-3236-C548-9F49-62A6C1DE5E56}" dt="2022-07-02T19:08:37.273" v="6208" actId="478"/>
          <ac:picMkLst>
            <pc:docMk/>
            <pc:sldMk cId="3592412341" sldId="353"/>
            <ac:picMk id="15" creationId="{D41DA4E6-F71B-2D35-4CC7-B7ADDB006649}"/>
          </ac:picMkLst>
        </pc:picChg>
        <pc:picChg chg="add mod">
          <ac:chgData name="Richard Soluk" userId="cdc218893f06ea06" providerId="LiveId" clId="{E2A22E8A-3236-C548-9F49-62A6C1DE5E56}" dt="2022-07-02T19:33:35.925" v="6423" actId="14100"/>
          <ac:picMkLst>
            <pc:docMk/>
            <pc:sldMk cId="3592412341" sldId="353"/>
            <ac:picMk id="16" creationId="{E7AE3BE5-C25B-966D-DA7F-B7F7E944FA03}"/>
          </ac:picMkLst>
        </pc:picChg>
        <pc:picChg chg="add mod">
          <ac:chgData name="Richard Soluk" userId="cdc218893f06ea06" providerId="LiveId" clId="{E2A22E8A-3236-C548-9F49-62A6C1DE5E56}" dt="2022-07-02T19:33:23.325" v="6419" actId="1076"/>
          <ac:picMkLst>
            <pc:docMk/>
            <pc:sldMk cId="3592412341" sldId="353"/>
            <ac:picMk id="17" creationId="{584B6C0A-CFEA-53D9-22C9-A8B38825AD11}"/>
          </ac:picMkLst>
        </pc:picChg>
      </pc:sldChg>
      <pc:sldChg chg="addSp delSp modSp add mod">
        <pc:chgData name="Richard Soluk" userId="cdc218893f06ea06" providerId="LiveId" clId="{E2A22E8A-3236-C548-9F49-62A6C1DE5E56}" dt="2022-07-03T00:40:09.678" v="8200" actId="20577"/>
        <pc:sldMkLst>
          <pc:docMk/>
          <pc:sldMk cId="2774777376" sldId="354"/>
        </pc:sldMkLst>
        <pc:spChg chg="mod">
          <ac:chgData name="Richard Soluk" userId="cdc218893f06ea06" providerId="LiveId" clId="{E2A22E8A-3236-C548-9F49-62A6C1DE5E56}" dt="2022-07-02T20:20:40.075" v="6938" actId="20577"/>
          <ac:spMkLst>
            <pc:docMk/>
            <pc:sldMk cId="2774777376" sldId="354"/>
            <ac:spMk id="2" creationId="{00000000-0000-0000-0000-000000000000}"/>
          </ac:spMkLst>
        </pc:spChg>
        <pc:spChg chg="del">
          <ac:chgData name="Richard Soluk" userId="cdc218893f06ea06" providerId="LiveId" clId="{E2A22E8A-3236-C548-9F49-62A6C1DE5E56}" dt="2022-07-02T20:20:24.087" v="6925" actId="478"/>
          <ac:spMkLst>
            <pc:docMk/>
            <pc:sldMk cId="2774777376" sldId="354"/>
            <ac:spMk id="3" creationId="{170D878F-1379-A2FC-94DB-6AEE3F724362}"/>
          </ac:spMkLst>
        </pc:spChg>
        <pc:spChg chg="mod">
          <ac:chgData name="Richard Soluk" userId="cdc218893f06ea06" providerId="LiveId" clId="{E2A22E8A-3236-C548-9F49-62A6C1DE5E56}" dt="2022-07-03T00:40:09.678" v="8200" actId="20577"/>
          <ac:spMkLst>
            <pc:docMk/>
            <pc:sldMk cId="2774777376" sldId="354"/>
            <ac:spMk id="22" creationId="{00000000-0000-0000-0000-000000000000}"/>
          </ac:spMkLst>
        </pc:spChg>
        <pc:picChg chg="add mod modCrop">
          <ac:chgData name="Richard Soluk" userId="cdc218893f06ea06" providerId="LiveId" clId="{E2A22E8A-3236-C548-9F49-62A6C1DE5E56}" dt="2022-07-02T20:26:28.816" v="7158" actId="14100"/>
          <ac:picMkLst>
            <pc:docMk/>
            <pc:sldMk cId="2774777376" sldId="354"/>
            <ac:picMk id="6" creationId="{5D7A7C8B-EA12-1578-8D84-9F75A36BB68B}"/>
          </ac:picMkLst>
        </pc:picChg>
        <pc:picChg chg="del">
          <ac:chgData name="Richard Soluk" userId="cdc218893f06ea06" providerId="LiveId" clId="{E2A22E8A-3236-C548-9F49-62A6C1DE5E56}" dt="2022-07-02T20:20:20.461" v="6924" actId="478"/>
          <ac:picMkLst>
            <pc:docMk/>
            <pc:sldMk cId="2774777376" sldId="354"/>
            <ac:picMk id="14" creationId="{16334BA9-B6E6-8538-BD03-AD03F7FEACE7}"/>
          </ac:picMkLst>
        </pc:picChg>
      </pc:sldChg>
      <pc:sldChg chg="addSp delSp modSp add mod">
        <pc:chgData name="Richard Soluk" userId="cdc218893f06ea06" providerId="LiveId" clId="{E2A22E8A-3236-C548-9F49-62A6C1DE5E56}" dt="2022-07-08T09:55:05.824" v="9216" actId="20577"/>
        <pc:sldMkLst>
          <pc:docMk/>
          <pc:sldMk cId="705808189" sldId="355"/>
        </pc:sldMkLst>
        <pc:spChg chg="mod">
          <ac:chgData name="Richard Soluk" userId="cdc218893f06ea06" providerId="LiveId" clId="{E2A22E8A-3236-C548-9F49-62A6C1DE5E56}" dt="2022-07-02T20:40:11.454" v="7520" actId="20577"/>
          <ac:spMkLst>
            <pc:docMk/>
            <pc:sldMk cId="705808189" sldId="355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8T09:55:05.824" v="9216" actId="20577"/>
          <ac:spMkLst>
            <pc:docMk/>
            <pc:sldMk cId="705808189" sldId="355"/>
            <ac:spMk id="22" creationId="{00000000-0000-0000-0000-000000000000}"/>
          </ac:spMkLst>
        </pc:spChg>
        <pc:picChg chg="del">
          <ac:chgData name="Richard Soluk" userId="cdc218893f06ea06" providerId="LiveId" clId="{E2A22E8A-3236-C548-9F49-62A6C1DE5E56}" dt="2022-07-02T20:35:55.829" v="7510" actId="478"/>
          <ac:picMkLst>
            <pc:docMk/>
            <pc:sldMk cId="705808189" sldId="355"/>
            <ac:picMk id="6" creationId="{5D7A7C8B-EA12-1578-8D84-9F75A36BB68B}"/>
          </ac:picMkLst>
        </pc:picChg>
        <pc:picChg chg="add mod">
          <ac:chgData name="Richard Soluk" userId="cdc218893f06ea06" providerId="LiveId" clId="{E2A22E8A-3236-C548-9F49-62A6C1DE5E56}" dt="2022-07-02T20:50:49.976" v="7908" actId="1076"/>
          <ac:picMkLst>
            <pc:docMk/>
            <pc:sldMk cId="705808189" sldId="355"/>
            <ac:picMk id="7" creationId="{B1902A8D-12ED-DFBD-BCA4-91186B81CA3E}"/>
          </ac:picMkLst>
        </pc:picChg>
        <pc:picChg chg="add mod modCrop">
          <ac:chgData name="Richard Soluk" userId="cdc218893f06ea06" providerId="LiveId" clId="{E2A22E8A-3236-C548-9F49-62A6C1DE5E56}" dt="2022-07-02T20:50:54.450" v="7909" actId="14100"/>
          <ac:picMkLst>
            <pc:docMk/>
            <pc:sldMk cId="705808189" sldId="355"/>
            <ac:picMk id="9" creationId="{560B972E-2119-159D-9DCE-3F27327D8E0D}"/>
          </ac:picMkLst>
        </pc:picChg>
        <pc:picChg chg="add mod">
          <ac:chgData name="Richard Soluk" userId="cdc218893f06ea06" providerId="LiveId" clId="{E2A22E8A-3236-C548-9F49-62A6C1DE5E56}" dt="2022-07-02T20:50:38.617" v="7906" actId="1076"/>
          <ac:picMkLst>
            <pc:docMk/>
            <pc:sldMk cId="705808189" sldId="355"/>
            <ac:picMk id="10" creationId="{3AEE38E7-2FF9-3A68-0BDE-17E6D87AB7EF}"/>
          </ac:picMkLst>
        </pc:picChg>
      </pc:sldChg>
      <pc:sldChg chg="addSp delSp modSp add mod">
        <pc:chgData name="Richard Soluk" userId="cdc218893f06ea06" providerId="LiveId" clId="{E2A22E8A-3236-C548-9F49-62A6C1DE5E56}" dt="2022-07-03T00:37:36.908" v="8113" actId="20577"/>
        <pc:sldMkLst>
          <pc:docMk/>
          <pc:sldMk cId="80975599" sldId="356"/>
        </pc:sldMkLst>
        <pc:spChg chg="mod">
          <ac:chgData name="Richard Soluk" userId="cdc218893f06ea06" providerId="LiveId" clId="{E2A22E8A-3236-C548-9F49-62A6C1DE5E56}" dt="2022-07-03T00:37:36.908" v="8113" actId="20577"/>
          <ac:spMkLst>
            <pc:docMk/>
            <pc:sldMk cId="80975599" sldId="356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3T00:23:28.156" v="8012" actId="20577"/>
          <ac:spMkLst>
            <pc:docMk/>
            <pc:sldMk cId="80975599" sldId="356"/>
            <ac:spMk id="22" creationId="{00000000-0000-0000-0000-000000000000}"/>
          </ac:spMkLst>
        </pc:spChg>
        <pc:picChg chg="add mod">
          <ac:chgData name="Richard Soluk" userId="cdc218893f06ea06" providerId="LiveId" clId="{E2A22E8A-3236-C548-9F49-62A6C1DE5E56}" dt="2022-07-03T00:27:22.698" v="8022" actId="14100"/>
          <ac:picMkLst>
            <pc:docMk/>
            <pc:sldMk cId="80975599" sldId="356"/>
            <ac:picMk id="3" creationId="{6CE97A15-9B7D-DA45-5C5D-04557CF9627E}"/>
          </ac:picMkLst>
        </pc:picChg>
        <pc:picChg chg="add mod">
          <ac:chgData name="Richard Soluk" userId="cdc218893f06ea06" providerId="LiveId" clId="{E2A22E8A-3236-C548-9F49-62A6C1DE5E56}" dt="2022-07-03T00:27:34.480" v="8024" actId="14100"/>
          <ac:picMkLst>
            <pc:docMk/>
            <pc:sldMk cId="80975599" sldId="356"/>
            <ac:picMk id="6" creationId="{E848EF55-8626-EF25-FF81-3D303F5B7C69}"/>
          </ac:picMkLst>
        </pc:picChg>
        <pc:picChg chg="del">
          <ac:chgData name="Richard Soluk" userId="cdc218893f06ea06" providerId="LiveId" clId="{E2A22E8A-3236-C548-9F49-62A6C1DE5E56}" dt="2022-07-03T00:18:50.500" v="7914" actId="478"/>
          <ac:picMkLst>
            <pc:docMk/>
            <pc:sldMk cId="80975599" sldId="356"/>
            <ac:picMk id="7" creationId="{B1902A8D-12ED-DFBD-BCA4-91186B81CA3E}"/>
          </ac:picMkLst>
        </pc:picChg>
        <pc:picChg chg="del">
          <ac:chgData name="Richard Soluk" userId="cdc218893f06ea06" providerId="LiveId" clId="{E2A22E8A-3236-C548-9F49-62A6C1DE5E56}" dt="2022-07-03T00:18:49.526" v="7913" actId="478"/>
          <ac:picMkLst>
            <pc:docMk/>
            <pc:sldMk cId="80975599" sldId="356"/>
            <ac:picMk id="9" creationId="{560B972E-2119-159D-9DCE-3F27327D8E0D}"/>
          </ac:picMkLst>
        </pc:picChg>
        <pc:picChg chg="del">
          <ac:chgData name="Richard Soluk" userId="cdc218893f06ea06" providerId="LiveId" clId="{E2A22E8A-3236-C548-9F49-62A6C1DE5E56}" dt="2022-07-03T00:18:51.346" v="7915" actId="478"/>
          <ac:picMkLst>
            <pc:docMk/>
            <pc:sldMk cId="80975599" sldId="356"/>
            <ac:picMk id="10" creationId="{3AEE38E7-2FF9-3A68-0BDE-17E6D87AB7EF}"/>
          </ac:picMkLst>
        </pc:picChg>
        <pc:picChg chg="add del mod">
          <ac:chgData name="Richard Soluk" userId="cdc218893f06ea06" providerId="LiveId" clId="{E2A22E8A-3236-C548-9F49-62A6C1DE5E56}" dt="2022-07-03T00:25:45.531" v="8015" actId="478"/>
          <ac:picMkLst>
            <pc:docMk/>
            <pc:sldMk cId="80975599" sldId="356"/>
            <ac:picMk id="11" creationId="{4F1F49B5-A657-CDE6-EE46-6A6FADBC38E5}"/>
          </ac:picMkLst>
        </pc:picChg>
      </pc:sldChg>
      <pc:sldChg chg="addSp delSp modSp add mod setBg">
        <pc:chgData name="Richard Soluk" userId="cdc218893f06ea06" providerId="LiveId" clId="{E2A22E8A-3236-C548-9F49-62A6C1DE5E56}" dt="2022-07-08T10:02:25.164" v="9396"/>
        <pc:sldMkLst>
          <pc:docMk/>
          <pc:sldMk cId="1006360178" sldId="357"/>
        </pc:sldMkLst>
        <pc:spChg chg="mod">
          <ac:chgData name="Richard Soluk" userId="cdc218893f06ea06" providerId="LiveId" clId="{E2A22E8A-3236-C548-9F49-62A6C1DE5E56}" dt="2022-07-08T09:55:35.397" v="9235" actId="20577"/>
          <ac:spMkLst>
            <pc:docMk/>
            <pc:sldMk cId="1006360178" sldId="357"/>
            <ac:spMk id="2" creationId="{00000000-0000-0000-0000-000000000000}"/>
          </ac:spMkLst>
        </pc:spChg>
        <pc:spChg chg="add del">
          <ac:chgData name="Richard Soluk" userId="cdc218893f06ea06" providerId="LiveId" clId="{E2A22E8A-3236-C548-9F49-62A6C1DE5E56}" dt="2022-07-08T09:57:41.171" v="9237" actId="478"/>
          <ac:spMkLst>
            <pc:docMk/>
            <pc:sldMk cId="1006360178" sldId="357"/>
            <ac:spMk id="3" creationId="{C12F1A1C-3EBA-E3D4-8329-8D77FA675F49}"/>
          </ac:spMkLst>
        </pc:spChg>
        <pc:picChg chg="del">
          <ac:chgData name="Richard Soluk" userId="cdc218893f06ea06" providerId="LiveId" clId="{E2A22E8A-3236-C548-9F49-62A6C1DE5E56}" dt="2022-07-03T00:28:36.820" v="8027" actId="478"/>
          <ac:picMkLst>
            <pc:docMk/>
            <pc:sldMk cId="1006360178" sldId="357"/>
            <ac:picMk id="3" creationId="{6CE97A15-9B7D-DA45-5C5D-04557CF9627E}"/>
          </ac:picMkLst>
        </pc:picChg>
        <pc:picChg chg="del">
          <ac:chgData name="Richard Soluk" userId="cdc218893f06ea06" providerId="LiveId" clId="{E2A22E8A-3236-C548-9F49-62A6C1DE5E56}" dt="2022-07-03T00:28:35.925" v="8026" actId="478"/>
          <ac:picMkLst>
            <pc:docMk/>
            <pc:sldMk cId="1006360178" sldId="357"/>
            <ac:picMk id="6" creationId="{E848EF55-8626-EF25-FF81-3D303F5B7C69}"/>
          </ac:picMkLst>
        </pc:picChg>
        <pc:picChg chg="add del">
          <ac:chgData name="Richard Soluk" userId="cdc218893f06ea06" providerId="LiveId" clId="{E2A22E8A-3236-C548-9F49-62A6C1DE5E56}" dt="2022-07-08T10:00:03.476" v="9239" actId="478"/>
          <ac:picMkLst>
            <pc:docMk/>
            <pc:sldMk cId="1006360178" sldId="357"/>
            <ac:picMk id="1028" creationId="{808BDA3C-C38D-E4BF-06C8-367CE74A44AA}"/>
          </ac:picMkLst>
        </pc:picChg>
        <pc:picChg chg="add mod">
          <ac:chgData name="Richard Soluk" userId="cdc218893f06ea06" providerId="LiveId" clId="{E2A22E8A-3236-C548-9F49-62A6C1DE5E56}" dt="2022-07-08T10:02:25.164" v="9396"/>
          <ac:picMkLst>
            <pc:docMk/>
            <pc:sldMk cId="1006360178" sldId="357"/>
            <ac:picMk id="1030" creationId="{C01636F6-179E-D9FC-6B53-35DAC5B2A8B6}"/>
          </ac:picMkLst>
        </pc:picChg>
      </pc:sldChg>
      <pc:sldChg chg="modSp add mod">
        <pc:chgData name="Richard Soluk" userId="cdc218893f06ea06" providerId="LiveId" clId="{E2A22E8A-3236-C548-9F49-62A6C1DE5E56}" dt="2022-07-03T00:29:52.585" v="8093" actId="20577"/>
        <pc:sldMkLst>
          <pc:docMk/>
          <pc:sldMk cId="2616694401" sldId="358"/>
        </pc:sldMkLst>
        <pc:spChg chg="mod">
          <ac:chgData name="Richard Soluk" userId="cdc218893f06ea06" providerId="LiveId" clId="{E2A22E8A-3236-C548-9F49-62A6C1DE5E56}" dt="2022-07-03T00:29:52.585" v="8093" actId="20577"/>
          <ac:spMkLst>
            <pc:docMk/>
            <pc:sldMk cId="2616694401" sldId="358"/>
            <ac:spMk id="2" creationId="{00000000-0000-0000-0000-000000000000}"/>
          </ac:spMkLst>
        </pc:spChg>
      </pc:sldChg>
      <pc:sldChg chg="addSp delSp modSp add mod">
        <pc:chgData name="Richard Soluk" userId="cdc218893f06ea06" providerId="LiveId" clId="{E2A22E8A-3236-C548-9F49-62A6C1DE5E56}" dt="2022-07-06T09:40:21.384" v="8631" actId="20577"/>
        <pc:sldMkLst>
          <pc:docMk/>
          <pc:sldMk cId="4100527640" sldId="359"/>
        </pc:sldMkLst>
        <pc:spChg chg="mod">
          <ac:chgData name="Richard Soluk" userId="cdc218893f06ea06" providerId="LiveId" clId="{E2A22E8A-3236-C548-9F49-62A6C1DE5E56}" dt="2022-07-06T09:26:49.772" v="8351" actId="20577"/>
          <ac:spMkLst>
            <pc:docMk/>
            <pc:sldMk cId="4100527640" sldId="359"/>
            <ac:spMk id="2" creationId="{00000000-0000-0000-0000-000000000000}"/>
          </ac:spMkLst>
        </pc:spChg>
        <pc:spChg chg="mod">
          <ac:chgData name="Richard Soluk" userId="cdc218893f06ea06" providerId="LiveId" clId="{E2A22E8A-3236-C548-9F49-62A6C1DE5E56}" dt="2022-07-06T09:40:21.384" v="8631" actId="20577"/>
          <ac:spMkLst>
            <pc:docMk/>
            <pc:sldMk cId="4100527640" sldId="359"/>
            <ac:spMk id="22" creationId="{00000000-0000-0000-0000-000000000000}"/>
          </ac:spMkLst>
        </pc:spChg>
        <pc:picChg chg="del">
          <ac:chgData name="Richard Soluk" userId="cdc218893f06ea06" providerId="LiveId" clId="{E2A22E8A-3236-C548-9F49-62A6C1DE5E56}" dt="2022-07-06T09:25:29.479" v="8268" actId="478"/>
          <ac:picMkLst>
            <pc:docMk/>
            <pc:sldMk cId="4100527640" sldId="359"/>
            <ac:picMk id="6" creationId="{5D7A7C8B-EA12-1578-8D84-9F75A36BB68B}"/>
          </ac:picMkLst>
        </pc:picChg>
        <pc:picChg chg="add mod">
          <ac:chgData name="Richard Soluk" userId="cdc218893f06ea06" providerId="LiveId" clId="{E2A22E8A-3236-C548-9F49-62A6C1DE5E56}" dt="2022-07-06T09:32:49.243" v="8365" actId="14100"/>
          <ac:picMkLst>
            <pc:docMk/>
            <pc:sldMk cId="4100527640" sldId="359"/>
            <ac:picMk id="9" creationId="{84935AFB-1205-4BFA-7063-695ED4D47526}"/>
          </ac:picMkLst>
        </pc:picChg>
      </pc:sldChg>
    </pc:docChg>
  </pc:docChgLst>
  <pc:docChgLst>
    <pc:chgData name="Richard Soluk" userId="cdc218893f06ea06" providerId="LiveId" clId="{FECF113C-F356-B84B-95B5-6F9E2A1BEF7A}"/>
    <pc:docChg chg="modSld">
      <pc:chgData name="Richard Soluk" userId="cdc218893f06ea06" providerId="LiveId" clId="{FECF113C-F356-B84B-95B5-6F9E2A1BEF7A}" dt="2022-06-28T14:44:13.492" v="3" actId="20577"/>
      <pc:docMkLst>
        <pc:docMk/>
      </pc:docMkLst>
      <pc:sldChg chg="modSp mod">
        <pc:chgData name="Richard Soluk" userId="cdc218893f06ea06" providerId="LiveId" clId="{FECF113C-F356-B84B-95B5-6F9E2A1BEF7A}" dt="2022-06-28T14:44:13.492" v="3" actId="20577"/>
        <pc:sldMkLst>
          <pc:docMk/>
          <pc:sldMk cId="1465116094" sldId="327"/>
        </pc:sldMkLst>
        <pc:spChg chg="mod">
          <ac:chgData name="Richard Soluk" userId="cdc218893f06ea06" providerId="LiveId" clId="{FECF113C-F356-B84B-95B5-6F9E2A1BEF7A}" dt="2022-06-28T14:44:13.492" v="3" actId="20577"/>
          <ac:spMkLst>
            <pc:docMk/>
            <pc:sldMk cId="1465116094" sldId="327"/>
            <ac:spMk id="12" creationId="{A6347EC7-2DC8-1148-8B5B-37E7CDFE8E8C}"/>
          </ac:spMkLst>
        </pc:spChg>
      </pc:sldChg>
    </pc:docChg>
  </pc:docChgLst>
  <pc:docChgLst>
    <pc:chgData name="Richard Soluk" userId="cdc218893f06ea06" providerId="LiveId" clId="{78891978-5C37-4C42-859F-8477D2123C60}"/>
    <pc:docChg chg="undo redo custSel addSld delSld modSld sldOrd">
      <pc:chgData name="Richard Soluk" userId="cdc218893f06ea06" providerId="LiveId" clId="{78891978-5C37-4C42-859F-8477D2123C60}" dt="2023-09-04T07:49:24.647" v="6453" actId="1076"/>
      <pc:docMkLst>
        <pc:docMk/>
      </pc:docMkLst>
      <pc:sldChg chg="modSp mod">
        <pc:chgData name="Richard Soluk" userId="cdc218893f06ea06" providerId="LiveId" clId="{78891978-5C37-4C42-859F-8477D2123C60}" dt="2023-08-29T19:40:05.283" v="667" actId="27636"/>
        <pc:sldMkLst>
          <pc:docMk/>
          <pc:sldMk cId="639069220" sldId="256"/>
        </pc:sldMkLst>
        <pc:spChg chg="mod">
          <ac:chgData name="Richard Soluk" userId="cdc218893f06ea06" providerId="LiveId" clId="{78891978-5C37-4C42-859F-8477D2123C60}" dt="2023-08-29T19:40:05.283" v="667" actId="27636"/>
          <ac:spMkLst>
            <pc:docMk/>
            <pc:sldMk cId="639069220" sldId="256"/>
            <ac:spMk id="2" creationId="{00000000-0000-0000-0000-000000000000}"/>
          </ac:spMkLst>
        </pc:spChg>
        <pc:spChg chg="mod">
          <ac:chgData name="Richard Soluk" userId="cdc218893f06ea06" providerId="LiveId" clId="{78891978-5C37-4C42-859F-8477D2123C60}" dt="2023-08-28T18:00:30.899" v="65" actId="20577"/>
          <ac:spMkLst>
            <pc:docMk/>
            <pc:sldMk cId="639069220" sldId="256"/>
            <ac:spMk id="3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22:03:01.677" v="4400" actId="2696"/>
        <pc:sldMkLst>
          <pc:docMk/>
          <pc:sldMk cId="2552664632" sldId="258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52664632" sldId="258"/>
            <ac:spMk id="4" creationId="{F43446CA-8AE8-1D49-8643-9682951C1A21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52664632" sldId="258"/>
            <ac:spMk id="6" creationId="{4A2E4E5E-6416-E14E-8C6C-9AC414ABA0AE}"/>
          </ac:spMkLst>
        </pc:spChg>
      </pc:sldChg>
      <pc:sldChg chg="addSp modSp add del modTransition">
        <pc:chgData name="Richard Soluk" userId="cdc218893f06ea06" providerId="LiveId" clId="{78891978-5C37-4C42-859F-8477D2123C60}" dt="2023-08-30T15:09:41.289" v="2126" actId="2696"/>
        <pc:sldMkLst>
          <pc:docMk/>
          <pc:sldMk cId="895638326" sldId="259"/>
        </pc:sldMkLst>
        <pc:spChg chg="add mod">
          <ac:chgData name="Richard Soluk" userId="cdc218893f06ea06" providerId="LiveId" clId="{78891978-5C37-4C42-859F-8477D2123C60}" dt="2023-08-30T14:50:57.677" v="1376"/>
          <ac:spMkLst>
            <pc:docMk/>
            <pc:sldMk cId="895638326" sldId="259"/>
            <ac:spMk id="2" creationId="{CB9BB0D4-5F1A-7E54-E208-E5030578D3D0}"/>
          </ac:spMkLst>
        </pc:spChg>
        <pc:spChg chg="add mod">
          <ac:chgData name="Richard Soluk" userId="cdc218893f06ea06" providerId="LiveId" clId="{78891978-5C37-4C42-859F-8477D2123C60}" dt="2023-08-30T14:50:57.677" v="1376"/>
          <ac:spMkLst>
            <pc:docMk/>
            <pc:sldMk cId="895638326" sldId="259"/>
            <ac:spMk id="3" creationId="{0C644DF1-F4F8-E3D1-2A8A-AE865B6DBE7E}"/>
          </ac:spMkLst>
        </pc:spChg>
      </pc:sldChg>
      <pc:sldChg chg="addSp delSp del">
        <pc:chgData name="Richard Soluk" userId="cdc218893f06ea06" providerId="LiveId" clId="{78891978-5C37-4C42-859F-8477D2123C60}" dt="2023-08-30T22:03:04.318" v="4402" actId="2696"/>
        <pc:sldMkLst>
          <pc:docMk/>
          <pc:sldMk cId="4100060850" sldId="260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00060850" sldId="260"/>
            <ac:spMk id="5" creationId="{3E893A9F-C9F1-0A4C-AD1C-BF17D66E5C94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00060850" sldId="260"/>
            <ac:spMk id="6" creationId="{89064C3A-449D-4B4E-BDCD-9AB3A87A73A6}"/>
          </ac:spMkLst>
        </pc:spChg>
      </pc:sldChg>
      <pc:sldChg chg="addSp delSp modSp add mod modTransition">
        <pc:chgData name="Richard Soluk" userId="cdc218893f06ea06" providerId="LiveId" clId="{78891978-5C37-4C42-859F-8477D2123C60}" dt="2023-08-31T12:25:59.422" v="5574"/>
        <pc:sldMkLst>
          <pc:docMk/>
          <pc:sldMk cId="3715700468" sldId="262"/>
        </pc:sldMkLst>
        <pc:spChg chg="add mod">
          <ac:chgData name="Richard Soluk" userId="cdc218893f06ea06" providerId="LiveId" clId="{78891978-5C37-4C42-859F-8477D2123C60}" dt="2023-08-29T19:40:57.413" v="668" actId="1076"/>
          <ac:spMkLst>
            <pc:docMk/>
            <pc:sldMk cId="3715700468" sldId="262"/>
            <ac:spMk id="3" creationId="{9B73DBB3-E680-3C77-74F3-6270D4B0C928}"/>
          </ac:spMkLst>
        </pc:spChg>
        <pc:spChg chg="mod">
          <ac:chgData name="Richard Soluk" userId="cdc218893f06ea06" providerId="LiveId" clId="{78891978-5C37-4C42-859F-8477D2123C60}" dt="2023-08-30T15:13:16.201" v="2263" actId="20577"/>
          <ac:spMkLst>
            <pc:docMk/>
            <pc:sldMk cId="3715700468" sldId="262"/>
            <ac:spMk id="4" creationId="{38A61185-7DF5-28F9-D70B-34BBBEBA1DF1}"/>
          </ac:spMkLst>
        </pc:spChg>
        <pc:spChg chg="add del mod">
          <ac:chgData name="Richard Soluk" userId="cdc218893f06ea06" providerId="LiveId" clId="{78891978-5C37-4C42-859F-8477D2123C60}" dt="2023-08-31T12:25:45.240" v="5573"/>
          <ac:spMkLst>
            <pc:docMk/>
            <pc:sldMk cId="3715700468" sldId="262"/>
            <ac:spMk id="5" creationId="{CC080CB2-1DA7-7A1B-6691-C96B40C5E1E1}"/>
          </ac:spMkLst>
        </pc:spChg>
        <pc:spChg chg="mod">
          <ac:chgData name="Richard Soluk" userId="cdc218893f06ea06" providerId="LiveId" clId="{78891978-5C37-4C42-859F-8477D2123C60}" dt="2023-08-29T19:42:56.998" v="680" actId="1076"/>
          <ac:spMkLst>
            <pc:docMk/>
            <pc:sldMk cId="3715700468" sldId="262"/>
            <ac:spMk id="6" creationId="{1C4376B5-4CE2-AE88-5CB9-5DA25F4C28D7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715700468" sldId="262"/>
            <ac:spMk id="7" creationId="{605A153E-FDF7-0929-D8E8-C58E41ADB9ED}"/>
          </ac:spMkLst>
        </pc:spChg>
        <pc:spChg chg="mod">
          <ac:chgData name="Richard Soluk" userId="cdc218893f06ea06" providerId="LiveId" clId="{78891978-5C37-4C42-859F-8477D2123C60}" dt="2023-08-30T15:13:29.228" v="2268" actId="20577"/>
          <ac:spMkLst>
            <pc:docMk/>
            <pc:sldMk cId="3715700468" sldId="262"/>
            <ac:spMk id="14" creationId="{162BE904-2EB3-8833-17DC-A3B353778630}"/>
          </ac:spMkLst>
        </pc:spChg>
        <pc:spChg chg="mod">
          <ac:chgData name="Richard Soluk" userId="cdc218893f06ea06" providerId="LiveId" clId="{78891978-5C37-4C42-859F-8477D2123C60}" dt="2023-08-29T19:45:28.563" v="693" actId="1076"/>
          <ac:spMkLst>
            <pc:docMk/>
            <pc:sldMk cId="3715700468" sldId="262"/>
            <ac:spMk id="17" creationId="{17148686-7C06-7651-1122-E9DF8FB1C8F1}"/>
          </ac:spMkLst>
        </pc:spChg>
        <pc:spChg chg="mod">
          <ac:chgData name="Richard Soluk" userId="cdc218893f06ea06" providerId="LiveId" clId="{78891978-5C37-4C42-859F-8477D2123C60}" dt="2023-08-29T19:45:56.383" v="695" actId="1076"/>
          <ac:spMkLst>
            <pc:docMk/>
            <pc:sldMk cId="3715700468" sldId="262"/>
            <ac:spMk id="21" creationId="{DC157FC4-530F-9467-5B3F-619E22EC25D3}"/>
          </ac:spMkLst>
        </pc:spChg>
        <pc:spChg chg="mod">
          <ac:chgData name="Richard Soluk" userId="cdc218893f06ea06" providerId="LiveId" clId="{78891978-5C37-4C42-859F-8477D2123C60}" dt="2023-08-29T19:45:23.017" v="692" actId="1076"/>
          <ac:spMkLst>
            <pc:docMk/>
            <pc:sldMk cId="3715700468" sldId="262"/>
            <ac:spMk id="23" creationId="{0211322A-49E9-2346-CE98-DFEE282B483E}"/>
          </ac:spMkLst>
        </pc:spChg>
        <pc:spChg chg="mod">
          <ac:chgData name="Richard Soluk" userId="cdc218893f06ea06" providerId="LiveId" clId="{78891978-5C37-4C42-859F-8477D2123C60}" dt="2023-08-30T15:14:26.729" v="2272" actId="1076"/>
          <ac:spMkLst>
            <pc:docMk/>
            <pc:sldMk cId="3715700468" sldId="262"/>
            <ac:spMk id="24" creationId="{DDA78F78-F65B-F2C3-F61E-35CC317D9115}"/>
          </ac:spMkLst>
        </pc:spChg>
        <pc:picChg chg="add mod">
          <ac:chgData name="Richard Soluk" userId="cdc218893f06ea06" providerId="LiveId" clId="{78891978-5C37-4C42-859F-8477D2123C60}" dt="2023-08-29T18:14:32.497" v="510" actId="1076"/>
          <ac:picMkLst>
            <pc:docMk/>
            <pc:sldMk cId="3715700468" sldId="262"/>
            <ac:picMk id="2" creationId="{4890C6BB-0F98-436D-5DE0-D31956D7F4E7}"/>
          </ac:picMkLst>
        </pc:picChg>
        <pc:picChg chg="mod">
          <ac:chgData name="Richard Soluk" userId="cdc218893f06ea06" providerId="LiveId" clId="{78891978-5C37-4C42-859F-8477D2123C60}" dt="2023-08-29T19:42:44.533" v="678" actId="1076"/>
          <ac:picMkLst>
            <pc:docMk/>
            <pc:sldMk cId="3715700468" sldId="262"/>
            <ac:picMk id="9" creationId="{9BE8FD12-DA02-2954-B5BF-0E1A2FA280E9}"/>
          </ac:picMkLst>
        </pc:picChg>
        <pc:picChg chg="mod">
          <ac:chgData name="Richard Soluk" userId="cdc218893f06ea06" providerId="LiveId" clId="{78891978-5C37-4C42-859F-8477D2123C60}" dt="2023-08-29T19:42:50.616" v="679" actId="1076"/>
          <ac:picMkLst>
            <pc:docMk/>
            <pc:sldMk cId="3715700468" sldId="262"/>
            <ac:picMk id="10" creationId="{78B293AA-7D43-421A-0105-6128F55D815D}"/>
          </ac:picMkLst>
        </pc:picChg>
        <pc:picChg chg="mod">
          <ac:chgData name="Richard Soluk" userId="cdc218893f06ea06" providerId="LiveId" clId="{78891978-5C37-4C42-859F-8477D2123C60}" dt="2023-08-29T19:43:51.550" v="684" actId="1076"/>
          <ac:picMkLst>
            <pc:docMk/>
            <pc:sldMk cId="3715700468" sldId="262"/>
            <ac:picMk id="12" creationId="{8BDA6A55-680E-3CB4-EF16-A3F4CB878FCF}"/>
          </ac:picMkLst>
        </pc:picChg>
        <pc:picChg chg="mod">
          <ac:chgData name="Richard Soluk" userId="cdc218893f06ea06" providerId="LiveId" clId="{78891978-5C37-4C42-859F-8477D2123C60}" dt="2023-08-29T19:43:33.961" v="682" actId="1076"/>
          <ac:picMkLst>
            <pc:docMk/>
            <pc:sldMk cId="3715700468" sldId="262"/>
            <ac:picMk id="13" creationId="{1D81775F-A0C1-B21C-2788-2563C77BD86F}"/>
          </ac:picMkLst>
        </pc:picChg>
        <pc:picChg chg="mod">
          <ac:chgData name="Richard Soluk" userId="cdc218893f06ea06" providerId="LiveId" clId="{78891978-5C37-4C42-859F-8477D2123C60}" dt="2023-08-29T19:44:21.059" v="686" actId="1076"/>
          <ac:picMkLst>
            <pc:docMk/>
            <pc:sldMk cId="3715700468" sldId="262"/>
            <ac:picMk id="15" creationId="{DDC2C157-6688-F1E7-9416-A9B312570939}"/>
          </ac:picMkLst>
        </pc:picChg>
        <pc:picChg chg="mod">
          <ac:chgData name="Richard Soluk" userId="cdc218893f06ea06" providerId="LiveId" clId="{78891978-5C37-4C42-859F-8477D2123C60}" dt="2023-08-29T19:45:18.484" v="691" actId="1076"/>
          <ac:picMkLst>
            <pc:docMk/>
            <pc:sldMk cId="3715700468" sldId="262"/>
            <ac:picMk id="18" creationId="{DF06FB33-4842-00D4-A51B-C4CBC336F936}"/>
          </ac:picMkLst>
        </pc:picChg>
        <pc:picChg chg="del">
          <ac:chgData name="Richard Soluk" userId="cdc218893f06ea06" providerId="LiveId" clId="{78891978-5C37-4C42-859F-8477D2123C60}" dt="2023-08-29T18:14:02.167" v="508" actId="478"/>
          <ac:picMkLst>
            <pc:docMk/>
            <pc:sldMk cId="3715700468" sldId="262"/>
            <ac:picMk id="25" creationId="{CB424C6F-9B22-19D8-77FE-EDC55EE02DFD}"/>
          </ac:picMkLst>
        </pc:picChg>
        <pc:picChg chg="mod">
          <ac:chgData name="Richard Soluk" userId="cdc218893f06ea06" providerId="LiveId" clId="{78891978-5C37-4C42-859F-8477D2123C60}" dt="2023-08-29T19:45:08.200" v="690" actId="1076"/>
          <ac:picMkLst>
            <pc:docMk/>
            <pc:sldMk cId="3715700468" sldId="262"/>
            <ac:picMk id="4098" creationId="{4501F98D-1A8C-02CF-CBD0-37E87EDC55CA}"/>
          </ac:picMkLst>
        </pc:picChg>
      </pc:sldChg>
      <pc:sldChg chg="add del modTransition">
        <pc:chgData name="Richard Soluk" userId="cdc218893f06ea06" providerId="LiveId" clId="{78891978-5C37-4C42-859F-8477D2123C60}" dt="2023-08-31T12:18:09.294" v="5570" actId="2696"/>
        <pc:sldMkLst>
          <pc:docMk/>
          <pc:sldMk cId="1775032903" sldId="284"/>
        </pc:sldMkLst>
      </pc:sldChg>
      <pc:sldChg chg="addSp delSp modSp add del mod ord modTransition">
        <pc:chgData name="Richard Soluk" userId="cdc218893f06ea06" providerId="LiveId" clId="{78891978-5C37-4C42-859F-8477D2123C60}" dt="2023-08-31T11:46:02.423" v="5330" actId="2696"/>
        <pc:sldMkLst>
          <pc:docMk/>
          <pc:sldMk cId="693544933" sldId="285"/>
        </pc:sldMkLst>
        <pc:spChg chg="add del mod">
          <ac:chgData name="Richard Soluk" userId="cdc218893f06ea06" providerId="LiveId" clId="{78891978-5C37-4C42-859F-8477D2123C60}" dt="2023-08-31T11:17:33.836" v="4460" actId="478"/>
          <ac:spMkLst>
            <pc:docMk/>
            <pc:sldMk cId="693544933" sldId="285"/>
            <ac:spMk id="11" creationId="{5863D3F4-7FE5-E8C9-6B48-2C82FAA66830}"/>
          </ac:spMkLst>
        </pc:spChg>
        <pc:spChg chg="add del mod">
          <ac:chgData name="Richard Soluk" userId="cdc218893f06ea06" providerId="LiveId" clId="{78891978-5C37-4C42-859F-8477D2123C60}" dt="2023-08-31T11:19:10.530" v="4465"/>
          <ac:spMkLst>
            <pc:docMk/>
            <pc:sldMk cId="693544933" sldId="285"/>
            <ac:spMk id="16" creationId="{154F921C-0C8D-00E7-F25A-23B33C1F1191}"/>
          </ac:spMkLst>
        </pc:spChg>
        <pc:spChg chg="add mod">
          <ac:chgData name="Richard Soluk" userId="cdc218893f06ea06" providerId="LiveId" clId="{78891978-5C37-4C42-859F-8477D2123C60}" dt="2023-08-31T11:19:15.910" v="4466" actId="14100"/>
          <ac:spMkLst>
            <pc:docMk/>
            <pc:sldMk cId="693544933" sldId="285"/>
            <ac:spMk id="19" creationId="{12C9E4BA-A049-4B00-E220-CF05AC3965AC}"/>
          </ac:spMkLst>
        </pc:spChg>
        <pc:spChg chg="del">
          <ac:chgData name="Richard Soluk" userId="cdc218893f06ea06" providerId="LiveId" clId="{78891978-5C37-4C42-859F-8477D2123C60}" dt="2023-08-31T11:19:01.970" v="4464" actId="478"/>
          <ac:spMkLst>
            <pc:docMk/>
            <pc:sldMk cId="693544933" sldId="285"/>
            <ac:spMk id="22" creationId="{00000000-0000-0000-0000-000000000000}"/>
          </ac:spMkLst>
        </pc:spChg>
        <pc:graphicFrameChg chg="add del mod">
          <ac:chgData name="Richard Soluk" userId="cdc218893f06ea06" providerId="LiveId" clId="{78891978-5C37-4C42-859F-8477D2123C60}" dt="2023-08-31T11:17:33.836" v="4460" actId="478"/>
          <ac:graphicFrameMkLst>
            <pc:docMk/>
            <pc:sldMk cId="693544933" sldId="285"/>
            <ac:graphicFrameMk id="3" creationId="{36732EA1-AD51-DF6F-8C11-EB83F5F13C49}"/>
          </ac:graphicFrameMkLst>
        </pc:graphicFrameChg>
        <pc:graphicFrameChg chg="add mod">
          <ac:chgData name="Richard Soluk" userId="cdc218893f06ea06" providerId="LiveId" clId="{78891978-5C37-4C42-859F-8477D2123C60}" dt="2023-08-31T11:19:15.910" v="4466" actId="14100"/>
          <ac:graphicFrameMkLst>
            <pc:docMk/>
            <pc:sldMk cId="693544933" sldId="285"/>
            <ac:graphicFrameMk id="18" creationId="{A8051373-7898-96EF-5CE2-CC4744B24D5E}"/>
          </ac:graphicFrameMkLst>
        </pc:graphicFrameChg>
        <pc:picChg chg="del">
          <ac:chgData name="Richard Soluk" userId="cdc218893f06ea06" providerId="LiveId" clId="{78891978-5C37-4C42-859F-8477D2123C60}" dt="2023-08-31T11:18:58.483" v="4463" actId="478"/>
          <ac:picMkLst>
            <pc:docMk/>
            <pc:sldMk cId="693544933" sldId="285"/>
            <ac:picMk id="6" creationId="{00000000-0000-0000-0000-000000000000}"/>
          </ac:picMkLst>
        </pc:picChg>
        <pc:picChg chg="del">
          <ac:chgData name="Richard Soluk" userId="cdc218893f06ea06" providerId="LiveId" clId="{78891978-5C37-4C42-859F-8477D2123C60}" dt="2023-08-31T11:18:56.388" v="4462" actId="478"/>
          <ac:picMkLst>
            <pc:docMk/>
            <pc:sldMk cId="693544933" sldId="285"/>
            <ac:picMk id="7" creationId="{00000000-0000-0000-0000-000000000000}"/>
          </ac:picMkLst>
        </pc:picChg>
        <pc:picChg chg="del">
          <ac:chgData name="Richard Soluk" userId="cdc218893f06ea06" providerId="LiveId" clId="{78891978-5C37-4C42-859F-8477D2123C60}" dt="2023-08-31T11:18:54.779" v="4461" actId="478"/>
          <ac:picMkLst>
            <pc:docMk/>
            <pc:sldMk cId="693544933" sldId="285"/>
            <ac:picMk id="8" creationId="{00000000-0000-0000-0000-000000000000}"/>
          </ac:picMkLst>
        </pc:picChg>
      </pc:sldChg>
      <pc:sldChg chg="addSp delSp del">
        <pc:chgData name="Richard Soluk" userId="cdc218893f06ea06" providerId="LiveId" clId="{78891978-5C37-4C42-859F-8477D2123C60}" dt="2023-08-30T22:03:07.573" v="4403" actId="2696"/>
        <pc:sldMkLst>
          <pc:docMk/>
          <pc:sldMk cId="1342701246" sldId="295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342701246" sldId="295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342701246" sldId="295"/>
            <ac:spMk id="5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22:01:32.667" v="4392" actId="2696"/>
        <pc:sldMkLst>
          <pc:docMk/>
          <pc:sldMk cId="1513906515" sldId="300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513906515" sldId="300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513906515" sldId="300"/>
            <ac:spMk id="5" creationId="{00000000-0000-0000-0000-000000000000}"/>
          </ac:spMkLst>
        </pc:spChg>
      </pc:sldChg>
      <pc:sldChg chg="addSp delSp modSp add mod">
        <pc:chgData name="Richard Soluk" userId="cdc218893f06ea06" providerId="LiveId" clId="{78891978-5C37-4C42-859F-8477D2123C60}" dt="2023-08-31T12:25:59.422" v="5574"/>
        <pc:sldMkLst>
          <pc:docMk/>
          <pc:sldMk cId="2550272290" sldId="303"/>
        </pc:sldMkLst>
        <pc:spChg chg="add mod">
          <ac:chgData name="Richard Soluk" userId="cdc218893f06ea06" providerId="LiveId" clId="{78891978-5C37-4C42-859F-8477D2123C60}" dt="2023-08-29T18:25:31.424" v="634"/>
          <ac:spMkLst>
            <pc:docMk/>
            <pc:sldMk cId="2550272290" sldId="303"/>
            <ac:spMk id="3" creationId="{08905C82-69C7-10F8-016D-DA8C0F262379}"/>
          </ac:spMkLst>
        </pc:spChg>
        <pc:spChg chg="mod">
          <ac:chgData name="Richard Soluk" userId="cdc218893f06ea06" providerId="LiveId" clId="{78891978-5C37-4C42-859F-8477D2123C60}" dt="2023-08-29T19:58:13.618" v="705" actId="1076"/>
          <ac:spMkLst>
            <pc:docMk/>
            <pc:sldMk cId="2550272290" sldId="303"/>
            <ac:spMk id="4" creationId="{77697855-3A5B-5BD8-D447-733F22788C1D}"/>
          </ac:spMkLst>
        </pc:spChg>
        <pc:spChg chg="mod">
          <ac:chgData name="Richard Soluk" userId="cdc218893f06ea06" providerId="LiveId" clId="{78891978-5C37-4C42-859F-8477D2123C60}" dt="2023-08-29T19:08:46.153" v="642" actId="1076"/>
          <ac:spMkLst>
            <pc:docMk/>
            <pc:sldMk cId="2550272290" sldId="303"/>
            <ac:spMk id="7" creationId="{51132F4C-151B-F283-B924-4B1A8563D938}"/>
          </ac:spMkLst>
        </pc:spChg>
        <pc:spChg chg="mod">
          <ac:chgData name="Richard Soluk" userId="cdc218893f06ea06" providerId="LiveId" clId="{78891978-5C37-4C42-859F-8477D2123C60}" dt="2023-08-29T19:09:34.585" v="644" actId="1076"/>
          <ac:spMkLst>
            <pc:docMk/>
            <pc:sldMk cId="2550272290" sldId="303"/>
            <ac:spMk id="8" creationId="{AF554BA2-F9F3-6027-A8CE-EFCE79F4E7B5}"/>
          </ac:spMkLst>
        </pc:spChg>
        <pc:spChg chg="mod">
          <ac:chgData name="Richard Soluk" userId="cdc218893f06ea06" providerId="LiveId" clId="{78891978-5C37-4C42-859F-8477D2123C60}" dt="2023-08-29T19:09:50.008" v="645" actId="1076"/>
          <ac:spMkLst>
            <pc:docMk/>
            <pc:sldMk cId="2550272290" sldId="303"/>
            <ac:spMk id="9" creationId="{5FACFB6D-9834-B6FD-133D-3B24FCA73BCF}"/>
          </ac:spMkLst>
        </pc:spChg>
        <pc:spChg chg="mod">
          <ac:chgData name="Richard Soluk" userId="cdc218893f06ea06" providerId="LiveId" clId="{78891978-5C37-4C42-859F-8477D2123C60}" dt="2023-08-29T19:09:04.274" v="643" actId="1076"/>
          <ac:spMkLst>
            <pc:docMk/>
            <pc:sldMk cId="2550272290" sldId="303"/>
            <ac:spMk id="11" creationId="{109AE03B-F612-F76A-15BA-D6BBA1EDDA1B}"/>
          </ac:spMkLst>
        </pc:spChg>
        <pc:spChg chg="mod">
          <ac:chgData name="Richard Soluk" userId="cdc218893f06ea06" providerId="LiveId" clId="{78891978-5C37-4C42-859F-8477D2123C60}" dt="2023-08-29T19:08:33.382" v="641" actId="1076"/>
          <ac:spMkLst>
            <pc:docMk/>
            <pc:sldMk cId="2550272290" sldId="303"/>
            <ac:spMk id="15" creationId="{E1C1100B-8C64-5FF9-1CDA-514F58A57B18}"/>
          </ac:spMkLst>
        </pc:spChg>
        <pc:spChg chg="mod">
          <ac:chgData name="Richard Soluk" userId="cdc218893f06ea06" providerId="LiveId" clId="{78891978-5C37-4C42-859F-8477D2123C60}" dt="2023-08-29T19:08:08.530" v="638" actId="1076"/>
          <ac:spMkLst>
            <pc:docMk/>
            <pc:sldMk cId="2550272290" sldId="303"/>
            <ac:spMk id="16" creationId="{13073764-13E4-78C8-51A9-10BEE87EAE40}"/>
          </ac:spMkLst>
        </pc:spChg>
        <pc:spChg chg="mod">
          <ac:chgData name="Richard Soluk" userId="cdc218893f06ea06" providerId="LiveId" clId="{78891978-5C37-4C42-859F-8477D2123C60}" dt="2023-08-29T19:08:01.792" v="637" actId="1076"/>
          <ac:spMkLst>
            <pc:docMk/>
            <pc:sldMk cId="2550272290" sldId="303"/>
            <ac:spMk id="17" creationId="{12EED210-9251-1301-B80D-5F025CCFFB4B}"/>
          </ac:spMkLst>
        </pc:spChg>
        <pc:spChg chg="mod">
          <ac:chgData name="Richard Soluk" userId="cdc218893f06ea06" providerId="LiveId" clId="{78891978-5C37-4C42-859F-8477D2123C60}" dt="2023-08-29T19:08:19.307" v="639" actId="1076"/>
          <ac:spMkLst>
            <pc:docMk/>
            <pc:sldMk cId="2550272290" sldId="303"/>
            <ac:spMk id="19" creationId="{8875595B-84F8-CD2F-ABDD-1095F87C7A60}"/>
          </ac:spMkLst>
        </pc:spChg>
        <pc:spChg chg="add del mod">
          <ac:chgData name="Richard Soluk" userId="cdc218893f06ea06" providerId="LiveId" clId="{78891978-5C37-4C42-859F-8477D2123C60}" dt="2023-08-31T12:25:45.240" v="5573"/>
          <ac:spMkLst>
            <pc:docMk/>
            <pc:sldMk cId="2550272290" sldId="303"/>
            <ac:spMk id="21" creationId="{72880E22-BE01-7A48-7B33-1512E58642B4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550272290" sldId="303"/>
            <ac:spMk id="22" creationId="{9AF8E9F2-4044-3596-2F7F-65D25F355B83}"/>
          </ac:spMkLst>
        </pc:spChg>
        <pc:picChg chg="add mod">
          <ac:chgData name="Richard Soluk" userId="cdc218893f06ea06" providerId="LiveId" clId="{78891978-5C37-4C42-859F-8477D2123C60}" dt="2023-08-29T18:15:45.830" v="521" actId="1076"/>
          <ac:picMkLst>
            <pc:docMk/>
            <pc:sldMk cId="2550272290" sldId="303"/>
            <ac:picMk id="2" creationId="{4DF0A077-C720-0F8E-F43F-1038E3C8CD3F}"/>
          </ac:picMkLst>
        </pc:picChg>
        <pc:picChg chg="del">
          <ac:chgData name="Richard Soluk" userId="cdc218893f06ea06" providerId="LiveId" clId="{78891978-5C37-4C42-859F-8477D2123C60}" dt="2023-08-29T18:15:34.380" v="519" actId="478"/>
          <ac:picMkLst>
            <pc:docMk/>
            <pc:sldMk cId="2550272290" sldId="303"/>
            <ac:picMk id="5" creationId="{84DCB9BB-6AD9-5417-3196-017BDECC12E1}"/>
          </ac:picMkLst>
        </pc:picChg>
        <pc:picChg chg="mod">
          <ac:chgData name="Richard Soluk" userId="cdc218893f06ea06" providerId="LiveId" clId="{78891978-5C37-4C42-859F-8477D2123C60}" dt="2023-08-29T19:07:54.080" v="636" actId="1076"/>
          <ac:picMkLst>
            <pc:docMk/>
            <pc:sldMk cId="2550272290" sldId="303"/>
            <ac:picMk id="6" creationId="{E5DA10CB-FD51-DECC-A994-DA00BB32A0BC}"/>
          </ac:picMkLst>
        </pc:picChg>
        <pc:picChg chg="del">
          <ac:chgData name="Richard Soluk" userId="cdc218893f06ea06" providerId="LiveId" clId="{78891978-5C37-4C42-859F-8477D2123C60}" dt="2023-08-29T16:22:08.397" v="221" actId="478"/>
          <ac:picMkLst>
            <pc:docMk/>
            <pc:sldMk cId="2550272290" sldId="303"/>
            <ac:picMk id="12" creationId="{3982675B-DC74-7E04-A469-F4DE0563C08A}"/>
          </ac:picMkLst>
        </pc:picChg>
        <pc:picChg chg="del">
          <ac:chgData name="Richard Soluk" userId="cdc218893f06ea06" providerId="LiveId" clId="{78891978-5C37-4C42-859F-8477D2123C60}" dt="2023-08-29T16:22:03.691" v="220" actId="478"/>
          <ac:picMkLst>
            <pc:docMk/>
            <pc:sldMk cId="2550272290" sldId="303"/>
            <ac:picMk id="13" creationId="{B196F03F-8506-A752-78B1-A649E210A9E3}"/>
          </ac:picMkLst>
        </pc:picChg>
        <pc:picChg chg="del">
          <ac:chgData name="Richard Soluk" userId="cdc218893f06ea06" providerId="LiveId" clId="{78891978-5C37-4C42-859F-8477D2123C60}" dt="2023-08-29T16:22:02.162" v="219" actId="478"/>
          <ac:picMkLst>
            <pc:docMk/>
            <pc:sldMk cId="2550272290" sldId="303"/>
            <ac:picMk id="14" creationId="{887144ED-2A6D-0E42-FF73-853964188E1E}"/>
          </ac:picMkLst>
        </pc:picChg>
        <pc:picChg chg="del">
          <ac:chgData name="Richard Soluk" userId="cdc218893f06ea06" providerId="LiveId" clId="{78891978-5C37-4C42-859F-8477D2123C60}" dt="2023-08-29T16:22:10.035" v="222" actId="478"/>
          <ac:picMkLst>
            <pc:docMk/>
            <pc:sldMk cId="2550272290" sldId="303"/>
            <ac:picMk id="18" creationId="{02AD4059-F0A6-B151-C9C0-F8D804E1D610}"/>
          </ac:picMkLst>
        </pc:picChg>
      </pc:sldChg>
      <pc:sldChg chg="del">
        <pc:chgData name="Richard Soluk" userId="cdc218893f06ea06" providerId="LiveId" clId="{78891978-5C37-4C42-859F-8477D2123C60}" dt="2023-08-29T18:09:23.704" v="506" actId="2696"/>
        <pc:sldMkLst>
          <pc:docMk/>
          <pc:sldMk cId="2146184988" sldId="304"/>
        </pc:sldMkLst>
      </pc:sldChg>
      <pc:sldChg chg="addSp delSp modSp add del mod ord">
        <pc:chgData name="Richard Soluk" userId="cdc218893f06ea06" providerId="LiveId" clId="{78891978-5C37-4C42-859F-8477D2123C60}" dt="2023-08-30T15:18:25.849" v="2294" actId="2696"/>
        <pc:sldMkLst>
          <pc:docMk/>
          <pc:sldMk cId="367973000" sldId="308"/>
        </pc:sldMkLst>
        <pc:spChg chg="add mod">
          <ac:chgData name="Richard Soluk" userId="cdc218893f06ea06" providerId="LiveId" clId="{78891978-5C37-4C42-859F-8477D2123C60}" dt="2023-08-29T18:25:31.424" v="634"/>
          <ac:spMkLst>
            <pc:docMk/>
            <pc:sldMk cId="367973000" sldId="308"/>
            <ac:spMk id="3" creationId="{F5BB8306-744A-4201-258D-74662C3F0F41}"/>
          </ac:spMkLst>
        </pc:spChg>
        <pc:spChg chg="mod">
          <ac:chgData name="Richard Soluk" userId="cdc218893f06ea06" providerId="LiveId" clId="{78891978-5C37-4C42-859F-8477D2123C60}" dt="2023-08-29T19:55:52.434" v="703" actId="2711"/>
          <ac:spMkLst>
            <pc:docMk/>
            <pc:sldMk cId="367973000" sldId="308"/>
            <ac:spMk id="9" creationId="{B015B629-383A-E0A2-E965-D738CA580687}"/>
          </ac:spMkLst>
        </pc:spChg>
        <pc:spChg chg="add mod">
          <ac:chgData name="Richard Soluk" userId="cdc218893f06ea06" providerId="LiveId" clId="{78891978-5C37-4C42-859F-8477D2123C60}" dt="2023-08-29T18:25:31.424" v="634"/>
          <ac:spMkLst>
            <pc:docMk/>
            <pc:sldMk cId="367973000" sldId="308"/>
            <ac:spMk id="16" creationId="{07281CED-C9B1-8BE8-AFEC-A35FD1BF3BC7}"/>
          </ac:spMkLst>
        </pc:spChg>
        <pc:picChg chg="add mod">
          <ac:chgData name="Richard Soluk" userId="cdc218893f06ea06" providerId="LiveId" clId="{78891978-5C37-4C42-859F-8477D2123C60}" dt="2023-08-29T18:16:24.895" v="526" actId="1076"/>
          <ac:picMkLst>
            <pc:docMk/>
            <pc:sldMk cId="367973000" sldId="308"/>
            <ac:picMk id="2" creationId="{BD4606C4-920A-BC2E-9108-8F4B97A9CBFB}"/>
          </ac:picMkLst>
        </pc:picChg>
        <pc:picChg chg="del">
          <ac:chgData name="Richard Soluk" userId="cdc218893f06ea06" providerId="LiveId" clId="{78891978-5C37-4C42-859F-8477D2123C60}" dt="2023-08-29T18:15:58.277" v="522" actId="478"/>
          <ac:picMkLst>
            <pc:docMk/>
            <pc:sldMk cId="367973000" sldId="308"/>
            <ac:picMk id="10" creationId="{6439FAA2-9DA6-3369-411B-738368D50444}"/>
          </ac:picMkLst>
        </pc:picChg>
        <pc:picChg chg="mod">
          <ac:chgData name="Richard Soluk" userId="cdc218893f06ea06" providerId="LiveId" clId="{78891978-5C37-4C42-859F-8477D2123C60}" dt="2023-08-29T18:16:32.966" v="527" actId="1076"/>
          <ac:picMkLst>
            <pc:docMk/>
            <pc:sldMk cId="367973000" sldId="308"/>
            <ac:picMk id="11" creationId="{15F8AC71-6D21-10AC-9DCA-66FFFC9AEF4D}"/>
          </ac:picMkLst>
        </pc:picChg>
      </pc:sldChg>
      <pc:sldChg chg="addSp delSp modSp add mod">
        <pc:chgData name="Richard Soluk" userId="cdc218893f06ea06" providerId="LiveId" clId="{78891978-5C37-4C42-859F-8477D2123C60}" dt="2023-09-03T10:02:40.064" v="6174" actId="207"/>
        <pc:sldMkLst>
          <pc:docMk/>
          <pc:sldMk cId="2555669306" sldId="315"/>
        </pc:sldMkLst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3" creationId="{5E17C6A0-E939-FD86-4F19-37DF4B2EF90F}"/>
          </ac:spMkLst>
        </pc:spChg>
        <pc:spChg chg="mod">
          <ac:chgData name="Richard Soluk" userId="cdc218893f06ea06" providerId="LiveId" clId="{78891978-5C37-4C42-859F-8477D2123C60}" dt="2023-08-30T16:08:58.480" v="2559" actId="14100"/>
          <ac:spMkLst>
            <pc:docMk/>
            <pc:sldMk cId="2555669306" sldId="315"/>
            <ac:spMk id="4" creationId="{3E0D93FB-9ABA-EF94-2098-7B4E2610959F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6" creationId="{30F3A8E6-FC36-754F-394F-2B1435E87E9E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7" creationId="{940584E8-71B3-E4C5-661D-4F4F490684C9}"/>
          </ac:spMkLst>
        </pc:spChg>
        <pc:spChg chg="add mod">
          <ac:chgData name="Richard Soluk" userId="cdc218893f06ea06" providerId="LiveId" clId="{78891978-5C37-4C42-859F-8477D2123C60}" dt="2023-09-03T10:02:40.064" v="6174" actId="207"/>
          <ac:spMkLst>
            <pc:docMk/>
            <pc:sldMk cId="2555669306" sldId="315"/>
            <ac:spMk id="8" creationId="{1281396E-6C28-5E36-B7AF-6BBCAC755A15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2555669306" sldId="315"/>
            <ac:spMk id="9" creationId="{9ED6C608-7F02-F60D-A084-7FA1F17DED9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555669306" sldId="315"/>
            <ac:spMk id="10" creationId="{879D622D-9234-C8FB-81DB-7D547D179305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12" creationId="{AAF45239-0683-EBB3-0DB0-1050A839E571}"/>
          </ac:spMkLst>
        </pc:spChg>
        <pc:spChg chg="del">
          <ac:chgData name="Richard Soluk" userId="cdc218893f06ea06" providerId="LiveId" clId="{78891978-5C37-4C42-859F-8477D2123C60}" dt="2023-08-30T16:08:07.680" v="2530" actId="478"/>
          <ac:spMkLst>
            <pc:docMk/>
            <pc:sldMk cId="2555669306" sldId="315"/>
            <ac:spMk id="13" creationId="{C8A44B8F-7A6F-5499-575A-884D4FDE60F2}"/>
          </ac:spMkLst>
        </pc:spChg>
        <pc:spChg chg="del">
          <ac:chgData name="Richard Soluk" userId="cdc218893f06ea06" providerId="LiveId" clId="{78891978-5C37-4C42-859F-8477D2123C60}" dt="2023-08-30T16:08:02.686" v="2529" actId="478"/>
          <ac:spMkLst>
            <pc:docMk/>
            <pc:sldMk cId="2555669306" sldId="315"/>
            <ac:spMk id="15" creationId="{86FF0646-A9E0-FDF7-56B2-8B811F735F55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16" creationId="{7D6D1271-7652-3903-9C9F-3B3280D80981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17" creationId="{9F40FBC6-8106-B166-B468-B327890EB1E6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19" creationId="{F589441A-A9EA-EFF1-3F26-5A734A1EC641}"/>
          </ac:spMkLst>
        </pc:spChg>
        <pc:spChg chg="mod">
          <ac:chgData name="Richard Soluk" userId="cdc218893f06ea06" providerId="LiveId" clId="{78891978-5C37-4C42-859F-8477D2123C60}" dt="2023-09-01T10:33:46.401" v="6157" actId="1076"/>
          <ac:spMkLst>
            <pc:docMk/>
            <pc:sldMk cId="2555669306" sldId="315"/>
            <ac:spMk id="20" creationId="{8BEC1EA0-DBED-1EA7-6DF4-A8463CA96F65}"/>
          </ac:spMkLst>
        </pc:spChg>
        <pc:spChg chg="del">
          <ac:chgData name="Richard Soluk" userId="cdc218893f06ea06" providerId="LiveId" clId="{78891978-5C37-4C42-859F-8477D2123C60}" dt="2023-08-30T16:07:33.283" v="2522" actId="478"/>
          <ac:spMkLst>
            <pc:docMk/>
            <pc:sldMk cId="2555669306" sldId="315"/>
            <ac:spMk id="26" creationId="{7FFA9DAD-0AEA-8ED2-B68B-B17331388162}"/>
          </ac:spMkLst>
        </pc:spChg>
        <pc:spChg chg="del">
          <ac:chgData name="Richard Soluk" userId="cdc218893f06ea06" providerId="LiveId" clId="{78891978-5C37-4C42-859F-8477D2123C60}" dt="2023-08-30T16:07:33.283" v="2522" actId="478"/>
          <ac:spMkLst>
            <pc:docMk/>
            <pc:sldMk cId="2555669306" sldId="315"/>
            <ac:spMk id="31" creationId="{BCB41D00-CEE8-1CC8-47DD-C7AE56676000}"/>
          </ac:spMkLst>
        </pc:spChg>
        <pc:spChg chg="del">
          <ac:chgData name="Richard Soluk" userId="cdc218893f06ea06" providerId="LiveId" clId="{78891978-5C37-4C42-859F-8477D2123C60}" dt="2023-08-30T16:07:33.283" v="2522" actId="478"/>
          <ac:spMkLst>
            <pc:docMk/>
            <pc:sldMk cId="2555669306" sldId="315"/>
            <ac:spMk id="32" creationId="{7DB14086-14BF-C7F2-CF52-E470A3C13E91}"/>
          </ac:spMkLst>
        </pc:spChg>
        <pc:spChg chg="del">
          <ac:chgData name="Richard Soluk" userId="cdc218893f06ea06" providerId="LiveId" clId="{78891978-5C37-4C42-859F-8477D2123C60}" dt="2023-08-30T16:07:39.584" v="2523" actId="478"/>
          <ac:spMkLst>
            <pc:docMk/>
            <pc:sldMk cId="2555669306" sldId="315"/>
            <ac:spMk id="33" creationId="{0CC0E6F0-B2F8-BF2C-B5B0-CDC325C3912F}"/>
          </ac:spMkLst>
        </pc:spChg>
        <pc:spChg chg="del">
          <ac:chgData name="Richard Soluk" userId="cdc218893f06ea06" providerId="LiveId" clId="{78891978-5C37-4C42-859F-8477D2123C60}" dt="2023-08-30T16:07:55.518" v="2526" actId="478"/>
          <ac:spMkLst>
            <pc:docMk/>
            <pc:sldMk cId="2555669306" sldId="315"/>
            <ac:spMk id="34" creationId="{205CDD24-533A-7773-024B-D2C24174A917}"/>
          </ac:spMkLst>
        </pc:spChg>
        <pc:spChg chg="del mod">
          <ac:chgData name="Richard Soluk" userId="cdc218893f06ea06" providerId="LiveId" clId="{78891978-5C37-4C42-859F-8477D2123C60}" dt="2023-08-30T16:08:00.250" v="2528" actId="478"/>
          <ac:spMkLst>
            <pc:docMk/>
            <pc:sldMk cId="2555669306" sldId="315"/>
            <ac:spMk id="36" creationId="{18618C12-44A1-349F-0A06-7A765C8294DC}"/>
          </ac:spMkLst>
        </pc:spChg>
        <pc:spChg chg="del">
          <ac:chgData name="Richard Soluk" userId="cdc218893f06ea06" providerId="LiveId" clId="{78891978-5C37-4C42-859F-8477D2123C60}" dt="2023-08-30T16:07:39.584" v="2523" actId="478"/>
          <ac:spMkLst>
            <pc:docMk/>
            <pc:sldMk cId="2555669306" sldId="315"/>
            <ac:spMk id="37" creationId="{601C582C-4533-6F73-8454-69CEBC2FFBD9}"/>
          </ac:spMkLst>
        </pc:spChg>
        <pc:picChg chg="add mod">
          <ac:chgData name="Richard Soluk" userId="cdc218893f06ea06" providerId="LiveId" clId="{78891978-5C37-4C42-859F-8477D2123C60}" dt="2023-08-30T16:08:47.022" v="2556"/>
          <ac:picMkLst>
            <pc:docMk/>
            <pc:sldMk cId="2555669306" sldId="315"/>
            <ac:picMk id="2" creationId="{5BC2C9C0-FCCD-5C94-EC44-DAC40F3130C0}"/>
          </ac:picMkLst>
        </pc:picChg>
        <pc:picChg chg="del">
          <ac:chgData name="Richard Soluk" userId="cdc218893f06ea06" providerId="LiveId" clId="{78891978-5C37-4C42-859F-8477D2123C60}" dt="2023-08-30T16:08:49.824" v="2557" actId="478"/>
          <ac:picMkLst>
            <pc:docMk/>
            <pc:sldMk cId="2555669306" sldId="315"/>
            <ac:picMk id="5" creationId="{0C3F6C01-C324-EB2B-8F06-7A3AD4E9AAD2}"/>
          </ac:picMkLst>
        </pc:picChg>
        <pc:picChg chg="mod">
          <ac:chgData name="Richard Soluk" userId="cdc218893f06ea06" providerId="LiveId" clId="{78891978-5C37-4C42-859F-8477D2123C60}" dt="2023-09-01T10:33:46.401" v="6157" actId="1076"/>
          <ac:picMkLst>
            <pc:docMk/>
            <pc:sldMk cId="2555669306" sldId="315"/>
            <ac:picMk id="11" creationId="{0190DA8E-983E-6943-752B-371865B310F4}"/>
          </ac:picMkLst>
        </pc:picChg>
        <pc:picChg chg="del">
          <ac:chgData name="Richard Soluk" userId="cdc218893f06ea06" providerId="LiveId" clId="{78891978-5C37-4C42-859F-8477D2123C60}" dt="2023-08-30T16:07:55.518" v="2526" actId="478"/>
          <ac:picMkLst>
            <pc:docMk/>
            <pc:sldMk cId="2555669306" sldId="315"/>
            <ac:picMk id="22" creationId="{0BFC8BE6-6186-326D-B4BF-2F6B18DBACF6}"/>
          </ac:picMkLst>
        </pc:picChg>
        <pc:picChg chg="del">
          <ac:chgData name="Richard Soluk" userId="cdc218893f06ea06" providerId="LiveId" clId="{78891978-5C37-4C42-859F-8477D2123C60}" dt="2023-08-30T16:07:33.283" v="2522" actId="478"/>
          <ac:picMkLst>
            <pc:docMk/>
            <pc:sldMk cId="2555669306" sldId="315"/>
            <ac:picMk id="23" creationId="{465F7ABA-FA6B-FAF6-F1C8-707AD21A21A8}"/>
          </ac:picMkLst>
        </pc:picChg>
        <pc:picChg chg="del">
          <ac:chgData name="Richard Soluk" userId="cdc218893f06ea06" providerId="LiveId" clId="{78891978-5C37-4C42-859F-8477D2123C60}" dt="2023-08-30T16:07:39.584" v="2523" actId="478"/>
          <ac:picMkLst>
            <pc:docMk/>
            <pc:sldMk cId="2555669306" sldId="315"/>
            <ac:picMk id="24" creationId="{717DD245-2319-BDD1-108A-C6AAFCADA031}"/>
          </ac:picMkLst>
        </pc:picChg>
        <pc:picChg chg="del">
          <ac:chgData name="Richard Soluk" userId="cdc218893f06ea06" providerId="LiveId" clId="{78891978-5C37-4C42-859F-8477D2123C60}" dt="2023-08-30T16:07:39.584" v="2523" actId="478"/>
          <ac:picMkLst>
            <pc:docMk/>
            <pc:sldMk cId="2555669306" sldId="315"/>
            <ac:picMk id="25" creationId="{27E59CCE-DB39-641D-9A38-BC780DFE64DC}"/>
          </ac:picMkLst>
        </pc:picChg>
        <pc:picChg chg="del">
          <ac:chgData name="Richard Soluk" userId="cdc218893f06ea06" providerId="LiveId" clId="{78891978-5C37-4C42-859F-8477D2123C60}" dt="2023-08-30T16:07:39.584" v="2523" actId="478"/>
          <ac:picMkLst>
            <pc:docMk/>
            <pc:sldMk cId="2555669306" sldId="315"/>
            <ac:picMk id="28" creationId="{4C9D3EE5-26ED-CDDC-6CDB-241032240EE4}"/>
          </ac:picMkLst>
        </pc:picChg>
        <pc:picChg chg="del">
          <ac:chgData name="Richard Soluk" userId="cdc218893f06ea06" providerId="LiveId" clId="{78891978-5C37-4C42-859F-8477D2123C60}" dt="2023-08-30T16:07:55.518" v="2526" actId="478"/>
          <ac:picMkLst>
            <pc:docMk/>
            <pc:sldMk cId="2555669306" sldId="315"/>
            <ac:picMk id="30" creationId="{99D7D5E3-0A47-BB71-2895-CCD349437C1B}"/>
          </ac:picMkLst>
        </pc:picChg>
        <pc:picChg chg="mod">
          <ac:chgData name="Richard Soluk" userId="cdc218893f06ea06" providerId="LiveId" clId="{78891978-5C37-4C42-859F-8477D2123C60}" dt="2023-09-01T10:33:46.401" v="6157" actId="1076"/>
          <ac:picMkLst>
            <pc:docMk/>
            <pc:sldMk cId="2555669306" sldId="315"/>
            <ac:picMk id="138" creationId="{D4958181-8E68-C09D-EC67-E78D4408D0CF}"/>
          </ac:picMkLst>
        </pc:picChg>
        <pc:picChg chg="mod">
          <ac:chgData name="Richard Soluk" userId="cdc218893f06ea06" providerId="LiveId" clId="{78891978-5C37-4C42-859F-8477D2123C60}" dt="2023-09-01T10:33:46.401" v="6157" actId="1076"/>
          <ac:picMkLst>
            <pc:docMk/>
            <pc:sldMk cId="2555669306" sldId="315"/>
            <ac:picMk id="139" creationId="{CBE343EF-0B5E-4E53-CB00-0CB85684AF59}"/>
          </ac:picMkLst>
        </pc:picChg>
        <pc:picChg chg="mod">
          <ac:chgData name="Richard Soluk" userId="cdc218893f06ea06" providerId="LiveId" clId="{78891978-5C37-4C42-859F-8477D2123C60}" dt="2023-09-01T10:33:46.401" v="6157" actId="1076"/>
          <ac:picMkLst>
            <pc:docMk/>
            <pc:sldMk cId="2555669306" sldId="315"/>
            <ac:picMk id="143" creationId="{2F00A53D-B8CA-AE0D-7D7C-872E42F3DFF9}"/>
          </ac:picMkLst>
        </pc:picChg>
      </pc:sldChg>
      <pc:sldChg chg="addSp delSp del">
        <pc:chgData name="Richard Soluk" userId="cdc218893f06ea06" providerId="LiveId" clId="{78891978-5C37-4C42-859F-8477D2123C60}" dt="2023-08-30T22:01:25.793" v="4390" actId="2696"/>
        <pc:sldMkLst>
          <pc:docMk/>
          <pc:sldMk cId="4173057412" sldId="316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73057412" sldId="316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73057412" sldId="316"/>
            <ac:spMk id="5" creationId="{67036A37-EE0F-1245-B567-D0EF71B67FDE}"/>
          </ac:spMkLst>
        </pc:spChg>
      </pc:sldChg>
      <pc:sldChg chg="addSp delSp del">
        <pc:chgData name="Richard Soluk" userId="cdc218893f06ea06" providerId="LiveId" clId="{78891978-5C37-4C42-859F-8477D2123C60}" dt="2023-08-30T17:42:02.146" v="4095" actId="2696"/>
        <pc:sldMkLst>
          <pc:docMk/>
          <pc:sldMk cId="2529208348" sldId="318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29208348" sldId="318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29208348" sldId="318"/>
            <ac:spMk id="5" creationId="{67036A37-EE0F-1245-B567-D0EF71B67FDE}"/>
          </ac:spMkLst>
        </pc:spChg>
      </pc:sldChg>
      <pc:sldChg chg="addSp delSp modSp mod ord">
        <pc:chgData name="Richard Soluk" userId="cdc218893f06ea06" providerId="LiveId" clId="{78891978-5C37-4C42-859F-8477D2123C60}" dt="2023-09-03T10:47:22.019" v="6430" actId="1076"/>
        <pc:sldMkLst>
          <pc:docMk/>
          <pc:sldMk cId="3380516371" sldId="319"/>
        </pc:sldMkLst>
        <pc:spChg chg="mod">
          <ac:chgData name="Richard Soluk" userId="cdc218893f06ea06" providerId="LiveId" clId="{78891978-5C37-4C42-859F-8477D2123C60}" dt="2023-08-31T16:20:25.729" v="6096" actId="20577"/>
          <ac:spMkLst>
            <pc:docMk/>
            <pc:sldMk cId="3380516371" sldId="319"/>
            <ac:spMk id="2" creationId="{70B8B51D-5501-124B-8666-A3E50EA1EAF4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380516371" sldId="319"/>
            <ac:spMk id="3" creationId="{C979A774-361C-EA25-3261-D9EEB85DEC72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380516371" sldId="319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3380516371" sldId="319"/>
            <ac:spMk id="5" creationId="{67036A37-EE0F-1245-B567-D0EF71B67FDE}"/>
          </ac:spMkLst>
        </pc:spChg>
        <pc:spChg chg="mod">
          <ac:chgData name="Richard Soluk" userId="cdc218893f06ea06" providerId="LiveId" clId="{78891978-5C37-4C42-859F-8477D2123C60}" dt="2023-09-03T10:47:22.019" v="6430" actId="1076"/>
          <ac:spMkLst>
            <pc:docMk/>
            <pc:sldMk cId="3380516371" sldId="319"/>
            <ac:spMk id="8" creationId="{8E873604-1BE5-6341-8EB8-B0628CA9D708}"/>
          </ac:spMkLst>
        </pc:spChg>
      </pc:sldChg>
      <pc:sldChg chg="addSp delSp modSp mod ord">
        <pc:chgData name="Richard Soluk" userId="cdc218893f06ea06" providerId="LiveId" clId="{78891978-5C37-4C42-859F-8477D2123C60}" dt="2023-09-03T10:49:16.383" v="6435" actId="207"/>
        <pc:sldMkLst>
          <pc:docMk/>
          <pc:sldMk cId="872290250" sldId="321"/>
        </pc:sldMkLst>
        <pc:spChg chg="mod">
          <ac:chgData name="Richard Soluk" userId="cdc218893f06ea06" providerId="LiveId" clId="{78891978-5C37-4C42-859F-8477D2123C60}" dt="2023-08-31T16:20:36.708" v="6100" actId="20577"/>
          <ac:spMkLst>
            <pc:docMk/>
            <pc:sldMk cId="872290250" sldId="321"/>
            <ac:spMk id="2" creationId="{70B8B51D-5501-124B-8666-A3E50EA1EAF4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872290250" sldId="321"/>
            <ac:spMk id="3" creationId="{D79A73FF-80A9-9B2D-408B-56640B4D8067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872290250" sldId="321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872290250" sldId="321"/>
            <ac:spMk id="5" creationId="{67036A37-EE0F-1245-B567-D0EF71B67FDE}"/>
          </ac:spMkLst>
        </pc:spChg>
        <pc:spChg chg="mod">
          <ac:chgData name="Richard Soluk" userId="cdc218893f06ea06" providerId="LiveId" clId="{78891978-5C37-4C42-859F-8477D2123C60}" dt="2023-09-03T10:49:16.383" v="6435" actId="207"/>
          <ac:spMkLst>
            <pc:docMk/>
            <pc:sldMk cId="872290250" sldId="321"/>
            <ac:spMk id="13" creationId="{55927922-7024-9D58-9F31-8DA1AC1E02FD}"/>
          </ac:spMkLst>
        </pc:spChg>
      </pc:sldChg>
      <pc:sldChg chg="addSp delSp del">
        <pc:chgData name="Richard Soluk" userId="cdc218893f06ea06" providerId="LiveId" clId="{78891978-5C37-4C42-859F-8477D2123C60}" dt="2023-08-30T22:02:13.142" v="4397" actId="2696"/>
        <pc:sldMkLst>
          <pc:docMk/>
          <pc:sldMk cId="632334089" sldId="323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632334089" sldId="323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632334089" sldId="323"/>
            <ac:spMk id="5" creationId="{00000000-0000-0000-0000-000000000000}"/>
          </ac:spMkLst>
        </pc:spChg>
      </pc:sldChg>
      <pc:sldChg chg="delSp modSp add del mod modTransition">
        <pc:chgData name="Richard Soluk" userId="cdc218893f06ea06" providerId="LiveId" clId="{78891978-5C37-4C42-859F-8477D2123C60}" dt="2023-08-31T12:18:04.477" v="5569" actId="2696"/>
        <pc:sldMkLst>
          <pc:docMk/>
          <pc:sldMk cId="808443967" sldId="324"/>
        </pc:sldMkLst>
        <pc:spChg chg="mod">
          <ac:chgData name="Richard Soluk" userId="cdc218893f06ea06" providerId="LiveId" clId="{78891978-5C37-4C42-859F-8477D2123C60}" dt="2023-08-31T12:17:05.885" v="5562" actId="1076"/>
          <ac:spMkLst>
            <pc:docMk/>
            <pc:sldMk cId="808443967" sldId="324"/>
            <ac:spMk id="8" creationId="{8E873604-1BE5-6341-8EB8-B0628CA9D708}"/>
          </ac:spMkLst>
        </pc:spChg>
        <pc:picChg chg="mod">
          <ac:chgData name="Richard Soluk" userId="cdc218893f06ea06" providerId="LiveId" clId="{78891978-5C37-4C42-859F-8477D2123C60}" dt="2023-08-31T12:13:12.297" v="5457" actId="14100"/>
          <ac:picMkLst>
            <pc:docMk/>
            <pc:sldMk cId="808443967" sldId="324"/>
            <ac:picMk id="13" creationId="{8A17D5BA-BA88-2642-AF24-D6974B06E7F7}"/>
          </ac:picMkLst>
        </pc:picChg>
        <pc:cxnChg chg="del">
          <ac:chgData name="Richard Soluk" userId="cdc218893f06ea06" providerId="LiveId" clId="{78891978-5C37-4C42-859F-8477D2123C60}" dt="2023-08-31T12:16:23.047" v="5557" actId="478"/>
          <ac:cxnSpMkLst>
            <pc:docMk/>
            <pc:sldMk cId="808443967" sldId="324"/>
            <ac:cxnSpMk id="24" creationId="{330F4CEA-3090-8A48-AE0D-15F60392A37B}"/>
          </ac:cxnSpMkLst>
        </pc:cxnChg>
      </pc:sldChg>
      <pc:sldChg chg="addSp delSp modSp add mod ord">
        <pc:chgData name="Richard Soluk" userId="cdc218893f06ea06" providerId="LiveId" clId="{78891978-5C37-4C42-859F-8477D2123C60}" dt="2023-09-03T11:02:03.175" v="6446" actId="20577"/>
        <pc:sldMkLst>
          <pc:docMk/>
          <pc:sldMk cId="1076870439" sldId="327"/>
        </pc:sldMkLst>
        <pc:spChg chg="del">
          <ac:chgData name="Richard Soluk" userId="cdc218893f06ea06" providerId="LiveId" clId="{78891978-5C37-4C42-859F-8477D2123C60}" dt="2023-08-31T13:04:48.780" v="5838" actId="478"/>
          <ac:spMkLst>
            <pc:docMk/>
            <pc:sldMk cId="1076870439" sldId="327"/>
            <ac:spMk id="2" creationId="{B4B86BDC-4B8E-440E-20CD-1F15ACE910BF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1076870439" sldId="327"/>
            <ac:spMk id="3" creationId="{A1B7BDA7-2097-4970-519F-3F4B2C164DA8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076870439" sldId="327"/>
            <ac:spMk id="4" creationId="{ADC59AD4-3CBB-3844-E2E9-16982760DA63}"/>
          </ac:spMkLst>
        </pc:spChg>
        <pc:spChg chg="mod">
          <ac:chgData name="Richard Soluk" userId="cdc218893f06ea06" providerId="LiveId" clId="{78891978-5C37-4C42-859F-8477D2123C60}" dt="2023-09-03T11:02:03.175" v="6446" actId="20577"/>
          <ac:spMkLst>
            <pc:docMk/>
            <pc:sldMk cId="1076870439" sldId="327"/>
            <ac:spMk id="6" creationId="{6C931BE8-D322-D9F4-BE88-D9AD0549763B}"/>
          </ac:spMkLst>
        </pc:spChg>
        <pc:spChg chg="mod">
          <ac:chgData name="Richard Soluk" userId="cdc218893f06ea06" providerId="LiveId" clId="{78891978-5C37-4C42-859F-8477D2123C60}" dt="2023-08-31T12:58:01.215" v="5821" actId="1076"/>
          <ac:spMkLst>
            <pc:docMk/>
            <pc:sldMk cId="1076870439" sldId="327"/>
            <ac:spMk id="7" creationId="{EF04E55A-78EC-47DB-C2CF-D9CAB7A99351}"/>
          </ac:spMkLst>
        </pc:spChg>
        <pc:spChg chg="mod">
          <ac:chgData name="Richard Soluk" userId="cdc218893f06ea06" providerId="LiveId" clId="{78891978-5C37-4C42-859F-8477D2123C60}" dt="2023-08-31T13:25:22.591" v="6023" actId="2711"/>
          <ac:spMkLst>
            <pc:docMk/>
            <pc:sldMk cId="1076870439" sldId="327"/>
            <ac:spMk id="9" creationId="{A8FF15C7-B2E7-6278-0BA4-5EF9CDFC5267}"/>
          </ac:spMkLst>
        </pc:spChg>
        <pc:spChg chg="del mod">
          <ac:chgData name="Richard Soluk" userId="cdc218893f06ea06" providerId="LiveId" clId="{78891978-5C37-4C42-859F-8477D2123C60}" dt="2023-08-31T13:24:53.200" v="6021" actId="478"/>
          <ac:spMkLst>
            <pc:docMk/>
            <pc:sldMk cId="1076870439" sldId="327"/>
            <ac:spMk id="14" creationId="{3D16F25A-DC60-6B3C-AF0A-1E9F57766560}"/>
          </ac:spMkLst>
        </pc:spChg>
        <pc:spChg chg="add mod">
          <ac:chgData name="Richard Soluk" userId="cdc218893f06ea06" providerId="LiveId" clId="{78891978-5C37-4C42-859F-8477D2123C60}" dt="2023-08-31T13:13:33.706" v="5918" actId="1076"/>
          <ac:spMkLst>
            <pc:docMk/>
            <pc:sldMk cId="1076870439" sldId="327"/>
            <ac:spMk id="15" creationId="{BA338D05-25DB-25A3-417A-E8443A14B850}"/>
          </ac:spMkLst>
        </pc:spChg>
        <pc:spChg chg="add mod">
          <ac:chgData name="Richard Soluk" userId="cdc218893f06ea06" providerId="LiveId" clId="{78891978-5C37-4C42-859F-8477D2123C60}" dt="2023-08-31T13:25:40.305" v="6026" actId="1076"/>
          <ac:spMkLst>
            <pc:docMk/>
            <pc:sldMk cId="1076870439" sldId="327"/>
            <ac:spMk id="16" creationId="{999C8DBD-E013-5961-C5B3-FD563F1BCA49}"/>
          </ac:spMkLst>
        </pc:spChg>
        <pc:picChg chg="add mod">
          <ac:chgData name="Richard Soluk" userId="cdc218893f06ea06" providerId="LiveId" clId="{78891978-5C37-4C42-859F-8477D2123C60}" dt="2023-08-31T12:57:50.434" v="5820"/>
          <ac:picMkLst>
            <pc:docMk/>
            <pc:sldMk cId="1076870439" sldId="327"/>
            <ac:picMk id="5" creationId="{42105561-AB9B-E178-2BE0-F8E6DD555132}"/>
          </ac:picMkLst>
        </pc:picChg>
        <pc:picChg chg="del">
          <ac:chgData name="Richard Soluk" userId="cdc218893f06ea06" providerId="LiveId" clId="{78891978-5C37-4C42-859F-8477D2123C60}" dt="2023-08-31T12:57:41.253" v="5819" actId="478"/>
          <ac:picMkLst>
            <pc:docMk/>
            <pc:sldMk cId="1076870439" sldId="327"/>
            <ac:picMk id="11" creationId="{D1C13EB6-8C79-6C84-4318-981B291C5ACA}"/>
          </ac:picMkLst>
        </pc:picChg>
        <pc:picChg chg="mod">
          <ac:chgData name="Richard Soluk" userId="cdc218893f06ea06" providerId="LiveId" clId="{78891978-5C37-4C42-859F-8477D2123C60}" dt="2023-08-31T12:58:48.111" v="5827" actId="1076"/>
          <ac:picMkLst>
            <pc:docMk/>
            <pc:sldMk cId="1076870439" sldId="327"/>
            <ac:picMk id="12" creationId="{1AB7563A-EEC1-AE80-A524-47881C4B2417}"/>
          </ac:picMkLst>
        </pc:picChg>
        <pc:picChg chg="mod">
          <ac:chgData name="Richard Soluk" userId="cdc218893f06ea06" providerId="LiveId" clId="{78891978-5C37-4C42-859F-8477D2123C60}" dt="2023-08-31T12:58:21.117" v="5823" actId="1076"/>
          <ac:picMkLst>
            <pc:docMk/>
            <pc:sldMk cId="1076870439" sldId="327"/>
            <ac:picMk id="13" creationId="{6053FF7E-2DB8-8CF5-177D-0CAB82F219EF}"/>
          </ac:picMkLst>
        </pc:picChg>
      </pc:sldChg>
      <pc:sldChg chg="addSp delSp del">
        <pc:chgData name="Richard Soluk" userId="cdc218893f06ea06" providerId="LiveId" clId="{78891978-5C37-4C42-859F-8477D2123C60}" dt="2023-08-30T22:01:35.223" v="4394" actId="2696"/>
        <pc:sldMkLst>
          <pc:docMk/>
          <pc:sldMk cId="2485409139" sldId="328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485409139" sldId="328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485409139" sldId="328"/>
            <ac:spMk id="5" creationId="{67036A37-EE0F-1245-B567-D0EF71B67FDE}"/>
          </ac:spMkLst>
        </pc:spChg>
      </pc:sldChg>
      <pc:sldChg chg="addSp delSp del">
        <pc:chgData name="Richard Soluk" userId="cdc218893f06ea06" providerId="LiveId" clId="{78891978-5C37-4C42-859F-8477D2123C60}" dt="2023-08-30T22:01:35.830" v="4395" actId="2696"/>
        <pc:sldMkLst>
          <pc:docMk/>
          <pc:sldMk cId="2759926051" sldId="329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759926051" sldId="329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759926051" sldId="329"/>
            <ac:spMk id="5" creationId="{67036A37-EE0F-1245-B567-D0EF71B67FDE}"/>
          </ac:spMkLst>
        </pc:spChg>
      </pc:sldChg>
      <pc:sldChg chg="addSp delSp del">
        <pc:chgData name="Richard Soluk" userId="cdc218893f06ea06" providerId="LiveId" clId="{78891978-5C37-4C42-859F-8477D2123C60}" dt="2023-08-30T22:03:03.369" v="4401" actId="2696"/>
        <pc:sldMkLst>
          <pc:docMk/>
          <pc:sldMk cId="406919590" sldId="331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06919590" sldId="331"/>
            <ac:spMk id="4" creationId="{678F5531-2ED9-FB4C-AA86-582434CC626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06919590" sldId="331"/>
            <ac:spMk id="5" creationId="{C663D378-A74F-A340-8DFF-AC5BAC4A3838}"/>
          </ac:spMkLst>
        </pc:spChg>
      </pc:sldChg>
      <pc:sldChg chg="addSp delSp del">
        <pc:chgData name="Richard Soluk" userId="cdc218893f06ea06" providerId="LiveId" clId="{78891978-5C37-4C42-859F-8477D2123C60}" dt="2023-08-30T22:01:30.998" v="4391" actId="2696"/>
        <pc:sldMkLst>
          <pc:docMk/>
          <pc:sldMk cId="235012061" sldId="335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35012061" sldId="335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35012061" sldId="335"/>
            <ac:spMk id="5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22:01:33.534" v="4393" actId="2696"/>
        <pc:sldMkLst>
          <pc:docMk/>
          <pc:sldMk cId="2332241321" sldId="336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332241321" sldId="336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332241321" sldId="336"/>
            <ac:spMk id="5" creationId="{00000000-0000-0000-0000-000000000000}"/>
          </ac:spMkLst>
        </pc:spChg>
      </pc:sldChg>
      <pc:sldChg chg="addSp delSp modSp add mod">
        <pc:chgData name="Richard Soluk" userId="cdc218893f06ea06" providerId="LiveId" clId="{78891978-5C37-4C42-859F-8477D2123C60}" dt="2023-09-03T10:51:06.598" v="6442" actId="14100"/>
        <pc:sldMkLst>
          <pc:docMk/>
          <pc:sldMk cId="262226409" sldId="337"/>
        </pc:sldMkLst>
        <pc:spChg chg="add mod">
          <ac:chgData name="Richard Soluk" userId="cdc218893f06ea06" providerId="LiveId" clId="{78891978-5C37-4C42-859F-8477D2123C60}" dt="2023-08-31T11:38:39.571" v="5161" actId="5793"/>
          <ac:spMkLst>
            <pc:docMk/>
            <pc:sldMk cId="262226409" sldId="337"/>
            <ac:spMk id="3" creationId="{35DAA531-F624-1BC3-9C27-B6F2D64B71E5}"/>
          </ac:spMkLst>
        </pc:spChg>
        <pc:spChg chg="mod">
          <ac:chgData name="Richard Soluk" userId="cdc218893f06ea06" providerId="LiveId" clId="{78891978-5C37-4C42-859F-8477D2123C60}" dt="2023-08-31T12:08:32.591" v="5422" actId="1076"/>
          <ac:spMkLst>
            <pc:docMk/>
            <pc:sldMk cId="262226409" sldId="337"/>
            <ac:spMk id="4" creationId="{79F75E04-5EB3-2977-1706-594C5F9718E3}"/>
          </ac:spMkLst>
        </pc:spChg>
        <pc:spChg chg="del">
          <ac:chgData name="Richard Soluk" userId="cdc218893f06ea06" providerId="LiveId" clId="{78891978-5C37-4C42-859F-8477D2123C60}" dt="2023-08-31T11:21:22.322" v="4469" actId="478"/>
          <ac:spMkLst>
            <pc:docMk/>
            <pc:sldMk cId="262226409" sldId="337"/>
            <ac:spMk id="5" creationId="{20F129FE-69E5-BA3E-771F-B873520C44D0}"/>
          </ac:spMkLst>
        </pc:spChg>
        <pc:spChg chg="del">
          <ac:chgData name="Richard Soluk" userId="cdc218893f06ea06" providerId="LiveId" clId="{78891978-5C37-4C42-859F-8477D2123C60}" dt="2023-08-31T11:22:51.249" v="4479" actId="478"/>
          <ac:spMkLst>
            <pc:docMk/>
            <pc:sldMk cId="262226409" sldId="337"/>
            <ac:spMk id="9" creationId="{04488330-840E-EA5D-323D-317743D4E9BF}"/>
          </ac:spMkLst>
        </pc:spChg>
        <pc:spChg chg="del">
          <ac:chgData name="Richard Soluk" userId="cdc218893f06ea06" providerId="LiveId" clId="{78891978-5C37-4C42-859F-8477D2123C60}" dt="2023-08-31T11:23:06.142" v="4485" actId="478"/>
          <ac:spMkLst>
            <pc:docMk/>
            <pc:sldMk cId="262226409" sldId="337"/>
            <ac:spMk id="10" creationId="{89E41C8F-4882-DF95-306C-B096DB3B4C4B}"/>
          </ac:spMkLst>
        </pc:spChg>
        <pc:spChg chg="del">
          <ac:chgData name="Richard Soluk" userId="cdc218893f06ea06" providerId="LiveId" clId="{78891978-5C37-4C42-859F-8477D2123C60}" dt="2023-08-31T11:22:51.249" v="4479" actId="478"/>
          <ac:spMkLst>
            <pc:docMk/>
            <pc:sldMk cId="262226409" sldId="337"/>
            <ac:spMk id="11" creationId="{39D52228-3691-8759-0149-867863ED83CE}"/>
          </ac:spMkLst>
        </pc:spChg>
        <pc:spChg chg="del">
          <ac:chgData name="Richard Soluk" userId="cdc218893f06ea06" providerId="LiveId" clId="{78891978-5C37-4C42-859F-8477D2123C60}" dt="2023-08-31T11:22:51.249" v="4479" actId="478"/>
          <ac:spMkLst>
            <pc:docMk/>
            <pc:sldMk cId="262226409" sldId="337"/>
            <ac:spMk id="12" creationId="{68B12343-86AF-CEF9-8350-00244686047F}"/>
          </ac:spMkLst>
        </pc:spChg>
        <pc:spChg chg="add mod">
          <ac:chgData name="Richard Soluk" userId="cdc218893f06ea06" providerId="LiveId" clId="{78891978-5C37-4C42-859F-8477D2123C60}" dt="2023-08-31T11:34:11.770" v="5112"/>
          <ac:spMkLst>
            <pc:docMk/>
            <pc:sldMk cId="262226409" sldId="337"/>
            <ac:spMk id="13" creationId="{F6BDA0D9-12E5-959E-2AB8-3B4736ADF89D}"/>
          </ac:spMkLst>
        </pc:spChg>
        <pc:spChg chg="del mod">
          <ac:chgData name="Richard Soluk" userId="cdc218893f06ea06" providerId="LiveId" clId="{78891978-5C37-4C42-859F-8477D2123C60}" dt="2023-08-31T11:22:58.049" v="4482" actId="478"/>
          <ac:spMkLst>
            <pc:docMk/>
            <pc:sldMk cId="262226409" sldId="337"/>
            <ac:spMk id="14" creationId="{FC7A1EB1-86E7-753A-78D0-1191A954AFC9}"/>
          </ac:spMkLst>
        </pc:spChg>
        <pc:spChg chg="del mod">
          <ac:chgData name="Richard Soluk" userId="cdc218893f06ea06" providerId="LiveId" clId="{78891978-5C37-4C42-859F-8477D2123C60}" dt="2023-08-31T11:22:42.896" v="4477" actId="478"/>
          <ac:spMkLst>
            <pc:docMk/>
            <pc:sldMk cId="262226409" sldId="337"/>
            <ac:spMk id="15" creationId="{F7829987-A273-6554-D50F-335238C5ECB6}"/>
          </ac:spMkLst>
        </pc:spChg>
        <pc:spChg chg="del">
          <ac:chgData name="Richard Soluk" userId="cdc218893f06ea06" providerId="LiveId" clId="{78891978-5C37-4C42-859F-8477D2123C60}" dt="2023-08-31T11:22:54.138" v="4480" actId="478"/>
          <ac:spMkLst>
            <pc:docMk/>
            <pc:sldMk cId="262226409" sldId="337"/>
            <ac:spMk id="16" creationId="{38BE8D99-F81B-2441-DDD9-735F3EF131A1}"/>
          </ac:spMkLst>
        </pc:spChg>
        <pc:spChg chg="del">
          <ac:chgData name="Richard Soluk" userId="cdc218893f06ea06" providerId="LiveId" clId="{78891978-5C37-4C42-859F-8477D2123C60}" dt="2023-08-30T22:19:02.581" v="4406" actId="478"/>
          <ac:spMkLst>
            <pc:docMk/>
            <pc:sldMk cId="262226409" sldId="337"/>
            <ac:spMk id="18" creationId="{8BCB0D26-4E48-CFBF-D7A7-BD995F0EDF90}"/>
          </ac:spMkLst>
        </pc:spChg>
        <pc:spChg chg="del">
          <ac:chgData name="Richard Soluk" userId="cdc218893f06ea06" providerId="LiveId" clId="{78891978-5C37-4C42-859F-8477D2123C60}" dt="2023-08-31T11:23:00.740" v="4483" actId="478"/>
          <ac:spMkLst>
            <pc:docMk/>
            <pc:sldMk cId="262226409" sldId="337"/>
            <ac:spMk id="19" creationId="{CCA0AE23-CC3A-AF6C-0BFF-71A7F75CF642}"/>
          </ac:spMkLst>
        </pc:spChg>
        <pc:spChg chg="del">
          <ac:chgData name="Richard Soluk" userId="cdc218893f06ea06" providerId="LiveId" clId="{78891978-5C37-4C42-859F-8477D2123C60}" dt="2023-08-31T11:21:55.270" v="4473" actId="478"/>
          <ac:spMkLst>
            <pc:docMk/>
            <pc:sldMk cId="262226409" sldId="337"/>
            <ac:spMk id="20" creationId="{AE7649B7-6FDC-2BBA-BF0D-97D898404189}"/>
          </ac:spMkLst>
        </pc:spChg>
        <pc:spChg chg="add mod">
          <ac:chgData name="Richard Soluk" userId="cdc218893f06ea06" providerId="LiveId" clId="{78891978-5C37-4C42-859F-8477D2123C60}" dt="2023-08-31T11:34:11.770" v="5112"/>
          <ac:spMkLst>
            <pc:docMk/>
            <pc:sldMk cId="262226409" sldId="337"/>
            <ac:spMk id="21" creationId="{BF95AF9B-7C40-F5AF-071D-42EE2BA3A14F}"/>
          </ac:spMkLst>
        </pc:spChg>
        <pc:spChg chg="del mod">
          <ac:chgData name="Richard Soluk" userId="cdc218893f06ea06" providerId="LiveId" clId="{78891978-5C37-4C42-859F-8477D2123C60}" dt="2023-08-31T11:21:51.372" v="4472" actId="478"/>
          <ac:spMkLst>
            <pc:docMk/>
            <pc:sldMk cId="262226409" sldId="337"/>
            <ac:spMk id="22" creationId="{874DE7AF-5347-DF09-4846-CD50FEAC8746}"/>
          </ac:spMkLst>
        </pc:spChg>
        <pc:spChg chg="del">
          <ac:chgData name="Richard Soluk" userId="cdc218893f06ea06" providerId="LiveId" clId="{78891978-5C37-4C42-859F-8477D2123C60}" dt="2023-08-31T11:23:02.695" v="4484" actId="478"/>
          <ac:spMkLst>
            <pc:docMk/>
            <pc:sldMk cId="262226409" sldId="337"/>
            <ac:spMk id="23" creationId="{5116F588-0C1F-CA6E-5B47-134095FCFEE5}"/>
          </ac:spMkLst>
        </pc:spChg>
        <pc:spChg chg="del">
          <ac:chgData name="Richard Soluk" userId="cdc218893f06ea06" providerId="LiveId" clId="{78891978-5C37-4C42-859F-8477D2123C60}" dt="2023-08-31T11:21:26.084" v="4470" actId="478"/>
          <ac:spMkLst>
            <pc:docMk/>
            <pc:sldMk cId="262226409" sldId="337"/>
            <ac:spMk id="24" creationId="{C07B0AA3-9A13-766B-5A57-6130D539E662}"/>
          </ac:spMkLst>
        </pc:spChg>
        <pc:spChg chg="add mod">
          <ac:chgData name="Richard Soluk" userId="cdc218893f06ea06" providerId="LiveId" clId="{78891978-5C37-4C42-859F-8477D2123C60}" dt="2023-08-31T11:34:11.770" v="5112"/>
          <ac:spMkLst>
            <pc:docMk/>
            <pc:sldMk cId="262226409" sldId="337"/>
            <ac:spMk id="27" creationId="{F20E3026-969B-9D4E-A0E2-438EEC3F9B36}"/>
          </ac:spMkLst>
        </pc:spChg>
        <pc:spChg chg="add mod">
          <ac:chgData name="Richard Soluk" userId="cdc218893f06ea06" providerId="LiveId" clId="{78891978-5C37-4C42-859F-8477D2123C60}" dt="2023-08-31T11:34:11.770" v="5112"/>
          <ac:spMkLst>
            <pc:docMk/>
            <pc:sldMk cId="262226409" sldId="337"/>
            <ac:spMk id="30" creationId="{43427D6D-034C-CCA6-7F31-5A26BCBD3FD0}"/>
          </ac:spMkLst>
        </pc:spChg>
        <pc:spChg chg="add mod">
          <ac:chgData name="Richard Soluk" userId="cdc218893f06ea06" providerId="LiveId" clId="{78891978-5C37-4C42-859F-8477D2123C60}" dt="2023-08-31T12:10:44.020" v="5451" actId="1076"/>
          <ac:spMkLst>
            <pc:docMk/>
            <pc:sldMk cId="262226409" sldId="337"/>
            <ac:spMk id="31" creationId="{ACB9BCC3-3D36-D3A4-506A-A9E258221920}"/>
          </ac:spMkLst>
        </pc:spChg>
        <pc:spChg chg="add del mod">
          <ac:chgData name="Richard Soluk" userId="cdc218893f06ea06" providerId="LiveId" clId="{78891978-5C37-4C42-859F-8477D2123C60}" dt="2023-08-31T12:10:02.984" v="5423" actId="478"/>
          <ac:spMkLst>
            <pc:docMk/>
            <pc:sldMk cId="262226409" sldId="337"/>
            <ac:spMk id="32" creationId="{DBFCB99E-4678-FB88-DBAE-CB76BA9072A1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262226409" sldId="337"/>
            <ac:spMk id="34" creationId="{AD002D1A-ADCD-7B58-37AF-D65DB24D7517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62226409" sldId="337"/>
            <ac:spMk id="35" creationId="{CCD417E9-0467-61EE-30F9-71A10CC76B8B}"/>
          </ac:spMkLst>
        </pc:spChg>
        <pc:picChg chg="add del mod">
          <ac:chgData name="Richard Soluk" userId="cdc218893f06ea06" providerId="LiveId" clId="{78891978-5C37-4C42-859F-8477D2123C60}" dt="2023-08-31T10:37:23.861" v="4453"/>
          <ac:picMkLst>
            <pc:docMk/>
            <pc:sldMk cId="262226409" sldId="337"/>
            <ac:picMk id="2" creationId="{22839864-BB4A-1F5A-3B9F-A11B6430062B}"/>
          </ac:picMkLst>
        </pc:picChg>
        <pc:picChg chg="del">
          <ac:chgData name="Richard Soluk" userId="cdc218893f06ea06" providerId="LiveId" clId="{78891978-5C37-4C42-859F-8477D2123C60}" dt="2023-08-31T11:22:34.554" v="4475" actId="478"/>
          <ac:picMkLst>
            <pc:docMk/>
            <pc:sldMk cId="262226409" sldId="337"/>
            <ac:picMk id="6" creationId="{BD22D19F-0016-6DF3-50D1-21195E8FB603}"/>
          </ac:picMkLst>
        </pc:picChg>
        <pc:picChg chg="add mod">
          <ac:chgData name="Richard Soluk" userId="cdc218893f06ea06" providerId="LiveId" clId="{78891978-5C37-4C42-859F-8477D2123C60}" dt="2023-08-31T11:34:11.770" v="5112"/>
          <ac:picMkLst>
            <pc:docMk/>
            <pc:sldMk cId="262226409" sldId="337"/>
            <ac:picMk id="7" creationId="{1CE9BDED-1301-2B54-BA81-4D7612131D84}"/>
          </ac:picMkLst>
        </pc:picChg>
        <pc:picChg chg="del">
          <ac:chgData name="Richard Soluk" userId="cdc218893f06ea06" providerId="LiveId" clId="{78891978-5C37-4C42-859F-8477D2123C60}" dt="2023-08-31T10:34:21.395" v="4426" actId="478"/>
          <ac:picMkLst>
            <pc:docMk/>
            <pc:sldMk cId="262226409" sldId="337"/>
            <ac:picMk id="8" creationId="{7C295444-A09E-AD29-DEAC-59AE27A0E674}"/>
          </ac:picMkLst>
        </pc:picChg>
        <pc:picChg chg="del mod modCrop">
          <ac:chgData name="Richard Soluk" userId="cdc218893f06ea06" providerId="LiveId" clId="{78891978-5C37-4C42-859F-8477D2123C60}" dt="2023-08-31T11:20:06.658" v="4468" actId="478"/>
          <ac:picMkLst>
            <pc:docMk/>
            <pc:sldMk cId="262226409" sldId="337"/>
            <ac:picMk id="17" creationId="{15B2F8A4-B763-12B3-D816-3524BFEB42E4}"/>
          </ac:picMkLst>
        </pc:picChg>
        <pc:picChg chg="add mod">
          <ac:chgData name="Richard Soluk" userId="cdc218893f06ea06" providerId="LiveId" clId="{78891978-5C37-4C42-859F-8477D2123C60}" dt="2023-09-03T10:51:06.598" v="6442" actId="14100"/>
          <ac:picMkLst>
            <pc:docMk/>
            <pc:sldMk cId="262226409" sldId="337"/>
            <ac:picMk id="33" creationId="{3038D0DF-0BBC-D249-C352-B5B69F251FF9}"/>
          </ac:picMkLst>
        </pc:picChg>
        <pc:cxnChg chg="add mod">
          <ac:chgData name="Richard Soluk" userId="cdc218893f06ea06" providerId="LiveId" clId="{78891978-5C37-4C42-859F-8477D2123C60}" dt="2023-08-31T11:34:11.770" v="5112"/>
          <ac:cxnSpMkLst>
            <pc:docMk/>
            <pc:sldMk cId="262226409" sldId="337"/>
            <ac:cxnSpMk id="25" creationId="{E3EEFEAD-54CF-5A4E-49F1-9BA92D355F1A}"/>
          </ac:cxnSpMkLst>
        </pc:cxnChg>
        <pc:cxnChg chg="add mod">
          <ac:chgData name="Richard Soluk" userId="cdc218893f06ea06" providerId="LiveId" clId="{78891978-5C37-4C42-859F-8477D2123C60}" dt="2023-08-31T11:34:11.770" v="5112"/>
          <ac:cxnSpMkLst>
            <pc:docMk/>
            <pc:sldMk cId="262226409" sldId="337"/>
            <ac:cxnSpMk id="26" creationId="{7A23C86E-C0CC-7248-682F-C3861AD6E8D3}"/>
          </ac:cxnSpMkLst>
        </pc:cxnChg>
        <pc:cxnChg chg="add mod">
          <ac:chgData name="Richard Soluk" userId="cdc218893f06ea06" providerId="LiveId" clId="{78891978-5C37-4C42-859F-8477D2123C60}" dt="2023-08-31T11:34:11.770" v="5112"/>
          <ac:cxnSpMkLst>
            <pc:docMk/>
            <pc:sldMk cId="262226409" sldId="337"/>
            <ac:cxnSpMk id="28" creationId="{E0DB996A-1236-F0F3-E8F3-0BA5BCEC36EB}"/>
          </ac:cxnSpMkLst>
        </pc:cxnChg>
        <pc:cxnChg chg="add mod">
          <ac:chgData name="Richard Soluk" userId="cdc218893f06ea06" providerId="LiveId" clId="{78891978-5C37-4C42-859F-8477D2123C60}" dt="2023-08-31T11:34:11.770" v="5112"/>
          <ac:cxnSpMkLst>
            <pc:docMk/>
            <pc:sldMk cId="262226409" sldId="337"/>
            <ac:cxnSpMk id="29" creationId="{F8480CE7-12F6-66C2-BAA6-BEB1AEC8E04D}"/>
          </ac:cxnSpMkLst>
        </pc:cxnChg>
      </pc:sldChg>
      <pc:sldChg chg="addSp delSp modSp add mod ord">
        <pc:chgData name="Richard Soluk" userId="cdc218893f06ea06" providerId="LiveId" clId="{78891978-5C37-4C42-859F-8477D2123C60}" dt="2023-09-03T09:59:00.593" v="6170" actId="207"/>
        <pc:sldMkLst>
          <pc:docMk/>
          <pc:sldMk cId="2680210821" sldId="338"/>
        </pc:sldMkLst>
        <pc:spChg chg="add mod">
          <ac:chgData name="Richard Soluk" userId="cdc218893f06ea06" providerId="LiveId" clId="{78891978-5C37-4C42-859F-8477D2123C60}" dt="2023-08-29T18:25:31.424" v="634"/>
          <ac:spMkLst>
            <pc:docMk/>
            <pc:sldMk cId="2680210821" sldId="338"/>
            <ac:spMk id="3" creationId="{DCF686E6-E0C3-CC9B-1F95-F01D3EF761A8}"/>
          </ac:spMkLst>
        </pc:spChg>
        <pc:spChg chg="mod">
          <ac:chgData name="Richard Soluk" userId="cdc218893f06ea06" providerId="LiveId" clId="{78891978-5C37-4C42-859F-8477D2123C60}" dt="2023-08-29T16:19:40.843" v="215" actId="2711"/>
          <ac:spMkLst>
            <pc:docMk/>
            <pc:sldMk cId="2680210821" sldId="338"/>
            <ac:spMk id="14" creationId="{9EE9E0C3-C0C5-C449-ADB5-0E5F1931111F}"/>
          </ac:spMkLst>
        </pc:spChg>
        <pc:spChg chg="mod">
          <ac:chgData name="Richard Soluk" userId="cdc218893f06ea06" providerId="LiveId" clId="{78891978-5C37-4C42-859F-8477D2123C60}" dt="2023-08-29T16:19:15.802" v="211" actId="207"/>
          <ac:spMkLst>
            <pc:docMk/>
            <pc:sldMk cId="2680210821" sldId="338"/>
            <ac:spMk id="19" creationId="{92CD9818-2923-DB56-A711-51BD24FD5794}"/>
          </ac:spMkLst>
        </pc:spChg>
        <pc:spChg chg="mod">
          <ac:chgData name="Richard Soluk" userId="cdc218893f06ea06" providerId="LiveId" clId="{78891978-5C37-4C42-859F-8477D2123C60}" dt="2023-08-29T16:19:30.012" v="213" actId="2711"/>
          <ac:spMkLst>
            <pc:docMk/>
            <pc:sldMk cId="2680210821" sldId="338"/>
            <ac:spMk id="20" creationId="{AC7145C3-AC33-B44A-9114-19C21176D285}"/>
          </ac:spMkLst>
        </pc:spChg>
        <pc:spChg chg="mod">
          <ac:chgData name="Richard Soluk" userId="cdc218893f06ea06" providerId="LiveId" clId="{78891978-5C37-4C42-859F-8477D2123C60}" dt="2023-08-29T19:52:37.021" v="698" actId="114"/>
          <ac:spMkLst>
            <pc:docMk/>
            <pc:sldMk cId="2680210821" sldId="338"/>
            <ac:spMk id="22" creationId="{6802A7B2-93D2-8197-CD2C-621A1CB5213F}"/>
          </ac:spMkLst>
        </pc:spChg>
        <pc:spChg chg="mod">
          <ac:chgData name="Richard Soluk" userId="cdc218893f06ea06" providerId="LiveId" clId="{78891978-5C37-4C42-859F-8477D2123C60}" dt="2023-09-03T09:59:00.593" v="6170" actId="207"/>
          <ac:spMkLst>
            <pc:docMk/>
            <pc:sldMk cId="2680210821" sldId="338"/>
            <ac:spMk id="23" creationId="{537E7BA0-CA66-6A57-3E57-295530140091}"/>
          </ac:spMkLst>
        </pc:spChg>
        <pc:spChg chg="add del mod">
          <ac:chgData name="Richard Soluk" userId="cdc218893f06ea06" providerId="LiveId" clId="{78891978-5C37-4C42-859F-8477D2123C60}" dt="2023-08-31T12:25:45.240" v="5573"/>
          <ac:spMkLst>
            <pc:docMk/>
            <pc:sldMk cId="2680210821" sldId="338"/>
            <ac:spMk id="24" creationId="{6A98AFE7-113A-B30A-4A74-E73E247A0D74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680210821" sldId="338"/>
            <ac:spMk id="25" creationId="{A34AD152-F321-2D76-BA6A-F834214316A7}"/>
          </ac:spMkLst>
        </pc:spChg>
        <pc:picChg chg="add mod">
          <ac:chgData name="Richard Soluk" userId="cdc218893f06ea06" providerId="LiveId" clId="{78891978-5C37-4C42-859F-8477D2123C60}" dt="2023-08-29T18:15:28.431" v="518" actId="1076"/>
          <ac:picMkLst>
            <pc:docMk/>
            <pc:sldMk cId="2680210821" sldId="338"/>
            <ac:picMk id="2" creationId="{CB035C92-87AE-0EF1-6842-E7852710701F}"/>
          </ac:picMkLst>
        </pc:picChg>
        <pc:picChg chg="del">
          <ac:chgData name="Richard Soluk" userId="cdc218893f06ea06" providerId="LiveId" clId="{78891978-5C37-4C42-859F-8477D2123C60}" dt="2023-08-29T18:15:10.027" v="515" actId="478"/>
          <ac:picMkLst>
            <pc:docMk/>
            <pc:sldMk cId="2680210821" sldId="338"/>
            <ac:picMk id="15" creationId="{879732EB-631A-3138-B636-678824EB7824}"/>
          </ac:picMkLst>
        </pc:picChg>
        <pc:picChg chg="del">
          <ac:chgData name="Richard Soluk" userId="cdc218893f06ea06" providerId="LiveId" clId="{78891978-5C37-4C42-859F-8477D2123C60}" dt="2023-08-28T20:25:58.485" v="119" actId="478"/>
          <ac:picMkLst>
            <pc:docMk/>
            <pc:sldMk cId="2680210821" sldId="338"/>
            <ac:picMk id="24" creationId="{E2E6173F-5491-1ECB-739B-5B6698DF0E42}"/>
          </ac:picMkLst>
        </pc:picChg>
        <pc:picChg chg="del">
          <ac:chgData name="Richard Soluk" userId="cdc218893f06ea06" providerId="LiveId" clId="{78891978-5C37-4C42-859F-8477D2123C60}" dt="2023-08-28T20:26:00.714" v="120" actId="478"/>
          <ac:picMkLst>
            <pc:docMk/>
            <pc:sldMk cId="2680210821" sldId="338"/>
            <ac:picMk id="26" creationId="{BC02775E-2ED3-C1EB-3499-DDBCFE4FC08B}"/>
          </ac:picMkLst>
        </pc:picChg>
        <pc:picChg chg="del">
          <ac:chgData name="Richard Soluk" userId="cdc218893f06ea06" providerId="LiveId" clId="{78891978-5C37-4C42-859F-8477D2123C60}" dt="2023-08-28T20:26:02.695" v="121" actId="478"/>
          <ac:picMkLst>
            <pc:docMk/>
            <pc:sldMk cId="2680210821" sldId="338"/>
            <ac:picMk id="27" creationId="{8B99125E-C4DB-A24D-51DB-259D26FBF915}"/>
          </ac:picMkLst>
        </pc:picChg>
      </pc:sldChg>
      <pc:sldChg chg="addSp delSp del">
        <pc:chgData name="Richard Soluk" userId="cdc218893f06ea06" providerId="LiveId" clId="{78891978-5C37-4C42-859F-8477D2123C60}" dt="2023-08-30T22:02:20.100" v="4398" actId="2696"/>
        <pc:sldMkLst>
          <pc:docMk/>
          <pc:sldMk cId="3400074092" sldId="339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400074092" sldId="339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400074092" sldId="339"/>
            <ac:spMk id="5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19:29:56.568" v="4161" actId="2696"/>
        <pc:sldMkLst>
          <pc:docMk/>
          <pc:sldMk cId="1499282577" sldId="341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499282577" sldId="341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499282577" sldId="341"/>
            <ac:spMk id="5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22:03:09.697" v="4404" actId="2696"/>
        <pc:sldMkLst>
          <pc:docMk/>
          <pc:sldMk cId="3592491111" sldId="343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592491111" sldId="343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592491111" sldId="343"/>
            <ac:spMk id="5" creationId="{00000000-0000-0000-0000-000000000000}"/>
          </ac:spMkLst>
        </pc:spChg>
      </pc:sldChg>
      <pc:sldChg chg="modSp del mod">
        <pc:chgData name="Richard Soluk" userId="cdc218893f06ea06" providerId="LiveId" clId="{78891978-5C37-4C42-859F-8477D2123C60}" dt="2023-08-29T16:49:42.884" v="410" actId="2696"/>
        <pc:sldMkLst>
          <pc:docMk/>
          <pc:sldMk cId="4075201689" sldId="344"/>
        </pc:sldMkLst>
        <pc:spChg chg="mod">
          <ac:chgData name="Richard Soluk" userId="cdc218893f06ea06" providerId="LiveId" clId="{78891978-5C37-4C42-859F-8477D2123C60}" dt="2023-08-29T16:20:43.044" v="217" actId="255"/>
          <ac:spMkLst>
            <pc:docMk/>
            <pc:sldMk cId="4075201689" sldId="344"/>
            <ac:spMk id="2" creationId="{00000000-0000-0000-0000-000000000000}"/>
          </ac:spMkLst>
        </pc:spChg>
      </pc:sldChg>
      <pc:sldChg chg="addSp delSp modSp mod">
        <pc:chgData name="Richard Soluk" userId="cdc218893f06ea06" providerId="LiveId" clId="{78891978-5C37-4C42-859F-8477D2123C60}" dt="2023-08-31T12:25:59.422" v="5574"/>
        <pc:sldMkLst>
          <pc:docMk/>
          <pc:sldMk cId="835777333" sldId="345"/>
        </pc:sldMkLst>
        <pc:spChg chg="mod">
          <ac:chgData name="Richard Soluk" userId="cdc218893f06ea06" providerId="LiveId" clId="{78891978-5C37-4C42-859F-8477D2123C60}" dt="2023-08-29T22:32:01.972" v="1271" actId="20577"/>
          <ac:spMkLst>
            <pc:docMk/>
            <pc:sldMk cId="835777333" sldId="345"/>
            <ac:spMk id="2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835777333" sldId="345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835777333" sldId="345"/>
            <ac:spMk id="5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835777333" sldId="345"/>
            <ac:spMk id="12" creationId="{390FA23E-2596-8E1B-B681-A0AE9A406AFD}"/>
          </ac:spMkLst>
        </pc:spChg>
        <pc:spChg chg="mod">
          <ac:chgData name="Richard Soluk" userId="cdc218893f06ea06" providerId="LiveId" clId="{78891978-5C37-4C42-859F-8477D2123C60}" dt="2023-08-30T15:16:12.897" v="2276" actId="207"/>
          <ac:spMkLst>
            <pc:docMk/>
            <pc:sldMk cId="835777333" sldId="345"/>
            <ac:spMk id="18" creationId="{63755FD5-FBAA-8E71-6EF3-B3A7C12B844C}"/>
          </ac:spMkLst>
        </pc:spChg>
        <pc:spChg chg="mod">
          <ac:chgData name="Richard Soluk" userId="cdc218893f06ea06" providerId="LiveId" clId="{78891978-5C37-4C42-859F-8477D2123C60}" dt="2023-08-30T15:19:16.562" v="2298" actId="1076"/>
          <ac:spMkLst>
            <pc:docMk/>
            <pc:sldMk cId="835777333" sldId="345"/>
            <ac:spMk id="19" creationId="{BD769FA4-68B5-0885-9F10-39BED21250EF}"/>
          </ac:spMkLst>
        </pc:spChg>
        <pc:spChg chg="mod">
          <ac:chgData name="Richard Soluk" userId="cdc218893f06ea06" providerId="LiveId" clId="{78891978-5C37-4C42-859F-8477D2123C60}" dt="2023-08-30T15:19:30.569" v="2300" actId="1076"/>
          <ac:spMkLst>
            <pc:docMk/>
            <pc:sldMk cId="835777333" sldId="345"/>
            <ac:spMk id="22" creationId="{AE6F2712-BD00-BCF9-DC86-B52E6AA639E3}"/>
          </ac:spMkLst>
        </pc:spChg>
        <pc:picChg chg="add mod modCrop">
          <ac:chgData name="Richard Soluk" userId="cdc218893f06ea06" providerId="LiveId" clId="{78891978-5C37-4C42-859F-8477D2123C60}" dt="2023-08-29T21:28:27.766" v="1250" actId="1076"/>
          <ac:picMkLst>
            <pc:docMk/>
            <pc:sldMk cId="835777333" sldId="345"/>
            <ac:picMk id="7" creationId="{082C322B-0424-7276-0E2B-694135E9D3EE}"/>
          </ac:picMkLst>
        </pc:picChg>
        <pc:picChg chg="del">
          <ac:chgData name="Richard Soluk" userId="cdc218893f06ea06" providerId="LiveId" clId="{78891978-5C37-4C42-859F-8477D2123C60}" dt="2023-08-29T21:12:36.838" v="1031" actId="478"/>
          <ac:picMkLst>
            <pc:docMk/>
            <pc:sldMk cId="835777333" sldId="345"/>
            <ac:picMk id="11" creationId="{496AB6A2-40D1-AA9C-7772-FABE79FFB15D}"/>
          </ac:picMkLst>
        </pc:picChg>
        <pc:picChg chg="mod">
          <ac:chgData name="Richard Soluk" userId="cdc218893f06ea06" providerId="LiveId" clId="{78891978-5C37-4C42-859F-8477D2123C60}" dt="2023-08-30T15:19:08.349" v="2297" actId="14100"/>
          <ac:picMkLst>
            <pc:docMk/>
            <pc:sldMk cId="835777333" sldId="345"/>
            <ac:picMk id="14" creationId="{749F6314-998B-1FF0-D439-76829C598B40}"/>
          </ac:picMkLst>
        </pc:picChg>
        <pc:picChg chg="add del">
          <ac:chgData name="Richard Soluk" userId="cdc218893f06ea06" providerId="LiveId" clId="{78891978-5C37-4C42-859F-8477D2123C60}" dt="2023-08-29T21:12:15.322" v="1030" actId="478"/>
          <ac:picMkLst>
            <pc:docMk/>
            <pc:sldMk cId="835777333" sldId="345"/>
            <ac:picMk id="15" creationId="{4CB91D52-FE1C-F872-83B8-4591233E11F7}"/>
          </ac:picMkLst>
        </pc:picChg>
        <pc:cxnChg chg="mod">
          <ac:chgData name="Richard Soluk" userId="cdc218893f06ea06" providerId="LiveId" clId="{78891978-5C37-4C42-859F-8477D2123C60}" dt="2023-08-30T15:19:24.468" v="2299" actId="1076"/>
          <ac:cxnSpMkLst>
            <pc:docMk/>
            <pc:sldMk cId="835777333" sldId="345"/>
            <ac:cxnSpMk id="21" creationId="{F8975E7E-2D23-460B-D336-DC3A88B05B8F}"/>
          </ac:cxnSpMkLst>
        </pc:cxnChg>
      </pc:sldChg>
      <pc:sldChg chg="addSp delSp modSp del mod ord">
        <pc:chgData name="Richard Soluk" userId="cdc218893f06ea06" providerId="LiveId" clId="{78891978-5C37-4C42-859F-8477D2123C60}" dt="2023-08-30T16:15:26.918" v="2732" actId="2696"/>
        <pc:sldMkLst>
          <pc:docMk/>
          <pc:sldMk cId="2570553931" sldId="347"/>
        </pc:sldMkLst>
        <pc:spChg chg="mod">
          <ac:chgData name="Richard Soluk" userId="cdc218893f06ea06" providerId="LiveId" clId="{78891978-5C37-4C42-859F-8477D2123C60}" dt="2023-08-30T15:46:49.622" v="2330" actId="207"/>
          <ac:spMkLst>
            <pc:docMk/>
            <pc:sldMk cId="2570553931" sldId="347"/>
            <ac:spMk id="2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70553931" sldId="347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570553931" sldId="347"/>
            <ac:spMk id="5" creationId="{00000000-0000-0000-0000-000000000000}"/>
          </ac:spMkLst>
        </pc:spChg>
        <pc:spChg chg="mod">
          <ac:chgData name="Richard Soluk" userId="cdc218893f06ea06" providerId="LiveId" clId="{78891978-5C37-4C42-859F-8477D2123C60}" dt="2023-08-30T15:53:29.324" v="2512" actId="20577"/>
          <ac:spMkLst>
            <pc:docMk/>
            <pc:sldMk cId="2570553931" sldId="347"/>
            <ac:spMk id="18" creationId="{63755FD5-FBAA-8E71-6EF3-B3A7C12B844C}"/>
          </ac:spMkLst>
        </pc:spChg>
        <pc:picChg chg="add del mod">
          <ac:chgData name="Richard Soluk" userId="cdc218893f06ea06" providerId="LiveId" clId="{78891978-5C37-4C42-859F-8477D2123C60}" dt="2023-08-30T15:57:29.761" v="2519"/>
          <ac:picMkLst>
            <pc:docMk/>
            <pc:sldMk cId="2570553931" sldId="347"/>
            <ac:picMk id="3" creationId="{B8387D2D-BA77-49FF-61B7-E9829AE3A2F7}"/>
          </ac:picMkLst>
        </pc:picChg>
        <pc:picChg chg="mod">
          <ac:chgData name="Richard Soluk" userId="cdc218893f06ea06" providerId="LiveId" clId="{78891978-5C37-4C42-859F-8477D2123C60}" dt="2023-08-30T15:47:54.153" v="2332" actId="1076"/>
          <ac:picMkLst>
            <pc:docMk/>
            <pc:sldMk cId="2570553931" sldId="347"/>
            <ac:picMk id="16" creationId="{4C6FE444-63D6-8302-8E22-A3BD9CEFCFAB}"/>
          </ac:picMkLst>
        </pc:picChg>
        <pc:picChg chg="del">
          <ac:chgData name="Richard Soluk" userId="cdc218893f06ea06" providerId="LiveId" clId="{78891978-5C37-4C42-859F-8477D2123C60}" dt="2023-08-30T15:47:56.282" v="2333" actId="478"/>
          <ac:picMkLst>
            <pc:docMk/>
            <pc:sldMk cId="2570553931" sldId="347"/>
            <ac:picMk id="20" creationId="{86597E95-2150-6E1E-0EFF-AAD7CA19BEA4}"/>
          </ac:picMkLst>
        </pc:picChg>
        <pc:picChg chg="del">
          <ac:chgData name="Richard Soluk" userId="cdc218893f06ea06" providerId="LiveId" clId="{78891978-5C37-4C42-859F-8477D2123C60}" dt="2023-08-30T15:47:36.291" v="2331" actId="478"/>
          <ac:picMkLst>
            <pc:docMk/>
            <pc:sldMk cId="2570553931" sldId="347"/>
            <ac:picMk id="23" creationId="{79C199F3-1CD8-DC80-890F-AA60B1457C23}"/>
          </ac:picMkLst>
        </pc:picChg>
        <pc:picChg chg="add del">
          <ac:chgData name="Richard Soluk" userId="cdc218893f06ea06" providerId="LiveId" clId="{78891978-5C37-4C42-859F-8477D2123C60}" dt="2023-08-30T15:57:30.467" v="2520" actId="478"/>
          <ac:picMkLst>
            <pc:docMk/>
            <pc:sldMk cId="2570553931" sldId="347"/>
            <ac:picMk id="1026" creationId="{AC588C33-2F0A-E84D-C0BA-E200C45A2BAE}"/>
          </ac:picMkLst>
        </pc:picChg>
        <pc:picChg chg="mod">
          <ac:chgData name="Richard Soluk" userId="cdc218893f06ea06" providerId="LiveId" clId="{78891978-5C37-4C42-859F-8477D2123C60}" dt="2023-08-30T15:48:00.564" v="2334" actId="1076"/>
          <ac:picMkLst>
            <pc:docMk/>
            <pc:sldMk cId="2570553931" sldId="347"/>
            <ac:picMk id="1028" creationId="{46131ED0-CCD4-8319-C4F2-B9E5FB705A5A}"/>
          </ac:picMkLst>
        </pc:picChg>
      </pc:sldChg>
      <pc:sldChg chg="addSp delSp del">
        <pc:chgData name="Richard Soluk" userId="cdc218893f06ea06" providerId="LiveId" clId="{78891978-5C37-4C42-859F-8477D2123C60}" dt="2023-08-30T22:01:19.867" v="4389" actId="2696"/>
        <pc:sldMkLst>
          <pc:docMk/>
          <pc:sldMk cId="1959073201" sldId="348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959073201" sldId="348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959073201" sldId="348"/>
            <ac:spMk id="5" creationId="{00000000-0000-0000-0000-000000000000}"/>
          </ac:spMkLst>
        </pc:spChg>
      </pc:sldChg>
      <pc:sldChg chg="addSp delSp modSp mod ord">
        <pc:chgData name="Richard Soluk" userId="cdc218893f06ea06" providerId="LiveId" clId="{78891978-5C37-4C42-859F-8477D2123C60}" dt="2023-09-03T10:45:06.352" v="6358" actId="14100"/>
        <pc:sldMkLst>
          <pc:docMk/>
          <pc:sldMk cId="1696661693" sldId="349"/>
        </pc:sldMkLst>
        <pc:spChg chg="mod">
          <ac:chgData name="Richard Soluk" userId="cdc218893f06ea06" providerId="LiveId" clId="{78891978-5C37-4C42-859F-8477D2123C60}" dt="2023-08-31T16:20:16.401" v="6094" actId="20577"/>
          <ac:spMkLst>
            <pc:docMk/>
            <pc:sldMk cId="1696661693" sldId="349"/>
            <ac:spMk id="2" creationId="{70B8B51D-5501-124B-8666-A3E50EA1EAF4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696661693" sldId="349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1696661693" sldId="349"/>
            <ac:spMk id="5" creationId="{67036A37-EE0F-1245-B567-D0EF71B67FDE}"/>
          </ac:spMkLst>
        </pc:spChg>
        <pc:spChg chg="mod">
          <ac:chgData name="Richard Soluk" userId="cdc218893f06ea06" providerId="LiveId" clId="{78891978-5C37-4C42-859F-8477D2123C60}" dt="2023-09-03T10:43:16.790" v="6349" actId="14100"/>
          <ac:spMkLst>
            <pc:docMk/>
            <pc:sldMk cId="1696661693" sldId="349"/>
            <ac:spMk id="8" creationId="{8E873604-1BE5-6341-8EB8-B0628CA9D708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696661693" sldId="349"/>
            <ac:spMk id="17" creationId="{E065650C-9E2C-6AF9-C6C8-88FF9E90D778}"/>
          </ac:spMkLst>
        </pc:spChg>
        <pc:spChg chg="mod">
          <ac:chgData name="Richard Soluk" userId="cdc218893f06ea06" providerId="LiveId" clId="{78891978-5C37-4C42-859F-8477D2123C60}" dt="2023-09-03T10:44:51.322" v="6356" actId="1076"/>
          <ac:spMkLst>
            <pc:docMk/>
            <pc:sldMk cId="1696661693" sldId="349"/>
            <ac:spMk id="23" creationId="{B7BB3F6F-0DCF-BC2A-601E-DC96C4EA1BD8}"/>
          </ac:spMkLst>
        </pc:spChg>
        <pc:picChg chg="del">
          <ac:chgData name="Richard Soluk" userId="cdc218893f06ea06" providerId="LiveId" clId="{78891978-5C37-4C42-859F-8477D2123C60}" dt="2023-08-30T17:51:05.303" v="4113" actId="478"/>
          <ac:picMkLst>
            <pc:docMk/>
            <pc:sldMk cId="1696661693" sldId="349"/>
            <ac:picMk id="9" creationId="{B0D38126-E41E-A80C-5D79-FBCF7C60A06A}"/>
          </ac:picMkLst>
        </pc:picChg>
        <pc:picChg chg="del">
          <ac:chgData name="Richard Soluk" userId="cdc218893f06ea06" providerId="LiveId" clId="{78891978-5C37-4C42-859F-8477D2123C60}" dt="2023-08-30T17:51:07.114" v="4114" actId="478"/>
          <ac:picMkLst>
            <pc:docMk/>
            <pc:sldMk cId="1696661693" sldId="349"/>
            <ac:picMk id="12" creationId="{FDFF29C8-0C88-7885-14C3-0DE699D2A15E}"/>
          </ac:picMkLst>
        </pc:picChg>
        <pc:picChg chg="add mod">
          <ac:chgData name="Richard Soluk" userId="cdc218893f06ea06" providerId="LiveId" clId="{78891978-5C37-4C42-859F-8477D2123C60}" dt="2023-09-03T10:44:36.355" v="6355" actId="14100"/>
          <ac:picMkLst>
            <pc:docMk/>
            <pc:sldMk cId="1696661693" sldId="349"/>
            <ac:picMk id="14" creationId="{22ABE1F5-4DD2-6654-196F-42B9357D60A8}"/>
          </ac:picMkLst>
        </pc:picChg>
        <pc:cxnChg chg="mod">
          <ac:chgData name="Richard Soluk" userId="cdc218893f06ea06" providerId="LiveId" clId="{78891978-5C37-4C42-859F-8477D2123C60}" dt="2023-09-03T10:44:59.720" v="6357" actId="14100"/>
          <ac:cxnSpMkLst>
            <pc:docMk/>
            <pc:sldMk cId="1696661693" sldId="349"/>
            <ac:cxnSpMk id="20" creationId="{BD61DBBE-88B3-604A-0F58-F7FBBCFB09DA}"/>
          </ac:cxnSpMkLst>
        </pc:cxnChg>
        <pc:cxnChg chg="mod">
          <ac:chgData name="Richard Soluk" userId="cdc218893f06ea06" providerId="LiveId" clId="{78891978-5C37-4C42-859F-8477D2123C60}" dt="2023-09-03T10:45:06.352" v="6358" actId="14100"/>
          <ac:cxnSpMkLst>
            <pc:docMk/>
            <pc:sldMk cId="1696661693" sldId="349"/>
            <ac:cxnSpMk id="22" creationId="{277B3922-9B83-20BF-F36A-3A7126C01831}"/>
          </ac:cxnSpMkLst>
        </pc:cxnChg>
      </pc:sldChg>
      <pc:sldChg chg="addSp delSp modSp mod ord">
        <pc:chgData name="Richard Soluk" userId="cdc218893f06ea06" providerId="LiveId" clId="{78891978-5C37-4C42-859F-8477D2123C60}" dt="2023-09-03T10:48:01.147" v="6433" actId="14100"/>
        <pc:sldMkLst>
          <pc:docMk/>
          <pc:sldMk cId="3256363729" sldId="350"/>
        </pc:sldMkLst>
        <pc:spChg chg="mod">
          <ac:chgData name="Richard Soluk" userId="cdc218893f06ea06" providerId="LiveId" clId="{78891978-5C37-4C42-859F-8477D2123C60}" dt="2023-08-31T16:20:30.432" v="6098" actId="20577"/>
          <ac:spMkLst>
            <pc:docMk/>
            <pc:sldMk cId="3256363729" sldId="350"/>
            <ac:spMk id="2" creationId="{70B8B51D-5501-124B-8666-A3E50EA1EAF4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256363729" sldId="350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3256363729" sldId="350"/>
            <ac:spMk id="5" creationId="{67036A37-EE0F-1245-B567-D0EF71B67FDE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256363729" sldId="350"/>
            <ac:spMk id="7" creationId="{0642334F-16BC-95A4-5E1E-E12FB2DF310C}"/>
          </ac:spMkLst>
        </pc:spChg>
        <pc:spChg chg="mod">
          <ac:chgData name="Richard Soluk" userId="cdc218893f06ea06" providerId="LiveId" clId="{78891978-5C37-4C42-859F-8477D2123C60}" dt="2023-09-03T10:48:01.147" v="6433" actId="14100"/>
          <ac:spMkLst>
            <pc:docMk/>
            <pc:sldMk cId="3256363729" sldId="350"/>
            <ac:spMk id="8" creationId="{8E873604-1BE5-6341-8EB8-B0628CA9D708}"/>
          </ac:spMkLst>
        </pc:spChg>
        <pc:picChg chg="add mod">
          <ac:chgData name="Richard Soluk" userId="cdc218893f06ea06" providerId="LiveId" clId="{78891978-5C37-4C42-859F-8477D2123C60}" dt="2023-08-30T19:47:56.721" v="4191" actId="14100"/>
          <ac:picMkLst>
            <pc:docMk/>
            <pc:sldMk cId="3256363729" sldId="350"/>
            <ac:picMk id="3" creationId="{AB506A9F-B404-9014-229F-44E621521D6E}"/>
          </ac:picMkLst>
        </pc:picChg>
        <pc:picChg chg="mod">
          <ac:chgData name="Richard Soluk" userId="cdc218893f06ea06" providerId="LiveId" clId="{78891978-5C37-4C42-859F-8477D2123C60}" dt="2023-08-30T19:50:33.876" v="4279" actId="1076"/>
          <ac:picMkLst>
            <pc:docMk/>
            <pc:sldMk cId="3256363729" sldId="350"/>
            <ac:picMk id="12" creationId="{1A9988C3-11EA-864D-FB12-21B836B03ADB}"/>
          </ac:picMkLst>
        </pc:picChg>
      </pc:sldChg>
      <pc:sldChg chg="addSp delSp modSp mod ord">
        <pc:chgData name="Richard Soluk" userId="cdc218893f06ea06" providerId="LiveId" clId="{78891978-5C37-4C42-859F-8477D2123C60}" dt="2023-09-04T07:49:24.647" v="6453" actId="1076"/>
        <pc:sldMkLst>
          <pc:docMk/>
          <pc:sldMk cId="3035353547" sldId="351"/>
        </pc:sldMkLst>
        <pc:spChg chg="mod">
          <ac:chgData name="Richard Soluk" userId="cdc218893f06ea06" providerId="LiveId" clId="{78891978-5C37-4C42-859F-8477D2123C60}" dt="2023-08-31T16:20:07.253" v="6092" actId="20577"/>
          <ac:spMkLst>
            <pc:docMk/>
            <pc:sldMk cId="3035353547" sldId="351"/>
            <ac:spMk id="2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035353547" sldId="351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3035353547" sldId="351"/>
            <ac:spMk id="5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035353547" sldId="351"/>
            <ac:spMk id="6" creationId="{57FECAF0-8D2F-9C48-89E7-984C0F0CE4A5}"/>
          </ac:spMkLst>
        </pc:spChg>
        <pc:spChg chg="mod">
          <ac:chgData name="Richard Soluk" userId="cdc218893f06ea06" providerId="LiveId" clId="{78891978-5C37-4C42-859F-8477D2123C60}" dt="2023-09-03T10:41:21.729" v="6323" actId="20577"/>
          <ac:spMkLst>
            <pc:docMk/>
            <pc:sldMk cId="3035353547" sldId="351"/>
            <ac:spMk id="7" creationId="{E69F7CAF-D2A4-0393-5F31-56F45A37556A}"/>
          </ac:spMkLst>
        </pc:spChg>
        <pc:spChg chg="mod">
          <ac:chgData name="Richard Soluk" userId="cdc218893f06ea06" providerId="LiveId" clId="{78891978-5C37-4C42-859F-8477D2123C60}" dt="2023-09-04T07:49:24.647" v="6453" actId="1076"/>
          <ac:spMkLst>
            <pc:docMk/>
            <pc:sldMk cId="3035353547" sldId="351"/>
            <ac:spMk id="11" creationId="{03E8C10F-B387-8773-DCB5-E1092B35DE07}"/>
          </ac:spMkLst>
        </pc:spChg>
        <pc:picChg chg="mod">
          <ac:chgData name="Richard Soluk" userId="cdc218893f06ea06" providerId="LiveId" clId="{78891978-5C37-4C42-859F-8477D2123C60}" dt="2023-09-04T07:49:15.398" v="6452" actId="1076"/>
          <ac:picMkLst>
            <pc:docMk/>
            <pc:sldMk cId="3035353547" sldId="351"/>
            <ac:picMk id="10" creationId="{2E03B43A-6A7C-688C-B187-F090713559B5}"/>
          </ac:picMkLst>
        </pc:picChg>
      </pc:sldChg>
      <pc:sldChg chg="addSp delSp modSp mod ord">
        <pc:chgData name="Richard Soluk" userId="cdc218893f06ea06" providerId="LiveId" clId="{78891978-5C37-4C42-859F-8477D2123C60}" dt="2023-09-03T10:49:46.828" v="6440" actId="20577"/>
        <pc:sldMkLst>
          <pc:docMk/>
          <pc:sldMk cId="19122219" sldId="352"/>
        </pc:sldMkLst>
        <pc:spChg chg="mod">
          <ac:chgData name="Richard Soluk" userId="cdc218893f06ea06" providerId="LiveId" clId="{78891978-5C37-4C42-859F-8477D2123C60}" dt="2023-09-03T10:49:46.828" v="6440" actId="20577"/>
          <ac:spMkLst>
            <pc:docMk/>
            <pc:sldMk cId="19122219" sldId="352"/>
            <ac:spMk id="2" creationId="{70B8B51D-5501-124B-8666-A3E50EA1EAF4}"/>
          </ac:spMkLst>
        </pc:spChg>
        <pc:spChg chg="mod">
          <ac:chgData name="Richard Soluk" userId="cdc218893f06ea06" providerId="LiveId" clId="{78891978-5C37-4C42-859F-8477D2123C60}" dt="2023-09-03T10:49:39.596" v="6436" actId="207"/>
          <ac:spMkLst>
            <pc:docMk/>
            <pc:sldMk cId="19122219" sldId="352"/>
            <ac:spMk id="3" creationId="{05A62749-231C-FAA3-8184-25F9F367F01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9122219" sldId="352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19122219" sldId="352"/>
            <ac:spMk id="5" creationId="{67036A37-EE0F-1245-B567-D0EF71B67FDE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9122219" sldId="352"/>
            <ac:spMk id="12" creationId="{4111FB7C-17AC-EC95-907A-306EB8140B02}"/>
          </ac:spMkLst>
        </pc:spChg>
        <pc:picChg chg="add mod">
          <ac:chgData name="Richard Soluk" userId="cdc218893f06ea06" providerId="LiveId" clId="{78891978-5C37-4C42-859F-8477D2123C60}" dt="2023-08-30T22:41:14.288" v="4422" actId="14100"/>
          <ac:picMkLst>
            <pc:docMk/>
            <pc:sldMk cId="19122219" sldId="352"/>
            <ac:picMk id="8" creationId="{49A9260F-6CDA-5E0F-0333-EDB291512305}"/>
          </ac:picMkLst>
        </pc:picChg>
        <pc:picChg chg="del">
          <ac:chgData name="Richard Soluk" userId="cdc218893f06ea06" providerId="LiveId" clId="{78891978-5C37-4C42-859F-8477D2123C60}" dt="2023-08-30T22:20:24.385" v="4414" actId="478"/>
          <ac:picMkLst>
            <pc:docMk/>
            <pc:sldMk cId="19122219" sldId="352"/>
            <ac:picMk id="9" creationId="{125A9F04-1F9B-6066-BEF9-9A9677855DBB}"/>
          </ac:picMkLst>
        </pc:picChg>
      </pc:sldChg>
      <pc:sldChg chg="addSp delSp del">
        <pc:chgData name="Richard Soluk" userId="cdc218893f06ea06" providerId="LiveId" clId="{78891978-5C37-4C42-859F-8477D2123C60}" dt="2023-08-30T22:01:42.555" v="4396" actId="2696"/>
        <pc:sldMkLst>
          <pc:docMk/>
          <pc:sldMk cId="3592412341" sldId="353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592412341" sldId="353"/>
            <ac:spMk id="4" creationId="{E20D72B5-1FC4-854F-AB24-874F854F33FE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3592412341" sldId="353"/>
            <ac:spMk id="5" creationId="{67036A37-EE0F-1245-B567-D0EF71B67FDE}"/>
          </ac:spMkLst>
        </pc:spChg>
      </pc:sldChg>
      <pc:sldChg chg="addSp delSp modSp del">
        <pc:chgData name="Richard Soluk" userId="cdc218893f06ea06" providerId="LiveId" clId="{78891978-5C37-4C42-859F-8477D2123C60}" dt="2023-09-03T11:03:43.457" v="6447" actId="2696"/>
        <pc:sldMkLst>
          <pc:docMk/>
          <pc:sldMk cId="2774777376" sldId="354"/>
        </pc:sldMkLst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774777376" sldId="354"/>
            <ac:spMk id="3" creationId="{ED793F95-9CA8-75E5-516D-14D514F2BB27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774777376" sldId="354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2774777376" sldId="354"/>
            <ac:spMk id="5" creationId="{00000000-0000-0000-0000-000000000000}"/>
          </ac:spMkLst>
        </pc:spChg>
      </pc:sldChg>
      <pc:sldChg chg="addSp delSp modSp del ord">
        <pc:chgData name="Richard Soluk" userId="cdc218893f06ea06" providerId="LiveId" clId="{78891978-5C37-4C42-859F-8477D2123C60}" dt="2023-08-31T12:53:58.538" v="5812" actId="2696"/>
        <pc:sldMkLst>
          <pc:docMk/>
          <pc:sldMk cId="705808189" sldId="355"/>
        </pc:sldMkLst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705808189" sldId="355"/>
            <ac:spMk id="3" creationId="{62ADD5BA-9335-5F01-6E4B-6DE0DE17DCB2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705808189" sldId="355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705808189" sldId="355"/>
            <ac:spMk id="5" creationId="{00000000-0000-0000-0000-000000000000}"/>
          </ac:spMkLst>
        </pc:spChg>
      </pc:sldChg>
      <pc:sldChg chg="addSp delSp modSp mod">
        <pc:chgData name="Richard Soluk" userId="cdc218893f06ea06" providerId="LiveId" clId="{78891978-5C37-4C42-859F-8477D2123C60}" dt="2023-08-31T13:43:51.274" v="6088" actId="14100"/>
        <pc:sldMkLst>
          <pc:docMk/>
          <pc:sldMk cId="80975599" sldId="356"/>
        </pc:sldMkLst>
        <pc:spChg chg="mod">
          <ac:chgData name="Richard Soluk" userId="cdc218893f06ea06" providerId="LiveId" clId="{78891978-5C37-4C42-859F-8477D2123C60}" dt="2023-08-31T13:41:24.789" v="6080" actId="20577"/>
          <ac:spMkLst>
            <pc:docMk/>
            <pc:sldMk cId="80975599" sldId="356"/>
            <ac:spMk id="2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80975599" sldId="356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80975599" sldId="356"/>
            <ac:spMk id="5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80975599" sldId="356"/>
            <ac:spMk id="7" creationId="{19A94F83-7DFA-5826-5275-BCE46E641039}"/>
          </ac:spMkLst>
        </pc:spChg>
        <pc:picChg chg="del">
          <ac:chgData name="Richard Soluk" userId="cdc218893f06ea06" providerId="LiveId" clId="{78891978-5C37-4C42-859F-8477D2123C60}" dt="2023-08-31T13:39:27.118" v="6055" actId="478"/>
          <ac:picMkLst>
            <pc:docMk/>
            <pc:sldMk cId="80975599" sldId="356"/>
            <ac:picMk id="3" creationId="{6CE97A15-9B7D-DA45-5C5D-04557CF9627E}"/>
          </ac:picMkLst>
        </pc:picChg>
        <pc:picChg chg="del">
          <ac:chgData name="Richard Soluk" userId="cdc218893f06ea06" providerId="LiveId" clId="{78891978-5C37-4C42-859F-8477D2123C60}" dt="2023-08-31T13:39:55.031" v="6058" actId="478"/>
          <ac:picMkLst>
            <pc:docMk/>
            <pc:sldMk cId="80975599" sldId="356"/>
            <ac:picMk id="6" creationId="{E848EF55-8626-EF25-FF81-3D303F5B7C69}"/>
          </ac:picMkLst>
        </pc:picChg>
        <pc:picChg chg="add mod">
          <ac:chgData name="Richard Soluk" userId="cdc218893f06ea06" providerId="LiveId" clId="{78891978-5C37-4C42-859F-8477D2123C60}" dt="2023-08-31T13:43:51.274" v="6088" actId="14100"/>
          <ac:picMkLst>
            <pc:docMk/>
            <pc:sldMk cId="80975599" sldId="356"/>
            <ac:picMk id="9" creationId="{129A8993-ED23-3E05-0D78-27CE84C20AE9}"/>
          </ac:picMkLst>
        </pc:picChg>
        <pc:picChg chg="add mod">
          <ac:chgData name="Richard Soluk" userId="cdc218893f06ea06" providerId="LiveId" clId="{78891978-5C37-4C42-859F-8477D2123C60}" dt="2023-08-31T13:43:33.458" v="6085" actId="1076"/>
          <ac:picMkLst>
            <pc:docMk/>
            <pc:sldMk cId="80975599" sldId="356"/>
            <ac:picMk id="10" creationId="{4AC960AC-17A4-F07F-661C-708285FB71A3}"/>
          </ac:picMkLst>
        </pc:picChg>
      </pc:sldChg>
      <pc:sldChg chg="addSp delSp modSp mod">
        <pc:chgData name="Richard Soluk" userId="cdc218893f06ea06" providerId="LiveId" clId="{78891978-5C37-4C42-859F-8477D2123C60}" dt="2023-09-02T19:16:24.562" v="6161" actId="478"/>
        <pc:sldMkLst>
          <pc:docMk/>
          <pc:sldMk cId="1006360178" sldId="357"/>
        </pc:sldMkLst>
        <pc:spChg chg="mod">
          <ac:chgData name="Richard Soluk" userId="cdc218893f06ea06" providerId="LiveId" clId="{78891978-5C37-4C42-859F-8477D2123C60}" dt="2023-09-02T19:16:20.761" v="6160" actId="207"/>
          <ac:spMkLst>
            <pc:docMk/>
            <pc:sldMk cId="1006360178" sldId="357"/>
            <ac:spMk id="2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006360178" sldId="357"/>
            <ac:spMk id="3" creationId="{342CEC36-274C-B281-DE1F-BC51EC42C38F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1006360178" sldId="357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1006360178" sldId="357"/>
            <ac:spMk id="5" creationId="{00000000-0000-0000-0000-000000000000}"/>
          </ac:spMkLst>
        </pc:spChg>
        <pc:spChg chg="del">
          <ac:chgData name="Richard Soluk" userId="cdc218893f06ea06" providerId="LiveId" clId="{78891978-5C37-4C42-859F-8477D2123C60}" dt="2023-09-02T19:16:24.562" v="6161" actId="478"/>
          <ac:spMkLst>
            <pc:docMk/>
            <pc:sldMk cId="1006360178" sldId="357"/>
            <ac:spMk id="22" creationId="{00000000-0000-0000-0000-000000000000}"/>
          </ac:spMkLst>
        </pc:spChg>
        <pc:picChg chg="add mod">
          <ac:chgData name="Richard Soluk" userId="cdc218893f06ea06" providerId="LiveId" clId="{78891978-5C37-4C42-859F-8477D2123C60}" dt="2023-08-31T13:37:14.012" v="6054" actId="1076"/>
          <ac:picMkLst>
            <pc:docMk/>
            <pc:sldMk cId="1006360178" sldId="357"/>
            <ac:picMk id="6" creationId="{DE6F7477-D745-C4A1-B474-48E441475B14}"/>
          </ac:picMkLst>
        </pc:picChg>
        <pc:picChg chg="del">
          <ac:chgData name="Richard Soluk" userId="cdc218893f06ea06" providerId="LiveId" clId="{78891978-5C37-4C42-859F-8477D2123C60}" dt="2023-08-31T13:28:38.005" v="6050" actId="478"/>
          <ac:picMkLst>
            <pc:docMk/>
            <pc:sldMk cId="1006360178" sldId="357"/>
            <ac:picMk id="1030" creationId="{C01636F6-179E-D9FC-6B53-35DAC5B2A8B6}"/>
          </ac:picMkLst>
        </pc:picChg>
      </pc:sldChg>
      <pc:sldChg chg="addSp delSp modSp del">
        <pc:chgData name="Richard Soluk" userId="cdc218893f06ea06" providerId="LiveId" clId="{78891978-5C37-4C42-859F-8477D2123C60}" dt="2023-08-31T13:28:24.699" v="6049" actId="2696"/>
        <pc:sldMkLst>
          <pc:docMk/>
          <pc:sldMk cId="2616694401" sldId="358"/>
        </pc:sldMkLst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616694401" sldId="358"/>
            <ac:spMk id="3" creationId="{DD4B7698-5EDC-40BC-68CB-1F24684DDF4C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2616694401" sldId="358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31T12:25:45.240" v="5573"/>
          <ac:spMkLst>
            <pc:docMk/>
            <pc:sldMk cId="2616694401" sldId="358"/>
            <ac:spMk id="5" creationId="{00000000-0000-0000-0000-000000000000}"/>
          </ac:spMkLst>
        </pc:spChg>
      </pc:sldChg>
      <pc:sldChg chg="addSp delSp del">
        <pc:chgData name="Richard Soluk" userId="cdc218893f06ea06" providerId="LiveId" clId="{78891978-5C37-4C42-859F-8477D2123C60}" dt="2023-08-30T22:02:30.960" v="4399" actId="2696"/>
        <pc:sldMkLst>
          <pc:docMk/>
          <pc:sldMk cId="4100527640" sldId="359"/>
        </pc:sldMkLst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00527640" sldId="359"/>
            <ac:spMk id="4" creationId="{00000000-0000-0000-0000-000000000000}"/>
          </ac:spMkLst>
        </pc:spChg>
        <pc:spChg chg="add del">
          <ac:chgData name="Richard Soluk" userId="cdc218893f06ea06" providerId="LiveId" clId="{78891978-5C37-4C42-859F-8477D2123C60}" dt="2023-08-29T18:25:13.625" v="633"/>
          <ac:spMkLst>
            <pc:docMk/>
            <pc:sldMk cId="4100527640" sldId="359"/>
            <ac:spMk id="5" creationId="{00000000-0000-0000-0000-000000000000}"/>
          </ac:spMkLst>
        </pc:spChg>
      </pc:sldChg>
      <pc:sldChg chg="addSp delSp modSp add mod ord">
        <pc:chgData name="Richard Soluk" userId="cdc218893f06ea06" providerId="LiveId" clId="{78891978-5C37-4C42-859F-8477D2123C60}" dt="2023-09-03T10:38:51.544" v="6314" actId="20577"/>
        <pc:sldMkLst>
          <pc:docMk/>
          <pc:sldMk cId="1451068362" sldId="360"/>
        </pc:sldMkLst>
        <pc:spChg chg="add mod">
          <ac:chgData name="Richard Soluk" userId="cdc218893f06ea06" providerId="LiveId" clId="{78891978-5C37-4C42-859F-8477D2123C60}" dt="2023-09-03T10:37:51.997" v="6274" actId="20577"/>
          <ac:spMkLst>
            <pc:docMk/>
            <pc:sldMk cId="1451068362" sldId="360"/>
            <ac:spMk id="3" creationId="{DF912FD9-D174-26A0-90AC-DB73722F0AD5}"/>
          </ac:spMkLst>
        </pc:spChg>
        <pc:spChg chg="add del mod">
          <ac:chgData name="Richard Soluk" userId="cdc218893f06ea06" providerId="LiveId" clId="{78891978-5C37-4C42-859F-8477D2123C60}" dt="2023-08-31T12:25:45.240" v="5573"/>
          <ac:spMkLst>
            <pc:docMk/>
            <pc:sldMk cId="1451068362" sldId="360"/>
            <ac:spMk id="4" creationId="{B1C70F8E-2AE6-BDE0-F98E-CDFB8B3066A5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451068362" sldId="360"/>
            <ac:spMk id="5" creationId="{C8186616-E35E-5C39-43AE-87BF254F3E55}"/>
          </ac:spMkLst>
        </pc:spChg>
        <pc:spChg chg="del mod">
          <ac:chgData name="Richard Soluk" userId="cdc218893f06ea06" providerId="LiveId" clId="{78891978-5C37-4C42-859F-8477D2123C60}" dt="2023-08-29T20:50:56.966" v="794" actId="478"/>
          <ac:spMkLst>
            <pc:docMk/>
            <pc:sldMk cId="1451068362" sldId="360"/>
            <ac:spMk id="10" creationId="{7115DF1D-7B9C-FB3B-D1C4-7EB335652506}"/>
          </ac:spMkLst>
        </pc:spChg>
        <pc:spChg chg="mod">
          <ac:chgData name="Richard Soluk" userId="cdc218893f06ea06" providerId="LiveId" clId="{78891978-5C37-4C42-859F-8477D2123C60}" dt="2023-08-29T19:52:30.302" v="697" actId="114"/>
          <ac:spMkLst>
            <pc:docMk/>
            <pc:sldMk cId="1451068362" sldId="360"/>
            <ac:spMk id="11" creationId="{103C76AB-9BBC-DBC8-EB37-B8F004CCC207}"/>
          </ac:spMkLst>
        </pc:spChg>
        <pc:spChg chg="mod">
          <ac:chgData name="Richard Soluk" userId="cdc218893f06ea06" providerId="LiveId" clId="{78891978-5C37-4C42-859F-8477D2123C60}" dt="2023-09-03T10:38:51.544" v="6314" actId="20577"/>
          <ac:spMkLst>
            <pc:docMk/>
            <pc:sldMk cId="1451068362" sldId="360"/>
            <ac:spMk id="14" creationId="{B9899875-6741-09FA-7F0F-D5C8A73E1D3E}"/>
          </ac:spMkLst>
        </pc:spChg>
        <pc:spChg chg="mod">
          <ac:chgData name="Richard Soluk" userId="cdc218893f06ea06" providerId="LiveId" clId="{78891978-5C37-4C42-859F-8477D2123C60}" dt="2023-08-29T20:51:12.249" v="796" actId="1076"/>
          <ac:spMkLst>
            <pc:docMk/>
            <pc:sldMk cId="1451068362" sldId="360"/>
            <ac:spMk id="15" creationId="{240B1DB4-3D5D-2F52-8C84-B08F4B41CF90}"/>
          </ac:spMkLst>
        </pc:spChg>
        <pc:picChg chg="add mod">
          <ac:chgData name="Richard Soluk" userId="cdc218893f06ea06" providerId="LiveId" clId="{78891978-5C37-4C42-859F-8477D2123C60}" dt="2023-08-29T18:14:57.662" v="514" actId="1076"/>
          <ac:picMkLst>
            <pc:docMk/>
            <pc:sldMk cId="1451068362" sldId="360"/>
            <ac:picMk id="2" creationId="{DB130994-FD48-1AD7-F4AA-2B7BC7335D57}"/>
          </ac:picMkLst>
        </pc:picChg>
        <pc:picChg chg="mod">
          <ac:chgData name="Richard Soluk" userId="cdc218893f06ea06" providerId="LiveId" clId="{78891978-5C37-4C42-859F-8477D2123C60}" dt="2023-08-29T20:51:05.598" v="795" actId="1076"/>
          <ac:picMkLst>
            <pc:docMk/>
            <pc:sldMk cId="1451068362" sldId="360"/>
            <ac:picMk id="13" creationId="{5ABF5920-0623-D2CF-5B57-32C5F2BD3DD3}"/>
          </ac:picMkLst>
        </pc:picChg>
        <pc:picChg chg="del">
          <ac:chgData name="Richard Soluk" userId="cdc218893f06ea06" providerId="LiveId" clId="{78891978-5C37-4C42-859F-8477D2123C60}" dt="2023-08-29T18:14:37.128" v="511" actId="478"/>
          <ac:picMkLst>
            <pc:docMk/>
            <pc:sldMk cId="1451068362" sldId="360"/>
            <ac:picMk id="16" creationId="{45E7B550-240F-ABC0-C56C-25C7228AEE6F}"/>
          </ac:picMkLst>
        </pc:picChg>
      </pc:sldChg>
      <pc:sldChg chg="addSp delSp modSp add mod">
        <pc:chgData name="Richard Soluk" userId="cdc218893f06ea06" providerId="LiveId" clId="{78891978-5C37-4C42-859F-8477D2123C60}" dt="2023-09-02T19:14:22.670" v="6159" actId="20577"/>
        <pc:sldMkLst>
          <pc:docMk/>
          <pc:sldMk cId="3191670690" sldId="361"/>
        </pc:sldMkLst>
        <pc:spChg chg="mod">
          <ac:chgData name="Richard Soluk" userId="cdc218893f06ea06" providerId="LiveId" clId="{78891978-5C37-4C42-859F-8477D2123C60}" dt="2023-08-30T15:23:46.861" v="2301" actId="122"/>
          <ac:spMkLst>
            <pc:docMk/>
            <pc:sldMk cId="3191670690" sldId="361"/>
            <ac:spMk id="2" creationId="{00000000-0000-0000-0000-000000000000}"/>
          </ac:spMkLst>
        </pc:spChg>
        <pc:spChg chg="add mod">
          <ac:chgData name="Richard Soluk" userId="cdc218893f06ea06" providerId="LiveId" clId="{78891978-5C37-4C42-859F-8477D2123C60}" dt="2023-09-02T19:14:22.670" v="6159" actId="20577"/>
          <ac:spMkLst>
            <pc:docMk/>
            <pc:sldMk cId="3191670690" sldId="361"/>
            <ac:spMk id="3" creationId="{EF6749E1-0858-225B-B94D-5033D8AA4F8A}"/>
          </ac:spMkLst>
        </pc:spChg>
        <pc:spChg chg="del">
          <ac:chgData name="Richard Soluk" userId="cdc218893f06ea06" providerId="LiveId" clId="{78891978-5C37-4C42-859F-8477D2123C60}" dt="2023-08-31T12:25:45.240" v="5573"/>
          <ac:spMkLst>
            <pc:docMk/>
            <pc:sldMk cId="3191670690" sldId="361"/>
            <ac:spMk id="5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191670690" sldId="361"/>
            <ac:spMk id="16" creationId="{A334BEE6-C143-CA9F-C405-9CD6920FC49C}"/>
          </ac:spMkLst>
        </pc:spChg>
        <pc:spChg chg="mod">
          <ac:chgData name="Richard Soluk" userId="cdc218893f06ea06" providerId="LiveId" clId="{78891978-5C37-4C42-859F-8477D2123C60}" dt="2023-08-30T17:35:23.353" v="4041" actId="20577"/>
          <ac:spMkLst>
            <pc:docMk/>
            <pc:sldMk cId="3191670690" sldId="361"/>
            <ac:spMk id="18" creationId="{63755FD5-FBAA-8E71-6EF3-B3A7C12B844C}"/>
          </ac:spMkLst>
        </pc:spChg>
        <pc:spChg chg="del">
          <ac:chgData name="Richard Soluk" userId="cdc218893f06ea06" providerId="LiveId" clId="{78891978-5C37-4C42-859F-8477D2123C60}" dt="2023-08-29T22:34:50.941" v="1275" actId="478"/>
          <ac:spMkLst>
            <pc:docMk/>
            <pc:sldMk cId="3191670690" sldId="361"/>
            <ac:spMk id="19" creationId="{BD769FA4-68B5-0885-9F10-39BED21250EF}"/>
          </ac:spMkLst>
        </pc:spChg>
        <pc:picChg chg="add mod">
          <ac:chgData name="Richard Soluk" userId="cdc218893f06ea06" providerId="LiveId" clId="{78891978-5C37-4C42-859F-8477D2123C60}" dt="2023-08-30T17:33:08.595" v="3992" actId="14100"/>
          <ac:picMkLst>
            <pc:docMk/>
            <pc:sldMk cId="3191670690" sldId="361"/>
            <ac:picMk id="7" creationId="{2F9DDAEB-976A-9DCF-618F-DD0ECCCFAE36}"/>
          </ac:picMkLst>
        </pc:picChg>
        <pc:picChg chg="add mod modCrop">
          <ac:chgData name="Richard Soluk" userId="cdc218893f06ea06" providerId="LiveId" clId="{78891978-5C37-4C42-859F-8477D2123C60}" dt="2023-08-30T17:31:14.723" v="3986" actId="1076"/>
          <ac:picMkLst>
            <pc:docMk/>
            <pc:sldMk cId="3191670690" sldId="361"/>
            <ac:picMk id="10" creationId="{7ECF3854-0091-195B-0C3C-18492F05B99B}"/>
          </ac:picMkLst>
        </pc:picChg>
        <pc:picChg chg="mod">
          <ac:chgData name="Richard Soluk" userId="cdc218893f06ea06" providerId="LiveId" clId="{78891978-5C37-4C42-859F-8477D2123C60}" dt="2023-08-30T17:31:03.687" v="3984" actId="1076"/>
          <ac:picMkLst>
            <pc:docMk/>
            <pc:sldMk cId="3191670690" sldId="361"/>
            <ac:picMk id="11" creationId="{496AB6A2-40D1-AA9C-7772-FABE79FFB15D}"/>
          </ac:picMkLst>
        </pc:picChg>
        <pc:picChg chg="add mod">
          <ac:chgData name="Richard Soluk" userId="cdc218893f06ea06" providerId="LiveId" clId="{78891978-5C37-4C42-859F-8477D2123C60}" dt="2023-08-30T17:32:58.732" v="3991" actId="1076"/>
          <ac:picMkLst>
            <pc:docMk/>
            <pc:sldMk cId="3191670690" sldId="361"/>
            <ac:picMk id="13" creationId="{BA25A1C6-43D0-9619-825E-AFC0CB508C85}"/>
          </ac:picMkLst>
        </pc:picChg>
        <pc:picChg chg="del">
          <ac:chgData name="Richard Soluk" userId="cdc218893f06ea06" providerId="LiveId" clId="{78891978-5C37-4C42-859F-8477D2123C60}" dt="2023-08-29T22:34:46.841" v="1273" actId="478"/>
          <ac:picMkLst>
            <pc:docMk/>
            <pc:sldMk cId="3191670690" sldId="361"/>
            <ac:picMk id="14" creationId="{749F6314-998B-1FF0-D439-76829C598B40}"/>
          </ac:picMkLst>
        </pc:picChg>
        <pc:picChg chg="del mod">
          <ac:chgData name="Richard Soluk" userId="cdc218893f06ea06" providerId="LiveId" clId="{78891978-5C37-4C42-859F-8477D2123C60}" dt="2023-08-30T17:04:38.480" v="3478" actId="478"/>
          <ac:picMkLst>
            <pc:docMk/>
            <pc:sldMk cId="3191670690" sldId="361"/>
            <ac:picMk id="15" creationId="{4CB91D52-FE1C-F872-83B8-4591233E11F7}"/>
          </ac:picMkLst>
        </pc:picChg>
        <pc:picChg chg="del">
          <ac:chgData name="Richard Soluk" userId="cdc218893f06ea06" providerId="LiveId" clId="{78891978-5C37-4C42-859F-8477D2123C60}" dt="2023-08-29T22:34:43.567" v="1272" actId="478"/>
          <ac:picMkLst>
            <pc:docMk/>
            <pc:sldMk cId="3191670690" sldId="361"/>
            <ac:picMk id="17" creationId="{0705FDE7-666B-670C-7D36-525FC79ED5A6}"/>
          </ac:picMkLst>
        </pc:picChg>
        <pc:cxnChg chg="del">
          <ac:chgData name="Richard Soluk" userId="cdc218893f06ea06" providerId="LiveId" clId="{78891978-5C37-4C42-859F-8477D2123C60}" dt="2023-08-29T22:34:48.849" v="1274" actId="478"/>
          <ac:cxnSpMkLst>
            <pc:docMk/>
            <pc:sldMk cId="3191670690" sldId="361"/>
            <ac:cxnSpMk id="21" creationId="{F8975E7E-2D23-460B-D336-DC3A88B05B8F}"/>
          </ac:cxnSpMkLst>
        </pc:cxnChg>
      </pc:sldChg>
      <pc:sldChg chg="addSp delSp modSp add mod">
        <pc:chgData name="Richard Soluk" userId="cdc218893f06ea06" providerId="LiveId" clId="{78891978-5C37-4C42-859F-8477D2123C60}" dt="2023-08-31T12:25:59.422" v="5574"/>
        <pc:sldMkLst>
          <pc:docMk/>
          <pc:sldMk cId="404610820" sldId="362"/>
        </pc:sldMkLst>
        <pc:spChg chg="mod">
          <ac:chgData name="Richard Soluk" userId="cdc218893f06ea06" providerId="LiveId" clId="{78891978-5C37-4C42-859F-8477D2123C60}" dt="2023-08-30T15:16:44.515" v="2293" actId="14100"/>
          <ac:spMkLst>
            <pc:docMk/>
            <pc:sldMk cId="404610820" sldId="362"/>
            <ac:spMk id="2" creationId="{00000000-0000-0000-0000-000000000000}"/>
          </ac:spMkLst>
        </pc:spChg>
        <pc:spChg chg="del">
          <ac:chgData name="Richard Soluk" userId="cdc218893f06ea06" providerId="LiveId" clId="{78891978-5C37-4C42-859F-8477D2123C60}" dt="2023-08-31T12:25:45.240" v="5573"/>
          <ac:spMkLst>
            <pc:docMk/>
            <pc:sldMk cId="404610820" sldId="362"/>
            <ac:spMk id="5" creationId="{00000000-0000-0000-0000-00000000000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404610820" sldId="362"/>
            <ac:spMk id="10" creationId="{83ACD478-CDB0-DBF6-4EC4-4B64AFC277F4}"/>
          </ac:spMkLst>
        </pc:spChg>
        <pc:spChg chg="mod">
          <ac:chgData name="Richard Soluk" userId="cdc218893f06ea06" providerId="LiveId" clId="{78891978-5C37-4C42-859F-8477D2123C60}" dt="2023-08-30T15:43:59.934" v="2321" actId="20577"/>
          <ac:spMkLst>
            <pc:docMk/>
            <pc:sldMk cId="404610820" sldId="362"/>
            <ac:spMk id="18" creationId="{63755FD5-FBAA-8E71-6EF3-B3A7C12B844C}"/>
          </ac:spMkLst>
        </pc:spChg>
        <pc:spChg chg="del">
          <ac:chgData name="Richard Soluk" userId="cdc218893f06ea06" providerId="LiveId" clId="{78891978-5C37-4C42-859F-8477D2123C60}" dt="2023-08-30T14:52:23.085" v="1380" actId="478"/>
          <ac:spMkLst>
            <pc:docMk/>
            <pc:sldMk cId="404610820" sldId="362"/>
            <ac:spMk id="19" creationId="{BD769FA4-68B5-0885-9F10-39BED21250EF}"/>
          </ac:spMkLst>
        </pc:spChg>
        <pc:picChg chg="add mod">
          <ac:chgData name="Richard Soluk" userId="cdc218893f06ea06" providerId="LiveId" clId="{78891978-5C37-4C42-859F-8477D2123C60}" dt="2023-08-30T14:52:43.911" v="1385" actId="1076"/>
          <ac:picMkLst>
            <pc:docMk/>
            <pc:sldMk cId="404610820" sldId="362"/>
            <ac:picMk id="3" creationId="{86B83F11-ABC7-73D0-A08E-6AB2186D39BB}"/>
          </ac:picMkLst>
        </pc:picChg>
        <pc:picChg chg="add mod">
          <ac:chgData name="Richard Soluk" userId="cdc218893f06ea06" providerId="LiveId" clId="{78891978-5C37-4C42-859F-8477D2123C60}" dt="2023-08-30T14:52:53.960" v="1387" actId="14100"/>
          <ac:picMkLst>
            <pc:docMk/>
            <pc:sldMk cId="404610820" sldId="362"/>
            <ac:picMk id="6" creationId="{E40CC5A5-4FB9-418F-7A4E-126A381250B3}"/>
          </ac:picMkLst>
        </pc:picChg>
        <pc:picChg chg="del">
          <ac:chgData name="Richard Soluk" userId="cdc218893f06ea06" providerId="LiveId" clId="{78891978-5C37-4C42-859F-8477D2123C60}" dt="2023-08-30T14:50:10.441" v="1375" actId="478"/>
          <ac:picMkLst>
            <pc:docMk/>
            <pc:sldMk cId="404610820" sldId="362"/>
            <ac:picMk id="7" creationId="{082C322B-0424-7276-0E2B-694135E9D3EE}"/>
          </ac:picMkLst>
        </pc:picChg>
        <pc:picChg chg="add mod">
          <ac:chgData name="Richard Soluk" userId="cdc218893f06ea06" providerId="LiveId" clId="{78891978-5C37-4C42-859F-8477D2123C60}" dt="2023-08-30T14:53:09.131" v="1390" actId="14100"/>
          <ac:picMkLst>
            <pc:docMk/>
            <pc:sldMk cId="404610820" sldId="362"/>
            <ac:picMk id="8" creationId="{96B69402-0930-4527-0FE4-44A3921F44FA}"/>
          </ac:picMkLst>
        </pc:picChg>
        <pc:picChg chg="del">
          <ac:chgData name="Richard Soluk" userId="cdc218893f06ea06" providerId="LiveId" clId="{78891978-5C37-4C42-859F-8477D2123C60}" dt="2023-08-30T14:50:07.544" v="1373" actId="478"/>
          <ac:picMkLst>
            <pc:docMk/>
            <pc:sldMk cId="404610820" sldId="362"/>
            <ac:picMk id="14" creationId="{749F6314-998B-1FF0-D439-76829C598B40}"/>
          </ac:picMkLst>
        </pc:picChg>
        <pc:picChg chg="del">
          <ac:chgData name="Richard Soluk" userId="cdc218893f06ea06" providerId="LiveId" clId="{78891978-5C37-4C42-859F-8477D2123C60}" dt="2023-08-30T14:50:08.616" v="1374" actId="478"/>
          <ac:picMkLst>
            <pc:docMk/>
            <pc:sldMk cId="404610820" sldId="362"/>
            <ac:picMk id="17" creationId="{0705FDE7-666B-670C-7D36-525FC79ED5A6}"/>
          </ac:picMkLst>
        </pc:picChg>
        <pc:cxnChg chg="del mod">
          <ac:chgData name="Richard Soluk" userId="cdc218893f06ea06" providerId="LiveId" clId="{78891978-5C37-4C42-859F-8477D2123C60}" dt="2023-08-30T14:52:29.442" v="1381" actId="478"/>
          <ac:cxnSpMkLst>
            <pc:docMk/>
            <pc:sldMk cId="404610820" sldId="362"/>
            <ac:cxnSpMk id="21" creationId="{F8975E7E-2D23-460B-D336-DC3A88B05B8F}"/>
          </ac:cxnSpMkLst>
        </pc:cxnChg>
      </pc:sldChg>
      <pc:sldChg chg="addSp delSp modSp add del mod ord modTransition">
        <pc:chgData name="Richard Soluk" userId="cdc218893f06ea06" providerId="LiveId" clId="{78891978-5C37-4C42-859F-8477D2123C60}" dt="2023-09-03T10:33:26.898" v="6212" actId="2696"/>
        <pc:sldMkLst>
          <pc:docMk/>
          <pc:sldMk cId="2658054003" sldId="363"/>
        </pc:sldMkLst>
        <pc:spChg chg="add del mod">
          <ac:chgData name="Richard Soluk" userId="cdc218893f06ea06" providerId="LiveId" clId="{78891978-5C37-4C42-859F-8477D2123C60}" dt="2023-08-30T16:56:41.379" v="3095"/>
          <ac:spMkLst>
            <pc:docMk/>
            <pc:sldMk cId="2658054003" sldId="363"/>
            <ac:spMk id="2" creationId="{C2CAAD1B-621F-0A2E-0CA6-662516DD6A5A}"/>
          </ac:spMkLst>
        </pc:spChg>
        <pc:spChg chg="del mod">
          <ac:chgData name="Richard Soluk" userId="cdc218893f06ea06" providerId="LiveId" clId="{78891978-5C37-4C42-859F-8477D2123C60}" dt="2023-08-30T16:58:40.389" v="3123" actId="478"/>
          <ac:spMkLst>
            <pc:docMk/>
            <pc:sldMk cId="2658054003" sldId="363"/>
            <ac:spMk id="4" creationId="{E8870655-7F8C-F0A9-CBF1-EC2EEDBBC101}"/>
          </ac:spMkLst>
        </pc:spChg>
        <pc:spChg chg="mod">
          <ac:chgData name="Richard Soluk" userId="cdc218893f06ea06" providerId="LiveId" clId="{78891978-5C37-4C42-859F-8477D2123C60}" dt="2023-08-30T16:57:29.433" v="3121" actId="255"/>
          <ac:spMkLst>
            <pc:docMk/>
            <pc:sldMk cId="2658054003" sldId="363"/>
            <ac:spMk id="5" creationId="{FAA1CA02-4180-E603-3F6B-87DB595B5AEA}"/>
          </ac:spMkLst>
        </pc:spChg>
        <pc:spChg chg="add mod">
          <ac:chgData name="Richard Soluk" userId="cdc218893f06ea06" providerId="LiveId" clId="{78891978-5C37-4C42-859F-8477D2123C60}" dt="2023-09-03T07:07:16.304" v="6169" actId="20577"/>
          <ac:spMkLst>
            <pc:docMk/>
            <pc:sldMk cId="2658054003" sldId="363"/>
            <ac:spMk id="12" creationId="{FA2FB41E-ED8B-D4C1-7AB6-6027355BD523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2658054003" sldId="363"/>
            <ac:spMk id="13" creationId="{ABEA0C4B-0436-77EF-69CD-C37697AF84B6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658054003" sldId="363"/>
            <ac:spMk id="14" creationId="{3AE372A8-4315-5D19-B37C-B6A1B5F5B22C}"/>
          </ac:spMkLst>
        </pc:spChg>
        <pc:picChg chg="add mod">
          <ac:chgData name="Richard Soluk" userId="cdc218893f06ea06" providerId="LiveId" clId="{78891978-5C37-4C42-859F-8477D2123C60}" dt="2023-08-30T16:56:57.035" v="3096"/>
          <ac:picMkLst>
            <pc:docMk/>
            <pc:sldMk cId="2658054003" sldId="363"/>
            <ac:picMk id="3" creationId="{AADA89DA-8B76-FC4A-A9F6-D87C7D5CD96A}"/>
          </ac:picMkLst>
        </pc:picChg>
        <pc:picChg chg="del">
          <ac:chgData name="Richard Soluk" userId="cdc218893f06ea06" providerId="LiveId" clId="{78891978-5C37-4C42-859F-8477D2123C60}" dt="2023-08-30T16:56:31.887" v="3093" actId="478"/>
          <ac:picMkLst>
            <pc:docMk/>
            <pc:sldMk cId="2658054003" sldId="363"/>
            <ac:picMk id="10" creationId="{A49ABEA3-262C-20F1-57CC-6C5ABF94D155}"/>
          </ac:picMkLst>
        </pc:picChg>
      </pc:sldChg>
      <pc:sldChg chg="add del modTransition">
        <pc:chgData name="Richard Soluk" userId="cdc218893f06ea06" providerId="LiveId" clId="{78891978-5C37-4C42-859F-8477D2123C60}" dt="2023-08-30T15:49:35.652" v="2336" actId="2696"/>
        <pc:sldMkLst>
          <pc:docMk/>
          <pc:sldMk cId="2554797347" sldId="364"/>
        </pc:sldMkLst>
      </pc:sldChg>
      <pc:sldChg chg="addSp delSp modSp add mod">
        <pc:chgData name="Richard Soluk" userId="cdc218893f06ea06" providerId="LiveId" clId="{78891978-5C37-4C42-859F-8477D2123C60}" dt="2023-09-03T18:11:51.520" v="6451" actId="20577"/>
        <pc:sldMkLst>
          <pc:docMk/>
          <pc:sldMk cId="2612299660" sldId="364"/>
        </pc:sldMkLst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3" creationId="{5E17C6A0-E939-FD86-4F19-37DF4B2EF90F}"/>
          </ac:spMkLst>
        </pc:spChg>
        <pc:spChg chg="mod">
          <ac:chgData name="Richard Soluk" userId="cdc218893f06ea06" providerId="LiveId" clId="{78891978-5C37-4C42-859F-8477D2123C60}" dt="2023-08-30T16:16:37.438" v="2768" actId="20577"/>
          <ac:spMkLst>
            <pc:docMk/>
            <pc:sldMk cId="2612299660" sldId="364"/>
            <ac:spMk id="4" creationId="{3E0D93FB-9ABA-EF94-2098-7B4E2610959F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6" creationId="{30F3A8E6-FC36-754F-394F-2B1435E87E9E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7" creationId="{940584E8-71B3-E4C5-661D-4F4F490684C9}"/>
          </ac:spMkLst>
        </pc:spChg>
        <pc:spChg chg="add mod">
          <ac:chgData name="Richard Soluk" userId="cdc218893f06ea06" providerId="LiveId" clId="{78891978-5C37-4C42-859F-8477D2123C60}" dt="2023-09-03T18:11:51.520" v="6451" actId="20577"/>
          <ac:spMkLst>
            <pc:docMk/>
            <pc:sldMk cId="2612299660" sldId="364"/>
            <ac:spMk id="8" creationId="{C5D7D3A6-7803-4E3B-584B-5BFDCCE8B224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2612299660" sldId="364"/>
            <ac:spMk id="9" creationId="{4ABACA37-A218-62E3-905F-ADE07E37399D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2612299660" sldId="364"/>
            <ac:spMk id="10" creationId="{65F11579-B151-452E-CF67-C13223163876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12" creationId="{AAF45239-0683-EBB3-0DB0-1050A839E571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13" creationId="{C8A44B8F-7A6F-5499-575A-884D4FDE60F2}"/>
          </ac:spMkLst>
        </pc:spChg>
        <pc:spChg chg="del">
          <ac:chgData name="Richard Soluk" userId="cdc218893f06ea06" providerId="LiveId" clId="{78891978-5C37-4C42-859F-8477D2123C60}" dt="2023-08-30T16:16:53.790" v="2770" actId="478"/>
          <ac:spMkLst>
            <pc:docMk/>
            <pc:sldMk cId="2612299660" sldId="364"/>
            <ac:spMk id="15" creationId="{86FF0646-A9E0-FDF7-56B2-8B811F735F55}"/>
          </ac:spMkLst>
        </pc:spChg>
        <pc:spChg chg="del">
          <ac:chgData name="Richard Soluk" userId="cdc218893f06ea06" providerId="LiveId" clId="{78891978-5C37-4C42-859F-8477D2123C60}" dt="2023-08-30T16:16:12.806" v="2736" actId="478"/>
          <ac:spMkLst>
            <pc:docMk/>
            <pc:sldMk cId="2612299660" sldId="364"/>
            <ac:spMk id="16" creationId="{7D6D1271-7652-3903-9C9F-3B3280D80981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17" creationId="{9F40FBC6-8106-B166-B468-B327890EB1E6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19" creationId="{F589441A-A9EA-EFF1-3F26-5A734A1EC641}"/>
          </ac:spMkLst>
        </pc:spChg>
        <pc:spChg chg="del">
          <ac:chgData name="Richard Soluk" userId="cdc218893f06ea06" providerId="LiveId" clId="{78891978-5C37-4C42-859F-8477D2123C60}" dt="2023-08-30T16:16:06.842" v="2735" actId="478"/>
          <ac:spMkLst>
            <pc:docMk/>
            <pc:sldMk cId="2612299660" sldId="364"/>
            <ac:spMk id="20" creationId="{8BEC1EA0-DBED-1EA7-6DF4-A8463CA96F65}"/>
          </ac:spMkLst>
        </pc:spChg>
        <pc:spChg chg="mod">
          <ac:chgData name="Richard Soluk" userId="cdc218893f06ea06" providerId="LiveId" clId="{78891978-5C37-4C42-859F-8477D2123C60}" dt="2023-08-30T16:17:34.274" v="2771" actId="1076"/>
          <ac:spMkLst>
            <pc:docMk/>
            <pc:sldMk cId="2612299660" sldId="364"/>
            <ac:spMk id="26" creationId="{7FFA9DAD-0AEA-8ED2-B68B-B17331388162}"/>
          </ac:spMkLst>
        </pc:spChg>
        <pc:spChg chg="mod">
          <ac:chgData name="Richard Soluk" userId="cdc218893f06ea06" providerId="LiveId" clId="{78891978-5C37-4C42-859F-8477D2123C60}" dt="2023-08-30T16:17:34.274" v="2771" actId="1076"/>
          <ac:spMkLst>
            <pc:docMk/>
            <pc:sldMk cId="2612299660" sldId="364"/>
            <ac:spMk id="31" creationId="{BCB41D00-CEE8-1CC8-47DD-C7AE56676000}"/>
          </ac:spMkLst>
        </pc:spChg>
        <pc:spChg chg="mod">
          <ac:chgData name="Richard Soluk" userId="cdc218893f06ea06" providerId="LiveId" clId="{78891978-5C37-4C42-859F-8477D2123C60}" dt="2023-08-30T16:17:34.274" v="2771" actId="1076"/>
          <ac:spMkLst>
            <pc:docMk/>
            <pc:sldMk cId="2612299660" sldId="364"/>
            <ac:spMk id="32" creationId="{7DB14086-14BF-C7F2-CF52-E470A3C13E91}"/>
          </ac:spMkLst>
        </pc:spChg>
        <pc:spChg chg="mod">
          <ac:chgData name="Richard Soluk" userId="cdc218893f06ea06" providerId="LiveId" clId="{78891978-5C37-4C42-859F-8477D2123C60}" dt="2023-08-30T16:18:23.078" v="2802" actId="122"/>
          <ac:spMkLst>
            <pc:docMk/>
            <pc:sldMk cId="2612299660" sldId="364"/>
            <ac:spMk id="33" creationId="{0CC0E6F0-B2F8-BF2C-B5B0-CDC325C3912F}"/>
          </ac:spMkLst>
        </pc:spChg>
        <pc:spChg chg="mod">
          <ac:chgData name="Richard Soluk" userId="cdc218893f06ea06" providerId="LiveId" clId="{78891978-5C37-4C42-859F-8477D2123C60}" dt="2023-08-30T16:19:41.364" v="2857" actId="1076"/>
          <ac:spMkLst>
            <pc:docMk/>
            <pc:sldMk cId="2612299660" sldId="364"/>
            <ac:spMk id="34" creationId="{205CDD24-533A-7773-024B-D2C24174A917}"/>
          </ac:spMkLst>
        </pc:spChg>
        <pc:spChg chg="mod">
          <ac:chgData name="Richard Soluk" userId="cdc218893f06ea06" providerId="LiveId" clId="{78891978-5C37-4C42-859F-8477D2123C60}" dt="2023-08-30T16:21:25.607" v="2883" actId="207"/>
          <ac:spMkLst>
            <pc:docMk/>
            <pc:sldMk cId="2612299660" sldId="364"/>
            <ac:spMk id="36" creationId="{18618C12-44A1-349F-0A06-7A765C8294DC}"/>
          </ac:spMkLst>
        </pc:spChg>
        <pc:spChg chg="mod">
          <ac:chgData name="Richard Soluk" userId="cdc218893f06ea06" providerId="LiveId" clId="{78891978-5C37-4C42-859F-8477D2123C60}" dt="2023-08-30T16:22:12.407" v="2921" actId="122"/>
          <ac:spMkLst>
            <pc:docMk/>
            <pc:sldMk cId="2612299660" sldId="364"/>
            <ac:spMk id="37" creationId="{601C582C-4533-6F73-8454-69CEBC2FFBD9}"/>
          </ac:spMkLst>
        </pc:spChg>
        <pc:picChg chg="add mod">
          <ac:chgData name="Richard Soluk" userId="cdc218893f06ea06" providerId="LiveId" clId="{78891978-5C37-4C42-859F-8477D2123C60}" dt="2023-08-30T16:16:50.198" v="2769"/>
          <ac:picMkLst>
            <pc:docMk/>
            <pc:sldMk cId="2612299660" sldId="364"/>
            <ac:picMk id="2" creationId="{D637932F-3174-19E2-A3F8-FF93363D830D}"/>
          </ac:picMkLst>
        </pc:picChg>
        <pc:picChg chg="del">
          <ac:chgData name="Richard Soluk" userId="cdc218893f06ea06" providerId="LiveId" clId="{78891978-5C37-4C42-859F-8477D2123C60}" dt="2023-08-30T16:16:16.097" v="2737" actId="478"/>
          <ac:picMkLst>
            <pc:docMk/>
            <pc:sldMk cId="2612299660" sldId="364"/>
            <ac:picMk id="5" creationId="{0C3F6C01-C324-EB2B-8F06-7A3AD4E9AAD2}"/>
          </ac:picMkLst>
        </pc:picChg>
        <pc:picChg chg="del">
          <ac:chgData name="Richard Soluk" userId="cdc218893f06ea06" providerId="LiveId" clId="{78891978-5C37-4C42-859F-8477D2123C60}" dt="2023-08-30T16:16:12.806" v="2736" actId="478"/>
          <ac:picMkLst>
            <pc:docMk/>
            <pc:sldMk cId="2612299660" sldId="364"/>
            <ac:picMk id="11" creationId="{0190DA8E-983E-6943-752B-371865B310F4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22" creationId="{0BFC8BE6-6186-326D-B4BF-2F6B18DBACF6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23" creationId="{465F7ABA-FA6B-FAF6-F1C8-707AD21A21A8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24" creationId="{717DD245-2319-BDD1-108A-C6AAFCADA031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25" creationId="{27E59CCE-DB39-641D-9A38-BC780DFE64DC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28" creationId="{4C9D3EE5-26ED-CDDC-6CDB-241032240EE4}"/>
          </ac:picMkLst>
        </pc:picChg>
        <pc:picChg chg="mod">
          <ac:chgData name="Richard Soluk" userId="cdc218893f06ea06" providerId="LiveId" clId="{78891978-5C37-4C42-859F-8477D2123C60}" dt="2023-08-30T16:17:34.274" v="2771" actId="1076"/>
          <ac:picMkLst>
            <pc:docMk/>
            <pc:sldMk cId="2612299660" sldId="364"/>
            <ac:picMk id="30" creationId="{99D7D5E3-0A47-BB71-2895-CCD349437C1B}"/>
          </ac:picMkLst>
        </pc:picChg>
        <pc:picChg chg="del">
          <ac:chgData name="Richard Soluk" userId="cdc218893f06ea06" providerId="LiveId" clId="{78891978-5C37-4C42-859F-8477D2123C60}" dt="2023-08-30T16:16:06.842" v="2735" actId="478"/>
          <ac:picMkLst>
            <pc:docMk/>
            <pc:sldMk cId="2612299660" sldId="364"/>
            <ac:picMk id="138" creationId="{D4958181-8E68-C09D-EC67-E78D4408D0CF}"/>
          </ac:picMkLst>
        </pc:picChg>
        <pc:picChg chg="del">
          <ac:chgData name="Richard Soluk" userId="cdc218893f06ea06" providerId="LiveId" clId="{78891978-5C37-4C42-859F-8477D2123C60}" dt="2023-08-30T16:16:06.842" v="2735" actId="478"/>
          <ac:picMkLst>
            <pc:docMk/>
            <pc:sldMk cId="2612299660" sldId="364"/>
            <ac:picMk id="139" creationId="{CBE343EF-0B5E-4E53-CB00-0CB85684AF59}"/>
          </ac:picMkLst>
        </pc:picChg>
        <pc:picChg chg="del">
          <ac:chgData name="Richard Soluk" userId="cdc218893f06ea06" providerId="LiveId" clId="{78891978-5C37-4C42-859F-8477D2123C60}" dt="2023-08-30T16:16:12.806" v="2736" actId="478"/>
          <ac:picMkLst>
            <pc:docMk/>
            <pc:sldMk cId="2612299660" sldId="364"/>
            <ac:picMk id="143" creationId="{2F00A53D-B8CA-AE0D-7D7C-872E42F3DFF9}"/>
          </ac:picMkLst>
        </pc:picChg>
      </pc:sldChg>
      <pc:sldChg chg="addSp delSp modSp add mod">
        <pc:chgData name="Richard Soluk" userId="cdc218893f06ea06" providerId="LiveId" clId="{78891978-5C37-4C42-859F-8477D2123C60}" dt="2023-08-31T16:19:52.582" v="6090" actId="20577"/>
        <pc:sldMkLst>
          <pc:docMk/>
          <pc:sldMk cId="1319042884" sldId="365"/>
        </pc:sldMkLst>
        <pc:spChg chg="mod">
          <ac:chgData name="Richard Soluk" userId="cdc218893f06ea06" providerId="LiveId" clId="{78891978-5C37-4C42-859F-8477D2123C60}" dt="2023-08-31T16:19:52.582" v="6090" actId="20577"/>
          <ac:spMkLst>
            <pc:docMk/>
            <pc:sldMk cId="1319042884" sldId="365"/>
            <ac:spMk id="4" creationId="{77697855-3A5B-5BD8-D447-733F22788C1D}"/>
          </ac:spMkLst>
        </pc:spChg>
        <pc:spChg chg="add del">
          <ac:chgData name="Richard Soluk" userId="cdc218893f06ea06" providerId="LiveId" clId="{78891978-5C37-4C42-859F-8477D2123C60}" dt="2023-08-30T17:36:09.007" v="4043" actId="11529"/>
          <ac:spMkLst>
            <pc:docMk/>
            <pc:sldMk cId="1319042884" sldId="365"/>
            <ac:spMk id="5" creationId="{97856E49-3754-0055-900E-F41D22B85BD0}"/>
          </ac:spMkLst>
        </pc:spChg>
        <pc:spChg chg="add del mod">
          <ac:chgData name="Richard Soluk" userId="cdc218893f06ea06" providerId="LiveId" clId="{78891978-5C37-4C42-859F-8477D2123C60}" dt="2023-08-30T17:38:51.813" v="4049" actId="11529"/>
          <ac:spMkLst>
            <pc:docMk/>
            <pc:sldMk cId="1319042884" sldId="365"/>
            <ac:spMk id="12" creationId="{64254691-E552-738E-ED5A-71A3D984A5A3}"/>
          </ac:spMkLst>
        </pc:spChg>
        <pc:spChg chg="add mod">
          <ac:chgData name="Richard Soluk" userId="cdc218893f06ea06" providerId="LiveId" clId="{78891978-5C37-4C42-859F-8477D2123C60}" dt="2023-08-30T17:40:10.093" v="4068" actId="692"/>
          <ac:spMkLst>
            <pc:docMk/>
            <pc:sldMk cId="1319042884" sldId="365"/>
            <ac:spMk id="13" creationId="{14E647EC-7274-F8B1-8B92-B85CA4AABC34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319042884" sldId="365"/>
            <ac:spMk id="14" creationId="{CBA1C59D-CFD5-AA11-8DE4-58CD9E06B50B}"/>
          </ac:spMkLst>
        </pc:spChg>
        <pc:spChg chg="del">
          <ac:chgData name="Richard Soluk" userId="cdc218893f06ea06" providerId="LiveId" clId="{78891978-5C37-4C42-859F-8477D2123C60}" dt="2023-08-31T12:25:45.240" v="5573"/>
          <ac:spMkLst>
            <pc:docMk/>
            <pc:sldMk cId="1319042884" sldId="365"/>
            <ac:spMk id="21" creationId="{72880E22-BE01-7A48-7B33-1512E58642B4}"/>
          </ac:spMkLst>
        </pc:spChg>
      </pc:sldChg>
      <pc:sldChg chg="delSp add del mod">
        <pc:chgData name="Richard Soluk" userId="cdc218893f06ea06" providerId="LiveId" clId="{78891978-5C37-4C42-859F-8477D2123C60}" dt="2023-08-31T12:12:49.577" v="5456" actId="2696"/>
        <pc:sldMkLst>
          <pc:docMk/>
          <pc:sldMk cId="2262700604" sldId="366"/>
        </pc:sldMkLst>
        <pc:picChg chg="del">
          <ac:chgData name="Richard Soluk" userId="cdc218893f06ea06" providerId="LiveId" clId="{78891978-5C37-4C42-859F-8477D2123C60}" dt="2023-08-31T11:25:06.736" v="4522" actId="478"/>
          <ac:picMkLst>
            <pc:docMk/>
            <pc:sldMk cId="2262700604" sldId="366"/>
            <ac:picMk id="7" creationId="{00000000-0000-0000-0000-000000000000}"/>
          </ac:picMkLst>
        </pc:picChg>
        <pc:picChg chg="del">
          <ac:chgData name="Richard Soluk" userId="cdc218893f06ea06" providerId="LiveId" clId="{78891978-5C37-4C42-859F-8477D2123C60}" dt="2023-08-31T11:25:08.879" v="4523" actId="478"/>
          <ac:picMkLst>
            <pc:docMk/>
            <pc:sldMk cId="2262700604" sldId="366"/>
            <ac:picMk id="8" creationId="{00000000-0000-0000-0000-000000000000}"/>
          </ac:picMkLst>
        </pc:picChg>
      </pc:sldChg>
      <pc:sldChg chg="addSp delSp modSp add del mod ord">
        <pc:chgData name="Richard Soluk" userId="cdc218893f06ea06" providerId="LiveId" clId="{78891978-5C37-4C42-859F-8477D2123C60}" dt="2023-08-31T12:50:51.024" v="5803" actId="2696"/>
        <pc:sldMkLst>
          <pc:docMk/>
          <pc:sldMk cId="1710608656" sldId="367"/>
        </pc:sldMkLst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1710608656" sldId="367"/>
            <ac:spMk id="3" creationId="{21C21F37-9EE6-8060-E3BF-F42A9B0EA81A}"/>
          </ac:spMkLst>
        </pc:spChg>
        <pc:spChg chg="del mod">
          <ac:chgData name="Richard Soluk" userId="cdc218893f06ea06" providerId="LiveId" clId="{78891978-5C37-4C42-859F-8477D2123C60}" dt="2023-08-31T12:40:21.463" v="5691" actId="478"/>
          <ac:spMkLst>
            <pc:docMk/>
            <pc:sldMk cId="1710608656" sldId="367"/>
            <ac:spMk id="5" creationId="{20F129FE-69E5-BA3E-771F-B873520C44D0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710608656" sldId="367"/>
            <ac:spMk id="7" creationId="{DFC2D248-F2F1-36AA-C844-886C989EF042}"/>
          </ac:spMkLst>
        </pc:spChg>
        <pc:spChg chg="add mod">
          <ac:chgData name="Richard Soluk" userId="cdc218893f06ea06" providerId="LiveId" clId="{78891978-5C37-4C42-859F-8477D2123C60}" dt="2023-08-31T12:37:19.628" v="5678" actId="20577"/>
          <ac:spMkLst>
            <pc:docMk/>
            <pc:sldMk cId="1710608656" sldId="367"/>
            <ac:spMk id="8" creationId="{4CE6E139-6D4F-513E-BF96-2579DF8AB871}"/>
          </ac:spMkLst>
        </pc:spChg>
        <pc:spChg chg="mod">
          <ac:chgData name="Richard Soluk" userId="cdc218893f06ea06" providerId="LiveId" clId="{78891978-5C37-4C42-859F-8477D2123C60}" dt="2023-08-31T12:32:24.160" v="5601" actId="14100"/>
          <ac:spMkLst>
            <pc:docMk/>
            <pc:sldMk cId="1710608656" sldId="367"/>
            <ac:spMk id="9" creationId="{04488330-840E-EA5D-323D-317743D4E9BF}"/>
          </ac:spMkLst>
        </pc:spChg>
        <pc:spChg chg="mod">
          <ac:chgData name="Richard Soluk" userId="cdc218893f06ea06" providerId="LiveId" clId="{78891978-5C37-4C42-859F-8477D2123C60}" dt="2023-08-31T12:31:55.335" v="5598" actId="14100"/>
          <ac:spMkLst>
            <pc:docMk/>
            <pc:sldMk cId="1710608656" sldId="367"/>
            <ac:spMk id="10" creationId="{89E41C8F-4882-DF95-306C-B096DB3B4C4B}"/>
          </ac:spMkLst>
        </pc:spChg>
        <pc:spChg chg="mod">
          <ac:chgData name="Richard Soluk" userId="cdc218893f06ea06" providerId="LiveId" clId="{78891978-5C37-4C42-859F-8477D2123C60}" dt="2023-08-31T12:31:55.335" v="5598" actId="14100"/>
          <ac:spMkLst>
            <pc:docMk/>
            <pc:sldMk cId="1710608656" sldId="367"/>
            <ac:spMk id="11" creationId="{39D52228-3691-8759-0149-867863ED83CE}"/>
          </ac:spMkLst>
        </pc:spChg>
        <pc:spChg chg="mod">
          <ac:chgData name="Richard Soluk" userId="cdc218893f06ea06" providerId="LiveId" clId="{78891978-5C37-4C42-859F-8477D2123C60}" dt="2023-08-31T12:33:25.701" v="5607" actId="1076"/>
          <ac:spMkLst>
            <pc:docMk/>
            <pc:sldMk cId="1710608656" sldId="367"/>
            <ac:spMk id="12" creationId="{68B12343-86AF-CEF9-8350-00244686047F}"/>
          </ac:spMkLst>
        </pc:spChg>
        <pc:spChg chg="del">
          <ac:chgData name="Richard Soluk" userId="cdc218893f06ea06" providerId="LiveId" clId="{78891978-5C37-4C42-859F-8477D2123C60}" dt="2023-08-31T12:28:34.687" v="5581" actId="478"/>
          <ac:spMkLst>
            <pc:docMk/>
            <pc:sldMk cId="1710608656" sldId="367"/>
            <ac:spMk id="14" creationId="{FC7A1EB1-86E7-753A-78D0-1191A954AFC9}"/>
          </ac:spMkLst>
        </pc:spChg>
        <pc:spChg chg="del">
          <ac:chgData name="Richard Soluk" userId="cdc218893f06ea06" providerId="LiveId" clId="{78891978-5C37-4C42-859F-8477D2123C60}" dt="2023-08-31T12:34:32.396" v="5613" actId="478"/>
          <ac:spMkLst>
            <pc:docMk/>
            <pc:sldMk cId="1710608656" sldId="367"/>
            <ac:spMk id="15" creationId="{F7829987-A273-6554-D50F-335238C5ECB6}"/>
          </ac:spMkLst>
        </pc:spChg>
        <pc:spChg chg="mod">
          <ac:chgData name="Richard Soluk" userId="cdc218893f06ea06" providerId="LiveId" clId="{78891978-5C37-4C42-859F-8477D2123C60}" dt="2023-08-31T12:32:52.055" v="5604" actId="167"/>
          <ac:spMkLst>
            <pc:docMk/>
            <pc:sldMk cId="1710608656" sldId="367"/>
            <ac:spMk id="16" creationId="{38BE8D99-F81B-2441-DDD9-735F3EF131A1}"/>
          </ac:spMkLst>
        </pc:spChg>
        <pc:spChg chg="del">
          <ac:chgData name="Richard Soluk" userId="cdc218893f06ea06" providerId="LiveId" clId="{78891978-5C37-4C42-859F-8477D2123C60}" dt="2023-08-31T12:28:31.475" v="5580" actId="478"/>
          <ac:spMkLst>
            <pc:docMk/>
            <pc:sldMk cId="1710608656" sldId="367"/>
            <ac:spMk id="19" creationId="{CCA0AE23-CC3A-AF6C-0BFF-71A7F75CF642}"/>
          </ac:spMkLst>
        </pc:spChg>
        <pc:spChg chg="del">
          <ac:chgData name="Richard Soluk" userId="cdc218893f06ea06" providerId="LiveId" clId="{78891978-5C37-4C42-859F-8477D2123C60}" dt="2023-08-31T12:34:38.334" v="5614" actId="478"/>
          <ac:spMkLst>
            <pc:docMk/>
            <pc:sldMk cId="1710608656" sldId="367"/>
            <ac:spMk id="20" creationId="{AE7649B7-6FDC-2BBA-BF0D-97D898404189}"/>
          </ac:spMkLst>
        </pc:spChg>
        <pc:spChg chg="del">
          <ac:chgData name="Richard Soluk" userId="cdc218893f06ea06" providerId="LiveId" clId="{78891978-5C37-4C42-859F-8477D2123C60}" dt="2023-08-31T12:30:55.521" v="5593" actId="478"/>
          <ac:spMkLst>
            <pc:docMk/>
            <pc:sldMk cId="1710608656" sldId="367"/>
            <ac:spMk id="22" creationId="{874DE7AF-5347-DF09-4846-CD50FEAC8746}"/>
          </ac:spMkLst>
        </pc:spChg>
        <pc:spChg chg="del">
          <ac:chgData name="Richard Soluk" userId="cdc218893f06ea06" providerId="LiveId" clId="{78891978-5C37-4C42-859F-8477D2123C60}" dt="2023-08-31T12:31:02.086" v="5594" actId="478"/>
          <ac:spMkLst>
            <pc:docMk/>
            <pc:sldMk cId="1710608656" sldId="367"/>
            <ac:spMk id="23" creationId="{5116F588-0C1F-CA6E-5B47-134095FCFEE5}"/>
          </ac:spMkLst>
        </pc:spChg>
        <pc:spChg chg="del">
          <ac:chgData name="Richard Soluk" userId="cdc218893f06ea06" providerId="LiveId" clId="{78891978-5C37-4C42-859F-8477D2123C60}" dt="2023-08-31T12:34:28.520" v="5612" actId="478"/>
          <ac:spMkLst>
            <pc:docMk/>
            <pc:sldMk cId="1710608656" sldId="367"/>
            <ac:spMk id="24" creationId="{C07B0AA3-9A13-766B-5A57-6130D539E662}"/>
          </ac:spMkLst>
        </pc:spChg>
        <pc:picChg chg="mod modCrop">
          <ac:chgData name="Richard Soluk" userId="cdc218893f06ea06" providerId="LiveId" clId="{78891978-5C37-4C42-859F-8477D2123C60}" dt="2023-08-31T12:33:35.032" v="5608" actId="167"/>
          <ac:picMkLst>
            <pc:docMk/>
            <pc:sldMk cId="1710608656" sldId="367"/>
            <ac:picMk id="6" creationId="{BD22D19F-0016-6DF3-50D1-21195E8FB603}"/>
          </ac:picMkLst>
        </pc:picChg>
        <pc:picChg chg="mod">
          <ac:chgData name="Richard Soluk" userId="cdc218893f06ea06" providerId="LiveId" clId="{78891978-5C37-4C42-859F-8477D2123C60}" dt="2023-08-31T12:34:49.642" v="5616" actId="14100"/>
          <ac:picMkLst>
            <pc:docMk/>
            <pc:sldMk cId="1710608656" sldId="367"/>
            <ac:picMk id="17" creationId="{15B2F8A4-B763-12B3-D816-3524BFEB42E4}"/>
          </ac:picMkLst>
        </pc:picChg>
        <pc:picChg chg="add del mod">
          <ac:chgData name="Richard Soluk" userId="cdc218893f06ea06" providerId="LiveId" clId="{78891978-5C37-4C42-859F-8477D2123C60}" dt="2023-08-31T12:40:09.308" v="5688" actId="478"/>
          <ac:picMkLst>
            <pc:docMk/>
            <pc:sldMk cId="1710608656" sldId="367"/>
            <ac:picMk id="18" creationId="{60523ABE-3003-CE20-571C-858490E1DB03}"/>
          </ac:picMkLst>
        </pc:picChg>
        <pc:picChg chg="add del mod">
          <ac:chgData name="Richard Soluk" userId="cdc218893f06ea06" providerId="LiveId" clId="{78891978-5C37-4C42-859F-8477D2123C60}" dt="2023-08-31T12:40:11.458" v="5689" actId="478"/>
          <ac:picMkLst>
            <pc:docMk/>
            <pc:sldMk cId="1710608656" sldId="367"/>
            <ac:picMk id="25" creationId="{797B72D9-C924-33EF-95DA-17E2DF65CB70}"/>
          </ac:picMkLst>
        </pc:picChg>
        <pc:picChg chg="add mod">
          <ac:chgData name="Richard Soluk" userId="cdc218893f06ea06" providerId="LiveId" clId="{78891978-5C37-4C42-859F-8477D2123C60}" dt="2023-08-31T12:40:59.630" v="5693" actId="1076"/>
          <ac:picMkLst>
            <pc:docMk/>
            <pc:sldMk cId="1710608656" sldId="367"/>
            <ac:picMk id="27" creationId="{A9C4C73F-E3A4-820D-4682-892A6A84BBC6}"/>
          </ac:picMkLst>
        </pc:picChg>
      </pc:sldChg>
      <pc:sldChg chg="addSp delSp modSp add mod">
        <pc:chgData name="Richard Soluk" userId="cdc218893f06ea06" providerId="LiveId" clId="{78891978-5C37-4C42-859F-8477D2123C60}" dt="2023-08-31T12:25:59.422" v="5574"/>
        <pc:sldMkLst>
          <pc:docMk/>
          <pc:sldMk cId="1368249174" sldId="368"/>
        </pc:sldMkLst>
        <pc:spChg chg="mod">
          <ac:chgData name="Richard Soluk" userId="cdc218893f06ea06" providerId="LiveId" clId="{78891978-5C37-4C42-859F-8477D2123C60}" dt="2023-08-31T11:36:38.205" v="5119" actId="20577"/>
          <ac:spMkLst>
            <pc:docMk/>
            <pc:sldMk cId="1368249174" sldId="368"/>
            <ac:spMk id="4" creationId="{77697855-3A5B-5BD8-D447-733F22788C1D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1368249174" sldId="368"/>
            <ac:spMk id="5" creationId="{66DDC526-FAB2-31F9-EF99-5AB34B2C9C0B}"/>
          </ac:spMkLst>
        </pc:spChg>
        <pc:spChg chg="mod">
          <ac:chgData name="Richard Soluk" userId="cdc218893f06ea06" providerId="LiveId" clId="{78891978-5C37-4C42-859F-8477D2123C60}" dt="2023-08-31T11:37:01.032" v="5120" actId="1076"/>
          <ac:spMkLst>
            <pc:docMk/>
            <pc:sldMk cId="1368249174" sldId="368"/>
            <ac:spMk id="13" creationId="{14E647EC-7274-F8B1-8B92-B85CA4AABC34}"/>
          </ac:spMkLst>
        </pc:spChg>
        <pc:spChg chg="del">
          <ac:chgData name="Richard Soluk" userId="cdc218893f06ea06" providerId="LiveId" clId="{78891978-5C37-4C42-859F-8477D2123C60}" dt="2023-08-31T12:25:45.240" v="5573"/>
          <ac:spMkLst>
            <pc:docMk/>
            <pc:sldMk cId="1368249174" sldId="368"/>
            <ac:spMk id="21" creationId="{72880E22-BE01-7A48-7B33-1512E58642B4}"/>
          </ac:spMkLst>
        </pc:spChg>
      </pc:sldChg>
      <pc:sldChg chg="addSp delSp modSp add mod">
        <pc:chgData name="Richard Soluk" userId="cdc218893f06ea06" providerId="LiveId" clId="{78891978-5C37-4C42-859F-8477D2123C60}" dt="2023-08-31T13:27:52.247" v="6048" actId="207"/>
        <pc:sldMkLst>
          <pc:docMk/>
          <pc:sldMk cId="3607064375" sldId="369"/>
        </pc:sldMkLst>
        <pc:spChg chg="mod">
          <ac:chgData name="Richard Soluk" userId="cdc218893f06ea06" providerId="LiveId" clId="{78891978-5C37-4C42-859F-8477D2123C60}" dt="2023-08-31T13:17:38.626" v="5941" actId="1076"/>
          <ac:spMkLst>
            <pc:docMk/>
            <pc:sldMk cId="3607064375" sldId="369"/>
            <ac:spMk id="3" creationId="{35DAA531-F624-1BC3-9C27-B6F2D64B71E5}"/>
          </ac:spMkLst>
        </pc:spChg>
        <pc:spChg chg="mod">
          <ac:chgData name="Richard Soluk" userId="cdc218893f06ea06" providerId="LiveId" clId="{78891978-5C37-4C42-859F-8477D2123C60}" dt="2023-08-31T12:22:43.796" v="5572" actId="1076"/>
          <ac:spMkLst>
            <pc:docMk/>
            <pc:sldMk cId="3607064375" sldId="369"/>
            <ac:spMk id="4" creationId="{79F75E04-5EB3-2977-1706-594C5F9718E3}"/>
          </ac:spMkLst>
        </pc:spChg>
        <pc:spChg chg="add del mod">
          <ac:chgData name="Richard Soluk" userId="cdc218893f06ea06" providerId="LiveId" clId="{78891978-5C37-4C42-859F-8477D2123C60}" dt="2023-08-31T11:42:44.695" v="5269"/>
          <ac:spMkLst>
            <pc:docMk/>
            <pc:sldMk cId="3607064375" sldId="369"/>
            <ac:spMk id="6" creationId="{24AB5F9D-DA1B-8E2A-9D03-14883B0A7CCA}"/>
          </ac:spMkLst>
        </pc:spChg>
        <pc:spChg chg="add del mod">
          <ac:chgData name="Richard Soluk" userId="cdc218893f06ea06" providerId="LiveId" clId="{78891978-5C37-4C42-859F-8477D2123C60}" dt="2023-08-31T11:42:46.324" v="5271"/>
          <ac:spMkLst>
            <pc:docMk/>
            <pc:sldMk cId="3607064375" sldId="369"/>
            <ac:spMk id="8" creationId="{EDA5630E-9727-F988-3A79-D7A14F55DF58}"/>
          </ac:spMkLst>
        </pc:spChg>
        <pc:spChg chg="add del mod">
          <ac:chgData name="Richard Soluk" userId="cdc218893f06ea06" providerId="LiveId" clId="{78891978-5C37-4C42-859F-8477D2123C60}" dt="2023-08-31T12:16:11.047" v="5555" actId="478"/>
          <ac:spMkLst>
            <pc:docMk/>
            <pc:sldMk cId="3607064375" sldId="369"/>
            <ac:spMk id="11" creationId="{66889498-8239-16C2-6FA5-CEB319AB615F}"/>
          </ac:spMkLst>
        </pc:spChg>
        <pc:spChg chg="del">
          <ac:chgData name="Richard Soluk" userId="cdc218893f06ea06" providerId="LiveId" clId="{78891978-5C37-4C42-859F-8477D2123C60}" dt="2023-08-31T11:41:41.011" v="5242" actId="478"/>
          <ac:spMkLst>
            <pc:docMk/>
            <pc:sldMk cId="3607064375" sldId="369"/>
            <ac:spMk id="13" creationId="{F6BDA0D9-12E5-959E-2AB8-3B4736ADF89D}"/>
          </ac:spMkLst>
        </pc:spChg>
        <pc:spChg chg="add del mod">
          <ac:chgData name="Richard Soluk" userId="cdc218893f06ea06" providerId="LiveId" clId="{78891978-5C37-4C42-859F-8477D2123C60}" dt="2023-08-31T12:16:11.047" v="5555" actId="478"/>
          <ac:spMkLst>
            <pc:docMk/>
            <pc:sldMk cId="3607064375" sldId="369"/>
            <ac:spMk id="14" creationId="{CC321E98-D3D0-2247-ACAD-B378DB04B772}"/>
          </ac:spMkLst>
        </pc:spChg>
        <pc:spChg chg="add mod">
          <ac:chgData name="Richard Soluk" userId="cdc218893f06ea06" providerId="LiveId" clId="{78891978-5C37-4C42-859F-8477D2123C60}" dt="2023-08-31T13:16:46.829" v="5937" actId="1076"/>
          <ac:spMkLst>
            <pc:docMk/>
            <pc:sldMk cId="3607064375" sldId="369"/>
            <ac:spMk id="17" creationId="{DB621AFB-103E-A721-B9B2-ED0C981F8F84}"/>
          </ac:spMkLst>
        </pc:spChg>
        <pc:spChg chg="add mod">
          <ac:chgData name="Richard Soluk" userId="cdc218893f06ea06" providerId="LiveId" clId="{78891978-5C37-4C42-859F-8477D2123C60}" dt="2023-08-31T13:15:51.118" v="5932" actId="1076"/>
          <ac:spMkLst>
            <pc:docMk/>
            <pc:sldMk cId="3607064375" sldId="369"/>
            <ac:spMk id="20" creationId="{E31BDD18-89B8-FAA9-BD00-A42AEB6E4823}"/>
          </ac:spMkLst>
        </pc:spChg>
        <pc:spChg chg="del">
          <ac:chgData name="Richard Soluk" userId="cdc218893f06ea06" providerId="LiveId" clId="{78891978-5C37-4C42-859F-8477D2123C60}" dt="2023-08-31T11:41:41.011" v="5242" actId="478"/>
          <ac:spMkLst>
            <pc:docMk/>
            <pc:sldMk cId="3607064375" sldId="369"/>
            <ac:spMk id="21" creationId="{BF95AF9B-7C40-F5AF-071D-42EE2BA3A14F}"/>
          </ac:spMkLst>
        </pc:spChg>
        <pc:spChg chg="del">
          <ac:chgData name="Richard Soluk" userId="cdc218893f06ea06" providerId="LiveId" clId="{78891978-5C37-4C42-859F-8477D2123C60}" dt="2023-08-31T11:41:41.011" v="5242" actId="478"/>
          <ac:spMkLst>
            <pc:docMk/>
            <pc:sldMk cId="3607064375" sldId="369"/>
            <ac:spMk id="27" creationId="{F20E3026-969B-9D4E-A0E2-438EEC3F9B36}"/>
          </ac:spMkLst>
        </pc:spChg>
        <pc:spChg chg="del">
          <ac:chgData name="Richard Soluk" userId="cdc218893f06ea06" providerId="LiveId" clId="{78891978-5C37-4C42-859F-8477D2123C60}" dt="2023-08-31T11:41:41.011" v="5242" actId="478"/>
          <ac:spMkLst>
            <pc:docMk/>
            <pc:sldMk cId="3607064375" sldId="369"/>
            <ac:spMk id="30" creationId="{43427D6D-034C-CCA6-7F31-5A26BCBD3FD0}"/>
          </ac:spMkLst>
        </pc:spChg>
        <pc:spChg chg="del">
          <ac:chgData name="Richard Soluk" userId="cdc218893f06ea06" providerId="LiveId" clId="{78891978-5C37-4C42-859F-8477D2123C60}" dt="2023-08-31T11:42:51.161" v="5272" actId="478"/>
          <ac:spMkLst>
            <pc:docMk/>
            <pc:sldMk cId="3607064375" sldId="369"/>
            <ac:spMk id="31" creationId="{ACB9BCC3-3D36-D3A4-506A-A9E258221920}"/>
          </ac:spMkLst>
        </pc:spChg>
        <pc:spChg chg="del">
          <ac:chgData name="Richard Soluk" userId="cdc218893f06ea06" providerId="LiveId" clId="{78891978-5C37-4C42-859F-8477D2123C60}" dt="2023-08-31T11:41:44.561" v="5243" actId="478"/>
          <ac:spMkLst>
            <pc:docMk/>
            <pc:sldMk cId="3607064375" sldId="369"/>
            <ac:spMk id="32" creationId="{DBFCB99E-4678-FB88-DBAE-CB76BA9072A1}"/>
          </ac:spMkLst>
        </pc:spChg>
        <pc:spChg chg="add mod">
          <ac:chgData name="Richard Soluk" userId="cdc218893f06ea06" providerId="LiveId" clId="{78891978-5C37-4C42-859F-8477D2123C60}" dt="2023-08-31T12:25:45.240" v="5573"/>
          <ac:spMkLst>
            <pc:docMk/>
            <pc:sldMk cId="3607064375" sldId="369"/>
            <ac:spMk id="33" creationId="{8BD69799-F1A3-AF92-F8F8-9C3F48AB9AA3}"/>
          </ac:spMkLst>
        </pc:spChg>
        <pc:spChg chg="add mod">
          <ac:chgData name="Richard Soluk" userId="cdc218893f06ea06" providerId="LiveId" clId="{78891978-5C37-4C42-859F-8477D2123C60}" dt="2023-08-31T12:25:59.422" v="5574"/>
          <ac:spMkLst>
            <pc:docMk/>
            <pc:sldMk cId="3607064375" sldId="369"/>
            <ac:spMk id="34" creationId="{BDFFE51C-F599-F078-58A9-9861E0E609F4}"/>
          </ac:spMkLst>
        </pc:spChg>
        <pc:spChg chg="add mod">
          <ac:chgData name="Richard Soluk" userId="cdc218893f06ea06" providerId="LiveId" clId="{78891978-5C37-4C42-859F-8477D2123C60}" dt="2023-08-31T13:27:52.247" v="6048" actId="207"/>
          <ac:spMkLst>
            <pc:docMk/>
            <pc:sldMk cId="3607064375" sldId="369"/>
            <ac:spMk id="36" creationId="{AAFD9277-3128-663A-EE87-6D648544E5C0}"/>
          </ac:spMkLst>
        </pc:spChg>
        <pc:graphicFrameChg chg="add mod modGraphic">
          <ac:chgData name="Richard Soluk" userId="cdc218893f06ea06" providerId="LiveId" clId="{78891978-5C37-4C42-859F-8477D2123C60}" dt="2023-08-31T13:17:10.004" v="5940" actId="14100"/>
          <ac:graphicFrameMkLst>
            <pc:docMk/>
            <pc:sldMk cId="3607064375" sldId="369"/>
            <ac:graphicFrameMk id="5" creationId="{C042DC58-B6A4-77A5-B581-AFD89CD88648}"/>
          </ac:graphicFrameMkLst>
        </pc:graphicFrameChg>
        <pc:picChg chg="del">
          <ac:chgData name="Richard Soluk" userId="cdc218893f06ea06" providerId="LiveId" clId="{78891978-5C37-4C42-859F-8477D2123C60}" dt="2023-08-31T11:41:34.142" v="5241" actId="478"/>
          <ac:picMkLst>
            <pc:docMk/>
            <pc:sldMk cId="3607064375" sldId="369"/>
            <ac:picMk id="7" creationId="{1CE9BDED-1301-2B54-BA81-4D7612131D84}"/>
          </ac:picMkLst>
        </pc:picChg>
        <pc:picChg chg="add del mod">
          <ac:chgData name="Richard Soluk" userId="cdc218893f06ea06" providerId="LiveId" clId="{78891978-5C37-4C42-859F-8477D2123C60}" dt="2023-08-31T12:16:12.474" v="5556" actId="478"/>
          <ac:picMkLst>
            <pc:docMk/>
            <pc:sldMk cId="3607064375" sldId="369"/>
            <ac:picMk id="9" creationId="{5F86C84D-267E-6D19-C202-62B5D0124B66}"/>
          </ac:picMkLst>
        </pc:picChg>
        <pc:picChg chg="add del mod">
          <ac:chgData name="Richard Soluk" userId="cdc218893f06ea06" providerId="LiveId" clId="{78891978-5C37-4C42-859F-8477D2123C60}" dt="2023-08-31T12:15:43.639" v="5552" actId="478"/>
          <ac:picMkLst>
            <pc:docMk/>
            <pc:sldMk cId="3607064375" sldId="369"/>
            <ac:picMk id="15" creationId="{0A37C836-FE95-24DC-CE13-8D67849BE52B}"/>
          </ac:picMkLst>
        </pc:picChg>
        <pc:picChg chg="add mod">
          <ac:chgData name="Richard Soluk" userId="cdc218893f06ea06" providerId="LiveId" clId="{78891978-5C37-4C42-859F-8477D2123C60}" dt="2023-08-31T13:16:28.062" v="5935" actId="1076"/>
          <ac:picMkLst>
            <pc:docMk/>
            <pc:sldMk cId="3607064375" sldId="369"/>
            <ac:picMk id="16" creationId="{99693DC9-B907-B687-93B4-F51FA6478B7E}"/>
          </ac:picMkLst>
        </pc:picChg>
        <pc:picChg chg="add mod">
          <ac:chgData name="Richard Soluk" userId="cdc218893f06ea06" providerId="LiveId" clId="{78891978-5C37-4C42-859F-8477D2123C60}" dt="2023-08-31T13:15:31.040" v="5926" actId="1076"/>
          <ac:picMkLst>
            <pc:docMk/>
            <pc:sldMk cId="3607064375" sldId="369"/>
            <ac:picMk id="18" creationId="{16E2D5AF-A942-AB97-C1C7-6DC4284EF4AD}"/>
          </ac:picMkLst>
        </pc:picChg>
        <pc:cxnChg chg="add del mod">
          <ac:chgData name="Richard Soluk" userId="cdc218893f06ea06" providerId="LiveId" clId="{78891978-5C37-4C42-859F-8477D2123C60}" dt="2023-08-31T12:16:11.047" v="5555" actId="478"/>
          <ac:cxnSpMkLst>
            <pc:docMk/>
            <pc:sldMk cId="3607064375" sldId="369"/>
            <ac:cxnSpMk id="10" creationId="{5652F5C2-1671-9AE2-012F-E5EF9C71A0D4}"/>
          </ac:cxnSpMkLst>
        </pc:cxnChg>
        <pc:cxnChg chg="add del mod">
          <ac:chgData name="Richard Soluk" userId="cdc218893f06ea06" providerId="LiveId" clId="{78891978-5C37-4C42-859F-8477D2123C60}" dt="2023-08-31T12:16:11.047" v="5555" actId="478"/>
          <ac:cxnSpMkLst>
            <pc:docMk/>
            <pc:sldMk cId="3607064375" sldId="369"/>
            <ac:cxnSpMk id="12" creationId="{23268627-49C1-197E-2DEC-38691D4F549F}"/>
          </ac:cxnSpMkLst>
        </pc:cxnChg>
        <pc:cxnChg chg="add del mod">
          <ac:chgData name="Richard Soluk" userId="cdc218893f06ea06" providerId="LiveId" clId="{78891978-5C37-4C42-859F-8477D2123C60}" dt="2023-08-31T13:14:12.283" v="5921" actId="478"/>
          <ac:cxnSpMkLst>
            <pc:docMk/>
            <pc:sldMk cId="3607064375" sldId="369"/>
            <ac:cxnSpMk id="19" creationId="{4546935F-7172-7570-11AB-E9A9A2C0101C}"/>
          </ac:cxnSpMkLst>
        </pc:cxnChg>
        <pc:cxnChg chg="add mod">
          <ac:chgData name="Richard Soluk" userId="cdc218893f06ea06" providerId="LiveId" clId="{78891978-5C37-4C42-859F-8477D2123C60}" dt="2023-08-31T13:16:16.813" v="5934" actId="208"/>
          <ac:cxnSpMkLst>
            <pc:docMk/>
            <pc:sldMk cId="3607064375" sldId="369"/>
            <ac:cxnSpMk id="22" creationId="{522C5ED3-26F9-63DD-FD6C-8E2BED456521}"/>
          </ac:cxnSpMkLst>
        </pc:cxnChg>
        <pc:cxnChg chg="del">
          <ac:chgData name="Richard Soluk" userId="cdc218893f06ea06" providerId="LiveId" clId="{78891978-5C37-4C42-859F-8477D2123C60}" dt="2023-08-31T11:41:41.011" v="5242" actId="478"/>
          <ac:cxnSpMkLst>
            <pc:docMk/>
            <pc:sldMk cId="3607064375" sldId="369"/>
            <ac:cxnSpMk id="25" creationId="{E3EEFEAD-54CF-5A4E-49F1-9BA92D355F1A}"/>
          </ac:cxnSpMkLst>
        </pc:cxnChg>
        <pc:cxnChg chg="del">
          <ac:chgData name="Richard Soluk" userId="cdc218893f06ea06" providerId="LiveId" clId="{78891978-5C37-4C42-859F-8477D2123C60}" dt="2023-08-31T11:41:41.011" v="5242" actId="478"/>
          <ac:cxnSpMkLst>
            <pc:docMk/>
            <pc:sldMk cId="3607064375" sldId="369"/>
            <ac:cxnSpMk id="26" creationId="{7A23C86E-C0CC-7248-682F-C3861AD6E8D3}"/>
          </ac:cxnSpMkLst>
        </pc:cxnChg>
        <pc:cxnChg chg="del">
          <ac:chgData name="Richard Soluk" userId="cdc218893f06ea06" providerId="LiveId" clId="{78891978-5C37-4C42-859F-8477D2123C60}" dt="2023-08-31T11:41:41.011" v="5242" actId="478"/>
          <ac:cxnSpMkLst>
            <pc:docMk/>
            <pc:sldMk cId="3607064375" sldId="369"/>
            <ac:cxnSpMk id="28" creationId="{E0DB996A-1236-F0F3-E8F3-0BA5BCEC36EB}"/>
          </ac:cxnSpMkLst>
        </pc:cxnChg>
        <pc:cxnChg chg="del">
          <ac:chgData name="Richard Soluk" userId="cdc218893f06ea06" providerId="LiveId" clId="{78891978-5C37-4C42-859F-8477D2123C60}" dt="2023-08-31T11:41:41.011" v="5242" actId="478"/>
          <ac:cxnSpMkLst>
            <pc:docMk/>
            <pc:sldMk cId="3607064375" sldId="369"/>
            <ac:cxnSpMk id="29" creationId="{F8480CE7-12F6-66C2-BAA6-BEB1AEC8E04D}"/>
          </ac:cxnSpMkLst>
        </pc:cxnChg>
      </pc:sldChg>
      <pc:sldChg chg="addSp delSp modSp add mod">
        <pc:chgData name="Richard Soluk" userId="cdc218893f06ea06" providerId="LiveId" clId="{78891978-5C37-4C42-859F-8477D2123C60}" dt="2023-08-31T12:56:53.192" v="5815" actId="14100"/>
        <pc:sldMkLst>
          <pc:docMk/>
          <pc:sldMk cId="2909152745" sldId="370"/>
        </pc:sldMkLst>
        <pc:spChg chg="del mod">
          <ac:chgData name="Richard Soluk" userId="cdc218893f06ea06" providerId="LiveId" clId="{78891978-5C37-4C42-859F-8477D2123C60}" dt="2023-08-31T12:50:27.970" v="5801" actId="478"/>
          <ac:spMkLst>
            <pc:docMk/>
            <pc:sldMk cId="2909152745" sldId="370"/>
            <ac:spMk id="5" creationId="{20F129FE-69E5-BA3E-771F-B873520C44D0}"/>
          </ac:spMkLst>
        </pc:spChg>
        <pc:spChg chg="mod">
          <ac:chgData name="Richard Soluk" userId="cdc218893f06ea06" providerId="LiveId" clId="{78891978-5C37-4C42-859F-8477D2123C60}" dt="2023-08-31T12:49:56.666" v="5799" actId="14100"/>
          <ac:spMkLst>
            <pc:docMk/>
            <pc:sldMk cId="2909152745" sldId="370"/>
            <ac:spMk id="8" creationId="{4CE6E139-6D4F-513E-BF96-2579DF8AB871}"/>
          </ac:spMkLst>
        </pc:spChg>
        <pc:picChg chg="add mod">
          <ac:chgData name="Richard Soluk" userId="cdc218893f06ea06" providerId="LiveId" clId="{78891978-5C37-4C42-859F-8477D2123C60}" dt="2023-08-31T12:56:43.907" v="5814" actId="14100"/>
          <ac:picMkLst>
            <pc:docMk/>
            <pc:sldMk cId="2909152745" sldId="370"/>
            <ac:picMk id="13" creationId="{81F3C891-117A-93DD-1026-8C31B08CFED4}"/>
          </ac:picMkLst>
        </pc:picChg>
        <pc:picChg chg="mod">
          <ac:chgData name="Richard Soluk" userId="cdc218893f06ea06" providerId="LiveId" clId="{78891978-5C37-4C42-859F-8477D2123C60}" dt="2023-08-31T12:56:53.192" v="5815" actId="14100"/>
          <ac:picMkLst>
            <pc:docMk/>
            <pc:sldMk cId="2909152745" sldId="370"/>
            <ac:picMk id="18" creationId="{60523ABE-3003-CE20-571C-858490E1DB03}"/>
          </ac:picMkLst>
        </pc:picChg>
        <pc:picChg chg="mod">
          <ac:chgData name="Richard Soluk" userId="cdc218893f06ea06" providerId="LiveId" clId="{78891978-5C37-4C42-859F-8477D2123C60}" dt="2023-08-31T12:56:36.894" v="5813" actId="14100"/>
          <ac:picMkLst>
            <pc:docMk/>
            <pc:sldMk cId="2909152745" sldId="370"/>
            <ac:picMk id="25" creationId="{797B72D9-C924-33EF-95DA-17E2DF65CB70}"/>
          </ac:picMkLst>
        </pc:picChg>
        <pc:picChg chg="del">
          <ac:chgData name="Richard Soluk" userId="cdc218893f06ea06" providerId="LiveId" clId="{78891978-5C37-4C42-859F-8477D2123C60}" dt="2023-08-31T12:41:17.709" v="5694" actId="478"/>
          <ac:picMkLst>
            <pc:docMk/>
            <pc:sldMk cId="2909152745" sldId="370"/>
            <ac:picMk id="27" creationId="{A9C4C73F-E3A4-820D-4682-892A6A84BB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420AD-A72A-4872-85E5-5F07A5F1B851}" type="datetimeFigureOut">
              <a:rPr lang="en-CA" smtClean="0"/>
              <a:t>2023-09-03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A6195-8C53-4AC5-AE91-B50D01104E2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72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95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08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84B6-0443-2441-B1C7-6C096673C7EA}" type="datetime1">
              <a:rPr lang="en-CA" smtClean="0"/>
              <a:t>2023-09-03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9420-613A-4740-819F-EBC05F110A4F}" type="datetime1">
              <a:rPr lang="en-CA" smtClean="0"/>
              <a:t>2023-09-03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EA77-C2EB-E443-AC88-F78219D6D8A7}" type="datetime1">
              <a:rPr lang="en-CA" smtClean="0"/>
              <a:t>2023-09-03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7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DDE1-D28A-AE49-93BE-9355661E6CB4}" type="datetime1">
              <a:rPr lang="en-CA" smtClean="0"/>
              <a:t>2023-09-03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DD1A-2DC5-EA46-9A76-72703EDCCC32}" type="datetime1">
              <a:rPr lang="en-CA" smtClean="0"/>
              <a:t>2023-09-03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EBF97-88D4-884A-9FC4-ECB1020A048F}" type="datetime1">
              <a:rPr lang="en-CA" smtClean="0"/>
              <a:t>2023-09-03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DF91-F3D1-7F43-B229-4DA84B6C14DE}" type="datetime1">
              <a:rPr lang="en-CA" smtClean="0"/>
              <a:t>2023-09-03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03C0-D4E9-BE44-8406-C9392D517471}" type="datetime1">
              <a:rPr lang="en-CA" smtClean="0"/>
              <a:t>2023-09-03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0195-4FD0-AA48-AF65-F486910EFFB2}" type="datetime1">
              <a:rPr lang="en-CA" smtClean="0"/>
              <a:t>2023-09-03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2701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ED89-4E04-784F-878D-55F003980D99}" type="datetime1">
              <a:rPr lang="en-CA" smtClean="0"/>
              <a:t>2023-09-03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701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84DB-A8DF-8B40-AFDF-0BE249785E1C}" type="datetime1">
              <a:rPr lang="en-CA" smtClean="0"/>
              <a:t>2023-09-03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B9B3-4EB8-7A4B-A494-335E76DEF0C8}" type="datetime1">
              <a:rPr lang="en-CA" smtClean="0"/>
              <a:t>2023-09-03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6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kern="1200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923" indent="-167923" algn="l" defTabSz="685983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755" indent="-173878" algn="l" defTabSz="685983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05" indent="-164350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3109" indent="-131004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2922" indent="-129813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497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834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66171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508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9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7001604" cy="18413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MoEDAL-MAPP Installation at the LHC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Soluk</a:t>
            </a:r>
            <a:r>
              <a:rPr lang="en-US" dirty="0"/>
              <a:t> – University of Alberta</a:t>
            </a:r>
          </a:p>
          <a:p>
            <a:r>
              <a:rPr lang="en-US" dirty="0"/>
              <a:t>For the MoEDAL collaboration</a:t>
            </a:r>
          </a:p>
          <a:p>
            <a:endParaRPr lang="en-US" dirty="0"/>
          </a:p>
          <a:p>
            <a:r>
              <a:rPr lang="en-US" dirty="0"/>
              <a:t>TIPP 2023 – Cape Town, South Africa – Sept 4, 2023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90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6" y="381000"/>
            <a:ext cx="7424379" cy="671444"/>
          </a:xfrm>
        </p:spPr>
        <p:txBody>
          <a:bodyPr>
            <a:noAutofit/>
          </a:bodyPr>
          <a:lstStyle/>
          <a:p>
            <a:pPr algn="ctr"/>
            <a:r>
              <a:rPr lang="en-CA" sz="3600" dirty="0">
                <a:solidFill>
                  <a:srgbClr val="FFFF00"/>
                </a:solidFill>
              </a:rPr>
              <a:t>MoEDAL – LHC Run 2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B65C4DF-B4D3-DC41-B3B1-EC5DB86DB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432550"/>
            <a:ext cx="6537434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1" name="Picture 10" descr="A picture containing indoor, computer, desk, table&#10;&#10;Description automatically generated">
            <a:extLst>
              <a:ext uri="{FF2B5EF4-FFF2-40B4-BE49-F238E27FC236}">
                <a16:creationId xmlns:a16="http://schemas.microsoft.com/office/drawing/2014/main" id="{496AB6A2-40D1-AA9C-7772-FABE79FF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" y="1285957"/>
            <a:ext cx="3851320" cy="1832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755FD5-FBAA-8E71-6EF3-B3A7C12B844C}"/>
              </a:ext>
            </a:extLst>
          </p:cNvPr>
          <p:cNvSpPr txBox="1"/>
          <p:nvPr/>
        </p:nvSpPr>
        <p:spPr>
          <a:xfrm>
            <a:off x="4715165" y="1460303"/>
            <a:ext cx="385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detectors used in run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Official installation in 2014 for run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improved for run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F2712-BD00-BCF9-DC86-B52E6AA639E3}"/>
              </a:ext>
            </a:extLst>
          </p:cNvPr>
          <p:cNvSpPr txBox="1"/>
          <p:nvPr/>
        </p:nvSpPr>
        <p:spPr>
          <a:xfrm>
            <a:off x="2550695" y="1660358"/>
            <a:ext cx="64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VELO Alcove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749E1-0858-225B-B94D-5033D8AA4F8A}"/>
              </a:ext>
            </a:extLst>
          </p:cNvPr>
          <p:cNvSpPr txBox="1"/>
          <p:nvPr/>
        </p:nvSpPr>
        <p:spPr>
          <a:xfrm>
            <a:off x="4715164" y="2419973"/>
            <a:ext cx="3851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92D050"/>
                </a:solidFill>
              </a:rPr>
              <a:t>Run 2 Configuration</a:t>
            </a:r>
          </a:p>
          <a:p>
            <a:pPr algn="ctr"/>
            <a:endParaRPr lang="en-US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186 stacks of NTDs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24x24cm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Multiple layers of CR39 and </a:t>
            </a:r>
            <a:r>
              <a:rPr lang="en-US" dirty="0" err="1"/>
              <a:t>Makrofol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Typically replaced once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2400 MMT bars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Square cross section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Solid aluminum (800kg)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2.5x2.5x19 cm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TPX2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Various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TPX3 added at end of run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DDAEB-976A-9DCF-618F-DD0ECCCFA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4766197"/>
            <a:ext cx="1301750" cy="1735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CF3854-0091-195B-0C3C-18492F05B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6"/>
          <a:stretch/>
        </p:blipFill>
        <p:spPr>
          <a:xfrm>
            <a:off x="577516" y="3280388"/>
            <a:ext cx="325996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5A1C6-43D0-9619-825E-AFC0CB508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76" y="4741333"/>
            <a:ext cx="1301750" cy="1735667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334BEE6-C143-CA9F-C405-9CD6920F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97855-3A5B-5BD8-D447-733F22788C1D}"/>
              </a:ext>
            </a:extLst>
          </p:cNvPr>
          <p:cNvSpPr txBox="1"/>
          <p:nvPr/>
        </p:nvSpPr>
        <p:spPr>
          <a:xfrm>
            <a:off x="2025806" y="93576"/>
            <a:ext cx="5010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The MAPP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A10CB-FD51-DECC-A994-DA00BB32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2" y="833686"/>
            <a:ext cx="7348251" cy="4133391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51132F4C-151B-F283-B924-4B1A8563D938}"/>
              </a:ext>
            </a:extLst>
          </p:cNvPr>
          <p:cNvSpPr/>
          <p:nvPr/>
        </p:nvSpPr>
        <p:spPr>
          <a:xfrm>
            <a:off x="2669902" y="4520129"/>
            <a:ext cx="4903646" cy="1729648"/>
          </a:xfrm>
          <a:prstGeom prst="upArrowCallout">
            <a:avLst/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Phase-0 - MoEDAL Detector for LHC Run 1 (2010 – 12), Phase-1 for Run 2 (2014-2108) and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for Run 3 (2022 - )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(Approved by CERN RB in 2010 &amp; reapproved for LHC’s  Run-3 in Dec. 2021 </a:t>
            </a:r>
          </a:p>
        </p:txBody>
      </p: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AF554BA2-F9F3-6027-A8CE-EFCE79F4E7B5}"/>
              </a:ext>
            </a:extLst>
          </p:cNvPr>
          <p:cNvSpPr/>
          <p:nvPr/>
        </p:nvSpPr>
        <p:spPr>
          <a:xfrm>
            <a:off x="457643" y="2894430"/>
            <a:ext cx="2908453" cy="1288973"/>
          </a:xfrm>
          <a:prstGeom prst="upArrowCallout">
            <a:avLst>
              <a:gd name="adj1" fmla="val 27778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Phase-1  - MAPP-1 upgrade  deployed:  LHC-Run3 (2022-)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 by CERN RB Dec.2021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Up Arrow Callout 8">
            <a:extLst>
              <a:ext uri="{FF2B5EF4-FFF2-40B4-BE49-F238E27FC236}">
                <a16:creationId xmlns:a16="http://schemas.microsoft.com/office/drawing/2014/main" id="{5FACFB6D-9834-B6FD-133D-3B24FCA73BCF}"/>
              </a:ext>
            </a:extLst>
          </p:cNvPr>
          <p:cNvSpPr/>
          <p:nvPr/>
        </p:nvSpPr>
        <p:spPr>
          <a:xfrm>
            <a:off x="5929868" y="2786922"/>
            <a:ext cx="2886419" cy="1288973"/>
          </a:xfrm>
          <a:prstGeom prst="upArrowCallout">
            <a:avLst>
              <a:gd name="adj1" fmla="val 21581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 - MAPP-2 upgrade  to be deployed for HL-LHC (2027-)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LHCC</a:t>
            </a:r>
            <a:r>
              <a:rPr lang="en-US" sz="16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B739C-8998-01D8-058C-9ED7B0EA9093}"/>
              </a:ext>
            </a:extLst>
          </p:cNvPr>
          <p:cNvSpPr txBox="1"/>
          <p:nvPr/>
        </p:nvSpPr>
        <p:spPr>
          <a:xfrm>
            <a:off x="6235546" y="263303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UGC1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AE03B-F612-F76A-15BA-D6BBA1EDDA1B}"/>
              </a:ext>
            </a:extLst>
          </p:cNvPr>
          <p:cNvSpPr txBox="1"/>
          <p:nvPr/>
        </p:nvSpPr>
        <p:spPr>
          <a:xfrm>
            <a:off x="1058028" y="457516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1100B-8C64-5FF9-1CDA-514F58A57B18}"/>
              </a:ext>
            </a:extLst>
          </p:cNvPr>
          <p:cNvSpPr txBox="1"/>
          <p:nvPr/>
        </p:nvSpPr>
        <p:spPr>
          <a:xfrm>
            <a:off x="3661128" y="3761993"/>
            <a:ext cx="6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73764-13E4-78C8-51A9-10BEE87EAE40}"/>
              </a:ext>
            </a:extLst>
          </p:cNvPr>
          <p:cNvSpPr txBox="1"/>
          <p:nvPr/>
        </p:nvSpPr>
        <p:spPr>
          <a:xfrm>
            <a:off x="2669902" y="1417044"/>
            <a:ext cx="56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ED210-9251-1301-B80D-5F025CCFFB4B}"/>
              </a:ext>
            </a:extLst>
          </p:cNvPr>
          <p:cNvSpPr txBox="1"/>
          <p:nvPr/>
        </p:nvSpPr>
        <p:spPr>
          <a:xfrm>
            <a:off x="2531690" y="1171706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5595B-84F8-CD2F-ABDD-1095F87C7A60}"/>
              </a:ext>
            </a:extLst>
          </p:cNvPr>
          <p:cNvSpPr txBox="1"/>
          <p:nvPr/>
        </p:nvSpPr>
        <p:spPr>
          <a:xfrm>
            <a:off x="7336299" y="1047712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E9936A-BD13-2A4A-A4A2-90FC5ADFB3B5}"/>
              </a:ext>
            </a:extLst>
          </p:cNvPr>
          <p:cNvSpPr txBox="1"/>
          <p:nvPr/>
        </p:nvSpPr>
        <p:spPr>
          <a:xfrm>
            <a:off x="2511846" y="2963540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-1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DF0A077-C720-0F8E-F43F-1038E3C8C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034" y="165255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05C82-69C7-10F8-016D-DA8C0F26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E647EC-7274-F8B1-8B92-B85CA4AABC34}"/>
              </a:ext>
            </a:extLst>
          </p:cNvPr>
          <p:cNvSpPr/>
          <p:nvPr/>
        </p:nvSpPr>
        <p:spPr>
          <a:xfrm>
            <a:off x="228600" y="788886"/>
            <a:ext cx="3746500" cy="360531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BA1C59D-CFD5-AA11-8DE4-58CD9E06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4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606288"/>
          </a:xfrm>
        </p:spPr>
        <p:txBody>
          <a:bodyPr>
            <a:noAutofit/>
          </a:bodyPr>
          <a:lstStyle/>
          <a:p>
            <a:pPr algn="ctr"/>
            <a:r>
              <a:rPr lang="en-CA" sz="4400" dirty="0">
                <a:solidFill>
                  <a:srgbClr val="FFFF00"/>
                </a:solidFill>
              </a:rPr>
              <a:t>MAPP Physics Goals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B65C4DF-B4D3-DC41-B3B1-EC5DB86DB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432550"/>
            <a:ext cx="6537434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F7CAF-D2A4-0393-5F31-56F45A37556A}"/>
              </a:ext>
            </a:extLst>
          </p:cNvPr>
          <p:cNvSpPr txBox="1"/>
          <p:nvPr/>
        </p:nvSpPr>
        <p:spPr>
          <a:xfrm>
            <a:off x="641647" y="1214793"/>
            <a:ext cx="46061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scintillator-based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1 of MAPP is focused on low ionization particles, for instance millicharged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sensitive to neutral long lived particles that decay in the detector volume with charged decay products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C8945-1FE3-ADF3-BA5B-5EE6E6CA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0183" y="1214793"/>
            <a:ext cx="2824829" cy="282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B4A4D0-6A94-4F26-9F26-E5566E5AE60E}"/>
              </a:ext>
            </a:extLst>
          </p:cNvPr>
          <p:cNvSpPr txBox="1"/>
          <p:nvPr/>
        </p:nvSpPr>
        <p:spPr>
          <a:xfrm>
            <a:off x="6276430" y="2305843"/>
            <a:ext cx="125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Fractionally-Charged Particles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3B43A-6A7C-688C-B187-F0907135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4171" y="3306066"/>
            <a:ext cx="2824829" cy="2752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E8C10F-B387-8773-DCB5-E1092B35DE07}"/>
              </a:ext>
            </a:extLst>
          </p:cNvPr>
          <p:cNvSpPr txBox="1"/>
          <p:nvPr/>
        </p:nvSpPr>
        <p:spPr>
          <a:xfrm>
            <a:off x="3481097" y="4451276"/>
            <a:ext cx="95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Long Lived</a:t>
            </a:r>
          </a:p>
          <a:p>
            <a:pPr algn="ctr"/>
            <a:r>
              <a:rPr lang="en-US" sz="1200" dirty="0"/>
              <a:t>Particles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CAF0-8D2F-9C48-89E7-984C0F0C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873604-1BE5-6341-8EB8-B0628CA9D708}"/>
              </a:ext>
            </a:extLst>
          </p:cNvPr>
          <p:cNvSpPr txBox="1"/>
          <p:nvPr/>
        </p:nvSpPr>
        <p:spPr>
          <a:xfrm>
            <a:off x="511728" y="1098153"/>
            <a:ext cx="4320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Approved  Dec 1,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MAPP detector originally planned for UGC1 is now located in UA83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UGC1 is an undeveloped space dating back to LEP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UA83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~110m underground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~40m shielding from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Estimated dose &lt;1mGy/</a:t>
            </a:r>
            <a:r>
              <a:rPr lang="en-US" dirty="0" err="1">
                <a:solidFill>
                  <a:srgbClr val="92D050"/>
                </a:solidFill>
              </a:rPr>
              <a:t>yr</a:t>
            </a:r>
            <a:r>
              <a:rPr lang="en-US" dirty="0">
                <a:solidFill>
                  <a:srgbClr val="92D050"/>
                </a:solidFill>
              </a:rPr>
              <a:t> (factor of 300 less than UGC1)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Not classed as an activation zone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8B51D-5501-124B-8666-A3E50EA1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381000"/>
            <a:ext cx="7087492" cy="5715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MAPP Location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0AA25-6E17-DE41-A7A4-D9B795DC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72B5-1FC4-854F-AB24-874F854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6432" y="6416675"/>
            <a:ext cx="5836256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1C5B7-496C-4879-A13C-87DC7691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54" y="1426464"/>
            <a:ext cx="3532966" cy="2974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DE199D-3F82-2960-5BBF-68C7541D358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6" t="27346" r="35151" b="43626"/>
          <a:stretch/>
        </p:blipFill>
        <p:spPr bwMode="auto">
          <a:xfrm>
            <a:off x="3581400" y="4838700"/>
            <a:ext cx="4924020" cy="123858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C394BA5-DFFC-2835-EA4C-192F51360757}"/>
              </a:ext>
            </a:extLst>
          </p:cNvPr>
          <p:cNvSpPr/>
          <p:nvPr/>
        </p:nvSpPr>
        <p:spPr>
          <a:xfrm>
            <a:off x="4572000" y="5676900"/>
            <a:ext cx="4953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AFC1A2-686D-2681-8628-31CEAC6FF174}"/>
              </a:ext>
            </a:extLst>
          </p:cNvPr>
          <p:cNvSpPr/>
          <p:nvPr/>
        </p:nvSpPr>
        <p:spPr>
          <a:xfrm>
            <a:off x="7239000" y="2022028"/>
            <a:ext cx="323850" cy="201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61DBBE-88B3-604A-0F58-F7FBBCFB09D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553354" y="4785798"/>
            <a:ext cx="278705" cy="879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7B3922-9B83-20BF-F36A-3A7126C01831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553354" y="2223409"/>
            <a:ext cx="2685646" cy="2193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BB3F6F-0DCF-BC2A-601E-DC96C4EA1BD8}"/>
              </a:ext>
            </a:extLst>
          </p:cNvPr>
          <p:cNvSpPr txBox="1"/>
          <p:nvPr/>
        </p:nvSpPr>
        <p:spPr>
          <a:xfrm>
            <a:off x="4134254" y="441646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21350-A4CB-5F71-4822-6D6E62B8808A}"/>
              </a:ext>
            </a:extLst>
          </p:cNvPr>
          <p:cNvSpPr txBox="1"/>
          <p:nvPr/>
        </p:nvSpPr>
        <p:spPr>
          <a:xfrm>
            <a:off x="5495925" y="5362575"/>
            <a:ext cx="62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UA83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ABE1F5-4DD2-6654-196F-42B9357D6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4386007"/>
            <a:ext cx="2255043" cy="1691282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065650C-9E2C-6AF9-C6C8-88FF9E90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873604-1BE5-6341-8EB8-B0628CA9D708}"/>
              </a:ext>
            </a:extLst>
          </p:cNvPr>
          <p:cNvSpPr txBox="1"/>
          <p:nvPr/>
        </p:nvSpPr>
        <p:spPr>
          <a:xfrm>
            <a:off x="527908" y="1180364"/>
            <a:ext cx="4213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x 10 x 75 cm scintillator bars held in a HDPE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Two 5cm thick scintillator bars are combined to form each 10x10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 scintillator (rather than PVT)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guide cast from </a:t>
            </a:r>
            <a:r>
              <a:rPr lang="en-US" dirty="0" err="1"/>
              <a:t>Sylgard</a:t>
            </a:r>
            <a:r>
              <a:rPr lang="en-US" dirty="0"/>
              <a:t> 184 silicone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HZC XP72B22 80mm PMT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Out of business before last 100 PMTs produced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8B51D-5501-124B-8666-A3E50EA1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5334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The MAPP Core Element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0AA25-6E17-DE41-A7A4-D9B795DC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72B5-1FC4-854F-AB24-874F854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9327" y="6416675"/>
            <a:ext cx="5969876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E99851-A084-6645-9639-04371343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99606"/>
            <a:ext cx="3609975" cy="1935244"/>
          </a:xfrm>
          <a:prstGeom prst="rect">
            <a:avLst/>
          </a:prstGeom>
        </p:spPr>
      </p:pic>
      <p:pic>
        <p:nvPicPr>
          <p:cNvPr id="13" name="Picture 12" descr="A picture containing indoor, sitting, box, food&#10;&#10;Description automatically generated">
            <a:extLst>
              <a:ext uri="{FF2B5EF4-FFF2-40B4-BE49-F238E27FC236}">
                <a16:creationId xmlns:a16="http://schemas.microsoft.com/office/drawing/2014/main" id="{1FD0BFEF-F8E5-AE47-A5B4-A691A7434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50431" y="4299237"/>
            <a:ext cx="2125879" cy="1594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8A797-2647-08A5-F06A-842281713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4038796"/>
            <a:ext cx="3560179" cy="1678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F777C4-FC49-0BA8-CD58-9ED31E62A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030126"/>
            <a:ext cx="2184845" cy="21205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9A774-361C-EA25-3261-D9EEB85D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873604-1BE5-6341-8EB8-B0628CA9D708}"/>
              </a:ext>
            </a:extLst>
          </p:cNvPr>
          <p:cNvSpPr txBox="1"/>
          <p:nvPr/>
        </p:nvSpPr>
        <p:spPr>
          <a:xfrm>
            <a:off x="546100" y="1261308"/>
            <a:ext cx="40185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Scintillators are placed in a 10x10 array in T-slot aluminum frames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4 frames surveyed to point to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4-fold coincidence to suppress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from IP will see 300cm of active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4 ton active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mounted on back of each bar for testing and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8B51D-5501-124B-8666-A3E50EA1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54" y="381000"/>
            <a:ext cx="8077199" cy="5334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The MAPP Core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0AA25-6E17-DE41-A7A4-D9B795DC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72B5-1FC4-854F-AB24-874F854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9327" y="6416675"/>
            <a:ext cx="5969876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9AD22-8108-299B-0C8B-1DFDFE182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363" y="1602552"/>
            <a:ext cx="4270801" cy="2103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988C3-11EA-864D-FB12-21B836B03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099" y="3881125"/>
            <a:ext cx="2259425" cy="2216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06A9F-B404-9014-229F-44E621521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363" y="3881125"/>
            <a:ext cx="4270801" cy="2407523"/>
          </a:xfrm>
          <a:prstGeom prst="roundRect">
            <a:avLst>
              <a:gd name="adj" fmla="val 4478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75000"/>
              </a:schemeClr>
            </a:solidFill>
          </a:ln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2334F-16BC-95A4-5E1E-E12FB2DF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B51D-5501-124B-8666-A3E50EA1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54" y="381000"/>
            <a:ext cx="8077199" cy="5334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MAPP Additional Elements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0AA25-6E17-DE41-A7A4-D9B795DC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72B5-1FC4-854F-AB24-874F854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8234" y="6407949"/>
            <a:ext cx="6127531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70A89E-A3EA-1BE2-FCCB-2B24A58B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09" y="1059593"/>
            <a:ext cx="3322090" cy="2354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927922-7024-9D58-9F31-8DA1AC1E02FD}"/>
              </a:ext>
            </a:extLst>
          </p:cNvPr>
          <p:cNvSpPr txBox="1"/>
          <p:nvPr/>
        </p:nvSpPr>
        <p:spPr>
          <a:xfrm>
            <a:off x="1142108" y="1074509"/>
            <a:ext cx="37834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Pb-scintillator radiators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5 layers each of 6mm scintillator and 3/32” lead foil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Read out with wavelength shifting fibers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Four 60x60cm panels in each MAPP support frame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VETO Panels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Hermetic veto around core scintillators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10mm thick scintillator panels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92D050"/>
                </a:solidFill>
              </a:rPr>
              <a:t>Embedded wavelength shifting fibers for readout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D4491-EF3B-B64E-47BF-1C17EC17D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09" y="3812938"/>
            <a:ext cx="2642081" cy="19854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A73FF-80A9-9B2D-408B-56640B4D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B51D-5501-124B-8666-A3E50EA1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0"/>
            <a:ext cx="7595495" cy="5334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MAPP Detection Modes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0AA25-6E17-DE41-A7A4-D9B795DC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72B5-1FC4-854F-AB24-874F854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8234" y="6407949"/>
            <a:ext cx="6127531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922D0-8AC0-B049-53A8-601C525CB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1" y="4404347"/>
            <a:ext cx="3613489" cy="1469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87470-BE50-16B7-10AD-38AC7048E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01" y="2821871"/>
            <a:ext cx="3599652" cy="14030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1DA4E6-F71B-2D35-4CC7-B7ADDB006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01" y="1176081"/>
            <a:ext cx="3599653" cy="1469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62749-231C-FAA3-8184-25F9F367F01E}"/>
              </a:ext>
            </a:extLst>
          </p:cNvPr>
          <p:cNvSpPr txBox="1"/>
          <p:nvPr/>
        </p:nvSpPr>
        <p:spPr>
          <a:xfrm>
            <a:off x="5071872" y="1353312"/>
            <a:ext cx="369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main detection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Muons from the 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Millicharged particles in 4-fold coincidence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Displaced vertices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9260F-6CDA-5E0F-0333-EDB291512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21" y="3036526"/>
            <a:ext cx="3290348" cy="246816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11FB7C-17AC-EC95-907A-306EB814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97855-3A5B-5BD8-D447-733F22788C1D}"/>
              </a:ext>
            </a:extLst>
          </p:cNvPr>
          <p:cNvSpPr txBox="1"/>
          <p:nvPr/>
        </p:nvSpPr>
        <p:spPr>
          <a:xfrm>
            <a:off x="1881536" y="93576"/>
            <a:ext cx="5298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The MAPP-2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A10CB-FD51-DECC-A994-DA00BB32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2" y="833686"/>
            <a:ext cx="7348251" cy="4133391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51132F4C-151B-F283-B924-4B1A8563D938}"/>
              </a:ext>
            </a:extLst>
          </p:cNvPr>
          <p:cNvSpPr/>
          <p:nvPr/>
        </p:nvSpPr>
        <p:spPr>
          <a:xfrm>
            <a:off x="2669902" y="4520129"/>
            <a:ext cx="4903646" cy="1729648"/>
          </a:xfrm>
          <a:prstGeom prst="upArrowCallout">
            <a:avLst/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Phase-0 - MoEDAL Detector for LHC Run 1 (2010 – 12), Phase-1 for Run 2 (2014-2108) and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for Run 3 (2022 - )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(Approved by CERN RB in 2010 &amp; reapproved for LHC’s  Run-3 in Dec. 2021 </a:t>
            </a:r>
          </a:p>
        </p:txBody>
      </p: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AF554BA2-F9F3-6027-A8CE-EFCE79F4E7B5}"/>
              </a:ext>
            </a:extLst>
          </p:cNvPr>
          <p:cNvSpPr/>
          <p:nvPr/>
        </p:nvSpPr>
        <p:spPr>
          <a:xfrm>
            <a:off x="457643" y="2894430"/>
            <a:ext cx="2908453" cy="1288973"/>
          </a:xfrm>
          <a:prstGeom prst="upArrowCallout">
            <a:avLst>
              <a:gd name="adj1" fmla="val 27778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Phase-1  - MAPP-1 upgrade  deployed:  LHC-Run3 (2022-)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 by CERN RB Dec.2021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Up Arrow Callout 8">
            <a:extLst>
              <a:ext uri="{FF2B5EF4-FFF2-40B4-BE49-F238E27FC236}">
                <a16:creationId xmlns:a16="http://schemas.microsoft.com/office/drawing/2014/main" id="{5FACFB6D-9834-B6FD-133D-3B24FCA73BCF}"/>
              </a:ext>
            </a:extLst>
          </p:cNvPr>
          <p:cNvSpPr/>
          <p:nvPr/>
        </p:nvSpPr>
        <p:spPr>
          <a:xfrm>
            <a:off x="5929868" y="2786922"/>
            <a:ext cx="2886419" cy="1288973"/>
          </a:xfrm>
          <a:prstGeom prst="upArrowCallout">
            <a:avLst>
              <a:gd name="adj1" fmla="val 21581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 - MAPP-2 upgrade  to be deployed for HL-LHC (2027-)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LHCC</a:t>
            </a:r>
            <a:r>
              <a:rPr lang="en-US" sz="16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B739C-8998-01D8-058C-9ED7B0EA9093}"/>
              </a:ext>
            </a:extLst>
          </p:cNvPr>
          <p:cNvSpPr txBox="1"/>
          <p:nvPr/>
        </p:nvSpPr>
        <p:spPr>
          <a:xfrm>
            <a:off x="6235546" y="263303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UGC1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AE03B-F612-F76A-15BA-D6BBA1EDDA1B}"/>
              </a:ext>
            </a:extLst>
          </p:cNvPr>
          <p:cNvSpPr txBox="1"/>
          <p:nvPr/>
        </p:nvSpPr>
        <p:spPr>
          <a:xfrm>
            <a:off x="1058028" y="457516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1100B-8C64-5FF9-1CDA-514F58A57B18}"/>
              </a:ext>
            </a:extLst>
          </p:cNvPr>
          <p:cNvSpPr txBox="1"/>
          <p:nvPr/>
        </p:nvSpPr>
        <p:spPr>
          <a:xfrm>
            <a:off x="3661128" y="3761993"/>
            <a:ext cx="6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73764-13E4-78C8-51A9-10BEE87EAE40}"/>
              </a:ext>
            </a:extLst>
          </p:cNvPr>
          <p:cNvSpPr txBox="1"/>
          <p:nvPr/>
        </p:nvSpPr>
        <p:spPr>
          <a:xfrm>
            <a:off x="2669902" y="1417044"/>
            <a:ext cx="56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ED210-9251-1301-B80D-5F025CCFFB4B}"/>
              </a:ext>
            </a:extLst>
          </p:cNvPr>
          <p:cNvSpPr txBox="1"/>
          <p:nvPr/>
        </p:nvSpPr>
        <p:spPr>
          <a:xfrm>
            <a:off x="2531690" y="1171706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5595B-84F8-CD2F-ABDD-1095F87C7A60}"/>
              </a:ext>
            </a:extLst>
          </p:cNvPr>
          <p:cNvSpPr txBox="1"/>
          <p:nvPr/>
        </p:nvSpPr>
        <p:spPr>
          <a:xfrm>
            <a:off x="7336299" y="1047712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E9936A-BD13-2A4A-A4A2-90FC5ADFB3B5}"/>
              </a:ext>
            </a:extLst>
          </p:cNvPr>
          <p:cNvSpPr txBox="1"/>
          <p:nvPr/>
        </p:nvSpPr>
        <p:spPr>
          <a:xfrm>
            <a:off x="2511846" y="2963540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-1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DF0A077-C720-0F8E-F43F-1038E3C8C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034" y="165255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05C82-69C7-10F8-016D-DA8C0F26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E647EC-7274-F8B1-8B92-B85CA4AABC34}"/>
              </a:ext>
            </a:extLst>
          </p:cNvPr>
          <p:cNvSpPr/>
          <p:nvPr/>
        </p:nvSpPr>
        <p:spPr>
          <a:xfrm>
            <a:off x="5351822" y="984265"/>
            <a:ext cx="3746500" cy="360531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DC526-FAB2-31F9-EF99-5AB34B2C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9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F75E04-5EB3-2977-1706-594C5F9718E3}"/>
              </a:ext>
            </a:extLst>
          </p:cNvPr>
          <p:cNvSpPr txBox="1"/>
          <p:nvPr/>
        </p:nvSpPr>
        <p:spPr>
          <a:xfrm>
            <a:off x="215354" y="168136"/>
            <a:ext cx="798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    UGC1 Gallery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22839864-BB4A-1F5A-3B9F-A11B6430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AA531-F624-1BC3-9C27-B6F2D64B71E5}"/>
              </a:ext>
            </a:extLst>
          </p:cNvPr>
          <p:cNvSpPr txBox="1"/>
          <p:nvPr/>
        </p:nvSpPr>
        <p:spPr>
          <a:xfrm>
            <a:off x="630390" y="1338635"/>
            <a:ext cx="387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 to UGC1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large decay volume for detecting long lived particles?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for boring machine during LEP tunnel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LEP era was used as storage by the DELPHI experiment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CE9BDED-1301-2B54-BA81-4D7612131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565" y="1327591"/>
            <a:ext cx="3558870" cy="24915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6BDA0D9-12E5-959E-2AB8-3B4736ADF89D}"/>
              </a:ext>
            </a:extLst>
          </p:cNvPr>
          <p:cNvSpPr/>
          <p:nvPr/>
        </p:nvSpPr>
        <p:spPr>
          <a:xfrm>
            <a:off x="6858000" y="190500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95AF9B-7C40-F5AF-071D-42EE2BA3A14F}"/>
              </a:ext>
            </a:extLst>
          </p:cNvPr>
          <p:cNvSpPr/>
          <p:nvPr/>
        </p:nvSpPr>
        <p:spPr>
          <a:xfrm>
            <a:off x="7086600" y="289560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EEFEAD-54CF-5A4E-49F1-9BA92D355F1A}"/>
              </a:ext>
            </a:extLst>
          </p:cNvPr>
          <p:cNvCxnSpPr/>
          <p:nvPr/>
        </p:nvCxnSpPr>
        <p:spPr>
          <a:xfrm flipH="1" flipV="1">
            <a:off x="7162800" y="2209800"/>
            <a:ext cx="7620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23C86E-C0CC-7248-682F-C3861AD6E8D3}"/>
              </a:ext>
            </a:extLst>
          </p:cNvPr>
          <p:cNvCxnSpPr/>
          <p:nvPr/>
        </p:nvCxnSpPr>
        <p:spPr>
          <a:xfrm>
            <a:off x="7239000" y="2743200"/>
            <a:ext cx="76200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0E3026-969B-9D4E-A0E2-438EEC3F9B36}"/>
              </a:ext>
            </a:extLst>
          </p:cNvPr>
          <p:cNvSpPr txBox="1"/>
          <p:nvPr/>
        </p:nvSpPr>
        <p:spPr>
          <a:xfrm>
            <a:off x="6934200" y="2540665"/>
            <a:ext cx="83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FF0000"/>
                </a:solidFill>
              </a:rPr>
              <a:t>UGC1 Gallery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DB996A-1236-F0F3-E8F3-0BA5BCEC36EB}"/>
              </a:ext>
            </a:extLst>
          </p:cNvPr>
          <p:cNvCxnSpPr/>
          <p:nvPr/>
        </p:nvCxnSpPr>
        <p:spPr>
          <a:xfrm flipV="1">
            <a:off x="7467600" y="2057400"/>
            <a:ext cx="100882" cy="3429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480CE7-12F6-66C2-BAA6-BEB1AEC8E04D}"/>
              </a:ext>
            </a:extLst>
          </p:cNvPr>
          <p:cNvCxnSpPr/>
          <p:nvPr/>
        </p:nvCxnSpPr>
        <p:spPr>
          <a:xfrm>
            <a:off x="7467600" y="2573341"/>
            <a:ext cx="304800" cy="5428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3427D6D-034C-CCA6-7F31-5A26BCBD3FD0}"/>
              </a:ext>
            </a:extLst>
          </p:cNvPr>
          <p:cNvSpPr txBox="1"/>
          <p:nvPr/>
        </p:nvSpPr>
        <p:spPr>
          <a:xfrm>
            <a:off x="7353300" y="2400300"/>
            <a:ext cx="342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B9BCC3-3D36-D3A4-506A-A9E258221920}"/>
              </a:ext>
            </a:extLst>
          </p:cNvPr>
          <p:cNvSpPr txBox="1"/>
          <p:nvPr/>
        </p:nvSpPr>
        <p:spPr>
          <a:xfrm>
            <a:off x="630390" y="3827542"/>
            <a:ext cx="3876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 run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Empty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Only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 run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Ethernet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AC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Possible MAPP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LHC run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TPX computer?</a:t>
            </a:r>
          </a:p>
          <a:p>
            <a:endParaRPr lang="en-US" dirty="0"/>
          </a:p>
        </p:txBody>
      </p:sp>
      <p:pic>
        <p:nvPicPr>
          <p:cNvPr id="33" name="Content Placeholder 5">
            <a:extLst>
              <a:ext uri="{FF2B5EF4-FFF2-40B4-BE49-F238E27FC236}">
                <a16:creationId xmlns:a16="http://schemas.microsoft.com/office/drawing/2014/main" id="{3038D0DF-0BBC-D249-C352-B5B69F251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65" y="3885068"/>
            <a:ext cx="3558870" cy="2515732"/>
          </a:xfrm>
          <a:prstGeom prst="rect">
            <a:avLst/>
          </a:prstGeom>
        </p:spPr>
      </p:pic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AD002D1A-ADCD-7B58-37AF-D65DB24D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CD417E9-0467-61EE-30F9-71A10CC7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D World map black">
            <a:extLst>
              <a:ext uri="{FF2B5EF4-FFF2-40B4-BE49-F238E27FC236}">
                <a16:creationId xmlns:a16="http://schemas.microsoft.com/office/drawing/2014/main" id="{4501F98D-1A8C-02CF-CBD0-37E87EDC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61185-7DF5-28F9-D70B-34BBBEBA1DF1}"/>
              </a:ext>
            </a:extLst>
          </p:cNvPr>
          <p:cNvSpPr txBox="1"/>
          <p:nvPr/>
        </p:nvSpPr>
        <p:spPr>
          <a:xfrm>
            <a:off x="215354" y="13145"/>
            <a:ext cx="7668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1800000" algn="tl" rotWithShape="0">
                    <a:prstClr val="black">
                      <a:alpha val="99000"/>
                    </a:prstClr>
                  </a:outerShdw>
                </a:effectLst>
                <a:latin typeface="+mj-lt"/>
              </a:rPr>
              <a:t>MoEDAL-MAPP 25 Institutes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376B5-4CE2-AE88-5CB9-5DA25F4C28D7}"/>
              </a:ext>
            </a:extLst>
          </p:cNvPr>
          <p:cNvSpPr txBox="1"/>
          <p:nvPr/>
        </p:nvSpPr>
        <p:spPr>
          <a:xfrm>
            <a:off x="208116" y="2679764"/>
            <a:ext cx="265258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Alabama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Alberta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British Columbia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Concordia University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Montreal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Regina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Tuft’s University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dist="38100" sx="1000" sy="1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Virginia</a:t>
            </a:r>
          </a:p>
        </p:txBody>
      </p:sp>
      <p:pic>
        <p:nvPicPr>
          <p:cNvPr id="9" name="Picture 6" descr="Canada, flag, map, pin icon - Download on Iconfinder">
            <a:extLst>
              <a:ext uri="{FF2B5EF4-FFF2-40B4-BE49-F238E27FC236}">
                <a16:creationId xmlns:a16="http://schemas.microsoft.com/office/drawing/2014/main" id="{9BE8FD12-DA02-2954-B5BF-0E1A2FA2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45" y="1943972"/>
            <a:ext cx="1026277" cy="10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American and Canadian Flag Ball - Split Flags of the USA and Canada">
            <a:extLst>
              <a:ext uri="{FF2B5EF4-FFF2-40B4-BE49-F238E27FC236}">
                <a16:creationId xmlns:a16="http://schemas.microsoft.com/office/drawing/2014/main" id="{78B293AA-7D43-421A-0105-6128F55D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00" b="90000" l="10000" r="90000">
                        <a14:foregroundMark x1="21500" y1="49100" x2="30200" y2="57200"/>
                        <a14:foregroundMark x1="30200" y1="57200" x2="58300" y2="63100"/>
                        <a14:foregroundMark x1="58300" y1="63100" x2="60900" y2="62700"/>
                        <a14:foregroundMark x1="20400" y1="48200" x2="44600" y2="45000"/>
                        <a14:foregroundMark x1="44600" y1="45000" x2="51600" y2="45400"/>
                        <a14:foregroundMark x1="15300" y1="48700" x2="15700" y2="50200"/>
                        <a14:foregroundMark x1="20000" y1="59500" x2="32400" y2="60100"/>
                        <a14:foregroundMark x1="32400" y1="60100" x2="37700" y2="59900"/>
                        <a14:foregroundMark x1="18500" y1="57100" x2="20700" y2="60100"/>
                        <a14:foregroundMark x1="18900" y1="58000" x2="21500" y2="61600"/>
                        <a14:foregroundMark x1="19800" y1="60100" x2="20700" y2="61600"/>
                        <a14:foregroundMark x1="26100" y1="65900" x2="62400" y2="67500"/>
                        <a14:foregroundMark x1="62400" y1="67500" x2="63500" y2="67300"/>
                        <a14:foregroundMark x1="30200" y1="68100" x2="47500" y2="65700"/>
                        <a14:foregroundMark x1="35400" y1="72000" x2="51600" y2="72900"/>
                        <a14:foregroundMark x1="42000" y1="76300" x2="50700" y2="75700"/>
                        <a14:foregroundMark x1="50700" y1="75700" x2="50700" y2="75700"/>
                        <a14:foregroundMark x1="53900" y1="75000" x2="59600" y2="65500"/>
                        <a14:foregroundMark x1="59600" y1="65500" x2="58200" y2="54300"/>
                        <a14:foregroundMark x1="58200" y1="54300" x2="61700" y2="44500"/>
                        <a14:foregroundMark x1="61700" y1="44500" x2="59800" y2="22100"/>
                        <a14:foregroundMark x1="38400" y1="10000" x2="47400" y2="8000"/>
                        <a14:foregroundMark x1="47400" y1="8000" x2="47900" y2="8000"/>
                        <a14:foregroundMark x1="74700" y1="27200" x2="77700" y2="48400"/>
                        <a14:foregroundMark x1="70400" y1="16600" x2="81800" y2="35800"/>
                        <a14:foregroundMark x1="81800" y1="35800" x2="81000" y2="55300"/>
                        <a14:foregroundMark x1="81000" y1="55300" x2="76400" y2="63100"/>
                        <a14:foregroundMark x1="76400" y1="63100" x2="72700" y2="66600"/>
                        <a14:foregroundMark x1="53100" y1="6700" x2="67600" y2="21600"/>
                        <a14:foregroundMark x1="28700" y1="69600" x2="34000" y2="72000"/>
                        <a14:foregroundMark x1="22600" y1="64900" x2="30000" y2="70500"/>
                        <a14:foregroundMark x1="30000" y1="70500" x2="30000" y2="70500"/>
                        <a14:foregroundMark x1="16100" y1="53200" x2="20300" y2="61500"/>
                        <a14:foregroundMark x1="20300" y1="61500" x2="32500" y2="72200"/>
                        <a14:foregroundMark x1="24100" y1="66800" x2="29100" y2="70000"/>
                        <a14:foregroundMark x1="39000" y1="75700" x2="48500" y2="75700"/>
                        <a14:foregroundMark x1="84000" y1="46300" x2="84200" y2="36400"/>
                        <a14:foregroundMark x1="84200" y1="36400" x2="76800" y2="19100"/>
                        <a14:foregroundMark x1="76800" y1="19100" x2="76000" y2="18400"/>
                        <a14:foregroundMark x1="70000" y1="14900" x2="76700" y2="20300"/>
                        <a14:foregroundMark x1="66300" y1="12800" x2="70800" y2="1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3" y="1946909"/>
            <a:ext cx="75438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A6A55-680E-3CB4-EF16-A3F4CB878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738" y="1627616"/>
            <a:ext cx="1510816" cy="1133112"/>
          </a:xfrm>
          <a:prstGeom prst="rect">
            <a:avLst/>
          </a:prstGeom>
        </p:spPr>
      </p:pic>
      <p:pic>
        <p:nvPicPr>
          <p:cNvPr id="13" name="Picture 12" descr="Flag, pin, european union, map icon - Download on Iconfinder">
            <a:extLst>
              <a:ext uri="{FF2B5EF4-FFF2-40B4-BE49-F238E27FC236}">
                <a16:creationId xmlns:a16="http://schemas.microsoft.com/office/drawing/2014/main" id="{1D81775F-A0C1-B21C-2788-2563C77B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3" b="92282" l="4734" r="92899">
                        <a14:foregroundMark x1="23077" y1="10403" x2="14201" y2="26174"/>
                        <a14:foregroundMark x1="14201" y1="26174" x2="17751" y2="44295"/>
                        <a14:foregroundMark x1="17751" y1="44295" x2="43787" y2="76846"/>
                        <a14:foregroundMark x1="43787" y1="76846" x2="44970" y2="76846"/>
                        <a14:foregroundMark x1="5917" y1="26174" x2="5917" y2="33893"/>
                        <a14:foregroundMark x1="5917" y1="33893" x2="6509" y2="34228"/>
                        <a14:foregroundMark x1="22485" y1="46644" x2="35503" y2="50671"/>
                        <a14:foregroundMark x1="35503" y1="50671" x2="68639" y2="54027"/>
                        <a14:foregroundMark x1="68639" y1="54027" x2="71006" y2="52685"/>
                        <a14:foregroundMark x1="64497" y1="60067" x2="56213" y2="76846"/>
                        <a14:foregroundMark x1="56213" y1="76846" x2="55030" y2="84228"/>
                        <a14:foregroundMark x1="55030" y1="84228" x2="52663" y2="86913"/>
                        <a14:foregroundMark x1="48521" y1="92953" x2="50888" y2="92953"/>
                        <a14:foregroundMark x1="31361" y1="9060" x2="44970" y2="7383"/>
                        <a14:foregroundMark x1="44970" y1="7383" x2="57988" y2="7718"/>
                        <a14:foregroundMark x1="57988" y1="7718" x2="70414" y2="10403"/>
                        <a14:foregroundMark x1="70414" y1="10403" x2="81065" y2="16779"/>
                        <a14:foregroundMark x1="81065" y1="16779" x2="88757" y2="36577"/>
                        <a14:foregroundMark x1="84615" y1="38255" x2="76923" y2="48993"/>
                        <a14:foregroundMark x1="76923" y1="48993" x2="64497" y2="50671"/>
                        <a14:foregroundMark x1="64497" y1="50671" x2="64497" y2="50671"/>
                        <a14:foregroundMark x1="86982" y1="48993" x2="92899" y2="32886"/>
                        <a14:foregroundMark x1="24852" y1="15101" x2="39645" y2="10403"/>
                        <a14:foregroundMark x1="39645" y1="10403" x2="67456" y2="1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14" y="1704461"/>
            <a:ext cx="648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2BE904-2EB3-8833-17DC-A3B353778630}"/>
              </a:ext>
            </a:extLst>
          </p:cNvPr>
          <p:cNvSpPr txBox="1"/>
          <p:nvPr/>
        </p:nvSpPr>
        <p:spPr>
          <a:xfrm>
            <a:off x="2713573" y="2712169"/>
            <a:ext cx="32264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Technical University of Athens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Bologna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INFN Bologna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CERN, Switzerland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Czech Tech. University  (IEAP)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Helsinki Institute of Physics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Institute of Space Sciences Romania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Valencia (IFIC)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Warsaw (Assoc.)</a:t>
            </a:r>
          </a:p>
        </p:txBody>
      </p:sp>
      <p:pic>
        <p:nvPicPr>
          <p:cNvPr id="15" name="Picture 18" descr="Line,Logo,Emblem,Parallel,Symbol,Circle #150107 - Free Icon Library">
            <a:extLst>
              <a:ext uri="{FF2B5EF4-FFF2-40B4-BE49-F238E27FC236}">
                <a16:creationId xmlns:a16="http://schemas.microsoft.com/office/drawing/2014/main" id="{DDC2C157-6688-F1E7-9416-A9B312570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59" y="2357777"/>
            <a:ext cx="691803" cy="122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148686-7C06-7651-1122-E9DF8FB1C8F1}"/>
              </a:ext>
            </a:extLst>
          </p:cNvPr>
          <p:cNvSpPr txBox="1"/>
          <p:nvPr/>
        </p:nvSpPr>
        <p:spPr>
          <a:xfrm>
            <a:off x="5794547" y="3429000"/>
            <a:ext cx="310663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Calcutta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National Institute of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Technology, </a:t>
            </a:r>
            <a:r>
              <a:rPr lang="en-US" sz="1600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Kuruksetra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(Assoc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0" descr="Flag, map, pin, south korea icon - Download on Iconfinder">
            <a:extLst>
              <a:ext uri="{FF2B5EF4-FFF2-40B4-BE49-F238E27FC236}">
                <a16:creationId xmlns:a16="http://schemas.microsoft.com/office/drawing/2014/main" id="{DF06FB33-4842-00D4-A51B-C4CBC336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26" y="195533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157FC4-530F-9467-5B3F-619E22EC25D3}"/>
              </a:ext>
            </a:extLst>
          </p:cNvPr>
          <p:cNvSpPr txBox="1"/>
          <p:nvPr/>
        </p:nvSpPr>
        <p:spPr>
          <a:xfrm>
            <a:off x="4719187" y="646239"/>
            <a:ext cx="253549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UNITED KINGDOM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Imperial College London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Kings College London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Queen Mary University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 Analysis Systems Ltd</a:t>
            </a:r>
          </a:p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IRIS Canterbury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11322A-49E9-2346-CE98-DFEE282B483E}"/>
              </a:ext>
            </a:extLst>
          </p:cNvPr>
          <p:cNvSpPr txBox="1"/>
          <p:nvPr/>
        </p:nvSpPr>
        <p:spPr>
          <a:xfrm>
            <a:off x="6856457" y="2086119"/>
            <a:ext cx="20555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KOREA</a:t>
            </a:r>
          </a:p>
          <a:p>
            <a:r>
              <a:rPr lang="en-CA" sz="1600" dirty="0">
                <a:solidFill>
                  <a:srgbClr val="FFFFFF"/>
                </a:solidFill>
                <a:effectLst/>
              </a:rPr>
              <a:t>Centre for Quantum </a:t>
            </a:r>
          </a:p>
          <a:p>
            <a:r>
              <a:rPr lang="en-CA" sz="1600" dirty="0">
                <a:solidFill>
                  <a:srgbClr val="FFFFFF"/>
                </a:solidFill>
                <a:effectLst/>
              </a:rPr>
              <a:t>   Spacetime, Seoul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A78F78-F65B-F2C3-F61E-35CC317D9115}"/>
              </a:ext>
            </a:extLst>
          </p:cNvPr>
          <p:cNvSpPr txBox="1"/>
          <p:nvPr/>
        </p:nvSpPr>
        <p:spPr>
          <a:xfrm>
            <a:off x="5352840" y="5646677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~70  Physicists &amp; Engineers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890C6BB-0F98-436D-5DE0-D31956D7F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80" y="131700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3DBB3-E680-3C77-74F3-6270D4B0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401" y="6457527"/>
            <a:ext cx="4916180" cy="2762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Soluk</a:t>
            </a:r>
            <a:r>
              <a:rPr lang="en-US" dirty="0"/>
              <a:t> --- University of Alberta --- For the MoEDAL Collaboration --- TIPP 2023 Cape Town Sept 4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A153E-FDF7-0929-D8E8-C58E41AD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22D19F-0016-6DF3-50D1-21195E8FB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91"/>
          <a:stretch/>
        </p:blipFill>
        <p:spPr>
          <a:xfrm>
            <a:off x="734274" y="857666"/>
            <a:ext cx="2936712" cy="2571334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38BE8D99-F81B-2441-DDD9-735F3EF131A1}"/>
              </a:ext>
            </a:extLst>
          </p:cNvPr>
          <p:cNvSpPr/>
          <p:nvPr/>
        </p:nvSpPr>
        <p:spPr>
          <a:xfrm>
            <a:off x="2643643" y="1267406"/>
            <a:ext cx="177861" cy="293549"/>
          </a:xfrm>
          <a:custGeom>
            <a:avLst/>
            <a:gdLst>
              <a:gd name="connsiteX0" fmla="*/ 13925 w 232081"/>
              <a:gd name="connsiteY0" fmla="*/ 0 h 366689"/>
              <a:gd name="connsiteX1" fmla="*/ 32492 w 232081"/>
              <a:gd name="connsiteY1" fmla="*/ 41775 h 366689"/>
              <a:gd name="connsiteX2" fmla="*/ 32492 w 232081"/>
              <a:gd name="connsiteY2" fmla="*/ 51058 h 366689"/>
              <a:gd name="connsiteX3" fmla="*/ 32492 w 232081"/>
              <a:gd name="connsiteY3" fmla="*/ 51058 h 366689"/>
              <a:gd name="connsiteX4" fmla="*/ 97474 w 232081"/>
              <a:gd name="connsiteY4" fmla="*/ 32492 h 366689"/>
              <a:gd name="connsiteX5" fmla="*/ 102116 w 232081"/>
              <a:gd name="connsiteY5" fmla="*/ 55700 h 366689"/>
              <a:gd name="connsiteX6" fmla="*/ 116041 w 232081"/>
              <a:gd name="connsiteY6" fmla="*/ 69625 h 366689"/>
              <a:gd name="connsiteX7" fmla="*/ 116041 w 232081"/>
              <a:gd name="connsiteY7" fmla="*/ 69625 h 366689"/>
              <a:gd name="connsiteX8" fmla="*/ 125324 w 232081"/>
              <a:gd name="connsiteY8" fmla="*/ 116041 h 366689"/>
              <a:gd name="connsiteX9" fmla="*/ 125324 w 232081"/>
              <a:gd name="connsiteY9" fmla="*/ 116041 h 366689"/>
              <a:gd name="connsiteX10" fmla="*/ 181023 w 232081"/>
              <a:gd name="connsiteY10" fmla="*/ 125324 h 366689"/>
              <a:gd name="connsiteX11" fmla="*/ 199590 w 232081"/>
              <a:gd name="connsiteY11" fmla="*/ 129966 h 366689"/>
              <a:gd name="connsiteX12" fmla="*/ 218156 w 232081"/>
              <a:gd name="connsiteY12" fmla="*/ 134608 h 366689"/>
              <a:gd name="connsiteX13" fmla="*/ 232081 w 232081"/>
              <a:gd name="connsiteY13" fmla="*/ 148532 h 366689"/>
              <a:gd name="connsiteX14" fmla="*/ 232081 w 232081"/>
              <a:gd name="connsiteY14" fmla="*/ 148532 h 366689"/>
              <a:gd name="connsiteX15" fmla="*/ 218156 w 232081"/>
              <a:gd name="connsiteY15" fmla="*/ 236723 h 366689"/>
              <a:gd name="connsiteX16" fmla="*/ 208873 w 232081"/>
              <a:gd name="connsiteY16" fmla="*/ 283140 h 366689"/>
              <a:gd name="connsiteX17" fmla="*/ 194948 w 232081"/>
              <a:gd name="connsiteY17" fmla="*/ 329556 h 366689"/>
              <a:gd name="connsiteX18" fmla="*/ 181023 w 232081"/>
              <a:gd name="connsiteY18" fmla="*/ 352764 h 366689"/>
              <a:gd name="connsiteX19" fmla="*/ 176382 w 232081"/>
              <a:gd name="connsiteY19" fmla="*/ 366689 h 366689"/>
              <a:gd name="connsiteX20" fmla="*/ 153174 w 232081"/>
              <a:gd name="connsiteY20" fmla="*/ 352764 h 366689"/>
              <a:gd name="connsiteX21" fmla="*/ 139249 w 232081"/>
              <a:gd name="connsiteY21" fmla="*/ 338839 h 366689"/>
              <a:gd name="connsiteX22" fmla="*/ 106757 w 232081"/>
              <a:gd name="connsiteY22" fmla="*/ 315631 h 366689"/>
              <a:gd name="connsiteX23" fmla="*/ 88191 w 232081"/>
              <a:gd name="connsiteY23" fmla="*/ 297064 h 366689"/>
              <a:gd name="connsiteX24" fmla="*/ 64983 w 232081"/>
              <a:gd name="connsiteY24" fmla="*/ 292423 h 366689"/>
              <a:gd name="connsiteX25" fmla="*/ 41775 w 232081"/>
              <a:gd name="connsiteY25" fmla="*/ 292423 h 366689"/>
              <a:gd name="connsiteX26" fmla="*/ 13925 w 232081"/>
              <a:gd name="connsiteY26" fmla="*/ 278498 h 366689"/>
              <a:gd name="connsiteX27" fmla="*/ 4642 w 232081"/>
              <a:gd name="connsiteY27" fmla="*/ 255290 h 366689"/>
              <a:gd name="connsiteX28" fmla="*/ 0 w 232081"/>
              <a:gd name="connsiteY28" fmla="*/ 227440 h 366689"/>
              <a:gd name="connsiteX29" fmla="*/ 13925 w 232081"/>
              <a:gd name="connsiteY29" fmla="*/ 0 h 36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2081" h="366689">
                <a:moveTo>
                  <a:pt x="13925" y="0"/>
                </a:moveTo>
                <a:lnTo>
                  <a:pt x="32492" y="41775"/>
                </a:lnTo>
                <a:lnTo>
                  <a:pt x="32492" y="51058"/>
                </a:lnTo>
                <a:lnTo>
                  <a:pt x="32492" y="51058"/>
                </a:lnTo>
                <a:lnTo>
                  <a:pt x="97474" y="32492"/>
                </a:lnTo>
                <a:lnTo>
                  <a:pt x="102116" y="55700"/>
                </a:lnTo>
                <a:lnTo>
                  <a:pt x="116041" y="69625"/>
                </a:lnTo>
                <a:lnTo>
                  <a:pt x="116041" y="69625"/>
                </a:lnTo>
                <a:lnTo>
                  <a:pt x="125324" y="116041"/>
                </a:lnTo>
                <a:lnTo>
                  <a:pt x="125324" y="116041"/>
                </a:lnTo>
                <a:lnTo>
                  <a:pt x="181023" y="125324"/>
                </a:lnTo>
                <a:lnTo>
                  <a:pt x="199590" y="129966"/>
                </a:lnTo>
                <a:lnTo>
                  <a:pt x="218156" y="134608"/>
                </a:lnTo>
                <a:lnTo>
                  <a:pt x="232081" y="148532"/>
                </a:lnTo>
                <a:lnTo>
                  <a:pt x="232081" y="148532"/>
                </a:lnTo>
                <a:lnTo>
                  <a:pt x="218156" y="236723"/>
                </a:lnTo>
                <a:lnTo>
                  <a:pt x="208873" y="283140"/>
                </a:lnTo>
                <a:lnTo>
                  <a:pt x="194948" y="329556"/>
                </a:lnTo>
                <a:lnTo>
                  <a:pt x="181023" y="352764"/>
                </a:lnTo>
                <a:lnTo>
                  <a:pt x="176382" y="366689"/>
                </a:lnTo>
                <a:lnTo>
                  <a:pt x="153174" y="352764"/>
                </a:lnTo>
                <a:lnTo>
                  <a:pt x="139249" y="338839"/>
                </a:lnTo>
                <a:lnTo>
                  <a:pt x="106757" y="315631"/>
                </a:lnTo>
                <a:lnTo>
                  <a:pt x="88191" y="297064"/>
                </a:lnTo>
                <a:lnTo>
                  <a:pt x="64983" y="292423"/>
                </a:lnTo>
                <a:lnTo>
                  <a:pt x="41775" y="292423"/>
                </a:lnTo>
                <a:lnTo>
                  <a:pt x="13925" y="278498"/>
                </a:lnTo>
                <a:lnTo>
                  <a:pt x="4642" y="255290"/>
                </a:lnTo>
                <a:lnTo>
                  <a:pt x="0" y="227440"/>
                </a:lnTo>
                <a:lnTo>
                  <a:pt x="1392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75E04-5EB3-2977-1706-594C5F9718E3}"/>
              </a:ext>
            </a:extLst>
          </p:cNvPr>
          <p:cNvSpPr txBox="1"/>
          <p:nvPr/>
        </p:nvSpPr>
        <p:spPr>
          <a:xfrm>
            <a:off x="1" y="0"/>
            <a:ext cx="798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    MAPP-2 for HL-LHC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88330-840E-EA5D-323D-317743D4E9BF}"/>
              </a:ext>
            </a:extLst>
          </p:cNvPr>
          <p:cNvSpPr txBox="1"/>
          <p:nvPr/>
        </p:nvSpPr>
        <p:spPr>
          <a:xfrm>
            <a:off x="1025905" y="1157961"/>
            <a:ext cx="7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sx="103000" sy="103000" algn="tl" rotWithShape="0">
                    <a:prstClr val="black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MAPP-1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9E41C8F-4882-DF95-306C-B096DB3B4C4B}"/>
              </a:ext>
            </a:extLst>
          </p:cNvPr>
          <p:cNvSpPr/>
          <p:nvPr/>
        </p:nvSpPr>
        <p:spPr>
          <a:xfrm flipH="1" flipV="1">
            <a:off x="969459" y="796715"/>
            <a:ext cx="235262" cy="370523"/>
          </a:xfrm>
          <a:prstGeom prst="arc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D52228-3691-8759-0149-867863ED83CE}"/>
              </a:ext>
            </a:extLst>
          </p:cNvPr>
          <p:cNvSpPr/>
          <p:nvPr/>
        </p:nvSpPr>
        <p:spPr>
          <a:xfrm rot="1354128">
            <a:off x="2400367" y="1221069"/>
            <a:ext cx="299224" cy="1072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12343-86AF-CEF9-8350-00244686047F}"/>
              </a:ext>
            </a:extLst>
          </p:cNvPr>
          <p:cNvSpPr txBox="1"/>
          <p:nvPr/>
        </p:nvSpPr>
        <p:spPr>
          <a:xfrm rot="1126731">
            <a:off x="2123479" y="983506"/>
            <a:ext cx="862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MAPP-2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B2F8A4-B763-12B3-D816-3524BFEB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0"/>
          <a:stretch/>
        </p:blipFill>
        <p:spPr>
          <a:xfrm>
            <a:off x="734274" y="3729296"/>
            <a:ext cx="2936712" cy="1728640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22839864-BB4A-1F5A-3B9F-A11B64300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21F37-9EE6-8060-E3BF-F42A9B0E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Soluk</a:t>
            </a:r>
            <a:r>
              <a:rPr lang="en-US" dirty="0"/>
              <a:t> --- University of Alberta --- For the MoEDAL Collaboration --- TIPP 2023 Cape Town Sept 4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2D248-F2F1-36AA-C844-886C989E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E6E139-6D4F-513E-BF96-2579DF8AB871}"/>
              </a:ext>
            </a:extLst>
          </p:cNvPr>
          <p:cNvSpPr txBox="1"/>
          <p:nvPr/>
        </p:nvSpPr>
        <p:spPr>
          <a:xfrm>
            <a:off x="4119949" y="796715"/>
            <a:ext cx="4545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Nested layers of scintillating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x-y readout using wavelength shifting fibers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~1cm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  <a:cs typeface="Calibri" panose="020F0502020204030204" pitchFamily="34" charset="0"/>
              </a:rPr>
              <a:t>~1200 m</a:t>
            </a:r>
            <a:r>
              <a:rPr lang="en-US" sz="1800" baseline="30000" dirty="0">
                <a:solidFill>
                  <a:srgbClr val="FFFFFF"/>
                </a:solidFill>
                <a:cs typeface="Calibri" panose="020F0502020204030204" pitchFamily="34" charset="0"/>
              </a:rPr>
              <a:t>3</a:t>
            </a:r>
            <a:r>
              <a:rPr lang="en-US" sz="1800" dirty="0">
                <a:solidFill>
                  <a:srgbClr val="FFFFFF"/>
                </a:solidFill>
                <a:cs typeface="Calibri" panose="020F0502020204030204" pitchFamily="34" charset="0"/>
              </a:rPr>
              <a:t> of instrumented decay volume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523ABE-3003-CE20-571C-858490E1D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66" y="4348205"/>
            <a:ext cx="4362414" cy="17981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7B72D9-C924-33EF-95DA-17E2DF65C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05" y="2796363"/>
            <a:ext cx="2545075" cy="1477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F3C891-117A-93DD-1026-8C31B08CF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66" y="2796361"/>
            <a:ext cx="1468313" cy="14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931BE8-D322-D9F4-BE88-D9AD0549763B}"/>
              </a:ext>
            </a:extLst>
          </p:cNvPr>
          <p:cNvSpPr txBox="1">
            <a:spLocks/>
          </p:cNvSpPr>
          <p:nvPr/>
        </p:nvSpPr>
        <p:spPr>
          <a:xfrm>
            <a:off x="365598" y="1427949"/>
            <a:ext cx="4958169" cy="2035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FFFFFF"/>
                </a:solidFill>
                <a:cs typeface="Calibri" panose="020F0502020204030204" pitchFamily="34" charset="0"/>
              </a:rPr>
              <a:t>Benchmark process: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Where the Higgs mixing portal admits inclusive B → </a:t>
            </a:r>
            <a:r>
              <a:rPr lang="en-US" sz="1800" dirty="0" err="1">
                <a:solidFill>
                  <a:srgbClr val="92D050"/>
                </a:solidFill>
                <a:cs typeface="Calibri" panose="020F0502020204030204" pitchFamily="34" charset="0"/>
              </a:rPr>
              <a:t>X</a:t>
            </a:r>
            <a:r>
              <a:rPr lang="en-US" sz="1800" baseline="-25000" dirty="0" err="1">
                <a:solidFill>
                  <a:srgbClr val="92D050"/>
                </a:solidFill>
                <a:cs typeface="Calibri" panose="020F0502020204030204" pitchFamily="34" charset="0"/>
              </a:rPr>
              <a:t>s</a:t>
            </a:r>
            <a:r>
              <a:rPr lang="en-US" sz="1800" dirty="0" err="1">
                <a:solidFill>
                  <a:srgbClr val="92D050"/>
                </a:solidFill>
                <a:cs typeface="Calibri" panose="020F0502020204030204" pitchFamily="34" charset="0"/>
              </a:rPr>
              <a:t>ɸ</a:t>
            </a: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 decays, where </a:t>
            </a:r>
            <a:r>
              <a:rPr lang="el-GR" sz="1800" dirty="0">
                <a:solidFill>
                  <a:srgbClr val="92D050"/>
                </a:solidFill>
                <a:cs typeface="Calibri" panose="020F0502020204030204" pitchFamily="34" charset="0"/>
              </a:rPr>
              <a:t>φ </a:t>
            </a: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is a light CP-even scalar that mixes with the Higgs, with mixing angle </a:t>
            </a:r>
            <a:r>
              <a:rPr lang="el-GR" sz="1800" dirty="0">
                <a:solidFill>
                  <a:srgbClr val="92D050"/>
                </a:solidFill>
                <a:cs typeface="Calibri" panose="020F0502020204030204" pitchFamily="34" charset="0"/>
              </a:rPr>
              <a:t>θ ≪ 1</a:t>
            </a: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MAPP-2 each for 300 fb</a:t>
            </a:r>
            <a:r>
              <a:rPr lang="en-US" sz="1800" baseline="30000" dirty="0">
                <a:solidFill>
                  <a:srgbClr val="92D050"/>
                </a:solidFill>
                <a:cs typeface="Calibri" panose="020F0502020204030204" pitchFamily="34" charset="0"/>
              </a:rPr>
              <a:t>-1</a:t>
            </a:r>
            <a:r>
              <a:rPr lang="en-US" sz="1800" dirty="0">
                <a:solidFill>
                  <a:srgbClr val="92D050"/>
                </a:solidFill>
                <a:cs typeface="Calibri" panose="020F0502020204030204" pitchFamily="34" charset="0"/>
              </a:rPr>
              <a:t> compared to CODEX-b, SHIP, MATHUSLA.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2400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4E55A-78EC-47DB-C2CF-D9CAB7A99351}"/>
              </a:ext>
            </a:extLst>
          </p:cNvPr>
          <p:cNvSpPr txBox="1"/>
          <p:nvPr/>
        </p:nvSpPr>
        <p:spPr>
          <a:xfrm>
            <a:off x="588200" y="52437"/>
            <a:ext cx="77043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FFFF00"/>
                </a:solidFill>
                <a:cs typeface="Calibri" panose="020F0502020204030204" pitchFamily="34" charset="0"/>
              </a:rPr>
              <a:t>MAPP-2: Example Physics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83140-7338-EFB2-F04F-27348C5DC9D1}"/>
              </a:ext>
            </a:extLst>
          </p:cNvPr>
          <p:cNvSpPr txBox="1"/>
          <p:nvPr/>
        </p:nvSpPr>
        <p:spPr>
          <a:xfrm>
            <a:off x="927287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F15C7-B2E7-6278-0BA4-5EF9CDFC5267}"/>
              </a:ext>
            </a:extLst>
          </p:cNvPr>
          <p:cNvSpPr/>
          <p:nvPr/>
        </p:nvSpPr>
        <p:spPr>
          <a:xfrm>
            <a:off x="5188292" y="3632181"/>
            <a:ext cx="3711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solidFill>
                  <a:srgbClr val="FFFF00"/>
                </a:solidFill>
                <a:cs typeface="Calibri" panose="020F0502020204030204" pitchFamily="34" charset="0"/>
              </a:rPr>
              <a:t>See Phys. Rev. D97 (1) (2018) 15023 for CODEX-b results.</a:t>
            </a:r>
            <a:endParaRPr lang="en-CA" sz="1200" dirty="0">
              <a:solidFill>
                <a:srgbClr val="FFFF00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1DF1DE7-D2C4-D8CA-D577-81FC7B54B46B}"/>
              </a:ext>
            </a:extLst>
          </p:cNvPr>
          <p:cNvSpPr/>
          <p:nvPr/>
        </p:nvSpPr>
        <p:spPr>
          <a:xfrm>
            <a:off x="7859730" y="1527425"/>
            <a:ext cx="561654" cy="695218"/>
          </a:xfrm>
          <a:custGeom>
            <a:avLst/>
            <a:gdLst>
              <a:gd name="connsiteX0" fmla="*/ 0 w 561654"/>
              <a:gd name="connsiteY0" fmla="*/ 0 h 695218"/>
              <a:gd name="connsiteX1" fmla="*/ 95892 w 561654"/>
              <a:gd name="connsiteY1" fmla="*/ 126714 h 695218"/>
              <a:gd name="connsiteX2" fmla="*/ 143839 w 561654"/>
              <a:gd name="connsiteY2" fmla="*/ 157537 h 695218"/>
              <a:gd name="connsiteX3" fmla="*/ 174661 w 561654"/>
              <a:gd name="connsiteY3" fmla="*/ 191784 h 695218"/>
              <a:gd name="connsiteX4" fmla="*/ 212333 w 561654"/>
              <a:gd name="connsiteY4" fmla="*/ 232881 h 695218"/>
              <a:gd name="connsiteX5" fmla="*/ 246580 w 561654"/>
              <a:gd name="connsiteY5" fmla="*/ 253429 h 695218"/>
              <a:gd name="connsiteX6" fmla="*/ 273978 w 561654"/>
              <a:gd name="connsiteY6" fmla="*/ 277402 h 695218"/>
              <a:gd name="connsiteX7" fmla="*/ 325349 w 561654"/>
              <a:gd name="connsiteY7" fmla="*/ 304800 h 695218"/>
              <a:gd name="connsiteX8" fmla="*/ 359596 w 561654"/>
              <a:gd name="connsiteY8" fmla="*/ 325348 h 695218"/>
              <a:gd name="connsiteX9" fmla="*/ 380144 w 561654"/>
              <a:gd name="connsiteY9" fmla="*/ 342472 h 695218"/>
              <a:gd name="connsiteX10" fmla="*/ 404117 w 561654"/>
              <a:gd name="connsiteY10" fmla="*/ 363020 h 695218"/>
              <a:gd name="connsiteX11" fmla="*/ 424666 w 561654"/>
              <a:gd name="connsiteY11" fmla="*/ 417815 h 695218"/>
              <a:gd name="connsiteX12" fmla="*/ 452063 w 561654"/>
              <a:gd name="connsiteY12" fmla="*/ 462337 h 695218"/>
              <a:gd name="connsiteX13" fmla="*/ 489735 w 561654"/>
              <a:gd name="connsiteY13" fmla="*/ 510283 h 695218"/>
              <a:gd name="connsiteX14" fmla="*/ 506859 w 561654"/>
              <a:gd name="connsiteY14" fmla="*/ 544530 h 695218"/>
              <a:gd name="connsiteX15" fmla="*/ 506859 w 561654"/>
              <a:gd name="connsiteY15" fmla="*/ 544530 h 695218"/>
              <a:gd name="connsiteX16" fmla="*/ 513708 w 561654"/>
              <a:gd name="connsiteY16" fmla="*/ 613024 h 695218"/>
              <a:gd name="connsiteX17" fmla="*/ 523982 w 561654"/>
              <a:gd name="connsiteY17" fmla="*/ 647272 h 695218"/>
              <a:gd name="connsiteX18" fmla="*/ 523982 w 561654"/>
              <a:gd name="connsiteY18" fmla="*/ 647272 h 695218"/>
              <a:gd name="connsiteX19" fmla="*/ 561654 w 561654"/>
              <a:gd name="connsiteY19" fmla="*/ 695218 h 695218"/>
              <a:gd name="connsiteX20" fmla="*/ 561654 w 561654"/>
              <a:gd name="connsiteY20" fmla="*/ 695218 h 69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1654" h="695218">
                <a:moveTo>
                  <a:pt x="0" y="0"/>
                </a:moveTo>
                <a:lnTo>
                  <a:pt x="95892" y="126714"/>
                </a:lnTo>
                <a:lnTo>
                  <a:pt x="143839" y="157537"/>
                </a:lnTo>
                <a:lnTo>
                  <a:pt x="174661" y="191784"/>
                </a:lnTo>
                <a:lnTo>
                  <a:pt x="212333" y="232881"/>
                </a:lnTo>
                <a:lnTo>
                  <a:pt x="246580" y="253429"/>
                </a:lnTo>
                <a:lnTo>
                  <a:pt x="273978" y="277402"/>
                </a:lnTo>
                <a:lnTo>
                  <a:pt x="325349" y="304800"/>
                </a:lnTo>
                <a:lnTo>
                  <a:pt x="359596" y="325348"/>
                </a:lnTo>
                <a:lnTo>
                  <a:pt x="380144" y="342472"/>
                </a:lnTo>
                <a:lnTo>
                  <a:pt x="404117" y="363020"/>
                </a:lnTo>
                <a:lnTo>
                  <a:pt x="424666" y="417815"/>
                </a:lnTo>
                <a:lnTo>
                  <a:pt x="452063" y="462337"/>
                </a:lnTo>
                <a:lnTo>
                  <a:pt x="489735" y="510283"/>
                </a:lnTo>
                <a:lnTo>
                  <a:pt x="506859" y="544530"/>
                </a:lnTo>
                <a:lnTo>
                  <a:pt x="506859" y="544530"/>
                </a:lnTo>
                <a:lnTo>
                  <a:pt x="513708" y="613024"/>
                </a:lnTo>
                <a:lnTo>
                  <a:pt x="523982" y="647272"/>
                </a:lnTo>
                <a:lnTo>
                  <a:pt x="523982" y="647272"/>
                </a:lnTo>
                <a:lnTo>
                  <a:pt x="561654" y="695218"/>
                </a:lnTo>
                <a:lnTo>
                  <a:pt x="561654" y="695218"/>
                </a:lnTo>
              </a:path>
            </a:pathLst>
          </a:custGeom>
          <a:noFill/>
          <a:ln>
            <a:solidFill>
              <a:schemeClr val="tx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B7563A-EEC1-AE80-A524-47881C4B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43" y="3922438"/>
            <a:ext cx="3151356" cy="205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3FF7E-2DB8-8CF5-177D-0CAB82F21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3" y="1259724"/>
            <a:ext cx="3151356" cy="23720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7BDA7-2097-4970-519F-3F4B2C16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Soluk</a:t>
            </a:r>
            <a:r>
              <a:rPr lang="en-US" dirty="0"/>
              <a:t> --- University of Alberta --- For the MoEDAL Collaboration --- TIPP 2023 Cape Town Sept 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9AD4-3CBB-3844-E2E9-16982760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21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2105561-AB9B-E178-2BE0-F8E6DD555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338D05-25DB-25A3-417A-E8443A14B850}"/>
              </a:ext>
            </a:extLst>
          </p:cNvPr>
          <p:cNvSpPr txBox="1">
            <a:spLocks/>
          </p:cNvSpPr>
          <p:nvPr/>
        </p:nvSpPr>
        <p:spPr>
          <a:xfrm>
            <a:off x="365598" y="3978096"/>
            <a:ext cx="4822694" cy="28382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CA" sz="1800" dirty="0">
                <a:solidFill>
                  <a:srgbClr val="FFFFFF"/>
                </a:solidFill>
                <a:cs typeface="Calibri" panose="020F0502020204030204" pitchFamily="34" charset="0"/>
              </a:rPr>
              <a:t>Pair production of right-handed neutrinos from the decay of an additional neutral </a:t>
            </a:r>
            <a:r>
              <a:rPr lang="en-CA" sz="1800" b="1" dirty="0">
                <a:solidFill>
                  <a:srgbClr val="FFFFFF"/>
                </a:solidFill>
                <a:cs typeface="Calibri" panose="020F0502020204030204" pitchFamily="34" charset="0"/>
              </a:rPr>
              <a:t>Z</a:t>
            </a:r>
            <a:r>
              <a:rPr lang="en-CA" sz="1800" baseline="30000" dirty="0">
                <a:solidFill>
                  <a:srgbClr val="FFFFFF"/>
                </a:solidFill>
                <a:cs typeface="Calibri" panose="020F0502020204030204" pitchFamily="34" charset="0"/>
              </a:rPr>
              <a:t>0</a:t>
            </a:r>
            <a:r>
              <a:rPr lang="en-CA" sz="1800" dirty="0">
                <a:solidFill>
                  <a:srgbClr val="FFFFFF"/>
                </a:solidFill>
                <a:cs typeface="Calibri" panose="020F0502020204030204" pitchFamily="34" charset="0"/>
              </a:rPr>
              <a:t> boson in the gauged </a:t>
            </a:r>
            <a:r>
              <a:rPr lang="en-CA" sz="1800" b="1" dirty="0">
                <a:solidFill>
                  <a:srgbClr val="FFFFFF"/>
                </a:solidFill>
                <a:cs typeface="Calibri" panose="020F0502020204030204" pitchFamily="34" charset="0"/>
              </a:rPr>
              <a:t>B-L </a:t>
            </a:r>
            <a:r>
              <a:rPr lang="en-CA" sz="1800" dirty="0">
                <a:solidFill>
                  <a:srgbClr val="FFFFFF"/>
                </a:solidFill>
                <a:cs typeface="Calibri" panose="020F0502020204030204" pitchFamily="34" charset="0"/>
              </a:rPr>
              <a:t>model – Phys. Rev. D100 (2019), 035005.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CA" sz="1800" dirty="0">
                <a:solidFill>
                  <a:srgbClr val="92D050"/>
                </a:solidFill>
                <a:cs typeface="Calibri" panose="020F0502020204030204" pitchFamily="34" charset="0"/>
              </a:rPr>
              <a:t>No backgrounds/efficiencies are included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CA" sz="1800" dirty="0">
                <a:solidFill>
                  <a:srgbClr val="92D050"/>
                </a:solidFill>
                <a:cs typeface="Calibri" panose="020F0502020204030204" pitchFamily="34" charset="0"/>
              </a:rPr>
              <a:t>Full Monte-Carlo simulation  now  available  and  being studied</a:t>
            </a:r>
            <a:endParaRPr lang="el-GR" sz="2400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Blip>
                <a:blip r:embed="rId5"/>
              </a:buBlip>
            </a:pPr>
            <a:endParaRPr lang="en-US" sz="2400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C8DBD-E013-5961-C5B3-FD563F1BCA49}"/>
              </a:ext>
            </a:extLst>
          </p:cNvPr>
          <p:cNvSpPr txBox="1"/>
          <p:nvPr/>
        </p:nvSpPr>
        <p:spPr>
          <a:xfrm>
            <a:off x="5632933" y="5976071"/>
            <a:ext cx="2822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cs typeface="Calibri" panose="020F0502020204030204" pitchFamily="34" charset="0"/>
              </a:rPr>
              <a:t>Frank </a:t>
            </a:r>
            <a:r>
              <a:rPr lang="en-US" sz="1200" dirty="0" err="1">
                <a:solidFill>
                  <a:srgbClr val="FFFF00"/>
                </a:solidFill>
                <a:cs typeface="Calibri" panose="020F0502020204030204" pitchFamily="34" charset="0"/>
              </a:rPr>
              <a:t>Deppisch</a:t>
            </a:r>
            <a:r>
              <a:rPr lang="en-US" sz="1200" dirty="0">
                <a:solidFill>
                  <a:srgbClr val="FFFF00"/>
                </a:solidFill>
                <a:cs typeface="Calibri" panose="020F0502020204030204" pitchFamily="34" charset="0"/>
              </a:rPr>
              <a:t>, to be published in EPJ-ST</a:t>
            </a:r>
          </a:p>
        </p:txBody>
      </p:sp>
    </p:spTree>
    <p:extLst>
      <p:ext uri="{BB962C8B-B14F-4D97-AF65-F5344CB8AC3E}">
        <p14:creationId xmlns:p14="http://schemas.microsoft.com/office/powerpoint/2010/main" val="1076870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F75E04-5EB3-2977-1706-594C5F9718E3}"/>
              </a:ext>
            </a:extLst>
          </p:cNvPr>
          <p:cNvSpPr txBox="1"/>
          <p:nvPr/>
        </p:nvSpPr>
        <p:spPr>
          <a:xfrm>
            <a:off x="419101" y="99121"/>
            <a:ext cx="798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    UGC1 Refurbishment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22839864-BB4A-1F5A-3B9F-A11B6430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AA531-F624-1BC3-9C27-B6F2D64B71E5}"/>
              </a:ext>
            </a:extLst>
          </p:cNvPr>
          <p:cNvSpPr txBox="1"/>
          <p:nvPr/>
        </p:nvSpPr>
        <p:spPr>
          <a:xfrm>
            <a:off x="4413251" y="4167375"/>
            <a:ext cx="426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Safety assessment CERN EDMS #2487833</a:t>
            </a:r>
          </a:p>
        </p:txBody>
      </p:sp>
      <p:graphicFrame>
        <p:nvGraphicFramePr>
          <p:cNvPr id="5" name="Content Placeholder 17">
            <a:extLst>
              <a:ext uri="{FF2B5EF4-FFF2-40B4-BE49-F238E27FC236}">
                <a16:creationId xmlns:a16="http://schemas.microsoft.com/office/drawing/2014/main" id="{C042DC58-B6A4-77A5-B581-AFD89CD88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673637"/>
              </p:ext>
            </p:extLst>
          </p:nvPr>
        </p:nvGraphicFramePr>
        <p:xfrm>
          <a:off x="3989765" y="1129970"/>
          <a:ext cx="4938882" cy="2940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206">
                  <a:extLst>
                    <a:ext uri="{9D8B030D-6E8A-4147-A177-3AD203B41FA5}">
                      <a16:colId xmlns:a16="http://schemas.microsoft.com/office/drawing/2014/main" val="1270085913"/>
                    </a:ext>
                  </a:extLst>
                </a:gridCol>
                <a:gridCol w="945767">
                  <a:extLst>
                    <a:ext uri="{9D8B030D-6E8A-4147-A177-3AD203B41FA5}">
                      <a16:colId xmlns:a16="http://schemas.microsoft.com/office/drawing/2014/main" val="240673771"/>
                    </a:ext>
                  </a:extLst>
                </a:gridCol>
                <a:gridCol w="2036909">
                  <a:extLst>
                    <a:ext uri="{9D8B030D-6E8A-4147-A177-3AD203B41FA5}">
                      <a16:colId xmlns:a16="http://schemas.microsoft.com/office/drawing/2014/main" val="1947499006"/>
                    </a:ext>
                  </a:extLst>
                </a:gridCol>
              </a:tblGrid>
              <a:tr h="157882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Safety Requirement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Cost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Cost + Contingency 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656889"/>
                  </a:ext>
                </a:extLst>
              </a:tr>
              <a:tr h="394035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Fire Detection</a:t>
                      </a:r>
                      <a:endParaRPr lang="en-CA" sz="1000">
                        <a:effectLst/>
                      </a:endParaRPr>
                    </a:p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Emergency Red phone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21,000 CHF</a:t>
                      </a:r>
                      <a:endParaRPr lang="en-CA" sz="1000" dirty="0">
                        <a:effectLst/>
                      </a:endParaRPr>
                    </a:p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11,200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23,100 CHF (10 %)</a:t>
                      </a:r>
                      <a:endParaRPr lang="en-CA" sz="1000">
                        <a:effectLst/>
                      </a:endParaRPr>
                    </a:p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11,760 CHF (5 %)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2066421"/>
                  </a:ext>
                </a:extLst>
              </a:tr>
              <a:tr h="157882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Electrical Safety 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48,200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53,000 (10 %)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3632949"/>
                  </a:ext>
                </a:extLst>
              </a:tr>
              <a:tr h="327081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Civil Engineering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151,000 CHF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166,100 CHF (10 %)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45212"/>
                  </a:ext>
                </a:extLst>
              </a:tr>
              <a:tr h="157882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HVAC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45,000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54,000 CHF (20%)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9719424"/>
                  </a:ext>
                </a:extLst>
              </a:tr>
              <a:tr h="327136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Access and work at height at UGC1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10,000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11,000 CHF (10 %)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615847"/>
                  </a:ext>
                </a:extLst>
              </a:tr>
              <a:tr h="563234"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Radiation Protection Patrol &amp; Access System Requirement 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45,000 CHF</a:t>
                      </a:r>
                      <a:endParaRPr lang="en-CA" sz="1000" dirty="0">
                        <a:effectLst/>
                      </a:endParaRPr>
                    </a:p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  4,500 CHF 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49,500  CHF (10 %) Patrol System</a:t>
                      </a:r>
                      <a:endParaRPr lang="en-CA" sz="1000" dirty="0">
                        <a:effectLst/>
                      </a:endParaRPr>
                    </a:p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  4,725 CHF (5 %) Sector door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651428"/>
                  </a:ext>
                </a:extLst>
              </a:tr>
              <a:tr h="157882"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>
                          <a:effectLst/>
                        </a:rPr>
                        <a:t>TOTAL</a:t>
                      </a:r>
                      <a:endParaRPr lang="en-CA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67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335,900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3030"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1100" dirty="0">
                          <a:effectLst/>
                        </a:rPr>
                        <a:t>373,185 CHF</a:t>
                      </a:r>
                      <a:endParaRPr lang="en-CA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184254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9693DC9-B907-B687-93B4-F51FA6478B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49" y="3742605"/>
            <a:ext cx="3168741" cy="23765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621AFB-103E-A721-B9B2-ED0C981F8F84}"/>
              </a:ext>
            </a:extLst>
          </p:cNvPr>
          <p:cNvSpPr txBox="1"/>
          <p:nvPr/>
        </p:nvSpPr>
        <p:spPr>
          <a:xfrm>
            <a:off x="1551092" y="4686532"/>
            <a:ext cx="160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LHC tunnel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E2D5AF-A942-AB97-C1C7-6DC4284EF4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49" y="1129783"/>
            <a:ext cx="3168741" cy="23765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1BDD18-89B8-FAA9-BD00-A42AEB6E4823}"/>
              </a:ext>
            </a:extLst>
          </p:cNvPr>
          <p:cNvSpPr txBox="1"/>
          <p:nvPr/>
        </p:nvSpPr>
        <p:spPr>
          <a:xfrm>
            <a:off x="2074573" y="1247465"/>
            <a:ext cx="13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2C5ED3-26F9-63DD-FD6C-8E2BED456521}"/>
              </a:ext>
            </a:extLst>
          </p:cNvPr>
          <p:cNvCxnSpPr>
            <a:cxnSpLocks/>
          </p:cNvCxnSpPr>
          <p:nvPr/>
        </p:nvCxnSpPr>
        <p:spPr>
          <a:xfrm flipH="1">
            <a:off x="2074573" y="1634713"/>
            <a:ext cx="118546" cy="471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BD69799-F1A3-AF92-F8F8-9C3F48AB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DFFE51C-F599-F078-58A9-9861E0E6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22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FD9277-3128-663A-EE87-6D648544E5C0}"/>
              </a:ext>
            </a:extLst>
          </p:cNvPr>
          <p:cNvSpPr txBox="1"/>
          <p:nvPr/>
        </p:nvSpPr>
        <p:spPr>
          <a:xfrm>
            <a:off x="3989765" y="4561551"/>
            <a:ext cx="4916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Civil work ~$0.5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Detector cost ~$3-4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Studies continue…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64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54" y="512064"/>
            <a:ext cx="8077199" cy="556255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srgbClr val="FFFF00"/>
                </a:solidFill>
              </a:rPr>
              <a:t>Other MoEDAL-MAPP Talks at TIPP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47800" y="6416675"/>
            <a:ext cx="6248400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59847" y="1590499"/>
            <a:ext cx="322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EA3A84B-0EA2-1F81-3FAD-2AB75D8C7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94F83-7DFA-5826-5275-BCE46E6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A8993-ED23-3E05-0D78-27CE84C20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258" y="1294385"/>
            <a:ext cx="4703323" cy="2458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960AC-17A4-F07F-661C-708285FB7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259" y="3832609"/>
            <a:ext cx="4703323" cy="23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83577"/>
            <a:ext cx="7772400" cy="556255"/>
          </a:xfrm>
        </p:spPr>
        <p:txBody>
          <a:bodyPr/>
          <a:lstStyle/>
          <a:p>
            <a:r>
              <a:rPr lang="en-CA" dirty="0">
                <a:solidFill>
                  <a:srgbClr val="FFFF00"/>
                </a:solidFill>
              </a:rPr>
              <a:t>Thank you for your attention…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47800" y="6416675"/>
            <a:ext cx="6248400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EA3A84B-0EA2-1F81-3FAD-2AB75D8C7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CEC36-274C-B281-DE1F-BC51EC42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F7477-D745-C4A1-B474-48E44147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" y="4760234"/>
            <a:ext cx="9017203" cy="14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03C76AB-9BBC-DBC8-EB37-B8F004CCC207}"/>
              </a:ext>
            </a:extLst>
          </p:cNvPr>
          <p:cNvSpPr txBox="1"/>
          <p:nvPr/>
        </p:nvSpPr>
        <p:spPr>
          <a:xfrm>
            <a:off x="397799" y="65051"/>
            <a:ext cx="7743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Calibri" panose="020F0502020204030204" pitchFamily="34" charset="0"/>
              </a:rPr>
              <a:t>The </a:t>
            </a:r>
            <a:r>
              <a:rPr lang="en-US" sz="4400" dirty="0" err="1">
                <a:solidFill>
                  <a:srgbClr val="FFFF00"/>
                </a:solidFill>
                <a:cs typeface="Calibri" panose="020F0502020204030204" pitchFamily="34" charset="0"/>
              </a:rPr>
              <a:t>MoEDAL</a:t>
            </a:r>
            <a:r>
              <a:rPr lang="en-US" sz="4400" dirty="0">
                <a:solidFill>
                  <a:srgbClr val="FFFF00"/>
                </a:solidFill>
                <a:cs typeface="Calibri" panose="020F0502020204030204" pitchFamily="34" charset="0"/>
              </a:rPr>
              <a:t>-MAPP Philosophy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5920-0623-D2CF-5B57-32C5F2BD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057245"/>
            <a:ext cx="8869680" cy="3215345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899875-6741-09FA-7F0F-D5C8A73E1D3E}"/>
              </a:ext>
            </a:extLst>
          </p:cNvPr>
          <p:cNvSpPr txBox="1"/>
          <p:nvPr/>
        </p:nvSpPr>
        <p:spPr>
          <a:xfrm>
            <a:off x="761968" y="4238307"/>
            <a:ext cx="737974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>
                <a:cs typeface="Calibri" panose="020F0502020204030204" pitchFamily="34" charset="0"/>
              </a:rPr>
              <a:t>Dedicated Search Experiments (DSE):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92D050"/>
                </a:solidFill>
                <a:cs typeface="Calibri" panose="020F0502020204030204" pitchFamily="34" charset="0"/>
              </a:rPr>
              <a:t>Concentrate on particularly clear experimental signatures of new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92D050"/>
                </a:solidFill>
                <a:cs typeface="Calibri" panose="020F0502020204030204" pitchFamily="34" charset="0"/>
              </a:rPr>
              <a:t>Usually stand alone, modest size, lower cost with small teams ( &lt;100)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92D050"/>
                </a:solidFill>
                <a:cs typeface="Calibri" panose="020F0502020204030204" pitchFamily="34" charset="0"/>
              </a:rPr>
              <a:t>Complementary to the main detectors ATLAS &amp; CMS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MoEDAL [(Mo)</a:t>
            </a:r>
            <a:r>
              <a:rPr lang="en-CA" sz="1600" dirty="0" err="1">
                <a:solidFill>
                  <a:srgbClr val="FFFFFF"/>
                </a:solidFill>
                <a:cs typeface="Calibri" panose="020F0502020204030204" pitchFamily="34" charset="0"/>
              </a:rPr>
              <a:t>nopole</a:t>
            </a: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 and Exotics Detector At the LHC] was the first DSE approved and operational at the LHC starting in run 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MAPP [(M)</a:t>
            </a:r>
            <a:r>
              <a:rPr lang="en-CA" sz="1600" dirty="0" err="1">
                <a:solidFill>
                  <a:srgbClr val="FFFFFF"/>
                </a:solidFill>
                <a:cs typeface="Calibri" panose="020F0502020204030204" pitchFamily="34" charset="0"/>
              </a:rPr>
              <a:t>oEDAL</a:t>
            </a: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 (A)</a:t>
            </a:r>
            <a:r>
              <a:rPr lang="en-CA" sz="1600" dirty="0" err="1">
                <a:solidFill>
                  <a:srgbClr val="FFFFFF"/>
                </a:solidFill>
                <a:cs typeface="Calibri" panose="020F0502020204030204" pitchFamily="34" charset="0"/>
              </a:rPr>
              <a:t>pparatus</a:t>
            </a: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 for (P)</a:t>
            </a:r>
            <a:r>
              <a:rPr lang="en-CA" sz="1600" dirty="0" err="1">
                <a:solidFill>
                  <a:srgbClr val="FFFFFF"/>
                </a:solidFill>
                <a:cs typeface="Calibri" panose="020F0502020204030204" pitchFamily="34" charset="0"/>
              </a:rPr>
              <a:t>enetrating</a:t>
            </a:r>
            <a:r>
              <a:rPr lang="en-CA" sz="1600" dirty="0">
                <a:solidFill>
                  <a:srgbClr val="FFFFFF"/>
                </a:solidFill>
                <a:cs typeface="Calibri" panose="020F0502020204030204" pitchFamily="34" charset="0"/>
              </a:rPr>
              <a:t> (P)articles] under 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B1DB4-3D5D-2F52-8C84-B08F4B41CF90}"/>
              </a:ext>
            </a:extLst>
          </p:cNvPr>
          <p:cNvSpPr txBox="1"/>
          <p:nvPr/>
        </p:nvSpPr>
        <p:spPr>
          <a:xfrm>
            <a:off x="5913704" y="1019684"/>
            <a:ext cx="291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1st </a:t>
            </a:r>
            <a:r>
              <a:rPr lang="en-US" b="1" dirty="0" err="1">
                <a:cs typeface="Calibri" panose="020F0502020204030204" pitchFamily="34" charset="0"/>
              </a:rPr>
              <a:t>NoI</a:t>
            </a:r>
            <a:r>
              <a:rPr lang="en-US" b="1" dirty="0">
                <a:cs typeface="Calibri" panose="020F0502020204030204" pitchFamily="34" charset="0"/>
              </a:rPr>
              <a:t> to the LHCC in 1999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DB130994-FD48-1AD7-F4AA-2B7BC7335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4856" y="157892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12FD9-D174-26A0-90AC-DB73722F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Soluk</a:t>
            </a:r>
            <a:r>
              <a:rPr lang="en-US" dirty="0"/>
              <a:t> --- University of Alberta --- For the MoEDAL Collaboration  --- TIPP 2023 Cape Town Sept 4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86616-E35E-5C39-43AE-87BF254F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6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6D3F8-5EFA-22D6-A939-20FF2AE7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62" y="915226"/>
            <a:ext cx="8573524" cy="5554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45D7E-17B7-59ED-D76A-D14D43934638}"/>
              </a:ext>
            </a:extLst>
          </p:cNvPr>
          <p:cNvSpPr txBox="1"/>
          <p:nvPr/>
        </p:nvSpPr>
        <p:spPr>
          <a:xfrm>
            <a:off x="6295913" y="4017680"/>
            <a:ext cx="1890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2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/dx ∝ Z</a:t>
            </a:r>
            <a:r>
              <a:rPr lang="en-US" sz="2200" b="1" baseline="30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1" dirty="0">
                <a:solidFill>
                  <a:srgbClr val="0432FF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2200" b="1" baseline="30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2DF7D-A4A1-EE9F-4734-9FA18925442D}"/>
              </a:ext>
            </a:extLst>
          </p:cNvPr>
          <p:cNvSpPr/>
          <p:nvPr/>
        </p:nvSpPr>
        <p:spPr>
          <a:xfrm>
            <a:off x="6504345" y="4362894"/>
            <a:ext cx="15135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cap="all" dirty="0">
                <a:ln/>
                <a:solidFill>
                  <a:srgbClr val="0432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sym typeface="Wingdings"/>
              </a:rPr>
              <a:t>z(&lt;&lt;1) </a:t>
            </a:r>
            <a:r>
              <a:rPr lang="en-US" sz="2200" b="1" dirty="0">
                <a:ln w="11430"/>
                <a:solidFill>
                  <a:srgbClr val="0432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2200" b="1" cap="all" dirty="0">
                <a:ln/>
                <a:solidFill>
                  <a:srgbClr val="0432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sym typeface="Wingdings"/>
              </a:rPr>
              <a:t>(~1)</a:t>
            </a:r>
            <a:endParaRPr lang="en-US" sz="2200" b="1" cap="all" dirty="0">
              <a:ln/>
              <a:solidFill>
                <a:srgbClr val="0432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8588A-53EB-6731-0283-FF085F09FD6F}"/>
              </a:ext>
            </a:extLst>
          </p:cNvPr>
          <p:cNvSpPr txBox="1"/>
          <p:nvPr/>
        </p:nvSpPr>
        <p:spPr>
          <a:xfrm>
            <a:off x="946962" y="4447963"/>
            <a:ext cx="18823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charge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857CD-BE8A-15EF-7BB3-CFD8AB7CD356}"/>
              </a:ext>
            </a:extLst>
          </p:cNvPr>
          <p:cNvSpPr txBox="1"/>
          <p:nvPr/>
        </p:nvSpPr>
        <p:spPr>
          <a:xfrm>
            <a:off x="955459" y="4755945"/>
            <a:ext cx="18678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/dx ∝ z</a:t>
            </a:r>
            <a:r>
              <a:rPr lang="en-US" sz="2200" b="1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1" dirty="0">
                <a:solidFill>
                  <a:srgbClr val="FFFF00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2200" b="1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215B-5773-E869-334E-C72C64760995}"/>
              </a:ext>
            </a:extLst>
          </p:cNvPr>
          <p:cNvSpPr txBox="1"/>
          <p:nvPr/>
        </p:nvSpPr>
        <p:spPr>
          <a:xfrm>
            <a:off x="1334223" y="5107369"/>
            <a:ext cx="121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Z ≥1 </a:t>
            </a:r>
            <a:r>
              <a:rPr lang="en-US" sz="2000" b="1" dirty="0">
                <a:solidFill>
                  <a:srgbClr val="FFFF00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2000" b="1" dirty="0">
                <a:solidFill>
                  <a:srgbClr val="FFFF00"/>
                </a:solidFill>
              </a:rPr>
              <a:t> &lt;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64F9A-64EB-D507-7927-93D74F488556}"/>
              </a:ext>
            </a:extLst>
          </p:cNvPr>
          <p:cNvSpPr txBox="1"/>
          <p:nvPr/>
        </p:nvSpPr>
        <p:spPr>
          <a:xfrm>
            <a:off x="839843" y="3525761"/>
            <a:ext cx="2044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73FD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Magnetic charge</a:t>
            </a:r>
          </a:p>
          <a:p>
            <a:pPr algn="ctr"/>
            <a:r>
              <a:rPr lang="en-US" sz="2000" b="1" spc="50" dirty="0">
                <a:ln w="0"/>
                <a:solidFill>
                  <a:srgbClr val="73FD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b="1" spc="50" dirty="0" err="1">
                <a:ln w="0"/>
                <a:solidFill>
                  <a:srgbClr val="73FD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000" b="1" spc="50" dirty="0">
                <a:ln w="0"/>
                <a:solidFill>
                  <a:srgbClr val="73FD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/dx ∝ g</a:t>
            </a:r>
            <a:r>
              <a:rPr lang="en-US" sz="2000" b="1" spc="50" baseline="30000" dirty="0">
                <a:ln w="0"/>
                <a:solidFill>
                  <a:srgbClr val="73FD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08A8E4-D4C2-37FA-E608-AD1D3097E1C3}"/>
                  </a:ext>
                </a:extLst>
              </p:cNvPr>
              <p:cNvSpPr txBox="1"/>
              <p:nvPr/>
            </p:nvSpPr>
            <p:spPr>
              <a:xfrm>
                <a:off x="3245365" y="1350997"/>
                <a:ext cx="2931325" cy="12706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1" smtClean="0">
                          <a:effectLst>
                            <a:glow rad="635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𝜞</m:t>
                      </m:r>
                      <m:r>
                        <a:rPr lang="en-US" sz="2000" b="1" i="1" smtClean="0">
                          <a:effectLst>
                            <a:glow rad="635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  <m:r>
                        <a:rPr lang="en-US" sz="2000" b="1" i="1" smtClean="0">
                          <a:effectLst>
                            <a:glow rad="635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effectLst>
                                    <a:glow rad="63500">
                                      <a:schemeClr val="bg1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effectLst>
                                        <a:glow rad="63500">
                                          <a:schemeClr val="bg1"/>
                                        </a:glo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effectLst>
                                        <a:glow rad="63500">
                                          <a:schemeClr val="bg1"/>
                                        </a:glow>
                                      </a:effectLst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lang="en-US" sz="2000" b="1" i="1" smtClean="0">
                                      <a:effectLst>
                                        <a:glow rad="63500">
                                          <a:schemeClr val="bg1"/>
                                        </a:glow>
                                      </a:effectLst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effectLst>
                                <a:glow rad="635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000" b="1" i="1" smtClean="0">
                          <a:effectLst>
                            <a:glow rad="635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000" b="1" dirty="0">
                  <a:effectLst>
                    <a:glow rad="63500">
                      <a:schemeClr val="bg1"/>
                    </a:glow>
                  </a:effectLst>
                </a:endParaRPr>
              </a:p>
              <a:p>
                <a:pPr algn="r"/>
                <a:endParaRPr lang="en-US" sz="2000" b="1" i="1" dirty="0">
                  <a:effectLst>
                    <a:glow rad="63500">
                      <a:schemeClr val="bg1"/>
                    </a:glow>
                  </a:effectLst>
                </a:endParaRPr>
              </a:p>
              <a:p>
                <a:pPr algn="r"/>
                <a:endParaRPr lang="en-US" sz="2000" b="1" i="1" dirty="0">
                  <a:effectLst>
                    <a:glow rad="63500">
                      <a:schemeClr val="bg1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08A8E4-D4C2-37FA-E608-AD1D3097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365" y="1350997"/>
                <a:ext cx="2931325" cy="1270669"/>
              </a:xfrm>
              <a:prstGeom prst="rect">
                <a:avLst/>
              </a:prstGeom>
              <a:blipFill>
                <a:blip r:embed="rId3"/>
                <a:stretch>
                  <a:fillRect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37767B-BA0F-A5B8-A477-817597E56C8B}"/>
              </a:ext>
            </a:extLst>
          </p:cNvPr>
          <p:cNvSpPr txBox="1"/>
          <p:nvPr/>
        </p:nvSpPr>
        <p:spPr>
          <a:xfrm>
            <a:off x="1282779" y="4089324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3FD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=n68.5e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BB13F-DD08-02F5-B575-34EECDD9313F}"/>
              </a:ext>
            </a:extLst>
          </p:cNvPr>
          <p:cNvSpPr txBox="1"/>
          <p:nvPr/>
        </p:nvSpPr>
        <p:spPr>
          <a:xfrm>
            <a:off x="6373783" y="3671699"/>
            <a:ext cx="18823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E9E0C3-C0C5-C449-ADB5-0E5F1931111F}"/>
              </a:ext>
            </a:extLst>
          </p:cNvPr>
          <p:cNvSpPr txBox="1"/>
          <p:nvPr/>
        </p:nvSpPr>
        <p:spPr>
          <a:xfrm rot="1111844">
            <a:off x="2855367" y="1010220"/>
            <a:ext cx="3722323" cy="28936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2400" i="1" dirty="0">
                <a:cs typeface="Calibri" panose="020F0502020204030204" pitchFamily="34" charset="0"/>
              </a:rPr>
              <a:t>     Long-lived Particles (LLPs)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195C54-1B21-4B5A-648C-E82C69765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13" y="1888698"/>
            <a:ext cx="1494650" cy="993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46306D-F339-3BA0-00DF-CAFE8CD811C6}"/>
                  </a:ext>
                </a:extLst>
              </p:cNvPr>
              <p:cNvSpPr txBox="1"/>
              <p:nvPr/>
            </p:nvSpPr>
            <p:spPr>
              <a:xfrm>
                <a:off x="362031" y="1626394"/>
                <a:ext cx="2134943" cy="442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000" b="1" i="1" smtClean="0">
                        <a:effectLst>
                          <a:glow rad="63500">
                            <a:schemeClr val="bg1">
                              <a:alpha val="99000"/>
                            </a:schemeClr>
                          </a:glo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𝜟𝜤</m:t>
                    </m:r>
                    <m:r>
                      <a:rPr lang="en-US" sz="2000" b="1" i="1" smtClean="0">
                        <a:effectLst>
                          <a:glow rad="63500">
                            <a:schemeClr val="bg1">
                              <a:alpha val="99000"/>
                            </a:schemeClr>
                          </a:glo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000" b="1" dirty="0">
                    <a:effectLst>
                      <a:glow rad="63500">
                        <a:schemeClr val="bg1">
                          <a:alpha val="99000"/>
                        </a:schemeClr>
                      </a:glow>
                    </a:effectLst>
                  </a:rPr>
                  <a:t> = 2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effectLst>
                          <a:glow rad="63500">
                            <a:schemeClr val="bg1">
                              <a:alpha val="99000"/>
                            </a:schemeClr>
                          </a:glo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l-GR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000" b="1" i="1" smtClean="0">
                            <a:effectLst>
                              <a:glow rad="63500">
                                <a:schemeClr val="bg1">
                                  <a:alpha val="99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sz="2000" b="1" dirty="0">
                  <a:effectLst>
                    <a:glow rad="63500">
                      <a:schemeClr val="bg1">
                        <a:alpha val="99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46306D-F339-3BA0-00DF-CAFE8CD81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31" y="1626394"/>
                <a:ext cx="2134943" cy="442301"/>
              </a:xfrm>
              <a:prstGeom prst="rect">
                <a:avLst/>
              </a:prstGeom>
              <a:blipFill>
                <a:blip r:embed="rId7"/>
                <a:stretch>
                  <a:fillRect l="-5917" t="-17143" r="-3550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Up Arrow 17">
            <a:extLst>
              <a:ext uri="{FF2B5EF4-FFF2-40B4-BE49-F238E27FC236}">
                <a16:creationId xmlns:a16="http://schemas.microsoft.com/office/drawing/2014/main" id="{66EDE8B4-485C-A240-CC7B-06DCE0D8BC13}"/>
              </a:ext>
            </a:extLst>
          </p:cNvPr>
          <p:cNvSpPr/>
          <p:nvPr/>
        </p:nvSpPr>
        <p:spPr>
          <a:xfrm rot="8990682">
            <a:off x="1553424" y="2748074"/>
            <a:ext cx="335692" cy="8912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CD9818-2923-DB56-A711-51BD24FD5794}"/>
              </a:ext>
            </a:extLst>
          </p:cNvPr>
          <p:cNvSpPr txBox="1"/>
          <p:nvPr/>
        </p:nvSpPr>
        <p:spPr>
          <a:xfrm rot="324346">
            <a:off x="126580" y="3193027"/>
            <a:ext cx="3731515" cy="286337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400" i="1" dirty="0">
                <a:cs typeface="Calibri" panose="020F0502020204030204" pitchFamily="34" charset="0"/>
              </a:rPr>
              <a:t> Highly-ionizing particles (HIPs)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7145C3-AC33-B44A-9114-19C21176D285}"/>
              </a:ext>
            </a:extLst>
          </p:cNvPr>
          <p:cNvSpPr txBox="1"/>
          <p:nvPr/>
        </p:nvSpPr>
        <p:spPr>
          <a:xfrm rot="376523">
            <a:off x="5122854" y="3234383"/>
            <a:ext cx="3731515" cy="254771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400" i="1" dirty="0">
                <a:cs typeface="Calibri" panose="020F0502020204030204" pitchFamily="34" charset="0"/>
              </a:rPr>
              <a:t>  Feebly interacting particles (FIPs)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A896BB-D0EE-BB5F-7B41-F562FA97A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260" y="1341908"/>
            <a:ext cx="3515564" cy="36415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188807" dist="175519" dir="5400000" sx="101000" sy="101000" algn="t" rotWithShape="0">
              <a:schemeClr val="bg1">
                <a:alpha val="77000"/>
              </a:scheme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02A7B2-93D2-8197-CD2C-621A1CB5213F}"/>
              </a:ext>
            </a:extLst>
          </p:cNvPr>
          <p:cNvSpPr txBox="1"/>
          <p:nvPr/>
        </p:nvSpPr>
        <p:spPr>
          <a:xfrm>
            <a:off x="-178946" y="83231"/>
            <a:ext cx="9034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Avatars of New Physics…….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E7BA0-CA66-6A57-3E57-295530140091}"/>
              </a:ext>
            </a:extLst>
          </p:cNvPr>
          <p:cNvSpPr txBox="1"/>
          <p:nvPr/>
        </p:nvSpPr>
        <p:spPr>
          <a:xfrm>
            <a:off x="1556203" y="6048189"/>
            <a:ext cx="7108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……….for which  ATLAS &amp; CMS are not optimized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B035C92-87AE-0EF1-6842-E785271070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6339" y="196459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686E6-E0C3-CC9B-1F95-F01D3EF7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34AD152-F321-2D76-BA6A-F8342143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97855-3A5B-5BD8-D447-733F22788C1D}"/>
              </a:ext>
            </a:extLst>
          </p:cNvPr>
          <p:cNvSpPr txBox="1"/>
          <p:nvPr/>
        </p:nvSpPr>
        <p:spPr>
          <a:xfrm>
            <a:off x="452419" y="142555"/>
            <a:ext cx="775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MoEDAL-MAPP A Multi-Decade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A10CB-FD51-DECC-A994-DA00BB32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2" y="833686"/>
            <a:ext cx="7348251" cy="4133391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51132F4C-151B-F283-B924-4B1A8563D938}"/>
              </a:ext>
            </a:extLst>
          </p:cNvPr>
          <p:cNvSpPr/>
          <p:nvPr/>
        </p:nvSpPr>
        <p:spPr>
          <a:xfrm>
            <a:off x="2669902" y="4520129"/>
            <a:ext cx="4903646" cy="1729648"/>
          </a:xfrm>
          <a:prstGeom prst="upArrowCallout">
            <a:avLst/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Phase-0 - MoEDAL Detector for LHC Run 1 (2010 – 12), Phase-1 for Run 2 (2014-2108) and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240"/>
              </a:spcAft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for Run 3 (2022 - )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(Approved by CERN RB in 2010 &amp; reapproved for LHC’s  Run-3 in Dec. 2021 </a:t>
            </a:r>
          </a:p>
        </p:txBody>
      </p: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AF554BA2-F9F3-6027-A8CE-EFCE79F4E7B5}"/>
              </a:ext>
            </a:extLst>
          </p:cNvPr>
          <p:cNvSpPr/>
          <p:nvPr/>
        </p:nvSpPr>
        <p:spPr>
          <a:xfrm>
            <a:off x="457643" y="2894430"/>
            <a:ext cx="2908453" cy="1288973"/>
          </a:xfrm>
          <a:prstGeom prst="upArrowCallout">
            <a:avLst>
              <a:gd name="adj1" fmla="val 27778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Phase-1  - MAPP-1 upgrade  deployed:  LHC-Run3 (2022-)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 by CERN RB Dec.2021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Up Arrow Callout 8">
            <a:extLst>
              <a:ext uri="{FF2B5EF4-FFF2-40B4-BE49-F238E27FC236}">
                <a16:creationId xmlns:a16="http://schemas.microsoft.com/office/drawing/2014/main" id="{5FACFB6D-9834-B6FD-133D-3B24FCA73BCF}"/>
              </a:ext>
            </a:extLst>
          </p:cNvPr>
          <p:cNvSpPr/>
          <p:nvPr/>
        </p:nvSpPr>
        <p:spPr>
          <a:xfrm>
            <a:off x="5929868" y="2786922"/>
            <a:ext cx="2886419" cy="1288973"/>
          </a:xfrm>
          <a:prstGeom prst="upArrowCallout">
            <a:avLst>
              <a:gd name="adj1" fmla="val 21581"/>
              <a:gd name="adj2" fmla="val 25000"/>
              <a:gd name="adj3" fmla="val 25000"/>
              <a:gd name="adj4" fmla="val 64977"/>
            </a:avLst>
          </a:prstGeom>
          <a:solidFill>
            <a:srgbClr val="009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 - MAPP-2 upgrade  to be deployed for HL-LHC (2027-)</a:t>
            </a:r>
          </a:p>
          <a:p>
            <a:pPr lvl="0"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LHCC</a:t>
            </a:r>
            <a:r>
              <a:rPr lang="en-US" sz="16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B739C-8998-01D8-058C-9ED7B0EA9093}"/>
              </a:ext>
            </a:extLst>
          </p:cNvPr>
          <p:cNvSpPr txBox="1"/>
          <p:nvPr/>
        </p:nvSpPr>
        <p:spPr>
          <a:xfrm>
            <a:off x="6235546" y="263303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UGC1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AE03B-F612-F76A-15BA-D6BBA1EDDA1B}"/>
              </a:ext>
            </a:extLst>
          </p:cNvPr>
          <p:cNvSpPr txBox="1"/>
          <p:nvPr/>
        </p:nvSpPr>
        <p:spPr>
          <a:xfrm>
            <a:off x="1058028" y="457516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1100B-8C64-5FF9-1CDA-514F58A57B18}"/>
              </a:ext>
            </a:extLst>
          </p:cNvPr>
          <p:cNvSpPr txBox="1"/>
          <p:nvPr/>
        </p:nvSpPr>
        <p:spPr>
          <a:xfrm>
            <a:off x="3661128" y="3761993"/>
            <a:ext cx="6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73764-13E4-78C8-51A9-10BEE87EAE40}"/>
              </a:ext>
            </a:extLst>
          </p:cNvPr>
          <p:cNvSpPr txBox="1"/>
          <p:nvPr/>
        </p:nvSpPr>
        <p:spPr>
          <a:xfrm>
            <a:off x="2669902" y="1417044"/>
            <a:ext cx="56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ED210-9251-1301-B80D-5F025CCFFB4B}"/>
              </a:ext>
            </a:extLst>
          </p:cNvPr>
          <p:cNvSpPr txBox="1"/>
          <p:nvPr/>
        </p:nvSpPr>
        <p:spPr>
          <a:xfrm>
            <a:off x="2531690" y="1171706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5595B-84F8-CD2F-ABDD-1095F87C7A60}"/>
              </a:ext>
            </a:extLst>
          </p:cNvPr>
          <p:cNvSpPr txBox="1"/>
          <p:nvPr/>
        </p:nvSpPr>
        <p:spPr>
          <a:xfrm>
            <a:off x="7336299" y="1047712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E9936A-BD13-2A4A-A4A2-90FC5ADFB3B5}"/>
              </a:ext>
            </a:extLst>
          </p:cNvPr>
          <p:cNvSpPr txBox="1"/>
          <p:nvPr/>
        </p:nvSpPr>
        <p:spPr>
          <a:xfrm>
            <a:off x="2511846" y="2963540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-1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DF0A077-C720-0F8E-F43F-1038E3C8C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034" y="165255"/>
            <a:ext cx="636093" cy="90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05C82-69C7-10F8-016D-DA8C0F26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AF8E9F2-4044-3596-2F7F-65D25F35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7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6" y="381000"/>
            <a:ext cx="7424379" cy="671444"/>
          </a:xfrm>
        </p:spPr>
        <p:txBody>
          <a:bodyPr>
            <a:noAutofit/>
          </a:bodyPr>
          <a:lstStyle/>
          <a:p>
            <a:r>
              <a:rPr lang="en-CA" sz="3600" dirty="0">
                <a:solidFill>
                  <a:srgbClr val="FFFF00"/>
                </a:solidFill>
              </a:rPr>
              <a:t>MoEDAL - The Baseline Detector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B65C4DF-B4D3-DC41-B3B1-EC5DB86DB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432550"/>
            <a:ext cx="6537434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749F6314-998B-1FF0-D439-76829C598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2" y="1911789"/>
            <a:ext cx="3645743" cy="2255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05FDE7-666B-670C-7D36-525FC79ED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3" y="4545472"/>
            <a:ext cx="8489694" cy="1832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755FD5-FBAA-8E71-6EF3-B3A7C12B844C}"/>
              </a:ext>
            </a:extLst>
          </p:cNvPr>
          <p:cNvSpPr txBox="1"/>
          <p:nvPr/>
        </p:nvSpPr>
        <p:spPr>
          <a:xfrm>
            <a:off x="3972896" y="1245111"/>
            <a:ext cx="5171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for Highly Ionizing Particles (HIPs)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  <a:cs typeface="Calibri" panose="020F0502020204030204" pitchFamily="34" charset="0"/>
              </a:rPr>
              <a:t>Emphasis on magnetic monopoles</a:t>
            </a:r>
            <a:endParaRPr lang="en-US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LHCb asymmetrical design means very little material around the IP in the VELO alcove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769FA4-68B5-0885-9F10-39BED21250EF}"/>
              </a:ext>
            </a:extLst>
          </p:cNvPr>
          <p:cNvSpPr/>
          <p:nvPr/>
        </p:nvSpPr>
        <p:spPr>
          <a:xfrm>
            <a:off x="1705597" y="3188369"/>
            <a:ext cx="264694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75E7E-2D23-460B-D336-DC3A88B05B8F}"/>
              </a:ext>
            </a:extLst>
          </p:cNvPr>
          <p:cNvCxnSpPr>
            <a:cxnSpLocks/>
          </p:cNvCxnSpPr>
          <p:nvPr/>
        </p:nvCxnSpPr>
        <p:spPr>
          <a:xfrm flipH="1">
            <a:off x="1975411" y="2512797"/>
            <a:ext cx="1109792" cy="72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6F2712-BD00-BCF9-DC86-B52E6AA639E3}"/>
              </a:ext>
            </a:extLst>
          </p:cNvPr>
          <p:cNvSpPr txBox="1"/>
          <p:nvPr/>
        </p:nvSpPr>
        <p:spPr>
          <a:xfrm>
            <a:off x="2948770" y="2220611"/>
            <a:ext cx="64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VELO Alcove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C322B-0424-7276-0E2B-694135E9D3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4"/>
          <a:stretch/>
        </p:blipFill>
        <p:spPr>
          <a:xfrm>
            <a:off x="4725916" y="2526632"/>
            <a:ext cx="3229298" cy="183224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0FA23E-2596-8E1B-B681-A0AE9A40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54" y="381000"/>
            <a:ext cx="8077199" cy="671444"/>
          </a:xfrm>
        </p:spPr>
        <p:txBody>
          <a:bodyPr>
            <a:noAutofit/>
          </a:bodyPr>
          <a:lstStyle/>
          <a:p>
            <a:r>
              <a:rPr lang="en-CA" sz="3600" dirty="0">
                <a:solidFill>
                  <a:srgbClr val="FFFF00"/>
                </a:solidFill>
              </a:rPr>
              <a:t>MoEDAL – Three Detector Technologies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B65C4DF-B4D3-DC41-B3B1-EC5DB86DB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432550"/>
            <a:ext cx="6537434" cy="365125"/>
          </a:xfrm>
        </p:spPr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55FD5-FBAA-8E71-6EF3-B3A7C12B844C}"/>
              </a:ext>
            </a:extLst>
          </p:cNvPr>
          <p:cNvSpPr txBox="1"/>
          <p:nvPr/>
        </p:nvSpPr>
        <p:spPr>
          <a:xfrm>
            <a:off x="3972896" y="1245111"/>
            <a:ext cx="5171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Nuclear Track Detectors (NTD)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Mainly CR39 and </a:t>
            </a:r>
            <a:r>
              <a:rPr lang="en-US" dirty="0" err="1">
                <a:solidFill>
                  <a:srgbClr val="92D050"/>
                </a:solidFill>
              </a:rPr>
              <a:t>Makrofol</a:t>
            </a:r>
            <a:r>
              <a:rPr lang="en-US" dirty="0">
                <a:solidFill>
                  <a:srgbClr val="92D050"/>
                </a:solidFill>
              </a:rPr>
              <a:t> but other plastics also deployed (different damage thresholds)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HIP leaves trail of damage in plastic stack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Etch to create permanent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Magnetic Monopole Trappers (MMT)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Large bulk of aluminum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Magnetically charged particle will bind to high magnetic moment of the Al nuclei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Creates unique magnetic signature in a magnetometer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TimePiX</a:t>
            </a:r>
            <a:r>
              <a:rPr lang="en-US" dirty="0">
                <a:solidFill>
                  <a:srgbClr val="FFFFFF"/>
                </a:solidFill>
              </a:rPr>
              <a:t>(TPX)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Only active element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Pixelated charge detector with both position and time sensitivity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Small active area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F2712-BD00-BCF9-DC86-B52E6AA639E3}"/>
              </a:ext>
            </a:extLst>
          </p:cNvPr>
          <p:cNvSpPr txBox="1"/>
          <p:nvPr/>
        </p:nvSpPr>
        <p:spPr>
          <a:xfrm>
            <a:off x="2947736" y="1631995"/>
            <a:ext cx="64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VELO Alcove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83F11-ABC7-73D0-A08E-6AB2186D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10" y="1245111"/>
            <a:ext cx="2286633" cy="1296295"/>
          </a:xfrm>
          <a:prstGeom prst="rect">
            <a:avLst/>
          </a:prstGeom>
          <a:effectLst>
            <a:outerShdw blurRad="50800" dist="38100" dir="8100000" sx="104000" sy="104000" algn="tr" rotWithShape="0">
              <a:prstClr val="black">
                <a:alpha val="4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CC5A5-4FB9-418F-7A4E-126A38125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10" y="2734073"/>
            <a:ext cx="2286633" cy="1722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69402-0930-4527-0FE4-44A3921F4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10" y="4649405"/>
            <a:ext cx="2286633" cy="182185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ACD478-CDB0-DBF6-4EC4-4B64AFC2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0D93FB-9ABA-EF94-2098-7B4E2610959F}"/>
              </a:ext>
            </a:extLst>
          </p:cNvPr>
          <p:cNvSpPr txBox="1"/>
          <p:nvPr/>
        </p:nvSpPr>
        <p:spPr>
          <a:xfrm>
            <a:off x="469900" y="159699"/>
            <a:ext cx="7457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Track Detectors</a:t>
            </a:r>
          </a:p>
        </p:txBody>
      </p:sp>
      <p:pic>
        <p:nvPicPr>
          <p:cNvPr id="138" name="Picture 137" descr="A picture containing green&#10;&#10;Description automatically generated">
            <a:extLst>
              <a:ext uri="{FF2B5EF4-FFF2-40B4-BE49-F238E27FC236}">
                <a16:creationId xmlns:a16="http://schemas.microsoft.com/office/drawing/2014/main" id="{D4958181-8E68-C09D-EC67-E78D4408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4" y="3743179"/>
            <a:ext cx="2070847" cy="1901295"/>
          </a:xfrm>
          <a:prstGeom prst="ellipse">
            <a:avLst/>
          </a:prstGeom>
          <a:ln w="952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CBE343EF-0B5E-4E53-CB00-0CB85684A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6" y="1447223"/>
            <a:ext cx="2038728" cy="1898580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" name="Picture 142" descr="Map&#10;&#10;Description automatically generated">
            <a:extLst>
              <a:ext uri="{FF2B5EF4-FFF2-40B4-BE49-F238E27FC236}">
                <a16:creationId xmlns:a16="http://schemas.microsoft.com/office/drawing/2014/main" id="{2F00A53D-B8CA-AE0D-7D7C-872E42F3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676" y="1476085"/>
            <a:ext cx="2031253" cy="1936459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5E17C6A0-E939-FD86-4F19-37DF4B2EF90F}"/>
              </a:ext>
            </a:extLst>
          </p:cNvPr>
          <p:cNvSpPr/>
          <p:nvPr/>
        </p:nvSpPr>
        <p:spPr>
          <a:xfrm rot="10800000">
            <a:off x="2258288" y="2126951"/>
            <a:ext cx="372979" cy="637673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0F3A8E6-FC36-754F-394F-2B1435E87E9E}"/>
              </a:ext>
            </a:extLst>
          </p:cNvPr>
          <p:cNvSpPr/>
          <p:nvPr/>
        </p:nvSpPr>
        <p:spPr>
          <a:xfrm rot="5400000">
            <a:off x="1094466" y="3241235"/>
            <a:ext cx="372979" cy="63767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40584E8-71B3-E4C5-661D-4F4F490684C9}"/>
              </a:ext>
            </a:extLst>
          </p:cNvPr>
          <p:cNvSpPr/>
          <p:nvPr/>
        </p:nvSpPr>
        <p:spPr>
          <a:xfrm>
            <a:off x="2297327" y="4394479"/>
            <a:ext cx="372979" cy="63767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0190DA8E-983E-6943-752B-371865B3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982" y="3771634"/>
            <a:ext cx="1929469" cy="1859230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AAF45239-0683-EBB3-0DB0-1050A839E571}"/>
              </a:ext>
            </a:extLst>
          </p:cNvPr>
          <p:cNvSpPr/>
          <p:nvPr/>
        </p:nvSpPr>
        <p:spPr>
          <a:xfrm rot="19436192">
            <a:off x="3552010" y="2365327"/>
            <a:ext cx="184558" cy="21811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6D1271-7652-3903-9C9F-3B3280D80981}"/>
              </a:ext>
            </a:extLst>
          </p:cNvPr>
          <p:cNvSpPr txBox="1"/>
          <p:nvPr/>
        </p:nvSpPr>
        <p:spPr>
          <a:xfrm>
            <a:off x="2631267" y="1064951"/>
            <a:ext cx="2178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latin typeface="+mj-lt"/>
                <a:cs typeface="Calibri" panose="020F0502020204030204" pitchFamily="34" charset="0"/>
              </a:rPr>
              <a:t>Trail of damaged bonds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40FBC6-8106-B166-B468-B327890EB1E6}"/>
              </a:ext>
            </a:extLst>
          </p:cNvPr>
          <p:cNvSpPr txBox="1"/>
          <p:nvPr/>
        </p:nvSpPr>
        <p:spPr>
          <a:xfrm>
            <a:off x="357988" y="1049847"/>
            <a:ext cx="1653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Chemical etching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89441A-A9EA-EFF1-3F26-5A734A1EC641}"/>
              </a:ext>
            </a:extLst>
          </p:cNvPr>
          <p:cNvSpPr txBox="1"/>
          <p:nvPr/>
        </p:nvSpPr>
        <p:spPr>
          <a:xfrm>
            <a:off x="399745" y="5648874"/>
            <a:ext cx="1635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Etch pits form on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 both surfaces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C1EA0-DBED-1EA7-6DF4-A8463CA96F65}"/>
              </a:ext>
            </a:extLst>
          </p:cNvPr>
          <p:cNvSpPr txBox="1"/>
          <p:nvPr/>
        </p:nvSpPr>
        <p:spPr>
          <a:xfrm>
            <a:off x="2678415" y="5664541"/>
            <a:ext cx="1792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Pits identified and 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measured optically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BC2C9C0-FCCD-5C94-EC44-DAC40F3130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1396E-6C28-5E36-B7AF-6BBCAC755A15}"/>
              </a:ext>
            </a:extLst>
          </p:cNvPr>
          <p:cNvSpPr txBox="1"/>
          <p:nvPr/>
        </p:nvSpPr>
        <p:spPr>
          <a:xfrm>
            <a:off x="5116323" y="1324245"/>
            <a:ext cx="32364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Ionizing particle leaves a trail of broken polymer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Degree of damage varies between plastics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Ionization damage increases etch rate along particle tracks resulting in etch pits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Size of etch pits proportional to track z/β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accurately calibrated using heavy ion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Permanent record of particle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trigger needed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D6C608-7F02-F60D-A084-7FA1F17D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79D622D-9234-C8FB-81DB-7D547D1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6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0D93FB-9ABA-EF94-2098-7B4E2610959F}"/>
              </a:ext>
            </a:extLst>
          </p:cNvPr>
          <p:cNvSpPr txBox="1"/>
          <p:nvPr/>
        </p:nvSpPr>
        <p:spPr>
          <a:xfrm>
            <a:off x="481387" y="75532"/>
            <a:ext cx="6637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Monopole Trappers</a:t>
            </a:r>
          </a:p>
        </p:txBody>
      </p:sp>
      <p:pic>
        <p:nvPicPr>
          <p:cNvPr id="22" name="Picture 21" descr="A picture containing text, indoor, steel, stainless&#10;&#10;Description automatically generated">
            <a:extLst>
              <a:ext uri="{FF2B5EF4-FFF2-40B4-BE49-F238E27FC236}">
                <a16:creationId xmlns:a16="http://schemas.microsoft.com/office/drawing/2014/main" id="{0BFC8BE6-6186-326D-B4BF-2F6B18DB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94" y="1608705"/>
            <a:ext cx="1999748" cy="1920239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" descr="Aluminium Square Bar - Various Sizes x 300mm long - Grade 6060-T5 | eBay">
            <a:extLst>
              <a:ext uri="{FF2B5EF4-FFF2-40B4-BE49-F238E27FC236}">
                <a16:creationId xmlns:a16="http://schemas.microsoft.com/office/drawing/2014/main" id="{465F7ABA-FA6B-FAF6-F1C8-707AD21A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5400" y1="13600" x2="82800" y2="13000"/>
                        <a14:foregroundMark x1="83000" y1="14000" x2="79400" y2="13400"/>
                        <a14:foregroundMark x1="80600" y1="13200" x2="78800" y2="12200"/>
                        <a14:foregroundMark x1="83000" y1="14600" x2="82400" y2="14200"/>
                        <a14:foregroundMark x1="82800" y1="14000" x2="79000" y2="12800"/>
                        <a14:foregroundMark x1="83000" y1="13600" x2="80000" y2="12600"/>
                        <a14:foregroundMark x1="81200" y1="13200" x2="78600" y2="12400"/>
                        <a14:backgroundMark x1="35000" y1="67200" x2="72000" y2="43200"/>
                        <a14:backgroundMark x1="72000" y1="43200" x2="73200" y2="41400"/>
                        <a14:backgroundMark x1="32200" y1="67400" x2="81000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100194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717DD245-2319-BDD1-108A-C6AAFCADA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248" y="1700143"/>
            <a:ext cx="1921082" cy="1841369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27E59CCE-DB39-641D-9A38-BC780DFE6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18" y="1620133"/>
            <a:ext cx="1921082" cy="1841369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7FFA9DAD-0AEA-8ED2-B68B-B17331388162}"/>
              </a:ext>
            </a:extLst>
          </p:cNvPr>
          <p:cNvSpPr/>
          <p:nvPr/>
        </p:nvSpPr>
        <p:spPr>
          <a:xfrm rot="10800000">
            <a:off x="2471729" y="2182734"/>
            <a:ext cx="372979" cy="637673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C9D3EE5-26ED-CDDC-6CDB-241032240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608" y="3917564"/>
            <a:ext cx="1947432" cy="188903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D7D5E3-0A47-BB71-2895-CCD349437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92" y="3940424"/>
            <a:ext cx="2000967" cy="1828800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BCB41D00-CEE8-1CC8-47DD-C7AE56676000}"/>
              </a:ext>
            </a:extLst>
          </p:cNvPr>
          <p:cNvSpPr/>
          <p:nvPr/>
        </p:nvSpPr>
        <p:spPr>
          <a:xfrm rot="5400000">
            <a:off x="1376487" y="3457038"/>
            <a:ext cx="372979" cy="63767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DB14086-14BF-C7F2-CF52-E470A3C13E91}"/>
              </a:ext>
            </a:extLst>
          </p:cNvPr>
          <p:cNvSpPr/>
          <p:nvPr/>
        </p:nvSpPr>
        <p:spPr>
          <a:xfrm>
            <a:off x="2487908" y="4518842"/>
            <a:ext cx="372979" cy="63767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C0E6F0-B2F8-BF2C-B5B0-CDC325C3912F}"/>
              </a:ext>
            </a:extLst>
          </p:cNvPr>
          <p:cNvSpPr txBox="1"/>
          <p:nvPr/>
        </p:nvSpPr>
        <p:spPr>
          <a:xfrm>
            <a:off x="2994471" y="1097591"/>
            <a:ext cx="159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Monopole binds 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to nucleus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5CDD24-533A-7773-024B-D2C24174A917}"/>
              </a:ext>
            </a:extLst>
          </p:cNvPr>
          <p:cNvSpPr txBox="1"/>
          <p:nvPr/>
        </p:nvSpPr>
        <p:spPr>
          <a:xfrm>
            <a:off x="320040" y="1280619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Detectors disassembled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618C12-44A1-349F-0A06-7A765C8294DC}"/>
              </a:ext>
            </a:extLst>
          </p:cNvPr>
          <p:cNvSpPr txBox="1"/>
          <p:nvPr/>
        </p:nvSpPr>
        <p:spPr>
          <a:xfrm>
            <a:off x="742327" y="5765414"/>
            <a:ext cx="1491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Magnetometer 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1C582C-4533-6F73-8454-69CEBC2FFBD9}"/>
              </a:ext>
            </a:extLst>
          </p:cNvPr>
          <p:cNvSpPr txBox="1"/>
          <p:nvPr/>
        </p:nvSpPr>
        <p:spPr>
          <a:xfrm>
            <a:off x="2616833" y="5776844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Unique current produced 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cs typeface="Calibri" panose="020F0502020204030204" pitchFamily="34" charset="0"/>
              </a:rPr>
              <a:t>in SQUID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D637932F-3174-19E2-A3F8-FF93363D83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553" y="150744"/>
            <a:ext cx="636093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D7D3A6-7803-4E3B-584B-5BFDCCE8B224}"/>
              </a:ext>
            </a:extLst>
          </p:cNvPr>
          <p:cNvSpPr txBox="1"/>
          <p:nvPr/>
        </p:nvSpPr>
        <p:spPr>
          <a:xfrm>
            <a:off x="5145676" y="1694852"/>
            <a:ext cx="3500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Aluminum has a high nuclear magnetic moment (3.63μN)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Sample size determined by magnetometer bore (typically about 4 cm diameter)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Scanned using a SQUID at ETH Zurich (high sensitivity)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Look for changes in persistent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Calibrate using long dipoles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ABACA37-A218-62E3-905F-ADE07E37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Soluk --- University of Alberta --- For the MoEDAL Collaboration --- TIPP 2023 Cape Town Sept 4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F11579-B151-452E-CF67-C1322316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5C18-5E32-3C48-95ED-FC67982BB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9660"/>
      </p:ext>
    </p:extLst>
  </p:cSld>
  <p:clrMapOvr>
    <a:masterClrMapping/>
  </p:clrMapOvr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 LUCID-2 Detector IEEE Atlanta 2017</Template>
  <TotalTime>25684</TotalTime>
  <Words>2018</Words>
  <Application>Microsoft Macintosh PowerPoint</Application>
  <PresentationFormat>On-screen Show (4:3)</PresentationFormat>
  <Paragraphs>340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Corbel</vt:lpstr>
      <vt:lpstr>Symbol</vt:lpstr>
      <vt:lpstr>Verdana</vt:lpstr>
      <vt:lpstr>Digital Blue Tunnel 16x9</vt:lpstr>
      <vt:lpstr>The MoEDAL-MAPP Installation at the LHC</vt:lpstr>
      <vt:lpstr>PowerPoint Presentation</vt:lpstr>
      <vt:lpstr>PowerPoint Presentation</vt:lpstr>
      <vt:lpstr>PowerPoint Presentation</vt:lpstr>
      <vt:lpstr>PowerPoint Presentation</vt:lpstr>
      <vt:lpstr>MoEDAL - The Baseline Detector</vt:lpstr>
      <vt:lpstr>MoEDAL – Three Detector Technologies</vt:lpstr>
      <vt:lpstr>PowerPoint Presentation</vt:lpstr>
      <vt:lpstr>PowerPoint Presentation</vt:lpstr>
      <vt:lpstr>MoEDAL – LHC Run 2</vt:lpstr>
      <vt:lpstr>PowerPoint Presentation</vt:lpstr>
      <vt:lpstr>MAPP Physics Goals</vt:lpstr>
      <vt:lpstr>MAPP Location </vt:lpstr>
      <vt:lpstr>The MAPP Core Element</vt:lpstr>
      <vt:lpstr>The MAPP Core Design</vt:lpstr>
      <vt:lpstr>MAPP Additional Elements</vt:lpstr>
      <vt:lpstr>MAPP Detection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MoEDAL-MAPP Talks at TIPP 2023</vt:lpstr>
      <vt:lpstr>Thank you for your attention…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Work</dc:creator>
  <cp:lastModifiedBy>Richard Soluk</cp:lastModifiedBy>
  <cp:revision>3</cp:revision>
  <dcterms:created xsi:type="dcterms:W3CDTF">2006-08-16T00:00:00Z</dcterms:created>
  <dcterms:modified xsi:type="dcterms:W3CDTF">2023-09-04T07:49:25Z</dcterms:modified>
</cp:coreProperties>
</file>