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p:sldMasterIdLst>
    <p:sldMasterId id="2147483695" r:id="rId1"/>
    <p:sldMasterId id="2147483676" r:id="rId2"/>
    <p:sldMasterId id="2147483720" r:id="rId3"/>
    <p:sldMasterId id="2147483697" r:id="rId4"/>
    <p:sldMasterId id="2147483708" r:id="rId5"/>
    <p:sldMasterId id="2147483712" r:id="rId6"/>
    <p:sldMasterId id="2147483716" r:id="rId7"/>
    <p:sldMasterId id="2147483656" r:id="rId8"/>
  </p:sldMasterIdLst>
  <p:notesMasterIdLst>
    <p:notesMasterId r:id="rId39"/>
  </p:notesMasterIdLst>
  <p:handoutMasterIdLst>
    <p:handoutMasterId r:id="rId40"/>
  </p:handoutMasterIdLst>
  <p:sldIdLst>
    <p:sldId id="403" r:id="rId9"/>
    <p:sldId id="421" r:id="rId10"/>
    <p:sldId id="402" r:id="rId11"/>
    <p:sldId id="427" r:id="rId12"/>
    <p:sldId id="405" r:id="rId13"/>
    <p:sldId id="406" r:id="rId14"/>
    <p:sldId id="408" r:id="rId15"/>
    <p:sldId id="426" r:id="rId16"/>
    <p:sldId id="409" r:id="rId17"/>
    <p:sldId id="410" r:id="rId18"/>
    <p:sldId id="437" r:id="rId19"/>
    <p:sldId id="411" r:id="rId20"/>
    <p:sldId id="412" r:id="rId21"/>
    <p:sldId id="407" r:id="rId22"/>
    <p:sldId id="428" r:id="rId23"/>
    <p:sldId id="433" r:id="rId24"/>
    <p:sldId id="429" r:id="rId25"/>
    <p:sldId id="413" r:id="rId26"/>
    <p:sldId id="415" r:id="rId27"/>
    <p:sldId id="416" r:id="rId28"/>
    <p:sldId id="434" r:id="rId29"/>
    <p:sldId id="417" r:id="rId30"/>
    <p:sldId id="430" r:id="rId31"/>
    <p:sldId id="414" r:id="rId32"/>
    <p:sldId id="432" r:id="rId33"/>
    <p:sldId id="436" r:id="rId34"/>
    <p:sldId id="435" r:id="rId35"/>
    <p:sldId id="431" r:id="rId36"/>
    <p:sldId id="425" r:id="rId37"/>
    <p:sldId id="400" r:id="rId38"/>
  </p:sldIdLst>
  <p:sldSz cx="9144000" cy="5143500" type="screen16x9"/>
  <p:notesSz cx="7011988" cy="9297988"/>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Reservation Wide" panose="02000503000000020004" pitchFamily="2" charset="0"/>
      <p:regular r:id="rId47"/>
    </p:embeddedFont>
    <p:embeddedFont>
      <p:font typeface="Reservation Wide Bd" panose="02000503020000020004" pitchFamily="2" charset="0"/>
      <p:regular r:id="rId48"/>
    </p:embeddedFont>
  </p:embeddedFontLst>
  <p:defaultTextStyle>
    <a:defPPr>
      <a:defRPr lang="en-GB"/>
    </a:defPPr>
    <a:lvl1pPr algn="l" rtl="0" eaLnBrk="0" fontAlgn="base" hangingPunct="0">
      <a:spcBef>
        <a:spcPct val="0"/>
      </a:spcBef>
      <a:spcAft>
        <a:spcPct val="0"/>
      </a:spcAft>
      <a:defRPr sz="1800" kern="1200">
        <a:solidFill>
          <a:schemeClr val="tx1"/>
        </a:solidFill>
        <a:latin typeface="Times New Roman" charset="0"/>
        <a:ea typeface="+mn-ea"/>
        <a:cs typeface="+mn-cs"/>
      </a:defRPr>
    </a:lvl1pPr>
    <a:lvl2pPr marL="317854" indent="5616" algn="l" rtl="0" eaLnBrk="0" fontAlgn="base" hangingPunct="0">
      <a:spcBef>
        <a:spcPct val="0"/>
      </a:spcBef>
      <a:spcAft>
        <a:spcPct val="0"/>
      </a:spcAft>
      <a:defRPr sz="1800" kern="1200">
        <a:solidFill>
          <a:schemeClr val="tx1"/>
        </a:solidFill>
        <a:latin typeface="Times New Roman" charset="0"/>
        <a:ea typeface="+mn-ea"/>
        <a:cs typeface="+mn-cs"/>
      </a:defRPr>
    </a:lvl2pPr>
    <a:lvl3pPr marL="636830" indent="10109" algn="l" rtl="0" eaLnBrk="0" fontAlgn="base" hangingPunct="0">
      <a:spcBef>
        <a:spcPct val="0"/>
      </a:spcBef>
      <a:spcAft>
        <a:spcPct val="0"/>
      </a:spcAft>
      <a:defRPr sz="1800" kern="1200">
        <a:solidFill>
          <a:schemeClr val="tx1"/>
        </a:solidFill>
        <a:latin typeface="Times New Roman" charset="0"/>
        <a:ea typeface="+mn-ea"/>
        <a:cs typeface="+mn-cs"/>
      </a:defRPr>
    </a:lvl3pPr>
    <a:lvl4pPr marL="955806" indent="14601" algn="l" rtl="0" eaLnBrk="0" fontAlgn="base" hangingPunct="0">
      <a:spcBef>
        <a:spcPct val="0"/>
      </a:spcBef>
      <a:spcAft>
        <a:spcPct val="0"/>
      </a:spcAft>
      <a:defRPr sz="1800" kern="1200">
        <a:solidFill>
          <a:schemeClr val="tx1"/>
        </a:solidFill>
        <a:latin typeface="Times New Roman" charset="0"/>
        <a:ea typeface="+mn-ea"/>
        <a:cs typeface="+mn-cs"/>
      </a:defRPr>
    </a:lvl4pPr>
    <a:lvl5pPr marL="1273659" indent="20217" algn="l" rtl="0" eaLnBrk="0" fontAlgn="base" hangingPunct="0">
      <a:spcBef>
        <a:spcPct val="0"/>
      </a:spcBef>
      <a:spcAft>
        <a:spcPct val="0"/>
      </a:spcAft>
      <a:defRPr sz="1800" kern="1200">
        <a:solidFill>
          <a:schemeClr val="tx1"/>
        </a:solidFill>
        <a:latin typeface="Times New Roman" charset="0"/>
        <a:ea typeface="+mn-ea"/>
        <a:cs typeface="+mn-cs"/>
      </a:defRPr>
    </a:lvl5pPr>
    <a:lvl6pPr marL="1617345" algn="l" defTabSz="646938" rtl="0" eaLnBrk="1" latinLnBrk="0" hangingPunct="1">
      <a:defRPr sz="1800" kern="1200">
        <a:solidFill>
          <a:schemeClr val="tx1"/>
        </a:solidFill>
        <a:latin typeface="Times New Roman" charset="0"/>
        <a:ea typeface="+mn-ea"/>
        <a:cs typeface="+mn-cs"/>
      </a:defRPr>
    </a:lvl6pPr>
    <a:lvl7pPr marL="1940814" algn="l" defTabSz="646938" rtl="0" eaLnBrk="1" latinLnBrk="0" hangingPunct="1">
      <a:defRPr sz="1800" kern="1200">
        <a:solidFill>
          <a:schemeClr val="tx1"/>
        </a:solidFill>
        <a:latin typeface="Times New Roman" charset="0"/>
        <a:ea typeface="+mn-ea"/>
        <a:cs typeface="+mn-cs"/>
      </a:defRPr>
    </a:lvl7pPr>
    <a:lvl8pPr marL="2264283" algn="l" defTabSz="646938" rtl="0" eaLnBrk="1" latinLnBrk="0" hangingPunct="1">
      <a:defRPr sz="1800" kern="1200">
        <a:solidFill>
          <a:schemeClr val="tx1"/>
        </a:solidFill>
        <a:latin typeface="Times New Roman" charset="0"/>
        <a:ea typeface="+mn-ea"/>
        <a:cs typeface="+mn-cs"/>
      </a:defRPr>
    </a:lvl8pPr>
    <a:lvl9pPr marL="2587752" algn="l" defTabSz="646938" rtl="0" eaLnBrk="1" latinLnBrk="0" hangingPunct="1">
      <a:defRPr sz="18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9" pos="2880">
          <p15:clr>
            <a:srgbClr val="A4A3A4"/>
          </p15:clr>
        </p15:guide>
        <p15:guide id="10" orient="horz" pos="162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511D"/>
    <a:srgbClr val="323E48"/>
    <a:srgbClr val="010807"/>
    <a:srgbClr val="0F161B"/>
    <a:srgbClr val="008ECC"/>
    <a:srgbClr val="0084BC"/>
    <a:srgbClr val="A01C71"/>
    <a:srgbClr val="5F5F5F"/>
    <a:srgbClr val="4D4D4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60" autoAdjust="0"/>
    <p:restoredTop sz="83314" autoAdjust="0"/>
  </p:normalViewPr>
  <p:slideViewPr>
    <p:cSldViewPr showGuides="1">
      <p:cViewPr varScale="1">
        <p:scale>
          <a:sx n="122" d="100"/>
          <a:sy n="122" d="100"/>
        </p:scale>
        <p:origin x="1104" y="102"/>
      </p:cViewPr>
      <p:guideLst>
        <p:guide pos="2880"/>
        <p:guide orient="horz" pos="1620"/>
      </p:guideLst>
    </p:cSldViewPr>
  </p:slideViewPr>
  <p:notesTextViewPr>
    <p:cViewPr>
      <p:scale>
        <a:sx n="1" d="1"/>
        <a:sy n="1" d="1"/>
      </p:scale>
      <p:origin x="0" y="0"/>
    </p:cViewPr>
  </p:notesTextViewPr>
  <p:notesViewPr>
    <p:cSldViewPr showGuides="1">
      <p:cViewPr varScale="1">
        <p:scale>
          <a:sx n="56" d="100"/>
          <a:sy n="56" d="100"/>
        </p:scale>
        <p:origin x="-5034" y="-72"/>
      </p:cViewPr>
      <p:guideLst>
        <p:guide orient="horz" pos="2929"/>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6.fntdata"/><Relationship Id="rId20" Type="http://schemas.openxmlformats.org/officeDocument/2006/relationships/slide" Target="slides/slide12.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293" cy="465200"/>
          </a:xfrm>
          <a:prstGeom prst="rect">
            <a:avLst/>
          </a:prstGeom>
        </p:spPr>
        <p:txBody>
          <a:bodyPr vert="horz" lIns="44028" tIns="22014" rIns="44028" bIns="22014" rtlCol="0"/>
          <a:lstStyle>
            <a:lvl1pPr algn="l">
              <a:defRPr sz="600"/>
            </a:lvl1pPr>
          </a:lstStyle>
          <a:p>
            <a:endParaRPr lang="en-US" dirty="0"/>
          </a:p>
        </p:txBody>
      </p:sp>
      <p:sp>
        <p:nvSpPr>
          <p:cNvPr id="3" name="Date Placeholder 2"/>
          <p:cNvSpPr>
            <a:spLocks noGrp="1"/>
          </p:cNvSpPr>
          <p:nvPr>
            <p:ph type="dt" sz="quarter" idx="1"/>
          </p:nvPr>
        </p:nvSpPr>
        <p:spPr>
          <a:xfrm>
            <a:off x="3972127" y="0"/>
            <a:ext cx="3038293" cy="465200"/>
          </a:xfrm>
          <a:prstGeom prst="rect">
            <a:avLst/>
          </a:prstGeom>
        </p:spPr>
        <p:txBody>
          <a:bodyPr vert="horz" lIns="44028" tIns="22014" rIns="44028" bIns="22014" rtlCol="0"/>
          <a:lstStyle>
            <a:lvl1pPr algn="r">
              <a:defRPr sz="600"/>
            </a:lvl1pPr>
          </a:lstStyle>
          <a:p>
            <a:fld id="{9D288113-5BAE-42AA-B7AF-0BF0320E17DA}" type="datetimeFigureOut">
              <a:rPr lang="en-US" smtClean="0"/>
              <a:t>9/1/2023</a:t>
            </a:fld>
            <a:endParaRPr lang="en-US" dirty="0"/>
          </a:p>
        </p:txBody>
      </p:sp>
      <p:sp>
        <p:nvSpPr>
          <p:cNvPr id="4" name="Footer Placeholder 3"/>
          <p:cNvSpPr>
            <a:spLocks noGrp="1"/>
          </p:cNvSpPr>
          <p:nvPr>
            <p:ph type="ftr" sz="quarter" idx="2"/>
          </p:nvPr>
        </p:nvSpPr>
        <p:spPr>
          <a:xfrm>
            <a:off x="0" y="8831288"/>
            <a:ext cx="3038293" cy="465200"/>
          </a:xfrm>
          <a:prstGeom prst="rect">
            <a:avLst/>
          </a:prstGeom>
        </p:spPr>
        <p:txBody>
          <a:bodyPr vert="horz" lIns="44028" tIns="22014" rIns="44028" bIns="22014" rtlCol="0" anchor="b"/>
          <a:lstStyle>
            <a:lvl1pPr algn="l">
              <a:defRPr sz="600"/>
            </a:lvl1pPr>
          </a:lstStyle>
          <a:p>
            <a:endParaRPr lang="en-US" dirty="0"/>
          </a:p>
        </p:txBody>
      </p:sp>
      <p:sp>
        <p:nvSpPr>
          <p:cNvPr id="5" name="Slide Number Placeholder 4"/>
          <p:cNvSpPr>
            <a:spLocks noGrp="1"/>
          </p:cNvSpPr>
          <p:nvPr>
            <p:ph type="sldNum" sz="quarter" idx="3"/>
          </p:nvPr>
        </p:nvSpPr>
        <p:spPr>
          <a:xfrm>
            <a:off x="3972127" y="8831288"/>
            <a:ext cx="3038293" cy="465200"/>
          </a:xfrm>
          <a:prstGeom prst="rect">
            <a:avLst/>
          </a:prstGeom>
        </p:spPr>
        <p:txBody>
          <a:bodyPr vert="horz" lIns="44028" tIns="22014" rIns="44028" bIns="22014" rtlCol="0" anchor="b"/>
          <a:lstStyle>
            <a:lvl1pPr algn="r">
              <a:defRPr sz="600"/>
            </a:lvl1pPr>
          </a:lstStyle>
          <a:p>
            <a:fld id="{34121891-00FE-4F60-87B5-BAB621AA9D28}" type="slidenum">
              <a:rPr lang="en-US" smtClean="0"/>
              <a:t>‹#›</a:t>
            </a:fld>
            <a:endParaRPr lang="en-US" dirty="0"/>
          </a:p>
        </p:txBody>
      </p:sp>
    </p:spTree>
    <p:extLst>
      <p:ext uri="{BB962C8B-B14F-4D97-AF65-F5344CB8AC3E}">
        <p14:creationId xmlns:p14="http://schemas.microsoft.com/office/powerpoint/2010/main" val="4053164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293" cy="46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2" tIns="46722" rIns="93442" bIns="46722" numCol="1" anchor="t" anchorCtr="0" compatLnSpc="1">
            <a:prstTxWarp prst="textNoShape">
              <a:avLst/>
            </a:prstTxWarp>
          </a:bodyPr>
          <a:lstStyle>
            <a:lvl1pPr defTabSz="935603">
              <a:defRPr>
                <a:latin typeface="Times New Roman" charset="0"/>
              </a:defRPr>
            </a:lvl1pPr>
          </a:lstStyle>
          <a:p>
            <a:pPr>
              <a:defRPr/>
            </a:pPr>
            <a:endParaRPr lang="en-US" altLang="en-US" dirty="0"/>
          </a:p>
        </p:txBody>
      </p:sp>
      <p:sp>
        <p:nvSpPr>
          <p:cNvPr id="3075" name="Rectangle 3"/>
          <p:cNvSpPr>
            <a:spLocks noGrp="1" noChangeArrowheads="1"/>
          </p:cNvSpPr>
          <p:nvPr>
            <p:ph type="dt" idx="1"/>
          </p:nvPr>
        </p:nvSpPr>
        <p:spPr bwMode="auto">
          <a:xfrm>
            <a:off x="3973695" y="0"/>
            <a:ext cx="3038293" cy="46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2" tIns="46722" rIns="93442" bIns="46722" numCol="1" anchor="t" anchorCtr="0" compatLnSpc="1">
            <a:prstTxWarp prst="textNoShape">
              <a:avLst/>
            </a:prstTxWarp>
          </a:bodyPr>
          <a:lstStyle>
            <a:lvl1pPr algn="r" defTabSz="935603">
              <a:defRPr>
                <a:latin typeface="Times New Roman" charset="0"/>
              </a:defRPr>
            </a:lvl1pPr>
          </a:lstStyle>
          <a:p>
            <a:pPr>
              <a:defRPr/>
            </a:pPr>
            <a:endParaRPr lang="en-US" altLang="en-US" dirty="0"/>
          </a:p>
        </p:txBody>
      </p:sp>
      <p:sp>
        <p:nvSpPr>
          <p:cNvPr id="6148" name="Rectangle 4"/>
          <p:cNvSpPr>
            <a:spLocks noGrp="1" noRot="1" noChangeAspect="1" noChangeArrowheads="1" noTextEdit="1"/>
          </p:cNvSpPr>
          <p:nvPr>
            <p:ph type="sldImg" idx="2"/>
          </p:nvPr>
        </p:nvSpPr>
        <p:spPr bwMode="auto">
          <a:xfrm>
            <a:off x="406400" y="696913"/>
            <a:ext cx="6202363" cy="34893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36186" y="4417895"/>
            <a:ext cx="5139616" cy="4183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2" tIns="46722" rIns="93442" bIns="4672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8" name="Rectangle 6"/>
          <p:cNvSpPr>
            <a:spLocks noGrp="1" noChangeArrowheads="1"/>
          </p:cNvSpPr>
          <p:nvPr>
            <p:ph type="ftr" sz="quarter" idx="4"/>
          </p:nvPr>
        </p:nvSpPr>
        <p:spPr bwMode="auto">
          <a:xfrm>
            <a:off x="0" y="8832038"/>
            <a:ext cx="3038293" cy="46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2" tIns="46722" rIns="93442" bIns="46722" numCol="1" anchor="b" anchorCtr="0" compatLnSpc="1">
            <a:prstTxWarp prst="textNoShape">
              <a:avLst/>
            </a:prstTxWarp>
          </a:bodyPr>
          <a:lstStyle>
            <a:lvl1pPr defTabSz="935603">
              <a:defRPr>
                <a:latin typeface="Times New Roman" charset="0"/>
              </a:defRPr>
            </a:lvl1pPr>
          </a:lstStyle>
          <a:p>
            <a:pPr>
              <a:defRPr/>
            </a:pPr>
            <a:endParaRPr lang="en-US" altLang="en-US" dirty="0"/>
          </a:p>
        </p:txBody>
      </p:sp>
      <p:sp>
        <p:nvSpPr>
          <p:cNvPr id="3079" name="Rectangle 7"/>
          <p:cNvSpPr>
            <a:spLocks noGrp="1" noChangeArrowheads="1"/>
          </p:cNvSpPr>
          <p:nvPr>
            <p:ph type="sldNum" sz="quarter" idx="5"/>
          </p:nvPr>
        </p:nvSpPr>
        <p:spPr bwMode="auto">
          <a:xfrm>
            <a:off x="3973695" y="8832038"/>
            <a:ext cx="3038293" cy="46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2" tIns="46722" rIns="93442" bIns="46722" numCol="1" anchor="b" anchorCtr="0" compatLnSpc="1">
            <a:prstTxWarp prst="textNoShape">
              <a:avLst/>
            </a:prstTxWarp>
          </a:bodyPr>
          <a:lstStyle>
            <a:lvl1pPr algn="r" defTabSz="935603">
              <a:defRPr>
                <a:latin typeface="Times New Roman" charset="0"/>
              </a:defRPr>
            </a:lvl1pPr>
          </a:lstStyle>
          <a:p>
            <a:pPr>
              <a:defRPr/>
            </a:pPr>
            <a:fld id="{F9D909E6-A517-457A-9A65-80F1951B3B21}" type="slidenum">
              <a:rPr lang="en-US" altLang="en-US"/>
              <a:pPr>
                <a:defRPr/>
              </a:pPr>
              <a:t>‹#›</a:t>
            </a:fld>
            <a:endParaRPr lang="en-US" altLang="en-US" dirty="0"/>
          </a:p>
        </p:txBody>
      </p:sp>
    </p:spTree>
    <p:extLst>
      <p:ext uri="{BB962C8B-B14F-4D97-AF65-F5344CB8AC3E}">
        <p14:creationId xmlns:p14="http://schemas.microsoft.com/office/powerpoint/2010/main" val="3958355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800" kern="1200">
        <a:solidFill>
          <a:schemeClr val="tx1"/>
        </a:solidFill>
        <a:latin typeface="Times New Roman" charset="0"/>
        <a:ea typeface="+mn-ea"/>
        <a:cs typeface="+mn-cs"/>
      </a:defRPr>
    </a:lvl1pPr>
    <a:lvl2pPr marL="317854" algn="l" rtl="0" eaLnBrk="0" fontAlgn="base" hangingPunct="0">
      <a:spcBef>
        <a:spcPct val="30000"/>
      </a:spcBef>
      <a:spcAft>
        <a:spcPct val="0"/>
      </a:spcAft>
      <a:defRPr sz="800" kern="1200">
        <a:solidFill>
          <a:schemeClr val="tx1"/>
        </a:solidFill>
        <a:latin typeface="Times New Roman" charset="0"/>
        <a:ea typeface="+mn-ea"/>
        <a:cs typeface="+mn-cs"/>
      </a:defRPr>
    </a:lvl2pPr>
    <a:lvl3pPr marL="636830" algn="l" rtl="0" eaLnBrk="0" fontAlgn="base" hangingPunct="0">
      <a:spcBef>
        <a:spcPct val="30000"/>
      </a:spcBef>
      <a:spcAft>
        <a:spcPct val="0"/>
      </a:spcAft>
      <a:defRPr sz="800" kern="1200">
        <a:solidFill>
          <a:schemeClr val="tx1"/>
        </a:solidFill>
        <a:latin typeface="Times New Roman" charset="0"/>
        <a:ea typeface="+mn-ea"/>
        <a:cs typeface="+mn-cs"/>
      </a:defRPr>
    </a:lvl3pPr>
    <a:lvl4pPr marL="955806" algn="l" rtl="0" eaLnBrk="0" fontAlgn="base" hangingPunct="0">
      <a:spcBef>
        <a:spcPct val="30000"/>
      </a:spcBef>
      <a:spcAft>
        <a:spcPct val="0"/>
      </a:spcAft>
      <a:defRPr sz="800" kern="1200">
        <a:solidFill>
          <a:schemeClr val="tx1"/>
        </a:solidFill>
        <a:latin typeface="Times New Roman" charset="0"/>
        <a:ea typeface="+mn-ea"/>
        <a:cs typeface="+mn-cs"/>
      </a:defRPr>
    </a:lvl4pPr>
    <a:lvl5pPr marL="1273659" algn="l" rtl="0" eaLnBrk="0" fontAlgn="base" hangingPunct="0">
      <a:spcBef>
        <a:spcPct val="30000"/>
      </a:spcBef>
      <a:spcAft>
        <a:spcPct val="0"/>
      </a:spcAft>
      <a:defRPr sz="800" kern="1200">
        <a:solidFill>
          <a:schemeClr val="tx1"/>
        </a:solidFill>
        <a:latin typeface="Times New Roman" charset="0"/>
        <a:ea typeface="+mn-ea"/>
        <a:cs typeface="+mn-cs"/>
      </a:defRPr>
    </a:lvl5pPr>
    <a:lvl6pPr marL="1617345" algn="l" defTabSz="646938" rtl="0" eaLnBrk="1" latinLnBrk="0" hangingPunct="1">
      <a:defRPr sz="800" kern="1200">
        <a:solidFill>
          <a:schemeClr val="tx1"/>
        </a:solidFill>
        <a:latin typeface="+mn-lt"/>
        <a:ea typeface="+mn-ea"/>
        <a:cs typeface="+mn-cs"/>
      </a:defRPr>
    </a:lvl6pPr>
    <a:lvl7pPr marL="1940814" algn="l" defTabSz="646938" rtl="0" eaLnBrk="1" latinLnBrk="0" hangingPunct="1">
      <a:defRPr sz="800" kern="1200">
        <a:solidFill>
          <a:schemeClr val="tx1"/>
        </a:solidFill>
        <a:latin typeface="+mn-lt"/>
        <a:ea typeface="+mn-ea"/>
        <a:cs typeface="+mn-cs"/>
      </a:defRPr>
    </a:lvl7pPr>
    <a:lvl8pPr marL="2264283" algn="l" defTabSz="646938" rtl="0" eaLnBrk="1" latinLnBrk="0" hangingPunct="1">
      <a:defRPr sz="800" kern="1200">
        <a:solidFill>
          <a:schemeClr val="tx1"/>
        </a:solidFill>
        <a:latin typeface="+mn-lt"/>
        <a:ea typeface="+mn-ea"/>
        <a:cs typeface="+mn-cs"/>
      </a:defRPr>
    </a:lvl8pPr>
    <a:lvl9pPr marL="2587752" algn="l" defTabSz="646938"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2</a:t>
            </a:fld>
            <a:endParaRPr lang="en-US" altLang="en-US" dirty="0"/>
          </a:p>
        </p:txBody>
      </p:sp>
    </p:spTree>
    <p:extLst>
      <p:ext uri="{BB962C8B-B14F-4D97-AF65-F5344CB8AC3E}">
        <p14:creationId xmlns:p14="http://schemas.microsoft.com/office/powerpoint/2010/main" val="153381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284">
              <a:defRPr/>
            </a:pPr>
            <a:r>
              <a:rPr lang="en-GB" dirty="0"/>
              <a:t>One feature that has been reported for square MCP-PMTs is unusual behaviour in anode channels around the perimeter, probably due to the active area being so close to the vacuum wall. It is most likely caused by electrical reflections and the difficulty in maintaining a decent common ground for all channels. To show this effect we stimulated one of the central channels with a multi-photon pulse and observed any pick-up on 3 selected channels, and it is clear that the effect is most pronounced in the corners. However, we believe this is well managed in our device and as the noise is positive in amplitude it is both too small and the wrong polarity to trigger false single photon events. We show on the right that using an external capacitor to decouple the MCP output face, which is believed to be the route through which these signals propagate, actually made the problem worse.</a:t>
            </a:r>
          </a:p>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11</a:t>
            </a:fld>
            <a:endParaRPr lang="en-US" altLang="en-US" dirty="0"/>
          </a:p>
        </p:txBody>
      </p:sp>
    </p:spTree>
    <p:extLst>
      <p:ext uri="{BB962C8B-B14F-4D97-AF65-F5344CB8AC3E}">
        <p14:creationId xmlns:p14="http://schemas.microsoft.com/office/powerpoint/2010/main" val="1696258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284">
              <a:defRPr/>
            </a:pPr>
            <a:r>
              <a:rPr lang="en-GB" dirty="0"/>
              <a:t>Detective Quantum Efficiency is the true percentage of photons that are detected at the anode of a PMT. It is the product of the quantum efficiency of the photocathode and the collection efficiency, or CE, of the MCP. Traditional MCPs only collect 60 – 70% of the photoelectrons released by the photocathode, and most of the loss is due to the packing fraction of the circular MCP pores arranged in the hexagonal pattern as shown here. The ALD coating added to the MCPs to improve tube lifetime has also been shown to improve the collection efficiency to be around 85 to 90%, through measurements we have made using the same MCP glass and ALD coating as we use in the MAPMT253. The method directly measures the photocurrent in a fixed set-up, the reference light source is then scaled down by a factor of ~ 2000 to single photon level, and we then measure the detected photon rate. We use a silicon cell to accurately measure the ratio of the two light levels. We have also had the CE of an MAPMT253 measured at Erlangen to be 83% with an error of </a:t>
            </a:r>
            <a:r>
              <a:rPr lang="en-GB" sz="400" kern="0" dirty="0"/>
              <a:t>±10%.</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12</a:t>
            </a:fld>
            <a:endParaRPr lang="en-US" altLang="en-US" dirty="0"/>
          </a:p>
        </p:txBody>
      </p:sp>
    </p:spTree>
    <p:extLst>
      <p:ext uri="{BB962C8B-B14F-4D97-AF65-F5344CB8AC3E}">
        <p14:creationId xmlns:p14="http://schemas.microsoft.com/office/powerpoint/2010/main" val="428461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13</a:t>
            </a:fld>
            <a:endParaRPr lang="en-US" altLang="en-US" dirty="0"/>
          </a:p>
        </p:txBody>
      </p:sp>
    </p:spTree>
    <p:extLst>
      <p:ext uri="{BB962C8B-B14F-4D97-AF65-F5344CB8AC3E}">
        <p14:creationId xmlns:p14="http://schemas.microsoft.com/office/powerpoint/2010/main" val="1214913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14</a:t>
            </a:fld>
            <a:endParaRPr lang="en-US" altLang="en-US" dirty="0"/>
          </a:p>
        </p:txBody>
      </p:sp>
    </p:spTree>
    <p:extLst>
      <p:ext uri="{BB962C8B-B14F-4D97-AF65-F5344CB8AC3E}">
        <p14:creationId xmlns:p14="http://schemas.microsoft.com/office/powerpoint/2010/main" val="1844435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15</a:t>
            </a:fld>
            <a:endParaRPr lang="en-US" altLang="en-US" dirty="0"/>
          </a:p>
        </p:txBody>
      </p:sp>
    </p:spTree>
    <p:extLst>
      <p:ext uri="{BB962C8B-B14F-4D97-AF65-F5344CB8AC3E}">
        <p14:creationId xmlns:p14="http://schemas.microsoft.com/office/powerpoint/2010/main" val="179603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name suggests the TOFPET ASIC from </a:t>
            </a:r>
            <a:r>
              <a:rPr lang="en-GB" dirty="0" err="1"/>
              <a:t>PETsys</a:t>
            </a:r>
            <a:r>
              <a:rPr lang="en-GB" dirty="0"/>
              <a:t> electronics is designed for time-of-flight PET using silicon PMs. We have assessed various versions of the TOFPET ASIC with multi-anode MCP-PMTs and the TOFPET2d version has produced some very good results. The PCS-256 system that we have put together uses 4 ASICs to produce 256 channels, and this is used with an MAPMT228, which is the circular sibling PMT of the square MAPMT253, and has a native 32x32 anode pattern ganged down to 16x16, you can see the relative dimensions of the PMTs here.</a:t>
            </a:r>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17</a:t>
            </a:fld>
            <a:endParaRPr lang="en-US" altLang="en-US" dirty="0"/>
          </a:p>
        </p:txBody>
      </p:sp>
    </p:spTree>
    <p:extLst>
      <p:ext uri="{BB962C8B-B14F-4D97-AF65-F5344CB8AC3E}">
        <p14:creationId xmlns:p14="http://schemas.microsoft.com/office/powerpoint/2010/main" val="1094675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issues with the earlier TOFPET1 ASIC was poor consistency in the counting efficiency between channels, partly caused by the control of the input threshold being on too coarse a scale. This is much improved in the 2d version as shown here, the image on the left is from a  uniform flood fill of the active area, and the 1-D scan on the right is the count rate response when a short pulse laser, operating at single photon levels, is stepped through each channel in turn. Having a finer control on the threshold allows us to normalise the counting efficiency of each channel.</a:t>
            </a:r>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18</a:t>
            </a:fld>
            <a:endParaRPr lang="en-US" altLang="en-US" dirty="0"/>
          </a:p>
        </p:txBody>
      </p:sp>
    </p:spTree>
    <p:extLst>
      <p:ext uri="{BB962C8B-B14F-4D97-AF65-F5344CB8AC3E}">
        <p14:creationId xmlns:p14="http://schemas.microsoft.com/office/powerpoint/2010/main" val="1392161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TOFPET ASIC has an in-built TDC that logs the arrival time and also the pulse width for each event. MCPs are known to have a wide gain variation for single photons, and this has the effect of degrading the timing accuracy by adding jitter to the leading edge as shown here. By using the time-over-threshold technique we can capture the gain variation in the pulse width and apply a correcting factor to restore the timing accuracy. The upper graph shows the arrival time vs pulse width, and the 3D data shows a secondary artifact caused by a reflection in our dark box, but that is obscured when the raw data is collapsed into a 2D histogram as shown on the lower graph. By applying a polynomial correction factor we can significantly improve the timing accuracy and properly resolve the artifact, the fitted gaussian shown here has a sigma of 56 ps.</a:t>
            </a:r>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19</a:t>
            </a:fld>
            <a:endParaRPr lang="en-US" altLang="en-US" dirty="0"/>
          </a:p>
        </p:txBody>
      </p:sp>
    </p:spTree>
    <p:extLst>
      <p:ext uri="{BB962C8B-B14F-4D97-AF65-F5344CB8AC3E}">
        <p14:creationId xmlns:p14="http://schemas.microsoft.com/office/powerpoint/2010/main" val="396894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TOFPET ASIC has an in-built TDC that logs the arrival time and also the pulse width for each event. MCPs are known to have a wide gain variation for single photons, and this has the effect of degrading the timing accuracy by adding jitter to the leading edge as shown here. By using the time-over-threshold technique we can capture the gain variation in the pulse width and apply a correcting factor to restore the timing accuracy. The upper graph shows the arrival time vs pulse width, and the 3D data shows a secondary artifact caused by a reflection in our dark box, but that is obscured when the raw data is collapsed into a 2D histogram as shown on the lower graph. By applying a polynomial correction factor we can significantly improve the timing accuracy and properly resolve the artifact, the fitted gaussian shown here has a sigma of 56 ps.</a:t>
            </a:r>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20</a:t>
            </a:fld>
            <a:endParaRPr lang="en-US" altLang="en-US" dirty="0"/>
          </a:p>
        </p:txBody>
      </p:sp>
    </p:spTree>
    <p:extLst>
      <p:ext uri="{BB962C8B-B14F-4D97-AF65-F5344CB8AC3E}">
        <p14:creationId xmlns:p14="http://schemas.microsoft.com/office/powerpoint/2010/main" val="4225849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image just shows the uniformity of the timing accuracy by stepping a 40 </a:t>
            </a:r>
            <a:r>
              <a:rPr lang="en-GB" dirty="0" err="1"/>
              <a:t>ps</a:t>
            </a:r>
            <a:r>
              <a:rPr lang="en-GB" dirty="0"/>
              <a:t> laser pulse at single photon levels through each channel. The average sigma after time-over-threshold correction is 65 ps.</a:t>
            </a:r>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21</a:t>
            </a:fld>
            <a:endParaRPr lang="en-US" altLang="en-US" dirty="0"/>
          </a:p>
        </p:txBody>
      </p:sp>
    </p:spTree>
    <p:extLst>
      <p:ext uri="{BB962C8B-B14F-4D97-AF65-F5344CB8AC3E}">
        <p14:creationId xmlns:p14="http://schemas.microsoft.com/office/powerpoint/2010/main" val="2811999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284">
              <a:defRPr/>
            </a:pPr>
            <a:r>
              <a:rPr lang="en-GB" dirty="0"/>
              <a:t>The device we are going to talk about today is the MAPMT253. It was derived from the TORCH project, with the PMT being part of an R&amp;D effort to develop a new Particle Identification Detector proposed for the upgrade of the </a:t>
            </a:r>
            <a:r>
              <a:rPr lang="en-GB" dirty="0" err="1"/>
              <a:t>LHCb</a:t>
            </a:r>
            <a:r>
              <a:rPr lang="en-GB" dirty="0"/>
              <a:t> facility at CERN, we will discuss the TORCH anode concept later. We believe this device has a unique build which allows for tight gaps on either side of the MCP stack when compared to similar available devices. Results from the original device that used 15 um pore MCPs is available at the reference shown here, while this talk is looking at the new variant that uses MCPs with 6 um pores.</a:t>
            </a:r>
          </a:p>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3</a:t>
            </a:fld>
            <a:endParaRPr lang="en-US" altLang="en-US" dirty="0"/>
          </a:p>
        </p:txBody>
      </p:sp>
    </p:spTree>
    <p:extLst>
      <p:ext uri="{BB962C8B-B14F-4D97-AF65-F5344CB8AC3E}">
        <p14:creationId xmlns:p14="http://schemas.microsoft.com/office/powerpoint/2010/main" val="392560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outer envelop of the TOFPET2d front-end, the section that needs to be close to the PMT, fits into the same dimension as the square PMT. The rest of the readout can be located remotely as shown by the blue ribbon cables. We can envisage a 16x16 channel modular construction that easily allows tilling on all 4 sides.</a:t>
            </a:r>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23</a:t>
            </a:fld>
            <a:endParaRPr lang="en-US" altLang="en-US" dirty="0"/>
          </a:p>
        </p:txBody>
      </p:sp>
    </p:spTree>
    <p:extLst>
      <p:ext uri="{BB962C8B-B14F-4D97-AF65-F5344CB8AC3E}">
        <p14:creationId xmlns:p14="http://schemas.microsoft.com/office/powerpoint/2010/main" val="2904878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outer envelop of the TOFPET2d front-end, the section that needs to be close to the PMT, fits into the same dimension as the square PMT. The rest of the readout can be located remotely as shown by the blue ribbon cables. We can envisage a 16x16 channel modular construction that easily allows tilling on all 4 sides.</a:t>
            </a:r>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24</a:t>
            </a:fld>
            <a:endParaRPr lang="en-US" altLang="en-US" dirty="0"/>
          </a:p>
        </p:txBody>
      </p:sp>
    </p:spTree>
    <p:extLst>
      <p:ext uri="{BB962C8B-B14F-4D97-AF65-F5344CB8AC3E}">
        <p14:creationId xmlns:p14="http://schemas.microsoft.com/office/powerpoint/2010/main" val="1872779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outer envelop of the TOFPET2d front-end, the section that needs to be close to the PMT, fits into the same dimension as the square PMT. The rest of the readout can be located remotely as shown by the blue ribbon cables. We can envisage a 16x16 channel modular construction that easily allows tilling on all 4 sides.</a:t>
            </a:r>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25</a:t>
            </a:fld>
            <a:endParaRPr lang="en-US" altLang="en-US" dirty="0"/>
          </a:p>
        </p:txBody>
      </p:sp>
    </p:spTree>
    <p:extLst>
      <p:ext uri="{BB962C8B-B14F-4D97-AF65-F5344CB8AC3E}">
        <p14:creationId xmlns:p14="http://schemas.microsoft.com/office/powerpoint/2010/main" val="2814097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outer envelop of the TOFPET2d front-end, the section that needs to be close to the PMT, fits into the same dimension as the square PMT. The rest of the readout can be located remotely as shown by the blue ribbon cables. We can envisage a 16x16 channel modular construction that easily allows tilling on all 4 sides.</a:t>
            </a:r>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26</a:t>
            </a:fld>
            <a:endParaRPr lang="en-US" altLang="en-US" dirty="0"/>
          </a:p>
        </p:txBody>
      </p:sp>
    </p:spTree>
    <p:extLst>
      <p:ext uri="{BB962C8B-B14F-4D97-AF65-F5344CB8AC3E}">
        <p14:creationId xmlns:p14="http://schemas.microsoft.com/office/powerpoint/2010/main" val="3516092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284">
              <a:defRPr/>
            </a:pPr>
            <a:r>
              <a:rPr lang="en-GB" dirty="0"/>
              <a:t>This table shows the geometric details of the MAPMT253. The active area is 53 x 53 mm, which is generally referred to in the industry as a 2 inch square device. You can see the tight photocathode to MCP and MCP to anode gaps I mentioned earlier. The external physical dimensions of the 6 um device are the same as those for the 15 um version. On the right you can see the dimensions of the internal native anode pads, although I should say that for all of the results I am presenting today these were ganged together to either form an 8 x 8 or a 16 x 16 anode array.</a:t>
            </a:r>
          </a:p>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4</a:t>
            </a:fld>
            <a:endParaRPr lang="en-US" altLang="en-US" dirty="0"/>
          </a:p>
        </p:txBody>
      </p:sp>
    </p:spTree>
    <p:extLst>
      <p:ext uri="{BB962C8B-B14F-4D97-AF65-F5344CB8AC3E}">
        <p14:creationId xmlns:p14="http://schemas.microsoft.com/office/powerpoint/2010/main" val="3355161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284">
              <a:defRPr/>
            </a:pPr>
            <a:r>
              <a:rPr lang="en-GB" dirty="0"/>
              <a:t>The first analysis looks at electron gain uniformity. This curve shows the gain distribution for single photons for different anode locations on an 8 x 8 array. As we move from the centre to one of the corner anodes you can see the gain decreasing, with a max / min ratio of about 2.8. This is larger than previously observed with 15 um pore devices that had a ratio of 1.5 to 2.0, this is possibly due to the increased flexibility of the 6 um pore MCPs allowing for more gap variation between the two MCPs in the chevron pair.</a:t>
            </a:r>
          </a:p>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5</a:t>
            </a:fld>
            <a:endParaRPr lang="en-US" altLang="en-US" dirty="0"/>
          </a:p>
        </p:txBody>
      </p:sp>
    </p:spTree>
    <p:extLst>
      <p:ext uri="{BB962C8B-B14F-4D97-AF65-F5344CB8AC3E}">
        <p14:creationId xmlns:p14="http://schemas.microsoft.com/office/powerpoint/2010/main" val="1785200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284">
              <a:defRPr/>
            </a:pPr>
            <a:r>
              <a:rPr lang="en-GB" dirty="0"/>
              <a:t>The other significant improvement anticipated with smaller pores is the ability to maintain the electron gain of the MCP stack in strong magnetic fields. This data was produced by a team from the University of Erlangen. Surprisingly the gain drop observed from 0 to 1 Tesla is similar to that previously published for equivalent devices with 10 and 15 um pores, with a factor of about 3 in the reduction of gain. However, when comparing the gain between 0 and 2 Tesla the 6 um pores show a noticeable improvement, with a loss factor of just 6 when compared to around 15 in other devices. There is published data showing that an ALD coating can increase the magnetic field susceptibility, and for the record all of these devices used coated MCPs, so it is possible an uncoated unit would show greater resilience to the magnetic field.</a:t>
            </a:r>
          </a:p>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6</a:t>
            </a:fld>
            <a:endParaRPr lang="en-US" altLang="en-US" dirty="0"/>
          </a:p>
        </p:txBody>
      </p:sp>
    </p:spTree>
    <p:extLst>
      <p:ext uri="{BB962C8B-B14F-4D97-AF65-F5344CB8AC3E}">
        <p14:creationId xmlns:p14="http://schemas.microsoft.com/office/powerpoint/2010/main" val="117866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284" eaLnBrk="1" fontAlgn="auto" hangingPunct="1">
              <a:spcBef>
                <a:spcPts val="0"/>
              </a:spcBef>
              <a:spcAft>
                <a:spcPts val="0"/>
              </a:spcAft>
              <a:defRPr/>
            </a:pPr>
            <a:r>
              <a:rPr lang="en-GB" dirty="0"/>
              <a:t>In most applications of these devices a very high count rate is anticipated. In order to assess the count rate capability we set up an experiment which flooded the full active area with a uniform illumination. All anodes were connected together and the global anode current was measured on a single </a:t>
            </a:r>
            <a:r>
              <a:rPr lang="en-GB" dirty="0" err="1"/>
              <a:t>picoammeter</a:t>
            </a:r>
            <a:r>
              <a:rPr lang="en-GB" dirty="0"/>
              <a:t>. To have a controlled increase in global anode current we used a short pulse laser and increased the repetition rate to drive the PMTs into saturation, but to avoid local saturation effects we ensured that the number of events per second per square cm was always less than 100. The relative drop in gain was referenced to the current measured at low count rates. The graph on the left shows two devices with different MCP strip currents, but when we take the ratio of the anode and the strip current, as shown on the right, the two curves almost overlap. This illustrates that this ratio is key, and that pushing the strip current is the main driver in the handling of high count rates. The device with the higher strip current was able to produce the equivalent of 10 million counts per second per square cm with a gain drop of only 20%, which represents a global rate of nearly 300 million counts per second.</a:t>
            </a:r>
          </a:p>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7</a:t>
            </a:fld>
            <a:endParaRPr lang="en-US" altLang="en-US" dirty="0"/>
          </a:p>
        </p:txBody>
      </p:sp>
    </p:spTree>
    <p:extLst>
      <p:ext uri="{BB962C8B-B14F-4D97-AF65-F5344CB8AC3E}">
        <p14:creationId xmlns:p14="http://schemas.microsoft.com/office/powerpoint/2010/main" val="4029595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284">
              <a:defRPr/>
            </a:pPr>
            <a:r>
              <a:rPr lang="en-GB" dirty="0"/>
              <a:t>This graph is taken from the previously published data on 15 um pore devices, but we do not expect any difference between 6 and 15 um units in photocathode sensitivity as they go through the same process chamber. Our photometer at Photek uses a light beam of approximately 1 square cm at defined wavelengths in the spectrum of interest. This fairly crude experiment simply moves that photometer beam to different locations on the photocathode surface, and while we cannot interrogate right up to the edge of the active area, we are satisfied that the values taken are all within the measurement error of the photometer. We will soon be bringing online a photocathode scanner that will allow greater clarity in this type of measurement.</a:t>
            </a:r>
          </a:p>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8</a:t>
            </a:fld>
            <a:endParaRPr lang="en-US" altLang="en-US" dirty="0"/>
          </a:p>
        </p:txBody>
      </p:sp>
    </p:spTree>
    <p:extLst>
      <p:ext uri="{BB962C8B-B14F-4D97-AF65-F5344CB8AC3E}">
        <p14:creationId xmlns:p14="http://schemas.microsoft.com/office/powerpoint/2010/main" val="299369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284">
              <a:defRPr/>
            </a:pPr>
            <a:r>
              <a:rPr lang="en-GB" dirty="0"/>
              <a:t>Again, this data is taken a 15 um pore PMT, but we do not expect pore size to have a significant impact on this feature. For this experiment we used the PCB designed for the TORCH project which ganged together the native anode pads to form an 8 x 64 array of rectangular anode channels. We then scanned a focussed laser spot through two neighbouring anodes along the fine pitch direction and measured the count rate at each point, with the threshold set to 50% of the peak. While each pad shows a good sharp transition on their edge and a reasonably flat top, there is a surprising amount of overlap between anodes which is as yet unexplained. This may be a measurement artifact or due to the laser spot being of comparable size. However, we are satisfied with the ability to resolve the native anode pitch of 0.828 mm.</a:t>
            </a:r>
          </a:p>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9</a:t>
            </a:fld>
            <a:endParaRPr lang="en-US" altLang="en-US" dirty="0"/>
          </a:p>
        </p:txBody>
      </p:sp>
    </p:spTree>
    <p:extLst>
      <p:ext uri="{BB962C8B-B14F-4D97-AF65-F5344CB8AC3E}">
        <p14:creationId xmlns:p14="http://schemas.microsoft.com/office/powerpoint/2010/main" val="935349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0284">
              <a:defRPr/>
            </a:pPr>
            <a:r>
              <a:rPr lang="en-GB" dirty="0"/>
              <a:t>Again, this data is taken a 15 um pore PMT, but we do not expect pore size to have a significant impact on this feature. For this experiment we used the PCB designed for the TORCH project which ganged together the native anode pads to form an 8 x 64 array of rectangular anode channels. We then scanned a focussed laser spot through two neighbouring anodes along the fine pitch direction and measured the count rate at each point, with the threshold set to 50% of the peak. While each pad shows a good sharp transition on their edge and a reasonably flat top, there is a surprising amount of overlap between anodes which is as yet unexplained. This may be a measurement artifact or due to the laser spot being of comparable size. However, we are satisfied with the ability to resolve the native anode pitch of 0.828 mm.</a:t>
            </a:r>
          </a:p>
          <a:p>
            <a:endParaRPr lang="en-GB" dirty="0"/>
          </a:p>
        </p:txBody>
      </p:sp>
      <p:sp>
        <p:nvSpPr>
          <p:cNvPr id="4" name="Slide Number Placeholder 3"/>
          <p:cNvSpPr>
            <a:spLocks noGrp="1"/>
          </p:cNvSpPr>
          <p:nvPr>
            <p:ph type="sldNum" sz="quarter" idx="5"/>
          </p:nvPr>
        </p:nvSpPr>
        <p:spPr/>
        <p:txBody>
          <a:bodyPr/>
          <a:lstStyle/>
          <a:p>
            <a:pPr>
              <a:defRPr/>
            </a:pPr>
            <a:fld id="{F9D909E6-A517-457A-9A65-80F1951B3B21}" type="slidenum">
              <a:rPr lang="en-US" altLang="en-US" smtClean="0"/>
              <a:pPr>
                <a:defRPr/>
              </a:pPr>
              <a:t>10</a:t>
            </a:fld>
            <a:endParaRPr lang="en-US" altLang="en-US" dirty="0"/>
          </a:p>
        </p:txBody>
      </p:sp>
    </p:spTree>
    <p:extLst>
      <p:ext uri="{BB962C8B-B14F-4D97-AF65-F5344CB8AC3E}">
        <p14:creationId xmlns:p14="http://schemas.microsoft.com/office/powerpoint/2010/main" val="2059490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0E862A-87E1-B04D-BE66-DB63CF74A585}"/>
              </a:ext>
            </a:extLst>
          </p:cNvPr>
          <p:cNvSpPr>
            <a:spLocks noGrp="1"/>
          </p:cNvSpPr>
          <p:nvPr>
            <p:ph type="title" hasCustomPrompt="1"/>
          </p:nvPr>
        </p:nvSpPr>
        <p:spPr>
          <a:xfrm>
            <a:off x="468001" y="2218854"/>
            <a:ext cx="5976207" cy="338554"/>
          </a:xfrm>
          <a:prstGeom prst="rect">
            <a:avLst/>
          </a:prstGeom>
        </p:spPr>
        <p:txBody>
          <a:bodyPr wrap="square" lIns="0" tIns="0" rIns="0" bIns="0">
            <a:spAutoFit/>
          </a:bodyPr>
          <a:lstStyle>
            <a:lvl1pPr algn="l">
              <a:defRPr sz="2200">
                <a:solidFill>
                  <a:schemeClr val="bg1"/>
                </a:solidFill>
                <a:latin typeface="Reservation Wide" panose="02000503000000020004" pitchFamily="2" charset="0"/>
              </a:defRPr>
            </a:lvl1pPr>
          </a:lstStyle>
          <a:p>
            <a:r>
              <a:rPr lang="en-GB" dirty="0"/>
              <a:t>Presentation title</a:t>
            </a:r>
            <a:endParaRPr lang="en-US" dirty="0"/>
          </a:p>
        </p:txBody>
      </p:sp>
      <p:sp>
        <p:nvSpPr>
          <p:cNvPr id="5" name="Text Placeholder 4">
            <a:extLst>
              <a:ext uri="{FF2B5EF4-FFF2-40B4-BE49-F238E27FC236}">
                <a16:creationId xmlns:a16="http://schemas.microsoft.com/office/drawing/2014/main" id="{84DD7CF9-0C60-5845-98A2-33F85073ACD3}"/>
              </a:ext>
            </a:extLst>
          </p:cNvPr>
          <p:cNvSpPr>
            <a:spLocks noGrp="1"/>
          </p:cNvSpPr>
          <p:nvPr>
            <p:ph type="body" sz="quarter" idx="11" hasCustomPrompt="1"/>
          </p:nvPr>
        </p:nvSpPr>
        <p:spPr>
          <a:xfrm>
            <a:off x="468313" y="3600000"/>
            <a:ext cx="3815655" cy="287336"/>
          </a:xfrm>
          <a:prstGeom prst="rect">
            <a:avLst/>
          </a:prstGeom>
        </p:spPr>
        <p:txBody>
          <a:bodyPr lIns="0" tIns="0" rIns="0" bIns="0"/>
          <a:lstStyle>
            <a:lvl1pPr marL="0" indent="0">
              <a:lnSpc>
                <a:spcPct val="100000"/>
              </a:lnSpc>
              <a:buFontTx/>
              <a:buNone/>
              <a:defRPr sz="1500" b="0" i="0">
                <a:solidFill>
                  <a:schemeClr val="bg1"/>
                </a:solidFill>
                <a:latin typeface="Calibri" panose="020F0502020204030204" pitchFamily="34" charset="0"/>
                <a:cs typeface="Calibri" panose="020F0502020204030204" pitchFamily="34" charset="0"/>
              </a:defRPr>
            </a:lvl1pPr>
            <a:lvl2pPr marL="372888" indent="0">
              <a:lnSpc>
                <a:spcPct val="150000"/>
              </a:lnSpc>
              <a:buFontTx/>
              <a:buNone/>
              <a:defRPr sz="1600" b="1" i="0">
                <a:solidFill>
                  <a:srgbClr val="323E48"/>
                </a:solidFill>
                <a:latin typeface="Calibri" panose="020F0502020204030204" pitchFamily="34" charset="0"/>
                <a:cs typeface="Calibri" panose="020F0502020204030204" pitchFamily="34" charset="0"/>
              </a:defRPr>
            </a:lvl2pPr>
            <a:lvl3pPr marL="744653" indent="0">
              <a:lnSpc>
                <a:spcPct val="150000"/>
              </a:lnSpc>
              <a:buFontTx/>
              <a:buNone/>
              <a:defRPr sz="1600" b="0" i="0">
                <a:solidFill>
                  <a:srgbClr val="323E48"/>
                </a:solidFill>
                <a:latin typeface="Calibri" panose="020F0502020204030204" pitchFamily="34" charset="0"/>
                <a:cs typeface="Calibri" panose="020F0502020204030204" pitchFamily="34" charset="0"/>
              </a:defRPr>
            </a:lvl3pPr>
            <a:lvl4pPr marL="1303985" indent="-186444">
              <a:lnSpc>
                <a:spcPct val="150000"/>
              </a:lnSpc>
              <a:buClr>
                <a:srgbClr val="008ECC"/>
              </a:buClr>
              <a:buFont typeface="Arial" panose="020B0604020202020204" pitchFamily="34" charset="0"/>
              <a:buChar char="•"/>
              <a:defRPr>
                <a:solidFill>
                  <a:srgbClr val="323E48"/>
                </a:solidFill>
              </a:defRPr>
            </a:lvl4pPr>
            <a:lvl5pPr marL="1490428" indent="0">
              <a:lnSpc>
                <a:spcPct val="150000"/>
              </a:lnSpc>
              <a:buFontTx/>
              <a:buNone/>
              <a:defRPr sz="1200" b="0" i="0">
                <a:solidFill>
                  <a:srgbClr val="323E48"/>
                </a:solidFill>
                <a:latin typeface="Calibri" panose="020F0502020204030204" pitchFamily="34" charset="0"/>
                <a:cs typeface="Calibri" panose="020F0502020204030204" pitchFamily="34" charset="0"/>
              </a:defRPr>
            </a:lvl5pPr>
          </a:lstStyle>
          <a:p>
            <a:pPr lvl="0"/>
            <a:r>
              <a:rPr lang="en-GB" dirty="0"/>
              <a:t>Author</a:t>
            </a:r>
            <a:endParaRPr lang="en-US" dirty="0"/>
          </a:p>
        </p:txBody>
      </p:sp>
      <p:sp>
        <p:nvSpPr>
          <p:cNvPr id="6" name="Text Placeholder 4">
            <a:extLst>
              <a:ext uri="{FF2B5EF4-FFF2-40B4-BE49-F238E27FC236}">
                <a16:creationId xmlns:a16="http://schemas.microsoft.com/office/drawing/2014/main" id="{5704D570-8D42-A444-B8FC-AB2B65F06690}"/>
              </a:ext>
            </a:extLst>
          </p:cNvPr>
          <p:cNvSpPr>
            <a:spLocks noGrp="1"/>
          </p:cNvSpPr>
          <p:nvPr>
            <p:ph type="body" sz="quarter" idx="12" hasCustomPrompt="1"/>
          </p:nvPr>
        </p:nvSpPr>
        <p:spPr>
          <a:xfrm>
            <a:off x="468000" y="3960000"/>
            <a:ext cx="3815655" cy="287336"/>
          </a:xfrm>
          <a:prstGeom prst="rect">
            <a:avLst/>
          </a:prstGeom>
        </p:spPr>
        <p:txBody>
          <a:bodyPr lIns="0" tIns="0" rIns="0" bIns="0"/>
          <a:lstStyle>
            <a:lvl1pPr marL="0" indent="0">
              <a:lnSpc>
                <a:spcPct val="100000"/>
              </a:lnSpc>
              <a:buFontTx/>
              <a:buNone/>
              <a:defRPr sz="1100" b="0" i="0">
                <a:solidFill>
                  <a:schemeClr val="bg1"/>
                </a:solidFill>
                <a:latin typeface="Calibri" panose="020F0502020204030204" pitchFamily="34" charset="0"/>
                <a:cs typeface="Calibri" panose="020F0502020204030204" pitchFamily="34" charset="0"/>
              </a:defRPr>
            </a:lvl1pPr>
            <a:lvl2pPr marL="372888" indent="0">
              <a:lnSpc>
                <a:spcPct val="150000"/>
              </a:lnSpc>
              <a:buFontTx/>
              <a:buNone/>
              <a:defRPr sz="1600" b="1" i="0">
                <a:solidFill>
                  <a:srgbClr val="323E48"/>
                </a:solidFill>
                <a:latin typeface="Calibri" panose="020F0502020204030204" pitchFamily="34" charset="0"/>
                <a:cs typeface="Calibri" panose="020F0502020204030204" pitchFamily="34" charset="0"/>
              </a:defRPr>
            </a:lvl2pPr>
            <a:lvl3pPr marL="744653" indent="0">
              <a:lnSpc>
                <a:spcPct val="150000"/>
              </a:lnSpc>
              <a:buFontTx/>
              <a:buNone/>
              <a:defRPr sz="1600" b="0" i="0">
                <a:solidFill>
                  <a:srgbClr val="323E48"/>
                </a:solidFill>
                <a:latin typeface="Calibri" panose="020F0502020204030204" pitchFamily="34" charset="0"/>
                <a:cs typeface="Calibri" panose="020F0502020204030204" pitchFamily="34" charset="0"/>
              </a:defRPr>
            </a:lvl3pPr>
            <a:lvl4pPr marL="1303985" indent="-186444">
              <a:lnSpc>
                <a:spcPct val="150000"/>
              </a:lnSpc>
              <a:buClr>
                <a:srgbClr val="008ECC"/>
              </a:buClr>
              <a:buFont typeface="Arial" panose="020B0604020202020204" pitchFamily="34" charset="0"/>
              <a:buChar char="•"/>
              <a:defRPr>
                <a:solidFill>
                  <a:srgbClr val="323E48"/>
                </a:solidFill>
              </a:defRPr>
            </a:lvl4pPr>
            <a:lvl5pPr marL="1490428" indent="0">
              <a:lnSpc>
                <a:spcPct val="150000"/>
              </a:lnSpc>
              <a:buFontTx/>
              <a:buNone/>
              <a:defRPr sz="1200" b="0" i="0">
                <a:solidFill>
                  <a:srgbClr val="323E48"/>
                </a:solidFill>
                <a:latin typeface="Calibri" panose="020F0502020204030204" pitchFamily="34" charset="0"/>
                <a:cs typeface="Calibri" panose="020F0502020204030204" pitchFamily="34" charset="0"/>
              </a:defRPr>
            </a:lvl5pPr>
          </a:lstStyle>
          <a:p>
            <a:pPr lvl="0"/>
            <a:r>
              <a:rPr lang="en-GB" dirty="0"/>
              <a:t>Date</a:t>
            </a:r>
            <a:endParaRPr lang="en-US" dirty="0"/>
          </a:p>
        </p:txBody>
      </p:sp>
    </p:spTree>
    <p:extLst>
      <p:ext uri="{BB962C8B-B14F-4D97-AF65-F5344CB8AC3E}">
        <p14:creationId xmlns:p14="http://schemas.microsoft.com/office/powerpoint/2010/main" val="217129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2 Col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9" name="Text Placeholder 11">
            <a:extLst>
              <a:ext uri="{FF2B5EF4-FFF2-40B4-BE49-F238E27FC236}">
                <a16:creationId xmlns:a16="http://schemas.microsoft.com/office/drawing/2014/main" id="{5BD4F134-D27A-6040-AC9B-C62D03D9968C}"/>
              </a:ext>
            </a:extLst>
          </p:cNvPr>
          <p:cNvSpPr>
            <a:spLocks noGrp="1"/>
          </p:cNvSpPr>
          <p:nvPr>
            <p:ph type="body" sz="quarter" idx="16" hasCustomPrompt="1"/>
          </p:nvPr>
        </p:nvSpPr>
        <p:spPr>
          <a:xfrm>
            <a:off x="472275" y="900000"/>
            <a:ext cx="6840537" cy="287336"/>
          </a:xfrm>
          <a:prstGeom prst="rect">
            <a:avLst/>
          </a:prstGeom>
        </p:spPr>
        <p:txBody>
          <a:bodyPr lIns="0" tIns="0" rIns="0" bIns="0"/>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1" i="0">
                <a:solidFill>
                  <a:srgbClr val="E9511D"/>
                </a:solidFill>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Sub-heading</a:t>
            </a:r>
          </a:p>
        </p:txBody>
      </p:sp>
      <p:sp>
        <p:nvSpPr>
          <p:cNvPr id="10" name="Text Placeholder 11">
            <a:extLst>
              <a:ext uri="{FF2B5EF4-FFF2-40B4-BE49-F238E27FC236}">
                <a16:creationId xmlns:a16="http://schemas.microsoft.com/office/drawing/2014/main" id="{13CF9902-7675-5D48-87B0-71E63CC044E7}"/>
              </a:ext>
            </a:extLst>
          </p:cNvPr>
          <p:cNvSpPr>
            <a:spLocks noGrp="1"/>
          </p:cNvSpPr>
          <p:nvPr>
            <p:ph type="body" sz="quarter" idx="12" hasCustomPrompt="1"/>
          </p:nvPr>
        </p:nvSpPr>
        <p:spPr>
          <a:xfrm>
            <a:off x="468313" y="1270444"/>
            <a:ext cx="8207375" cy="3245994"/>
          </a:xfrm>
          <a:prstGeom prst="rect">
            <a:avLst/>
          </a:prstGeom>
        </p:spPr>
        <p:txBody>
          <a:bodyPr lIns="0" tIns="0" rIns="0" bIns="0" numCol="2" spcCol="720000"/>
          <a:lstStyle>
            <a:lvl1pPr marL="0" marR="0" indent="-144000" algn="l" defTabSz="151200" rtl="0" eaLnBrk="1" fontAlgn="base" latinLnBrk="0" hangingPunct="1">
              <a:lnSpc>
                <a:spcPct val="100000"/>
              </a:lnSpc>
              <a:spcBef>
                <a:spcPts val="312"/>
              </a:spcBef>
              <a:spcAft>
                <a:spcPct val="0"/>
              </a:spcAft>
              <a:buClrTx/>
              <a:buSzPct val="80000"/>
              <a:buFontTx/>
              <a:buBlip>
                <a:blip r:embed="rId2"/>
              </a:buBlip>
              <a:tabLst/>
              <a:defRPr sz="1300" b="0" i="0">
                <a:latin typeface="+mn-lt"/>
                <a:cs typeface="Calibri Light" panose="020F0302020204030204" pitchFamily="34" charset="0"/>
              </a:defRPr>
            </a:lvl1pPr>
            <a:lvl4pPr marL="1117541" indent="0">
              <a:buFont typeface="Arial" panose="020B0604020202020204" pitchFamily="34" charset="0"/>
              <a:buNone/>
              <a:defRPr sz="1300"/>
            </a:lvl4pPr>
          </a:lstStyle>
          <a:p>
            <a:pPr lvl="0"/>
            <a:r>
              <a:rPr lang="en-GB" dirty="0"/>
              <a:t>Bullet points</a:t>
            </a:r>
          </a:p>
        </p:txBody>
      </p:sp>
    </p:spTree>
    <p:extLst>
      <p:ext uri="{BB962C8B-B14F-4D97-AF65-F5344CB8AC3E}">
        <p14:creationId xmlns:p14="http://schemas.microsoft.com/office/powerpoint/2010/main" val="206650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Bullets + 1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7" name="Picture Placeholder 6">
            <a:extLst>
              <a:ext uri="{FF2B5EF4-FFF2-40B4-BE49-F238E27FC236}">
                <a16:creationId xmlns:a16="http://schemas.microsoft.com/office/drawing/2014/main" id="{67076130-E0E3-DA42-8328-02B76B979FB4}"/>
              </a:ext>
            </a:extLst>
          </p:cNvPr>
          <p:cNvSpPr>
            <a:spLocks noGrp="1"/>
          </p:cNvSpPr>
          <p:nvPr>
            <p:ph type="pic" sz="quarter" idx="13"/>
          </p:nvPr>
        </p:nvSpPr>
        <p:spPr>
          <a:xfrm>
            <a:off x="5292725" y="1274400"/>
            <a:ext cx="3382963" cy="3240088"/>
          </a:xfrm>
          <a:prstGeom prst="rect">
            <a:avLst/>
          </a:prstGeom>
        </p:spPr>
        <p:txBody>
          <a:bodyPr/>
          <a:lstStyle/>
          <a:p>
            <a:endParaRPr lang="en-US"/>
          </a:p>
        </p:txBody>
      </p:sp>
      <p:sp>
        <p:nvSpPr>
          <p:cNvPr id="10" name="Text Placeholder 11">
            <a:extLst>
              <a:ext uri="{FF2B5EF4-FFF2-40B4-BE49-F238E27FC236}">
                <a16:creationId xmlns:a16="http://schemas.microsoft.com/office/drawing/2014/main" id="{53DCDE7D-E597-1E46-99C7-51609B4877DC}"/>
              </a:ext>
            </a:extLst>
          </p:cNvPr>
          <p:cNvSpPr>
            <a:spLocks noGrp="1"/>
          </p:cNvSpPr>
          <p:nvPr>
            <p:ph type="body" sz="quarter" idx="17" hasCustomPrompt="1"/>
          </p:nvPr>
        </p:nvSpPr>
        <p:spPr>
          <a:xfrm>
            <a:off x="472275" y="900000"/>
            <a:ext cx="6840537" cy="287336"/>
          </a:xfrm>
          <a:prstGeom prst="rect">
            <a:avLst/>
          </a:prstGeom>
        </p:spPr>
        <p:txBody>
          <a:bodyPr lIns="0" tIns="0" rIns="0" bIns="0"/>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1" i="0">
                <a:solidFill>
                  <a:srgbClr val="E9511D"/>
                </a:solidFill>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Sub-heading</a:t>
            </a:r>
          </a:p>
        </p:txBody>
      </p:sp>
      <p:sp>
        <p:nvSpPr>
          <p:cNvPr id="12" name="Text Placeholder 11">
            <a:extLst>
              <a:ext uri="{FF2B5EF4-FFF2-40B4-BE49-F238E27FC236}">
                <a16:creationId xmlns:a16="http://schemas.microsoft.com/office/drawing/2014/main" id="{FE577348-330B-F143-A3FB-7501A4940B00}"/>
              </a:ext>
            </a:extLst>
          </p:cNvPr>
          <p:cNvSpPr>
            <a:spLocks noGrp="1"/>
          </p:cNvSpPr>
          <p:nvPr>
            <p:ph type="body" sz="quarter" idx="12" hasCustomPrompt="1"/>
          </p:nvPr>
        </p:nvSpPr>
        <p:spPr>
          <a:xfrm>
            <a:off x="468313" y="1270444"/>
            <a:ext cx="4463727" cy="3245994"/>
          </a:xfrm>
          <a:prstGeom prst="rect">
            <a:avLst/>
          </a:prstGeom>
        </p:spPr>
        <p:txBody>
          <a:bodyPr lIns="0" tIns="0" rIns="0" bIns="0"/>
          <a:lstStyle>
            <a:lvl1pPr marL="0" marR="0" indent="-144000" algn="l" defTabSz="151200" rtl="0" eaLnBrk="1" fontAlgn="base" latinLnBrk="0" hangingPunct="1">
              <a:lnSpc>
                <a:spcPct val="100000"/>
              </a:lnSpc>
              <a:spcBef>
                <a:spcPts val="312"/>
              </a:spcBef>
              <a:spcAft>
                <a:spcPct val="0"/>
              </a:spcAft>
              <a:buClrTx/>
              <a:buSzPct val="80000"/>
              <a:buFontTx/>
              <a:buBlip>
                <a:blip r:embed="rId2"/>
              </a:buBlip>
              <a:tabLst/>
              <a:defRPr sz="1300" b="0" i="0">
                <a:latin typeface="+mn-lt"/>
                <a:cs typeface="Calibri Light" panose="020F0302020204030204" pitchFamily="34" charset="0"/>
              </a:defRPr>
            </a:lvl1pPr>
            <a:lvl4pPr marL="1117541" indent="0">
              <a:buFont typeface="Arial" panose="020B0604020202020204" pitchFamily="34" charset="0"/>
              <a:buNone/>
              <a:defRPr sz="1300"/>
            </a:lvl4pPr>
          </a:lstStyle>
          <a:p>
            <a:pPr lvl="0"/>
            <a:r>
              <a:rPr lang="en-GB" dirty="0"/>
              <a:t>Bullet points</a:t>
            </a:r>
          </a:p>
        </p:txBody>
      </p:sp>
    </p:spTree>
    <p:extLst>
      <p:ext uri="{BB962C8B-B14F-4D97-AF65-F5344CB8AC3E}">
        <p14:creationId xmlns:p14="http://schemas.microsoft.com/office/powerpoint/2010/main" val="405025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Bullets + 2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8" name="Picture Placeholder 6">
            <a:extLst>
              <a:ext uri="{FF2B5EF4-FFF2-40B4-BE49-F238E27FC236}">
                <a16:creationId xmlns:a16="http://schemas.microsoft.com/office/drawing/2014/main" id="{B544C576-A184-D04B-9958-BCCBF780BB07}"/>
              </a:ext>
            </a:extLst>
          </p:cNvPr>
          <p:cNvSpPr>
            <a:spLocks noGrp="1"/>
          </p:cNvSpPr>
          <p:nvPr>
            <p:ph type="pic" sz="quarter" idx="13"/>
          </p:nvPr>
        </p:nvSpPr>
        <p:spPr>
          <a:xfrm>
            <a:off x="6516216" y="1274400"/>
            <a:ext cx="2159472" cy="1513374"/>
          </a:xfrm>
          <a:prstGeom prst="rect">
            <a:avLst/>
          </a:prstGeom>
        </p:spPr>
        <p:txBody>
          <a:bodyPr/>
          <a:lstStyle/>
          <a:p>
            <a:endParaRPr lang="en-US" dirty="0"/>
          </a:p>
        </p:txBody>
      </p:sp>
      <p:sp>
        <p:nvSpPr>
          <p:cNvPr id="9" name="Picture Placeholder 6">
            <a:extLst>
              <a:ext uri="{FF2B5EF4-FFF2-40B4-BE49-F238E27FC236}">
                <a16:creationId xmlns:a16="http://schemas.microsoft.com/office/drawing/2014/main" id="{C0B4DB2D-8456-AA4D-9879-F833037F4E57}"/>
              </a:ext>
            </a:extLst>
          </p:cNvPr>
          <p:cNvSpPr>
            <a:spLocks noGrp="1"/>
          </p:cNvSpPr>
          <p:nvPr>
            <p:ph type="pic" sz="quarter" idx="14"/>
          </p:nvPr>
        </p:nvSpPr>
        <p:spPr>
          <a:xfrm>
            <a:off x="6516215" y="3002232"/>
            <a:ext cx="2159472" cy="1513374"/>
          </a:xfrm>
          <a:prstGeom prst="rect">
            <a:avLst/>
          </a:prstGeom>
        </p:spPr>
        <p:txBody>
          <a:bodyPr/>
          <a:lstStyle/>
          <a:p>
            <a:endParaRPr lang="en-US" dirty="0"/>
          </a:p>
        </p:txBody>
      </p:sp>
      <p:sp>
        <p:nvSpPr>
          <p:cNvPr id="12" name="Text Placeholder 11">
            <a:extLst>
              <a:ext uri="{FF2B5EF4-FFF2-40B4-BE49-F238E27FC236}">
                <a16:creationId xmlns:a16="http://schemas.microsoft.com/office/drawing/2014/main" id="{BED90662-2DCD-B748-86E1-C8FB24DDEDD8}"/>
              </a:ext>
            </a:extLst>
          </p:cNvPr>
          <p:cNvSpPr>
            <a:spLocks noGrp="1"/>
          </p:cNvSpPr>
          <p:nvPr>
            <p:ph type="body" sz="quarter" idx="17" hasCustomPrompt="1"/>
          </p:nvPr>
        </p:nvSpPr>
        <p:spPr>
          <a:xfrm>
            <a:off x="472275" y="900000"/>
            <a:ext cx="6840537" cy="287336"/>
          </a:xfrm>
          <a:prstGeom prst="rect">
            <a:avLst/>
          </a:prstGeom>
        </p:spPr>
        <p:txBody>
          <a:bodyPr lIns="0" tIns="0" rIns="0" bIns="0"/>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1" i="0">
                <a:solidFill>
                  <a:srgbClr val="E9511D"/>
                </a:solidFill>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Sub-heading</a:t>
            </a:r>
          </a:p>
        </p:txBody>
      </p:sp>
      <p:sp>
        <p:nvSpPr>
          <p:cNvPr id="13" name="Text Placeholder 11">
            <a:extLst>
              <a:ext uri="{FF2B5EF4-FFF2-40B4-BE49-F238E27FC236}">
                <a16:creationId xmlns:a16="http://schemas.microsoft.com/office/drawing/2014/main" id="{AD745459-EA45-1744-ADF9-A7941722986A}"/>
              </a:ext>
            </a:extLst>
          </p:cNvPr>
          <p:cNvSpPr>
            <a:spLocks noGrp="1"/>
          </p:cNvSpPr>
          <p:nvPr>
            <p:ph type="body" sz="quarter" idx="12" hasCustomPrompt="1"/>
          </p:nvPr>
        </p:nvSpPr>
        <p:spPr>
          <a:xfrm>
            <a:off x="468313" y="1270444"/>
            <a:ext cx="4463727" cy="3245994"/>
          </a:xfrm>
          <a:prstGeom prst="rect">
            <a:avLst/>
          </a:prstGeom>
        </p:spPr>
        <p:txBody>
          <a:bodyPr lIns="0" tIns="0" rIns="0" bIns="0"/>
          <a:lstStyle>
            <a:lvl1pPr marL="0" marR="0" indent="-144000" algn="l" defTabSz="151200" rtl="0" eaLnBrk="1" fontAlgn="base" latinLnBrk="0" hangingPunct="1">
              <a:lnSpc>
                <a:spcPct val="100000"/>
              </a:lnSpc>
              <a:spcBef>
                <a:spcPts val="312"/>
              </a:spcBef>
              <a:spcAft>
                <a:spcPct val="0"/>
              </a:spcAft>
              <a:buClrTx/>
              <a:buSzPct val="80000"/>
              <a:buFontTx/>
              <a:buBlip>
                <a:blip r:embed="rId2"/>
              </a:buBlip>
              <a:tabLst/>
              <a:defRPr sz="1300" b="0" i="0">
                <a:latin typeface="+mn-lt"/>
                <a:cs typeface="Calibri Light" panose="020F0302020204030204" pitchFamily="34" charset="0"/>
              </a:defRPr>
            </a:lvl1pPr>
            <a:lvl4pPr marL="1117541" indent="0">
              <a:buFont typeface="Arial" panose="020B0604020202020204" pitchFamily="34" charset="0"/>
              <a:buNone/>
              <a:defRPr sz="1300"/>
            </a:lvl4pPr>
          </a:lstStyle>
          <a:p>
            <a:pPr lvl="0"/>
            <a:r>
              <a:rPr lang="en-GB" dirty="0"/>
              <a:t>Bullet points</a:t>
            </a:r>
          </a:p>
        </p:txBody>
      </p:sp>
    </p:spTree>
    <p:extLst>
      <p:ext uri="{BB962C8B-B14F-4D97-AF65-F5344CB8AC3E}">
        <p14:creationId xmlns:p14="http://schemas.microsoft.com/office/powerpoint/2010/main" val="302250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3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8" name="Picture Placeholder 6">
            <a:extLst>
              <a:ext uri="{FF2B5EF4-FFF2-40B4-BE49-F238E27FC236}">
                <a16:creationId xmlns:a16="http://schemas.microsoft.com/office/drawing/2014/main" id="{B544C576-A184-D04B-9958-BCCBF780BB07}"/>
              </a:ext>
            </a:extLst>
          </p:cNvPr>
          <p:cNvSpPr>
            <a:spLocks noGrp="1"/>
          </p:cNvSpPr>
          <p:nvPr>
            <p:ph type="pic" sz="quarter" idx="13"/>
          </p:nvPr>
        </p:nvSpPr>
        <p:spPr>
          <a:xfrm>
            <a:off x="468313" y="900000"/>
            <a:ext cx="2159472" cy="1513374"/>
          </a:xfrm>
          <a:prstGeom prst="rect">
            <a:avLst/>
          </a:prstGeom>
        </p:spPr>
        <p:txBody>
          <a:bodyPr/>
          <a:lstStyle/>
          <a:p>
            <a:endParaRPr lang="en-US" dirty="0"/>
          </a:p>
        </p:txBody>
      </p:sp>
      <p:sp>
        <p:nvSpPr>
          <p:cNvPr id="9" name="Picture Placeholder 6">
            <a:extLst>
              <a:ext uri="{FF2B5EF4-FFF2-40B4-BE49-F238E27FC236}">
                <a16:creationId xmlns:a16="http://schemas.microsoft.com/office/drawing/2014/main" id="{C0B4DB2D-8456-AA4D-9879-F833037F4E57}"/>
              </a:ext>
            </a:extLst>
          </p:cNvPr>
          <p:cNvSpPr>
            <a:spLocks noGrp="1"/>
          </p:cNvSpPr>
          <p:nvPr>
            <p:ph type="pic" sz="quarter" idx="14"/>
          </p:nvPr>
        </p:nvSpPr>
        <p:spPr>
          <a:xfrm>
            <a:off x="3492264" y="900000"/>
            <a:ext cx="2159472" cy="1513374"/>
          </a:xfrm>
          <a:prstGeom prst="rect">
            <a:avLst/>
          </a:prstGeom>
        </p:spPr>
        <p:txBody>
          <a:bodyPr/>
          <a:lstStyle/>
          <a:p>
            <a:endParaRPr lang="en-US" dirty="0"/>
          </a:p>
        </p:txBody>
      </p:sp>
      <p:sp>
        <p:nvSpPr>
          <p:cNvPr id="10" name="Picture Placeholder 6">
            <a:extLst>
              <a:ext uri="{FF2B5EF4-FFF2-40B4-BE49-F238E27FC236}">
                <a16:creationId xmlns:a16="http://schemas.microsoft.com/office/drawing/2014/main" id="{C5CB81B5-D769-E24C-8712-1975C95D035F}"/>
              </a:ext>
            </a:extLst>
          </p:cNvPr>
          <p:cNvSpPr>
            <a:spLocks noGrp="1"/>
          </p:cNvSpPr>
          <p:nvPr>
            <p:ph type="pic" sz="quarter" idx="15"/>
          </p:nvPr>
        </p:nvSpPr>
        <p:spPr>
          <a:xfrm>
            <a:off x="6516216" y="900000"/>
            <a:ext cx="2159472" cy="1513374"/>
          </a:xfrm>
          <a:prstGeom prst="rect">
            <a:avLst/>
          </a:prstGeom>
        </p:spPr>
        <p:txBody>
          <a:bodyPr/>
          <a:lstStyle/>
          <a:p>
            <a:endParaRPr lang="en-US" dirty="0"/>
          </a:p>
        </p:txBody>
      </p:sp>
      <p:sp>
        <p:nvSpPr>
          <p:cNvPr id="16" name="Text Placeholder 11">
            <a:extLst>
              <a:ext uri="{FF2B5EF4-FFF2-40B4-BE49-F238E27FC236}">
                <a16:creationId xmlns:a16="http://schemas.microsoft.com/office/drawing/2014/main" id="{8179E5A8-6E08-8E45-9842-89CBAED002FE}"/>
              </a:ext>
            </a:extLst>
          </p:cNvPr>
          <p:cNvSpPr>
            <a:spLocks noGrp="1"/>
          </p:cNvSpPr>
          <p:nvPr>
            <p:ph type="body" sz="quarter" idx="12" hasCustomPrompt="1"/>
          </p:nvPr>
        </p:nvSpPr>
        <p:spPr>
          <a:xfrm>
            <a:off x="468313" y="2570400"/>
            <a:ext cx="2159471" cy="1950682"/>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Text</a:t>
            </a:r>
          </a:p>
        </p:txBody>
      </p:sp>
      <p:sp>
        <p:nvSpPr>
          <p:cNvPr id="17" name="Text Placeholder 11">
            <a:extLst>
              <a:ext uri="{FF2B5EF4-FFF2-40B4-BE49-F238E27FC236}">
                <a16:creationId xmlns:a16="http://schemas.microsoft.com/office/drawing/2014/main" id="{D8208E28-3368-674D-90CA-AC011801F1E2}"/>
              </a:ext>
            </a:extLst>
          </p:cNvPr>
          <p:cNvSpPr>
            <a:spLocks noGrp="1"/>
          </p:cNvSpPr>
          <p:nvPr>
            <p:ph type="body" sz="quarter" idx="16" hasCustomPrompt="1"/>
          </p:nvPr>
        </p:nvSpPr>
        <p:spPr>
          <a:xfrm>
            <a:off x="3492264" y="2569065"/>
            <a:ext cx="2159471" cy="1950682"/>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Text</a:t>
            </a:r>
          </a:p>
        </p:txBody>
      </p:sp>
      <p:sp>
        <p:nvSpPr>
          <p:cNvPr id="18" name="Text Placeholder 11">
            <a:extLst>
              <a:ext uri="{FF2B5EF4-FFF2-40B4-BE49-F238E27FC236}">
                <a16:creationId xmlns:a16="http://schemas.microsoft.com/office/drawing/2014/main" id="{397240EC-BAB1-744D-B1DC-B544602ABEF9}"/>
              </a:ext>
            </a:extLst>
          </p:cNvPr>
          <p:cNvSpPr>
            <a:spLocks noGrp="1"/>
          </p:cNvSpPr>
          <p:nvPr>
            <p:ph type="body" sz="quarter" idx="17" hasCustomPrompt="1"/>
          </p:nvPr>
        </p:nvSpPr>
        <p:spPr>
          <a:xfrm>
            <a:off x="6516215" y="2570400"/>
            <a:ext cx="2159471" cy="1950682"/>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Text</a:t>
            </a:r>
          </a:p>
        </p:txBody>
      </p:sp>
    </p:spTree>
    <p:extLst>
      <p:ext uri="{BB962C8B-B14F-4D97-AF65-F5344CB8AC3E}">
        <p14:creationId xmlns:p14="http://schemas.microsoft.com/office/powerpoint/2010/main" val="232049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 Title + Intro">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63208B-2B8C-E74A-8D96-A35B0926619A}"/>
              </a:ext>
            </a:extLst>
          </p:cNvPr>
          <p:cNvSpPr>
            <a:spLocks noGrp="1"/>
          </p:cNvSpPr>
          <p:nvPr>
            <p:ph type="title" hasCustomPrompt="1"/>
          </p:nvPr>
        </p:nvSpPr>
        <p:spPr>
          <a:xfrm>
            <a:off x="468000" y="899999"/>
            <a:ext cx="6839999" cy="860400"/>
          </a:xfrm>
          <a:prstGeom prst="rect">
            <a:avLst/>
          </a:prstGeom>
        </p:spPr>
        <p:txBody>
          <a:bodyPr wrap="square" lIns="0" tIns="0" rIns="0" bIns="0" anchor="b">
            <a:noAutofit/>
          </a:bodyPr>
          <a:lstStyle>
            <a:lvl1pPr algn="l">
              <a:defRPr sz="2800">
                <a:solidFill>
                  <a:schemeClr val="bg1"/>
                </a:solidFill>
                <a:latin typeface="Reservation Wide" panose="02000503000000020004" pitchFamily="2" charset="0"/>
              </a:defRPr>
            </a:lvl1pPr>
          </a:lstStyle>
          <a:p>
            <a:r>
              <a:rPr lang="en-GB" dirty="0"/>
              <a:t>Title</a:t>
            </a:r>
            <a:endParaRPr lang="en-US" dirty="0"/>
          </a:p>
        </p:txBody>
      </p:sp>
      <p:sp>
        <p:nvSpPr>
          <p:cNvPr id="14" name="Text Placeholder 11">
            <a:extLst>
              <a:ext uri="{FF2B5EF4-FFF2-40B4-BE49-F238E27FC236}">
                <a16:creationId xmlns:a16="http://schemas.microsoft.com/office/drawing/2014/main" id="{1430370F-AC15-1142-A255-EEA444D42508}"/>
              </a:ext>
            </a:extLst>
          </p:cNvPr>
          <p:cNvSpPr>
            <a:spLocks noGrp="1"/>
          </p:cNvSpPr>
          <p:nvPr>
            <p:ph type="body" sz="quarter" idx="13" hasCustomPrompt="1"/>
          </p:nvPr>
        </p:nvSpPr>
        <p:spPr>
          <a:xfrm>
            <a:off x="468313" y="1994400"/>
            <a:ext cx="6840537" cy="1785600"/>
          </a:xfrm>
          <a:prstGeom prst="rect">
            <a:avLst/>
          </a:prstGeom>
        </p:spPr>
        <p:txBody>
          <a:bodyPr lIns="0" tIns="0" rIns="0" bIns="0" anchor="t"/>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0" i="0">
                <a:solidFill>
                  <a:schemeClr val="bg1"/>
                </a:solidFill>
                <a:latin typeface="Reservation Wide" panose="02000503000000020004" pitchFamily="2"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Intro text</a:t>
            </a:r>
          </a:p>
        </p:txBody>
      </p:sp>
    </p:spTree>
    <p:extLst>
      <p:ext uri="{BB962C8B-B14F-4D97-AF65-F5344CB8AC3E}">
        <p14:creationId xmlns:p14="http://schemas.microsoft.com/office/powerpoint/2010/main" val="407356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Title + Intro">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63208B-2B8C-E74A-8D96-A35B0926619A}"/>
              </a:ext>
            </a:extLst>
          </p:cNvPr>
          <p:cNvSpPr>
            <a:spLocks noGrp="1"/>
          </p:cNvSpPr>
          <p:nvPr>
            <p:ph type="title" hasCustomPrompt="1"/>
          </p:nvPr>
        </p:nvSpPr>
        <p:spPr>
          <a:xfrm>
            <a:off x="468000" y="899999"/>
            <a:ext cx="6839999" cy="860400"/>
          </a:xfrm>
          <a:prstGeom prst="rect">
            <a:avLst/>
          </a:prstGeom>
        </p:spPr>
        <p:txBody>
          <a:bodyPr wrap="square" lIns="0" tIns="0" rIns="0" bIns="0" anchor="b">
            <a:noAutofit/>
          </a:bodyPr>
          <a:lstStyle>
            <a:lvl1pPr algn="l">
              <a:defRPr sz="2800">
                <a:solidFill>
                  <a:schemeClr val="bg1"/>
                </a:solidFill>
                <a:latin typeface="Reservation Wide" panose="02000503000000020004" pitchFamily="2" charset="0"/>
              </a:defRPr>
            </a:lvl1pPr>
          </a:lstStyle>
          <a:p>
            <a:r>
              <a:rPr lang="en-GB" dirty="0"/>
              <a:t>Title</a:t>
            </a:r>
            <a:endParaRPr lang="en-US" dirty="0"/>
          </a:p>
        </p:txBody>
      </p:sp>
      <p:sp>
        <p:nvSpPr>
          <p:cNvPr id="14" name="Text Placeholder 11">
            <a:extLst>
              <a:ext uri="{FF2B5EF4-FFF2-40B4-BE49-F238E27FC236}">
                <a16:creationId xmlns:a16="http://schemas.microsoft.com/office/drawing/2014/main" id="{1430370F-AC15-1142-A255-EEA444D42508}"/>
              </a:ext>
            </a:extLst>
          </p:cNvPr>
          <p:cNvSpPr>
            <a:spLocks noGrp="1"/>
          </p:cNvSpPr>
          <p:nvPr>
            <p:ph type="body" sz="quarter" idx="13" hasCustomPrompt="1"/>
          </p:nvPr>
        </p:nvSpPr>
        <p:spPr>
          <a:xfrm>
            <a:off x="468313" y="1994400"/>
            <a:ext cx="6840537" cy="1785600"/>
          </a:xfrm>
          <a:prstGeom prst="rect">
            <a:avLst/>
          </a:prstGeom>
        </p:spPr>
        <p:txBody>
          <a:bodyPr lIns="0" tIns="0" rIns="0" bIns="0" anchor="t"/>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0" i="0">
                <a:solidFill>
                  <a:schemeClr val="bg1"/>
                </a:solidFill>
                <a:latin typeface="Reservation Wide" panose="02000503000000020004" pitchFamily="2"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Intro text</a:t>
            </a:r>
          </a:p>
        </p:txBody>
      </p:sp>
    </p:spTree>
    <p:extLst>
      <p:ext uri="{BB962C8B-B14F-4D97-AF65-F5344CB8AC3E}">
        <p14:creationId xmlns:p14="http://schemas.microsoft.com/office/powerpoint/2010/main" val="6764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Statement text">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7545E695-0CCB-4E47-9098-B7C9FD94C64C}"/>
              </a:ext>
            </a:extLst>
          </p:cNvPr>
          <p:cNvSpPr>
            <a:spLocks noGrp="1"/>
          </p:cNvSpPr>
          <p:nvPr>
            <p:ph type="body" sz="quarter" idx="13" hasCustomPrompt="1"/>
          </p:nvPr>
        </p:nvSpPr>
        <p:spPr>
          <a:xfrm>
            <a:off x="468313" y="887413"/>
            <a:ext cx="6840537" cy="2892587"/>
          </a:xfrm>
          <a:prstGeom prst="rect">
            <a:avLst/>
          </a:prstGeom>
        </p:spPr>
        <p:txBody>
          <a:bodyPr lIns="0" tIns="0" rIns="0" bIns="0" anchor="ctr"/>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0" i="0">
                <a:solidFill>
                  <a:schemeClr val="bg1"/>
                </a:solidFill>
                <a:latin typeface="Reservation Wide" panose="02000503000000020004" pitchFamily="2"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Statement text</a:t>
            </a:r>
          </a:p>
        </p:txBody>
      </p:sp>
    </p:spTree>
    <p:extLst>
      <p:ext uri="{BB962C8B-B14F-4D97-AF65-F5344CB8AC3E}">
        <p14:creationId xmlns:p14="http://schemas.microsoft.com/office/powerpoint/2010/main" val="125087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Statemen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12" name="Text Placeholder 11">
            <a:extLst>
              <a:ext uri="{FF2B5EF4-FFF2-40B4-BE49-F238E27FC236}">
                <a16:creationId xmlns:a16="http://schemas.microsoft.com/office/drawing/2014/main" id="{E3E3C051-299A-BF42-B250-C697B3FE3A71}"/>
              </a:ext>
            </a:extLst>
          </p:cNvPr>
          <p:cNvSpPr>
            <a:spLocks noGrp="1"/>
          </p:cNvSpPr>
          <p:nvPr>
            <p:ph type="body" sz="quarter" idx="12" hasCustomPrompt="1"/>
          </p:nvPr>
        </p:nvSpPr>
        <p:spPr>
          <a:xfrm>
            <a:off x="468313" y="887413"/>
            <a:ext cx="6840537" cy="3629025"/>
          </a:xfrm>
          <a:prstGeom prst="rect">
            <a:avLst/>
          </a:prstGeom>
        </p:spPr>
        <p:txBody>
          <a:bodyPr lIns="0" tIns="0" rIns="0" bIns="0"/>
          <a:lstStyle>
            <a:lvl1pPr marL="0" marR="0" indent="0" algn="l" defTabSz="744653" rtl="0" eaLnBrk="1" fontAlgn="base" latinLnBrk="0" hangingPunct="1">
              <a:lnSpc>
                <a:spcPct val="100000"/>
              </a:lnSpc>
              <a:spcBef>
                <a:spcPts val="600"/>
              </a:spcBef>
              <a:spcAft>
                <a:spcPct val="0"/>
              </a:spcAft>
              <a:buClrTx/>
              <a:buSzTx/>
              <a:buFont typeface="Arial" charset="0"/>
              <a:buNone/>
              <a:tabLst/>
              <a:defRPr sz="2200" b="0" i="0">
                <a:latin typeface="Calibri Light" panose="020F0302020204030204" pitchFamily="34"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Statement text</a:t>
            </a:r>
          </a:p>
        </p:txBody>
      </p:sp>
    </p:spTree>
    <p:extLst>
      <p:ext uri="{BB962C8B-B14F-4D97-AF65-F5344CB8AC3E}">
        <p14:creationId xmlns:p14="http://schemas.microsoft.com/office/powerpoint/2010/main" val="7789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ysics | 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2F1EBC-E4DE-A44E-AD5E-8B8E6E79B1B5}"/>
              </a:ext>
            </a:extLst>
          </p:cNvPr>
          <p:cNvSpPr txBox="1"/>
          <p:nvPr userDrawn="1"/>
        </p:nvSpPr>
        <p:spPr>
          <a:xfrm>
            <a:off x="468313" y="1330887"/>
            <a:ext cx="6839999" cy="430887"/>
          </a:xfrm>
          <a:prstGeom prst="rect">
            <a:avLst/>
          </a:prstGeom>
          <a:noFill/>
        </p:spPr>
        <p:txBody>
          <a:bodyPr wrap="square" lIns="0" tIns="0" rIns="0" bIns="0" rtlCol="0" anchor="b">
            <a:spAutoFit/>
          </a:bodyPr>
          <a:lstStyle/>
          <a:p>
            <a:r>
              <a:rPr lang="en-US" sz="2800" dirty="0">
                <a:solidFill>
                  <a:schemeClr val="bg1"/>
                </a:solidFill>
                <a:latin typeface="Reservation Wide" panose="02000503000000020004" pitchFamily="2" charset="0"/>
              </a:rPr>
              <a:t>Physics</a:t>
            </a:r>
          </a:p>
        </p:txBody>
      </p:sp>
      <p:sp>
        <p:nvSpPr>
          <p:cNvPr id="8" name="TextBox 7">
            <a:extLst>
              <a:ext uri="{FF2B5EF4-FFF2-40B4-BE49-F238E27FC236}">
                <a16:creationId xmlns:a16="http://schemas.microsoft.com/office/drawing/2014/main" id="{3CBDE3E4-3752-4745-B251-BCEFBBF3D8A6}"/>
              </a:ext>
            </a:extLst>
          </p:cNvPr>
          <p:cNvSpPr txBox="1"/>
          <p:nvPr userDrawn="1"/>
        </p:nvSpPr>
        <p:spPr>
          <a:xfrm>
            <a:off x="468312" y="1995686"/>
            <a:ext cx="6839999" cy="461665"/>
          </a:xfrm>
          <a:prstGeom prst="rect">
            <a:avLst/>
          </a:prstGeom>
          <a:noFill/>
        </p:spPr>
        <p:txBody>
          <a:bodyPr wrap="square" lIns="0" tIns="0" rIns="0" bIns="0" rtlCol="0">
            <a:spAutoFit/>
          </a:bodyPr>
          <a:lstStyle/>
          <a:p>
            <a:r>
              <a:rPr lang="en-US" sz="1500" dirty="0">
                <a:solidFill>
                  <a:schemeClr val="bg1"/>
                </a:solidFill>
                <a:latin typeface="Reservation Wide" panose="02000503000000020004" pitchFamily="2" charset="0"/>
              </a:rPr>
              <a:t>Harness and apply knowledge</a:t>
            </a:r>
            <a:br>
              <a:rPr lang="en-US" sz="1500" dirty="0">
                <a:solidFill>
                  <a:schemeClr val="bg1"/>
                </a:solidFill>
                <a:latin typeface="Reservation Wide" panose="02000503000000020004" pitchFamily="2" charset="0"/>
              </a:rPr>
            </a:br>
            <a:r>
              <a:rPr lang="en-US" sz="1500" dirty="0">
                <a:solidFill>
                  <a:schemeClr val="bg1"/>
                </a:solidFill>
                <a:latin typeface="Reservation Wide" panose="02000503000000020004" pitchFamily="2" charset="0"/>
              </a:rPr>
              <a:t>with specialist products</a:t>
            </a:r>
          </a:p>
        </p:txBody>
      </p:sp>
    </p:spTree>
    <p:extLst>
      <p:ext uri="{BB962C8B-B14F-4D97-AF65-F5344CB8AC3E}">
        <p14:creationId xmlns:p14="http://schemas.microsoft.com/office/powerpoint/2010/main" val="413461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95"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ysics | Title + Intro">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2F1EBC-E4DE-A44E-AD5E-8B8E6E79B1B5}"/>
              </a:ext>
            </a:extLst>
          </p:cNvPr>
          <p:cNvSpPr txBox="1"/>
          <p:nvPr userDrawn="1"/>
        </p:nvSpPr>
        <p:spPr>
          <a:xfrm>
            <a:off x="468313" y="1330887"/>
            <a:ext cx="6839999" cy="430887"/>
          </a:xfrm>
          <a:prstGeom prst="rect">
            <a:avLst/>
          </a:prstGeom>
          <a:noFill/>
        </p:spPr>
        <p:txBody>
          <a:bodyPr wrap="square" lIns="0" tIns="0" rIns="0" bIns="0" rtlCol="0" anchor="b">
            <a:spAutoFit/>
          </a:bodyPr>
          <a:lstStyle/>
          <a:p>
            <a:r>
              <a:rPr lang="en-US" sz="2800" dirty="0">
                <a:solidFill>
                  <a:schemeClr val="bg1"/>
                </a:solidFill>
                <a:latin typeface="Reservation Wide" panose="02000503000000020004" pitchFamily="2" charset="0"/>
              </a:rPr>
              <a:t>Physics</a:t>
            </a:r>
          </a:p>
        </p:txBody>
      </p:sp>
      <p:sp>
        <p:nvSpPr>
          <p:cNvPr id="6" name="Text Placeholder 11">
            <a:extLst>
              <a:ext uri="{FF2B5EF4-FFF2-40B4-BE49-F238E27FC236}">
                <a16:creationId xmlns:a16="http://schemas.microsoft.com/office/drawing/2014/main" id="{4EA934EE-4B88-E245-9931-B71658D949B7}"/>
              </a:ext>
            </a:extLst>
          </p:cNvPr>
          <p:cNvSpPr>
            <a:spLocks noGrp="1"/>
          </p:cNvSpPr>
          <p:nvPr>
            <p:ph type="body" sz="quarter" idx="13" hasCustomPrompt="1"/>
          </p:nvPr>
        </p:nvSpPr>
        <p:spPr>
          <a:xfrm>
            <a:off x="468313" y="1994400"/>
            <a:ext cx="3167583" cy="1785600"/>
          </a:xfrm>
          <a:prstGeom prst="rect">
            <a:avLst/>
          </a:prstGeom>
        </p:spPr>
        <p:txBody>
          <a:bodyPr lIns="0" tIns="0" rIns="0" bIns="0" anchor="t"/>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0" i="0">
                <a:solidFill>
                  <a:schemeClr val="bg1"/>
                </a:solidFill>
                <a:latin typeface="Reservation Wide" panose="02000503000000020004" pitchFamily="2"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Intro text</a:t>
            </a:r>
          </a:p>
        </p:txBody>
      </p:sp>
    </p:spTree>
    <p:extLst>
      <p:ext uri="{BB962C8B-B14F-4D97-AF65-F5344CB8AC3E}">
        <p14:creationId xmlns:p14="http://schemas.microsoft.com/office/powerpoint/2010/main" val="386570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9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15A3A22-E34C-6B49-ACE9-6DF0128BA5E8}"/>
              </a:ext>
            </a:extLst>
          </p:cNvPr>
          <p:cNvSpPr txBox="1"/>
          <p:nvPr userDrawn="1"/>
        </p:nvSpPr>
        <p:spPr>
          <a:xfrm>
            <a:off x="468313" y="2217600"/>
            <a:ext cx="3239592" cy="200055"/>
          </a:xfrm>
          <a:prstGeom prst="rect">
            <a:avLst/>
          </a:prstGeom>
          <a:noFill/>
        </p:spPr>
        <p:txBody>
          <a:bodyPr wrap="square" lIns="0" tIns="0" rIns="0" bIns="0" rtlCol="0">
            <a:spAutoFit/>
          </a:bodyPr>
          <a:lstStyle/>
          <a:p>
            <a:r>
              <a:rPr lang="en-US" sz="1300" b="1" i="0" dirty="0" err="1">
                <a:solidFill>
                  <a:schemeClr val="bg1"/>
                </a:solidFill>
                <a:latin typeface="Reservation Wide Bd" panose="02000503000000020004" pitchFamily="2" charset="0"/>
              </a:rPr>
              <a:t>Photek</a:t>
            </a:r>
            <a:r>
              <a:rPr lang="en-US" sz="1300" b="1" i="0" dirty="0">
                <a:solidFill>
                  <a:schemeClr val="bg1"/>
                </a:solidFill>
                <a:latin typeface="Reservation Wide Bd" panose="02000503000000020004" pitchFamily="2" charset="0"/>
              </a:rPr>
              <a:t> Limited</a:t>
            </a:r>
          </a:p>
        </p:txBody>
      </p:sp>
      <p:sp>
        <p:nvSpPr>
          <p:cNvPr id="9" name="TextBox 8">
            <a:extLst>
              <a:ext uri="{FF2B5EF4-FFF2-40B4-BE49-F238E27FC236}">
                <a16:creationId xmlns:a16="http://schemas.microsoft.com/office/drawing/2014/main" id="{6142E0DB-6459-3946-9129-08239C6C5316}"/>
              </a:ext>
            </a:extLst>
          </p:cNvPr>
          <p:cNvSpPr txBox="1"/>
          <p:nvPr userDrawn="1"/>
        </p:nvSpPr>
        <p:spPr>
          <a:xfrm>
            <a:off x="474085" y="2556000"/>
            <a:ext cx="3239592" cy="437812"/>
          </a:xfrm>
          <a:prstGeom prst="rect">
            <a:avLst/>
          </a:prstGeom>
          <a:noFill/>
        </p:spPr>
        <p:txBody>
          <a:bodyPr wrap="square" lIns="0" tIns="0" rIns="0" bIns="0" rtlCol="0">
            <a:spAutoFit/>
          </a:bodyPr>
          <a:lstStyle/>
          <a:p>
            <a:pPr>
              <a:lnSpc>
                <a:spcPct val="150000"/>
              </a:lnSpc>
            </a:pPr>
            <a:r>
              <a:rPr lang="en-US" sz="1000" dirty="0">
                <a:solidFill>
                  <a:schemeClr val="bg1"/>
                </a:solidFill>
                <a:latin typeface="Reservation Wide" panose="02000503000000020004" pitchFamily="2" charset="0"/>
              </a:rPr>
              <a:t>26 </a:t>
            </a:r>
            <a:r>
              <a:rPr lang="en-US" sz="1000" dirty="0" err="1">
                <a:solidFill>
                  <a:schemeClr val="bg1"/>
                </a:solidFill>
                <a:latin typeface="Reservation Wide" panose="02000503000000020004" pitchFamily="2" charset="0"/>
              </a:rPr>
              <a:t>Castleham</a:t>
            </a:r>
            <a:r>
              <a:rPr lang="en-US" sz="1000" dirty="0">
                <a:solidFill>
                  <a:schemeClr val="bg1"/>
                </a:solidFill>
                <a:latin typeface="Reservation Wide" panose="02000503000000020004" pitchFamily="2" charset="0"/>
              </a:rPr>
              <a:t> Road, St </a:t>
            </a:r>
            <a:r>
              <a:rPr lang="en-US" sz="1000" dirty="0" err="1">
                <a:solidFill>
                  <a:schemeClr val="bg1"/>
                </a:solidFill>
                <a:latin typeface="Reservation Wide" panose="02000503000000020004" pitchFamily="2" charset="0"/>
              </a:rPr>
              <a:t>Leonards</a:t>
            </a:r>
            <a:r>
              <a:rPr lang="en-US" sz="1000" dirty="0">
                <a:solidFill>
                  <a:schemeClr val="bg1"/>
                </a:solidFill>
                <a:latin typeface="Reservation Wide" panose="02000503000000020004" pitchFamily="2" charset="0"/>
              </a:rPr>
              <a:t> on Sea,</a:t>
            </a:r>
          </a:p>
          <a:p>
            <a:pPr>
              <a:lnSpc>
                <a:spcPct val="150000"/>
              </a:lnSpc>
            </a:pPr>
            <a:r>
              <a:rPr lang="en-US" sz="1000" dirty="0">
                <a:solidFill>
                  <a:schemeClr val="bg1"/>
                </a:solidFill>
                <a:latin typeface="Reservation Wide" panose="02000503000000020004" pitchFamily="2" charset="0"/>
              </a:rPr>
              <a:t>East Sussex, TN38 9NS, UK</a:t>
            </a:r>
          </a:p>
        </p:txBody>
      </p:sp>
      <p:sp>
        <p:nvSpPr>
          <p:cNvPr id="10" name="TextBox 9">
            <a:extLst>
              <a:ext uri="{FF2B5EF4-FFF2-40B4-BE49-F238E27FC236}">
                <a16:creationId xmlns:a16="http://schemas.microsoft.com/office/drawing/2014/main" id="{9B3AC662-A489-FC4E-9D5D-EE41B6CBE063}"/>
              </a:ext>
            </a:extLst>
          </p:cNvPr>
          <p:cNvSpPr txBox="1"/>
          <p:nvPr userDrawn="1"/>
        </p:nvSpPr>
        <p:spPr>
          <a:xfrm>
            <a:off x="468313" y="3219822"/>
            <a:ext cx="3239592" cy="668645"/>
          </a:xfrm>
          <a:prstGeom prst="rect">
            <a:avLst/>
          </a:prstGeom>
          <a:noFill/>
        </p:spPr>
        <p:txBody>
          <a:bodyPr wrap="square" lIns="0" tIns="0" rIns="0" bIns="0" rtlCol="0">
            <a:spAutoFit/>
          </a:bodyPr>
          <a:lstStyle/>
          <a:p>
            <a:pPr>
              <a:lnSpc>
                <a:spcPct val="150000"/>
              </a:lnSpc>
            </a:pPr>
            <a:r>
              <a:rPr lang="en-US" sz="1000" b="1" i="0" dirty="0">
                <a:solidFill>
                  <a:srgbClr val="E9511D"/>
                </a:solidFill>
                <a:latin typeface="Reservation Wide Bd" panose="02000503000000020004" pitchFamily="2" charset="0"/>
              </a:rPr>
              <a:t>T</a:t>
            </a:r>
            <a:r>
              <a:rPr lang="en-US" sz="1000" dirty="0">
                <a:solidFill>
                  <a:schemeClr val="bg1"/>
                </a:solidFill>
                <a:latin typeface="Reservation Wide" panose="02000503000000020004" pitchFamily="2" charset="0"/>
              </a:rPr>
              <a:t>   +44 (0)1424 850 555</a:t>
            </a:r>
          </a:p>
          <a:p>
            <a:pPr>
              <a:lnSpc>
                <a:spcPct val="150000"/>
              </a:lnSpc>
            </a:pPr>
            <a:r>
              <a:rPr lang="en-US" sz="1000" b="1" i="0" dirty="0">
                <a:solidFill>
                  <a:srgbClr val="E9511D"/>
                </a:solidFill>
                <a:latin typeface="Reservation Wide Bd" panose="02000503000000020004" pitchFamily="2" charset="0"/>
              </a:rPr>
              <a:t>F</a:t>
            </a:r>
            <a:r>
              <a:rPr lang="en-US" sz="1000" dirty="0">
                <a:solidFill>
                  <a:schemeClr val="bg1"/>
                </a:solidFill>
                <a:latin typeface="Reservation Wide" panose="02000503000000020004" pitchFamily="2" charset="0"/>
              </a:rPr>
              <a:t>   +44 (0)1424 850 051</a:t>
            </a:r>
          </a:p>
          <a:p>
            <a:pPr marL="0" indent="0">
              <a:lnSpc>
                <a:spcPct val="150000"/>
              </a:lnSpc>
              <a:buNone/>
            </a:pPr>
            <a:r>
              <a:rPr lang="en-US" sz="1000" b="1" i="0" dirty="0">
                <a:solidFill>
                  <a:srgbClr val="E9511D"/>
                </a:solidFill>
                <a:latin typeface="Reservation Wide Bd" panose="02000503000000020004" pitchFamily="2" charset="0"/>
              </a:rPr>
              <a:t>E</a:t>
            </a:r>
            <a:r>
              <a:rPr lang="en-US" sz="1000" dirty="0">
                <a:solidFill>
                  <a:schemeClr val="bg1"/>
                </a:solidFill>
                <a:latin typeface="Reservation Wide" panose="02000503000000020004" pitchFamily="2" charset="0"/>
              </a:rPr>
              <a:t>   </a:t>
            </a:r>
            <a:r>
              <a:rPr lang="en-US" sz="1000" dirty="0" err="1">
                <a:solidFill>
                  <a:schemeClr val="bg1"/>
                </a:solidFill>
                <a:latin typeface="Reservation Wide" panose="02000503000000020004" pitchFamily="2" charset="0"/>
              </a:rPr>
              <a:t>sales@photek.co.uk</a:t>
            </a:r>
            <a:endParaRPr lang="en-US" sz="1000" dirty="0">
              <a:solidFill>
                <a:schemeClr val="bg1"/>
              </a:solidFill>
              <a:latin typeface="Reservation Wide" panose="02000503000000020004" pitchFamily="2" charset="0"/>
            </a:endParaRPr>
          </a:p>
        </p:txBody>
      </p:sp>
      <p:sp>
        <p:nvSpPr>
          <p:cNvPr id="11" name="TextBox 10">
            <a:extLst>
              <a:ext uri="{FF2B5EF4-FFF2-40B4-BE49-F238E27FC236}">
                <a16:creationId xmlns:a16="http://schemas.microsoft.com/office/drawing/2014/main" id="{5F0E69AB-34C7-9748-BA16-3F576C28E454}"/>
              </a:ext>
            </a:extLst>
          </p:cNvPr>
          <p:cNvSpPr txBox="1"/>
          <p:nvPr userDrawn="1"/>
        </p:nvSpPr>
        <p:spPr>
          <a:xfrm>
            <a:off x="465872" y="4247325"/>
            <a:ext cx="3239592" cy="269113"/>
          </a:xfrm>
          <a:prstGeom prst="rect">
            <a:avLst/>
          </a:prstGeom>
          <a:noFill/>
        </p:spPr>
        <p:txBody>
          <a:bodyPr wrap="square" lIns="0" tIns="0" rIns="0" bIns="0" rtlCol="0">
            <a:spAutoFit/>
          </a:bodyPr>
          <a:lstStyle/>
          <a:p>
            <a:pPr>
              <a:lnSpc>
                <a:spcPct val="150000"/>
              </a:lnSpc>
            </a:pPr>
            <a:r>
              <a:rPr lang="en-US" sz="1300" b="1" i="0" dirty="0" err="1">
                <a:solidFill>
                  <a:srgbClr val="E9511D"/>
                </a:solidFill>
                <a:latin typeface="Reservation Wide Bd" panose="02000503000000020004" pitchFamily="2" charset="0"/>
              </a:rPr>
              <a:t>www.photek.com</a:t>
            </a:r>
            <a:endParaRPr lang="en-US" sz="1300" dirty="0">
              <a:solidFill>
                <a:schemeClr val="bg1"/>
              </a:solidFill>
              <a:latin typeface="Reservation Wide" panose="02000503000000020004" pitchFamily="2" charset="0"/>
            </a:endParaRPr>
          </a:p>
        </p:txBody>
      </p:sp>
    </p:spTree>
    <p:extLst>
      <p:ext uri="{BB962C8B-B14F-4D97-AF65-F5344CB8AC3E}">
        <p14:creationId xmlns:p14="http://schemas.microsoft.com/office/powerpoint/2010/main" val="12427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ysics | Statement tex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9CA778B2-53B4-5844-8753-FCCC86C61B6E}"/>
              </a:ext>
            </a:extLst>
          </p:cNvPr>
          <p:cNvSpPr>
            <a:spLocks noGrp="1"/>
          </p:cNvSpPr>
          <p:nvPr>
            <p:ph type="body" sz="quarter" idx="13" hasCustomPrompt="1"/>
          </p:nvPr>
        </p:nvSpPr>
        <p:spPr>
          <a:xfrm>
            <a:off x="468313" y="887413"/>
            <a:ext cx="3959671" cy="2892587"/>
          </a:xfrm>
          <a:prstGeom prst="rect">
            <a:avLst/>
          </a:prstGeom>
        </p:spPr>
        <p:txBody>
          <a:bodyPr lIns="0" tIns="0" rIns="0" bIns="0" anchor="ctr"/>
          <a:lstStyle>
            <a:lvl1pPr marL="0" marR="0" indent="0" algn="l" defTabSz="744653" rtl="0" eaLnBrk="1" fontAlgn="base" latinLnBrk="0" hangingPunct="1">
              <a:lnSpc>
                <a:spcPct val="100000"/>
              </a:lnSpc>
              <a:spcBef>
                <a:spcPts val="0"/>
              </a:spcBef>
              <a:spcAft>
                <a:spcPts val="600"/>
              </a:spcAft>
              <a:buClrTx/>
              <a:buSzTx/>
              <a:buFont typeface="Arial" charset="0"/>
              <a:buNone/>
              <a:tabLst/>
              <a:defRPr sz="1500" b="0" i="0">
                <a:solidFill>
                  <a:schemeClr val="bg1"/>
                </a:solidFill>
                <a:latin typeface="Reservation Wide" panose="02000503000000020004" pitchFamily="2"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Statement text</a:t>
            </a:r>
          </a:p>
        </p:txBody>
      </p:sp>
    </p:spTree>
    <p:extLst>
      <p:ext uri="{BB962C8B-B14F-4D97-AF65-F5344CB8AC3E}">
        <p14:creationId xmlns:p14="http://schemas.microsoft.com/office/powerpoint/2010/main" val="191762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ace | 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2F1EBC-E4DE-A44E-AD5E-8B8E6E79B1B5}"/>
              </a:ext>
            </a:extLst>
          </p:cNvPr>
          <p:cNvSpPr txBox="1"/>
          <p:nvPr userDrawn="1"/>
        </p:nvSpPr>
        <p:spPr>
          <a:xfrm>
            <a:off x="468313" y="900000"/>
            <a:ext cx="6839999" cy="861774"/>
          </a:xfrm>
          <a:prstGeom prst="rect">
            <a:avLst/>
          </a:prstGeom>
          <a:noFill/>
        </p:spPr>
        <p:txBody>
          <a:bodyPr wrap="square" lIns="0" tIns="0" rIns="0" bIns="0" rtlCol="0" anchor="b">
            <a:spAutoFit/>
          </a:bodyPr>
          <a:lstStyle/>
          <a:p>
            <a:r>
              <a:rPr lang="en-US" sz="2800" dirty="0">
                <a:solidFill>
                  <a:schemeClr val="bg1"/>
                </a:solidFill>
                <a:latin typeface="Reservation Wide" panose="02000503000000020004" pitchFamily="2" charset="0"/>
              </a:rPr>
              <a:t>Space Science</a:t>
            </a:r>
          </a:p>
          <a:p>
            <a:r>
              <a:rPr lang="en-US" sz="2800" dirty="0">
                <a:solidFill>
                  <a:schemeClr val="bg1"/>
                </a:solidFill>
                <a:latin typeface="Reservation Wide" panose="02000503000000020004" pitchFamily="2" charset="0"/>
              </a:rPr>
              <a:t>+ Aerospace</a:t>
            </a:r>
          </a:p>
        </p:txBody>
      </p:sp>
      <p:sp>
        <p:nvSpPr>
          <p:cNvPr id="8" name="TextBox 7">
            <a:extLst>
              <a:ext uri="{FF2B5EF4-FFF2-40B4-BE49-F238E27FC236}">
                <a16:creationId xmlns:a16="http://schemas.microsoft.com/office/drawing/2014/main" id="{3CBDE3E4-3752-4745-B251-BCEFBBF3D8A6}"/>
              </a:ext>
            </a:extLst>
          </p:cNvPr>
          <p:cNvSpPr txBox="1"/>
          <p:nvPr userDrawn="1"/>
        </p:nvSpPr>
        <p:spPr>
          <a:xfrm>
            <a:off x="468313" y="1995686"/>
            <a:ext cx="3239592" cy="692497"/>
          </a:xfrm>
          <a:prstGeom prst="rect">
            <a:avLst/>
          </a:prstGeom>
          <a:noFill/>
        </p:spPr>
        <p:txBody>
          <a:bodyPr wrap="square" lIns="0" tIns="0" rIns="0" bIns="0" rtlCol="0">
            <a:spAutoFit/>
          </a:bodyPr>
          <a:lstStyle/>
          <a:p>
            <a:r>
              <a:rPr lang="en-US" sz="1500" dirty="0">
                <a:solidFill>
                  <a:schemeClr val="bg1"/>
                </a:solidFill>
                <a:latin typeface="Reservation Wide" panose="02000503000000020004" pitchFamily="2" charset="0"/>
              </a:rPr>
              <a:t>Explore new horizons</a:t>
            </a:r>
            <a:br>
              <a:rPr lang="en-US" sz="1500" dirty="0">
                <a:solidFill>
                  <a:schemeClr val="bg1"/>
                </a:solidFill>
                <a:latin typeface="Reservation Wide" panose="02000503000000020004" pitchFamily="2" charset="0"/>
              </a:rPr>
            </a:br>
            <a:r>
              <a:rPr lang="en-US" sz="1500" dirty="0">
                <a:solidFill>
                  <a:schemeClr val="bg1"/>
                </a:solidFill>
                <a:latin typeface="Reservation Wide" panose="02000503000000020004" pitchFamily="2" charset="0"/>
              </a:rPr>
              <a:t>with reliable performance </a:t>
            </a:r>
          </a:p>
          <a:p>
            <a:r>
              <a:rPr lang="en-US" sz="1500" dirty="0">
                <a:solidFill>
                  <a:schemeClr val="bg1"/>
                </a:solidFill>
                <a:latin typeface="Reservation Wide" panose="02000503000000020004" pitchFamily="2" charset="0"/>
              </a:rPr>
              <a:t>in every orbit</a:t>
            </a:r>
          </a:p>
        </p:txBody>
      </p:sp>
    </p:spTree>
    <p:extLst>
      <p:ext uri="{BB962C8B-B14F-4D97-AF65-F5344CB8AC3E}">
        <p14:creationId xmlns:p14="http://schemas.microsoft.com/office/powerpoint/2010/main" val="312996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9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ace | Title + Intro">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D70914-93D1-134D-AE88-3887478E5B1A}"/>
              </a:ext>
            </a:extLst>
          </p:cNvPr>
          <p:cNvSpPr txBox="1"/>
          <p:nvPr userDrawn="1"/>
        </p:nvSpPr>
        <p:spPr>
          <a:xfrm>
            <a:off x="468313" y="900000"/>
            <a:ext cx="6839999" cy="861774"/>
          </a:xfrm>
          <a:prstGeom prst="rect">
            <a:avLst/>
          </a:prstGeom>
          <a:noFill/>
        </p:spPr>
        <p:txBody>
          <a:bodyPr wrap="square" lIns="0" tIns="0" rIns="0" bIns="0" rtlCol="0" anchor="b">
            <a:spAutoFit/>
          </a:bodyPr>
          <a:lstStyle/>
          <a:p>
            <a:r>
              <a:rPr lang="en-US" sz="2800" dirty="0">
                <a:solidFill>
                  <a:schemeClr val="bg1"/>
                </a:solidFill>
                <a:latin typeface="Reservation Wide" panose="02000503000000020004" pitchFamily="2" charset="0"/>
              </a:rPr>
              <a:t>Space Science</a:t>
            </a:r>
          </a:p>
          <a:p>
            <a:r>
              <a:rPr lang="en-US" sz="2800" dirty="0">
                <a:solidFill>
                  <a:schemeClr val="bg1"/>
                </a:solidFill>
                <a:latin typeface="Reservation Wide" panose="02000503000000020004" pitchFamily="2" charset="0"/>
              </a:rPr>
              <a:t>+ Aerospace</a:t>
            </a:r>
          </a:p>
        </p:txBody>
      </p:sp>
      <p:sp>
        <p:nvSpPr>
          <p:cNvPr id="7" name="Text Placeholder 11">
            <a:extLst>
              <a:ext uri="{FF2B5EF4-FFF2-40B4-BE49-F238E27FC236}">
                <a16:creationId xmlns:a16="http://schemas.microsoft.com/office/drawing/2014/main" id="{D119C5C8-45C0-4346-81DF-CB16DB0FB3AE}"/>
              </a:ext>
            </a:extLst>
          </p:cNvPr>
          <p:cNvSpPr>
            <a:spLocks noGrp="1"/>
          </p:cNvSpPr>
          <p:nvPr>
            <p:ph type="body" sz="quarter" idx="13" hasCustomPrompt="1"/>
          </p:nvPr>
        </p:nvSpPr>
        <p:spPr>
          <a:xfrm>
            <a:off x="468313" y="1994400"/>
            <a:ext cx="3167583" cy="1785600"/>
          </a:xfrm>
          <a:prstGeom prst="rect">
            <a:avLst/>
          </a:prstGeom>
        </p:spPr>
        <p:txBody>
          <a:bodyPr lIns="0" tIns="0" rIns="0" bIns="0" anchor="t"/>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0" i="0">
                <a:solidFill>
                  <a:schemeClr val="bg1"/>
                </a:solidFill>
                <a:latin typeface="Reservation Wide" panose="02000503000000020004" pitchFamily="2"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Intro text</a:t>
            </a:r>
          </a:p>
        </p:txBody>
      </p:sp>
    </p:spTree>
    <p:extLst>
      <p:ext uri="{BB962C8B-B14F-4D97-AF65-F5344CB8AC3E}">
        <p14:creationId xmlns:p14="http://schemas.microsoft.com/office/powerpoint/2010/main" val="64311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ace | Statement text">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0958FF9-1F90-9D44-AA89-3A9CB16AF49E}"/>
              </a:ext>
            </a:extLst>
          </p:cNvPr>
          <p:cNvSpPr>
            <a:spLocks noGrp="1"/>
          </p:cNvSpPr>
          <p:nvPr>
            <p:ph type="body" sz="quarter" idx="13" hasCustomPrompt="1"/>
          </p:nvPr>
        </p:nvSpPr>
        <p:spPr>
          <a:xfrm>
            <a:off x="468313" y="887413"/>
            <a:ext cx="3167583" cy="2892587"/>
          </a:xfrm>
          <a:prstGeom prst="rect">
            <a:avLst/>
          </a:prstGeom>
        </p:spPr>
        <p:txBody>
          <a:bodyPr lIns="0" tIns="0" rIns="0" bIns="0" anchor="ctr"/>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0" i="0">
                <a:solidFill>
                  <a:schemeClr val="bg1"/>
                </a:solidFill>
                <a:latin typeface="Reservation Wide" panose="02000503000000020004" pitchFamily="2"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Statement text</a:t>
            </a:r>
          </a:p>
        </p:txBody>
      </p:sp>
    </p:spTree>
    <p:extLst>
      <p:ext uri="{BB962C8B-B14F-4D97-AF65-F5344CB8AC3E}">
        <p14:creationId xmlns:p14="http://schemas.microsoft.com/office/powerpoint/2010/main" val="278892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croscopy | 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2F1EBC-E4DE-A44E-AD5E-8B8E6E79B1B5}"/>
              </a:ext>
            </a:extLst>
          </p:cNvPr>
          <p:cNvSpPr txBox="1"/>
          <p:nvPr userDrawn="1"/>
        </p:nvSpPr>
        <p:spPr>
          <a:xfrm>
            <a:off x="468313" y="900000"/>
            <a:ext cx="6839999" cy="861774"/>
          </a:xfrm>
          <a:prstGeom prst="rect">
            <a:avLst/>
          </a:prstGeom>
          <a:noFill/>
        </p:spPr>
        <p:txBody>
          <a:bodyPr wrap="square" lIns="0" tIns="0" rIns="0" bIns="0" rtlCol="0" anchor="b">
            <a:spAutoFit/>
          </a:bodyPr>
          <a:lstStyle/>
          <a:p>
            <a:r>
              <a:rPr lang="en-US" sz="2800" dirty="0">
                <a:solidFill>
                  <a:schemeClr val="bg1"/>
                </a:solidFill>
                <a:latin typeface="Reservation Wide" panose="02000503000000020004" pitchFamily="2" charset="0"/>
              </a:rPr>
              <a:t>Microscopy</a:t>
            </a:r>
          </a:p>
          <a:p>
            <a:r>
              <a:rPr lang="en-US" sz="2800" dirty="0">
                <a:solidFill>
                  <a:schemeClr val="bg1"/>
                </a:solidFill>
                <a:latin typeface="Reservation Wide" panose="02000503000000020004" pitchFamily="2" charset="0"/>
              </a:rPr>
              <a:t>+ Life Sciences</a:t>
            </a:r>
          </a:p>
        </p:txBody>
      </p:sp>
      <p:sp>
        <p:nvSpPr>
          <p:cNvPr id="8" name="TextBox 7">
            <a:extLst>
              <a:ext uri="{FF2B5EF4-FFF2-40B4-BE49-F238E27FC236}">
                <a16:creationId xmlns:a16="http://schemas.microsoft.com/office/drawing/2014/main" id="{3CBDE3E4-3752-4745-B251-BCEFBBF3D8A6}"/>
              </a:ext>
            </a:extLst>
          </p:cNvPr>
          <p:cNvSpPr txBox="1"/>
          <p:nvPr userDrawn="1"/>
        </p:nvSpPr>
        <p:spPr>
          <a:xfrm>
            <a:off x="468313" y="1995686"/>
            <a:ext cx="3239592" cy="692497"/>
          </a:xfrm>
          <a:prstGeom prst="rect">
            <a:avLst/>
          </a:prstGeom>
          <a:noFill/>
        </p:spPr>
        <p:txBody>
          <a:bodyPr wrap="square" lIns="0" tIns="0" rIns="0" bIns="0" rtlCol="0">
            <a:spAutoFit/>
          </a:bodyPr>
          <a:lstStyle/>
          <a:p>
            <a:r>
              <a:rPr lang="en-US" sz="1500" dirty="0">
                <a:solidFill>
                  <a:schemeClr val="bg1"/>
                </a:solidFill>
                <a:latin typeface="Reservation Wide" panose="02000503000000020004" pitchFamily="2" charset="0"/>
              </a:rPr>
              <a:t>Discover more with </a:t>
            </a:r>
          </a:p>
          <a:p>
            <a:r>
              <a:rPr lang="en-US" sz="1500" dirty="0">
                <a:solidFill>
                  <a:schemeClr val="bg1"/>
                </a:solidFill>
                <a:latin typeface="Reservation Wide" panose="02000503000000020004" pitchFamily="2" charset="0"/>
              </a:rPr>
              <a:t>technology customized</a:t>
            </a:r>
          </a:p>
          <a:p>
            <a:r>
              <a:rPr lang="en-US" sz="1500" dirty="0">
                <a:solidFill>
                  <a:schemeClr val="bg1"/>
                </a:solidFill>
                <a:latin typeface="Reservation Wide" panose="02000503000000020004" pitchFamily="2" charset="0"/>
              </a:rPr>
              <a:t>for your discipline </a:t>
            </a:r>
          </a:p>
        </p:txBody>
      </p:sp>
    </p:spTree>
    <p:extLst>
      <p:ext uri="{BB962C8B-B14F-4D97-AF65-F5344CB8AC3E}">
        <p14:creationId xmlns:p14="http://schemas.microsoft.com/office/powerpoint/2010/main" val="149532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9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icroscopy | Title + Intro">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D70914-93D1-134D-AE88-3887478E5B1A}"/>
              </a:ext>
            </a:extLst>
          </p:cNvPr>
          <p:cNvSpPr txBox="1"/>
          <p:nvPr userDrawn="1"/>
        </p:nvSpPr>
        <p:spPr>
          <a:xfrm>
            <a:off x="468313" y="900000"/>
            <a:ext cx="6839999" cy="861774"/>
          </a:xfrm>
          <a:prstGeom prst="rect">
            <a:avLst/>
          </a:prstGeom>
          <a:noFill/>
        </p:spPr>
        <p:txBody>
          <a:bodyPr wrap="square" lIns="0" tIns="0" rIns="0" bIns="0" rtlCol="0" anchor="b">
            <a:spAutoFit/>
          </a:bodyPr>
          <a:lstStyle/>
          <a:p>
            <a:r>
              <a:rPr lang="en-US" sz="2800" dirty="0">
                <a:solidFill>
                  <a:schemeClr val="bg1"/>
                </a:solidFill>
                <a:latin typeface="Reservation Wide" panose="02000503000000020004" pitchFamily="2" charset="0"/>
              </a:rPr>
              <a:t>Microscopy</a:t>
            </a:r>
          </a:p>
          <a:p>
            <a:r>
              <a:rPr lang="en-US" sz="2800" dirty="0">
                <a:solidFill>
                  <a:schemeClr val="bg1"/>
                </a:solidFill>
                <a:latin typeface="Reservation Wide" panose="02000503000000020004" pitchFamily="2" charset="0"/>
              </a:rPr>
              <a:t>+ Life Sciences</a:t>
            </a:r>
          </a:p>
        </p:txBody>
      </p:sp>
      <p:sp>
        <p:nvSpPr>
          <p:cNvPr id="4" name="Text Placeholder 11">
            <a:extLst>
              <a:ext uri="{FF2B5EF4-FFF2-40B4-BE49-F238E27FC236}">
                <a16:creationId xmlns:a16="http://schemas.microsoft.com/office/drawing/2014/main" id="{96821AA6-CCD7-1448-805A-55E3FEECFF3A}"/>
              </a:ext>
            </a:extLst>
          </p:cNvPr>
          <p:cNvSpPr>
            <a:spLocks noGrp="1"/>
          </p:cNvSpPr>
          <p:nvPr>
            <p:ph type="body" sz="quarter" idx="13" hasCustomPrompt="1"/>
          </p:nvPr>
        </p:nvSpPr>
        <p:spPr>
          <a:xfrm>
            <a:off x="468313" y="1994400"/>
            <a:ext cx="3167583" cy="1785600"/>
          </a:xfrm>
          <a:prstGeom prst="rect">
            <a:avLst/>
          </a:prstGeom>
        </p:spPr>
        <p:txBody>
          <a:bodyPr lIns="0" tIns="0" rIns="0" bIns="0" anchor="t"/>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0" i="0">
                <a:solidFill>
                  <a:schemeClr val="bg1"/>
                </a:solidFill>
                <a:latin typeface="Reservation Wide" panose="02000503000000020004" pitchFamily="2"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Intro text</a:t>
            </a:r>
          </a:p>
        </p:txBody>
      </p:sp>
    </p:spTree>
    <p:extLst>
      <p:ext uri="{BB962C8B-B14F-4D97-AF65-F5344CB8AC3E}">
        <p14:creationId xmlns:p14="http://schemas.microsoft.com/office/powerpoint/2010/main" val="32304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croscopy | Statement tex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BFC9B14C-B2BF-044E-9495-6FA5D3DC1A31}"/>
              </a:ext>
            </a:extLst>
          </p:cNvPr>
          <p:cNvSpPr>
            <a:spLocks noGrp="1"/>
          </p:cNvSpPr>
          <p:nvPr>
            <p:ph type="body" sz="quarter" idx="13" hasCustomPrompt="1"/>
          </p:nvPr>
        </p:nvSpPr>
        <p:spPr>
          <a:xfrm>
            <a:off x="468313" y="887413"/>
            <a:ext cx="3167583" cy="2892587"/>
          </a:xfrm>
          <a:prstGeom prst="rect">
            <a:avLst/>
          </a:prstGeom>
        </p:spPr>
        <p:txBody>
          <a:bodyPr lIns="0" tIns="0" rIns="0" bIns="0" anchor="ctr"/>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0" i="0">
                <a:solidFill>
                  <a:schemeClr val="bg1"/>
                </a:solidFill>
                <a:latin typeface="Reservation Wide" panose="02000503000000020004" pitchFamily="2"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Statement text</a:t>
            </a:r>
          </a:p>
        </p:txBody>
      </p:sp>
    </p:spTree>
    <p:extLst>
      <p:ext uri="{BB962C8B-B14F-4D97-AF65-F5344CB8AC3E}">
        <p14:creationId xmlns:p14="http://schemas.microsoft.com/office/powerpoint/2010/main" val="61765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icroscopy | Titl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2F1EBC-E4DE-A44E-AD5E-8B8E6E79B1B5}"/>
              </a:ext>
            </a:extLst>
          </p:cNvPr>
          <p:cNvSpPr txBox="1"/>
          <p:nvPr userDrawn="1"/>
        </p:nvSpPr>
        <p:spPr>
          <a:xfrm>
            <a:off x="468313" y="900000"/>
            <a:ext cx="6839999" cy="861774"/>
          </a:xfrm>
          <a:prstGeom prst="rect">
            <a:avLst/>
          </a:prstGeom>
          <a:noFill/>
        </p:spPr>
        <p:txBody>
          <a:bodyPr wrap="square" lIns="0" tIns="0" rIns="0" bIns="0" rtlCol="0" anchor="b">
            <a:spAutoFit/>
          </a:bodyPr>
          <a:lstStyle/>
          <a:p>
            <a:r>
              <a:rPr lang="en-US" sz="2800" dirty="0">
                <a:solidFill>
                  <a:schemeClr val="bg1"/>
                </a:solidFill>
                <a:latin typeface="Reservation Wide" panose="02000503000000020004" pitchFamily="2" charset="0"/>
              </a:rPr>
              <a:t>Chemistry</a:t>
            </a:r>
          </a:p>
          <a:p>
            <a:r>
              <a:rPr lang="en-US" sz="2800" dirty="0">
                <a:solidFill>
                  <a:schemeClr val="bg1"/>
                </a:solidFill>
                <a:latin typeface="Reservation Wide" panose="02000503000000020004" pitchFamily="2" charset="0"/>
              </a:rPr>
              <a:t>+ Materials Science</a:t>
            </a:r>
          </a:p>
        </p:txBody>
      </p:sp>
      <p:sp>
        <p:nvSpPr>
          <p:cNvPr id="8" name="TextBox 7">
            <a:extLst>
              <a:ext uri="{FF2B5EF4-FFF2-40B4-BE49-F238E27FC236}">
                <a16:creationId xmlns:a16="http://schemas.microsoft.com/office/drawing/2014/main" id="{3CBDE3E4-3752-4745-B251-BCEFBBF3D8A6}"/>
              </a:ext>
            </a:extLst>
          </p:cNvPr>
          <p:cNvSpPr txBox="1"/>
          <p:nvPr userDrawn="1"/>
        </p:nvSpPr>
        <p:spPr>
          <a:xfrm>
            <a:off x="468313" y="1995686"/>
            <a:ext cx="3239592" cy="692497"/>
          </a:xfrm>
          <a:prstGeom prst="rect">
            <a:avLst/>
          </a:prstGeom>
          <a:noFill/>
        </p:spPr>
        <p:txBody>
          <a:bodyPr wrap="square" lIns="0" tIns="0" rIns="0" bIns="0" rtlCol="0">
            <a:spAutoFit/>
          </a:bodyPr>
          <a:lstStyle/>
          <a:p>
            <a:r>
              <a:rPr lang="en-US" sz="1500" dirty="0" err="1">
                <a:solidFill>
                  <a:schemeClr val="bg1"/>
                </a:solidFill>
                <a:latin typeface="Reservation Wide" panose="02000503000000020004" pitchFamily="2" charset="0"/>
              </a:rPr>
              <a:t>Analyse</a:t>
            </a:r>
            <a:r>
              <a:rPr lang="en-US" sz="1500" dirty="0">
                <a:solidFill>
                  <a:schemeClr val="bg1"/>
                </a:solidFill>
                <a:latin typeface="Reservation Wide" panose="02000503000000020004" pitchFamily="2" charset="0"/>
              </a:rPr>
              <a:t> with precision</a:t>
            </a:r>
          </a:p>
          <a:p>
            <a:r>
              <a:rPr lang="en-US" sz="1500" dirty="0">
                <a:solidFill>
                  <a:schemeClr val="bg1"/>
                </a:solidFill>
                <a:latin typeface="Reservation Wide" panose="02000503000000020004" pitchFamily="2" charset="0"/>
              </a:rPr>
              <a:t>and accuracy for greater understanding</a:t>
            </a:r>
          </a:p>
        </p:txBody>
      </p:sp>
    </p:spTree>
    <p:extLst>
      <p:ext uri="{BB962C8B-B14F-4D97-AF65-F5344CB8AC3E}">
        <p14:creationId xmlns:p14="http://schemas.microsoft.com/office/powerpoint/2010/main" val="269332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9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icroscopy | Title + Intro">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D70914-93D1-134D-AE88-3887478E5B1A}"/>
              </a:ext>
            </a:extLst>
          </p:cNvPr>
          <p:cNvSpPr txBox="1"/>
          <p:nvPr userDrawn="1"/>
        </p:nvSpPr>
        <p:spPr>
          <a:xfrm>
            <a:off x="468313" y="900000"/>
            <a:ext cx="6839999" cy="861774"/>
          </a:xfrm>
          <a:prstGeom prst="rect">
            <a:avLst/>
          </a:prstGeom>
          <a:noFill/>
        </p:spPr>
        <p:txBody>
          <a:bodyPr wrap="square" lIns="0" tIns="0" rIns="0" bIns="0" rtlCol="0" anchor="b">
            <a:spAutoFit/>
          </a:bodyPr>
          <a:lstStyle/>
          <a:p>
            <a:r>
              <a:rPr lang="en-US" sz="2800" dirty="0">
                <a:solidFill>
                  <a:schemeClr val="bg1"/>
                </a:solidFill>
                <a:latin typeface="Reservation Wide" panose="02000503000000020004" pitchFamily="2" charset="0"/>
              </a:rPr>
              <a:t>Chemistry</a:t>
            </a:r>
          </a:p>
          <a:p>
            <a:r>
              <a:rPr lang="en-US" sz="2800" dirty="0">
                <a:solidFill>
                  <a:schemeClr val="bg1"/>
                </a:solidFill>
                <a:latin typeface="Reservation Wide" panose="02000503000000020004" pitchFamily="2" charset="0"/>
              </a:rPr>
              <a:t>+ Materials Science</a:t>
            </a:r>
          </a:p>
        </p:txBody>
      </p:sp>
      <p:sp>
        <p:nvSpPr>
          <p:cNvPr id="4" name="Text Placeholder 11">
            <a:extLst>
              <a:ext uri="{FF2B5EF4-FFF2-40B4-BE49-F238E27FC236}">
                <a16:creationId xmlns:a16="http://schemas.microsoft.com/office/drawing/2014/main" id="{9FA0CE6F-21D3-1845-9656-D204B090DFBD}"/>
              </a:ext>
            </a:extLst>
          </p:cNvPr>
          <p:cNvSpPr>
            <a:spLocks noGrp="1"/>
          </p:cNvSpPr>
          <p:nvPr>
            <p:ph type="body" sz="quarter" idx="13" hasCustomPrompt="1"/>
          </p:nvPr>
        </p:nvSpPr>
        <p:spPr>
          <a:xfrm>
            <a:off x="468313" y="1994400"/>
            <a:ext cx="3167583" cy="1785600"/>
          </a:xfrm>
          <a:prstGeom prst="rect">
            <a:avLst/>
          </a:prstGeom>
        </p:spPr>
        <p:txBody>
          <a:bodyPr lIns="0" tIns="0" rIns="0" bIns="0" anchor="t"/>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0" i="0">
                <a:solidFill>
                  <a:schemeClr val="bg1"/>
                </a:solidFill>
                <a:latin typeface="Reservation Wide" panose="02000503000000020004" pitchFamily="2"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Intro text</a:t>
            </a:r>
          </a:p>
        </p:txBody>
      </p:sp>
    </p:spTree>
    <p:extLst>
      <p:ext uri="{BB962C8B-B14F-4D97-AF65-F5344CB8AC3E}">
        <p14:creationId xmlns:p14="http://schemas.microsoft.com/office/powerpoint/2010/main" val="41993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icroscopy | Statement tex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FBA10F32-E7C7-EA4A-9067-BEF5887CF4AD}"/>
              </a:ext>
            </a:extLst>
          </p:cNvPr>
          <p:cNvSpPr>
            <a:spLocks noGrp="1"/>
          </p:cNvSpPr>
          <p:nvPr>
            <p:ph type="body" sz="quarter" idx="13" hasCustomPrompt="1"/>
          </p:nvPr>
        </p:nvSpPr>
        <p:spPr>
          <a:xfrm>
            <a:off x="468313" y="887413"/>
            <a:ext cx="3959671" cy="2892587"/>
          </a:xfrm>
          <a:prstGeom prst="rect">
            <a:avLst/>
          </a:prstGeom>
        </p:spPr>
        <p:txBody>
          <a:bodyPr lIns="0" tIns="0" rIns="0" bIns="0" anchor="ctr"/>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0" i="0">
                <a:solidFill>
                  <a:schemeClr val="bg1"/>
                </a:solidFill>
                <a:latin typeface="Reservation Wide" panose="02000503000000020004" pitchFamily="2"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Statement text</a:t>
            </a:r>
          </a:p>
        </p:txBody>
      </p:sp>
    </p:spTree>
    <p:extLst>
      <p:ext uri="{BB962C8B-B14F-4D97-AF65-F5344CB8AC3E}">
        <p14:creationId xmlns:p14="http://schemas.microsoft.com/office/powerpoint/2010/main" val="122850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ext styles - inden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9" name="Content Placeholder 8">
            <a:extLst>
              <a:ext uri="{FF2B5EF4-FFF2-40B4-BE49-F238E27FC236}">
                <a16:creationId xmlns:a16="http://schemas.microsoft.com/office/drawing/2014/main" id="{63BB8F65-CB55-F446-95F0-8A92543C32EA}"/>
              </a:ext>
            </a:extLst>
          </p:cNvPr>
          <p:cNvSpPr>
            <a:spLocks noGrp="1"/>
          </p:cNvSpPr>
          <p:nvPr>
            <p:ph sz="quarter" idx="11"/>
          </p:nvPr>
        </p:nvSpPr>
        <p:spPr>
          <a:xfrm>
            <a:off x="468313" y="900000"/>
            <a:ext cx="6840000" cy="3621600"/>
          </a:xfrm>
          <a:prstGeom prst="rect">
            <a:avLst/>
          </a:prstGeom>
        </p:spPr>
        <p:txBody>
          <a:bodyPr lIns="0" tIns="0" rIns="0" bIns="0"/>
          <a:lstStyle>
            <a:lvl1pPr marL="0" indent="0" defTabSz="360000">
              <a:spcBef>
                <a:spcPts val="0"/>
              </a:spcBef>
              <a:spcAft>
                <a:spcPts val="300"/>
              </a:spcAft>
              <a:buFontTx/>
              <a:buNone/>
              <a:defRPr sz="2200" b="0" i="0">
                <a:solidFill>
                  <a:srgbClr val="323E48"/>
                </a:solidFill>
                <a:latin typeface="Calibri Light" panose="020F0302020204030204" pitchFamily="34" charset="0"/>
                <a:cs typeface="Calibri Light" panose="020F0302020204030204" pitchFamily="34" charset="0"/>
              </a:defRPr>
            </a:lvl1pPr>
            <a:lvl2pPr marL="0" indent="0" defTabSz="360000">
              <a:spcBef>
                <a:spcPts val="0"/>
              </a:spcBef>
              <a:spcAft>
                <a:spcPts val="300"/>
              </a:spcAft>
              <a:buFontTx/>
              <a:buNone/>
              <a:defRPr sz="1500" b="1" i="0">
                <a:solidFill>
                  <a:srgbClr val="323E48"/>
                </a:solidFill>
                <a:latin typeface="Calibri" panose="020F0502020204030204" pitchFamily="34" charset="0"/>
                <a:cs typeface="Calibri" panose="020F0502020204030204" pitchFamily="34" charset="0"/>
              </a:defRPr>
            </a:lvl2pPr>
            <a:lvl3pPr marL="0" indent="0" defTabSz="360000">
              <a:spcBef>
                <a:spcPts val="0"/>
              </a:spcBef>
              <a:spcAft>
                <a:spcPts val="300"/>
              </a:spcAft>
              <a:buFontTx/>
              <a:buNone/>
              <a:defRPr sz="1300">
                <a:solidFill>
                  <a:srgbClr val="323E48"/>
                </a:solidFill>
              </a:defRPr>
            </a:lvl3pPr>
            <a:lvl4pPr marL="0" indent="-144000" defTabSz="360000">
              <a:spcBef>
                <a:spcPts val="0"/>
              </a:spcBef>
              <a:spcAft>
                <a:spcPts val="300"/>
              </a:spcAft>
              <a:buClr>
                <a:srgbClr val="E9511D"/>
              </a:buClr>
              <a:buSzPct val="80000"/>
              <a:buFontTx/>
              <a:buBlip>
                <a:blip r:embed="rId2"/>
              </a:buBlip>
              <a:defRPr sz="1300">
                <a:solidFill>
                  <a:srgbClr val="323E48"/>
                </a:solidFill>
              </a:defRPr>
            </a:lvl4pPr>
            <a:lvl5pPr marL="0" indent="0" defTabSz="360000">
              <a:spcBef>
                <a:spcPts val="0"/>
              </a:spcBef>
              <a:spcAft>
                <a:spcPts val="300"/>
              </a:spcAft>
              <a:buFontTx/>
              <a:buNone/>
              <a:defRPr sz="1100">
                <a:solidFill>
                  <a:srgbClr val="323E48"/>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4840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7A1ECC50-EFB9-004E-850A-8BC170F91284}"/>
              </a:ext>
            </a:extLst>
          </p:cNvPr>
          <p:cNvSpPr>
            <a:spLocks noGrp="1" noChangeArrowheads="1"/>
          </p:cNvSpPr>
          <p:nvPr>
            <p:ph type="sldNum" sz="quarter" idx="4"/>
          </p:nvPr>
        </p:nvSpPr>
        <p:spPr bwMode="auto">
          <a:xfrm>
            <a:off x="8604448" y="4856163"/>
            <a:ext cx="539553" cy="28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069" tIns="50535" rIns="101069" bIns="50535" numCol="1" anchor="t" anchorCtr="0" compatLnSpc="1">
            <a:prstTxWarp prst="textNoShape">
              <a:avLst/>
            </a:prstTxWarp>
          </a:bodyPr>
          <a:lstStyle>
            <a:lvl1pPr algn="ctr" defTabSz="1013087">
              <a:defRPr sz="900">
                <a:solidFill>
                  <a:schemeClr val="bg1">
                    <a:lumMod val="65000"/>
                  </a:schemeClr>
                </a:solidFill>
                <a:latin typeface="Calibri" panose="020F0502020204030204" pitchFamily="34" charset="0"/>
                <a:cs typeface="Calibri" panose="020F0502020204030204" pitchFamily="34" charset="0"/>
              </a:defRPr>
            </a:lvl1pPr>
          </a:lstStyle>
          <a:p>
            <a:pPr>
              <a:defRPr/>
            </a:pPr>
            <a:fld id="{D344817E-C549-4AA9-AC49-DCE97AE436AB}" type="slidenum">
              <a:rPr lang="en-GB" altLang="en-US" smtClean="0"/>
              <a:pPr>
                <a:defRPr/>
              </a:pPr>
              <a:t>‹#›</a:t>
            </a:fld>
            <a:endParaRPr lang="en-GB" altLang="en-US" dirty="0"/>
          </a:p>
        </p:txBody>
      </p:sp>
    </p:spTree>
    <p:extLst>
      <p:ext uri="{BB962C8B-B14F-4D97-AF65-F5344CB8AC3E}">
        <p14:creationId xmlns:p14="http://schemas.microsoft.com/office/powerpoint/2010/main" val="188075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Statemen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12" name="Text Placeholder 11">
            <a:extLst>
              <a:ext uri="{FF2B5EF4-FFF2-40B4-BE49-F238E27FC236}">
                <a16:creationId xmlns:a16="http://schemas.microsoft.com/office/drawing/2014/main" id="{E3E3C051-299A-BF42-B250-C697B3FE3A71}"/>
              </a:ext>
            </a:extLst>
          </p:cNvPr>
          <p:cNvSpPr>
            <a:spLocks noGrp="1"/>
          </p:cNvSpPr>
          <p:nvPr>
            <p:ph type="body" sz="quarter" idx="12" hasCustomPrompt="1"/>
          </p:nvPr>
        </p:nvSpPr>
        <p:spPr>
          <a:xfrm>
            <a:off x="468313" y="887413"/>
            <a:ext cx="6840537" cy="3629025"/>
          </a:xfrm>
          <a:prstGeom prst="rect">
            <a:avLst/>
          </a:prstGeom>
        </p:spPr>
        <p:txBody>
          <a:bodyPr lIns="0" tIns="0" rIns="0" bIns="0"/>
          <a:lstStyle>
            <a:lvl1pPr marL="0" marR="0" indent="0" algn="l" defTabSz="744653" rtl="0" eaLnBrk="1" fontAlgn="base" latinLnBrk="0" hangingPunct="1">
              <a:lnSpc>
                <a:spcPct val="100000"/>
              </a:lnSpc>
              <a:spcBef>
                <a:spcPts val="600"/>
              </a:spcBef>
              <a:spcAft>
                <a:spcPct val="0"/>
              </a:spcAft>
              <a:buClrTx/>
              <a:buSzTx/>
              <a:buFont typeface="Arial" charset="0"/>
              <a:buNone/>
              <a:tabLst/>
              <a:defRPr sz="2200" b="0" i="0">
                <a:latin typeface="Calibri Light" panose="020F0302020204030204" pitchFamily="34" charset="0"/>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Statement text</a:t>
            </a:r>
          </a:p>
        </p:txBody>
      </p:sp>
    </p:spTree>
    <p:extLst>
      <p:ext uri="{BB962C8B-B14F-4D97-AF65-F5344CB8AC3E}">
        <p14:creationId xmlns:p14="http://schemas.microsoft.com/office/powerpoint/2010/main" val="112659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1 Co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14" name="Text Placeholder 11">
            <a:extLst>
              <a:ext uri="{FF2B5EF4-FFF2-40B4-BE49-F238E27FC236}">
                <a16:creationId xmlns:a16="http://schemas.microsoft.com/office/drawing/2014/main" id="{71812809-9529-F04E-8DF9-448014C08F13}"/>
              </a:ext>
            </a:extLst>
          </p:cNvPr>
          <p:cNvSpPr>
            <a:spLocks noGrp="1"/>
          </p:cNvSpPr>
          <p:nvPr>
            <p:ph type="body" sz="quarter" idx="12" hasCustomPrompt="1"/>
          </p:nvPr>
        </p:nvSpPr>
        <p:spPr>
          <a:xfrm>
            <a:off x="468313" y="1270444"/>
            <a:ext cx="6840537" cy="3245994"/>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Text</a:t>
            </a:r>
          </a:p>
        </p:txBody>
      </p:sp>
      <p:sp>
        <p:nvSpPr>
          <p:cNvPr id="17" name="Text Placeholder 11">
            <a:extLst>
              <a:ext uri="{FF2B5EF4-FFF2-40B4-BE49-F238E27FC236}">
                <a16:creationId xmlns:a16="http://schemas.microsoft.com/office/drawing/2014/main" id="{24B9BA9F-F616-954F-92E4-DDE27BA2F573}"/>
              </a:ext>
            </a:extLst>
          </p:cNvPr>
          <p:cNvSpPr>
            <a:spLocks noGrp="1"/>
          </p:cNvSpPr>
          <p:nvPr>
            <p:ph type="body" sz="quarter" idx="16" hasCustomPrompt="1"/>
          </p:nvPr>
        </p:nvSpPr>
        <p:spPr>
          <a:xfrm>
            <a:off x="472275" y="900000"/>
            <a:ext cx="6840537" cy="287336"/>
          </a:xfrm>
          <a:prstGeom prst="rect">
            <a:avLst/>
          </a:prstGeom>
        </p:spPr>
        <p:txBody>
          <a:bodyPr lIns="0" tIns="0" rIns="0" bIns="0"/>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1" i="0">
                <a:solidFill>
                  <a:srgbClr val="E9511D"/>
                </a:solidFill>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Sub-heading</a:t>
            </a:r>
          </a:p>
        </p:txBody>
      </p:sp>
    </p:spTree>
    <p:extLst>
      <p:ext uri="{BB962C8B-B14F-4D97-AF65-F5344CB8AC3E}">
        <p14:creationId xmlns:p14="http://schemas.microsoft.com/office/powerpoint/2010/main" val="330877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2 Co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9" name="Text Placeholder 11">
            <a:extLst>
              <a:ext uri="{FF2B5EF4-FFF2-40B4-BE49-F238E27FC236}">
                <a16:creationId xmlns:a16="http://schemas.microsoft.com/office/drawing/2014/main" id="{3FC02643-617D-F144-B322-28791BBCC591}"/>
              </a:ext>
            </a:extLst>
          </p:cNvPr>
          <p:cNvSpPr>
            <a:spLocks noGrp="1"/>
          </p:cNvSpPr>
          <p:nvPr>
            <p:ph type="body" sz="quarter" idx="12" hasCustomPrompt="1"/>
          </p:nvPr>
        </p:nvSpPr>
        <p:spPr>
          <a:xfrm>
            <a:off x="468313" y="1270444"/>
            <a:ext cx="8207375" cy="3245994"/>
          </a:xfrm>
          <a:prstGeom prst="rect">
            <a:avLst/>
          </a:prstGeom>
        </p:spPr>
        <p:txBody>
          <a:bodyPr lIns="0" tIns="0" rIns="0" bIns="0" numCol="2" spcCol="72000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Text</a:t>
            </a:r>
          </a:p>
        </p:txBody>
      </p:sp>
      <p:sp>
        <p:nvSpPr>
          <p:cNvPr id="10" name="Text Placeholder 11">
            <a:extLst>
              <a:ext uri="{FF2B5EF4-FFF2-40B4-BE49-F238E27FC236}">
                <a16:creationId xmlns:a16="http://schemas.microsoft.com/office/drawing/2014/main" id="{06347FCF-1E6D-7845-B0C8-793C5BEF2594}"/>
              </a:ext>
            </a:extLst>
          </p:cNvPr>
          <p:cNvSpPr>
            <a:spLocks noGrp="1"/>
          </p:cNvSpPr>
          <p:nvPr>
            <p:ph type="body" sz="quarter" idx="16" hasCustomPrompt="1"/>
          </p:nvPr>
        </p:nvSpPr>
        <p:spPr>
          <a:xfrm>
            <a:off x="472275" y="900000"/>
            <a:ext cx="6840537" cy="287336"/>
          </a:xfrm>
          <a:prstGeom prst="rect">
            <a:avLst/>
          </a:prstGeom>
        </p:spPr>
        <p:txBody>
          <a:bodyPr lIns="0" tIns="0" rIns="0" bIns="0"/>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1" i="0">
                <a:solidFill>
                  <a:srgbClr val="E9511D"/>
                </a:solidFill>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Sub-heading</a:t>
            </a:r>
          </a:p>
        </p:txBody>
      </p:sp>
    </p:spTree>
    <p:extLst>
      <p:ext uri="{BB962C8B-B14F-4D97-AF65-F5344CB8AC3E}">
        <p14:creationId xmlns:p14="http://schemas.microsoft.com/office/powerpoint/2010/main" val="231100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Text + 1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7" name="Picture Placeholder 6">
            <a:extLst>
              <a:ext uri="{FF2B5EF4-FFF2-40B4-BE49-F238E27FC236}">
                <a16:creationId xmlns:a16="http://schemas.microsoft.com/office/drawing/2014/main" id="{1D8FD840-C5F3-4C49-8B0B-A5B364A86AFF}"/>
              </a:ext>
            </a:extLst>
          </p:cNvPr>
          <p:cNvSpPr>
            <a:spLocks noGrp="1"/>
          </p:cNvSpPr>
          <p:nvPr>
            <p:ph type="pic" sz="quarter" idx="13"/>
          </p:nvPr>
        </p:nvSpPr>
        <p:spPr>
          <a:xfrm>
            <a:off x="5292725" y="1274400"/>
            <a:ext cx="3382963" cy="3240088"/>
          </a:xfrm>
          <a:prstGeom prst="rect">
            <a:avLst/>
          </a:prstGeom>
        </p:spPr>
        <p:txBody>
          <a:bodyPr/>
          <a:lstStyle/>
          <a:p>
            <a:endParaRPr lang="en-US"/>
          </a:p>
        </p:txBody>
      </p:sp>
      <p:sp>
        <p:nvSpPr>
          <p:cNvPr id="14" name="Text Placeholder 11">
            <a:extLst>
              <a:ext uri="{FF2B5EF4-FFF2-40B4-BE49-F238E27FC236}">
                <a16:creationId xmlns:a16="http://schemas.microsoft.com/office/drawing/2014/main" id="{876AEF95-89C0-084F-85EC-459873602654}"/>
              </a:ext>
            </a:extLst>
          </p:cNvPr>
          <p:cNvSpPr>
            <a:spLocks noGrp="1"/>
          </p:cNvSpPr>
          <p:nvPr>
            <p:ph type="body" sz="quarter" idx="16" hasCustomPrompt="1"/>
          </p:nvPr>
        </p:nvSpPr>
        <p:spPr>
          <a:xfrm>
            <a:off x="472275" y="900000"/>
            <a:ext cx="6840537" cy="287336"/>
          </a:xfrm>
          <a:prstGeom prst="rect">
            <a:avLst/>
          </a:prstGeom>
        </p:spPr>
        <p:txBody>
          <a:bodyPr lIns="0" tIns="0" rIns="0" bIns="0"/>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1" i="0">
                <a:solidFill>
                  <a:srgbClr val="E9511D"/>
                </a:solidFill>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Sub-heading</a:t>
            </a:r>
          </a:p>
        </p:txBody>
      </p:sp>
      <p:sp>
        <p:nvSpPr>
          <p:cNvPr id="15" name="Text Placeholder 11">
            <a:extLst>
              <a:ext uri="{FF2B5EF4-FFF2-40B4-BE49-F238E27FC236}">
                <a16:creationId xmlns:a16="http://schemas.microsoft.com/office/drawing/2014/main" id="{D521B72E-1A66-374B-9DA2-1807DD9871BF}"/>
              </a:ext>
            </a:extLst>
          </p:cNvPr>
          <p:cNvSpPr>
            <a:spLocks noGrp="1"/>
          </p:cNvSpPr>
          <p:nvPr>
            <p:ph type="body" sz="quarter" idx="12" hasCustomPrompt="1"/>
          </p:nvPr>
        </p:nvSpPr>
        <p:spPr>
          <a:xfrm>
            <a:off x="468313" y="1270444"/>
            <a:ext cx="4463727" cy="3245994"/>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Text</a:t>
            </a:r>
          </a:p>
        </p:txBody>
      </p:sp>
    </p:spTree>
    <p:extLst>
      <p:ext uri="{BB962C8B-B14F-4D97-AF65-F5344CB8AC3E}">
        <p14:creationId xmlns:p14="http://schemas.microsoft.com/office/powerpoint/2010/main" val="379196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Text + 2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7" name="Picture Placeholder 6">
            <a:extLst>
              <a:ext uri="{FF2B5EF4-FFF2-40B4-BE49-F238E27FC236}">
                <a16:creationId xmlns:a16="http://schemas.microsoft.com/office/drawing/2014/main" id="{1D8FD840-C5F3-4C49-8B0B-A5B364A86AFF}"/>
              </a:ext>
            </a:extLst>
          </p:cNvPr>
          <p:cNvSpPr>
            <a:spLocks noGrp="1"/>
          </p:cNvSpPr>
          <p:nvPr>
            <p:ph type="pic" sz="quarter" idx="13"/>
          </p:nvPr>
        </p:nvSpPr>
        <p:spPr>
          <a:xfrm>
            <a:off x="6516216" y="1274400"/>
            <a:ext cx="2159472" cy="1513374"/>
          </a:xfrm>
          <a:prstGeom prst="rect">
            <a:avLst/>
          </a:prstGeom>
        </p:spPr>
        <p:txBody>
          <a:bodyPr/>
          <a:lstStyle/>
          <a:p>
            <a:endParaRPr lang="en-US" dirty="0"/>
          </a:p>
        </p:txBody>
      </p:sp>
      <p:sp>
        <p:nvSpPr>
          <p:cNvPr id="8" name="Picture Placeholder 6">
            <a:extLst>
              <a:ext uri="{FF2B5EF4-FFF2-40B4-BE49-F238E27FC236}">
                <a16:creationId xmlns:a16="http://schemas.microsoft.com/office/drawing/2014/main" id="{C66E8D97-196B-4848-9CA6-24C45E65F515}"/>
              </a:ext>
            </a:extLst>
          </p:cNvPr>
          <p:cNvSpPr>
            <a:spLocks noGrp="1"/>
          </p:cNvSpPr>
          <p:nvPr>
            <p:ph type="pic" sz="quarter" idx="14"/>
          </p:nvPr>
        </p:nvSpPr>
        <p:spPr>
          <a:xfrm>
            <a:off x="6516215" y="3002232"/>
            <a:ext cx="2159472" cy="1513374"/>
          </a:xfrm>
          <a:prstGeom prst="rect">
            <a:avLst/>
          </a:prstGeom>
        </p:spPr>
        <p:txBody>
          <a:bodyPr/>
          <a:lstStyle/>
          <a:p>
            <a:endParaRPr lang="en-US" dirty="0"/>
          </a:p>
        </p:txBody>
      </p:sp>
      <p:sp>
        <p:nvSpPr>
          <p:cNvPr id="11" name="Text Placeholder 11">
            <a:extLst>
              <a:ext uri="{FF2B5EF4-FFF2-40B4-BE49-F238E27FC236}">
                <a16:creationId xmlns:a16="http://schemas.microsoft.com/office/drawing/2014/main" id="{2AD370ED-6E05-454F-81AC-387FBB55B609}"/>
              </a:ext>
            </a:extLst>
          </p:cNvPr>
          <p:cNvSpPr>
            <a:spLocks noGrp="1"/>
          </p:cNvSpPr>
          <p:nvPr>
            <p:ph type="body" sz="quarter" idx="16" hasCustomPrompt="1"/>
          </p:nvPr>
        </p:nvSpPr>
        <p:spPr>
          <a:xfrm>
            <a:off x="472275" y="900000"/>
            <a:ext cx="6840537" cy="287336"/>
          </a:xfrm>
          <a:prstGeom prst="rect">
            <a:avLst/>
          </a:prstGeom>
        </p:spPr>
        <p:txBody>
          <a:bodyPr lIns="0" tIns="0" rIns="0" bIns="0"/>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1" i="0">
                <a:solidFill>
                  <a:srgbClr val="E9511D"/>
                </a:solidFill>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Sub-heading</a:t>
            </a:r>
          </a:p>
        </p:txBody>
      </p:sp>
      <p:sp>
        <p:nvSpPr>
          <p:cNvPr id="12" name="Text Placeholder 11">
            <a:extLst>
              <a:ext uri="{FF2B5EF4-FFF2-40B4-BE49-F238E27FC236}">
                <a16:creationId xmlns:a16="http://schemas.microsoft.com/office/drawing/2014/main" id="{A0AB5D78-4919-B447-8EE6-F8E23F017CAE}"/>
              </a:ext>
            </a:extLst>
          </p:cNvPr>
          <p:cNvSpPr>
            <a:spLocks noGrp="1"/>
          </p:cNvSpPr>
          <p:nvPr>
            <p:ph type="body" sz="quarter" idx="12" hasCustomPrompt="1"/>
          </p:nvPr>
        </p:nvSpPr>
        <p:spPr>
          <a:xfrm>
            <a:off x="468313" y="1270444"/>
            <a:ext cx="4463727" cy="3245994"/>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Text</a:t>
            </a:r>
          </a:p>
        </p:txBody>
      </p:sp>
    </p:spTree>
    <p:extLst>
      <p:ext uri="{BB962C8B-B14F-4D97-AF65-F5344CB8AC3E}">
        <p14:creationId xmlns:p14="http://schemas.microsoft.com/office/powerpoint/2010/main" val="145029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1 Col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C4CC-C0DC-DB48-A0F1-265AF97EC216}"/>
              </a:ext>
            </a:extLst>
          </p:cNvPr>
          <p:cNvSpPr>
            <a:spLocks noGrp="1"/>
          </p:cNvSpPr>
          <p:nvPr>
            <p:ph type="title"/>
          </p:nvPr>
        </p:nvSpPr>
        <p:spPr>
          <a:xfrm>
            <a:off x="468313" y="274639"/>
            <a:ext cx="8207375" cy="352896"/>
          </a:xfrm>
          <a:prstGeom prst="rect">
            <a:avLst/>
          </a:prstGeom>
        </p:spPr>
        <p:txBody>
          <a:bodyPr lIns="0" tIns="0" rIns="0" bIns="0"/>
          <a:lstStyle>
            <a:lvl1pPr algn="l">
              <a:defRPr sz="2200">
                <a:solidFill>
                  <a:srgbClr val="323E48"/>
                </a:solidFill>
                <a:latin typeface="Reservation Wide" panose="02000503000000020004" pitchFamily="2" charset="0"/>
              </a:defRPr>
            </a:lvl1p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FDA2B270-9DB4-374E-B341-B9759C85707D}"/>
              </a:ext>
            </a:extLst>
          </p:cNvPr>
          <p:cNvSpPr>
            <a:spLocks noGrp="1"/>
          </p:cNvSpPr>
          <p:nvPr>
            <p:ph type="sldNum" sz="quarter" idx="10"/>
          </p:nvPr>
        </p:nvSpPr>
        <p:spPr/>
        <p:txBody>
          <a:bodyPr/>
          <a:lstStyle/>
          <a:p>
            <a:pPr>
              <a:defRPr/>
            </a:pPr>
            <a:fld id="{D344817E-C549-4AA9-AC49-DCE97AE436AB}" type="slidenum">
              <a:rPr lang="en-GB" altLang="en-US" smtClean="0"/>
              <a:pPr>
                <a:defRPr/>
              </a:pPr>
              <a:t>‹#›</a:t>
            </a:fld>
            <a:endParaRPr lang="en-GB" altLang="en-US" dirty="0"/>
          </a:p>
        </p:txBody>
      </p:sp>
      <p:sp>
        <p:nvSpPr>
          <p:cNvPr id="9" name="Text Placeholder 11">
            <a:extLst>
              <a:ext uri="{FF2B5EF4-FFF2-40B4-BE49-F238E27FC236}">
                <a16:creationId xmlns:a16="http://schemas.microsoft.com/office/drawing/2014/main" id="{77C0D76C-8AF9-C84A-A349-A28BAF2AF771}"/>
              </a:ext>
            </a:extLst>
          </p:cNvPr>
          <p:cNvSpPr>
            <a:spLocks noGrp="1"/>
          </p:cNvSpPr>
          <p:nvPr>
            <p:ph type="body" sz="quarter" idx="16" hasCustomPrompt="1"/>
          </p:nvPr>
        </p:nvSpPr>
        <p:spPr>
          <a:xfrm>
            <a:off x="472275" y="900000"/>
            <a:ext cx="6840537" cy="287336"/>
          </a:xfrm>
          <a:prstGeom prst="rect">
            <a:avLst/>
          </a:prstGeom>
        </p:spPr>
        <p:txBody>
          <a:bodyPr lIns="0" tIns="0" rIns="0" bIns="0"/>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1" i="0">
                <a:solidFill>
                  <a:srgbClr val="E9511D"/>
                </a:solidFill>
                <a:latin typeface="+mn-lt"/>
                <a:cs typeface="Calibri Light" panose="020F0302020204030204" pitchFamily="34" charset="0"/>
              </a:defRPr>
            </a:lvl1pPr>
          </a:lstStyle>
          <a:p>
            <a:pPr marL="0" marR="0" lvl="0" indent="0" algn="l" defTabSz="744653" rtl="0" eaLnBrk="1" fontAlgn="base" latinLnBrk="0" hangingPunct="1">
              <a:lnSpc>
                <a:spcPct val="100000"/>
              </a:lnSpc>
              <a:spcBef>
                <a:spcPct val="20000"/>
              </a:spcBef>
              <a:spcAft>
                <a:spcPct val="0"/>
              </a:spcAft>
              <a:buClrTx/>
              <a:buSzTx/>
              <a:buFont typeface="Arial" charset="0"/>
              <a:buNone/>
              <a:tabLst/>
              <a:defRPr/>
            </a:pPr>
            <a:r>
              <a:rPr lang="en-GB" dirty="0"/>
              <a:t>Sub-heading</a:t>
            </a:r>
          </a:p>
        </p:txBody>
      </p:sp>
      <p:sp>
        <p:nvSpPr>
          <p:cNvPr id="10" name="Text Placeholder 11">
            <a:extLst>
              <a:ext uri="{FF2B5EF4-FFF2-40B4-BE49-F238E27FC236}">
                <a16:creationId xmlns:a16="http://schemas.microsoft.com/office/drawing/2014/main" id="{7BD1527D-EBE7-5C41-8A83-FCCD3C80C64B}"/>
              </a:ext>
            </a:extLst>
          </p:cNvPr>
          <p:cNvSpPr>
            <a:spLocks noGrp="1"/>
          </p:cNvSpPr>
          <p:nvPr>
            <p:ph type="body" sz="quarter" idx="12" hasCustomPrompt="1"/>
          </p:nvPr>
        </p:nvSpPr>
        <p:spPr>
          <a:xfrm>
            <a:off x="468313" y="1270444"/>
            <a:ext cx="6840537" cy="3245994"/>
          </a:xfrm>
          <a:prstGeom prst="rect">
            <a:avLst/>
          </a:prstGeom>
        </p:spPr>
        <p:txBody>
          <a:bodyPr lIns="0" tIns="0" rIns="0" bIns="0"/>
          <a:lstStyle>
            <a:lvl1pPr marL="0" marR="0" indent="-144000" algn="l" defTabSz="151200" rtl="0" eaLnBrk="1" fontAlgn="base" latinLnBrk="0" hangingPunct="1">
              <a:lnSpc>
                <a:spcPct val="100000"/>
              </a:lnSpc>
              <a:spcBef>
                <a:spcPts val="312"/>
              </a:spcBef>
              <a:spcAft>
                <a:spcPct val="0"/>
              </a:spcAft>
              <a:buClrTx/>
              <a:buSzPct val="80000"/>
              <a:buFontTx/>
              <a:buBlip>
                <a:blip r:embed="rId2"/>
              </a:buBlip>
              <a:tabLst/>
              <a:defRPr sz="1300" b="0" i="0">
                <a:latin typeface="+mn-lt"/>
                <a:cs typeface="Calibri Light" panose="020F0302020204030204" pitchFamily="34" charset="0"/>
              </a:defRPr>
            </a:lvl1pPr>
            <a:lvl4pPr marL="1117541" indent="0">
              <a:buFont typeface="Arial" panose="020B0604020202020204" pitchFamily="34" charset="0"/>
              <a:buNone/>
              <a:defRPr sz="1300"/>
            </a:lvl4pPr>
          </a:lstStyle>
          <a:p>
            <a:pPr lvl="0"/>
            <a:r>
              <a:rPr lang="en-GB" dirty="0"/>
              <a:t>Bullet points</a:t>
            </a:r>
          </a:p>
        </p:txBody>
      </p:sp>
    </p:spTree>
    <p:extLst>
      <p:ext uri="{BB962C8B-B14F-4D97-AF65-F5344CB8AC3E}">
        <p14:creationId xmlns:p14="http://schemas.microsoft.com/office/powerpoint/2010/main" val="192967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23E48"/>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6807FC4-19DA-9541-9596-93E64160E49F}"/>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68313" y="630000"/>
            <a:ext cx="3312418" cy="1016509"/>
          </a:xfrm>
          <a:prstGeom prst="rect">
            <a:avLst/>
          </a:prstGeom>
        </p:spPr>
      </p:pic>
      <p:pic>
        <p:nvPicPr>
          <p:cNvPr id="7" name="Picture 6" descr="A close-up of a black and white checkered surface&#10;&#10;Description automatically generated with low confidence">
            <a:extLst>
              <a:ext uri="{FF2B5EF4-FFF2-40B4-BE49-F238E27FC236}">
                <a16:creationId xmlns:a16="http://schemas.microsoft.com/office/drawing/2014/main" id="{B67598A6-B4C1-C24B-9293-4002A38460E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113916" y="0"/>
            <a:ext cx="4030084" cy="5143500"/>
          </a:xfrm>
          <a:prstGeom prst="rect">
            <a:avLst/>
          </a:prstGeom>
        </p:spPr>
      </p:pic>
    </p:spTree>
    <p:extLst>
      <p:ext uri="{BB962C8B-B14F-4D97-AF65-F5344CB8AC3E}">
        <p14:creationId xmlns:p14="http://schemas.microsoft.com/office/powerpoint/2010/main" val="930286998"/>
      </p:ext>
    </p:extLst>
  </p:cSld>
  <p:clrMap bg1="lt1" tx1="dk1" bg2="lt2" tx2="dk2" accent1="accent1" accent2="accent2" accent3="accent3" accent4="accent4" accent5="accent5" accent6="accent6" hlink="hlink" folHlink="folHlink"/>
  <p:sldLayoutIdLst>
    <p:sldLayoutId id="2147483696" r:id="rId1"/>
    <p:sldLayoutId id="214748372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744653" rtl="0" eaLnBrk="1" fontAlgn="base" hangingPunct="1">
        <a:spcBef>
          <a:spcPct val="0"/>
        </a:spcBef>
        <a:spcAft>
          <a:spcPct val="0"/>
        </a:spcAft>
        <a:defRPr sz="3600">
          <a:solidFill>
            <a:schemeClr val="tx1"/>
          </a:solidFill>
          <a:latin typeface="+mj-lt"/>
          <a:ea typeface="+mj-ea"/>
          <a:cs typeface="+mj-cs"/>
        </a:defRPr>
      </a:lvl1pPr>
      <a:lvl2pPr algn="ctr" defTabSz="744653" rtl="0" eaLnBrk="1" fontAlgn="base" hangingPunct="1">
        <a:spcBef>
          <a:spcPct val="0"/>
        </a:spcBef>
        <a:spcAft>
          <a:spcPct val="0"/>
        </a:spcAft>
        <a:defRPr sz="3600">
          <a:solidFill>
            <a:schemeClr val="tx1"/>
          </a:solidFill>
          <a:latin typeface="Times New Roman" charset="0"/>
        </a:defRPr>
      </a:lvl2pPr>
      <a:lvl3pPr algn="ctr" defTabSz="744653" rtl="0" eaLnBrk="1" fontAlgn="base" hangingPunct="1">
        <a:spcBef>
          <a:spcPct val="0"/>
        </a:spcBef>
        <a:spcAft>
          <a:spcPct val="0"/>
        </a:spcAft>
        <a:defRPr sz="3600">
          <a:solidFill>
            <a:schemeClr val="tx1"/>
          </a:solidFill>
          <a:latin typeface="Times New Roman" charset="0"/>
        </a:defRPr>
      </a:lvl3pPr>
      <a:lvl4pPr algn="ctr" defTabSz="744653" rtl="0" eaLnBrk="1" fontAlgn="base" hangingPunct="1">
        <a:spcBef>
          <a:spcPct val="0"/>
        </a:spcBef>
        <a:spcAft>
          <a:spcPct val="0"/>
        </a:spcAft>
        <a:defRPr sz="3600">
          <a:solidFill>
            <a:schemeClr val="tx1"/>
          </a:solidFill>
          <a:latin typeface="Times New Roman" charset="0"/>
        </a:defRPr>
      </a:lvl4pPr>
      <a:lvl5pPr algn="ctr" defTabSz="744653" rtl="0" eaLnBrk="1" fontAlgn="base" hangingPunct="1">
        <a:spcBef>
          <a:spcPct val="0"/>
        </a:spcBef>
        <a:spcAft>
          <a:spcPct val="0"/>
        </a:spcAft>
        <a:defRPr sz="3600">
          <a:solidFill>
            <a:schemeClr val="tx1"/>
          </a:solidFill>
          <a:latin typeface="Times New Roman" charset="0"/>
        </a:defRPr>
      </a:lvl5pPr>
      <a:lvl6pPr marL="323469" algn="ctr" defTabSz="744653" rtl="0" eaLnBrk="1" fontAlgn="base" hangingPunct="1">
        <a:spcBef>
          <a:spcPct val="0"/>
        </a:spcBef>
        <a:spcAft>
          <a:spcPct val="0"/>
        </a:spcAft>
        <a:defRPr sz="3600">
          <a:solidFill>
            <a:schemeClr val="tx1"/>
          </a:solidFill>
          <a:latin typeface="Times New Roman" charset="0"/>
        </a:defRPr>
      </a:lvl6pPr>
      <a:lvl7pPr marL="646938" algn="ctr" defTabSz="744653" rtl="0" eaLnBrk="1" fontAlgn="base" hangingPunct="1">
        <a:spcBef>
          <a:spcPct val="0"/>
        </a:spcBef>
        <a:spcAft>
          <a:spcPct val="0"/>
        </a:spcAft>
        <a:defRPr sz="3600">
          <a:solidFill>
            <a:schemeClr val="tx1"/>
          </a:solidFill>
          <a:latin typeface="Times New Roman" charset="0"/>
        </a:defRPr>
      </a:lvl7pPr>
      <a:lvl8pPr marL="970407" algn="ctr" defTabSz="744653" rtl="0" eaLnBrk="1" fontAlgn="base" hangingPunct="1">
        <a:spcBef>
          <a:spcPct val="0"/>
        </a:spcBef>
        <a:spcAft>
          <a:spcPct val="0"/>
        </a:spcAft>
        <a:defRPr sz="3600">
          <a:solidFill>
            <a:schemeClr val="tx1"/>
          </a:solidFill>
          <a:latin typeface="Times New Roman" charset="0"/>
        </a:defRPr>
      </a:lvl8pPr>
      <a:lvl9pPr marL="1293876" algn="ctr" defTabSz="744653" rtl="0" eaLnBrk="1" fontAlgn="base" hangingPunct="1">
        <a:spcBef>
          <a:spcPct val="0"/>
        </a:spcBef>
        <a:spcAft>
          <a:spcPct val="0"/>
        </a:spcAft>
        <a:defRPr sz="3600">
          <a:solidFill>
            <a:schemeClr val="tx1"/>
          </a:solidFill>
          <a:latin typeface="Times New Roman" charset="0"/>
        </a:defRPr>
      </a:lvl9pPr>
    </p:titleStyle>
    <p:bodyStyle>
      <a:lvl1pPr marL="279666" indent="-279666" algn="l" defTabSz="744653" rtl="0" eaLnBrk="1" fontAlgn="base" hangingPunct="1">
        <a:spcBef>
          <a:spcPct val="20000"/>
        </a:spcBef>
        <a:spcAft>
          <a:spcPct val="0"/>
        </a:spcAft>
        <a:buFont typeface="Arial" charset="0"/>
        <a:buChar char="•"/>
        <a:defRPr sz="2600">
          <a:solidFill>
            <a:schemeClr val="tx1"/>
          </a:solidFill>
          <a:latin typeface="+mn-lt"/>
          <a:ea typeface="+mn-ea"/>
          <a:cs typeface="+mn-cs"/>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646938" rtl="0" eaLnBrk="1" latinLnBrk="0" hangingPunct="1">
        <a:defRPr sz="1300" kern="1200">
          <a:solidFill>
            <a:schemeClr val="tx1"/>
          </a:solidFill>
          <a:latin typeface="+mn-lt"/>
          <a:ea typeface="+mn-ea"/>
          <a:cs typeface="+mn-cs"/>
        </a:defRPr>
      </a:lvl1pPr>
      <a:lvl2pPr marL="323469" algn="l" defTabSz="646938" rtl="0" eaLnBrk="1" latinLnBrk="0" hangingPunct="1">
        <a:defRPr sz="1300" kern="1200">
          <a:solidFill>
            <a:schemeClr val="tx1"/>
          </a:solidFill>
          <a:latin typeface="+mn-lt"/>
          <a:ea typeface="+mn-ea"/>
          <a:cs typeface="+mn-cs"/>
        </a:defRPr>
      </a:lvl2pPr>
      <a:lvl3pPr marL="646938" algn="l" defTabSz="646938" rtl="0" eaLnBrk="1" latinLnBrk="0" hangingPunct="1">
        <a:defRPr sz="1300" kern="1200">
          <a:solidFill>
            <a:schemeClr val="tx1"/>
          </a:solidFill>
          <a:latin typeface="+mn-lt"/>
          <a:ea typeface="+mn-ea"/>
          <a:cs typeface="+mn-cs"/>
        </a:defRPr>
      </a:lvl3pPr>
      <a:lvl4pPr marL="970407" algn="l" defTabSz="646938" rtl="0" eaLnBrk="1" latinLnBrk="0" hangingPunct="1">
        <a:defRPr sz="1300" kern="1200">
          <a:solidFill>
            <a:schemeClr val="tx1"/>
          </a:solidFill>
          <a:latin typeface="+mn-lt"/>
          <a:ea typeface="+mn-ea"/>
          <a:cs typeface="+mn-cs"/>
        </a:defRPr>
      </a:lvl4pPr>
      <a:lvl5pPr marL="1293876" algn="l" defTabSz="646938" rtl="0" eaLnBrk="1" latinLnBrk="0" hangingPunct="1">
        <a:defRPr sz="1300" kern="1200">
          <a:solidFill>
            <a:schemeClr val="tx1"/>
          </a:solidFill>
          <a:latin typeface="+mn-lt"/>
          <a:ea typeface="+mn-ea"/>
          <a:cs typeface="+mn-cs"/>
        </a:defRPr>
      </a:lvl5pPr>
      <a:lvl6pPr marL="1617345" algn="l" defTabSz="646938" rtl="0" eaLnBrk="1" latinLnBrk="0" hangingPunct="1">
        <a:defRPr sz="1300" kern="1200">
          <a:solidFill>
            <a:schemeClr val="tx1"/>
          </a:solidFill>
          <a:latin typeface="+mn-lt"/>
          <a:ea typeface="+mn-ea"/>
          <a:cs typeface="+mn-cs"/>
        </a:defRPr>
      </a:lvl6pPr>
      <a:lvl7pPr marL="1940814" algn="l" defTabSz="646938" rtl="0" eaLnBrk="1" latinLnBrk="0" hangingPunct="1">
        <a:defRPr sz="1300" kern="1200">
          <a:solidFill>
            <a:schemeClr val="tx1"/>
          </a:solidFill>
          <a:latin typeface="+mn-lt"/>
          <a:ea typeface="+mn-ea"/>
          <a:cs typeface="+mn-cs"/>
        </a:defRPr>
      </a:lvl7pPr>
      <a:lvl8pPr marL="2264283" algn="l" defTabSz="646938" rtl="0" eaLnBrk="1" latinLnBrk="0" hangingPunct="1">
        <a:defRPr sz="1300" kern="1200">
          <a:solidFill>
            <a:schemeClr val="tx1"/>
          </a:solidFill>
          <a:latin typeface="+mn-lt"/>
          <a:ea typeface="+mn-ea"/>
          <a:cs typeface="+mn-cs"/>
        </a:defRPr>
      </a:lvl8pPr>
      <a:lvl9pPr marL="2587752" algn="l" defTabSz="646938"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5" userDrawn="1">
          <p15:clr>
            <a:srgbClr val="F26B43"/>
          </p15:clr>
        </p15:guide>
        <p15:guide id="2" pos="295" userDrawn="1">
          <p15:clr>
            <a:srgbClr val="F26B43"/>
          </p15:clr>
        </p15:guide>
        <p15:guide id="3" orient="horz" pos="5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sldNum" sz="quarter" idx="4"/>
          </p:nvPr>
        </p:nvSpPr>
        <p:spPr bwMode="auto">
          <a:xfrm>
            <a:off x="8604448" y="4819650"/>
            <a:ext cx="539553" cy="2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069" tIns="50535" rIns="101069" bIns="50535" numCol="1" anchor="t" anchorCtr="0" compatLnSpc="1">
            <a:prstTxWarp prst="textNoShape">
              <a:avLst/>
            </a:prstTxWarp>
          </a:bodyPr>
          <a:lstStyle>
            <a:lvl1pPr algn="ctr" defTabSz="1013087">
              <a:defRPr sz="900">
                <a:solidFill>
                  <a:schemeClr val="bg1">
                    <a:lumMod val="65000"/>
                  </a:schemeClr>
                </a:solidFill>
                <a:latin typeface="Calibri" panose="020F0502020204030204" pitchFamily="34" charset="0"/>
                <a:cs typeface="Calibri" panose="020F0502020204030204" pitchFamily="34" charset="0"/>
              </a:defRPr>
            </a:lvl1pPr>
          </a:lstStyle>
          <a:p>
            <a:pPr>
              <a:defRPr/>
            </a:pPr>
            <a:fld id="{D344817E-C549-4AA9-AC49-DCE97AE436AB}" type="slidenum">
              <a:rPr lang="en-GB" altLang="en-US" smtClean="0"/>
              <a:pPr>
                <a:defRPr/>
              </a:pPr>
              <a:t>‹#›</a:t>
            </a:fld>
            <a:endParaRPr lang="en-GB" altLang="en-US" dirty="0"/>
          </a:p>
        </p:txBody>
      </p:sp>
      <p:pic>
        <p:nvPicPr>
          <p:cNvPr id="3" name="Picture 2" descr="A picture containing text, clipart, tableware, plate&#10;&#10;Description automatically generated">
            <a:extLst>
              <a:ext uri="{FF2B5EF4-FFF2-40B4-BE49-F238E27FC236}">
                <a16:creationId xmlns:a16="http://schemas.microsoft.com/office/drawing/2014/main" id="{551A3AFA-AA2F-0346-B2EB-AEA3ECBDF230}"/>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468000" y="4752000"/>
            <a:ext cx="936000" cy="287237"/>
          </a:xfrm>
          <a:prstGeom prst="rect">
            <a:avLst/>
          </a:prstGeom>
        </p:spPr>
      </p:pic>
      <p:pic>
        <p:nvPicPr>
          <p:cNvPr id="8" name="Picture 7" descr="Shape, arrow&#10;&#10;Description automatically generated">
            <a:extLst>
              <a:ext uri="{FF2B5EF4-FFF2-40B4-BE49-F238E27FC236}">
                <a16:creationId xmlns:a16="http://schemas.microsoft.com/office/drawing/2014/main" id="{386A2C02-02A1-C24F-B086-F998D5FF2CB8}"/>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144000" y="270000"/>
            <a:ext cx="239145" cy="324000"/>
          </a:xfrm>
          <a:prstGeom prst="rect">
            <a:avLst/>
          </a:prstGeom>
        </p:spPr>
      </p:pic>
    </p:spTree>
    <p:extLst>
      <p:ext uri="{BB962C8B-B14F-4D97-AF65-F5344CB8AC3E}">
        <p14:creationId xmlns:p14="http://schemas.microsoft.com/office/powerpoint/2010/main" val="2054108157"/>
      </p:ext>
    </p:extLst>
  </p:cSld>
  <p:clrMap bg1="lt1" tx1="dk1" bg2="lt2" tx2="dk2" accent1="accent1" accent2="accent2" accent3="accent3" accent4="accent4" accent5="accent5" accent6="accent6" hlink="hlink" folHlink="folHlink"/>
  <p:sldLayoutIdLst>
    <p:sldLayoutId id="2147483692" r:id="rId1"/>
    <p:sldLayoutId id="2147483689" r:id="rId2"/>
    <p:sldLayoutId id="2147483690" r:id="rId3"/>
    <p:sldLayoutId id="2147483703" r:id="rId4"/>
    <p:sldLayoutId id="2147483693" r:id="rId5"/>
    <p:sldLayoutId id="2147483705" r:id="rId6"/>
    <p:sldLayoutId id="2147483691" r:id="rId7"/>
    <p:sldLayoutId id="2147483704" r:id="rId8"/>
    <p:sldLayoutId id="2147483694" r:id="rId9"/>
    <p:sldLayoutId id="2147483706" r:id="rId10"/>
    <p:sldLayoutId id="2147483707" r:id="rId11"/>
    <p:sldLayoutId id="214748372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744653" rtl="0" eaLnBrk="1" fontAlgn="base" hangingPunct="1">
        <a:spcBef>
          <a:spcPct val="0"/>
        </a:spcBef>
        <a:spcAft>
          <a:spcPct val="0"/>
        </a:spcAft>
        <a:defRPr sz="3600">
          <a:solidFill>
            <a:schemeClr val="tx1"/>
          </a:solidFill>
          <a:latin typeface="+mj-lt"/>
          <a:ea typeface="+mj-ea"/>
          <a:cs typeface="+mj-cs"/>
        </a:defRPr>
      </a:lvl1pPr>
      <a:lvl2pPr algn="ctr" defTabSz="744653" rtl="0" eaLnBrk="1" fontAlgn="base" hangingPunct="1">
        <a:spcBef>
          <a:spcPct val="0"/>
        </a:spcBef>
        <a:spcAft>
          <a:spcPct val="0"/>
        </a:spcAft>
        <a:defRPr sz="3600">
          <a:solidFill>
            <a:schemeClr val="tx1"/>
          </a:solidFill>
          <a:latin typeface="Times New Roman" charset="0"/>
        </a:defRPr>
      </a:lvl2pPr>
      <a:lvl3pPr algn="ctr" defTabSz="744653" rtl="0" eaLnBrk="1" fontAlgn="base" hangingPunct="1">
        <a:spcBef>
          <a:spcPct val="0"/>
        </a:spcBef>
        <a:spcAft>
          <a:spcPct val="0"/>
        </a:spcAft>
        <a:defRPr sz="3600">
          <a:solidFill>
            <a:schemeClr val="tx1"/>
          </a:solidFill>
          <a:latin typeface="Times New Roman" charset="0"/>
        </a:defRPr>
      </a:lvl3pPr>
      <a:lvl4pPr algn="ctr" defTabSz="744653" rtl="0" eaLnBrk="1" fontAlgn="base" hangingPunct="1">
        <a:spcBef>
          <a:spcPct val="0"/>
        </a:spcBef>
        <a:spcAft>
          <a:spcPct val="0"/>
        </a:spcAft>
        <a:defRPr sz="3600">
          <a:solidFill>
            <a:schemeClr val="tx1"/>
          </a:solidFill>
          <a:latin typeface="Times New Roman" charset="0"/>
        </a:defRPr>
      </a:lvl4pPr>
      <a:lvl5pPr algn="ctr" defTabSz="744653" rtl="0" eaLnBrk="1" fontAlgn="base" hangingPunct="1">
        <a:spcBef>
          <a:spcPct val="0"/>
        </a:spcBef>
        <a:spcAft>
          <a:spcPct val="0"/>
        </a:spcAft>
        <a:defRPr sz="3600">
          <a:solidFill>
            <a:schemeClr val="tx1"/>
          </a:solidFill>
          <a:latin typeface="Times New Roman" charset="0"/>
        </a:defRPr>
      </a:lvl5pPr>
      <a:lvl6pPr marL="323469" algn="ctr" defTabSz="744653" rtl="0" eaLnBrk="1" fontAlgn="base" hangingPunct="1">
        <a:spcBef>
          <a:spcPct val="0"/>
        </a:spcBef>
        <a:spcAft>
          <a:spcPct val="0"/>
        </a:spcAft>
        <a:defRPr sz="3600">
          <a:solidFill>
            <a:schemeClr val="tx1"/>
          </a:solidFill>
          <a:latin typeface="Times New Roman" charset="0"/>
        </a:defRPr>
      </a:lvl6pPr>
      <a:lvl7pPr marL="646938" algn="ctr" defTabSz="744653" rtl="0" eaLnBrk="1" fontAlgn="base" hangingPunct="1">
        <a:spcBef>
          <a:spcPct val="0"/>
        </a:spcBef>
        <a:spcAft>
          <a:spcPct val="0"/>
        </a:spcAft>
        <a:defRPr sz="3600">
          <a:solidFill>
            <a:schemeClr val="tx1"/>
          </a:solidFill>
          <a:latin typeface="Times New Roman" charset="0"/>
        </a:defRPr>
      </a:lvl7pPr>
      <a:lvl8pPr marL="970407" algn="ctr" defTabSz="744653" rtl="0" eaLnBrk="1" fontAlgn="base" hangingPunct="1">
        <a:spcBef>
          <a:spcPct val="0"/>
        </a:spcBef>
        <a:spcAft>
          <a:spcPct val="0"/>
        </a:spcAft>
        <a:defRPr sz="3600">
          <a:solidFill>
            <a:schemeClr val="tx1"/>
          </a:solidFill>
          <a:latin typeface="Times New Roman" charset="0"/>
        </a:defRPr>
      </a:lvl8pPr>
      <a:lvl9pPr marL="1293876" algn="ctr" defTabSz="744653" rtl="0" eaLnBrk="1" fontAlgn="base" hangingPunct="1">
        <a:spcBef>
          <a:spcPct val="0"/>
        </a:spcBef>
        <a:spcAft>
          <a:spcPct val="0"/>
        </a:spcAft>
        <a:defRPr sz="3600">
          <a:solidFill>
            <a:schemeClr val="tx1"/>
          </a:solidFill>
          <a:latin typeface="Times New Roman" charset="0"/>
        </a:defRPr>
      </a:lvl9pPr>
    </p:titleStyle>
    <p:bodyStyle>
      <a:lvl1pPr marL="279666" indent="-279666" algn="l" defTabSz="744653" rtl="0" eaLnBrk="1" fontAlgn="base" hangingPunct="1">
        <a:spcBef>
          <a:spcPct val="20000"/>
        </a:spcBef>
        <a:spcAft>
          <a:spcPct val="0"/>
        </a:spcAft>
        <a:buFont typeface="Arial" charset="0"/>
        <a:buChar char="•"/>
        <a:defRPr sz="2600">
          <a:solidFill>
            <a:schemeClr val="tx1"/>
          </a:solidFill>
          <a:latin typeface="+mn-lt"/>
          <a:ea typeface="+mn-ea"/>
          <a:cs typeface="+mn-cs"/>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646938" rtl="0" eaLnBrk="1" latinLnBrk="0" hangingPunct="1">
        <a:defRPr sz="1300" kern="1200">
          <a:solidFill>
            <a:schemeClr val="tx1"/>
          </a:solidFill>
          <a:latin typeface="+mn-lt"/>
          <a:ea typeface="+mn-ea"/>
          <a:cs typeface="+mn-cs"/>
        </a:defRPr>
      </a:lvl1pPr>
      <a:lvl2pPr marL="323469" algn="l" defTabSz="646938" rtl="0" eaLnBrk="1" latinLnBrk="0" hangingPunct="1">
        <a:defRPr sz="1300" kern="1200">
          <a:solidFill>
            <a:schemeClr val="tx1"/>
          </a:solidFill>
          <a:latin typeface="+mn-lt"/>
          <a:ea typeface="+mn-ea"/>
          <a:cs typeface="+mn-cs"/>
        </a:defRPr>
      </a:lvl2pPr>
      <a:lvl3pPr marL="646938" algn="l" defTabSz="646938" rtl="0" eaLnBrk="1" latinLnBrk="0" hangingPunct="1">
        <a:defRPr sz="1300" kern="1200">
          <a:solidFill>
            <a:schemeClr val="tx1"/>
          </a:solidFill>
          <a:latin typeface="+mn-lt"/>
          <a:ea typeface="+mn-ea"/>
          <a:cs typeface="+mn-cs"/>
        </a:defRPr>
      </a:lvl3pPr>
      <a:lvl4pPr marL="970407" algn="l" defTabSz="646938" rtl="0" eaLnBrk="1" latinLnBrk="0" hangingPunct="1">
        <a:defRPr sz="1300" kern="1200">
          <a:solidFill>
            <a:schemeClr val="tx1"/>
          </a:solidFill>
          <a:latin typeface="+mn-lt"/>
          <a:ea typeface="+mn-ea"/>
          <a:cs typeface="+mn-cs"/>
        </a:defRPr>
      </a:lvl4pPr>
      <a:lvl5pPr marL="1293876" algn="l" defTabSz="646938" rtl="0" eaLnBrk="1" latinLnBrk="0" hangingPunct="1">
        <a:defRPr sz="1300" kern="1200">
          <a:solidFill>
            <a:schemeClr val="tx1"/>
          </a:solidFill>
          <a:latin typeface="+mn-lt"/>
          <a:ea typeface="+mn-ea"/>
          <a:cs typeface="+mn-cs"/>
        </a:defRPr>
      </a:lvl5pPr>
      <a:lvl6pPr marL="1617345" algn="l" defTabSz="646938" rtl="0" eaLnBrk="1" latinLnBrk="0" hangingPunct="1">
        <a:defRPr sz="1300" kern="1200">
          <a:solidFill>
            <a:schemeClr val="tx1"/>
          </a:solidFill>
          <a:latin typeface="+mn-lt"/>
          <a:ea typeface="+mn-ea"/>
          <a:cs typeface="+mn-cs"/>
        </a:defRPr>
      </a:lvl6pPr>
      <a:lvl7pPr marL="1940814" algn="l" defTabSz="646938" rtl="0" eaLnBrk="1" latinLnBrk="0" hangingPunct="1">
        <a:defRPr sz="1300" kern="1200">
          <a:solidFill>
            <a:schemeClr val="tx1"/>
          </a:solidFill>
          <a:latin typeface="+mn-lt"/>
          <a:ea typeface="+mn-ea"/>
          <a:cs typeface="+mn-cs"/>
        </a:defRPr>
      </a:lvl7pPr>
      <a:lvl8pPr marL="2264283" algn="l" defTabSz="646938" rtl="0" eaLnBrk="1" latinLnBrk="0" hangingPunct="1">
        <a:defRPr sz="1300" kern="1200">
          <a:solidFill>
            <a:schemeClr val="tx1"/>
          </a:solidFill>
          <a:latin typeface="+mn-lt"/>
          <a:ea typeface="+mn-ea"/>
          <a:cs typeface="+mn-cs"/>
        </a:defRPr>
      </a:lvl8pPr>
      <a:lvl9pPr marL="2587752" algn="l" defTabSz="646938"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45" userDrawn="1">
          <p15:clr>
            <a:srgbClr val="F26B43"/>
          </p15:clr>
        </p15:guide>
        <p15:guide id="2" pos="2880" userDrawn="1">
          <p15:clr>
            <a:srgbClr val="F26B43"/>
          </p15:clr>
        </p15:guide>
        <p15:guide id="3" pos="295" userDrawn="1">
          <p15:clr>
            <a:srgbClr val="F26B43"/>
          </p15:clr>
        </p15:guide>
        <p15:guide id="4" orient="horz" pos="3174" userDrawn="1">
          <p15:clr>
            <a:srgbClr val="F26B43"/>
          </p15:clr>
        </p15:guide>
        <p15:guide id="5" orient="horz" pos="3036" userDrawn="1">
          <p15:clr>
            <a:srgbClr val="F26B43"/>
          </p15:clr>
        </p15:guide>
        <p15:guide id="6" pos="5465" userDrawn="1">
          <p15:clr>
            <a:srgbClr val="F26B43"/>
          </p15:clr>
        </p15:guide>
        <p15:guide id="7" orient="horz" pos="169" userDrawn="1">
          <p15:clr>
            <a:srgbClr val="F26B43"/>
          </p15:clr>
        </p15:guide>
        <p15:guide id="8" orient="horz" pos="55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23E48"/>
        </a:solidFill>
        <a:effectLst/>
      </p:bgPr>
    </p:bg>
    <p:spTree>
      <p:nvGrpSpPr>
        <p:cNvPr id="1" name=""/>
        <p:cNvGrpSpPr/>
        <p:nvPr/>
      </p:nvGrpSpPr>
      <p:grpSpPr>
        <a:xfrm>
          <a:off x="0" y="0"/>
          <a:ext cx="0" cy="0"/>
          <a:chOff x="0" y="0"/>
          <a:chExt cx="0" cy="0"/>
        </a:xfrm>
      </p:grpSpPr>
      <p:sp>
        <p:nvSpPr>
          <p:cNvPr id="9" name="Rectangle 5">
            <a:extLst>
              <a:ext uri="{FF2B5EF4-FFF2-40B4-BE49-F238E27FC236}">
                <a16:creationId xmlns:a16="http://schemas.microsoft.com/office/drawing/2014/main" id="{D3C0BDF6-B111-1A4E-A273-2E50A0140924}"/>
              </a:ext>
            </a:extLst>
          </p:cNvPr>
          <p:cNvSpPr txBox="1">
            <a:spLocks noChangeArrowheads="1"/>
          </p:cNvSpPr>
          <p:nvPr userDrawn="1"/>
        </p:nvSpPr>
        <p:spPr bwMode="auto">
          <a:xfrm>
            <a:off x="8604448" y="4819650"/>
            <a:ext cx="539553" cy="2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069" tIns="50535" rIns="101069" bIns="50535" numCol="1" anchor="t" anchorCtr="0" compatLnSpc="1">
            <a:prstTxWarp prst="textNoShape">
              <a:avLst/>
            </a:prstTxWarp>
          </a:bodyPr>
          <a:lstStyle>
            <a:defPPr>
              <a:defRPr lang="en-GB"/>
            </a:defPPr>
            <a:lvl1pPr algn="ctr" defTabSz="1013087" rtl="0" eaLnBrk="0" fontAlgn="base" hangingPunct="0">
              <a:spcBef>
                <a:spcPct val="0"/>
              </a:spcBef>
              <a:spcAft>
                <a:spcPct val="0"/>
              </a:spcAft>
              <a:defRPr sz="900" kern="1200">
                <a:solidFill>
                  <a:schemeClr val="bg1">
                    <a:lumMod val="65000"/>
                  </a:schemeClr>
                </a:solidFill>
                <a:latin typeface="Calibri" panose="020F0502020204030204" pitchFamily="34" charset="0"/>
                <a:ea typeface="+mn-ea"/>
                <a:cs typeface="Calibri" panose="020F0502020204030204" pitchFamily="34" charset="0"/>
              </a:defRPr>
            </a:lvl1pPr>
            <a:lvl2pPr marL="317854" indent="5616" algn="l" rtl="0" eaLnBrk="0" fontAlgn="base" hangingPunct="0">
              <a:spcBef>
                <a:spcPct val="0"/>
              </a:spcBef>
              <a:spcAft>
                <a:spcPct val="0"/>
              </a:spcAft>
              <a:defRPr sz="1800" kern="1200">
                <a:solidFill>
                  <a:schemeClr val="tx1"/>
                </a:solidFill>
                <a:latin typeface="Times New Roman" charset="0"/>
                <a:ea typeface="+mn-ea"/>
                <a:cs typeface="+mn-cs"/>
              </a:defRPr>
            </a:lvl2pPr>
            <a:lvl3pPr marL="636830" indent="10109" algn="l" rtl="0" eaLnBrk="0" fontAlgn="base" hangingPunct="0">
              <a:spcBef>
                <a:spcPct val="0"/>
              </a:spcBef>
              <a:spcAft>
                <a:spcPct val="0"/>
              </a:spcAft>
              <a:defRPr sz="1800" kern="1200">
                <a:solidFill>
                  <a:schemeClr val="tx1"/>
                </a:solidFill>
                <a:latin typeface="Times New Roman" charset="0"/>
                <a:ea typeface="+mn-ea"/>
                <a:cs typeface="+mn-cs"/>
              </a:defRPr>
            </a:lvl3pPr>
            <a:lvl4pPr marL="955806" indent="14601" algn="l" rtl="0" eaLnBrk="0" fontAlgn="base" hangingPunct="0">
              <a:spcBef>
                <a:spcPct val="0"/>
              </a:spcBef>
              <a:spcAft>
                <a:spcPct val="0"/>
              </a:spcAft>
              <a:defRPr sz="1800" kern="1200">
                <a:solidFill>
                  <a:schemeClr val="tx1"/>
                </a:solidFill>
                <a:latin typeface="Times New Roman" charset="0"/>
                <a:ea typeface="+mn-ea"/>
                <a:cs typeface="+mn-cs"/>
              </a:defRPr>
            </a:lvl4pPr>
            <a:lvl5pPr marL="1273659" indent="20217" algn="l" rtl="0" eaLnBrk="0" fontAlgn="base" hangingPunct="0">
              <a:spcBef>
                <a:spcPct val="0"/>
              </a:spcBef>
              <a:spcAft>
                <a:spcPct val="0"/>
              </a:spcAft>
              <a:defRPr sz="1800" kern="1200">
                <a:solidFill>
                  <a:schemeClr val="tx1"/>
                </a:solidFill>
                <a:latin typeface="Times New Roman" charset="0"/>
                <a:ea typeface="+mn-ea"/>
                <a:cs typeface="+mn-cs"/>
              </a:defRPr>
            </a:lvl5pPr>
            <a:lvl6pPr marL="1617345" algn="l" defTabSz="646938" rtl="0" eaLnBrk="1" latinLnBrk="0" hangingPunct="1">
              <a:defRPr sz="1800" kern="1200">
                <a:solidFill>
                  <a:schemeClr val="tx1"/>
                </a:solidFill>
                <a:latin typeface="Times New Roman" charset="0"/>
                <a:ea typeface="+mn-ea"/>
                <a:cs typeface="+mn-cs"/>
              </a:defRPr>
            </a:lvl6pPr>
            <a:lvl7pPr marL="1940814" algn="l" defTabSz="646938" rtl="0" eaLnBrk="1" latinLnBrk="0" hangingPunct="1">
              <a:defRPr sz="1800" kern="1200">
                <a:solidFill>
                  <a:schemeClr val="tx1"/>
                </a:solidFill>
                <a:latin typeface="Times New Roman" charset="0"/>
                <a:ea typeface="+mn-ea"/>
                <a:cs typeface="+mn-cs"/>
              </a:defRPr>
            </a:lvl7pPr>
            <a:lvl8pPr marL="2264283" algn="l" defTabSz="646938" rtl="0" eaLnBrk="1" latinLnBrk="0" hangingPunct="1">
              <a:defRPr sz="1800" kern="1200">
                <a:solidFill>
                  <a:schemeClr val="tx1"/>
                </a:solidFill>
                <a:latin typeface="Times New Roman" charset="0"/>
                <a:ea typeface="+mn-ea"/>
                <a:cs typeface="+mn-cs"/>
              </a:defRPr>
            </a:lvl8pPr>
            <a:lvl9pPr marL="2587752" algn="l" defTabSz="646938" rtl="0" eaLnBrk="1" latinLnBrk="0" hangingPunct="1">
              <a:defRPr sz="1800" kern="1200">
                <a:solidFill>
                  <a:schemeClr val="tx1"/>
                </a:solidFill>
                <a:latin typeface="Times New Roman" charset="0"/>
                <a:ea typeface="+mn-ea"/>
                <a:cs typeface="+mn-cs"/>
              </a:defRPr>
            </a:lvl9pPr>
          </a:lstStyle>
          <a:p>
            <a:pPr>
              <a:defRPr/>
            </a:pPr>
            <a:fld id="{D344817E-C549-4AA9-AC49-DCE97AE436AB}" type="slidenum">
              <a:rPr lang="en-GB" altLang="en-US" smtClean="0"/>
              <a:pPr>
                <a:defRPr/>
              </a:pPr>
              <a:t>‹#›</a:t>
            </a:fld>
            <a:endParaRPr lang="en-GB" altLang="en-US" dirty="0"/>
          </a:p>
        </p:txBody>
      </p:sp>
      <p:pic>
        <p:nvPicPr>
          <p:cNvPr id="11" name="Picture 10">
            <a:extLst>
              <a:ext uri="{FF2B5EF4-FFF2-40B4-BE49-F238E27FC236}">
                <a16:creationId xmlns:a16="http://schemas.microsoft.com/office/drawing/2014/main" id="{D2917C94-7771-FF43-9525-482F99118F8C}"/>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p:blipFill>
        <p:spPr>
          <a:xfrm>
            <a:off x="468002" y="4752000"/>
            <a:ext cx="935996" cy="287237"/>
          </a:xfrm>
          <a:prstGeom prst="rect">
            <a:avLst/>
          </a:prstGeom>
        </p:spPr>
      </p:pic>
    </p:spTree>
    <p:extLst>
      <p:ext uri="{BB962C8B-B14F-4D97-AF65-F5344CB8AC3E}">
        <p14:creationId xmlns:p14="http://schemas.microsoft.com/office/powerpoint/2010/main" val="409465195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744653" rtl="0" eaLnBrk="1" fontAlgn="base" hangingPunct="1">
        <a:spcBef>
          <a:spcPct val="0"/>
        </a:spcBef>
        <a:spcAft>
          <a:spcPct val="0"/>
        </a:spcAft>
        <a:defRPr sz="3600">
          <a:solidFill>
            <a:schemeClr val="tx1"/>
          </a:solidFill>
          <a:latin typeface="+mj-lt"/>
          <a:ea typeface="+mj-ea"/>
          <a:cs typeface="+mj-cs"/>
        </a:defRPr>
      </a:lvl1pPr>
      <a:lvl2pPr algn="ctr" defTabSz="744653" rtl="0" eaLnBrk="1" fontAlgn="base" hangingPunct="1">
        <a:spcBef>
          <a:spcPct val="0"/>
        </a:spcBef>
        <a:spcAft>
          <a:spcPct val="0"/>
        </a:spcAft>
        <a:defRPr sz="3600">
          <a:solidFill>
            <a:schemeClr val="tx1"/>
          </a:solidFill>
          <a:latin typeface="Times New Roman" charset="0"/>
        </a:defRPr>
      </a:lvl2pPr>
      <a:lvl3pPr algn="ctr" defTabSz="744653" rtl="0" eaLnBrk="1" fontAlgn="base" hangingPunct="1">
        <a:spcBef>
          <a:spcPct val="0"/>
        </a:spcBef>
        <a:spcAft>
          <a:spcPct val="0"/>
        </a:spcAft>
        <a:defRPr sz="3600">
          <a:solidFill>
            <a:schemeClr val="tx1"/>
          </a:solidFill>
          <a:latin typeface="Times New Roman" charset="0"/>
        </a:defRPr>
      </a:lvl3pPr>
      <a:lvl4pPr algn="ctr" defTabSz="744653" rtl="0" eaLnBrk="1" fontAlgn="base" hangingPunct="1">
        <a:spcBef>
          <a:spcPct val="0"/>
        </a:spcBef>
        <a:spcAft>
          <a:spcPct val="0"/>
        </a:spcAft>
        <a:defRPr sz="3600">
          <a:solidFill>
            <a:schemeClr val="tx1"/>
          </a:solidFill>
          <a:latin typeface="Times New Roman" charset="0"/>
        </a:defRPr>
      </a:lvl4pPr>
      <a:lvl5pPr algn="ctr" defTabSz="744653" rtl="0" eaLnBrk="1" fontAlgn="base" hangingPunct="1">
        <a:spcBef>
          <a:spcPct val="0"/>
        </a:spcBef>
        <a:spcAft>
          <a:spcPct val="0"/>
        </a:spcAft>
        <a:defRPr sz="3600">
          <a:solidFill>
            <a:schemeClr val="tx1"/>
          </a:solidFill>
          <a:latin typeface="Times New Roman" charset="0"/>
        </a:defRPr>
      </a:lvl5pPr>
      <a:lvl6pPr marL="323469" algn="ctr" defTabSz="744653" rtl="0" eaLnBrk="1" fontAlgn="base" hangingPunct="1">
        <a:spcBef>
          <a:spcPct val="0"/>
        </a:spcBef>
        <a:spcAft>
          <a:spcPct val="0"/>
        </a:spcAft>
        <a:defRPr sz="3600">
          <a:solidFill>
            <a:schemeClr val="tx1"/>
          </a:solidFill>
          <a:latin typeface="Times New Roman" charset="0"/>
        </a:defRPr>
      </a:lvl6pPr>
      <a:lvl7pPr marL="646938" algn="ctr" defTabSz="744653" rtl="0" eaLnBrk="1" fontAlgn="base" hangingPunct="1">
        <a:spcBef>
          <a:spcPct val="0"/>
        </a:spcBef>
        <a:spcAft>
          <a:spcPct val="0"/>
        </a:spcAft>
        <a:defRPr sz="3600">
          <a:solidFill>
            <a:schemeClr val="tx1"/>
          </a:solidFill>
          <a:latin typeface="Times New Roman" charset="0"/>
        </a:defRPr>
      </a:lvl7pPr>
      <a:lvl8pPr marL="970407" algn="ctr" defTabSz="744653" rtl="0" eaLnBrk="1" fontAlgn="base" hangingPunct="1">
        <a:spcBef>
          <a:spcPct val="0"/>
        </a:spcBef>
        <a:spcAft>
          <a:spcPct val="0"/>
        </a:spcAft>
        <a:defRPr sz="3600">
          <a:solidFill>
            <a:schemeClr val="tx1"/>
          </a:solidFill>
          <a:latin typeface="Times New Roman" charset="0"/>
        </a:defRPr>
      </a:lvl8pPr>
      <a:lvl9pPr marL="1293876" algn="ctr" defTabSz="744653" rtl="0" eaLnBrk="1" fontAlgn="base" hangingPunct="1">
        <a:spcBef>
          <a:spcPct val="0"/>
        </a:spcBef>
        <a:spcAft>
          <a:spcPct val="0"/>
        </a:spcAft>
        <a:defRPr sz="3600">
          <a:solidFill>
            <a:schemeClr val="tx1"/>
          </a:solidFill>
          <a:latin typeface="Times New Roman" charset="0"/>
        </a:defRPr>
      </a:lvl9pPr>
    </p:titleStyle>
    <p:bodyStyle>
      <a:lvl1pPr marL="279666" indent="-279666" algn="l" defTabSz="744653" rtl="0" eaLnBrk="1" fontAlgn="base" hangingPunct="1">
        <a:spcBef>
          <a:spcPct val="20000"/>
        </a:spcBef>
        <a:spcAft>
          <a:spcPct val="0"/>
        </a:spcAft>
        <a:buFont typeface="Arial" charset="0"/>
        <a:buChar char="•"/>
        <a:defRPr sz="2600">
          <a:solidFill>
            <a:schemeClr val="tx1"/>
          </a:solidFill>
          <a:latin typeface="+mn-lt"/>
          <a:ea typeface="+mn-ea"/>
          <a:cs typeface="+mn-cs"/>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646938" rtl="0" eaLnBrk="1" latinLnBrk="0" hangingPunct="1">
        <a:defRPr sz="1300" kern="1200">
          <a:solidFill>
            <a:schemeClr val="tx1"/>
          </a:solidFill>
          <a:latin typeface="+mn-lt"/>
          <a:ea typeface="+mn-ea"/>
          <a:cs typeface="+mn-cs"/>
        </a:defRPr>
      </a:lvl1pPr>
      <a:lvl2pPr marL="323469" algn="l" defTabSz="646938" rtl="0" eaLnBrk="1" latinLnBrk="0" hangingPunct="1">
        <a:defRPr sz="1300" kern="1200">
          <a:solidFill>
            <a:schemeClr val="tx1"/>
          </a:solidFill>
          <a:latin typeface="+mn-lt"/>
          <a:ea typeface="+mn-ea"/>
          <a:cs typeface="+mn-cs"/>
        </a:defRPr>
      </a:lvl2pPr>
      <a:lvl3pPr marL="646938" algn="l" defTabSz="646938" rtl="0" eaLnBrk="1" latinLnBrk="0" hangingPunct="1">
        <a:defRPr sz="1300" kern="1200">
          <a:solidFill>
            <a:schemeClr val="tx1"/>
          </a:solidFill>
          <a:latin typeface="+mn-lt"/>
          <a:ea typeface="+mn-ea"/>
          <a:cs typeface="+mn-cs"/>
        </a:defRPr>
      </a:lvl3pPr>
      <a:lvl4pPr marL="970407" algn="l" defTabSz="646938" rtl="0" eaLnBrk="1" latinLnBrk="0" hangingPunct="1">
        <a:defRPr sz="1300" kern="1200">
          <a:solidFill>
            <a:schemeClr val="tx1"/>
          </a:solidFill>
          <a:latin typeface="+mn-lt"/>
          <a:ea typeface="+mn-ea"/>
          <a:cs typeface="+mn-cs"/>
        </a:defRPr>
      </a:lvl4pPr>
      <a:lvl5pPr marL="1293876" algn="l" defTabSz="646938" rtl="0" eaLnBrk="1" latinLnBrk="0" hangingPunct="1">
        <a:defRPr sz="1300" kern="1200">
          <a:solidFill>
            <a:schemeClr val="tx1"/>
          </a:solidFill>
          <a:latin typeface="+mn-lt"/>
          <a:ea typeface="+mn-ea"/>
          <a:cs typeface="+mn-cs"/>
        </a:defRPr>
      </a:lvl5pPr>
      <a:lvl6pPr marL="1617345" algn="l" defTabSz="646938" rtl="0" eaLnBrk="1" latinLnBrk="0" hangingPunct="1">
        <a:defRPr sz="1300" kern="1200">
          <a:solidFill>
            <a:schemeClr val="tx1"/>
          </a:solidFill>
          <a:latin typeface="+mn-lt"/>
          <a:ea typeface="+mn-ea"/>
          <a:cs typeface="+mn-cs"/>
        </a:defRPr>
      </a:lvl6pPr>
      <a:lvl7pPr marL="1940814" algn="l" defTabSz="646938" rtl="0" eaLnBrk="1" latinLnBrk="0" hangingPunct="1">
        <a:defRPr sz="1300" kern="1200">
          <a:solidFill>
            <a:schemeClr val="tx1"/>
          </a:solidFill>
          <a:latin typeface="+mn-lt"/>
          <a:ea typeface="+mn-ea"/>
          <a:cs typeface="+mn-cs"/>
        </a:defRPr>
      </a:lvl7pPr>
      <a:lvl8pPr marL="2264283" algn="l" defTabSz="646938" rtl="0" eaLnBrk="1" latinLnBrk="0" hangingPunct="1">
        <a:defRPr sz="1300" kern="1200">
          <a:solidFill>
            <a:schemeClr val="tx1"/>
          </a:solidFill>
          <a:latin typeface="+mn-lt"/>
          <a:ea typeface="+mn-ea"/>
          <a:cs typeface="+mn-cs"/>
        </a:defRPr>
      </a:lvl8pPr>
      <a:lvl9pPr marL="2587752" algn="l" defTabSz="646938"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DB8BDFAA-88EE-5B43-B3CE-674436D4D5BB}"/>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 y="1"/>
            <a:ext cx="9180513" cy="5160614"/>
          </a:xfrm>
          <a:prstGeom prst="rect">
            <a:avLst/>
          </a:prstGeom>
        </p:spPr>
      </p:pic>
      <p:sp>
        <p:nvSpPr>
          <p:cNvPr id="9" name="Rectangle 5">
            <a:extLst>
              <a:ext uri="{FF2B5EF4-FFF2-40B4-BE49-F238E27FC236}">
                <a16:creationId xmlns:a16="http://schemas.microsoft.com/office/drawing/2014/main" id="{D3C0BDF6-B111-1A4E-A273-2E50A0140924}"/>
              </a:ext>
            </a:extLst>
          </p:cNvPr>
          <p:cNvSpPr txBox="1">
            <a:spLocks noChangeArrowheads="1"/>
          </p:cNvSpPr>
          <p:nvPr userDrawn="1"/>
        </p:nvSpPr>
        <p:spPr bwMode="auto">
          <a:xfrm>
            <a:off x="8604448" y="4819650"/>
            <a:ext cx="539553" cy="2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069" tIns="50535" rIns="101069" bIns="50535" numCol="1" anchor="t" anchorCtr="0" compatLnSpc="1">
            <a:prstTxWarp prst="textNoShape">
              <a:avLst/>
            </a:prstTxWarp>
          </a:bodyPr>
          <a:lstStyle>
            <a:defPPr>
              <a:defRPr lang="en-GB"/>
            </a:defPPr>
            <a:lvl1pPr algn="ctr" defTabSz="1013087" rtl="0" eaLnBrk="0" fontAlgn="base" hangingPunct="0">
              <a:spcBef>
                <a:spcPct val="0"/>
              </a:spcBef>
              <a:spcAft>
                <a:spcPct val="0"/>
              </a:spcAft>
              <a:defRPr sz="900" kern="1200">
                <a:solidFill>
                  <a:schemeClr val="bg1">
                    <a:lumMod val="65000"/>
                  </a:schemeClr>
                </a:solidFill>
                <a:latin typeface="Calibri" panose="020F0502020204030204" pitchFamily="34" charset="0"/>
                <a:ea typeface="+mn-ea"/>
                <a:cs typeface="Calibri" panose="020F0502020204030204" pitchFamily="34" charset="0"/>
              </a:defRPr>
            </a:lvl1pPr>
            <a:lvl2pPr marL="317854" indent="5616" algn="l" rtl="0" eaLnBrk="0" fontAlgn="base" hangingPunct="0">
              <a:spcBef>
                <a:spcPct val="0"/>
              </a:spcBef>
              <a:spcAft>
                <a:spcPct val="0"/>
              </a:spcAft>
              <a:defRPr sz="1800" kern="1200">
                <a:solidFill>
                  <a:schemeClr val="tx1"/>
                </a:solidFill>
                <a:latin typeface="Times New Roman" charset="0"/>
                <a:ea typeface="+mn-ea"/>
                <a:cs typeface="+mn-cs"/>
              </a:defRPr>
            </a:lvl2pPr>
            <a:lvl3pPr marL="636830" indent="10109" algn="l" rtl="0" eaLnBrk="0" fontAlgn="base" hangingPunct="0">
              <a:spcBef>
                <a:spcPct val="0"/>
              </a:spcBef>
              <a:spcAft>
                <a:spcPct val="0"/>
              </a:spcAft>
              <a:defRPr sz="1800" kern="1200">
                <a:solidFill>
                  <a:schemeClr val="tx1"/>
                </a:solidFill>
                <a:latin typeface="Times New Roman" charset="0"/>
                <a:ea typeface="+mn-ea"/>
                <a:cs typeface="+mn-cs"/>
              </a:defRPr>
            </a:lvl3pPr>
            <a:lvl4pPr marL="955806" indent="14601" algn="l" rtl="0" eaLnBrk="0" fontAlgn="base" hangingPunct="0">
              <a:spcBef>
                <a:spcPct val="0"/>
              </a:spcBef>
              <a:spcAft>
                <a:spcPct val="0"/>
              </a:spcAft>
              <a:defRPr sz="1800" kern="1200">
                <a:solidFill>
                  <a:schemeClr val="tx1"/>
                </a:solidFill>
                <a:latin typeface="Times New Roman" charset="0"/>
                <a:ea typeface="+mn-ea"/>
                <a:cs typeface="+mn-cs"/>
              </a:defRPr>
            </a:lvl4pPr>
            <a:lvl5pPr marL="1273659" indent="20217" algn="l" rtl="0" eaLnBrk="0" fontAlgn="base" hangingPunct="0">
              <a:spcBef>
                <a:spcPct val="0"/>
              </a:spcBef>
              <a:spcAft>
                <a:spcPct val="0"/>
              </a:spcAft>
              <a:defRPr sz="1800" kern="1200">
                <a:solidFill>
                  <a:schemeClr val="tx1"/>
                </a:solidFill>
                <a:latin typeface="Times New Roman" charset="0"/>
                <a:ea typeface="+mn-ea"/>
                <a:cs typeface="+mn-cs"/>
              </a:defRPr>
            </a:lvl5pPr>
            <a:lvl6pPr marL="1617345" algn="l" defTabSz="646938" rtl="0" eaLnBrk="1" latinLnBrk="0" hangingPunct="1">
              <a:defRPr sz="1800" kern="1200">
                <a:solidFill>
                  <a:schemeClr val="tx1"/>
                </a:solidFill>
                <a:latin typeface="Times New Roman" charset="0"/>
                <a:ea typeface="+mn-ea"/>
                <a:cs typeface="+mn-cs"/>
              </a:defRPr>
            </a:lvl6pPr>
            <a:lvl7pPr marL="1940814" algn="l" defTabSz="646938" rtl="0" eaLnBrk="1" latinLnBrk="0" hangingPunct="1">
              <a:defRPr sz="1800" kern="1200">
                <a:solidFill>
                  <a:schemeClr val="tx1"/>
                </a:solidFill>
                <a:latin typeface="Times New Roman" charset="0"/>
                <a:ea typeface="+mn-ea"/>
                <a:cs typeface="+mn-cs"/>
              </a:defRPr>
            </a:lvl7pPr>
            <a:lvl8pPr marL="2264283" algn="l" defTabSz="646938" rtl="0" eaLnBrk="1" latinLnBrk="0" hangingPunct="1">
              <a:defRPr sz="1800" kern="1200">
                <a:solidFill>
                  <a:schemeClr val="tx1"/>
                </a:solidFill>
                <a:latin typeface="Times New Roman" charset="0"/>
                <a:ea typeface="+mn-ea"/>
                <a:cs typeface="+mn-cs"/>
              </a:defRPr>
            </a:lvl8pPr>
            <a:lvl9pPr marL="2587752" algn="l" defTabSz="646938" rtl="0" eaLnBrk="1" latinLnBrk="0" hangingPunct="1">
              <a:defRPr sz="1800" kern="1200">
                <a:solidFill>
                  <a:schemeClr val="tx1"/>
                </a:solidFill>
                <a:latin typeface="Times New Roman" charset="0"/>
                <a:ea typeface="+mn-ea"/>
                <a:cs typeface="+mn-cs"/>
              </a:defRPr>
            </a:lvl9pPr>
          </a:lstStyle>
          <a:p>
            <a:pPr>
              <a:defRPr/>
            </a:pPr>
            <a:fld id="{D344817E-C549-4AA9-AC49-DCE97AE436AB}" type="slidenum">
              <a:rPr lang="en-GB" altLang="en-US" smtClean="0"/>
              <a:pPr>
                <a:defRPr/>
              </a:pPr>
              <a:t>‹#›</a:t>
            </a:fld>
            <a:endParaRPr lang="en-GB" altLang="en-US" dirty="0"/>
          </a:p>
        </p:txBody>
      </p:sp>
      <p:pic>
        <p:nvPicPr>
          <p:cNvPr id="11" name="Picture 10">
            <a:extLst>
              <a:ext uri="{FF2B5EF4-FFF2-40B4-BE49-F238E27FC236}">
                <a16:creationId xmlns:a16="http://schemas.microsoft.com/office/drawing/2014/main" id="{D2917C94-7771-FF43-9525-482F99118F8C}"/>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468002" y="4752000"/>
            <a:ext cx="935996" cy="287237"/>
          </a:xfrm>
          <a:prstGeom prst="rect">
            <a:avLst/>
          </a:prstGeom>
        </p:spPr>
      </p:pic>
    </p:spTree>
    <p:extLst>
      <p:ext uri="{BB962C8B-B14F-4D97-AF65-F5344CB8AC3E}">
        <p14:creationId xmlns:p14="http://schemas.microsoft.com/office/powerpoint/2010/main" val="232160673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698"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744653" rtl="0" eaLnBrk="1" fontAlgn="base" hangingPunct="1">
        <a:spcBef>
          <a:spcPct val="0"/>
        </a:spcBef>
        <a:spcAft>
          <a:spcPct val="0"/>
        </a:spcAft>
        <a:defRPr sz="3600">
          <a:solidFill>
            <a:schemeClr val="tx1"/>
          </a:solidFill>
          <a:latin typeface="+mj-lt"/>
          <a:ea typeface="+mj-ea"/>
          <a:cs typeface="+mj-cs"/>
        </a:defRPr>
      </a:lvl1pPr>
      <a:lvl2pPr algn="ctr" defTabSz="744653" rtl="0" eaLnBrk="1" fontAlgn="base" hangingPunct="1">
        <a:spcBef>
          <a:spcPct val="0"/>
        </a:spcBef>
        <a:spcAft>
          <a:spcPct val="0"/>
        </a:spcAft>
        <a:defRPr sz="3600">
          <a:solidFill>
            <a:schemeClr val="tx1"/>
          </a:solidFill>
          <a:latin typeface="Times New Roman" charset="0"/>
        </a:defRPr>
      </a:lvl2pPr>
      <a:lvl3pPr algn="ctr" defTabSz="744653" rtl="0" eaLnBrk="1" fontAlgn="base" hangingPunct="1">
        <a:spcBef>
          <a:spcPct val="0"/>
        </a:spcBef>
        <a:spcAft>
          <a:spcPct val="0"/>
        </a:spcAft>
        <a:defRPr sz="3600">
          <a:solidFill>
            <a:schemeClr val="tx1"/>
          </a:solidFill>
          <a:latin typeface="Times New Roman" charset="0"/>
        </a:defRPr>
      </a:lvl3pPr>
      <a:lvl4pPr algn="ctr" defTabSz="744653" rtl="0" eaLnBrk="1" fontAlgn="base" hangingPunct="1">
        <a:spcBef>
          <a:spcPct val="0"/>
        </a:spcBef>
        <a:spcAft>
          <a:spcPct val="0"/>
        </a:spcAft>
        <a:defRPr sz="3600">
          <a:solidFill>
            <a:schemeClr val="tx1"/>
          </a:solidFill>
          <a:latin typeface="Times New Roman" charset="0"/>
        </a:defRPr>
      </a:lvl4pPr>
      <a:lvl5pPr algn="ctr" defTabSz="744653" rtl="0" eaLnBrk="1" fontAlgn="base" hangingPunct="1">
        <a:spcBef>
          <a:spcPct val="0"/>
        </a:spcBef>
        <a:spcAft>
          <a:spcPct val="0"/>
        </a:spcAft>
        <a:defRPr sz="3600">
          <a:solidFill>
            <a:schemeClr val="tx1"/>
          </a:solidFill>
          <a:latin typeface="Times New Roman" charset="0"/>
        </a:defRPr>
      </a:lvl5pPr>
      <a:lvl6pPr marL="323469" algn="ctr" defTabSz="744653" rtl="0" eaLnBrk="1" fontAlgn="base" hangingPunct="1">
        <a:spcBef>
          <a:spcPct val="0"/>
        </a:spcBef>
        <a:spcAft>
          <a:spcPct val="0"/>
        </a:spcAft>
        <a:defRPr sz="3600">
          <a:solidFill>
            <a:schemeClr val="tx1"/>
          </a:solidFill>
          <a:latin typeface="Times New Roman" charset="0"/>
        </a:defRPr>
      </a:lvl6pPr>
      <a:lvl7pPr marL="646938" algn="ctr" defTabSz="744653" rtl="0" eaLnBrk="1" fontAlgn="base" hangingPunct="1">
        <a:spcBef>
          <a:spcPct val="0"/>
        </a:spcBef>
        <a:spcAft>
          <a:spcPct val="0"/>
        </a:spcAft>
        <a:defRPr sz="3600">
          <a:solidFill>
            <a:schemeClr val="tx1"/>
          </a:solidFill>
          <a:latin typeface="Times New Roman" charset="0"/>
        </a:defRPr>
      </a:lvl7pPr>
      <a:lvl8pPr marL="970407" algn="ctr" defTabSz="744653" rtl="0" eaLnBrk="1" fontAlgn="base" hangingPunct="1">
        <a:spcBef>
          <a:spcPct val="0"/>
        </a:spcBef>
        <a:spcAft>
          <a:spcPct val="0"/>
        </a:spcAft>
        <a:defRPr sz="3600">
          <a:solidFill>
            <a:schemeClr val="tx1"/>
          </a:solidFill>
          <a:latin typeface="Times New Roman" charset="0"/>
        </a:defRPr>
      </a:lvl8pPr>
      <a:lvl9pPr marL="1293876" algn="ctr" defTabSz="744653" rtl="0" eaLnBrk="1" fontAlgn="base" hangingPunct="1">
        <a:spcBef>
          <a:spcPct val="0"/>
        </a:spcBef>
        <a:spcAft>
          <a:spcPct val="0"/>
        </a:spcAft>
        <a:defRPr sz="3600">
          <a:solidFill>
            <a:schemeClr val="tx1"/>
          </a:solidFill>
          <a:latin typeface="Times New Roman" charset="0"/>
        </a:defRPr>
      </a:lvl9pPr>
    </p:titleStyle>
    <p:bodyStyle>
      <a:lvl1pPr marL="279666" indent="-279666" algn="l" defTabSz="744653" rtl="0" eaLnBrk="1" fontAlgn="base" hangingPunct="1">
        <a:spcBef>
          <a:spcPct val="20000"/>
        </a:spcBef>
        <a:spcAft>
          <a:spcPct val="0"/>
        </a:spcAft>
        <a:buFont typeface="Arial" charset="0"/>
        <a:buChar char="•"/>
        <a:defRPr sz="2600">
          <a:solidFill>
            <a:schemeClr val="tx1"/>
          </a:solidFill>
          <a:latin typeface="+mn-lt"/>
          <a:ea typeface="+mn-ea"/>
          <a:cs typeface="+mn-cs"/>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646938" rtl="0" eaLnBrk="1" latinLnBrk="0" hangingPunct="1">
        <a:defRPr sz="1300" kern="1200">
          <a:solidFill>
            <a:schemeClr val="tx1"/>
          </a:solidFill>
          <a:latin typeface="+mn-lt"/>
          <a:ea typeface="+mn-ea"/>
          <a:cs typeface="+mn-cs"/>
        </a:defRPr>
      </a:lvl1pPr>
      <a:lvl2pPr marL="323469" algn="l" defTabSz="646938" rtl="0" eaLnBrk="1" latinLnBrk="0" hangingPunct="1">
        <a:defRPr sz="1300" kern="1200">
          <a:solidFill>
            <a:schemeClr val="tx1"/>
          </a:solidFill>
          <a:latin typeface="+mn-lt"/>
          <a:ea typeface="+mn-ea"/>
          <a:cs typeface="+mn-cs"/>
        </a:defRPr>
      </a:lvl2pPr>
      <a:lvl3pPr marL="646938" algn="l" defTabSz="646938" rtl="0" eaLnBrk="1" latinLnBrk="0" hangingPunct="1">
        <a:defRPr sz="1300" kern="1200">
          <a:solidFill>
            <a:schemeClr val="tx1"/>
          </a:solidFill>
          <a:latin typeface="+mn-lt"/>
          <a:ea typeface="+mn-ea"/>
          <a:cs typeface="+mn-cs"/>
        </a:defRPr>
      </a:lvl3pPr>
      <a:lvl4pPr marL="970407" algn="l" defTabSz="646938" rtl="0" eaLnBrk="1" latinLnBrk="0" hangingPunct="1">
        <a:defRPr sz="1300" kern="1200">
          <a:solidFill>
            <a:schemeClr val="tx1"/>
          </a:solidFill>
          <a:latin typeface="+mn-lt"/>
          <a:ea typeface="+mn-ea"/>
          <a:cs typeface="+mn-cs"/>
        </a:defRPr>
      </a:lvl4pPr>
      <a:lvl5pPr marL="1293876" algn="l" defTabSz="646938" rtl="0" eaLnBrk="1" latinLnBrk="0" hangingPunct="1">
        <a:defRPr sz="1300" kern="1200">
          <a:solidFill>
            <a:schemeClr val="tx1"/>
          </a:solidFill>
          <a:latin typeface="+mn-lt"/>
          <a:ea typeface="+mn-ea"/>
          <a:cs typeface="+mn-cs"/>
        </a:defRPr>
      </a:lvl5pPr>
      <a:lvl6pPr marL="1617345" algn="l" defTabSz="646938" rtl="0" eaLnBrk="1" latinLnBrk="0" hangingPunct="1">
        <a:defRPr sz="1300" kern="1200">
          <a:solidFill>
            <a:schemeClr val="tx1"/>
          </a:solidFill>
          <a:latin typeface="+mn-lt"/>
          <a:ea typeface="+mn-ea"/>
          <a:cs typeface="+mn-cs"/>
        </a:defRPr>
      </a:lvl6pPr>
      <a:lvl7pPr marL="1940814" algn="l" defTabSz="646938" rtl="0" eaLnBrk="1" latinLnBrk="0" hangingPunct="1">
        <a:defRPr sz="1300" kern="1200">
          <a:solidFill>
            <a:schemeClr val="tx1"/>
          </a:solidFill>
          <a:latin typeface="+mn-lt"/>
          <a:ea typeface="+mn-ea"/>
          <a:cs typeface="+mn-cs"/>
        </a:defRPr>
      </a:lvl7pPr>
      <a:lvl8pPr marL="2264283" algn="l" defTabSz="646938" rtl="0" eaLnBrk="1" latinLnBrk="0" hangingPunct="1">
        <a:defRPr sz="1300" kern="1200">
          <a:solidFill>
            <a:schemeClr val="tx1"/>
          </a:solidFill>
          <a:latin typeface="+mn-lt"/>
          <a:ea typeface="+mn-ea"/>
          <a:cs typeface="+mn-cs"/>
        </a:defRPr>
      </a:lvl8pPr>
      <a:lvl9pPr marL="2587752" algn="l" defTabSz="646938"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atellite, transport, sky, outdoor&#10;&#10;Description automatically generated">
            <a:extLst>
              <a:ext uri="{FF2B5EF4-FFF2-40B4-BE49-F238E27FC236}">
                <a16:creationId xmlns:a16="http://schemas.microsoft.com/office/drawing/2014/main" id="{218CC331-419C-6B47-8538-43767076A50B}"/>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t="-1"/>
          <a:stretch/>
        </p:blipFill>
        <p:spPr>
          <a:xfrm>
            <a:off x="1" y="-1"/>
            <a:ext cx="9144000" cy="5143501"/>
          </a:xfrm>
          <a:prstGeom prst="rect">
            <a:avLst/>
          </a:prstGeom>
        </p:spPr>
      </p:pic>
      <p:sp>
        <p:nvSpPr>
          <p:cNvPr id="9" name="Rectangle 5">
            <a:extLst>
              <a:ext uri="{FF2B5EF4-FFF2-40B4-BE49-F238E27FC236}">
                <a16:creationId xmlns:a16="http://schemas.microsoft.com/office/drawing/2014/main" id="{D3C0BDF6-B111-1A4E-A273-2E50A0140924}"/>
              </a:ext>
            </a:extLst>
          </p:cNvPr>
          <p:cNvSpPr txBox="1">
            <a:spLocks noChangeArrowheads="1"/>
          </p:cNvSpPr>
          <p:nvPr userDrawn="1"/>
        </p:nvSpPr>
        <p:spPr bwMode="auto">
          <a:xfrm>
            <a:off x="8604448" y="4819650"/>
            <a:ext cx="539553" cy="2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069" tIns="50535" rIns="101069" bIns="50535" numCol="1" anchor="t" anchorCtr="0" compatLnSpc="1">
            <a:prstTxWarp prst="textNoShape">
              <a:avLst/>
            </a:prstTxWarp>
          </a:bodyPr>
          <a:lstStyle>
            <a:defPPr>
              <a:defRPr lang="en-GB"/>
            </a:defPPr>
            <a:lvl1pPr algn="ctr" defTabSz="1013087" rtl="0" eaLnBrk="0" fontAlgn="base" hangingPunct="0">
              <a:spcBef>
                <a:spcPct val="0"/>
              </a:spcBef>
              <a:spcAft>
                <a:spcPct val="0"/>
              </a:spcAft>
              <a:defRPr sz="900" kern="1200">
                <a:solidFill>
                  <a:schemeClr val="bg1">
                    <a:lumMod val="65000"/>
                  </a:schemeClr>
                </a:solidFill>
                <a:latin typeface="Calibri" panose="020F0502020204030204" pitchFamily="34" charset="0"/>
                <a:ea typeface="+mn-ea"/>
                <a:cs typeface="Calibri" panose="020F0502020204030204" pitchFamily="34" charset="0"/>
              </a:defRPr>
            </a:lvl1pPr>
            <a:lvl2pPr marL="317854" indent="5616" algn="l" rtl="0" eaLnBrk="0" fontAlgn="base" hangingPunct="0">
              <a:spcBef>
                <a:spcPct val="0"/>
              </a:spcBef>
              <a:spcAft>
                <a:spcPct val="0"/>
              </a:spcAft>
              <a:defRPr sz="1800" kern="1200">
                <a:solidFill>
                  <a:schemeClr val="tx1"/>
                </a:solidFill>
                <a:latin typeface="Times New Roman" charset="0"/>
                <a:ea typeface="+mn-ea"/>
                <a:cs typeface="+mn-cs"/>
              </a:defRPr>
            </a:lvl2pPr>
            <a:lvl3pPr marL="636830" indent="10109" algn="l" rtl="0" eaLnBrk="0" fontAlgn="base" hangingPunct="0">
              <a:spcBef>
                <a:spcPct val="0"/>
              </a:spcBef>
              <a:spcAft>
                <a:spcPct val="0"/>
              </a:spcAft>
              <a:defRPr sz="1800" kern="1200">
                <a:solidFill>
                  <a:schemeClr val="tx1"/>
                </a:solidFill>
                <a:latin typeface="Times New Roman" charset="0"/>
                <a:ea typeface="+mn-ea"/>
                <a:cs typeface="+mn-cs"/>
              </a:defRPr>
            </a:lvl3pPr>
            <a:lvl4pPr marL="955806" indent="14601" algn="l" rtl="0" eaLnBrk="0" fontAlgn="base" hangingPunct="0">
              <a:spcBef>
                <a:spcPct val="0"/>
              </a:spcBef>
              <a:spcAft>
                <a:spcPct val="0"/>
              </a:spcAft>
              <a:defRPr sz="1800" kern="1200">
                <a:solidFill>
                  <a:schemeClr val="tx1"/>
                </a:solidFill>
                <a:latin typeface="Times New Roman" charset="0"/>
                <a:ea typeface="+mn-ea"/>
                <a:cs typeface="+mn-cs"/>
              </a:defRPr>
            </a:lvl4pPr>
            <a:lvl5pPr marL="1273659" indent="20217" algn="l" rtl="0" eaLnBrk="0" fontAlgn="base" hangingPunct="0">
              <a:spcBef>
                <a:spcPct val="0"/>
              </a:spcBef>
              <a:spcAft>
                <a:spcPct val="0"/>
              </a:spcAft>
              <a:defRPr sz="1800" kern="1200">
                <a:solidFill>
                  <a:schemeClr val="tx1"/>
                </a:solidFill>
                <a:latin typeface="Times New Roman" charset="0"/>
                <a:ea typeface="+mn-ea"/>
                <a:cs typeface="+mn-cs"/>
              </a:defRPr>
            </a:lvl5pPr>
            <a:lvl6pPr marL="1617345" algn="l" defTabSz="646938" rtl="0" eaLnBrk="1" latinLnBrk="0" hangingPunct="1">
              <a:defRPr sz="1800" kern="1200">
                <a:solidFill>
                  <a:schemeClr val="tx1"/>
                </a:solidFill>
                <a:latin typeface="Times New Roman" charset="0"/>
                <a:ea typeface="+mn-ea"/>
                <a:cs typeface="+mn-cs"/>
              </a:defRPr>
            </a:lvl6pPr>
            <a:lvl7pPr marL="1940814" algn="l" defTabSz="646938" rtl="0" eaLnBrk="1" latinLnBrk="0" hangingPunct="1">
              <a:defRPr sz="1800" kern="1200">
                <a:solidFill>
                  <a:schemeClr val="tx1"/>
                </a:solidFill>
                <a:latin typeface="Times New Roman" charset="0"/>
                <a:ea typeface="+mn-ea"/>
                <a:cs typeface="+mn-cs"/>
              </a:defRPr>
            </a:lvl7pPr>
            <a:lvl8pPr marL="2264283" algn="l" defTabSz="646938" rtl="0" eaLnBrk="1" latinLnBrk="0" hangingPunct="1">
              <a:defRPr sz="1800" kern="1200">
                <a:solidFill>
                  <a:schemeClr val="tx1"/>
                </a:solidFill>
                <a:latin typeface="Times New Roman" charset="0"/>
                <a:ea typeface="+mn-ea"/>
                <a:cs typeface="+mn-cs"/>
              </a:defRPr>
            </a:lvl8pPr>
            <a:lvl9pPr marL="2587752" algn="l" defTabSz="646938" rtl="0" eaLnBrk="1" latinLnBrk="0" hangingPunct="1">
              <a:defRPr sz="1800" kern="1200">
                <a:solidFill>
                  <a:schemeClr val="tx1"/>
                </a:solidFill>
                <a:latin typeface="Times New Roman" charset="0"/>
                <a:ea typeface="+mn-ea"/>
                <a:cs typeface="+mn-cs"/>
              </a:defRPr>
            </a:lvl9pPr>
          </a:lstStyle>
          <a:p>
            <a:pPr>
              <a:defRPr/>
            </a:pPr>
            <a:fld id="{D344817E-C549-4AA9-AC49-DCE97AE436AB}" type="slidenum">
              <a:rPr lang="en-GB" altLang="en-US" smtClean="0"/>
              <a:pPr>
                <a:defRPr/>
              </a:pPr>
              <a:t>‹#›</a:t>
            </a:fld>
            <a:endParaRPr lang="en-GB" altLang="en-US" dirty="0"/>
          </a:p>
        </p:txBody>
      </p:sp>
      <p:pic>
        <p:nvPicPr>
          <p:cNvPr id="11" name="Picture 10">
            <a:extLst>
              <a:ext uri="{FF2B5EF4-FFF2-40B4-BE49-F238E27FC236}">
                <a16:creationId xmlns:a16="http://schemas.microsoft.com/office/drawing/2014/main" id="{D2917C94-7771-FF43-9525-482F99118F8C}"/>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468002" y="4752000"/>
            <a:ext cx="935996" cy="287237"/>
          </a:xfrm>
          <a:prstGeom prst="rect">
            <a:avLst/>
          </a:prstGeom>
        </p:spPr>
      </p:pic>
    </p:spTree>
    <p:extLst>
      <p:ext uri="{BB962C8B-B14F-4D97-AF65-F5344CB8AC3E}">
        <p14:creationId xmlns:p14="http://schemas.microsoft.com/office/powerpoint/2010/main" val="4189281269"/>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1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744653" rtl="0" eaLnBrk="1" fontAlgn="base" hangingPunct="1">
        <a:spcBef>
          <a:spcPct val="0"/>
        </a:spcBef>
        <a:spcAft>
          <a:spcPct val="0"/>
        </a:spcAft>
        <a:defRPr sz="3600">
          <a:solidFill>
            <a:schemeClr val="tx1"/>
          </a:solidFill>
          <a:latin typeface="+mj-lt"/>
          <a:ea typeface="+mj-ea"/>
          <a:cs typeface="+mj-cs"/>
        </a:defRPr>
      </a:lvl1pPr>
      <a:lvl2pPr algn="ctr" defTabSz="744653" rtl="0" eaLnBrk="1" fontAlgn="base" hangingPunct="1">
        <a:spcBef>
          <a:spcPct val="0"/>
        </a:spcBef>
        <a:spcAft>
          <a:spcPct val="0"/>
        </a:spcAft>
        <a:defRPr sz="3600">
          <a:solidFill>
            <a:schemeClr val="tx1"/>
          </a:solidFill>
          <a:latin typeface="Times New Roman" charset="0"/>
        </a:defRPr>
      </a:lvl2pPr>
      <a:lvl3pPr algn="ctr" defTabSz="744653" rtl="0" eaLnBrk="1" fontAlgn="base" hangingPunct="1">
        <a:spcBef>
          <a:spcPct val="0"/>
        </a:spcBef>
        <a:spcAft>
          <a:spcPct val="0"/>
        </a:spcAft>
        <a:defRPr sz="3600">
          <a:solidFill>
            <a:schemeClr val="tx1"/>
          </a:solidFill>
          <a:latin typeface="Times New Roman" charset="0"/>
        </a:defRPr>
      </a:lvl3pPr>
      <a:lvl4pPr algn="ctr" defTabSz="744653" rtl="0" eaLnBrk="1" fontAlgn="base" hangingPunct="1">
        <a:spcBef>
          <a:spcPct val="0"/>
        </a:spcBef>
        <a:spcAft>
          <a:spcPct val="0"/>
        </a:spcAft>
        <a:defRPr sz="3600">
          <a:solidFill>
            <a:schemeClr val="tx1"/>
          </a:solidFill>
          <a:latin typeface="Times New Roman" charset="0"/>
        </a:defRPr>
      </a:lvl4pPr>
      <a:lvl5pPr algn="ctr" defTabSz="744653" rtl="0" eaLnBrk="1" fontAlgn="base" hangingPunct="1">
        <a:spcBef>
          <a:spcPct val="0"/>
        </a:spcBef>
        <a:spcAft>
          <a:spcPct val="0"/>
        </a:spcAft>
        <a:defRPr sz="3600">
          <a:solidFill>
            <a:schemeClr val="tx1"/>
          </a:solidFill>
          <a:latin typeface="Times New Roman" charset="0"/>
        </a:defRPr>
      </a:lvl5pPr>
      <a:lvl6pPr marL="323469" algn="ctr" defTabSz="744653" rtl="0" eaLnBrk="1" fontAlgn="base" hangingPunct="1">
        <a:spcBef>
          <a:spcPct val="0"/>
        </a:spcBef>
        <a:spcAft>
          <a:spcPct val="0"/>
        </a:spcAft>
        <a:defRPr sz="3600">
          <a:solidFill>
            <a:schemeClr val="tx1"/>
          </a:solidFill>
          <a:latin typeface="Times New Roman" charset="0"/>
        </a:defRPr>
      </a:lvl6pPr>
      <a:lvl7pPr marL="646938" algn="ctr" defTabSz="744653" rtl="0" eaLnBrk="1" fontAlgn="base" hangingPunct="1">
        <a:spcBef>
          <a:spcPct val="0"/>
        </a:spcBef>
        <a:spcAft>
          <a:spcPct val="0"/>
        </a:spcAft>
        <a:defRPr sz="3600">
          <a:solidFill>
            <a:schemeClr val="tx1"/>
          </a:solidFill>
          <a:latin typeface="Times New Roman" charset="0"/>
        </a:defRPr>
      </a:lvl7pPr>
      <a:lvl8pPr marL="970407" algn="ctr" defTabSz="744653" rtl="0" eaLnBrk="1" fontAlgn="base" hangingPunct="1">
        <a:spcBef>
          <a:spcPct val="0"/>
        </a:spcBef>
        <a:spcAft>
          <a:spcPct val="0"/>
        </a:spcAft>
        <a:defRPr sz="3600">
          <a:solidFill>
            <a:schemeClr val="tx1"/>
          </a:solidFill>
          <a:latin typeface="Times New Roman" charset="0"/>
        </a:defRPr>
      </a:lvl8pPr>
      <a:lvl9pPr marL="1293876" algn="ctr" defTabSz="744653" rtl="0" eaLnBrk="1" fontAlgn="base" hangingPunct="1">
        <a:spcBef>
          <a:spcPct val="0"/>
        </a:spcBef>
        <a:spcAft>
          <a:spcPct val="0"/>
        </a:spcAft>
        <a:defRPr sz="3600">
          <a:solidFill>
            <a:schemeClr val="tx1"/>
          </a:solidFill>
          <a:latin typeface="Times New Roman" charset="0"/>
        </a:defRPr>
      </a:lvl9pPr>
    </p:titleStyle>
    <p:bodyStyle>
      <a:lvl1pPr marL="279666" indent="-279666" algn="l" defTabSz="744653" rtl="0" eaLnBrk="1" fontAlgn="base" hangingPunct="1">
        <a:spcBef>
          <a:spcPct val="20000"/>
        </a:spcBef>
        <a:spcAft>
          <a:spcPct val="0"/>
        </a:spcAft>
        <a:buFont typeface="Arial" charset="0"/>
        <a:buChar char="•"/>
        <a:defRPr sz="2600">
          <a:solidFill>
            <a:schemeClr val="tx1"/>
          </a:solidFill>
          <a:latin typeface="+mn-lt"/>
          <a:ea typeface="+mn-ea"/>
          <a:cs typeface="+mn-cs"/>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646938" rtl="0" eaLnBrk="1" latinLnBrk="0" hangingPunct="1">
        <a:defRPr sz="1300" kern="1200">
          <a:solidFill>
            <a:schemeClr val="tx1"/>
          </a:solidFill>
          <a:latin typeface="+mn-lt"/>
          <a:ea typeface="+mn-ea"/>
          <a:cs typeface="+mn-cs"/>
        </a:defRPr>
      </a:lvl1pPr>
      <a:lvl2pPr marL="323469" algn="l" defTabSz="646938" rtl="0" eaLnBrk="1" latinLnBrk="0" hangingPunct="1">
        <a:defRPr sz="1300" kern="1200">
          <a:solidFill>
            <a:schemeClr val="tx1"/>
          </a:solidFill>
          <a:latin typeface="+mn-lt"/>
          <a:ea typeface="+mn-ea"/>
          <a:cs typeface="+mn-cs"/>
        </a:defRPr>
      </a:lvl2pPr>
      <a:lvl3pPr marL="646938" algn="l" defTabSz="646938" rtl="0" eaLnBrk="1" latinLnBrk="0" hangingPunct="1">
        <a:defRPr sz="1300" kern="1200">
          <a:solidFill>
            <a:schemeClr val="tx1"/>
          </a:solidFill>
          <a:latin typeface="+mn-lt"/>
          <a:ea typeface="+mn-ea"/>
          <a:cs typeface="+mn-cs"/>
        </a:defRPr>
      </a:lvl3pPr>
      <a:lvl4pPr marL="970407" algn="l" defTabSz="646938" rtl="0" eaLnBrk="1" latinLnBrk="0" hangingPunct="1">
        <a:defRPr sz="1300" kern="1200">
          <a:solidFill>
            <a:schemeClr val="tx1"/>
          </a:solidFill>
          <a:latin typeface="+mn-lt"/>
          <a:ea typeface="+mn-ea"/>
          <a:cs typeface="+mn-cs"/>
        </a:defRPr>
      </a:lvl4pPr>
      <a:lvl5pPr marL="1293876" algn="l" defTabSz="646938" rtl="0" eaLnBrk="1" latinLnBrk="0" hangingPunct="1">
        <a:defRPr sz="1300" kern="1200">
          <a:solidFill>
            <a:schemeClr val="tx1"/>
          </a:solidFill>
          <a:latin typeface="+mn-lt"/>
          <a:ea typeface="+mn-ea"/>
          <a:cs typeface="+mn-cs"/>
        </a:defRPr>
      </a:lvl5pPr>
      <a:lvl6pPr marL="1617345" algn="l" defTabSz="646938" rtl="0" eaLnBrk="1" latinLnBrk="0" hangingPunct="1">
        <a:defRPr sz="1300" kern="1200">
          <a:solidFill>
            <a:schemeClr val="tx1"/>
          </a:solidFill>
          <a:latin typeface="+mn-lt"/>
          <a:ea typeface="+mn-ea"/>
          <a:cs typeface="+mn-cs"/>
        </a:defRPr>
      </a:lvl6pPr>
      <a:lvl7pPr marL="1940814" algn="l" defTabSz="646938" rtl="0" eaLnBrk="1" latinLnBrk="0" hangingPunct="1">
        <a:defRPr sz="1300" kern="1200">
          <a:solidFill>
            <a:schemeClr val="tx1"/>
          </a:solidFill>
          <a:latin typeface="+mn-lt"/>
          <a:ea typeface="+mn-ea"/>
          <a:cs typeface="+mn-cs"/>
        </a:defRPr>
      </a:lvl7pPr>
      <a:lvl8pPr marL="2264283" algn="l" defTabSz="646938" rtl="0" eaLnBrk="1" latinLnBrk="0" hangingPunct="1">
        <a:defRPr sz="1300" kern="1200">
          <a:solidFill>
            <a:schemeClr val="tx1"/>
          </a:solidFill>
          <a:latin typeface="+mn-lt"/>
          <a:ea typeface="+mn-ea"/>
          <a:cs typeface="+mn-cs"/>
        </a:defRPr>
      </a:lvl8pPr>
      <a:lvl9pPr marL="2587752" algn="l" defTabSz="646938"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microscope&#10;&#10;Description automatically generated">
            <a:extLst>
              <a:ext uri="{FF2B5EF4-FFF2-40B4-BE49-F238E27FC236}">
                <a16:creationId xmlns:a16="http://schemas.microsoft.com/office/drawing/2014/main" id="{F34EF942-4461-9D48-BAA3-F3877E59A91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5" name="Rectangle 4">
            <a:extLst>
              <a:ext uri="{FF2B5EF4-FFF2-40B4-BE49-F238E27FC236}">
                <a16:creationId xmlns:a16="http://schemas.microsoft.com/office/drawing/2014/main" id="{89476D6F-6391-CD44-8AAD-90B879CBF8BC}"/>
              </a:ext>
            </a:extLst>
          </p:cNvPr>
          <p:cNvSpPr/>
          <p:nvPr userDrawn="1"/>
        </p:nvSpPr>
        <p:spPr bwMode="auto">
          <a:xfrm>
            <a:off x="0" y="0"/>
            <a:ext cx="9144000" cy="5143500"/>
          </a:xfrm>
          <a:prstGeom prst="rect">
            <a:avLst/>
          </a:prstGeom>
          <a:gradFill>
            <a:gsLst>
              <a:gs pos="10000">
                <a:schemeClr val="tx1">
                  <a:lumMod val="0"/>
                </a:schemeClr>
              </a:gs>
              <a:gs pos="60000">
                <a:schemeClr val="tx1">
                  <a:alpha val="0"/>
                </a:schemeClr>
              </a:gs>
            </a:gsLst>
            <a:lin ang="27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ln>
                <a:noFill/>
              </a:ln>
              <a:solidFill>
                <a:schemeClr val="tx1"/>
              </a:solidFill>
              <a:effectLst/>
              <a:latin typeface="Times New Roman" charset="0"/>
            </a:endParaRPr>
          </a:p>
        </p:txBody>
      </p:sp>
      <p:sp>
        <p:nvSpPr>
          <p:cNvPr id="9" name="Rectangle 5">
            <a:extLst>
              <a:ext uri="{FF2B5EF4-FFF2-40B4-BE49-F238E27FC236}">
                <a16:creationId xmlns:a16="http://schemas.microsoft.com/office/drawing/2014/main" id="{D3C0BDF6-B111-1A4E-A273-2E50A0140924}"/>
              </a:ext>
            </a:extLst>
          </p:cNvPr>
          <p:cNvSpPr txBox="1">
            <a:spLocks noChangeArrowheads="1"/>
          </p:cNvSpPr>
          <p:nvPr userDrawn="1"/>
        </p:nvSpPr>
        <p:spPr bwMode="auto">
          <a:xfrm>
            <a:off x="8604448" y="4819650"/>
            <a:ext cx="539553" cy="2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069" tIns="50535" rIns="101069" bIns="50535" numCol="1" anchor="t" anchorCtr="0" compatLnSpc="1">
            <a:prstTxWarp prst="textNoShape">
              <a:avLst/>
            </a:prstTxWarp>
          </a:bodyPr>
          <a:lstStyle>
            <a:defPPr>
              <a:defRPr lang="en-GB"/>
            </a:defPPr>
            <a:lvl1pPr algn="ctr" defTabSz="1013087" rtl="0" eaLnBrk="0" fontAlgn="base" hangingPunct="0">
              <a:spcBef>
                <a:spcPct val="0"/>
              </a:spcBef>
              <a:spcAft>
                <a:spcPct val="0"/>
              </a:spcAft>
              <a:defRPr sz="900" kern="1200">
                <a:solidFill>
                  <a:schemeClr val="bg1">
                    <a:lumMod val="65000"/>
                  </a:schemeClr>
                </a:solidFill>
                <a:latin typeface="Calibri" panose="020F0502020204030204" pitchFamily="34" charset="0"/>
                <a:ea typeface="+mn-ea"/>
                <a:cs typeface="Calibri" panose="020F0502020204030204" pitchFamily="34" charset="0"/>
              </a:defRPr>
            </a:lvl1pPr>
            <a:lvl2pPr marL="317854" indent="5616" algn="l" rtl="0" eaLnBrk="0" fontAlgn="base" hangingPunct="0">
              <a:spcBef>
                <a:spcPct val="0"/>
              </a:spcBef>
              <a:spcAft>
                <a:spcPct val="0"/>
              </a:spcAft>
              <a:defRPr sz="1800" kern="1200">
                <a:solidFill>
                  <a:schemeClr val="tx1"/>
                </a:solidFill>
                <a:latin typeface="Times New Roman" charset="0"/>
                <a:ea typeface="+mn-ea"/>
                <a:cs typeface="+mn-cs"/>
              </a:defRPr>
            </a:lvl2pPr>
            <a:lvl3pPr marL="636830" indent="10109" algn="l" rtl="0" eaLnBrk="0" fontAlgn="base" hangingPunct="0">
              <a:spcBef>
                <a:spcPct val="0"/>
              </a:spcBef>
              <a:spcAft>
                <a:spcPct val="0"/>
              </a:spcAft>
              <a:defRPr sz="1800" kern="1200">
                <a:solidFill>
                  <a:schemeClr val="tx1"/>
                </a:solidFill>
                <a:latin typeface="Times New Roman" charset="0"/>
                <a:ea typeface="+mn-ea"/>
                <a:cs typeface="+mn-cs"/>
              </a:defRPr>
            </a:lvl3pPr>
            <a:lvl4pPr marL="955806" indent="14601" algn="l" rtl="0" eaLnBrk="0" fontAlgn="base" hangingPunct="0">
              <a:spcBef>
                <a:spcPct val="0"/>
              </a:spcBef>
              <a:spcAft>
                <a:spcPct val="0"/>
              </a:spcAft>
              <a:defRPr sz="1800" kern="1200">
                <a:solidFill>
                  <a:schemeClr val="tx1"/>
                </a:solidFill>
                <a:latin typeface="Times New Roman" charset="0"/>
                <a:ea typeface="+mn-ea"/>
                <a:cs typeface="+mn-cs"/>
              </a:defRPr>
            </a:lvl4pPr>
            <a:lvl5pPr marL="1273659" indent="20217" algn="l" rtl="0" eaLnBrk="0" fontAlgn="base" hangingPunct="0">
              <a:spcBef>
                <a:spcPct val="0"/>
              </a:spcBef>
              <a:spcAft>
                <a:spcPct val="0"/>
              </a:spcAft>
              <a:defRPr sz="1800" kern="1200">
                <a:solidFill>
                  <a:schemeClr val="tx1"/>
                </a:solidFill>
                <a:latin typeface="Times New Roman" charset="0"/>
                <a:ea typeface="+mn-ea"/>
                <a:cs typeface="+mn-cs"/>
              </a:defRPr>
            </a:lvl5pPr>
            <a:lvl6pPr marL="1617345" algn="l" defTabSz="646938" rtl="0" eaLnBrk="1" latinLnBrk="0" hangingPunct="1">
              <a:defRPr sz="1800" kern="1200">
                <a:solidFill>
                  <a:schemeClr val="tx1"/>
                </a:solidFill>
                <a:latin typeface="Times New Roman" charset="0"/>
                <a:ea typeface="+mn-ea"/>
                <a:cs typeface="+mn-cs"/>
              </a:defRPr>
            </a:lvl6pPr>
            <a:lvl7pPr marL="1940814" algn="l" defTabSz="646938" rtl="0" eaLnBrk="1" latinLnBrk="0" hangingPunct="1">
              <a:defRPr sz="1800" kern="1200">
                <a:solidFill>
                  <a:schemeClr val="tx1"/>
                </a:solidFill>
                <a:latin typeface="Times New Roman" charset="0"/>
                <a:ea typeface="+mn-ea"/>
                <a:cs typeface="+mn-cs"/>
              </a:defRPr>
            </a:lvl7pPr>
            <a:lvl8pPr marL="2264283" algn="l" defTabSz="646938" rtl="0" eaLnBrk="1" latinLnBrk="0" hangingPunct="1">
              <a:defRPr sz="1800" kern="1200">
                <a:solidFill>
                  <a:schemeClr val="tx1"/>
                </a:solidFill>
                <a:latin typeface="Times New Roman" charset="0"/>
                <a:ea typeface="+mn-ea"/>
                <a:cs typeface="+mn-cs"/>
              </a:defRPr>
            </a:lvl8pPr>
            <a:lvl9pPr marL="2587752" algn="l" defTabSz="646938" rtl="0" eaLnBrk="1" latinLnBrk="0" hangingPunct="1">
              <a:defRPr sz="1800" kern="1200">
                <a:solidFill>
                  <a:schemeClr val="tx1"/>
                </a:solidFill>
                <a:latin typeface="Times New Roman" charset="0"/>
                <a:ea typeface="+mn-ea"/>
                <a:cs typeface="+mn-cs"/>
              </a:defRPr>
            </a:lvl9pPr>
          </a:lstStyle>
          <a:p>
            <a:pPr>
              <a:defRPr/>
            </a:pPr>
            <a:fld id="{D344817E-C549-4AA9-AC49-DCE97AE436AB}" type="slidenum">
              <a:rPr lang="en-GB" altLang="en-US" smtClean="0"/>
              <a:pPr>
                <a:defRPr/>
              </a:pPr>
              <a:t>‹#›</a:t>
            </a:fld>
            <a:endParaRPr lang="en-GB" altLang="en-US" dirty="0"/>
          </a:p>
        </p:txBody>
      </p:sp>
      <p:pic>
        <p:nvPicPr>
          <p:cNvPr id="11" name="Picture 10">
            <a:extLst>
              <a:ext uri="{FF2B5EF4-FFF2-40B4-BE49-F238E27FC236}">
                <a16:creationId xmlns:a16="http://schemas.microsoft.com/office/drawing/2014/main" id="{D2917C94-7771-FF43-9525-482F99118F8C}"/>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468002" y="4752000"/>
            <a:ext cx="935996" cy="287237"/>
          </a:xfrm>
          <a:prstGeom prst="rect">
            <a:avLst/>
          </a:prstGeom>
        </p:spPr>
      </p:pic>
    </p:spTree>
    <p:extLst>
      <p:ext uri="{BB962C8B-B14F-4D97-AF65-F5344CB8AC3E}">
        <p14:creationId xmlns:p14="http://schemas.microsoft.com/office/powerpoint/2010/main" val="16131899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744653" rtl="0" eaLnBrk="1" fontAlgn="base" hangingPunct="1">
        <a:spcBef>
          <a:spcPct val="0"/>
        </a:spcBef>
        <a:spcAft>
          <a:spcPct val="0"/>
        </a:spcAft>
        <a:defRPr sz="3600">
          <a:solidFill>
            <a:schemeClr val="tx1"/>
          </a:solidFill>
          <a:latin typeface="+mj-lt"/>
          <a:ea typeface="+mj-ea"/>
          <a:cs typeface="+mj-cs"/>
        </a:defRPr>
      </a:lvl1pPr>
      <a:lvl2pPr algn="ctr" defTabSz="744653" rtl="0" eaLnBrk="1" fontAlgn="base" hangingPunct="1">
        <a:spcBef>
          <a:spcPct val="0"/>
        </a:spcBef>
        <a:spcAft>
          <a:spcPct val="0"/>
        </a:spcAft>
        <a:defRPr sz="3600">
          <a:solidFill>
            <a:schemeClr val="tx1"/>
          </a:solidFill>
          <a:latin typeface="Times New Roman" charset="0"/>
        </a:defRPr>
      </a:lvl2pPr>
      <a:lvl3pPr algn="ctr" defTabSz="744653" rtl="0" eaLnBrk="1" fontAlgn="base" hangingPunct="1">
        <a:spcBef>
          <a:spcPct val="0"/>
        </a:spcBef>
        <a:spcAft>
          <a:spcPct val="0"/>
        </a:spcAft>
        <a:defRPr sz="3600">
          <a:solidFill>
            <a:schemeClr val="tx1"/>
          </a:solidFill>
          <a:latin typeface="Times New Roman" charset="0"/>
        </a:defRPr>
      </a:lvl3pPr>
      <a:lvl4pPr algn="ctr" defTabSz="744653" rtl="0" eaLnBrk="1" fontAlgn="base" hangingPunct="1">
        <a:spcBef>
          <a:spcPct val="0"/>
        </a:spcBef>
        <a:spcAft>
          <a:spcPct val="0"/>
        </a:spcAft>
        <a:defRPr sz="3600">
          <a:solidFill>
            <a:schemeClr val="tx1"/>
          </a:solidFill>
          <a:latin typeface="Times New Roman" charset="0"/>
        </a:defRPr>
      </a:lvl4pPr>
      <a:lvl5pPr algn="ctr" defTabSz="744653" rtl="0" eaLnBrk="1" fontAlgn="base" hangingPunct="1">
        <a:spcBef>
          <a:spcPct val="0"/>
        </a:spcBef>
        <a:spcAft>
          <a:spcPct val="0"/>
        </a:spcAft>
        <a:defRPr sz="3600">
          <a:solidFill>
            <a:schemeClr val="tx1"/>
          </a:solidFill>
          <a:latin typeface="Times New Roman" charset="0"/>
        </a:defRPr>
      </a:lvl5pPr>
      <a:lvl6pPr marL="323469" algn="ctr" defTabSz="744653" rtl="0" eaLnBrk="1" fontAlgn="base" hangingPunct="1">
        <a:spcBef>
          <a:spcPct val="0"/>
        </a:spcBef>
        <a:spcAft>
          <a:spcPct val="0"/>
        </a:spcAft>
        <a:defRPr sz="3600">
          <a:solidFill>
            <a:schemeClr val="tx1"/>
          </a:solidFill>
          <a:latin typeface="Times New Roman" charset="0"/>
        </a:defRPr>
      </a:lvl6pPr>
      <a:lvl7pPr marL="646938" algn="ctr" defTabSz="744653" rtl="0" eaLnBrk="1" fontAlgn="base" hangingPunct="1">
        <a:spcBef>
          <a:spcPct val="0"/>
        </a:spcBef>
        <a:spcAft>
          <a:spcPct val="0"/>
        </a:spcAft>
        <a:defRPr sz="3600">
          <a:solidFill>
            <a:schemeClr val="tx1"/>
          </a:solidFill>
          <a:latin typeface="Times New Roman" charset="0"/>
        </a:defRPr>
      </a:lvl7pPr>
      <a:lvl8pPr marL="970407" algn="ctr" defTabSz="744653" rtl="0" eaLnBrk="1" fontAlgn="base" hangingPunct="1">
        <a:spcBef>
          <a:spcPct val="0"/>
        </a:spcBef>
        <a:spcAft>
          <a:spcPct val="0"/>
        </a:spcAft>
        <a:defRPr sz="3600">
          <a:solidFill>
            <a:schemeClr val="tx1"/>
          </a:solidFill>
          <a:latin typeface="Times New Roman" charset="0"/>
        </a:defRPr>
      </a:lvl8pPr>
      <a:lvl9pPr marL="1293876" algn="ctr" defTabSz="744653" rtl="0" eaLnBrk="1" fontAlgn="base" hangingPunct="1">
        <a:spcBef>
          <a:spcPct val="0"/>
        </a:spcBef>
        <a:spcAft>
          <a:spcPct val="0"/>
        </a:spcAft>
        <a:defRPr sz="3600">
          <a:solidFill>
            <a:schemeClr val="tx1"/>
          </a:solidFill>
          <a:latin typeface="Times New Roman" charset="0"/>
        </a:defRPr>
      </a:lvl9pPr>
    </p:titleStyle>
    <p:bodyStyle>
      <a:lvl1pPr marL="279666" indent="-279666" algn="l" defTabSz="744653" rtl="0" eaLnBrk="1" fontAlgn="base" hangingPunct="1">
        <a:spcBef>
          <a:spcPct val="20000"/>
        </a:spcBef>
        <a:spcAft>
          <a:spcPct val="0"/>
        </a:spcAft>
        <a:buFont typeface="Arial" charset="0"/>
        <a:buChar char="•"/>
        <a:defRPr sz="2600">
          <a:solidFill>
            <a:schemeClr val="tx1"/>
          </a:solidFill>
          <a:latin typeface="+mn-lt"/>
          <a:ea typeface="+mn-ea"/>
          <a:cs typeface="+mn-cs"/>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646938" rtl="0" eaLnBrk="1" latinLnBrk="0" hangingPunct="1">
        <a:defRPr sz="1300" kern="1200">
          <a:solidFill>
            <a:schemeClr val="tx1"/>
          </a:solidFill>
          <a:latin typeface="+mn-lt"/>
          <a:ea typeface="+mn-ea"/>
          <a:cs typeface="+mn-cs"/>
        </a:defRPr>
      </a:lvl1pPr>
      <a:lvl2pPr marL="323469" algn="l" defTabSz="646938" rtl="0" eaLnBrk="1" latinLnBrk="0" hangingPunct="1">
        <a:defRPr sz="1300" kern="1200">
          <a:solidFill>
            <a:schemeClr val="tx1"/>
          </a:solidFill>
          <a:latin typeface="+mn-lt"/>
          <a:ea typeface="+mn-ea"/>
          <a:cs typeface="+mn-cs"/>
        </a:defRPr>
      </a:lvl2pPr>
      <a:lvl3pPr marL="646938" algn="l" defTabSz="646938" rtl="0" eaLnBrk="1" latinLnBrk="0" hangingPunct="1">
        <a:defRPr sz="1300" kern="1200">
          <a:solidFill>
            <a:schemeClr val="tx1"/>
          </a:solidFill>
          <a:latin typeface="+mn-lt"/>
          <a:ea typeface="+mn-ea"/>
          <a:cs typeface="+mn-cs"/>
        </a:defRPr>
      </a:lvl3pPr>
      <a:lvl4pPr marL="970407" algn="l" defTabSz="646938" rtl="0" eaLnBrk="1" latinLnBrk="0" hangingPunct="1">
        <a:defRPr sz="1300" kern="1200">
          <a:solidFill>
            <a:schemeClr val="tx1"/>
          </a:solidFill>
          <a:latin typeface="+mn-lt"/>
          <a:ea typeface="+mn-ea"/>
          <a:cs typeface="+mn-cs"/>
        </a:defRPr>
      </a:lvl4pPr>
      <a:lvl5pPr marL="1293876" algn="l" defTabSz="646938" rtl="0" eaLnBrk="1" latinLnBrk="0" hangingPunct="1">
        <a:defRPr sz="1300" kern="1200">
          <a:solidFill>
            <a:schemeClr val="tx1"/>
          </a:solidFill>
          <a:latin typeface="+mn-lt"/>
          <a:ea typeface="+mn-ea"/>
          <a:cs typeface="+mn-cs"/>
        </a:defRPr>
      </a:lvl5pPr>
      <a:lvl6pPr marL="1617345" algn="l" defTabSz="646938" rtl="0" eaLnBrk="1" latinLnBrk="0" hangingPunct="1">
        <a:defRPr sz="1300" kern="1200">
          <a:solidFill>
            <a:schemeClr val="tx1"/>
          </a:solidFill>
          <a:latin typeface="+mn-lt"/>
          <a:ea typeface="+mn-ea"/>
          <a:cs typeface="+mn-cs"/>
        </a:defRPr>
      </a:lvl6pPr>
      <a:lvl7pPr marL="1940814" algn="l" defTabSz="646938" rtl="0" eaLnBrk="1" latinLnBrk="0" hangingPunct="1">
        <a:defRPr sz="1300" kern="1200">
          <a:solidFill>
            <a:schemeClr val="tx1"/>
          </a:solidFill>
          <a:latin typeface="+mn-lt"/>
          <a:ea typeface="+mn-ea"/>
          <a:cs typeface="+mn-cs"/>
        </a:defRPr>
      </a:lvl7pPr>
      <a:lvl8pPr marL="2264283" algn="l" defTabSz="646938" rtl="0" eaLnBrk="1" latinLnBrk="0" hangingPunct="1">
        <a:defRPr sz="1300" kern="1200">
          <a:solidFill>
            <a:schemeClr val="tx1"/>
          </a:solidFill>
          <a:latin typeface="+mn-lt"/>
          <a:ea typeface="+mn-ea"/>
          <a:cs typeface="+mn-cs"/>
        </a:defRPr>
      </a:lvl8pPr>
      <a:lvl9pPr marL="2587752" algn="l" defTabSz="646938"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10807"/>
        </a:solidFill>
        <a:effectLst/>
      </p:bgPr>
    </p:bg>
    <p:spTree>
      <p:nvGrpSpPr>
        <p:cNvPr id="1" name=""/>
        <p:cNvGrpSpPr/>
        <p:nvPr/>
      </p:nvGrpSpPr>
      <p:grpSpPr>
        <a:xfrm>
          <a:off x="0" y="0"/>
          <a:ext cx="0" cy="0"/>
          <a:chOff x="0" y="0"/>
          <a:chExt cx="0" cy="0"/>
        </a:xfrm>
      </p:grpSpPr>
      <p:pic>
        <p:nvPicPr>
          <p:cNvPr id="4" name="Picture 3" descr="A group of people in a meeting&#10;&#10;Description automatically generated with low confidence">
            <a:extLst>
              <a:ext uri="{FF2B5EF4-FFF2-40B4-BE49-F238E27FC236}">
                <a16:creationId xmlns:a16="http://schemas.microsoft.com/office/drawing/2014/main" id="{11DD61CB-6086-5A44-83F5-753DEB7AF24A}"/>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2269398" y="0"/>
            <a:ext cx="6874602" cy="5143500"/>
          </a:xfrm>
          <a:prstGeom prst="rect">
            <a:avLst/>
          </a:prstGeom>
        </p:spPr>
      </p:pic>
      <p:sp>
        <p:nvSpPr>
          <p:cNvPr id="9" name="Rectangle 5">
            <a:extLst>
              <a:ext uri="{FF2B5EF4-FFF2-40B4-BE49-F238E27FC236}">
                <a16:creationId xmlns:a16="http://schemas.microsoft.com/office/drawing/2014/main" id="{D3C0BDF6-B111-1A4E-A273-2E50A0140924}"/>
              </a:ext>
            </a:extLst>
          </p:cNvPr>
          <p:cNvSpPr txBox="1">
            <a:spLocks noChangeArrowheads="1"/>
          </p:cNvSpPr>
          <p:nvPr userDrawn="1"/>
        </p:nvSpPr>
        <p:spPr bwMode="auto">
          <a:xfrm>
            <a:off x="8604448" y="4819650"/>
            <a:ext cx="539553" cy="2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069" tIns="50535" rIns="101069" bIns="50535" numCol="1" anchor="t" anchorCtr="0" compatLnSpc="1">
            <a:prstTxWarp prst="textNoShape">
              <a:avLst/>
            </a:prstTxWarp>
          </a:bodyPr>
          <a:lstStyle>
            <a:defPPr>
              <a:defRPr lang="en-GB"/>
            </a:defPPr>
            <a:lvl1pPr algn="ctr" defTabSz="1013087" rtl="0" eaLnBrk="0" fontAlgn="base" hangingPunct="0">
              <a:spcBef>
                <a:spcPct val="0"/>
              </a:spcBef>
              <a:spcAft>
                <a:spcPct val="0"/>
              </a:spcAft>
              <a:defRPr sz="900" kern="1200">
                <a:solidFill>
                  <a:schemeClr val="bg1">
                    <a:lumMod val="65000"/>
                  </a:schemeClr>
                </a:solidFill>
                <a:latin typeface="Calibri" panose="020F0502020204030204" pitchFamily="34" charset="0"/>
                <a:ea typeface="+mn-ea"/>
                <a:cs typeface="Calibri" panose="020F0502020204030204" pitchFamily="34" charset="0"/>
              </a:defRPr>
            </a:lvl1pPr>
            <a:lvl2pPr marL="317854" indent="5616" algn="l" rtl="0" eaLnBrk="0" fontAlgn="base" hangingPunct="0">
              <a:spcBef>
                <a:spcPct val="0"/>
              </a:spcBef>
              <a:spcAft>
                <a:spcPct val="0"/>
              </a:spcAft>
              <a:defRPr sz="1800" kern="1200">
                <a:solidFill>
                  <a:schemeClr val="tx1"/>
                </a:solidFill>
                <a:latin typeface="Times New Roman" charset="0"/>
                <a:ea typeface="+mn-ea"/>
                <a:cs typeface="+mn-cs"/>
              </a:defRPr>
            </a:lvl2pPr>
            <a:lvl3pPr marL="636830" indent="10109" algn="l" rtl="0" eaLnBrk="0" fontAlgn="base" hangingPunct="0">
              <a:spcBef>
                <a:spcPct val="0"/>
              </a:spcBef>
              <a:spcAft>
                <a:spcPct val="0"/>
              </a:spcAft>
              <a:defRPr sz="1800" kern="1200">
                <a:solidFill>
                  <a:schemeClr val="tx1"/>
                </a:solidFill>
                <a:latin typeface="Times New Roman" charset="0"/>
                <a:ea typeface="+mn-ea"/>
                <a:cs typeface="+mn-cs"/>
              </a:defRPr>
            </a:lvl3pPr>
            <a:lvl4pPr marL="955806" indent="14601" algn="l" rtl="0" eaLnBrk="0" fontAlgn="base" hangingPunct="0">
              <a:spcBef>
                <a:spcPct val="0"/>
              </a:spcBef>
              <a:spcAft>
                <a:spcPct val="0"/>
              </a:spcAft>
              <a:defRPr sz="1800" kern="1200">
                <a:solidFill>
                  <a:schemeClr val="tx1"/>
                </a:solidFill>
                <a:latin typeface="Times New Roman" charset="0"/>
                <a:ea typeface="+mn-ea"/>
                <a:cs typeface="+mn-cs"/>
              </a:defRPr>
            </a:lvl4pPr>
            <a:lvl5pPr marL="1273659" indent="20217" algn="l" rtl="0" eaLnBrk="0" fontAlgn="base" hangingPunct="0">
              <a:spcBef>
                <a:spcPct val="0"/>
              </a:spcBef>
              <a:spcAft>
                <a:spcPct val="0"/>
              </a:spcAft>
              <a:defRPr sz="1800" kern="1200">
                <a:solidFill>
                  <a:schemeClr val="tx1"/>
                </a:solidFill>
                <a:latin typeface="Times New Roman" charset="0"/>
                <a:ea typeface="+mn-ea"/>
                <a:cs typeface="+mn-cs"/>
              </a:defRPr>
            </a:lvl5pPr>
            <a:lvl6pPr marL="1617345" algn="l" defTabSz="646938" rtl="0" eaLnBrk="1" latinLnBrk="0" hangingPunct="1">
              <a:defRPr sz="1800" kern="1200">
                <a:solidFill>
                  <a:schemeClr val="tx1"/>
                </a:solidFill>
                <a:latin typeface="Times New Roman" charset="0"/>
                <a:ea typeface="+mn-ea"/>
                <a:cs typeface="+mn-cs"/>
              </a:defRPr>
            </a:lvl6pPr>
            <a:lvl7pPr marL="1940814" algn="l" defTabSz="646938" rtl="0" eaLnBrk="1" latinLnBrk="0" hangingPunct="1">
              <a:defRPr sz="1800" kern="1200">
                <a:solidFill>
                  <a:schemeClr val="tx1"/>
                </a:solidFill>
                <a:latin typeface="Times New Roman" charset="0"/>
                <a:ea typeface="+mn-ea"/>
                <a:cs typeface="+mn-cs"/>
              </a:defRPr>
            </a:lvl7pPr>
            <a:lvl8pPr marL="2264283" algn="l" defTabSz="646938" rtl="0" eaLnBrk="1" latinLnBrk="0" hangingPunct="1">
              <a:defRPr sz="1800" kern="1200">
                <a:solidFill>
                  <a:schemeClr val="tx1"/>
                </a:solidFill>
                <a:latin typeface="Times New Roman" charset="0"/>
                <a:ea typeface="+mn-ea"/>
                <a:cs typeface="+mn-cs"/>
              </a:defRPr>
            </a:lvl8pPr>
            <a:lvl9pPr marL="2587752" algn="l" defTabSz="646938" rtl="0" eaLnBrk="1" latinLnBrk="0" hangingPunct="1">
              <a:defRPr sz="1800" kern="1200">
                <a:solidFill>
                  <a:schemeClr val="tx1"/>
                </a:solidFill>
                <a:latin typeface="Times New Roman" charset="0"/>
                <a:ea typeface="+mn-ea"/>
                <a:cs typeface="+mn-cs"/>
              </a:defRPr>
            </a:lvl9pPr>
          </a:lstStyle>
          <a:p>
            <a:pPr>
              <a:defRPr/>
            </a:pPr>
            <a:fld id="{D344817E-C549-4AA9-AC49-DCE97AE436AB}" type="slidenum">
              <a:rPr lang="en-GB" altLang="en-US" smtClean="0"/>
              <a:pPr>
                <a:defRPr/>
              </a:pPr>
              <a:t>‹#›</a:t>
            </a:fld>
            <a:endParaRPr lang="en-GB" altLang="en-US" dirty="0"/>
          </a:p>
        </p:txBody>
      </p:sp>
      <p:pic>
        <p:nvPicPr>
          <p:cNvPr id="11" name="Picture 10">
            <a:extLst>
              <a:ext uri="{FF2B5EF4-FFF2-40B4-BE49-F238E27FC236}">
                <a16:creationId xmlns:a16="http://schemas.microsoft.com/office/drawing/2014/main" id="{D2917C94-7771-FF43-9525-482F99118F8C}"/>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468002" y="4752000"/>
            <a:ext cx="935996" cy="287237"/>
          </a:xfrm>
          <a:prstGeom prst="rect">
            <a:avLst/>
          </a:prstGeom>
        </p:spPr>
      </p:pic>
    </p:spTree>
    <p:extLst>
      <p:ext uri="{BB962C8B-B14F-4D97-AF65-F5344CB8AC3E}">
        <p14:creationId xmlns:p14="http://schemas.microsoft.com/office/powerpoint/2010/main" val="358764366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744653" rtl="0" eaLnBrk="1" fontAlgn="base" hangingPunct="1">
        <a:spcBef>
          <a:spcPct val="0"/>
        </a:spcBef>
        <a:spcAft>
          <a:spcPct val="0"/>
        </a:spcAft>
        <a:defRPr sz="3600">
          <a:solidFill>
            <a:schemeClr val="tx1"/>
          </a:solidFill>
          <a:latin typeface="+mj-lt"/>
          <a:ea typeface="+mj-ea"/>
          <a:cs typeface="+mj-cs"/>
        </a:defRPr>
      </a:lvl1pPr>
      <a:lvl2pPr algn="ctr" defTabSz="744653" rtl="0" eaLnBrk="1" fontAlgn="base" hangingPunct="1">
        <a:spcBef>
          <a:spcPct val="0"/>
        </a:spcBef>
        <a:spcAft>
          <a:spcPct val="0"/>
        </a:spcAft>
        <a:defRPr sz="3600">
          <a:solidFill>
            <a:schemeClr val="tx1"/>
          </a:solidFill>
          <a:latin typeface="Times New Roman" charset="0"/>
        </a:defRPr>
      </a:lvl2pPr>
      <a:lvl3pPr algn="ctr" defTabSz="744653" rtl="0" eaLnBrk="1" fontAlgn="base" hangingPunct="1">
        <a:spcBef>
          <a:spcPct val="0"/>
        </a:spcBef>
        <a:spcAft>
          <a:spcPct val="0"/>
        </a:spcAft>
        <a:defRPr sz="3600">
          <a:solidFill>
            <a:schemeClr val="tx1"/>
          </a:solidFill>
          <a:latin typeface="Times New Roman" charset="0"/>
        </a:defRPr>
      </a:lvl3pPr>
      <a:lvl4pPr algn="ctr" defTabSz="744653" rtl="0" eaLnBrk="1" fontAlgn="base" hangingPunct="1">
        <a:spcBef>
          <a:spcPct val="0"/>
        </a:spcBef>
        <a:spcAft>
          <a:spcPct val="0"/>
        </a:spcAft>
        <a:defRPr sz="3600">
          <a:solidFill>
            <a:schemeClr val="tx1"/>
          </a:solidFill>
          <a:latin typeface="Times New Roman" charset="0"/>
        </a:defRPr>
      </a:lvl4pPr>
      <a:lvl5pPr algn="ctr" defTabSz="744653" rtl="0" eaLnBrk="1" fontAlgn="base" hangingPunct="1">
        <a:spcBef>
          <a:spcPct val="0"/>
        </a:spcBef>
        <a:spcAft>
          <a:spcPct val="0"/>
        </a:spcAft>
        <a:defRPr sz="3600">
          <a:solidFill>
            <a:schemeClr val="tx1"/>
          </a:solidFill>
          <a:latin typeface="Times New Roman" charset="0"/>
        </a:defRPr>
      </a:lvl5pPr>
      <a:lvl6pPr marL="323469" algn="ctr" defTabSz="744653" rtl="0" eaLnBrk="1" fontAlgn="base" hangingPunct="1">
        <a:spcBef>
          <a:spcPct val="0"/>
        </a:spcBef>
        <a:spcAft>
          <a:spcPct val="0"/>
        </a:spcAft>
        <a:defRPr sz="3600">
          <a:solidFill>
            <a:schemeClr val="tx1"/>
          </a:solidFill>
          <a:latin typeface="Times New Roman" charset="0"/>
        </a:defRPr>
      </a:lvl6pPr>
      <a:lvl7pPr marL="646938" algn="ctr" defTabSz="744653" rtl="0" eaLnBrk="1" fontAlgn="base" hangingPunct="1">
        <a:spcBef>
          <a:spcPct val="0"/>
        </a:spcBef>
        <a:spcAft>
          <a:spcPct val="0"/>
        </a:spcAft>
        <a:defRPr sz="3600">
          <a:solidFill>
            <a:schemeClr val="tx1"/>
          </a:solidFill>
          <a:latin typeface="Times New Roman" charset="0"/>
        </a:defRPr>
      </a:lvl7pPr>
      <a:lvl8pPr marL="970407" algn="ctr" defTabSz="744653" rtl="0" eaLnBrk="1" fontAlgn="base" hangingPunct="1">
        <a:spcBef>
          <a:spcPct val="0"/>
        </a:spcBef>
        <a:spcAft>
          <a:spcPct val="0"/>
        </a:spcAft>
        <a:defRPr sz="3600">
          <a:solidFill>
            <a:schemeClr val="tx1"/>
          </a:solidFill>
          <a:latin typeface="Times New Roman" charset="0"/>
        </a:defRPr>
      </a:lvl8pPr>
      <a:lvl9pPr marL="1293876" algn="ctr" defTabSz="744653" rtl="0" eaLnBrk="1" fontAlgn="base" hangingPunct="1">
        <a:spcBef>
          <a:spcPct val="0"/>
        </a:spcBef>
        <a:spcAft>
          <a:spcPct val="0"/>
        </a:spcAft>
        <a:defRPr sz="3600">
          <a:solidFill>
            <a:schemeClr val="tx1"/>
          </a:solidFill>
          <a:latin typeface="Times New Roman" charset="0"/>
        </a:defRPr>
      </a:lvl9pPr>
    </p:titleStyle>
    <p:bodyStyle>
      <a:lvl1pPr marL="279666" indent="-279666" algn="l" defTabSz="744653" rtl="0" eaLnBrk="1" fontAlgn="base" hangingPunct="1">
        <a:spcBef>
          <a:spcPct val="20000"/>
        </a:spcBef>
        <a:spcAft>
          <a:spcPct val="0"/>
        </a:spcAft>
        <a:buFont typeface="Arial" charset="0"/>
        <a:buChar char="•"/>
        <a:defRPr sz="2600">
          <a:solidFill>
            <a:schemeClr val="tx1"/>
          </a:solidFill>
          <a:latin typeface="+mn-lt"/>
          <a:ea typeface="+mn-ea"/>
          <a:cs typeface="+mn-cs"/>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646938" rtl="0" eaLnBrk="1" latinLnBrk="0" hangingPunct="1">
        <a:defRPr sz="1300" kern="1200">
          <a:solidFill>
            <a:schemeClr val="tx1"/>
          </a:solidFill>
          <a:latin typeface="+mn-lt"/>
          <a:ea typeface="+mn-ea"/>
          <a:cs typeface="+mn-cs"/>
        </a:defRPr>
      </a:lvl1pPr>
      <a:lvl2pPr marL="323469" algn="l" defTabSz="646938" rtl="0" eaLnBrk="1" latinLnBrk="0" hangingPunct="1">
        <a:defRPr sz="1300" kern="1200">
          <a:solidFill>
            <a:schemeClr val="tx1"/>
          </a:solidFill>
          <a:latin typeface="+mn-lt"/>
          <a:ea typeface="+mn-ea"/>
          <a:cs typeface="+mn-cs"/>
        </a:defRPr>
      </a:lvl2pPr>
      <a:lvl3pPr marL="646938" algn="l" defTabSz="646938" rtl="0" eaLnBrk="1" latinLnBrk="0" hangingPunct="1">
        <a:defRPr sz="1300" kern="1200">
          <a:solidFill>
            <a:schemeClr val="tx1"/>
          </a:solidFill>
          <a:latin typeface="+mn-lt"/>
          <a:ea typeface="+mn-ea"/>
          <a:cs typeface="+mn-cs"/>
        </a:defRPr>
      </a:lvl3pPr>
      <a:lvl4pPr marL="970407" algn="l" defTabSz="646938" rtl="0" eaLnBrk="1" latinLnBrk="0" hangingPunct="1">
        <a:defRPr sz="1300" kern="1200">
          <a:solidFill>
            <a:schemeClr val="tx1"/>
          </a:solidFill>
          <a:latin typeface="+mn-lt"/>
          <a:ea typeface="+mn-ea"/>
          <a:cs typeface="+mn-cs"/>
        </a:defRPr>
      </a:lvl4pPr>
      <a:lvl5pPr marL="1293876" algn="l" defTabSz="646938" rtl="0" eaLnBrk="1" latinLnBrk="0" hangingPunct="1">
        <a:defRPr sz="1300" kern="1200">
          <a:solidFill>
            <a:schemeClr val="tx1"/>
          </a:solidFill>
          <a:latin typeface="+mn-lt"/>
          <a:ea typeface="+mn-ea"/>
          <a:cs typeface="+mn-cs"/>
        </a:defRPr>
      </a:lvl5pPr>
      <a:lvl6pPr marL="1617345" algn="l" defTabSz="646938" rtl="0" eaLnBrk="1" latinLnBrk="0" hangingPunct="1">
        <a:defRPr sz="1300" kern="1200">
          <a:solidFill>
            <a:schemeClr val="tx1"/>
          </a:solidFill>
          <a:latin typeface="+mn-lt"/>
          <a:ea typeface="+mn-ea"/>
          <a:cs typeface="+mn-cs"/>
        </a:defRPr>
      </a:lvl6pPr>
      <a:lvl7pPr marL="1940814" algn="l" defTabSz="646938" rtl="0" eaLnBrk="1" latinLnBrk="0" hangingPunct="1">
        <a:defRPr sz="1300" kern="1200">
          <a:solidFill>
            <a:schemeClr val="tx1"/>
          </a:solidFill>
          <a:latin typeface="+mn-lt"/>
          <a:ea typeface="+mn-ea"/>
          <a:cs typeface="+mn-cs"/>
        </a:defRPr>
      </a:lvl7pPr>
      <a:lvl8pPr marL="2264283" algn="l" defTabSz="646938" rtl="0" eaLnBrk="1" latinLnBrk="0" hangingPunct="1">
        <a:defRPr sz="1300" kern="1200">
          <a:solidFill>
            <a:schemeClr val="tx1"/>
          </a:solidFill>
          <a:latin typeface="+mn-lt"/>
          <a:ea typeface="+mn-ea"/>
          <a:cs typeface="+mn-cs"/>
        </a:defRPr>
      </a:lvl8pPr>
      <a:lvl9pPr marL="2587752" algn="l" defTabSz="646938"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86C23712-8373-134E-87F0-3F57F6781908}"/>
              </a:ext>
            </a:extLst>
          </p:cNvPr>
          <p:cNvSpPr>
            <a:spLocks noGrp="1" noChangeArrowheads="1"/>
          </p:cNvSpPr>
          <p:nvPr>
            <p:ph type="sldNum" sz="quarter" idx="4"/>
          </p:nvPr>
        </p:nvSpPr>
        <p:spPr bwMode="auto">
          <a:xfrm>
            <a:off x="8604448" y="4856163"/>
            <a:ext cx="539553" cy="28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069" tIns="50535" rIns="101069" bIns="50535" numCol="1" anchor="t" anchorCtr="0" compatLnSpc="1">
            <a:prstTxWarp prst="textNoShape">
              <a:avLst/>
            </a:prstTxWarp>
          </a:bodyPr>
          <a:lstStyle>
            <a:lvl1pPr algn="ctr" defTabSz="1013087">
              <a:defRPr sz="900">
                <a:solidFill>
                  <a:schemeClr val="bg1">
                    <a:lumMod val="65000"/>
                  </a:schemeClr>
                </a:solidFill>
                <a:latin typeface="Calibri" panose="020F0502020204030204" pitchFamily="34" charset="0"/>
                <a:cs typeface="Calibri" panose="020F0502020204030204" pitchFamily="34" charset="0"/>
              </a:defRPr>
            </a:lvl1pPr>
          </a:lstStyle>
          <a:p>
            <a:pPr>
              <a:defRPr/>
            </a:pPr>
            <a:fld id="{D344817E-C549-4AA9-AC49-DCE97AE436AB}" type="slidenum">
              <a:rPr lang="en-GB" altLang="en-US" smtClean="0"/>
              <a:pPr>
                <a:defRPr/>
              </a:pPr>
              <a:t>‹#›</a:t>
            </a:fld>
            <a:endParaRPr lang="en-GB" altLang="en-US" dirty="0"/>
          </a:p>
        </p:txBody>
      </p:sp>
    </p:spTree>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744653" rtl="0" eaLnBrk="1" fontAlgn="base" hangingPunct="1">
        <a:spcBef>
          <a:spcPct val="0"/>
        </a:spcBef>
        <a:spcAft>
          <a:spcPct val="0"/>
        </a:spcAft>
        <a:defRPr sz="3600">
          <a:solidFill>
            <a:schemeClr val="tx1"/>
          </a:solidFill>
          <a:latin typeface="+mj-lt"/>
          <a:ea typeface="+mj-ea"/>
          <a:cs typeface="+mj-cs"/>
        </a:defRPr>
      </a:lvl1pPr>
      <a:lvl2pPr algn="ctr" defTabSz="744653" rtl="0" eaLnBrk="1" fontAlgn="base" hangingPunct="1">
        <a:spcBef>
          <a:spcPct val="0"/>
        </a:spcBef>
        <a:spcAft>
          <a:spcPct val="0"/>
        </a:spcAft>
        <a:defRPr sz="3600">
          <a:solidFill>
            <a:schemeClr val="tx1"/>
          </a:solidFill>
          <a:latin typeface="Times New Roman" charset="0"/>
        </a:defRPr>
      </a:lvl2pPr>
      <a:lvl3pPr algn="ctr" defTabSz="744653" rtl="0" eaLnBrk="1" fontAlgn="base" hangingPunct="1">
        <a:spcBef>
          <a:spcPct val="0"/>
        </a:spcBef>
        <a:spcAft>
          <a:spcPct val="0"/>
        </a:spcAft>
        <a:defRPr sz="3600">
          <a:solidFill>
            <a:schemeClr val="tx1"/>
          </a:solidFill>
          <a:latin typeface="Times New Roman" charset="0"/>
        </a:defRPr>
      </a:lvl3pPr>
      <a:lvl4pPr algn="ctr" defTabSz="744653" rtl="0" eaLnBrk="1" fontAlgn="base" hangingPunct="1">
        <a:spcBef>
          <a:spcPct val="0"/>
        </a:spcBef>
        <a:spcAft>
          <a:spcPct val="0"/>
        </a:spcAft>
        <a:defRPr sz="3600">
          <a:solidFill>
            <a:schemeClr val="tx1"/>
          </a:solidFill>
          <a:latin typeface="Times New Roman" charset="0"/>
        </a:defRPr>
      </a:lvl4pPr>
      <a:lvl5pPr algn="ctr" defTabSz="744653" rtl="0" eaLnBrk="1" fontAlgn="base" hangingPunct="1">
        <a:spcBef>
          <a:spcPct val="0"/>
        </a:spcBef>
        <a:spcAft>
          <a:spcPct val="0"/>
        </a:spcAft>
        <a:defRPr sz="3600">
          <a:solidFill>
            <a:schemeClr val="tx1"/>
          </a:solidFill>
          <a:latin typeface="Times New Roman" charset="0"/>
        </a:defRPr>
      </a:lvl5pPr>
      <a:lvl6pPr marL="323469" algn="ctr" defTabSz="744653" rtl="0" eaLnBrk="1" fontAlgn="base" hangingPunct="1">
        <a:spcBef>
          <a:spcPct val="0"/>
        </a:spcBef>
        <a:spcAft>
          <a:spcPct val="0"/>
        </a:spcAft>
        <a:defRPr sz="3600">
          <a:solidFill>
            <a:schemeClr val="tx1"/>
          </a:solidFill>
          <a:latin typeface="Times New Roman" charset="0"/>
        </a:defRPr>
      </a:lvl6pPr>
      <a:lvl7pPr marL="646938" algn="ctr" defTabSz="744653" rtl="0" eaLnBrk="1" fontAlgn="base" hangingPunct="1">
        <a:spcBef>
          <a:spcPct val="0"/>
        </a:spcBef>
        <a:spcAft>
          <a:spcPct val="0"/>
        </a:spcAft>
        <a:defRPr sz="3600">
          <a:solidFill>
            <a:schemeClr val="tx1"/>
          </a:solidFill>
          <a:latin typeface="Times New Roman" charset="0"/>
        </a:defRPr>
      </a:lvl7pPr>
      <a:lvl8pPr marL="970407" algn="ctr" defTabSz="744653" rtl="0" eaLnBrk="1" fontAlgn="base" hangingPunct="1">
        <a:spcBef>
          <a:spcPct val="0"/>
        </a:spcBef>
        <a:spcAft>
          <a:spcPct val="0"/>
        </a:spcAft>
        <a:defRPr sz="3600">
          <a:solidFill>
            <a:schemeClr val="tx1"/>
          </a:solidFill>
          <a:latin typeface="Times New Roman" charset="0"/>
        </a:defRPr>
      </a:lvl8pPr>
      <a:lvl9pPr marL="1293876" algn="ctr" defTabSz="744653" rtl="0" eaLnBrk="1" fontAlgn="base" hangingPunct="1">
        <a:spcBef>
          <a:spcPct val="0"/>
        </a:spcBef>
        <a:spcAft>
          <a:spcPct val="0"/>
        </a:spcAft>
        <a:defRPr sz="3600">
          <a:solidFill>
            <a:schemeClr val="tx1"/>
          </a:solidFill>
          <a:latin typeface="Times New Roman" charset="0"/>
        </a:defRPr>
      </a:lvl9pPr>
    </p:titleStyle>
    <p:bodyStyle>
      <a:lvl1pPr marL="279666" indent="-279666" algn="l" defTabSz="744653" rtl="0" eaLnBrk="1" fontAlgn="base" hangingPunct="1">
        <a:spcBef>
          <a:spcPct val="20000"/>
        </a:spcBef>
        <a:spcAft>
          <a:spcPct val="0"/>
        </a:spcAft>
        <a:buFont typeface="Arial" charset="0"/>
        <a:buChar char="•"/>
        <a:defRPr sz="2600">
          <a:solidFill>
            <a:schemeClr val="tx1"/>
          </a:solidFill>
          <a:latin typeface="+mn-lt"/>
          <a:ea typeface="+mn-ea"/>
          <a:cs typeface="+mn-cs"/>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646938" rtl="0" eaLnBrk="1" latinLnBrk="0" hangingPunct="1">
        <a:defRPr sz="1300" kern="1200">
          <a:solidFill>
            <a:schemeClr val="tx1"/>
          </a:solidFill>
          <a:latin typeface="+mn-lt"/>
          <a:ea typeface="+mn-ea"/>
          <a:cs typeface="+mn-cs"/>
        </a:defRPr>
      </a:lvl1pPr>
      <a:lvl2pPr marL="323469" algn="l" defTabSz="646938" rtl="0" eaLnBrk="1" latinLnBrk="0" hangingPunct="1">
        <a:defRPr sz="1300" kern="1200">
          <a:solidFill>
            <a:schemeClr val="tx1"/>
          </a:solidFill>
          <a:latin typeface="+mn-lt"/>
          <a:ea typeface="+mn-ea"/>
          <a:cs typeface="+mn-cs"/>
        </a:defRPr>
      </a:lvl2pPr>
      <a:lvl3pPr marL="646938" algn="l" defTabSz="646938" rtl="0" eaLnBrk="1" latinLnBrk="0" hangingPunct="1">
        <a:defRPr sz="1300" kern="1200">
          <a:solidFill>
            <a:schemeClr val="tx1"/>
          </a:solidFill>
          <a:latin typeface="+mn-lt"/>
          <a:ea typeface="+mn-ea"/>
          <a:cs typeface="+mn-cs"/>
        </a:defRPr>
      </a:lvl3pPr>
      <a:lvl4pPr marL="970407" algn="l" defTabSz="646938" rtl="0" eaLnBrk="1" latinLnBrk="0" hangingPunct="1">
        <a:defRPr sz="1300" kern="1200">
          <a:solidFill>
            <a:schemeClr val="tx1"/>
          </a:solidFill>
          <a:latin typeface="+mn-lt"/>
          <a:ea typeface="+mn-ea"/>
          <a:cs typeface="+mn-cs"/>
        </a:defRPr>
      </a:lvl4pPr>
      <a:lvl5pPr marL="1293876" algn="l" defTabSz="646938" rtl="0" eaLnBrk="1" latinLnBrk="0" hangingPunct="1">
        <a:defRPr sz="1300" kern="1200">
          <a:solidFill>
            <a:schemeClr val="tx1"/>
          </a:solidFill>
          <a:latin typeface="+mn-lt"/>
          <a:ea typeface="+mn-ea"/>
          <a:cs typeface="+mn-cs"/>
        </a:defRPr>
      </a:lvl5pPr>
      <a:lvl6pPr marL="1617345" algn="l" defTabSz="646938" rtl="0" eaLnBrk="1" latinLnBrk="0" hangingPunct="1">
        <a:defRPr sz="1300" kern="1200">
          <a:solidFill>
            <a:schemeClr val="tx1"/>
          </a:solidFill>
          <a:latin typeface="+mn-lt"/>
          <a:ea typeface="+mn-ea"/>
          <a:cs typeface="+mn-cs"/>
        </a:defRPr>
      </a:lvl6pPr>
      <a:lvl7pPr marL="1940814" algn="l" defTabSz="646938" rtl="0" eaLnBrk="1" latinLnBrk="0" hangingPunct="1">
        <a:defRPr sz="1300" kern="1200">
          <a:solidFill>
            <a:schemeClr val="tx1"/>
          </a:solidFill>
          <a:latin typeface="+mn-lt"/>
          <a:ea typeface="+mn-ea"/>
          <a:cs typeface="+mn-cs"/>
        </a:defRPr>
      </a:lvl7pPr>
      <a:lvl8pPr marL="2264283" algn="l" defTabSz="646938" rtl="0" eaLnBrk="1" latinLnBrk="0" hangingPunct="1">
        <a:defRPr sz="1300" kern="1200">
          <a:solidFill>
            <a:schemeClr val="tx1"/>
          </a:solidFill>
          <a:latin typeface="+mn-lt"/>
          <a:ea typeface="+mn-ea"/>
          <a:cs typeface="+mn-cs"/>
        </a:defRPr>
      </a:lvl8pPr>
      <a:lvl9pPr marL="2587752" algn="l" defTabSz="646938"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21.jpeg"/><Relationship Id="rId7" Type="http://schemas.openxmlformats.org/officeDocument/2006/relationships/oleObject" Target="../embeddings/oleObject3.bin"/><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wmf"/><Relationship Id="rId5" Type="http://schemas.openxmlformats.org/officeDocument/2006/relationships/oleObject" Target="../embeddings/oleObject2.bin"/><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wmf"/><Relationship Id="rId5" Type="http://schemas.openxmlformats.org/officeDocument/2006/relationships/oleObject" Target="../embeddings/oleObject5.bin"/><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wmf"/><Relationship Id="rId5" Type="http://schemas.openxmlformats.org/officeDocument/2006/relationships/oleObject" Target="../embeddings/oleObject7.bin"/><Relationship Id="rId4" Type="http://schemas.openxmlformats.org/officeDocument/2006/relationships/image" Target="../media/image29.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wmf"/><Relationship Id="rId5" Type="http://schemas.openxmlformats.org/officeDocument/2006/relationships/oleObject" Target="../embeddings/oleObject9.bin"/><Relationship Id="rId4" Type="http://schemas.openxmlformats.org/officeDocument/2006/relationships/image" Target="../media/image31.wmf"/></Relationships>
</file>

<file path=ppt/slides/_rels/slide16.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wmf"/><Relationship Id="rId5" Type="http://schemas.openxmlformats.org/officeDocument/2006/relationships/oleObject" Target="../embeddings/oleObject11.bin"/><Relationship Id="rId4" Type="http://schemas.openxmlformats.org/officeDocument/2006/relationships/image" Target="../media/image33.wm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7CAE-2A3C-334E-B747-53366BCA2D39}"/>
              </a:ext>
            </a:extLst>
          </p:cNvPr>
          <p:cNvSpPr>
            <a:spLocks noGrp="1"/>
          </p:cNvSpPr>
          <p:nvPr>
            <p:ph type="title"/>
          </p:nvPr>
        </p:nvSpPr>
        <p:spPr>
          <a:xfrm>
            <a:off x="468000" y="2072343"/>
            <a:ext cx="6552271" cy="1015663"/>
          </a:xfrm>
        </p:spPr>
        <p:txBody>
          <a:bodyPr/>
          <a:lstStyle/>
          <a:p>
            <a:r>
              <a:rPr lang="en-US" dirty="0"/>
              <a:t>A square PMT module with 256 channels of &lt;100 </a:t>
            </a:r>
            <a:r>
              <a:rPr lang="en-US" dirty="0" err="1"/>
              <a:t>ps</a:t>
            </a:r>
            <a:r>
              <a:rPr lang="en-US" dirty="0"/>
              <a:t> timing accuracy</a:t>
            </a:r>
            <a:br>
              <a:rPr lang="en-US" dirty="0"/>
            </a:br>
            <a:endParaRPr lang="en-US" dirty="0"/>
          </a:p>
        </p:txBody>
      </p:sp>
      <p:sp>
        <p:nvSpPr>
          <p:cNvPr id="3" name="Text Placeholder 2">
            <a:extLst>
              <a:ext uri="{FF2B5EF4-FFF2-40B4-BE49-F238E27FC236}">
                <a16:creationId xmlns:a16="http://schemas.microsoft.com/office/drawing/2014/main" id="{CE0420A8-E555-BE40-B655-7BD9A28EB831}"/>
              </a:ext>
            </a:extLst>
          </p:cNvPr>
          <p:cNvSpPr>
            <a:spLocks noGrp="1"/>
          </p:cNvSpPr>
          <p:nvPr>
            <p:ph type="body" sz="quarter" idx="11"/>
          </p:nvPr>
        </p:nvSpPr>
        <p:spPr/>
        <p:txBody>
          <a:bodyPr/>
          <a:lstStyle/>
          <a:p>
            <a:r>
              <a:rPr lang="en-US" dirty="0"/>
              <a:t>James Milnes</a:t>
            </a:r>
          </a:p>
        </p:txBody>
      </p:sp>
      <p:sp>
        <p:nvSpPr>
          <p:cNvPr id="4" name="Text Placeholder 3">
            <a:extLst>
              <a:ext uri="{FF2B5EF4-FFF2-40B4-BE49-F238E27FC236}">
                <a16:creationId xmlns:a16="http://schemas.microsoft.com/office/drawing/2014/main" id="{D54D65B2-1023-6C44-B5A9-7C2278854CB7}"/>
              </a:ext>
            </a:extLst>
          </p:cNvPr>
          <p:cNvSpPr>
            <a:spLocks noGrp="1"/>
          </p:cNvSpPr>
          <p:nvPr>
            <p:ph type="body" sz="quarter" idx="12"/>
          </p:nvPr>
        </p:nvSpPr>
        <p:spPr>
          <a:xfrm>
            <a:off x="468000" y="3960000"/>
            <a:ext cx="4896088" cy="555966"/>
          </a:xfrm>
        </p:spPr>
        <p:txBody>
          <a:bodyPr/>
          <a:lstStyle/>
          <a:p>
            <a:r>
              <a:rPr lang="en-US" dirty="0"/>
              <a:t>4</a:t>
            </a:r>
            <a:r>
              <a:rPr lang="en-US" baseline="30000" dirty="0"/>
              <a:t>th</a:t>
            </a:r>
            <a:r>
              <a:rPr lang="en-US" dirty="0"/>
              <a:t> September 2023</a:t>
            </a:r>
          </a:p>
          <a:p>
            <a:r>
              <a:rPr lang="en-US" dirty="0"/>
              <a:t>Technology &amp; Instrumentation in Particle Physics (TIPP2023)</a:t>
            </a:r>
          </a:p>
          <a:p>
            <a:r>
              <a:rPr lang="en-US" dirty="0"/>
              <a:t>Cape Town, South Africa</a:t>
            </a:r>
          </a:p>
        </p:txBody>
      </p:sp>
    </p:spTree>
    <p:extLst>
      <p:ext uri="{BB962C8B-B14F-4D97-AF65-F5344CB8AC3E}">
        <p14:creationId xmlns:p14="http://schemas.microsoft.com/office/powerpoint/2010/main" val="425916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 – 15 µm </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9</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Fine Pitch Cross Talk</a:t>
            </a:r>
          </a:p>
          <a:p>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a:xfrm>
            <a:off x="468314" y="1270444"/>
            <a:ext cx="3455614" cy="1852309"/>
          </a:xfrm>
        </p:spPr>
        <p:txBody>
          <a:bodyPr lIns="0" tIns="0" rIns="0" bIns="0"/>
          <a:lstStyle/>
          <a:p>
            <a:pPr marL="285750" indent="-285750">
              <a:buFont typeface="Arial" panose="020B0604020202020204" pitchFamily="34" charset="0"/>
              <a:buChar char="•"/>
            </a:pPr>
            <a:r>
              <a:rPr lang="en-GB" dirty="0"/>
              <a:t>Test device configured with 8×64 readout pattern (TORCH design)</a:t>
            </a:r>
          </a:p>
          <a:p>
            <a:pPr marL="285750" indent="-285750">
              <a:buFont typeface="Arial" panose="020B0604020202020204" pitchFamily="34" charset="0"/>
              <a:buChar char="•"/>
            </a:pPr>
            <a:r>
              <a:rPr lang="en-GB" dirty="0"/>
              <a:t>0.828 mm pitch between channels</a:t>
            </a:r>
          </a:p>
          <a:p>
            <a:pPr marL="285750" indent="-285750">
              <a:buFont typeface="Arial" panose="020B0604020202020204" pitchFamily="34" charset="0"/>
              <a:buChar char="•"/>
            </a:pPr>
            <a:r>
              <a:rPr lang="en-GB" dirty="0"/>
              <a:t>Single photon gain peak ~ 1.2×10</a:t>
            </a:r>
            <a:r>
              <a:rPr lang="en-GB" baseline="30000" dirty="0"/>
              <a:t>6</a:t>
            </a:r>
          </a:p>
          <a:p>
            <a:pPr marL="285750" indent="-285750">
              <a:buFont typeface="Arial" panose="020B0604020202020204" pitchFamily="34" charset="0"/>
              <a:buChar char="•"/>
            </a:pPr>
            <a:r>
              <a:rPr lang="en-GB" dirty="0"/>
              <a:t>Threshold 50% of gain peak</a:t>
            </a:r>
          </a:p>
          <a:p>
            <a:pPr marL="285750" indent="-285750">
              <a:buFont typeface="Arial" panose="020B0604020202020204" pitchFamily="34" charset="0"/>
              <a:buChar char="•"/>
            </a:pPr>
            <a:r>
              <a:rPr lang="en-GB" dirty="0"/>
              <a:t>Photek LPG-650 focussed to ~ 150 </a:t>
            </a:r>
            <a:r>
              <a:rPr lang="en-GB" dirty="0" err="1"/>
              <a:t>μm</a:t>
            </a:r>
            <a:r>
              <a:rPr lang="en-GB" dirty="0"/>
              <a:t> spot</a:t>
            </a:r>
          </a:p>
          <a:p>
            <a:pPr marL="285750" indent="-285750">
              <a:buFont typeface="Arial" panose="020B0604020202020204" pitchFamily="34" charset="0"/>
              <a:buChar char="•"/>
            </a:pPr>
            <a:endParaRPr lang="en-GB" dirty="0"/>
          </a:p>
        </p:txBody>
      </p:sp>
      <p:pic>
        <p:nvPicPr>
          <p:cNvPr id="34" name="Picture 33">
            <a:extLst>
              <a:ext uri="{FF2B5EF4-FFF2-40B4-BE49-F238E27FC236}">
                <a16:creationId xmlns:a16="http://schemas.microsoft.com/office/drawing/2014/main" id="{E2B65ECD-C155-4EC7-BA4A-254C0EEC54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11" t="8000" r="11938" b="9749"/>
          <a:stretch/>
        </p:blipFill>
        <p:spPr>
          <a:xfrm rot="5400000">
            <a:off x="1430040" y="3205509"/>
            <a:ext cx="1852309" cy="1674203"/>
          </a:xfrm>
          <a:prstGeom prst="rect">
            <a:avLst/>
          </a:prstGeom>
        </p:spPr>
      </p:pic>
      <p:pic>
        <p:nvPicPr>
          <p:cNvPr id="35" name="Picture 34">
            <a:extLst>
              <a:ext uri="{FF2B5EF4-FFF2-40B4-BE49-F238E27FC236}">
                <a16:creationId xmlns:a16="http://schemas.microsoft.com/office/drawing/2014/main" id="{8C58A6AC-159E-4AAD-8499-7BC0D5D74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750" t="11499" r="18500" b="8001"/>
          <a:stretch/>
        </p:blipFill>
        <p:spPr>
          <a:xfrm rot="5400000">
            <a:off x="3297265" y="3071752"/>
            <a:ext cx="1852313" cy="1936509"/>
          </a:xfrm>
          <a:prstGeom prst="rect">
            <a:avLst/>
          </a:prstGeom>
        </p:spPr>
      </p:pic>
      <p:graphicFrame>
        <p:nvGraphicFramePr>
          <p:cNvPr id="36" name="Object 35">
            <a:extLst>
              <a:ext uri="{FF2B5EF4-FFF2-40B4-BE49-F238E27FC236}">
                <a16:creationId xmlns:a16="http://schemas.microsoft.com/office/drawing/2014/main" id="{AEF237D6-948D-4D84-B5F8-F87B0D87FBEF}"/>
              </a:ext>
            </a:extLst>
          </p:cNvPr>
          <p:cNvGraphicFramePr>
            <a:graphicFrameLocks noChangeAspect="1"/>
          </p:cNvGraphicFramePr>
          <p:nvPr>
            <p:extLst>
              <p:ext uri="{D42A27DB-BD31-4B8C-83A1-F6EECF244321}">
                <p14:modId xmlns:p14="http://schemas.microsoft.com/office/powerpoint/2010/main" val="407812791"/>
              </p:ext>
            </p:extLst>
          </p:nvPr>
        </p:nvGraphicFramePr>
        <p:xfrm>
          <a:off x="5191676" y="-92546"/>
          <a:ext cx="4044641" cy="2840416"/>
        </p:xfrm>
        <a:graphic>
          <a:graphicData uri="http://schemas.openxmlformats.org/presentationml/2006/ole">
            <mc:AlternateContent xmlns:mc="http://schemas.openxmlformats.org/markup-compatibility/2006">
              <mc:Choice xmlns:v="urn:schemas-microsoft-com:vml" Requires="v">
                <p:oleObj name="Graph" r:id="rId5" imgW="4131720" imgH="2901600" progId="Origin50.Graph">
                  <p:embed/>
                </p:oleObj>
              </mc:Choice>
              <mc:Fallback>
                <p:oleObj name="Graph" r:id="rId5" imgW="4131720" imgH="2901600" progId="Origin50.Graph">
                  <p:embed/>
                  <p:pic>
                    <p:nvPicPr>
                      <p:cNvPr id="11" name="Object 10">
                        <a:extLst>
                          <a:ext uri="{FF2B5EF4-FFF2-40B4-BE49-F238E27FC236}">
                            <a16:creationId xmlns:a16="http://schemas.microsoft.com/office/drawing/2014/main" id="{9B681FED-64A2-4D2A-B951-AA747098D1BE}"/>
                          </a:ext>
                        </a:extLst>
                      </p:cNvPr>
                      <p:cNvPicPr/>
                      <p:nvPr/>
                    </p:nvPicPr>
                    <p:blipFill>
                      <a:blip r:embed="rId6"/>
                      <a:stretch>
                        <a:fillRect/>
                      </a:stretch>
                    </p:blipFill>
                    <p:spPr>
                      <a:xfrm>
                        <a:off x="5191676" y="-92546"/>
                        <a:ext cx="4044641" cy="2840416"/>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C5CF6935-B8AF-44A4-B07D-7E75FE3A014A}"/>
              </a:ext>
            </a:extLst>
          </p:cNvPr>
          <p:cNvGraphicFramePr>
            <a:graphicFrameLocks noChangeAspect="1"/>
          </p:cNvGraphicFramePr>
          <p:nvPr>
            <p:extLst>
              <p:ext uri="{D42A27DB-BD31-4B8C-83A1-F6EECF244321}">
                <p14:modId xmlns:p14="http://schemas.microsoft.com/office/powerpoint/2010/main" val="3362823"/>
              </p:ext>
            </p:extLst>
          </p:nvPr>
        </p:nvGraphicFramePr>
        <p:xfrm>
          <a:off x="5220919" y="2371182"/>
          <a:ext cx="4064841" cy="2840416"/>
        </p:xfrm>
        <a:graphic>
          <a:graphicData uri="http://schemas.openxmlformats.org/presentationml/2006/ole">
            <mc:AlternateContent xmlns:mc="http://schemas.openxmlformats.org/markup-compatibility/2006">
              <mc:Choice xmlns:v="urn:schemas-microsoft-com:vml" Requires="v">
                <p:oleObj name="Graph" r:id="rId7" imgW="4153680" imgH="2901600" progId="Origin50.Graph">
                  <p:embed/>
                </p:oleObj>
              </mc:Choice>
              <mc:Fallback>
                <p:oleObj name="Graph" r:id="rId7" imgW="4153680" imgH="2901600" progId="Origin50.Graph">
                  <p:embed/>
                  <p:pic>
                    <p:nvPicPr>
                      <p:cNvPr id="13" name="Object 12">
                        <a:extLst>
                          <a:ext uri="{FF2B5EF4-FFF2-40B4-BE49-F238E27FC236}">
                            <a16:creationId xmlns:a16="http://schemas.microsoft.com/office/drawing/2014/main" id="{2173962F-9471-4E3A-975E-97E1CDD478E9}"/>
                          </a:ext>
                        </a:extLst>
                      </p:cNvPr>
                      <p:cNvPicPr/>
                      <p:nvPr/>
                    </p:nvPicPr>
                    <p:blipFill>
                      <a:blip r:embed="rId8"/>
                      <a:stretch>
                        <a:fillRect/>
                      </a:stretch>
                    </p:blipFill>
                    <p:spPr>
                      <a:xfrm>
                        <a:off x="5220919" y="2371182"/>
                        <a:ext cx="4064841" cy="2840416"/>
                      </a:xfrm>
                      <a:prstGeom prst="rect">
                        <a:avLst/>
                      </a:prstGeom>
                    </p:spPr>
                  </p:pic>
                </p:oleObj>
              </mc:Fallback>
            </mc:AlternateContent>
          </a:graphicData>
        </a:graphic>
      </p:graphicFrame>
    </p:spTree>
    <p:extLst>
      <p:ext uri="{BB962C8B-B14F-4D97-AF65-F5344CB8AC3E}">
        <p14:creationId xmlns:p14="http://schemas.microsoft.com/office/powerpoint/2010/main" val="184020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 – 15 µm </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10</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a:xfrm>
            <a:off x="472275" y="900000"/>
            <a:ext cx="3451653" cy="287336"/>
          </a:xfrm>
        </p:spPr>
        <p:txBody>
          <a:bodyPr/>
          <a:lstStyle/>
          <a:p>
            <a:r>
              <a:rPr lang="en-GB" dirty="0"/>
              <a:t>Fine Pitch Cross Talk – Alternative method</a:t>
            </a:r>
          </a:p>
          <a:p>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a:xfrm>
            <a:off x="468314" y="1270444"/>
            <a:ext cx="3455614" cy="3101506"/>
          </a:xfrm>
        </p:spPr>
        <p:txBody>
          <a:bodyPr lIns="0" tIns="0" rIns="0" bIns="0"/>
          <a:lstStyle/>
          <a:p>
            <a:pPr marL="285750" indent="-285750">
              <a:buFont typeface="Arial" panose="020B0604020202020204" pitchFamily="34" charset="0"/>
              <a:buChar char="•"/>
            </a:pPr>
            <a:r>
              <a:rPr lang="en-GB" dirty="0"/>
              <a:t>Test device configured with 8×64 readout pattern (TORCH design)</a:t>
            </a:r>
          </a:p>
          <a:p>
            <a:pPr marL="285750" indent="-285750">
              <a:buFont typeface="Arial" panose="020B0604020202020204" pitchFamily="34" charset="0"/>
              <a:buChar char="•"/>
            </a:pPr>
            <a:r>
              <a:rPr lang="en-GB" dirty="0"/>
              <a:t>0.828 mm pitch between channels</a:t>
            </a:r>
          </a:p>
          <a:p>
            <a:pPr marL="285750" indent="-285750">
              <a:buFont typeface="Arial" panose="020B0604020202020204" pitchFamily="34" charset="0"/>
              <a:buChar char="•"/>
            </a:pPr>
            <a:r>
              <a:rPr lang="en-GB" dirty="0"/>
              <a:t>Single photon gain measured on </a:t>
            </a:r>
            <a:r>
              <a:rPr lang="en-US" dirty="0" err="1"/>
              <a:t>LeCroy</a:t>
            </a:r>
            <a:r>
              <a:rPr lang="en-US" dirty="0"/>
              <a:t> </a:t>
            </a:r>
            <a:r>
              <a:rPr lang="en-US" dirty="0" err="1"/>
              <a:t>Wavemaster</a:t>
            </a:r>
            <a:r>
              <a:rPr lang="en-US" dirty="0"/>
              <a:t> 808Zi-A (8 GHz, 40 GS/s)</a:t>
            </a:r>
          </a:p>
          <a:p>
            <a:pPr marL="285750" indent="-285750">
              <a:buFont typeface="Arial" panose="020B0604020202020204" pitchFamily="34" charset="0"/>
              <a:buChar char="•"/>
            </a:pPr>
            <a:r>
              <a:rPr lang="en-GB" dirty="0"/>
              <a:t>Laser spot scanned through single pixel; gain measured at 0.1 mm steps</a:t>
            </a:r>
          </a:p>
          <a:p>
            <a:pPr marL="285750" indent="-285750">
              <a:buFont typeface="Arial" panose="020B0604020202020204" pitchFamily="34" charset="0"/>
              <a:buChar char="•"/>
            </a:pPr>
            <a:r>
              <a:rPr lang="en-GB" dirty="0"/>
              <a:t>FWHM ~ 0.9 mm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7" name="Content Placeholder 31">
            <a:extLst>
              <a:ext uri="{FF2B5EF4-FFF2-40B4-BE49-F238E27FC236}">
                <a16:creationId xmlns:a16="http://schemas.microsoft.com/office/drawing/2014/main" id="{5E84E661-EAED-C88D-C631-7B69D466F88E}"/>
              </a:ext>
            </a:extLst>
          </p:cNvPr>
          <p:cNvPicPr>
            <a:picLocks noChangeAspect="1"/>
          </p:cNvPicPr>
          <p:nvPr/>
        </p:nvPicPr>
        <p:blipFill rotWithShape="1">
          <a:blip r:embed="rId3"/>
          <a:srcRect t="921"/>
          <a:stretch/>
        </p:blipFill>
        <p:spPr>
          <a:xfrm>
            <a:off x="4363767" y="2036303"/>
            <a:ext cx="4160881" cy="2757822"/>
          </a:xfrm>
          <a:prstGeom prst="rect">
            <a:avLst/>
          </a:prstGeom>
        </p:spPr>
      </p:pic>
      <p:sp>
        <p:nvSpPr>
          <p:cNvPr id="17" name="Rectangle: Rounded Corners 16">
            <a:extLst>
              <a:ext uri="{FF2B5EF4-FFF2-40B4-BE49-F238E27FC236}">
                <a16:creationId xmlns:a16="http://schemas.microsoft.com/office/drawing/2014/main" id="{F8539A59-FF58-5BA7-C44E-AE3A3523137C}"/>
              </a:ext>
            </a:extLst>
          </p:cNvPr>
          <p:cNvSpPr/>
          <p:nvPr/>
        </p:nvSpPr>
        <p:spPr>
          <a:xfrm>
            <a:off x="4427984" y="684509"/>
            <a:ext cx="3860800" cy="858838"/>
          </a:xfrm>
          <a:prstGeom prst="roundRect">
            <a:avLst>
              <a:gd name="adj" fmla="val 9690"/>
            </a:avLst>
          </a:prstGeom>
          <a:solidFill>
            <a:srgbClr val="ED7D31">
              <a:lumMod val="60000"/>
              <a:lumOff val="40000"/>
            </a:srgbClr>
          </a:solidFill>
          <a:ln w="12700" cap="flat" cmpd="sng" algn="ctr">
            <a:solidFill>
              <a:sysClr val="windowText" lastClr="000000">
                <a:lumMod val="85000"/>
                <a:lumOff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27450845-9542-0A65-7F44-DD3F0EAADBBA}"/>
              </a:ext>
            </a:extLst>
          </p:cNvPr>
          <p:cNvCxnSpPr>
            <a:cxnSpLocks/>
          </p:cNvCxnSpPr>
          <p:nvPr/>
        </p:nvCxnSpPr>
        <p:spPr>
          <a:xfrm>
            <a:off x="4427984" y="1635646"/>
            <a:ext cx="3860800" cy="0"/>
          </a:xfrm>
          <a:prstGeom prst="straightConnector1">
            <a:avLst/>
          </a:prstGeom>
          <a:noFill/>
          <a:ln w="6350" cap="flat" cmpd="sng" algn="ctr">
            <a:solidFill>
              <a:srgbClr val="4472C4"/>
            </a:solidFill>
            <a:prstDash val="solid"/>
            <a:miter lim="800000"/>
            <a:headEnd type="triangle"/>
            <a:tailEnd type="triangle"/>
          </a:ln>
          <a:effectLst/>
        </p:spPr>
      </p:cxnSp>
      <p:cxnSp>
        <p:nvCxnSpPr>
          <p:cNvPr id="19" name="Straight Arrow Connector 18">
            <a:extLst>
              <a:ext uri="{FF2B5EF4-FFF2-40B4-BE49-F238E27FC236}">
                <a16:creationId xmlns:a16="http://schemas.microsoft.com/office/drawing/2014/main" id="{E52809FE-01FE-CE82-B2D8-066DED328AE2}"/>
              </a:ext>
            </a:extLst>
          </p:cNvPr>
          <p:cNvCxnSpPr>
            <a:cxnSpLocks/>
          </p:cNvCxnSpPr>
          <p:nvPr/>
        </p:nvCxnSpPr>
        <p:spPr>
          <a:xfrm>
            <a:off x="8393792" y="677048"/>
            <a:ext cx="0" cy="873760"/>
          </a:xfrm>
          <a:prstGeom prst="straightConnector1">
            <a:avLst/>
          </a:prstGeom>
          <a:noFill/>
          <a:ln w="6350" cap="flat" cmpd="sng" algn="ctr">
            <a:solidFill>
              <a:srgbClr val="4472C4"/>
            </a:solidFill>
            <a:prstDash val="solid"/>
            <a:miter lim="800000"/>
            <a:headEnd type="triangle"/>
            <a:tailEnd type="triangle"/>
          </a:ln>
          <a:effectLst/>
        </p:spPr>
      </p:cxnSp>
      <p:sp>
        <p:nvSpPr>
          <p:cNvPr id="21" name="TextBox 20">
            <a:extLst>
              <a:ext uri="{FF2B5EF4-FFF2-40B4-BE49-F238E27FC236}">
                <a16:creationId xmlns:a16="http://schemas.microsoft.com/office/drawing/2014/main" id="{5DADEC83-D12B-C5A1-749C-C1D3032CDDE8}"/>
              </a:ext>
            </a:extLst>
          </p:cNvPr>
          <p:cNvSpPr txBox="1"/>
          <p:nvPr/>
        </p:nvSpPr>
        <p:spPr>
          <a:xfrm>
            <a:off x="5782320" y="1635519"/>
            <a:ext cx="1152128" cy="369332"/>
          </a:xfrm>
          <a:prstGeom prst="rect">
            <a:avLst/>
          </a:prstGeom>
          <a:noFill/>
        </p:spPr>
        <p:txBody>
          <a:bodyPr wrap="square" rtlCol="0">
            <a:spAutoFit/>
          </a:bodyPr>
          <a:lstStyle/>
          <a:p>
            <a:pPr eaLnBrk="1" fontAlgn="auto" hangingPunct="1">
              <a:spcBef>
                <a:spcPts val="0"/>
              </a:spcBef>
              <a:spcAft>
                <a:spcPts val="0"/>
              </a:spcAft>
            </a:pPr>
            <a:r>
              <a:rPr lang="en-US" dirty="0">
                <a:solidFill>
                  <a:prstClr val="black"/>
                </a:solidFill>
                <a:latin typeface="Calibri" panose="020F0502020204030204"/>
              </a:rPr>
              <a:t>6.624 mm </a:t>
            </a:r>
            <a:endParaRPr lang="en-GB"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8BB2E7CF-BF8D-14E1-B8E9-F761EBE4DF6C}"/>
              </a:ext>
            </a:extLst>
          </p:cNvPr>
          <p:cNvSpPr txBox="1"/>
          <p:nvPr/>
        </p:nvSpPr>
        <p:spPr>
          <a:xfrm rot="5400000">
            <a:off x="8058734" y="929262"/>
            <a:ext cx="1187458" cy="369332"/>
          </a:xfrm>
          <a:prstGeom prst="rect">
            <a:avLst/>
          </a:prstGeom>
          <a:noFill/>
        </p:spPr>
        <p:txBody>
          <a:bodyPr wrap="square" rtlCol="0">
            <a:spAutoFit/>
          </a:bodyPr>
          <a:lstStyle/>
          <a:p>
            <a:pPr eaLnBrk="1" fontAlgn="auto" hangingPunct="1">
              <a:spcBef>
                <a:spcPts val="0"/>
              </a:spcBef>
              <a:spcAft>
                <a:spcPts val="0"/>
              </a:spcAft>
            </a:pPr>
            <a:r>
              <a:rPr lang="en-US" dirty="0">
                <a:solidFill>
                  <a:prstClr val="black"/>
                </a:solidFill>
                <a:latin typeface="Calibri" panose="020F0502020204030204"/>
              </a:rPr>
              <a:t>0.828 mm</a:t>
            </a:r>
            <a:endParaRPr lang="en-GB" dirty="0">
              <a:solidFill>
                <a:prstClr val="black"/>
              </a:solidFill>
              <a:latin typeface="Calibri" panose="020F0502020204030204"/>
            </a:endParaRPr>
          </a:p>
        </p:txBody>
      </p:sp>
      <p:sp>
        <p:nvSpPr>
          <p:cNvPr id="27" name="TextBox 26">
            <a:extLst>
              <a:ext uri="{FF2B5EF4-FFF2-40B4-BE49-F238E27FC236}">
                <a16:creationId xmlns:a16="http://schemas.microsoft.com/office/drawing/2014/main" id="{A32C24EA-94EF-3D38-1C0E-7AFAB266C04A}"/>
              </a:ext>
            </a:extLst>
          </p:cNvPr>
          <p:cNvSpPr txBox="1"/>
          <p:nvPr/>
        </p:nvSpPr>
        <p:spPr>
          <a:xfrm>
            <a:off x="5868143" y="330312"/>
            <a:ext cx="1152128" cy="369332"/>
          </a:xfrm>
          <a:prstGeom prst="rect">
            <a:avLst/>
          </a:prstGeom>
          <a:noFill/>
        </p:spPr>
        <p:txBody>
          <a:bodyPr wrap="square" rtlCol="0">
            <a:spAutoFit/>
          </a:bodyPr>
          <a:lstStyle/>
          <a:p>
            <a:pPr eaLnBrk="1" fontAlgn="auto" hangingPunct="1">
              <a:spcBef>
                <a:spcPts val="0"/>
              </a:spcBef>
              <a:spcAft>
                <a:spcPts val="0"/>
              </a:spcAft>
            </a:pPr>
            <a:r>
              <a:rPr lang="en-US" dirty="0">
                <a:solidFill>
                  <a:prstClr val="black"/>
                </a:solidFill>
                <a:latin typeface="Calibri" panose="020F0502020204030204"/>
              </a:rPr>
              <a:t>Pixel Size</a:t>
            </a:r>
            <a:endParaRPr lang="en-GB" dirty="0">
              <a:solidFill>
                <a:prstClr val="black"/>
              </a:solidFill>
              <a:latin typeface="Calibri" panose="020F0502020204030204"/>
            </a:endParaRPr>
          </a:p>
        </p:txBody>
      </p:sp>
    </p:spTree>
    <p:extLst>
      <p:ext uri="{BB962C8B-B14F-4D97-AF65-F5344CB8AC3E}">
        <p14:creationId xmlns:p14="http://schemas.microsoft.com/office/powerpoint/2010/main" val="37341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 </a:t>
            </a:r>
            <a:r>
              <a:rPr lang="en-GB" kern="0" dirty="0"/>
              <a:t>– 15 </a:t>
            </a:r>
            <a:r>
              <a:rPr lang="en-GB" dirty="0"/>
              <a:t>µ</a:t>
            </a:r>
            <a:r>
              <a:rPr lang="en-GB" kern="0" dirty="0"/>
              <a:t>m </a:t>
            </a:r>
            <a:endParaRPr lang="en-GB" dirty="0"/>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11</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Edge Effects</a:t>
            </a:r>
          </a:p>
          <a:p>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a:xfrm>
            <a:off x="468314" y="1270444"/>
            <a:ext cx="4103686" cy="3245994"/>
          </a:xfrm>
        </p:spPr>
        <p:txBody>
          <a:bodyPr lIns="0" tIns="0" rIns="0" bIns="0"/>
          <a:lstStyle/>
          <a:p>
            <a:pPr marL="285750" indent="-285750">
              <a:buFont typeface="Arial" panose="020B0604020202020204" pitchFamily="34" charset="0"/>
              <a:buChar char="•"/>
            </a:pPr>
            <a:r>
              <a:rPr lang="en-GB" dirty="0"/>
              <a:t>Perimeter anodes exhibit an inverted signal at a level of 2.5 – 3.0% of the peak pulse amplitude</a:t>
            </a:r>
          </a:p>
          <a:p>
            <a:pPr marL="285750" indent="-285750">
              <a:buFont typeface="Arial" panose="020B0604020202020204" pitchFamily="34" charset="0"/>
              <a:buChar char="•"/>
            </a:pPr>
            <a:r>
              <a:rPr lang="en-GB" dirty="0"/>
              <a:t>The amplitude of this edge effect remains 2.5 – 3.0% of the peak signal independent of pulse amplitude</a:t>
            </a:r>
          </a:p>
          <a:p>
            <a:pPr marL="285750" indent="-285750">
              <a:buFont typeface="Arial" panose="020B0604020202020204" pitchFamily="34" charset="0"/>
              <a:buChar char="•"/>
            </a:pPr>
            <a:r>
              <a:rPr lang="en-GB" dirty="0"/>
              <a:t>Since the amplitude of the edge effect is inverted it should not create false triggers</a:t>
            </a:r>
          </a:p>
          <a:p>
            <a:pPr marL="285750" indent="-285750">
              <a:buFont typeface="Arial" panose="020B0604020202020204" pitchFamily="34" charset="0"/>
              <a:buChar char="•"/>
            </a:pPr>
            <a:r>
              <a:rPr lang="en-GB" dirty="0"/>
              <a:t>For reference, the average signal for a single photon in these measurements had amplitude of 12 mV</a:t>
            </a:r>
          </a:p>
          <a:p>
            <a:pPr marL="285750" indent="-285750">
              <a:buFont typeface="Arial" panose="020B0604020202020204" pitchFamily="34" charset="0"/>
              <a:buChar char="•"/>
            </a:pPr>
            <a:r>
              <a:rPr lang="en-GB" dirty="0"/>
              <a:t>Adding a decoupling capacitor to the MCP Output electrode actually made the effect worse!</a:t>
            </a:r>
          </a:p>
          <a:p>
            <a:pPr marL="285750" indent="-285750">
              <a:buFont typeface="Arial" panose="020B0604020202020204" pitchFamily="34" charset="0"/>
              <a:buChar char="•"/>
            </a:pPr>
            <a:endParaRPr lang="en-GB" dirty="0"/>
          </a:p>
        </p:txBody>
      </p:sp>
      <p:graphicFrame>
        <p:nvGraphicFramePr>
          <p:cNvPr id="10" name="Object 9">
            <a:extLst>
              <a:ext uri="{FF2B5EF4-FFF2-40B4-BE49-F238E27FC236}">
                <a16:creationId xmlns:a16="http://schemas.microsoft.com/office/drawing/2014/main" id="{CB58F5DE-F37A-4E58-916B-44D1F08A715F}"/>
              </a:ext>
            </a:extLst>
          </p:cNvPr>
          <p:cNvGraphicFramePr>
            <a:graphicFrameLocks noChangeAspect="1"/>
          </p:cNvGraphicFramePr>
          <p:nvPr>
            <p:extLst>
              <p:ext uri="{D42A27DB-BD31-4B8C-83A1-F6EECF244321}">
                <p14:modId xmlns:p14="http://schemas.microsoft.com/office/powerpoint/2010/main" val="585063029"/>
              </p:ext>
            </p:extLst>
          </p:nvPr>
        </p:nvGraphicFramePr>
        <p:xfrm>
          <a:off x="5466155" y="234000"/>
          <a:ext cx="3200459" cy="2322100"/>
        </p:xfrm>
        <a:graphic>
          <a:graphicData uri="http://schemas.openxmlformats.org/presentationml/2006/ole">
            <mc:AlternateContent xmlns:mc="http://schemas.openxmlformats.org/markup-compatibility/2006">
              <mc:Choice xmlns:v="urn:schemas-microsoft-com:vml" Requires="v">
                <p:oleObj name="Graph" r:id="rId3" imgW="3974454" imgH="2773017" progId="Origin50.Graph">
                  <p:embed/>
                </p:oleObj>
              </mc:Choice>
              <mc:Fallback>
                <p:oleObj name="Graph" r:id="rId3" imgW="3974454" imgH="2773017" progId="Origin50.Graph">
                  <p:embed/>
                  <p:pic>
                    <p:nvPicPr>
                      <p:cNvPr id="2" name="Object 1">
                        <a:extLst>
                          <a:ext uri="{FF2B5EF4-FFF2-40B4-BE49-F238E27FC236}">
                            <a16:creationId xmlns:a16="http://schemas.microsoft.com/office/drawing/2014/main" id="{17A950D4-3193-4FE8-B333-F16F0E86B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74" t="8247" r="10551" b="5498"/>
                      <a:stretch>
                        <a:fillRect/>
                      </a:stretch>
                    </p:blipFill>
                    <p:spPr bwMode="auto">
                      <a:xfrm>
                        <a:off x="5466155" y="234000"/>
                        <a:ext cx="3200459" cy="232210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E6FBC169-6E38-4890-8648-9CF01826812B}"/>
              </a:ext>
            </a:extLst>
          </p:cNvPr>
          <p:cNvGraphicFramePr>
            <a:graphicFrameLocks noChangeAspect="1"/>
          </p:cNvGraphicFramePr>
          <p:nvPr>
            <p:extLst>
              <p:ext uri="{D42A27DB-BD31-4B8C-83A1-F6EECF244321}">
                <p14:modId xmlns:p14="http://schemas.microsoft.com/office/powerpoint/2010/main" val="4025239672"/>
              </p:ext>
            </p:extLst>
          </p:nvPr>
        </p:nvGraphicFramePr>
        <p:xfrm>
          <a:off x="5220074" y="2388095"/>
          <a:ext cx="3896004" cy="2721397"/>
        </p:xfrm>
        <a:graphic>
          <a:graphicData uri="http://schemas.openxmlformats.org/presentationml/2006/ole">
            <mc:AlternateContent xmlns:mc="http://schemas.openxmlformats.org/markup-compatibility/2006">
              <mc:Choice xmlns:v="urn:schemas-microsoft-com:vml" Requires="v">
                <p:oleObj name="Graph" r:id="rId5" imgW="4154400" imgH="2901600" progId="Origin50.Graph">
                  <p:embed/>
                </p:oleObj>
              </mc:Choice>
              <mc:Fallback>
                <p:oleObj name="Graph" r:id="rId5" imgW="4154400" imgH="2901600" progId="Origin50.Graph">
                  <p:embed/>
                  <p:pic>
                    <p:nvPicPr>
                      <p:cNvPr id="5" name="Object 4">
                        <a:extLst>
                          <a:ext uri="{FF2B5EF4-FFF2-40B4-BE49-F238E27FC236}">
                            <a16:creationId xmlns:a16="http://schemas.microsoft.com/office/drawing/2014/main" id="{90441C30-D67C-4781-9C2C-DA6DD2048CF0}"/>
                          </a:ext>
                        </a:extLst>
                      </p:cNvPr>
                      <p:cNvPicPr/>
                      <p:nvPr/>
                    </p:nvPicPr>
                    <p:blipFill>
                      <a:blip r:embed="rId6"/>
                      <a:stretch>
                        <a:fillRect/>
                      </a:stretch>
                    </p:blipFill>
                    <p:spPr>
                      <a:xfrm>
                        <a:off x="5220074" y="2388095"/>
                        <a:ext cx="3896004" cy="2721397"/>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C5A1080B-3A5C-475A-92FE-D4DD064BE194}"/>
              </a:ext>
            </a:extLst>
          </p:cNvPr>
          <p:cNvSpPr txBox="1"/>
          <p:nvPr/>
        </p:nvSpPr>
        <p:spPr>
          <a:xfrm>
            <a:off x="4299224" y="4365884"/>
            <a:ext cx="990132" cy="646331"/>
          </a:xfrm>
          <a:prstGeom prst="rect">
            <a:avLst/>
          </a:prstGeom>
          <a:noFill/>
          <a:ln w="25400">
            <a:solidFill>
              <a:srgbClr val="FF0000"/>
            </a:solidFill>
          </a:ln>
        </p:spPr>
        <p:txBody>
          <a:bodyPr wrap="square" rtlCol="0">
            <a:spAutoFit/>
          </a:bodyPr>
          <a:lstStyle/>
          <a:p>
            <a:pPr algn="ctr"/>
            <a:r>
              <a:rPr lang="en-GB" sz="1200" dirty="0"/>
              <a:t>Added decoupling capacitor</a:t>
            </a:r>
          </a:p>
        </p:txBody>
      </p:sp>
      <p:cxnSp>
        <p:nvCxnSpPr>
          <p:cNvPr id="13" name="Straight Arrow Connector 12">
            <a:extLst>
              <a:ext uri="{FF2B5EF4-FFF2-40B4-BE49-F238E27FC236}">
                <a16:creationId xmlns:a16="http://schemas.microsoft.com/office/drawing/2014/main" id="{B7759C2A-249A-41BE-8619-6C675E53E5EA}"/>
              </a:ext>
            </a:extLst>
          </p:cNvPr>
          <p:cNvCxnSpPr>
            <a:cxnSpLocks/>
          </p:cNvCxnSpPr>
          <p:nvPr/>
        </p:nvCxnSpPr>
        <p:spPr>
          <a:xfrm flipV="1">
            <a:off x="5289356" y="4011910"/>
            <a:ext cx="697069" cy="7079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58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12</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Detective Quantum Efficiency</a:t>
            </a:r>
          </a:p>
          <a:p>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a:xfrm>
            <a:off x="468314" y="1270444"/>
            <a:ext cx="5111798" cy="3245994"/>
          </a:xfrm>
        </p:spPr>
        <p:txBody>
          <a:bodyPr lIns="0" tIns="0" rIns="0" bIns="0"/>
          <a:lstStyle/>
          <a:p>
            <a:pPr marL="285750" indent="-285750">
              <a:buFont typeface="Arial" panose="020B0604020202020204" pitchFamily="34" charset="0"/>
              <a:buChar char="•"/>
            </a:pPr>
            <a:r>
              <a:rPr lang="en-GB" dirty="0"/>
              <a:t>Detective Quantum Efficiency: DQE = Photocathode QE × MCP Collection Efficiency (CE)</a:t>
            </a:r>
          </a:p>
          <a:p>
            <a:pPr marL="285750" indent="-285750">
              <a:buFont typeface="Arial" panose="020B0604020202020204" pitchFamily="34" charset="0"/>
              <a:buChar char="•"/>
            </a:pPr>
            <a:r>
              <a:rPr lang="en-GB" dirty="0"/>
              <a:t>Traditional MCPs have ~ 60% CE, limited by pore geometry</a:t>
            </a:r>
          </a:p>
          <a:p>
            <a:pPr marL="285750" indent="-285750">
              <a:buFont typeface="Arial" panose="020B0604020202020204" pitchFamily="34" charset="0"/>
              <a:buChar char="•"/>
            </a:pPr>
            <a:r>
              <a:rPr lang="en-GB" dirty="0"/>
              <a:t>We have a method that:</a:t>
            </a:r>
          </a:p>
          <a:p>
            <a:pPr marL="891132" lvl="1" indent="-285750">
              <a:buFont typeface="Arial" panose="020B0604020202020204" pitchFamily="34" charset="0"/>
              <a:buChar char="•"/>
            </a:pPr>
            <a:r>
              <a:rPr lang="en-GB" sz="1100" dirty="0"/>
              <a:t>Directly measures the photocathode current</a:t>
            </a:r>
          </a:p>
          <a:p>
            <a:pPr marL="891132" lvl="1" indent="-285750">
              <a:buFont typeface="Arial" panose="020B0604020202020204" pitchFamily="34" charset="0"/>
              <a:buChar char="•"/>
            </a:pPr>
            <a:r>
              <a:rPr lang="en-GB" sz="1100" dirty="0"/>
              <a:t>Scales the input light to photon counting level</a:t>
            </a:r>
          </a:p>
          <a:p>
            <a:pPr marL="891132" lvl="1" indent="-285750">
              <a:buFont typeface="Arial" panose="020B0604020202020204" pitchFamily="34" charset="0"/>
              <a:buChar char="•"/>
            </a:pPr>
            <a:r>
              <a:rPr lang="en-GB" sz="1100" dirty="0"/>
              <a:t>Measures single photon detection rate, including electronic threshold effects</a:t>
            </a:r>
          </a:p>
          <a:p>
            <a:pPr marL="285750" indent="-285750">
              <a:buFont typeface="Arial" panose="020B0604020202020204" pitchFamily="34" charset="0"/>
              <a:buChar char="•"/>
            </a:pPr>
            <a:r>
              <a:rPr lang="en-GB" dirty="0"/>
              <a:t>Using the same MCP glass and ALD coating as the MAPMT253, we have measured CE of ~ 90%</a:t>
            </a:r>
          </a:p>
          <a:p>
            <a:pPr marL="285750" indent="-285750">
              <a:buFont typeface="Arial" panose="020B0604020202020204" pitchFamily="34" charset="0"/>
              <a:buChar char="•"/>
            </a:pPr>
            <a:r>
              <a:rPr lang="en-GB" dirty="0"/>
              <a:t>CE measured at Erlangen ~ 83% (±10%) </a:t>
            </a:r>
            <a:r>
              <a:rPr lang="en-GB" sz="1000" i="1" dirty="0"/>
              <a:t>Thanks to Albert Lehmann</a:t>
            </a:r>
            <a:endParaRPr lang="en-GB" i="1" dirty="0"/>
          </a:p>
          <a:p>
            <a:pPr marL="285750" indent="-285750">
              <a:buFont typeface="Arial" panose="020B0604020202020204" pitchFamily="34" charset="0"/>
              <a:buChar char="•"/>
            </a:pPr>
            <a:endParaRPr lang="en-GB" dirty="0"/>
          </a:p>
        </p:txBody>
      </p:sp>
      <p:pic>
        <p:nvPicPr>
          <p:cNvPr id="14" name="Picture 13">
            <a:extLst>
              <a:ext uri="{FF2B5EF4-FFF2-40B4-BE49-F238E27FC236}">
                <a16:creationId xmlns:a16="http://schemas.microsoft.com/office/drawing/2014/main" id="{F78672D0-85C6-4A8A-ABCB-18A50D13D6DD}"/>
              </a:ext>
            </a:extLst>
          </p:cNvPr>
          <p:cNvPicPr>
            <a:picLocks noChangeAspect="1"/>
          </p:cNvPicPr>
          <p:nvPr/>
        </p:nvPicPr>
        <p:blipFill>
          <a:blip r:embed="rId3"/>
          <a:stretch>
            <a:fillRect/>
          </a:stretch>
        </p:blipFill>
        <p:spPr>
          <a:xfrm rot="5400000">
            <a:off x="5458825" y="1513839"/>
            <a:ext cx="3245994" cy="2427357"/>
          </a:xfrm>
          <a:prstGeom prst="rect">
            <a:avLst/>
          </a:prstGeom>
        </p:spPr>
      </p:pic>
    </p:spTree>
    <p:extLst>
      <p:ext uri="{BB962C8B-B14F-4D97-AF65-F5344CB8AC3E}">
        <p14:creationId xmlns:p14="http://schemas.microsoft.com/office/powerpoint/2010/main" val="139911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Single Photon Timing Accuracy</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13</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US" dirty="0"/>
              <a:t>MAPMT253 – 6 and 15 µm</a:t>
            </a:r>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a:xfrm>
            <a:off x="468313" y="1270444"/>
            <a:ext cx="3023567" cy="3245994"/>
          </a:xfrm>
        </p:spPr>
        <p:txBody>
          <a:bodyPr lIns="0" tIns="0" rIns="0" bIns="0"/>
          <a:lstStyle/>
          <a:p>
            <a:pPr marL="285750" indent="-285750">
              <a:buFont typeface="Arial" panose="020B0604020202020204" pitchFamily="34" charset="0"/>
              <a:buChar char="•"/>
            </a:pPr>
            <a:r>
              <a:rPr lang="en-GB" dirty="0"/>
              <a:t>200 V from photocathode to MCP input</a:t>
            </a:r>
          </a:p>
          <a:p>
            <a:pPr marL="285750" indent="-285750">
              <a:buFont typeface="Arial" panose="020B0604020202020204" pitchFamily="34" charset="0"/>
              <a:buChar char="•"/>
            </a:pPr>
            <a:r>
              <a:rPr lang="en-GB" dirty="0"/>
              <a:t>Gain ~ 2 × 10</a:t>
            </a:r>
            <a:r>
              <a:rPr lang="en-GB" baseline="30000" dirty="0"/>
              <a:t>6</a:t>
            </a:r>
          </a:p>
          <a:p>
            <a:pPr marL="285750" indent="-285750">
              <a:buFont typeface="Arial" panose="020B0604020202020204" pitchFamily="34" charset="0"/>
              <a:buChar char="•"/>
            </a:pPr>
            <a:r>
              <a:rPr lang="en-GB" dirty="0"/>
              <a:t>1 photon per ~ 20 laser pulses</a:t>
            </a:r>
          </a:p>
          <a:p>
            <a:pPr marL="285750" indent="-285750">
              <a:buFont typeface="Arial" panose="020B0604020202020204" pitchFamily="34" charset="0"/>
              <a:buChar char="•"/>
            </a:pPr>
            <a:r>
              <a:rPr lang="en-GB" dirty="0"/>
              <a:t>Photek LPG-405 laser source ~ 40 </a:t>
            </a:r>
            <a:r>
              <a:rPr lang="en-GB" dirty="0" err="1"/>
              <a:t>ps</a:t>
            </a:r>
            <a:r>
              <a:rPr lang="en-GB" dirty="0"/>
              <a:t> FWHM</a:t>
            </a:r>
          </a:p>
          <a:p>
            <a:pPr marL="285750" indent="-285750">
              <a:buFont typeface="Arial" panose="020B0604020202020204" pitchFamily="34" charset="0"/>
              <a:buChar char="•"/>
            </a:pPr>
            <a:r>
              <a:rPr lang="en-GB" dirty="0" err="1"/>
              <a:t>LeCroy</a:t>
            </a:r>
            <a:r>
              <a:rPr lang="en-GB" dirty="0"/>
              <a:t> </a:t>
            </a:r>
            <a:r>
              <a:rPr lang="en-GB" dirty="0" err="1"/>
              <a:t>Wavemaster</a:t>
            </a:r>
            <a:r>
              <a:rPr lang="en-GB" dirty="0"/>
              <a:t> 808Zi-A (8 GHz, 40 GS/s)</a:t>
            </a:r>
          </a:p>
          <a:p>
            <a:pPr marL="285750" indent="-285750">
              <a:buFont typeface="Arial" panose="020B0604020202020204" pitchFamily="34" charset="0"/>
              <a:buChar char="•"/>
            </a:pPr>
            <a:r>
              <a:rPr lang="en-GB" dirty="0"/>
              <a:t>Time stamped at 50% of peak amplitude to correct for amplitude variation</a:t>
            </a:r>
          </a:p>
          <a:p>
            <a:pPr marL="285750" indent="-285750">
              <a:buFont typeface="Arial" panose="020B0604020202020204" pitchFamily="34" charset="0"/>
              <a:buChar char="•"/>
            </a:pPr>
            <a:r>
              <a:rPr lang="en-GB" dirty="0"/>
              <a:t>Referenced against laser trigger</a:t>
            </a:r>
          </a:p>
          <a:p>
            <a:pPr marL="285750" indent="-285750">
              <a:buFont typeface="Arial" panose="020B0604020202020204" pitchFamily="34" charset="0"/>
              <a:buChar char="•"/>
            </a:pPr>
            <a:r>
              <a:rPr lang="en-GB" dirty="0"/>
              <a:t>PMTs configured with 8×8 readout pattern, single channel analysed</a:t>
            </a:r>
          </a:p>
          <a:p>
            <a:pPr marL="285750" indent="-285750">
              <a:buFont typeface="Arial" panose="020B0604020202020204" pitchFamily="34" charset="0"/>
              <a:buChar char="•"/>
            </a:pPr>
            <a:endParaRPr lang="en-GB" dirty="0"/>
          </a:p>
        </p:txBody>
      </p:sp>
      <p:graphicFrame>
        <p:nvGraphicFramePr>
          <p:cNvPr id="9" name="Object 8">
            <a:extLst>
              <a:ext uri="{FF2B5EF4-FFF2-40B4-BE49-F238E27FC236}">
                <a16:creationId xmlns:a16="http://schemas.microsoft.com/office/drawing/2014/main" id="{F2A0EEC9-92B2-4767-A86C-09DE0778B324}"/>
              </a:ext>
            </a:extLst>
          </p:cNvPr>
          <p:cNvGraphicFramePr>
            <a:graphicFrameLocks noChangeAspect="1"/>
          </p:cNvGraphicFramePr>
          <p:nvPr/>
        </p:nvGraphicFramePr>
        <p:xfrm>
          <a:off x="6010690" y="1047573"/>
          <a:ext cx="3457631" cy="2416112"/>
        </p:xfrm>
        <a:graphic>
          <a:graphicData uri="http://schemas.openxmlformats.org/presentationml/2006/ole">
            <mc:AlternateContent xmlns:mc="http://schemas.openxmlformats.org/markup-compatibility/2006">
              <mc:Choice xmlns:v="urn:schemas-microsoft-com:vml" Requires="v">
                <p:oleObj name="Graph" r:id="rId3" imgW="4153680" imgH="2901600" progId="Origin50.Graph">
                  <p:embed/>
                </p:oleObj>
              </mc:Choice>
              <mc:Fallback>
                <p:oleObj name="Graph" r:id="rId3" imgW="4153680" imgH="2901600" progId="Origin50.Graph">
                  <p:embed/>
                  <p:pic>
                    <p:nvPicPr>
                      <p:cNvPr id="9" name="Object 8">
                        <a:extLst>
                          <a:ext uri="{FF2B5EF4-FFF2-40B4-BE49-F238E27FC236}">
                            <a16:creationId xmlns:a16="http://schemas.microsoft.com/office/drawing/2014/main" id="{F2A0EEC9-92B2-4767-A86C-09DE0778B324}"/>
                          </a:ext>
                        </a:extLst>
                      </p:cNvPr>
                      <p:cNvPicPr/>
                      <p:nvPr/>
                    </p:nvPicPr>
                    <p:blipFill>
                      <a:blip r:embed="rId4"/>
                      <a:stretch>
                        <a:fillRect/>
                      </a:stretch>
                    </p:blipFill>
                    <p:spPr>
                      <a:xfrm>
                        <a:off x="6010690" y="1047573"/>
                        <a:ext cx="3457631" cy="24161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F572D13-48D8-4CC4-AF8F-B25136DE21AE}"/>
              </a:ext>
            </a:extLst>
          </p:cNvPr>
          <p:cNvGraphicFramePr>
            <a:graphicFrameLocks noChangeAspect="1"/>
          </p:cNvGraphicFramePr>
          <p:nvPr>
            <p:extLst>
              <p:ext uri="{D42A27DB-BD31-4B8C-83A1-F6EECF244321}">
                <p14:modId xmlns:p14="http://schemas.microsoft.com/office/powerpoint/2010/main" val="1161423469"/>
              </p:ext>
            </p:extLst>
          </p:nvPr>
        </p:nvGraphicFramePr>
        <p:xfrm>
          <a:off x="3203848" y="1043668"/>
          <a:ext cx="3457631" cy="2416112"/>
        </p:xfrm>
        <a:graphic>
          <a:graphicData uri="http://schemas.openxmlformats.org/presentationml/2006/ole">
            <mc:AlternateContent xmlns:mc="http://schemas.openxmlformats.org/markup-compatibility/2006">
              <mc:Choice xmlns:v="urn:schemas-microsoft-com:vml" Requires="v">
                <p:oleObj name="Graph" r:id="rId5" imgW="4153680" imgH="2901600" progId="Origin50.Graph">
                  <p:embed/>
                </p:oleObj>
              </mc:Choice>
              <mc:Fallback>
                <p:oleObj name="Graph" r:id="rId5" imgW="4153680" imgH="2901600" progId="Origin50.Graph">
                  <p:embed/>
                  <p:pic>
                    <p:nvPicPr>
                      <p:cNvPr id="10" name="Object 9">
                        <a:extLst>
                          <a:ext uri="{FF2B5EF4-FFF2-40B4-BE49-F238E27FC236}">
                            <a16:creationId xmlns:a16="http://schemas.microsoft.com/office/drawing/2014/main" id="{5F572D13-48D8-4CC4-AF8F-B25136DE21AE}"/>
                          </a:ext>
                        </a:extLst>
                      </p:cNvPr>
                      <p:cNvPicPr/>
                      <p:nvPr/>
                    </p:nvPicPr>
                    <p:blipFill>
                      <a:blip r:embed="rId6"/>
                      <a:stretch>
                        <a:fillRect/>
                      </a:stretch>
                    </p:blipFill>
                    <p:spPr>
                      <a:xfrm>
                        <a:off x="3203848" y="1043668"/>
                        <a:ext cx="3457631" cy="2416112"/>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9F02EACE-268A-4C02-88F4-5F8376EFF7BF}"/>
              </a:ext>
            </a:extLst>
          </p:cNvPr>
          <p:cNvSpPr txBox="1"/>
          <p:nvPr/>
        </p:nvSpPr>
        <p:spPr>
          <a:xfrm>
            <a:off x="3892543" y="3463685"/>
            <a:ext cx="2752677" cy="292388"/>
          </a:xfrm>
          <a:prstGeom prst="rect">
            <a:avLst/>
          </a:prstGeom>
        </p:spPr>
        <p:txBody>
          <a:bodyPr lIns="0" tIns="0" rIns="0" bIns="0"/>
          <a:lstStyle>
            <a:lvl1pPr marL="285750" marR="0" indent="-285750" defTabSz="744653" eaLnBrk="1" latinLnBrk="0" hangingPunct="1">
              <a:lnSpc>
                <a:spcPct val="100000"/>
              </a:lnSpc>
              <a:spcBef>
                <a:spcPts val="912"/>
              </a:spcBef>
              <a:buClrTx/>
              <a:buSzTx/>
              <a:buFont typeface="Arial" panose="020B0604020202020204" pitchFamily="34" charset="0"/>
              <a:buChar char="•"/>
              <a:tabLst/>
              <a:defRPr sz="1300" b="0" i="0">
                <a:latin typeface="+mn-lt"/>
                <a:cs typeface="Calibri Light" panose="020F0302020204030204" pitchFamily="34" charset="0"/>
              </a:defRPr>
            </a:lvl1pPr>
            <a:lvl2pPr marL="605382" indent="-232494" defTabSz="744653" eaLnBrk="1" hangingPunct="1">
              <a:spcBef>
                <a:spcPct val="20000"/>
              </a:spcBef>
              <a:buFont typeface="Arial" charset="0"/>
              <a:buChar char="–"/>
              <a:defRPr sz="2300">
                <a:latin typeface="+mn-lt"/>
              </a:defRPr>
            </a:lvl2pPr>
            <a:lvl3pPr marL="931097" indent="-186444" defTabSz="744653" eaLnBrk="1" hangingPunct="1">
              <a:spcBef>
                <a:spcPct val="20000"/>
              </a:spcBef>
              <a:buFont typeface="Arial" charset="0"/>
              <a:buChar char="•"/>
              <a:defRPr sz="2000">
                <a:latin typeface="+mn-lt"/>
              </a:defRPr>
            </a:lvl3pPr>
            <a:lvl4pPr marL="1303985" indent="-186444" defTabSz="744653" eaLnBrk="1" hangingPunct="1">
              <a:spcBef>
                <a:spcPct val="20000"/>
              </a:spcBef>
              <a:buFont typeface="Arial" charset="0"/>
              <a:buChar char="–"/>
              <a:defRPr sz="1600">
                <a:latin typeface="+mn-lt"/>
              </a:defRPr>
            </a:lvl4pPr>
            <a:lvl5pPr marL="1675749" indent="-185321" defTabSz="744653" eaLnBrk="1" hangingPunct="1">
              <a:spcBef>
                <a:spcPct val="20000"/>
              </a:spcBef>
              <a:buFont typeface="Arial" charset="0"/>
              <a:buChar char="»"/>
              <a:defRPr sz="1600">
                <a:latin typeface="+mn-lt"/>
              </a:defRPr>
            </a:lvl5pPr>
            <a:lvl6pPr marL="1999218" indent="-185321" defTabSz="744653" fontAlgn="base">
              <a:spcBef>
                <a:spcPct val="20000"/>
              </a:spcBef>
              <a:spcAft>
                <a:spcPct val="0"/>
              </a:spcAft>
              <a:buFont typeface="Arial" charset="0"/>
              <a:buChar char="»"/>
              <a:defRPr sz="1600">
                <a:latin typeface="+mn-lt"/>
              </a:defRPr>
            </a:lvl6pPr>
            <a:lvl7pPr marL="2322687" indent="-185321" defTabSz="744653" fontAlgn="base">
              <a:spcBef>
                <a:spcPct val="20000"/>
              </a:spcBef>
              <a:spcAft>
                <a:spcPct val="0"/>
              </a:spcAft>
              <a:buFont typeface="Arial" charset="0"/>
              <a:buChar char="»"/>
              <a:defRPr sz="1600">
                <a:latin typeface="+mn-lt"/>
              </a:defRPr>
            </a:lvl7pPr>
            <a:lvl8pPr marL="2646156" indent="-185321" defTabSz="744653" fontAlgn="base">
              <a:spcBef>
                <a:spcPct val="20000"/>
              </a:spcBef>
              <a:spcAft>
                <a:spcPct val="0"/>
              </a:spcAft>
              <a:buFont typeface="Arial" charset="0"/>
              <a:buChar char="»"/>
              <a:defRPr sz="1600">
                <a:latin typeface="+mn-lt"/>
              </a:defRPr>
            </a:lvl8pPr>
            <a:lvl9pPr marL="2969625" indent="-185321" defTabSz="744653" fontAlgn="base">
              <a:spcBef>
                <a:spcPct val="20000"/>
              </a:spcBef>
              <a:spcAft>
                <a:spcPct val="0"/>
              </a:spcAft>
              <a:buFont typeface="Arial" charset="0"/>
              <a:buChar char="»"/>
              <a:defRPr sz="1600">
                <a:latin typeface="+mn-lt"/>
              </a:defRPr>
            </a:lvl9pPr>
          </a:lstStyle>
          <a:p>
            <a:pPr marL="0" indent="0">
              <a:buNone/>
            </a:pPr>
            <a:r>
              <a:rPr lang="en-GB" dirty="0"/>
              <a:t>SN A3180815 – 15 µm pore MCPs</a:t>
            </a:r>
          </a:p>
        </p:txBody>
      </p:sp>
      <p:sp>
        <p:nvSpPr>
          <p:cNvPr id="12" name="TextBox 11">
            <a:extLst>
              <a:ext uri="{FF2B5EF4-FFF2-40B4-BE49-F238E27FC236}">
                <a16:creationId xmlns:a16="http://schemas.microsoft.com/office/drawing/2014/main" id="{EB7C5E9B-2BF8-4B0A-97D1-CE8337FAA69B}"/>
              </a:ext>
            </a:extLst>
          </p:cNvPr>
          <p:cNvSpPr txBox="1"/>
          <p:nvPr/>
        </p:nvSpPr>
        <p:spPr>
          <a:xfrm>
            <a:off x="6722911" y="3459780"/>
            <a:ext cx="2667718" cy="292388"/>
          </a:xfrm>
          <a:prstGeom prst="rect">
            <a:avLst/>
          </a:prstGeom>
        </p:spPr>
        <p:txBody>
          <a:bodyPr lIns="0" tIns="0" rIns="0" bIns="0"/>
          <a:lstStyle>
            <a:defPPr>
              <a:defRPr lang="en-GB"/>
            </a:defPPr>
            <a:lvl1pPr marL="285750" marR="0" indent="-285750" defTabSz="744653" eaLnBrk="1" latinLnBrk="0" hangingPunct="1">
              <a:lnSpc>
                <a:spcPct val="100000"/>
              </a:lnSpc>
              <a:spcBef>
                <a:spcPts val="912"/>
              </a:spcBef>
              <a:buClrTx/>
              <a:buSzTx/>
              <a:buFont typeface="Arial" panose="020B0604020202020204" pitchFamily="34" charset="0"/>
              <a:buChar char="•"/>
              <a:tabLst/>
              <a:defRPr sz="1300" b="0" i="0">
                <a:latin typeface="+mn-lt"/>
                <a:cs typeface="Calibri Light" panose="020F0302020204030204" pitchFamily="34" charset="0"/>
              </a:defRPr>
            </a:lvl1pPr>
            <a:lvl2pPr marL="605382" indent="-232494" defTabSz="744653" eaLnBrk="1" hangingPunct="1">
              <a:spcBef>
                <a:spcPct val="20000"/>
              </a:spcBef>
              <a:buFont typeface="Arial" charset="0"/>
              <a:buChar char="–"/>
              <a:defRPr sz="2300">
                <a:latin typeface="+mn-lt"/>
              </a:defRPr>
            </a:lvl2pPr>
            <a:lvl3pPr marL="931097" indent="-186444" defTabSz="744653" eaLnBrk="1" hangingPunct="1">
              <a:spcBef>
                <a:spcPct val="20000"/>
              </a:spcBef>
              <a:buFont typeface="Arial" charset="0"/>
              <a:buChar char="•"/>
              <a:defRPr sz="2000">
                <a:latin typeface="+mn-lt"/>
              </a:defRPr>
            </a:lvl3pPr>
            <a:lvl4pPr marL="1303985" indent="-186444" defTabSz="744653" eaLnBrk="1" hangingPunct="1">
              <a:spcBef>
                <a:spcPct val="20000"/>
              </a:spcBef>
              <a:buFont typeface="Arial" charset="0"/>
              <a:buChar char="–"/>
              <a:defRPr sz="1600">
                <a:latin typeface="+mn-lt"/>
              </a:defRPr>
            </a:lvl4pPr>
            <a:lvl5pPr marL="1675749" indent="-185321" defTabSz="744653" eaLnBrk="1" hangingPunct="1">
              <a:spcBef>
                <a:spcPct val="20000"/>
              </a:spcBef>
              <a:buFont typeface="Arial" charset="0"/>
              <a:buChar char="»"/>
              <a:defRPr sz="1600">
                <a:latin typeface="+mn-lt"/>
              </a:defRPr>
            </a:lvl5pPr>
            <a:lvl6pPr marL="1999218" indent="-185321" defTabSz="744653" fontAlgn="base">
              <a:spcBef>
                <a:spcPct val="20000"/>
              </a:spcBef>
              <a:spcAft>
                <a:spcPct val="0"/>
              </a:spcAft>
              <a:buFont typeface="Arial" charset="0"/>
              <a:buChar char="»"/>
              <a:defRPr sz="1600">
                <a:latin typeface="+mn-lt"/>
              </a:defRPr>
            </a:lvl6pPr>
            <a:lvl7pPr marL="2322687" indent="-185321" defTabSz="744653" fontAlgn="base">
              <a:spcBef>
                <a:spcPct val="20000"/>
              </a:spcBef>
              <a:spcAft>
                <a:spcPct val="0"/>
              </a:spcAft>
              <a:buFont typeface="Arial" charset="0"/>
              <a:buChar char="»"/>
              <a:defRPr sz="1600">
                <a:latin typeface="+mn-lt"/>
              </a:defRPr>
            </a:lvl7pPr>
            <a:lvl8pPr marL="2646156" indent="-185321" defTabSz="744653" fontAlgn="base">
              <a:spcBef>
                <a:spcPct val="20000"/>
              </a:spcBef>
              <a:spcAft>
                <a:spcPct val="0"/>
              </a:spcAft>
              <a:buFont typeface="Arial" charset="0"/>
              <a:buChar char="»"/>
              <a:defRPr sz="1600">
                <a:latin typeface="+mn-lt"/>
              </a:defRPr>
            </a:lvl8pPr>
            <a:lvl9pPr marL="2969625" indent="-185321" defTabSz="744653" fontAlgn="base">
              <a:spcBef>
                <a:spcPct val="20000"/>
              </a:spcBef>
              <a:spcAft>
                <a:spcPct val="0"/>
              </a:spcAft>
              <a:buFont typeface="Arial" charset="0"/>
              <a:buChar char="»"/>
              <a:defRPr sz="1600">
                <a:latin typeface="+mn-lt"/>
              </a:defRPr>
            </a:lvl9pPr>
          </a:lstStyle>
          <a:p>
            <a:pPr marL="0" indent="0">
              <a:buNone/>
            </a:pPr>
            <a:r>
              <a:rPr lang="en-GB" dirty="0"/>
              <a:t>SN A2191220 – 6 µm pore MCPs</a:t>
            </a:r>
          </a:p>
        </p:txBody>
      </p:sp>
    </p:spTree>
    <p:extLst>
      <p:ext uri="{BB962C8B-B14F-4D97-AF65-F5344CB8AC3E}">
        <p14:creationId xmlns:p14="http://schemas.microsoft.com/office/powerpoint/2010/main" val="359413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Single Photon Timing Accuracy</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14</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US" dirty="0"/>
              <a:t>Improved Laser Results</a:t>
            </a:r>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a:xfrm>
            <a:off x="468313" y="1270444"/>
            <a:ext cx="2374871" cy="3245994"/>
          </a:xfrm>
        </p:spPr>
        <p:txBody>
          <a:bodyPr lIns="0" tIns="0" rIns="0" bIns="0"/>
          <a:lstStyle/>
          <a:p>
            <a:pPr marL="285750" indent="-285750">
              <a:buFont typeface="Arial" panose="020B0604020202020204" pitchFamily="34" charset="0"/>
              <a:buChar char="•"/>
            </a:pPr>
            <a:r>
              <a:rPr lang="en-US" dirty="0"/>
              <a:t>An improved laser measurement on a single channel 10 mm MCP-PMT (PMT210, SN 22171219) showed a significant improvement in timing accuracy</a:t>
            </a:r>
            <a:endParaRPr lang="en-GB" dirty="0"/>
          </a:p>
          <a:p>
            <a:pPr marL="285750" indent="-285750">
              <a:buFont typeface="Arial" panose="020B0604020202020204" pitchFamily="34" charset="0"/>
              <a:buChar char="•"/>
            </a:pPr>
            <a:r>
              <a:rPr lang="en-GB" dirty="0"/>
              <a:t>This improvement is reflected in a follow-up measurement on an MAPMT253 with 6 µm pores</a:t>
            </a:r>
          </a:p>
        </p:txBody>
      </p:sp>
      <p:graphicFrame>
        <p:nvGraphicFramePr>
          <p:cNvPr id="8" name="Object 7">
            <a:extLst>
              <a:ext uri="{FF2B5EF4-FFF2-40B4-BE49-F238E27FC236}">
                <a16:creationId xmlns:a16="http://schemas.microsoft.com/office/drawing/2014/main" id="{1BD59355-059E-4356-9F7D-45F037E3713B}"/>
              </a:ext>
            </a:extLst>
          </p:cNvPr>
          <p:cNvGraphicFramePr>
            <a:graphicFrameLocks noChangeAspect="1"/>
          </p:cNvGraphicFramePr>
          <p:nvPr>
            <p:extLst>
              <p:ext uri="{D42A27DB-BD31-4B8C-83A1-F6EECF244321}">
                <p14:modId xmlns:p14="http://schemas.microsoft.com/office/powerpoint/2010/main" val="4215645996"/>
              </p:ext>
            </p:extLst>
          </p:nvPr>
        </p:nvGraphicFramePr>
        <p:xfrm>
          <a:off x="2843184" y="1036430"/>
          <a:ext cx="3457631" cy="2647381"/>
        </p:xfrm>
        <a:graphic>
          <a:graphicData uri="http://schemas.openxmlformats.org/presentationml/2006/ole">
            <mc:AlternateContent xmlns:mc="http://schemas.openxmlformats.org/markup-compatibility/2006">
              <mc:Choice xmlns:v="urn:schemas-microsoft-com:vml" Requires="v">
                <p:oleObj name="Graph" r:id="rId3" imgW="3902400" imgH="2988000" progId="Origin50.Graph">
                  <p:embed/>
                </p:oleObj>
              </mc:Choice>
              <mc:Fallback>
                <p:oleObj name="Graph" r:id="rId3" imgW="3902400" imgH="2988000" progId="Origin50.Graph">
                  <p:embed/>
                  <p:pic>
                    <p:nvPicPr>
                      <p:cNvPr id="7" name="Object 6">
                        <a:extLst>
                          <a:ext uri="{FF2B5EF4-FFF2-40B4-BE49-F238E27FC236}">
                            <a16:creationId xmlns:a16="http://schemas.microsoft.com/office/drawing/2014/main" id="{590B9581-7BB4-129C-1C2C-A7FB493D04CC}"/>
                          </a:ext>
                        </a:extLst>
                      </p:cNvPr>
                      <p:cNvPicPr/>
                      <p:nvPr/>
                    </p:nvPicPr>
                    <p:blipFill>
                      <a:blip r:embed="rId4"/>
                      <a:stretch>
                        <a:fillRect/>
                      </a:stretch>
                    </p:blipFill>
                    <p:spPr>
                      <a:xfrm>
                        <a:off x="2843184" y="1036430"/>
                        <a:ext cx="3457631" cy="264738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03709D77-5B1C-A34A-F386-6A2459D62436}"/>
              </a:ext>
            </a:extLst>
          </p:cNvPr>
          <p:cNvSpPr txBox="1"/>
          <p:nvPr/>
        </p:nvSpPr>
        <p:spPr>
          <a:xfrm>
            <a:off x="3146854" y="3597948"/>
            <a:ext cx="2865308" cy="548225"/>
          </a:xfrm>
          <a:prstGeom prst="rect">
            <a:avLst/>
          </a:prstGeom>
        </p:spPr>
        <p:txBody>
          <a:bodyPr lIns="0" tIns="0" rIns="0" bIns="0"/>
          <a:lstStyle>
            <a:lvl1pPr marL="285750" marR="0" indent="-285750" defTabSz="744653" eaLnBrk="1" latinLnBrk="0" hangingPunct="1">
              <a:lnSpc>
                <a:spcPct val="100000"/>
              </a:lnSpc>
              <a:spcBef>
                <a:spcPts val="912"/>
              </a:spcBef>
              <a:buClrTx/>
              <a:buSzTx/>
              <a:buFont typeface="Arial" panose="020B0604020202020204" pitchFamily="34" charset="0"/>
              <a:buChar char="•"/>
              <a:tabLst/>
              <a:defRPr sz="1300" b="0" i="0">
                <a:latin typeface="+mn-lt"/>
                <a:cs typeface="Calibri Light" panose="020F0302020204030204" pitchFamily="34" charset="0"/>
              </a:defRPr>
            </a:lvl1pPr>
            <a:lvl2pPr marL="605382" indent="-232494" defTabSz="744653" eaLnBrk="1" hangingPunct="1">
              <a:spcBef>
                <a:spcPct val="20000"/>
              </a:spcBef>
              <a:buFont typeface="Arial" charset="0"/>
              <a:buChar char="–"/>
              <a:defRPr sz="2300">
                <a:latin typeface="+mn-lt"/>
              </a:defRPr>
            </a:lvl2pPr>
            <a:lvl3pPr marL="931097" indent="-186444" defTabSz="744653" eaLnBrk="1" hangingPunct="1">
              <a:spcBef>
                <a:spcPct val="20000"/>
              </a:spcBef>
              <a:buFont typeface="Arial" charset="0"/>
              <a:buChar char="•"/>
              <a:defRPr sz="2000">
                <a:latin typeface="+mn-lt"/>
              </a:defRPr>
            </a:lvl3pPr>
            <a:lvl4pPr marL="1303985" indent="-186444" defTabSz="744653" eaLnBrk="1" hangingPunct="1">
              <a:spcBef>
                <a:spcPct val="20000"/>
              </a:spcBef>
              <a:buFont typeface="Arial" charset="0"/>
              <a:buChar char="–"/>
              <a:defRPr sz="1600">
                <a:latin typeface="+mn-lt"/>
              </a:defRPr>
            </a:lvl4pPr>
            <a:lvl5pPr marL="1675749" indent="-185321" defTabSz="744653" eaLnBrk="1" hangingPunct="1">
              <a:spcBef>
                <a:spcPct val="20000"/>
              </a:spcBef>
              <a:buFont typeface="Arial" charset="0"/>
              <a:buChar char="»"/>
              <a:defRPr sz="1600">
                <a:latin typeface="+mn-lt"/>
              </a:defRPr>
            </a:lvl5pPr>
            <a:lvl6pPr marL="1999218" indent="-185321" defTabSz="744653" fontAlgn="base">
              <a:spcBef>
                <a:spcPct val="20000"/>
              </a:spcBef>
              <a:spcAft>
                <a:spcPct val="0"/>
              </a:spcAft>
              <a:buFont typeface="Arial" charset="0"/>
              <a:buChar char="»"/>
              <a:defRPr sz="1600">
                <a:latin typeface="+mn-lt"/>
              </a:defRPr>
            </a:lvl6pPr>
            <a:lvl7pPr marL="2322687" indent="-185321" defTabSz="744653" fontAlgn="base">
              <a:spcBef>
                <a:spcPct val="20000"/>
              </a:spcBef>
              <a:spcAft>
                <a:spcPct val="0"/>
              </a:spcAft>
              <a:buFont typeface="Arial" charset="0"/>
              <a:buChar char="»"/>
              <a:defRPr sz="1600">
                <a:latin typeface="+mn-lt"/>
              </a:defRPr>
            </a:lvl7pPr>
            <a:lvl8pPr marL="2646156" indent="-185321" defTabSz="744653" fontAlgn="base">
              <a:spcBef>
                <a:spcPct val="20000"/>
              </a:spcBef>
              <a:spcAft>
                <a:spcPct val="0"/>
              </a:spcAft>
              <a:buFont typeface="Arial" charset="0"/>
              <a:buChar char="»"/>
              <a:defRPr sz="1600">
                <a:latin typeface="+mn-lt"/>
              </a:defRPr>
            </a:lvl8pPr>
            <a:lvl9pPr marL="2969625" indent="-185321" defTabSz="744653" fontAlgn="base">
              <a:spcBef>
                <a:spcPct val="20000"/>
              </a:spcBef>
              <a:spcAft>
                <a:spcPct val="0"/>
              </a:spcAft>
              <a:buFont typeface="Arial" charset="0"/>
              <a:buChar char="»"/>
              <a:defRPr sz="1600">
                <a:latin typeface="+mn-lt"/>
              </a:defRPr>
            </a:lvl9pPr>
          </a:lstStyle>
          <a:p>
            <a:pPr marL="0" indent="0">
              <a:buNone/>
            </a:pPr>
            <a:r>
              <a:rPr lang="en-GB" dirty="0"/>
              <a:t>PMT210 SN 22171219 – 3 µm pore MCPs</a:t>
            </a:r>
          </a:p>
        </p:txBody>
      </p:sp>
      <p:sp>
        <p:nvSpPr>
          <p:cNvPr id="12" name="TextBox 11">
            <a:extLst>
              <a:ext uri="{FF2B5EF4-FFF2-40B4-BE49-F238E27FC236}">
                <a16:creationId xmlns:a16="http://schemas.microsoft.com/office/drawing/2014/main" id="{AB01E69E-1BAD-DA67-3FEB-D6548DBC8E37}"/>
              </a:ext>
            </a:extLst>
          </p:cNvPr>
          <p:cNvSpPr txBox="1"/>
          <p:nvPr/>
        </p:nvSpPr>
        <p:spPr>
          <a:xfrm>
            <a:off x="6133285" y="3601104"/>
            <a:ext cx="3023567" cy="292388"/>
          </a:xfrm>
          <a:prstGeom prst="rect">
            <a:avLst/>
          </a:prstGeom>
        </p:spPr>
        <p:txBody>
          <a:bodyPr lIns="0" tIns="0" rIns="0" bIns="0"/>
          <a:lstStyle>
            <a:defPPr>
              <a:defRPr lang="en-GB"/>
            </a:defPPr>
            <a:lvl1pPr marL="285750" marR="0" indent="-285750" defTabSz="744653" eaLnBrk="1" latinLnBrk="0" hangingPunct="1">
              <a:lnSpc>
                <a:spcPct val="100000"/>
              </a:lnSpc>
              <a:spcBef>
                <a:spcPts val="912"/>
              </a:spcBef>
              <a:buClrTx/>
              <a:buSzTx/>
              <a:buFont typeface="Arial" panose="020B0604020202020204" pitchFamily="34" charset="0"/>
              <a:buChar char="•"/>
              <a:tabLst/>
              <a:defRPr sz="1300" b="0" i="0">
                <a:latin typeface="+mn-lt"/>
                <a:cs typeface="Calibri Light" panose="020F0302020204030204" pitchFamily="34" charset="0"/>
              </a:defRPr>
            </a:lvl1pPr>
            <a:lvl2pPr marL="605382" indent="-232494" defTabSz="744653" eaLnBrk="1" hangingPunct="1">
              <a:spcBef>
                <a:spcPct val="20000"/>
              </a:spcBef>
              <a:buFont typeface="Arial" charset="0"/>
              <a:buChar char="–"/>
              <a:defRPr sz="2300">
                <a:latin typeface="+mn-lt"/>
              </a:defRPr>
            </a:lvl2pPr>
            <a:lvl3pPr marL="931097" indent="-186444" defTabSz="744653" eaLnBrk="1" hangingPunct="1">
              <a:spcBef>
                <a:spcPct val="20000"/>
              </a:spcBef>
              <a:buFont typeface="Arial" charset="0"/>
              <a:buChar char="•"/>
              <a:defRPr sz="2000">
                <a:latin typeface="+mn-lt"/>
              </a:defRPr>
            </a:lvl3pPr>
            <a:lvl4pPr marL="1303985" indent="-186444" defTabSz="744653" eaLnBrk="1" hangingPunct="1">
              <a:spcBef>
                <a:spcPct val="20000"/>
              </a:spcBef>
              <a:buFont typeface="Arial" charset="0"/>
              <a:buChar char="–"/>
              <a:defRPr sz="1600">
                <a:latin typeface="+mn-lt"/>
              </a:defRPr>
            </a:lvl4pPr>
            <a:lvl5pPr marL="1675749" indent="-185321" defTabSz="744653" eaLnBrk="1" hangingPunct="1">
              <a:spcBef>
                <a:spcPct val="20000"/>
              </a:spcBef>
              <a:buFont typeface="Arial" charset="0"/>
              <a:buChar char="»"/>
              <a:defRPr sz="1600">
                <a:latin typeface="+mn-lt"/>
              </a:defRPr>
            </a:lvl5pPr>
            <a:lvl6pPr marL="1999218" indent="-185321" defTabSz="744653" fontAlgn="base">
              <a:spcBef>
                <a:spcPct val="20000"/>
              </a:spcBef>
              <a:spcAft>
                <a:spcPct val="0"/>
              </a:spcAft>
              <a:buFont typeface="Arial" charset="0"/>
              <a:buChar char="»"/>
              <a:defRPr sz="1600">
                <a:latin typeface="+mn-lt"/>
              </a:defRPr>
            </a:lvl6pPr>
            <a:lvl7pPr marL="2322687" indent="-185321" defTabSz="744653" fontAlgn="base">
              <a:spcBef>
                <a:spcPct val="20000"/>
              </a:spcBef>
              <a:spcAft>
                <a:spcPct val="0"/>
              </a:spcAft>
              <a:buFont typeface="Arial" charset="0"/>
              <a:buChar char="»"/>
              <a:defRPr sz="1600">
                <a:latin typeface="+mn-lt"/>
              </a:defRPr>
            </a:lvl7pPr>
            <a:lvl8pPr marL="2646156" indent="-185321" defTabSz="744653" fontAlgn="base">
              <a:spcBef>
                <a:spcPct val="20000"/>
              </a:spcBef>
              <a:spcAft>
                <a:spcPct val="0"/>
              </a:spcAft>
              <a:buFont typeface="Arial" charset="0"/>
              <a:buChar char="»"/>
              <a:defRPr sz="1600">
                <a:latin typeface="+mn-lt"/>
              </a:defRPr>
            </a:lvl8pPr>
            <a:lvl9pPr marL="2969625" indent="-185321" defTabSz="744653" fontAlgn="base">
              <a:spcBef>
                <a:spcPct val="20000"/>
              </a:spcBef>
              <a:spcAft>
                <a:spcPct val="0"/>
              </a:spcAft>
              <a:buFont typeface="Arial" charset="0"/>
              <a:buChar char="»"/>
              <a:defRPr sz="1600">
                <a:latin typeface="+mn-lt"/>
              </a:defRPr>
            </a:lvl9pPr>
          </a:lstStyle>
          <a:p>
            <a:pPr marL="0" indent="0">
              <a:buNone/>
            </a:pPr>
            <a:r>
              <a:rPr lang="en-GB" dirty="0"/>
              <a:t>MAPMT253 SN A3200606 – 6 µm pore MCPs</a:t>
            </a:r>
          </a:p>
        </p:txBody>
      </p:sp>
      <p:graphicFrame>
        <p:nvGraphicFramePr>
          <p:cNvPr id="14" name="Object 13">
            <a:extLst>
              <a:ext uri="{FF2B5EF4-FFF2-40B4-BE49-F238E27FC236}">
                <a16:creationId xmlns:a16="http://schemas.microsoft.com/office/drawing/2014/main" id="{180FB585-B3D6-F28E-F4A3-D2FECE366DC2}"/>
              </a:ext>
            </a:extLst>
          </p:cNvPr>
          <p:cNvGraphicFramePr>
            <a:graphicFrameLocks noChangeAspect="1"/>
          </p:cNvGraphicFramePr>
          <p:nvPr>
            <p:extLst>
              <p:ext uri="{D42A27DB-BD31-4B8C-83A1-F6EECF244321}">
                <p14:modId xmlns:p14="http://schemas.microsoft.com/office/powerpoint/2010/main" val="2843443528"/>
              </p:ext>
            </p:extLst>
          </p:nvPr>
        </p:nvGraphicFramePr>
        <p:xfrm>
          <a:off x="5796136" y="1043668"/>
          <a:ext cx="3540549" cy="2710868"/>
        </p:xfrm>
        <a:graphic>
          <a:graphicData uri="http://schemas.openxmlformats.org/presentationml/2006/ole">
            <mc:AlternateContent xmlns:mc="http://schemas.openxmlformats.org/markup-compatibility/2006">
              <mc:Choice xmlns:v="urn:schemas-microsoft-com:vml" Requires="v">
                <p:oleObj name="Graph" r:id="rId5" imgW="3902400" imgH="2988000" progId="Origin50.Graph">
                  <p:embed/>
                </p:oleObj>
              </mc:Choice>
              <mc:Fallback>
                <p:oleObj name="Graph" r:id="rId5" imgW="3902400" imgH="2988000" progId="Origin50.Graph">
                  <p:embed/>
                  <p:pic>
                    <p:nvPicPr>
                      <p:cNvPr id="0" name=""/>
                      <p:cNvPicPr/>
                      <p:nvPr/>
                    </p:nvPicPr>
                    <p:blipFill>
                      <a:blip r:embed="rId6"/>
                      <a:stretch>
                        <a:fillRect/>
                      </a:stretch>
                    </p:blipFill>
                    <p:spPr>
                      <a:xfrm>
                        <a:off x="5796136" y="1043668"/>
                        <a:ext cx="3540549" cy="2710868"/>
                      </a:xfrm>
                      <a:prstGeom prst="rect">
                        <a:avLst/>
                      </a:prstGeom>
                    </p:spPr>
                  </p:pic>
                </p:oleObj>
              </mc:Fallback>
            </mc:AlternateContent>
          </a:graphicData>
        </a:graphic>
      </p:graphicFrame>
    </p:spTree>
    <p:extLst>
      <p:ext uri="{BB962C8B-B14F-4D97-AF65-F5344CB8AC3E}">
        <p14:creationId xmlns:p14="http://schemas.microsoft.com/office/powerpoint/2010/main" val="294013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Single Photon Timing Accuracy</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15</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US" dirty="0"/>
              <a:t>Improved Laser Results – Impact of Photocathode to MCP Voltage</a:t>
            </a:r>
            <a:endParaRPr lang="en-GB" dirty="0"/>
          </a:p>
        </p:txBody>
      </p:sp>
      <p:sp>
        <p:nvSpPr>
          <p:cNvPr id="12" name="TextBox 11">
            <a:extLst>
              <a:ext uri="{FF2B5EF4-FFF2-40B4-BE49-F238E27FC236}">
                <a16:creationId xmlns:a16="http://schemas.microsoft.com/office/drawing/2014/main" id="{AB01E69E-1BAD-DA67-3FEB-D6548DBC8E37}"/>
              </a:ext>
            </a:extLst>
          </p:cNvPr>
          <p:cNvSpPr txBox="1"/>
          <p:nvPr/>
        </p:nvSpPr>
        <p:spPr>
          <a:xfrm>
            <a:off x="468313" y="1167413"/>
            <a:ext cx="3023567" cy="292388"/>
          </a:xfrm>
          <a:prstGeom prst="rect">
            <a:avLst/>
          </a:prstGeom>
        </p:spPr>
        <p:txBody>
          <a:bodyPr lIns="0" tIns="0" rIns="0" bIns="0"/>
          <a:lstStyle>
            <a:defPPr>
              <a:defRPr lang="en-GB"/>
            </a:defPPr>
            <a:lvl1pPr marL="285750" marR="0" indent="-285750" defTabSz="744653" eaLnBrk="1" latinLnBrk="0" hangingPunct="1">
              <a:lnSpc>
                <a:spcPct val="100000"/>
              </a:lnSpc>
              <a:spcBef>
                <a:spcPts val="912"/>
              </a:spcBef>
              <a:buClrTx/>
              <a:buSzTx/>
              <a:buFont typeface="Arial" panose="020B0604020202020204" pitchFamily="34" charset="0"/>
              <a:buChar char="•"/>
              <a:tabLst/>
              <a:defRPr sz="1300" b="0" i="0">
                <a:latin typeface="+mn-lt"/>
                <a:cs typeface="Calibri Light" panose="020F0302020204030204" pitchFamily="34" charset="0"/>
              </a:defRPr>
            </a:lvl1pPr>
            <a:lvl2pPr marL="605382" indent="-232494" defTabSz="744653" eaLnBrk="1" hangingPunct="1">
              <a:spcBef>
                <a:spcPct val="20000"/>
              </a:spcBef>
              <a:buFont typeface="Arial" charset="0"/>
              <a:buChar char="–"/>
              <a:defRPr sz="2300">
                <a:latin typeface="+mn-lt"/>
              </a:defRPr>
            </a:lvl2pPr>
            <a:lvl3pPr marL="931097" indent="-186444" defTabSz="744653" eaLnBrk="1" hangingPunct="1">
              <a:spcBef>
                <a:spcPct val="20000"/>
              </a:spcBef>
              <a:buFont typeface="Arial" charset="0"/>
              <a:buChar char="•"/>
              <a:defRPr sz="2000">
                <a:latin typeface="+mn-lt"/>
              </a:defRPr>
            </a:lvl3pPr>
            <a:lvl4pPr marL="1303985" indent="-186444" defTabSz="744653" eaLnBrk="1" hangingPunct="1">
              <a:spcBef>
                <a:spcPct val="20000"/>
              </a:spcBef>
              <a:buFont typeface="Arial" charset="0"/>
              <a:buChar char="–"/>
              <a:defRPr sz="1600">
                <a:latin typeface="+mn-lt"/>
              </a:defRPr>
            </a:lvl4pPr>
            <a:lvl5pPr marL="1675749" indent="-185321" defTabSz="744653" eaLnBrk="1" hangingPunct="1">
              <a:spcBef>
                <a:spcPct val="20000"/>
              </a:spcBef>
              <a:buFont typeface="Arial" charset="0"/>
              <a:buChar char="»"/>
              <a:defRPr sz="1600">
                <a:latin typeface="+mn-lt"/>
              </a:defRPr>
            </a:lvl5pPr>
            <a:lvl6pPr marL="1999218" indent="-185321" defTabSz="744653" fontAlgn="base">
              <a:spcBef>
                <a:spcPct val="20000"/>
              </a:spcBef>
              <a:spcAft>
                <a:spcPct val="0"/>
              </a:spcAft>
              <a:buFont typeface="Arial" charset="0"/>
              <a:buChar char="»"/>
              <a:defRPr sz="1600">
                <a:latin typeface="+mn-lt"/>
              </a:defRPr>
            </a:lvl6pPr>
            <a:lvl7pPr marL="2322687" indent="-185321" defTabSz="744653" fontAlgn="base">
              <a:spcBef>
                <a:spcPct val="20000"/>
              </a:spcBef>
              <a:spcAft>
                <a:spcPct val="0"/>
              </a:spcAft>
              <a:buFont typeface="Arial" charset="0"/>
              <a:buChar char="»"/>
              <a:defRPr sz="1600">
                <a:latin typeface="+mn-lt"/>
              </a:defRPr>
            </a:lvl7pPr>
            <a:lvl8pPr marL="2646156" indent="-185321" defTabSz="744653" fontAlgn="base">
              <a:spcBef>
                <a:spcPct val="20000"/>
              </a:spcBef>
              <a:spcAft>
                <a:spcPct val="0"/>
              </a:spcAft>
              <a:buFont typeface="Arial" charset="0"/>
              <a:buChar char="»"/>
              <a:defRPr sz="1600">
                <a:latin typeface="+mn-lt"/>
              </a:defRPr>
            </a:lvl8pPr>
            <a:lvl9pPr marL="2969625" indent="-185321" defTabSz="744653" fontAlgn="base">
              <a:spcBef>
                <a:spcPct val="20000"/>
              </a:spcBef>
              <a:spcAft>
                <a:spcPct val="0"/>
              </a:spcAft>
              <a:buFont typeface="Arial" charset="0"/>
              <a:buChar char="»"/>
              <a:defRPr sz="1600">
                <a:latin typeface="+mn-lt"/>
              </a:defRPr>
            </a:lvl9pPr>
          </a:lstStyle>
          <a:p>
            <a:pPr marL="0" indent="0">
              <a:buNone/>
            </a:pPr>
            <a:r>
              <a:rPr lang="en-GB" dirty="0"/>
              <a:t>MAPMT253 SN A3200606 – 6 µm pore MCPs</a:t>
            </a:r>
          </a:p>
        </p:txBody>
      </p:sp>
      <p:graphicFrame>
        <p:nvGraphicFramePr>
          <p:cNvPr id="9" name="Object 8">
            <a:extLst>
              <a:ext uri="{FF2B5EF4-FFF2-40B4-BE49-F238E27FC236}">
                <a16:creationId xmlns:a16="http://schemas.microsoft.com/office/drawing/2014/main" id="{3365FA65-8A1B-BA70-DC1A-6D6B03BB70DC}"/>
              </a:ext>
            </a:extLst>
          </p:cNvPr>
          <p:cNvGraphicFramePr>
            <a:graphicFrameLocks noChangeAspect="1"/>
          </p:cNvGraphicFramePr>
          <p:nvPr>
            <p:extLst>
              <p:ext uri="{D42A27DB-BD31-4B8C-83A1-F6EECF244321}">
                <p14:modId xmlns:p14="http://schemas.microsoft.com/office/powerpoint/2010/main" val="1975303288"/>
              </p:ext>
            </p:extLst>
          </p:nvPr>
        </p:nvGraphicFramePr>
        <p:xfrm>
          <a:off x="-193930" y="1539507"/>
          <a:ext cx="3685810" cy="2822089"/>
        </p:xfrm>
        <a:graphic>
          <a:graphicData uri="http://schemas.openxmlformats.org/presentationml/2006/ole">
            <mc:AlternateContent xmlns:mc="http://schemas.openxmlformats.org/markup-compatibility/2006">
              <mc:Choice xmlns:v="urn:schemas-microsoft-com:vml" Requires="v">
                <p:oleObj name="Graph" r:id="rId3" imgW="3902400" imgH="2988000" progId="Origin50.Graph">
                  <p:embed/>
                </p:oleObj>
              </mc:Choice>
              <mc:Fallback>
                <p:oleObj name="Graph" r:id="rId3" imgW="3902400" imgH="2988000" progId="Origin50.Graph">
                  <p:embed/>
                  <p:pic>
                    <p:nvPicPr>
                      <p:cNvPr id="0" name=""/>
                      <p:cNvPicPr/>
                      <p:nvPr/>
                    </p:nvPicPr>
                    <p:blipFill>
                      <a:blip r:embed="rId4"/>
                      <a:stretch>
                        <a:fillRect/>
                      </a:stretch>
                    </p:blipFill>
                    <p:spPr>
                      <a:xfrm>
                        <a:off x="-193930" y="1539507"/>
                        <a:ext cx="3685810" cy="2822089"/>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B40EF75-D666-5D95-52F7-164B49800B2A}"/>
              </a:ext>
            </a:extLst>
          </p:cNvPr>
          <p:cNvGraphicFramePr>
            <a:graphicFrameLocks noChangeAspect="1"/>
          </p:cNvGraphicFramePr>
          <p:nvPr>
            <p:extLst>
              <p:ext uri="{D42A27DB-BD31-4B8C-83A1-F6EECF244321}">
                <p14:modId xmlns:p14="http://schemas.microsoft.com/office/powerpoint/2010/main" val="1533469627"/>
              </p:ext>
            </p:extLst>
          </p:nvPr>
        </p:nvGraphicFramePr>
        <p:xfrm>
          <a:off x="2801103" y="1539507"/>
          <a:ext cx="3685810" cy="2822089"/>
        </p:xfrm>
        <a:graphic>
          <a:graphicData uri="http://schemas.openxmlformats.org/presentationml/2006/ole">
            <mc:AlternateContent xmlns:mc="http://schemas.openxmlformats.org/markup-compatibility/2006">
              <mc:Choice xmlns:v="urn:schemas-microsoft-com:vml" Requires="v">
                <p:oleObj name="Graph" r:id="rId5" imgW="3902400" imgH="2988000" progId="Origin50.Graph">
                  <p:embed/>
                </p:oleObj>
              </mc:Choice>
              <mc:Fallback>
                <p:oleObj name="Graph" r:id="rId5" imgW="3902400" imgH="2988000" progId="Origin50.Graph">
                  <p:embed/>
                  <p:pic>
                    <p:nvPicPr>
                      <p:cNvPr id="0" name=""/>
                      <p:cNvPicPr/>
                      <p:nvPr/>
                    </p:nvPicPr>
                    <p:blipFill>
                      <a:blip r:embed="rId6"/>
                      <a:stretch>
                        <a:fillRect/>
                      </a:stretch>
                    </p:blipFill>
                    <p:spPr>
                      <a:xfrm>
                        <a:off x="2801103" y="1539507"/>
                        <a:ext cx="3685810" cy="2822089"/>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BD30EF6-6BAC-CB45-6A23-360F03019D3A}"/>
              </a:ext>
            </a:extLst>
          </p:cNvPr>
          <p:cNvGraphicFramePr>
            <a:graphicFrameLocks noChangeAspect="1"/>
          </p:cNvGraphicFramePr>
          <p:nvPr>
            <p:extLst>
              <p:ext uri="{D42A27DB-BD31-4B8C-83A1-F6EECF244321}">
                <p14:modId xmlns:p14="http://schemas.microsoft.com/office/powerpoint/2010/main" val="875419694"/>
              </p:ext>
            </p:extLst>
          </p:nvPr>
        </p:nvGraphicFramePr>
        <p:xfrm>
          <a:off x="5796136" y="1544126"/>
          <a:ext cx="3673744" cy="2812851"/>
        </p:xfrm>
        <a:graphic>
          <a:graphicData uri="http://schemas.openxmlformats.org/presentationml/2006/ole">
            <mc:AlternateContent xmlns:mc="http://schemas.openxmlformats.org/markup-compatibility/2006">
              <mc:Choice xmlns:v="urn:schemas-microsoft-com:vml" Requires="v">
                <p:oleObj name="Graph" r:id="rId7" imgW="3902400" imgH="2988000" progId="Origin50.Graph">
                  <p:embed/>
                </p:oleObj>
              </mc:Choice>
              <mc:Fallback>
                <p:oleObj name="Graph" r:id="rId7" imgW="3902400" imgH="2988000" progId="Origin50.Graph">
                  <p:embed/>
                  <p:pic>
                    <p:nvPicPr>
                      <p:cNvPr id="0" name=""/>
                      <p:cNvPicPr/>
                      <p:nvPr/>
                    </p:nvPicPr>
                    <p:blipFill>
                      <a:blip r:embed="rId8"/>
                      <a:stretch>
                        <a:fillRect/>
                      </a:stretch>
                    </p:blipFill>
                    <p:spPr>
                      <a:xfrm>
                        <a:off x="5796136" y="1544126"/>
                        <a:ext cx="3673744" cy="2812851"/>
                      </a:xfrm>
                      <a:prstGeom prst="rect">
                        <a:avLst/>
                      </a:prstGeom>
                    </p:spPr>
                  </p:pic>
                </p:oleObj>
              </mc:Fallback>
            </mc:AlternateContent>
          </a:graphicData>
        </a:graphic>
      </p:graphicFrame>
    </p:spTree>
    <p:extLst>
      <p:ext uri="{BB962C8B-B14F-4D97-AF65-F5344CB8AC3E}">
        <p14:creationId xmlns:p14="http://schemas.microsoft.com/office/powerpoint/2010/main" val="31913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23E4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EFE2A-F799-4DA4-B67F-7E7C19A66261}"/>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err="1"/>
              <a:t>Photek</a:t>
            </a:r>
            <a:r>
              <a:rPr lang="en-GB" dirty="0"/>
              <a:t> Photomultiplier Tubes</a:t>
            </a:r>
          </a:p>
          <a:p>
            <a:pPr marL="285750" indent="-285750">
              <a:buFont typeface="Arial" panose="020B0604020202020204" pitchFamily="34" charset="0"/>
              <a:buChar char="•"/>
            </a:pPr>
            <a:r>
              <a:rPr lang="en-GB" dirty="0" err="1">
                <a:solidFill>
                  <a:srgbClr val="E9511D"/>
                </a:solidFill>
              </a:rPr>
              <a:t>AuraTek</a:t>
            </a:r>
            <a:r>
              <a:rPr lang="en-GB" dirty="0">
                <a:solidFill>
                  <a:srgbClr val="E9511D"/>
                </a:solidFill>
              </a:rPr>
              <a:t> Photon Counting System (PCS)</a:t>
            </a:r>
          </a:p>
          <a:p>
            <a:pPr marL="285750" indent="-285750">
              <a:buFont typeface="Arial" panose="020B0604020202020204" pitchFamily="34" charset="0"/>
              <a:buChar char="•"/>
            </a:pPr>
            <a:r>
              <a:rPr lang="en-GB" dirty="0"/>
              <a:t>PCS Readout with a Square PMT</a:t>
            </a:r>
          </a:p>
          <a:p>
            <a:pPr marL="285750" indent="-285750">
              <a:buFont typeface="Arial" panose="020B0604020202020204" pitchFamily="34" charset="0"/>
              <a:buChar char="•"/>
            </a:pPr>
            <a:r>
              <a:rPr lang="en-GB" dirty="0"/>
              <a:t>Summary</a:t>
            </a:r>
          </a:p>
        </p:txBody>
      </p:sp>
    </p:spTree>
    <p:extLst>
      <p:ext uri="{BB962C8B-B14F-4D97-AF65-F5344CB8AC3E}">
        <p14:creationId xmlns:p14="http://schemas.microsoft.com/office/powerpoint/2010/main" val="3967675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err="1"/>
              <a:t>AuraTek</a:t>
            </a:r>
            <a:r>
              <a:rPr lang="en-GB" dirty="0"/>
              <a:t> PCS</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17</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TOFPET2 Integration with multi-anode MCP-PMT</a:t>
            </a:r>
          </a:p>
          <a:p>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a:xfrm>
            <a:off x="468314" y="1270444"/>
            <a:ext cx="4229566" cy="3245994"/>
          </a:xfrm>
        </p:spPr>
        <p:txBody>
          <a:bodyPr lIns="0" tIns="0" rIns="0" bIns="0"/>
          <a:lstStyle/>
          <a:p>
            <a:pPr marL="285750" indent="-285750">
              <a:buFont typeface="Arial" panose="020B0604020202020204" pitchFamily="34" charset="0"/>
              <a:buChar char="•"/>
            </a:pPr>
            <a:r>
              <a:rPr lang="en-GB" dirty="0"/>
              <a:t>TOFPET2d is an ASIC with 64 channels of integrated pre-amplifier, discriminator and time to digital convertor from </a:t>
            </a:r>
            <a:r>
              <a:rPr lang="en-GB" dirty="0" err="1"/>
              <a:t>PETsys</a:t>
            </a:r>
            <a:r>
              <a:rPr lang="en-GB" dirty="0"/>
              <a:t> Electronics</a:t>
            </a:r>
          </a:p>
          <a:p>
            <a:pPr marL="891132" lvl="1" indent="-285750">
              <a:buFont typeface="Arial" panose="020B0604020202020204" pitchFamily="34" charset="0"/>
              <a:buChar char="•"/>
            </a:pPr>
            <a:r>
              <a:rPr lang="en-GB" sz="1100" dirty="0"/>
              <a:t>Each channel can timestamp signals with a 30 </a:t>
            </a:r>
            <a:r>
              <a:rPr lang="en-GB" sz="1100" dirty="0" err="1"/>
              <a:t>ps</a:t>
            </a:r>
            <a:r>
              <a:rPr lang="en-GB" sz="1100" dirty="0"/>
              <a:t> TDC bin</a:t>
            </a:r>
          </a:p>
          <a:p>
            <a:pPr marL="891132" lvl="1" indent="-285750">
              <a:buFont typeface="Arial" panose="020B0604020202020204" pitchFamily="34" charset="0"/>
              <a:buChar char="•"/>
            </a:pPr>
            <a:r>
              <a:rPr lang="en-GB" sz="1100" dirty="0"/>
              <a:t>Maximum rate of 480 kHz per channel</a:t>
            </a:r>
            <a:endParaRPr lang="en-GB" dirty="0"/>
          </a:p>
          <a:p>
            <a:pPr marL="285750" indent="-285750">
              <a:buFont typeface="Arial" panose="020B0604020202020204" pitchFamily="34" charset="0"/>
              <a:buChar char="•"/>
            </a:pPr>
            <a:r>
              <a:rPr lang="en-GB" dirty="0"/>
              <a:t>We have developed the </a:t>
            </a:r>
            <a:r>
              <a:rPr lang="en-GB" dirty="0" err="1"/>
              <a:t>AuraTek</a:t>
            </a:r>
            <a:r>
              <a:rPr lang="en-GB" dirty="0"/>
              <a:t> PCS; a 256 channel photon counting system incorporating an MAPMT228 and 4x TOFPET2d ASICs</a:t>
            </a:r>
          </a:p>
          <a:p>
            <a:pPr marL="285750" indent="-285750">
              <a:buFont typeface="Arial" panose="020B0604020202020204" pitchFamily="34" charset="0"/>
              <a:buChar char="•"/>
            </a:pPr>
            <a:r>
              <a:rPr lang="en-GB" dirty="0"/>
              <a:t>The MAPMT228 is a sibling device to the MAPMT253; round format, 32x32 anode pattern, tighter photocathode to MCP gap ~ 0.2 mm</a:t>
            </a:r>
          </a:p>
          <a:p>
            <a:pPr marL="285750" indent="-285750">
              <a:buFont typeface="Arial" panose="020B0604020202020204" pitchFamily="34" charset="0"/>
              <a:buChar char="•"/>
            </a:pPr>
            <a:r>
              <a:rPr lang="en-GB" dirty="0"/>
              <a:t>For this device we gang anodes to reduce the 32x32 pattern to 16x16</a:t>
            </a:r>
          </a:p>
          <a:p>
            <a:pPr marL="285750" indent="-285750">
              <a:buFont typeface="Arial" panose="020B0604020202020204" pitchFamily="34" charset="0"/>
              <a:buChar char="•"/>
            </a:pPr>
            <a:r>
              <a:rPr lang="en-GB" dirty="0" err="1"/>
              <a:t>AuraTek</a:t>
            </a:r>
            <a:r>
              <a:rPr lang="en-GB" dirty="0"/>
              <a:t> PCS now commercially available</a:t>
            </a:r>
          </a:p>
          <a:p>
            <a:pPr marL="891132" lvl="1" indent="-285750">
              <a:buFont typeface="Arial" panose="020B0604020202020204" pitchFamily="34" charset="0"/>
              <a:buChar char="•"/>
            </a:pPr>
            <a:endParaRPr lang="en-GB" sz="100" dirty="0"/>
          </a:p>
          <a:p>
            <a:pPr marL="285750" indent="-285750">
              <a:buFont typeface="Arial" panose="020B0604020202020204" pitchFamily="34" charset="0"/>
              <a:buChar char="•"/>
            </a:pPr>
            <a:endParaRPr lang="en-GB" dirty="0"/>
          </a:p>
        </p:txBody>
      </p:sp>
      <p:pic>
        <p:nvPicPr>
          <p:cNvPr id="10" name="Picture 9" descr="Diagram&#10;&#10;Description automatically generated">
            <a:extLst>
              <a:ext uri="{FF2B5EF4-FFF2-40B4-BE49-F238E27FC236}">
                <a16:creationId xmlns:a16="http://schemas.microsoft.com/office/drawing/2014/main" id="{5ABE85E3-F6E6-4E6D-90B5-23050DE5D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339502"/>
            <a:ext cx="3881469" cy="2023781"/>
          </a:xfrm>
          <a:prstGeom prst="rect">
            <a:avLst/>
          </a:prstGeom>
        </p:spPr>
      </p:pic>
      <p:sp>
        <p:nvSpPr>
          <p:cNvPr id="11" name="TextBox 10">
            <a:extLst>
              <a:ext uri="{FF2B5EF4-FFF2-40B4-BE49-F238E27FC236}">
                <a16:creationId xmlns:a16="http://schemas.microsoft.com/office/drawing/2014/main" id="{99E84CA3-42CF-4BE0-9347-84EB8FE20493}"/>
              </a:ext>
            </a:extLst>
          </p:cNvPr>
          <p:cNvSpPr txBox="1"/>
          <p:nvPr/>
        </p:nvSpPr>
        <p:spPr>
          <a:xfrm>
            <a:off x="5364088" y="2348057"/>
            <a:ext cx="1277914" cy="292388"/>
          </a:xfrm>
          <a:prstGeom prst="rect">
            <a:avLst/>
          </a:prstGeom>
        </p:spPr>
        <p:txBody>
          <a:bodyPr lIns="0" tIns="0" rIns="0" bIns="0"/>
          <a:lstStyle>
            <a:lvl1pPr marL="285750" marR="0" indent="-285750" defTabSz="744653" eaLnBrk="1" latinLnBrk="0" hangingPunct="1">
              <a:lnSpc>
                <a:spcPct val="100000"/>
              </a:lnSpc>
              <a:spcBef>
                <a:spcPts val="912"/>
              </a:spcBef>
              <a:buClrTx/>
              <a:buSzTx/>
              <a:buFont typeface="Arial" panose="020B0604020202020204" pitchFamily="34" charset="0"/>
              <a:buChar char="•"/>
              <a:tabLst/>
              <a:defRPr sz="1300" b="0" i="0">
                <a:latin typeface="+mn-lt"/>
                <a:cs typeface="Calibri Light" panose="020F0302020204030204" pitchFamily="34" charset="0"/>
              </a:defRPr>
            </a:lvl1pPr>
            <a:lvl2pPr marL="891132" lvl="1" indent="-285750" defTabSz="744653" eaLnBrk="1" hangingPunct="1">
              <a:spcBef>
                <a:spcPct val="20000"/>
              </a:spcBef>
              <a:buFont typeface="Arial" panose="020B0604020202020204" pitchFamily="34" charset="0"/>
              <a:buChar char="•"/>
              <a:defRPr sz="1100">
                <a:latin typeface="+mn-lt"/>
              </a:defRPr>
            </a:lvl2pPr>
            <a:lvl3pPr marL="931097" indent="-186444" defTabSz="744653" eaLnBrk="1" hangingPunct="1">
              <a:spcBef>
                <a:spcPct val="20000"/>
              </a:spcBef>
              <a:buFont typeface="Arial" charset="0"/>
              <a:buChar char="•"/>
              <a:defRPr sz="2000">
                <a:latin typeface="+mn-lt"/>
              </a:defRPr>
            </a:lvl3pPr>
            <a:lvl4pPr marL="1303985" indent="-186444" defTabSz="744653" eaLnBrk="1" hangingPunct="1">
              <a:spcBef>
                <a:spcPct val="20000"/>
              </a:spcBef>
              <a:buFont typeface="Arial" charset="0"/>
              <a:buChar char="–"/>
              <a:defRPr sz="1600">
                <a:latin typeface="+mn-lt"/>
              </a:defRPr>
            </a:lvl4pPr>
            <a:lvl5pPr marL="1675749" indent="-185321" defTabSz="744653" eaLnBrk="1" hangingPunct="1">
              <a:spcBef>
                <a:spcPct val="20000"/>
              </a:spcBef>
              <a:buFont typeface="Arial" charset="0"/>
              <a:buChar char="»"/>
              <a:defRPr sz="1600">
                <a:latin typeface="+mn-lt"/>
              </a:defRPr>
            </a:lvl5pPr>
            <a:lvl6pPr marL="1999218" indent="-185321" defTabSz="744653" fontAlgn="base">
              <a:spcBef>
                <a:spcPct val="20000"/>
              </a:spcBef>
              <a:spcAft>
                <a:spcPct val="0"/>
              </a:spcAft>
              <a:buFont typeface="Arial" charset="0"/>
              <a:buChar char="»"/>
              <a:defRPr sz="1600">
                <a:latin typeface="+mn-lt"/>
              </a:defRPr>
            </a:lvl6pPr>
            <a:lvl7pPr marL="2322687" indent="-185321" defTabSz="744653" fontAlgn="base">
              <a:spcBef>
                <a:spcPct val="20000"/>
              </a:spcBef>
              <a:spcAft>
                <a:spcPct val="0"/>
              </a:spcAft>
              <a:buFont typeface="Arial" charset="0"/>
              <a:buChar char="»"/>
              <a:defRPr sz="1600">
                <a:latin typeface="+mn-lt"/>
              </a:defRPr>
            </a:lvl7pPr>
            <a:lvl8pPr marL="2646156" indent="-185321" defTabSz="744653" fontAlgn="base">
              <a:spcBef>
                <a:spcPct val="20000"/>
              </a:spcBef>
              <a:spcAft>
                <a:spcPct val="0"/>
              </a:spcAft>
              <a:buFont typeface="Arial" charset="0"/>
              <a:buChar char="»"/>
              <a:defRPr sz="1600">
                <a:latin typeface="+mn-lt"/>
              </a:defRPr>
            </a:lvl8pPr>
            <a:lvl9pPr marL="2969625" indent="-185321" defTabSz="744653" fontAlgn="base">
              <a:spcBef>
                <a:spcPct val="20000"/>
              </a:spcBef>
              <a:spcAft>
                <a:spcPct val="0"/>
              </a:spcAft>
              <a:buFont typeface="Arial" charset="0"/>
              <a:buChar char="»"/>
              <a:defRPr sz="1600">
                <a:latin typeface="+mn-lt"/>
              </a:defRPr>
            </a:lvl9pPr>
          </a:lstStyle>
          <a:p>
            <a:pPr marL="0" indent="0">
              <a:buNone/>
            </a:pPr>
            <a:r>
              <a:rPr lang="en-GB" sz="2000" dirty="0"/>
              <a:t>MAPMT253</a:t>
            </a:r>
          </a:p>
        </p:txBody>
      </p:sp>
      <p:sp>
        <p:nvSpPr>
          <p:cNvPr id="12" name="TextBox 11">
            <a:extLst>
              <a:ext uri="{FF2B5EF4-FFF2-40B4-BE49-F238E27FC236}">
                <a16:creationId xmlns:a16="http://schemas.microsoft.com/office/drawing/2014/main" id="{C53E817B-A6F7-4097-BE2A-8FB70DF88CD3}"/>
              </a:ext>
            </a:extLst>
          </p:cNvPr>
          <p:cNvSpPr txBox="1"/>
          <p:nvPr/>
        </p:nvSpPr>
        <p:spPr>
          <a:xfrm>
            <a:off x="7385371" y="2355670"/>
            <a:ext cx="1277914" cy="292388"/>
          </a:xfrm>
          <a:prstGeom prst="rect">
            <a:avLst/>
          </a:prstGeom>
        </p:spPr>
        <p:txBody>
          <a:bodyPr lIns="0" tIns="0" rIns="0" bIns="0"/>
          <a:lstStyle>
            <a:lvl1pPr marL="285750" marR="0" indent="-285750" defTabSz="744653" eaLnBrk="1" latinLnBrk="0" hangingPunct="1">
              <a:lnSpc>
                <a:spcPct val="100000"/>
              </a:lnSpc>
              <a:spcBef>
                <a:spcPts val="912"/>
              </a:spcBef>
              <a:buClrTx/>
              <a:buSzTx/>
              <a:buFont typeface="Arial" panose="020B0604020202020204" pitchFamily="34" charset="0"/>
              <a:buChar char="•"/>
              <a:tabLst/>
              <a:defRPr sz="1300" b="0" i="0">
                <a:latin typeface="+mn-lt"/>
                <a:cs typeface="Calibri Light" panose="020F0302020204030204" pitchFamily="34" charset="0"/>
              </a:defRPr>
            </a:lvl1pPr>
            <a:lvl2pPr marL="891132" lvl="1" indent="-285750" defTabSz="744653" eaLnBrk="1" hangingPunct="1">
              <a:spcBef>
                <a:spcPct val="20000"/>
              </a:spcBef>
              <a:buFont typeface="Arial" panose="020B0604020202020204" pitchFamily="34" charset="0"/>
              <a:buChar char="•"/>
              <a:defRPr sz="1100">
                <a:latin typeface="+mn-lt"/>
              </a:defRPr>
            </a:lvl2pPr>
            <a:lvl3pPr marL="931097" indent="-186444" defTabSz="744653" eaLnBrk="1" hangingPunct="1">
              <a:spcBef>
                <a:spcPct val="20000"/>
              </a:spcBef>
              <a:buFont typeface="Arial" charset="0"/>
              <a:buChar char="•"/>
              <a:defRPr sz="2000">
                <a:latin typeface="+mn-lt"/>
              </a:defRPr>
            </a:lvl3pPr>
            <a:lvl4pPr marL="1303985" indent="-186444" defTabSz="744653" eaLnBrk="1" hangingPunct="1">
              <a:spcBef>
                <a:spcPct val="20000"/>
              </a:spcBef>
              <a:buFont typeface="Arial" charset="0"/>
              <a:buChar char="–"/>
              <a:defRPr sz="1600">
                <a:latin typeface="+mn-lt"/>
              </a:defRPr>
            </a:lvl4pPr>
            <a:lvl5pPr marL="1675749" indent="-185321" defTabSz="744653" eaLnBrk="1" hangingPunct="1">
              <a:spcBef>
                <a:spcPct val="20000"/>
              </a:spcBef>
              <a:buFont typeface="Arial" charset="0"/>
              <a:buChar char="»"/>
              <a:defRPr sz="1600">
                <a:latin typeface="+mn-lt"/>
              </a:defRPr>
            </a:lvl5pPr>
            <a:lvl6pPr marL="1999218" indent="-185321" defTabSz="744653" fontAlgn="base">
              <a:spcBef>
                <a:spcPct val="20000"/>
              </a:spcBef>
              <a:spcAft>
                <a:spcPct val="0"/>
              </a:spcAft>
              <a:buFont typeface="Arial" charset="0"/>
              <a:buChar char="»"/>
              <a:defRPr sz="1600">
                <a:latin typeface="+mn-lt"/>
              </a:defRPr>
            </a:lvl6pPr>
            <a:lvl7pPr marL="2322687" indent="-185321" defTabSz="744653" fontAlgn="base">
              <a:spcBef>
                <a:spcPct val="20000"/>
              </a:spcBef>
              <a:spcAft>
                <a:spcPct val="0"/>
              </a:spcAft>
              <a:buFont typeface="Arial" charset="0"/>
              <a:buChar char="»"/>
              <a:defRPr sz="1600">
                <a:latin typeface="+mn-lt"/>
              </a:defRPr>
            </a:lvl7pPr>
            <a:lvl8pPr marL="2646156" indent="-185321" defTabSz="744653" fontAlgn="base">
              <a:spcBef>
                <a:spcPct val="20000"/>
              </a:spcBef>
              <a:spcAft>
                <a:spcPct val="0"/>
              </a:spcAft>
              <a:buFont typeface="Arial" charset="0"/>
              <a:buChar char="»"/>
              <a:defRPr sz="1600">
                <a:latin typeface="+mn-lt"/>
              </a:defRPr>
            </a:lvl8pPr>
            <a:lvl9pPr marL="2969625" indent="-185321" defTabSz="744653" fontAlgn="base">
              <a:spcBef>
                <a:spcPct val="20000"/>
              </a:spcBef>
              <a:spcAft>
                <a:spcPct val="0"/>
              </a:spcAft>
              <a:buFont typeface="Arial" charset="0"/>
              <a:buChar char="»"/>
              <a:defRPr sz="1600">
                <a:latin typeface="+mn-lt"/>
              </a:defRPr>
            </a:lvl9pPr>
          </a:lstStyle>
          <a:p>
            <a:pPr marL="0" indent="0">
              <a:buNone/>
            </a:pPr>
            <a:r>
              <a:rPr lang="en-GB" sz="2000" dirty="0"/>
              <a:t>MAPMT228</a:t>
            </a:r>
          </a:p>
        </p:txBody>
      </p:sp>
      <p:pic>
        <p:nvPicPr>
          <p:cNvPr id="7" name="Picture 6">
            <a:extLst>
              <a:ext uri="{FF2B5EF4-FFF2-40B4-BE49-F238E27FC236}">
                <a16:creationId xmlns:a16="http://schemas.microsoft.com/office/drawing/2014/main" id="{CA6B7A17-F839-EAF7-9B65-919D40F76BE7}"/>
              </a:ext>
            </a:extLst>
          </p:cNvPr>
          <p:cNvPicPr>
            <a:picLocks noChangeAspect="1"/>
          </p:cNvPicPr>
          <p:nvPr/>
        </p:nvPicPr>
        <p:blipFill>
          <a:blip r:embed="rId4"/>
          <a:stretch>
            <a:fillRect/>
          </a:stretch>
        </p:blipFill>
        <p:spPr>
          <a:xfrm>
            <a:off x="5568887" y="2885353"/>
            <a:ext cx="2880684" cy="2228029"/>
          </a:xfrm>
          <a:prstGeom prst="rect">
            <a:avLst/>
          </a:prstGeom>
        </p:spPr>
      </p:pic>
    </p:spTree>
    <p:extLst>
      <p:ext uri="{BB962C8B-B14F-4D97-AF65-F5344CB8AC3E}">
        <p14:creationId xmlns:p14="http://schemas.microsoft.com/office/powerpoint/2010/main" val="394894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5">
            <a:extLst>
              <a:ext uri="{FF2B5EF4-FFF2-40B4-BE49-F238E27FC236}">
                <a16:creationId xmlns:a16="http://schemas.microsoft.com/office/drawing/2014/main" id="{42111E03-C888-432F-B508-9AF9D3E46905}"/>
              </a:ext>
            </a:extLst>
          </p:cNvPr>
          <p:cNvSpPr txBox="1">
            <a:spLocks/>
          </p:cNvSpPr>
          <p:nvPr/>
        </p:nvSpPr>
        <p:spPr>
          <a:xfrm>
            <a:off x="468314" y="1270444"/>
            <a:ext cx="4229566" cy="653234"/>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solidFill>
                  <a:schemeClr val="tx1"/>
                </a:solidFill>
                <a:latin typeface="+mn-lt"/>
                <a:ea typeface="+mn-ea"/>
                <a:cs typeface="Calibri Light" panose="020F0302020204030204" pitchFamily="34" charset="0"/>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a:lstStyle>
          <a:p>
            <a:pPr marL="285750" indent="-285750">
              <a:buFont typeface="Arial" panose="020B0604020202020204" pitchFamily="34" charset="0"/>
              <a:buChar char="•"/>
            </a:pPr>
            <a:r>
              <a:rPr lang="en-GB" dirty="0"/>
              <a:t>Each channel has an independent threshold and zero level which is adjusted to normalise the response</a:t>
            </a:r>
            <a:endParaRPr lang="en-GB" kern="0" dirty="0"/>
          </a:p>
        </p:txBody>
      </p:sp>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err="1"/>
              <a:t>AuraTek</a:t>
            </a:r>
            <a:r>
              <a:rPr lang="en-GB" dirty="0"/>
              <a:t> PCS</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18</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Response Uniformity and Crosstalk</a:t>
            </a:r>
          </a:p>
          <a:p>
            <a:endParaRPr lang="en-GB" dirty="0"/>
          </a:p>
        </p:txBody>
      </p:sp>
      <p:sp>
        <p:nvSpPr>
          <p:cNvPr id="22" name="Text Placeholder 5">
            <a:extLst>
              <a:ext uri="{FF2B5EF4-FFF2-40B4-BE49-F238E27FC236}">
                <a16:creationId xmlns:a16="http://schemas.microsoft.com/office/drawing/2014/main" id="{B88CBA0F-F784-44B0-A44B-1E35D60166CC}"/>
              </a:ext>
            </a:extLst>
          </p:cNvPr>
          <p:cNvSpPr txBox="1">
            <a:spLocks/>
          </p:cNvSpPr>
          <p:nvPr/>
        </p:nvSpPr>
        <p:spPr>
          <a:xfrm>
            <a:off x="4841125" y="1270444"/>
            <a:ext cx="4229566" cy="653234"/>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solidFill>
                  <a:schemeClr val="tx1"/>
                </a:solidFill>
                <a:latin typeface="+mn-lt"/>
                <a:ea typeface="+mn-ea"/>
                <a:cs typeface="Calibri Light" panose="020F0302020204030204" pitchFamily="34" charset="0"/>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a:lstStyle>
          <a:p>
            <a:pPr marL="285750" indent="-285750">
              <a:buFont typeface="Arial" panose="020B0604020202020204" pitchFamily="34" charset="0"/>
              <a:buChar char="•"/>
            </a:pPr>
            <a:r>
              <a:rPr lang="en-GB" dirty="0"/>
              <a:t>A linear scan of a 0.2 mm laser spot attenuated to single photon level shows the inter-channel crosstalk</a:t>
            </a:r>
            <a:endParaRPr lang="en-GB" kern="0" dirty="0"/>
          </a:p>
        </p:txBody>
      </p:sp>
      <p:pic>
        <p:nvPicPr>
          <p:cNvPr id="26" name="Picture 25" descr="Chart&#10;&#10;Description automatically generated">
            <a:extLst>
              <a:ext uri="{FF2B5EF4-FFF2-40B4-BE49-F238E27FC236}">
                <a16:creationId xmlns:a16="http://schemas.microsoft.com/office/drawing/2014/main" id="{B7C2A4F6-9E5C-4BFF-9B24-40D36A469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773614"/>
            <a:ext cx="3374488" cy="2892418"/>
          </a:xfrm>
          <a:prstGeom prst="rect">
            <a:avLst/>
          </a:prstGeom>
        </p:spPr>
      </p:pic>
      <p:pic>
        <p:nvPicPr>
          <p:cNvPr id="29" name="Picture 28" descr="Chart&#10;&#10;Description automatically generated">
            <a:extLst>
              <a:ext uri="{FF2B5EF4-FFF2-40B4-BE49-F238E27FC236}">
                <a16:creationId xmlns:a16="http://schemas.microsoft.com/office/drawing/2014/main" id="{43EB96A7-319F-4F76-8CAA-207339F8F8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7326" y="2028269"/>
            <a:ext cx="4523746" cy="2032868"/>
          </a:xfrm>
          <a:prstGeom prst="rect">
            <a:avLst/>
          </a:prstGeom>
        </p:spPr>
      </p:pic>
    </p:spTree>
    <p:extLst>
      <p:ext uri="{BB962C8B-B14F-4D97-AF65-F5344CB8AC3E}">
        <p14:creationId xmlns:p14="http://schemas.microsoft.com/office/powerpoint/2010/main" val="184584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23E4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EFE2A-F799-4DA4-B67F-7E7C19A66261}"/>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err="1">
                <a:solidFill>
                  <a:srgbClr val="E9511D"/>
                </a:solidFill>
              </a:rPr>
              <a:t>Photek</a:t>
            </a:r>
            <a:r>
              <a:rPr lang="en-GB" dirty="0">
                <a:solidFill>
                  <a:srgbClr val="E9511D"/>
                </a:solidFill>
              </a:rPr>
              <a:t> Photomultiplier Tubes</a:t>
            </a:r>
          </a:p>
          <a:p>
            <a:pPr marL="285750" indent="-285750">
              <a:buFont typeface="Arial" panose="020B0604020202020204" pitchFamily="34" charset="0"/>
              <a:buChar char="•"/>
            </a:pPr>
            <a:r>
              <a:rPr lang="en-GB" dirty="0" err="1"/>
              <a:t>AuraTek</a:t>
            </a:r>
            <a:r>
              <a:rPr lang="en-GB" dirty="0"/>
              <a:t> Photon Counting System (PCS)</a:t>
            </a:r>
          </a:p>
          <a:p>
            <a:pPr marL="285750" indent="-285750">
              <a:buFont typeface="Arial" panose="020B0604020202020204" pitchFamily="34" charset="0"/>
              <a:buChar char="•"/>
            </a:pPr>
            <a:r>
              <a:rPr lang="en-GB" dirty="0"/>
              <a:t>PCS Readout with a Square PMT</a:t>
            </a:r>
          </a:p>
          <a:p>
            <a:pPr marL="285750" indent="-285750">
              <a:buFont typeface="Arial" panose="020B0604020202020204" pitchFamily="34" charset="0"/>
              <a:buChar char="•"/>
            </a:pPr>
            <a:r>
              <a:rPr lang="en-GB" dirty="0"/>
              <a:t>Summary</a:t>
            </a:r>
          </a:p>
        </p:txBody>
      </p:sp>
    </p:spTree>
    <p:extLst>
      <p:ext uri="{BB962C8B-B14F-4D97-AF65-F5344CB8AC3E}">
        <p14:creationId xmlns:p14="http://schemas.microsoft.com/office/powerpoint/2010/main" val="2048247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5">
            <a:extLst>
              <a:ext uri="{FF2B5EF4-FFF2-40B4-BE49-F238E27FC236}">
                <a16:creationId xmlns:a16="http://schemas.microsoft.com/office/drawing/2014/main" id="{42111E03-C888-432F-B508-9AF9D3E46905}"/>
              </a:ext>
            </a:extLst>
          </p:cNvPr>
          <p:cNvSpPr txBox="1">
            <a:spLocks/>
          </p:cNvSpPr>
          <p:nvPr/>
        </p:nvSpPr>
        <p:spPr>
          <a:xfrm>
            <a:off x="468314" y="1270444"/>
            <a:ext cx="7488062" cy="3245522"/>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solidFill>
                  <a:schemeClr val="tx1"/>
                </a:solidFill>
                <a:latin typeface="+mn-lt"/>
                <a:ea typeface="+mn-ea"/>
                <a:cs typeface="Calibri Light" panose="020F0302020204030204" pitchFamily="34" charset="0"/>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a:lstStyle>
          <a:p>
            <a:pPr marL="285750" indent="-285750">
              <a:buFont typeface="Arial" panose="020B0604020202020204" pitchFamily="34" charset="0"/>
              <a:buChar char="•"/>
            </a:pPr>
            <a:r>
              <a:rPr lang="en-GB" dirty="0"/>
              <a:t>The timing information for each photon event is logged by the TDC in each channel</a:t>
            </a:r>
          </a:p>
          <a:p>
            <a:pPr marL="285750" indent="-285750">
              <a:buFont typeface="Arial" panose="020B0604020202020204" pitchFamily="34" charset="0"/>
              <a:buChar char="•"/>
            </a:pPr>
            <a:r>
              <a:rPr lang="en-GB" kern="0" dirty="0"/>
              <a:t>The raw timing data is degraded by the amplitude walk caused by the gain variation in the single photon response of MCPs</a:t>
            </a:r>
          </a:p>
          <a:p>
            <a:pPr marL="285750" indent="-285750">
              <a:buFont typeface="Arial" panose="020B0604020202020204" pitchFamily="34" charset="0"/>
              <a:buChar char="•"/>
            </a:pPr>
            <a:r>
              <a:rPr lang="en-GB" kern="0" dirty="0"/>
              <a:t>Using the Time-over-Threshold technique restores the timing information</a:t>
            </a:r>
          </a:p>
          <a:p>
            <a:pPr marL="891132" lvl="1" indent="-285750">
              <a:buFont typeface="Arial" panose="020B0604020202020204" pitchFamily="34" charset="0"/>
              <a:buChar char="•"/>
            </a:pPr>
            <a:r>
              <a:rPr lang="en-GB" sz="1100" kern="0" dirty="0"/>
              <a:t>The amplitude variation is captured by the pulse width</a:t>
            </a:r>
          </a:p>
          <a:p>
            <a:pPr marL="891132" lvl="1" indent="-285750">
              <a:buFont typeface="Arial" panose="020B0604020202020204" pitchFamily="34" charset="0"/>
              <a:buChar char="•"/>
            </a:pPr>
            <a:r>
              <a:rPr lang="en-GB" sz="1100" kern="0" dirty="0"/>
              <a:t>This enables a correction to be implemented</a:t>
            </a:r>
          </a:p>
          <a:p>
            <a:pPr marL="285750" indent="-285750">
              <a:buFont typeface="Arial" panose="020B0604020202020204" pitchFamily="34" charset="0"/>
              <a:buChar char="•"/>
            </a:pPr>
            <a:r>
              <a:rPr lang="en-GB" kern="0" dirty="0"/>
              <a:t>Accumulated timing data is fitted to a double Gaussian by an automated function</a:t>
            </a:r>
          </a:p>
          <a:p>
            <a:pPr marL="285750" indent="-285750">
              <a:buFont typeface="Arial" panose="020B0604020202020204" pitchFamily="34" charset="0"/>
              <a:buChar char="•"/>
            </a:pPr>
            <a:r>
              <a:rPr lang="en-GB" sz="1300" kern="0" dirty="0">
                <a:cs typeface="Calibri Light" panose="020F0302020204030204" pitchFamily="34" charset="0"/>
              </a:rPr>
              <a:t>The </a:t>
            </a:r>
            <a:r>
              <a:rPr lang="en-GB" kern="0" dirty="0"/>
              <a:t>shift in the peak of the first fitted pulse is then fitted to a quadratic to apply the correction</a:t>
            </a:r>
            <a:endParaRPr lang="en-GB" sz="1300" kern="0" dirty="0">
              <a:cs typeface="Calibri Light" panose="020F0302020204030204" pitchFamily="34" charset="0"/>
            </a:endParaRPr>
          </a:p>
          <a:p>
            <a:pPr marL="285750" indent="-285750">
              <a:buFont typeface="Arial" panose="020B0604020202020204" pitchFamily="34" charset="0"/>
              <a:buChar char="•"/>
            </a:pPr>
            <a:endParaRPr lang="en-GB" sz="100" kern="0" dirty="0"/>
          </a:p>
        </p:txBody>
      </p:sp>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err="1"/>
              <a:t>AuraTek</a:t>
            </a:r>
            <a:r>
              <a:rPr lang="en-GB" dirty="0"/>
              <a:t> PCS</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19</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Timing Calibration</a:t>
            </a:r>
          </a:p>
          <a:p>
            <a:endParaRPr lang="en-GB" dirty="0"/>
          </a:p>
        </p:txBody>
      </p:sp>
      <p:pic>
        <p:nvPicPr>
          <p:cNvPr id="15" name="Picture 2" descr="Neville Harnew">
            <a:extLst>
              <a:ext uri="{FF2B5EF4-FFF2-40B4-BE49-F238E27FC236}">
                <a16:creationId xmlns:a16="http://schemas.microsoft.com/office/drawing/2014/main" id="{22A55548-F405-4663-4022-81C3E016E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3"/>
          <a:stretch/>
        </p:blipFill>
        <p:spPr bwMode="auto">
          <a:xfrm>
            <a:off x="3491880" y="3444465"/>
            <a:ext cx="1963688"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51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err="1"/>
              <a:t>AuraTek</a:t>
            </a:r>
            <a:r>
              <a:rPr lang="en-GB" dirty="0"/>
              <a:t> PCS</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20</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Timing Calibration</a:t>
            </a:r>
          </a:p>
          <a:p>
            <a:endParaRPr lang="en-GB" dirty="0"/>
          </a:p>
        </p:txBody>
      </p:sp>
      <p:pic>
        <p:nvPicPr>
          <p:cNvPr id="1026" name="Picture 2" descr="Neville Harnew">
            <a:extLst>
              <a:ext uri="{FF2B5EF4-FFF2-40B4-BE49-F238E27FC236}">
                <a16:creationId xmlns:a16="http://schemas.microsoft.com/office/drawing/2014/main" id="{EF986A77-8CED-4B30-9CB1-1C962EE51E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923"/>
          <a:stretch/>
        </p:blipFill>
        <p:spPr bwMode="auto">
          <a:xfrm>
            <a:off x="3590156" y="272143"/>
            <a:ext cx="1963688" cy="15430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F35F951-988A-A66E-8EF7-5FCACAD75E0F}"/>
              </a:ext>
            </a:extLst>
          </p:cNvPr>
          <p:cNvGrpSpPr/>
          <p:nvPr/>
        </p:nvGrpSpPr>
        <p:grpSpPr>
          <a:xfrm>
            <a:off x="0" y="1745871"/>
            <a:ext cx="4555015" cy="3122990"/>
            <a:chOff x="4942579" y="-10646"/>
            <a:chExt cx="3639361" cy="2495204"/>
          </a:xfrm>
        </p:grpSpPr>
        <p:pic>
          <p:nvPicPr>
            <p:cNvPr id="8" name="Picture 7" descr="Chart, scatter chart&#10;&#10;Description automatically generated">
              <a:extLst>
                <a:ext uri="{FF2B5EF4-FFF2-40B4-BE49-F238E27FC236}">
                  <a16:creationId xmlns:a16="http://schemas.microsoft.com/office/drawing/2014/main" id="{52E3D573-A763-4845-A9F2-05F7D5B301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992" b="5969"/>
            <a:stretch/>
          </p:blipFill>
          <p:spPr>
            <a:xfrm>
              <a:off x="4942579" y="-10646"/>
              <a:ext cx="3639361" cy="2273654"/>
            </a:xfrm>
            <a:prstGeom prst="rect">
              <a:avLst/>
            </a:prstGeom>
          </p:spPr>
        </p:pic>
        <p:sp>
          <p:nvSpPr>
            <p:cNvPr id="4" name="TextBox 3">
              <a:extLst>
                <a:ext uri="{FF2B5EF4-FFF2-40B4-BE49-F238E27FC236}">
                  <a16:creationId xmlns:a16="http://schemas.microsoft.com/office/drawing/2014/main" id="{EC8798EA-3A70-304E-0BC2-CEDDEDD1FADA}"/>
                </a:ext>
              </a:extLst>
            </p:cNvPr>
            <p:cNvSpPr txBox="1"/>
            <p:nvPr/>
          </p:nvSpPr>
          <p:spPr>
            <a:xfrm>
              <a:off x="6012160" y="2238337"/>
              <a:ext cx="2088232" cy="246221"/>
            </a:xfrm>
            <a:prstGeom prst="rect">
              <a:avLst/>
            </a:prstGeom>
            <a:solidFill>
              <a:schemeClr val="bg1"/>
            </a:solidFill>
          </p:spPr>
          <p:txBody>
            <a:bodyPr wrap="square" rtlCol="0">
              <a:spAutoFit/>
            </a:bodyPr>
            <a:lstStyle/>
            <a:p>
              <a:r>
                <a:rPr lang="en-US" sz="1000" dirty="0">
                  <a:latin typeface="Calibri Light" panose="020F0302020204030204" pitchFamily="34" charset="0"/>
                </a:rPr>
                <a:t>Time over threshold width (</a:t>
              </a:r>
              <a:r>
                <a:rPr lang="en-US" sz="1000" dirty="0" err="1">
                  <a:latin typeface="Calibri Light" panose="020F0302020204030204" pitchFamily="34" charset="0"/>
                </a:rPr>
                <a:t>ps</a:t>
              </a:r>
              <a:r>
                <a:rPr lang="en-US" sz="1000" dirty="0">
                  <a:latin typeface="Calibri Light" panose="020F0302020204030204" pitchFamily="34" charset="0"/>
                </a:rPr>
                <a:t>)</a:t>
              </a:r>
              <a:endParaRPr lang="en-GB" sz="1000" dirty="0" err="1">
                <a:latin typeface="Calibri Light" panose="020F0302020204030204" pitchFamily="34" charset="0"/>
              </a:endParaRPr>
            </a:p>
          </p:txBody>
        </p:sp>
        <p:sp>
          <p:nvSpPr>
            <p:cNvPr id="7" name="TextBox 6">
              <a:extLst>
                <a:ext uri="{FF2B5EF4-FFF2-40B4-BE49-F238E27FC236}">
                  <a16:creationId xmlns:a16="http://schemas.microsoft.com/office/drawing/2014/main" id="{83854220-6FBD-5AE2-1CAD-8BC1FFC59AE3}"/>
                </a:ext>
              </a:extLst>
            </p:cNvPr>
            <p:cNvSpPr txBox="1"/>
            <p:nvPr/>
          </p:nvSpPr>
          <p:spPr>
            <a:xfrm rot="16200000">
              <a:off x="4053791" y="910360"/>
              <a:ext cx="2088232" cy="246221"/>
            </a:xfrm>
            <a:prstGeom prst="rect">
              <a:avLst/>
            </a:prstGeom>
            <a:solidFill>
              <a:schemeClr val="bg1"/>
            </a:solidFill>
          </p:spPr>
          <p:txBody>
            <a:bodyPr wrap="square" rtlCol="0">
              <a:spAutoFit/>
            </a:bodyPr>
            <a:lstStyle/>
            <a:p>
              <a:r>
                <a:rPr lang="en-US" sz="1000" dirty="0">
                  <a:latin typeface="Calibri Light" panose="020F0302020204030204" pitchFamily="34" charset="0"/>
                </a:rPr>
                <a:t>Arrival Time with arbitrary offset (</a:t>
              </a:r>
              <a:r>
                <a:rPr lang="en-US" sz="1000" dirty="0" err="1">
                  <a:latin typeface="Calibri Light" panose="020F0302020204030204" pitchFamily="34" charset="0"/>
                </a:rPr>
                <a:t>ps</a:t>
              </a:r>
              <a:r>
                <a:rPr lang="en-US" sz="1000" dirty="0">
                  <a:latin typeface="Calibri Light" panose="020F0302020204030204" pitchFamily="34" charset="0"/>
                </a:rPr>
                <a:t>)</a:t>
              </a:r>
              <a:endParaRPr lang="en-GB" sz="1000" dirty="0" err="1">
                <a:latin typeface="Calibri Light" panose="020F0302020204030204" pitchFamily="34" charset="0"/>
              </a:endParaRPr>
            </a:p>
          </p:txBody>
        </p:sp>
      </p:grpSp>
      <p:grpSp>
        <p:nvGrpSpPr>
          <p:cNvPr id="11" name="Group 10">
            <a:extLst>
              <a:ext uri="{FF2B5EF4-FFF2-40B4-BE49-F238E27FC236}">
                <a16:creationId xmlns:a16="http://schemas.microsoft.com/office/drawing/2014/main" id="{ADBF0C65-BB87-BDA1-1889-543D4EE2FC6F}"/>
              </a:ext>
            </a:extLst>
          </p:cNvPr>
          <p:cNvGrpSpPr/>
          <p:nvPr/>
        </p:nvGrpSpPr>
        <p:grpSpPr>
          <a:xfrm>
            <a:off x="4499992" y="1914864"/>
            <a:ext cx="4624130" cy="2760473"/>
            <a:chOff x="4788024" y="2571749"/>
            <a:chExt cx="3980532" cy="2376263"/>
          </a:xfrm>
        </p:grpSpPr>
        <p:pic>
          <p:nvPicPr>
            <p:cNvPr id="14" name="Picture 13" descr="Chart&#10;&#10;Description automatically generated">
              <a:extLst>
                <a:ext uri="{FF2B5EF4-FFF2-40B4-BE49-F238E27FC236}">
                  <a16:creationId xmlns:a16="http://schemas.microsoft.com/office/drawing/2014/main" id="{E5E45D5E-EF8A-43E5-9B43-323DCEB42B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36" t="6257" r="7671" b="2967"/>
            <a:stretch/>
          </p:blipFill>
          <p:spPr>
            <a:xfrm>
              <a:off x="4788024" y="2571749"/>
              <a:ext cx="3980532" cy="2376263"/>
            </a:xfrm>
            <a:prstGeom prst="rect">
              <a:avLst/>
            </a:prstGeom>
          </p:spPr>
        </p:pic>
        <p:sp>
          <p:nvSpPr>
            <p:cNvPr id="10" name="TextBox 9">
              <a:extLst>
                <a:ext uri="{FF2B5EF4-FFF2-40B4-BE49-F238E27FC236}">
                  <a16:creationId xmlns:a16="http://schemas.microsoft.com/office/drawing/2014/main" id="{10344984-2C16-CCBA-AFFF-E1E4ED7ED107}"/>
                </a:ext>
              </a:extLst>
            </p:cNvPr>
            <p:cNvSpPr txBox="1"/>
            <p:nvPr/>
          </p:nvSpPr>
          <p:spPr>
            <a:xfrm>
              <a:off x="6948264" y="2737141"/>
              <a:ext cx="1696171" cy="553998"/>
            </a:xfrm>
            <a:prstGeom prst="rect">
              <a:avLst/>
            </a:prstGeom>
            <a:solidFill>
              <a:schemeClr val="bg1"/>
            </a:solidFill>
          </p:spPr>
          <p:txBody>
            <a:bodyPr wrap="square" rtlCol="0">
              <a:spAutoFit/>
            </a:bodyPr>
            <a:lstStyle/>
            <a:p>
              <a:r>
                <a:rPr lang="en-US" sz="1000" dirty="0">
                  <a:solidFill>
                    <a:srgbClr val="00B0F0"/>
                  </a:solidFill>
                  <a:latin typeface="Calibri Light" panose="020F0302020204030204" pitchFamily="34" charset="0"/>
                </a:rPr>
                <a:t>Uncorrected rms = 224.5 </a:t>
              </a:r>
              <a:r>
                <a:rPr lang="en-US" sz="1000" dirty="0" err="1">
                  <a:solidFill>
                    <a:srgbClr val="00B0F0"/>
                  </a:solidFill>
                  <a:latin typeface="Calibri Light" panose="020F0302020204030204" pitchFamily="34" charset="0"/>
                </a:rPr>
                <a:t>ps</a:t>
              </a:r>
              <a:endParaRPr lang="en-US" sz="1000" dirty="0">
                <a:solidFill>
                  <a:srgbClr val="00B0F0"/>
                </a:solidFill>
                <a:latin typeface="Calibri Light" panose="020F0302020204030204" pitchFamily="34" charset="0"/>
              </a:endParaRPr>
            </a:p>
            <a:p>
              <a:r>
                <a:rPr lang="en-US" sz="1000" dirty="0">
                  <a:solidFill>
                    <a:srgbClr val="FFC000"/>
                  </a:solidFill>
                  <a:latin typeface="Calibri Light" panose="020F0302020204030204" pitchFamily="34" charset="0"/>
                </a:rPr>
                <a:t>Corrected rms = 167.2 </a:t>
              </a:r>
              <a:r>
                <a:rPr lang="en-US" sz="1000" dirty="0" err="1">
                  <a:solidFill>
                    <a:srgbClr val="FFC000"/>
                  </a:solidFill>
                  <a:latin typeface="Calibri Light" panose="020F0302020204030204" pitchFamily="34" charset="0"/>
                </a:rPr>
                <a:t>ps</a:t>
              </a:r>
              <a:endParaRPr lang="en-US" sz="1000" dirty="0">
                <a:solidFill>
                  <a:srgbClr val="FFC000"/>
                </a:solidFill>
                <a:latin typeface="Calibri Light" panose="020F0302020204030204" pitchFamily="34" charset="0"/>
              </a:endParaRPr>
            </a:p>
            <a:p>
              <a:r>
                <a:rPr lang="en-US" sz="1000" dirty="0">
                  <a:solidFill>
                    <a:srgbClr val="00B050"/>
                  </a:solidFill>
                  <a:latin typeface="Calibri Light" panose="020F0302020204030204" pitchFamily="34" charset="0"/>
                </a:rPr>
                <a:t>Fitted rms = 56.5 </a:t>
              </a:r>
              <a:r>
                <a:rPr lang="en-US" sz="1000" dirty="0" err="1">
                  <a:solidFill>
                    <a:srgbClr val="00B050"/>
                  </a:solidFill>
                  <a:latin typeface="Calibri Light" panose="020F0302020204030204" pitchFamily="34" charset="0"/>
                </a:rPr>
                <a:t>ps</a:t>
              </a:r>
              <a:endParaRPr lang="en-US" sz="1000" dirty="0">
                <a:solidFill>
                  <a:srgbClr val="00B050"/>
                </a:solidFill>
                <a:latin typeface="Calibri Light" panose="020F0302020204030204" pitchFamily="34" charset="0"/>
              </a:endParaRPr>
            </a:p>
          </p:txBody>
        </p:sp>
      </p:grpSp>
    </p:spTree>
    <p:extLst>
      <p:ext uri="{BB962C8B-B14F-4D97-AF65-F5344CB8AC3E}">
        <p14:creationId xmlns:p14="http://schemas.microsoft.com/office/powerpoint/2010/main" val="21380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5">
            <a:extLst>
              <a:ext uri="{FF2B5EF4-FFF2-40B4-BE49-F238E27FC236}">
                <a16:creationId xmlns:a16="http://schemas.microsoft.com/office/drawing/2014/main" id="{42111E03-C888-432F-B508-9AF9D3E46905}"/>
              </a:ext>
            </a:extLst>
          </p:cNvPr>
          <p:cNvSpPr txBox="1">
            <a:spLocks/>
          </p:cNvSpPr>
          <p:nvPr/>
        </p:nvSpPr>
        <p:spPr>
          <a:xfrm>
            <a:off x="468314" y="1270444"/>
            <a:ext cx="4229566" cy="3317530"/>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solidFill>
                  <a:schemeClr val="tx1"/>
                </a:solidFill>
                <a:latin typeface="+mn-lt"/>
                <a:ea typeface="+mn-ea"/>
                <a:cs typeface="Calibri Light" panose="020F0302020204030204" pitchFamily="34" charset="0"/>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a:lstStyle>
          <a:p>
            <a:pPr marL="285750" indent="-285750">
              <a:buFont typeface="Arial" panose="020B0604020202020204" pitchFamily="34" charset="0"/>
              <a:buChar char="•"/>
            </a:pPr>
            <a:r>
              <a:rPr lang="en-GB" kern="0" dirty="0"/>
              <a:t>The uniformity of the timing response was measured by scanning the 40 </a:t>
            </a:r>
            <a:r>
              <a:rPr lang="en-GB" kern="0" dirty="0" err="1"/>
              <a:t>ps</a:t>
            </a:r>
            <a:r>
              <a:rPr lang="en-GB" kern="0" dirty="0"/>
              <a:t> laser pulse across each channel and using Time-over-Threshold to correct for amplitude walk</a:t>
            </a:r>
          </a:p>
          <a:p>
            <a:pPr marL="285750" indent="-285750">
              <a:buFont typeface="Arial" panose="020B0604020202020204" pitchFamily="34" charset="0"/>
              <a:buChar char="•"/>
            </a:pPr>
            <a:r>
              <a:rPr lang="en-GB" kern="0" dirty="0"/>
              <a:t>This example shows an average σ of 65 </a:t>
            </a:r>
            <a:r>
              <a:rPr lang="en-GB" kern="0" dirty="0" err="1"/>
              <a:t>ps</a:t>
            </a:r>
            <a:endParaRPr lang="en-GB" kern="0" dirty="0"/>
          </a:p>
        </p:txBody>
      </p:sp>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PCS-256</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21</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Timing Uniformity</a:t>
            </a:r>
          </a:p>
        </p:txBody>
      </p:sp>
      <p:pic>
        <p:nvPicPr>
          <p:cNvPr id="7" name="Picture 6" descr="Chart&#10;&#10;Description automatically generated">
            <a:extLst>
              <a:ext uri="{FF2B5EF4-FFF2-40B4-BE49-F238E27FC236}">
                <a16:creationId xmlns:a16="http://schemas.microsoft.com/office/drawing/2014/main" id="{302895BD-202D-413C-A70B-B91B54C3A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082" y="1200645"/>
            <a:ext cx="3923928" cy="3363367"/>
          </a:xfrm>
          <a:prstGeom prst="rect">
            <a:avLst/>
          </a:prstGeom>
        </p:spPr>
      </p:pic>
    </p:spTree>
    <p:extLst>
      <p:ext uri="{BB962C8B-B14F-4D97-AF65-F5344CB8AC3E}">
        <p14:creationId xmlns:p14="http://schemas.microsoft.com/office/powerpoint/2010/main" val="86793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EFE2A-F799-4DA4-B67F-7E7C19A66261}"/>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err="1"/>
              <a:t>Photek</a:t>
            </a:r>
            <a:r>
              <a:rPr lang="en-GB" dirty="0"/>
              <a:t> Photomultiplier Tubes</a:t>
            </a:r>
          </a:p>
          <a:p>
            <a:pPr marL="285750" indent="-285750">
              <a:buFont typeface="Arial" panose="020B0604020202020204" pitchFamily="34" charset="0"/>
              <a:buChar char="•"/>
            </a:pPr>
            <a:r>
              <a:rPr lang="en-GB" dirty="0" err="1"/>
              <a:t>AuraTek</a:t>
            </a:r>
            <a:r>
              <a:rPr lang="en-GB" dirty="0"/>
              <a:t> Photon Counting System (PCS)</a:t>
            </a:r>
          </a:p>
          <a:p>
            <a:pPr marL="285750" indent="-285750">
              <a:buFont typeface="Arial" panose="020B0604020202020204" pitchFamily="34" charset="0"/>
              <a:buChar char="•"/>
            </a:pPr>
            <a:r>
              <a:rPr lang="en-GB" dirty="0">
                <a:solidFill>
                  <a:srgbClr val="E9511D"/>
                </a:solidFill>
              </a:rPr>
              <a:t>PCS Readout with a Square PMT</a:t>
            </a:r>
          </a:p>
          <a:p>
            <a:pPr marL="285750" indent="-285750">
              <a:buFont typeface="Arial" panose="020B0604020202020204" pitchFamily="34" charset="0"/>
              <a:buChar char="•"/>
            </a:pPr>
            <a:r>
              <a:rPr lang="en-GB" dirty="0"/>
              <a:t>Summary</a:t>
            </a:r>
          </a:p>
        </p:txBody>
      </p:sp>
    </p:spTree>
    <p:extLst>
      <p:ext uri="{BB962C8B-B14F-4D97-AF65-F5344CB8AC3E}">
        <p14:creationId xmlns:p14="http://schemas.microsoft.com/office/powerpoint/2010/main" val="165229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 &amp; PCS</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23</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TOFPET2 Integration</a:t>
            </a:r>
          </a:p>
          <a:p>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a:xfrm>
            <a:off x="468314" y="1270444"/>
            <a:ext cx="4751758" cy="3245994"/>
          </a:xfrm>
        </p:spPr>
        <p:txBody>
          <a:bodyPr lIns="0" tIns="0" rIns="0" bIns="0"/>
          <a:lstStyle/>
          <a:p>
            <a:pPr marL="285750" indent="-285750">
              <a:buFont typeface="Arial" panose="020B0604020202020204" pitchFamily="34" charset="0"/>
              <a:buChar char="•"/>
            </a:pPr>
            <a:r>
              <a:rPr lang="en-GB" dirty="0"/>
              <a:t>We have demonstrated hardware compatibility between the square PMT with 16x16 readout PCB and the TOFPET2 front-end</a:t>
            </a:r>
          </a:p>
          <a:p>
            <a:pPr marL="285750" indent="-285750">
              <a:buFont typeface="Arial" panose="020B0604020202020204" pitchFamily="34" charset="0"/>
              <a:buChar char="•"/>
            </a:pPr>
            <a:r>
              <a:rPr lang="en-GB" dirty="0"/>
              <a:t>Mechanical fit into the same envelop</a:t>
            </a:r>
          </a:p>
          <a:p>
            <a:pPr marL="285750" indent="-285750">
              <a:buFont typeface="Arial" panose="020B0604020202020204" pitchFamily="34" charset="0"/>
              <a:buChar char="•"/>
            </a:pPr>
            <a:r>
              <a:rPr lang="en-GB" dirty="0"/>
              <a:t>Back-end electronics can be located remotely</a:t>
            </a:r>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791361AF-5239-4D15-B4AF-572C27F6DFB4}"/>
              </a:ext>
            </a:extLst>
          </p:cNvPr>
          <p:cNvPicPr>
            <a:picLocks noChangeAspect="1"/>
          </p:cNvPicPr>
          <p:nvPr/>
        </p:nvPicPr>
        <p:blipFill rotWithShape="1">
          <a:blip r:embed="rId3"/>
          <a:srcRect l="14335" t="15362" r="28600" b="15362"/>
          <a:stretch/>
        </p:blipFill>
        <p:spPr>
          <a:xfrm>
            <a:off x="720426" y="2642778"/>
            <a:ext cx="2141326" cy="1873660"/>
          </a:xfrm>
          <a:prstGeom prst="rect">
            <a:avLst/>
          </a:prstGeom>
        </p:spPr>
      </p:pic>
      <p:pic>
        <p:nvPicPr>
          <p:cNvPr id="8" name="Picture 7">
            <a:extLst>
              <a:ext uri="{FF2B5EF4-FFF2-40B4-BE49-F238E27FC236}">
                <a16:creationId xmlns:a16="http://schemas.microsoft.com/office/drawing/2014/main" id="{7563A8BC-E456-4DD5-B6ED-03DD3952B92B}"/>
              </a:ext>
            </a:extLst>
          </p:cNvPr>
          <p:cNvPicPr>
            <a:picLocks noChangeAspect="1"/>
          </p:cNvPicPr>
          <p:nvPr/>
        </p:nvPicPr>
        <p:blipFill rotWithShape="1">
          <a:blip r:embed="rId4"/>
          <a:srcRect t="42917" r="33299" b="11937"/>
          <a:stretch/>
        </p:blipFill>
        <p:spPr>
          <a:xfrm>
            <a:off x="3131840" y="2642778"/>
            <a:ext cx="1957968" cy="1873660"/>
          </a:xfrm>
          <a:prstGeom prst="rect">
            <a:avLst/>
          </a:prstGeom>
        </p:spPr>
      </p:pic>
      <p:pic>
        <p:nvPicPr>
          <p:cNvPr id="9" name="Picture 8">
            <a:extLst>
              <a:ext uri="{FF2B5EF4-FFF2-40B4-BE49-F238E27FC236}">
                <a16:creationId xmlns:a16="http://schemas.microsoft.com/office/drawing/2014/main" id="{81CF3B44-6342-4D82-B768-AF897776D6AA}"/>
              </a:ext>
            </a:extLst>
          </p:cNvPr>
          <p:cNvPicPr>
            <a:picLocks noChangeAspect="1"/>
          </p:cNvPicPr>
          <p:nvPr/>
        </p:nvPicPr>
        <p:blipFill>
          <a:blip r:embed="rId5"/>
          <a:stretch>
            <a:fillRect/>
          </a:stretch>
        </p:blipFill>
        <p:spPr>
          <a:xfrm>
            <a:off x="5359896" y="2642778"/>
            <a:ext cx="2968827" cy="1873660"/>
          </a:xfrm>
          <a:prstGeom prst="rect">
            <a:avLst/>
          </a:prstGeom>
        </p:spPr>
      </p:pic>
    </p:spTree>
    <p:extLst>
      <p:ext uri="{BB962C8B-B14F-4D97-AF65-F5344CB8AC3E}">
        <p14:creationId xmlns:p14="http://schemas.microsoft.com/office/powerpoint/2010/main" val="8863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 &amp; PCS</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24</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a:xfrm>
            <a:off x="3923928" y="307419"/>
            <a:ext cx="6840537" cy="287336"/>
          </a:xfrm>
        </p:spPr>
        <p:txBody>
          <a:bodyPr/>
          <a:lstStyle/>
          <a:p>
            <a:r>
              <a:rPr lang="en-GB" dirty="0"/>
              <a:t>Examples of 256 channel Time-over-Threshold corrections</a:t>
            </a:r>
          </a:p>
          <a:p>
            <a:endParaRPr lang="en-GB" dirty="0"/>
          </a:p>
        </p:txBody>
      </p:sp>
      <p:pic>
        <p:nvPicPr>
          <p:cNvPr id="12" name="Picture 11" descr="Chart&#10;&#10;Description automatically generated">
            <a:extLst>
              <a:ext uri="{FF2B5EF4-FFF2-40B4-BE49-F238E27FC236}">
                <a16:creationId xmlns:a16="http://schemas.microsoft.com/office/drawing/2014/main" id="{CBBAE2E2-ECC1-F57D-4E98-4529CE2C93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7466" y="639508"/>
            <a:ext cx="3618464" cy="2067694"/>
          </a:xfrm>
          <a:prstGeom prst="rect">
            <a:avLst/>
          </a:prstGeom>
        </p:spPr>
      </p:pic>
      <p:pic>
        <p:nvPicPr>
          <p:cNvPr id="14" name="Picture 13" descr="Chart, scatter chart&#10;&#10;Description automatically generated">
            <a:extLst>
              <a:ext uri="{FF2B5EF4-FFF2-40B4-BE49-F238E27FC236}">
                <a16:creationId xmlns:a16="http://schemas.microsoft.com/office/drawing/2014/main" id="{64D5F6CB-973C-0660-6963-637FDFD3B9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830"/>
          <a:stretch/>
        </p:blipFill>
        <p:spPr>
          <a:xfrm>
            <a:off x="5074344" y="2692947"/>
            <a:ext cx="3618464" cy="2427734"/>
          </a:xfrm>
          <a:prstGeom prst="rect">
            <a:avLst/>
          </a:prstGeom>
        </p:spPr>
      </p:pic>
      <p:pic>
        <p:nvPicPr>
          <p:cNvPr id="16" name="Picture 15" descr="Chart&#10;&#10;Description automatically generated">
            <a:extLst>
              <a:ext uri="{FF2B5EF4-FFF2-40B4-BE49-F238E27FC236}">
                <a16:creationId xmlns:a16="http://schemas.microsoft.com/office/drawing/2014/main" id="{AC6F39C7-9D48-E36A-5298-65989D8634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9044" y="627600"/>
            <a:ext cx="3672408" cy="2098519"/>
          </a:xfrm>
          <a:prstGeom prst="rect">
            <a:avLst/>
          </a:prstGeom>
        </p:spPr>
      </p:pic>
      <p:pic>
        <p:nvPicPr>
          <p:cNvPr id="18" name="Picture 17" descr="Chart, scatter chart&#10;&#10;Description automatically generated">
            <a:extLst>
              <a:ext uri="{FF2B5EF4-FFF2-40B4-BE49-F238E27FC236}">
                <a16:creationId xmlns:a16="http://schemas.microsoft.com/office/drawing/2014/main" id="{49B2F0FF-A5A6-5CA2-6B3C-E41517004F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4830"/>
          <a:stretch/>
        </p:blipFill>
        <p:spPr>
          <a:xfrm>
            <a:off x="1409002" y="2692947"/>
            <a:ext cx="3618464" cy="2427734"/>
          </a:xfrm>
          <a:prstGeom prst="rect">
            <a:avLst/>
          </a:prstGeom>
        </p:spPr>
      </p:pic>
    </p:spTree>
    <p:extLst>
      <p:ext uri="{BB962C8B-B14F-4D97-AF65-F5344CB8AC3E}">
        <p14:creationId xmlns:p14="http://schemas.microsoft.com/office/powerpoint/2010/main" val="35897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 &amp; PCS</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25</a:t>
            </a:fld>
            <a:endParaRPr lang="en-GB" altLang="en-US" dirty="0"/>
          </a:p>
        </p:txBody>
      </p:sp>
      <p:sp>
        <p:nvSpPr>
          <p:cNvPr id="4" name="Text Placeholder 4">
            <a:extLst>
              <a:ext uri="{FF2B5EF4-FFF2-40B4-BE49-F238E27FC236}">
                <a16:creationId xmlns:a16="http://schemas.microsoft.com/office/drawing/2014/main" id="{886A2D48-852D-9016-B065-6A94364B1E7C}"/>
              </a:ext>
            </a:extLst>
          </p:cNvPr>
          <p:cNvSpPr txBox="1">
            <a:spLocks/>
          </p:cNvSpPr>
          <p:nvPr/>
        </p:nvSpPr>
        <p:spPr>
          <a:xfrm>
            <a:off x="468313" y="763767"/>
            <a:ext cx="6840537" cy="287336"/>
          </a:xfrm>
          <a:prstGeom prst="rect">
            <a:avLst/>
          </a:prstGeom>
        </p:spPr>
        <p:txBody>
          <a:bodyPr lIns="0" tIns="0" rIns="0" bIns="0"/>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1" i="0">
                <a:solidFill>
                  <a:srgbClr val="E9511D"/>
                </a:solidFill>
                <a:latin typeface="+mn-lt"/>
                <a:ea typeface="+mn-ea"/>
                <a:cs typeface="Calibri Light" panose="020F0302020204030204" pitchFamily="34" charset="0"/>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a:lstStyle>
          <a:p>
            <a:r>
              <a:rPr lang="en-GB" kern="0" dirty="0"/>
              <a:t>Time Resolution Map – FWHM of Fitted Peak</a:t>
            </a:r>
          </a:p>
          <a:p>
            <a:endParaRPr lang="en-GB" kern="0" dirty="0"/>
          </a:p>
        </p:txBody>
      </p:sp>
      <p:pic>
        <p:nvPicPr>
          <p:cNvPr id="11" name="Picture 10" descr="Qr code&#10;&#10;Description automatically generated">
            <a:extLst>
              <a:ext uri="{FF2B5EF4-FFF2-40B4-BE49-F238E27FC236}">
                <a16:creationId xmlns:a16="http://schemas.microsoft.com/office/drawing/2014/main" id="{17B88680-8120-E93F-B32B-0CA231994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034190"/>
            <a:ext cx="4092496" cy="3507854"/>
          </a:xfrm>
          <a:prstGeom prst="rect">
            <a:avLst/>
          </a:prstGeom>
        </p:spPr>
      </p:pic>
      <p:pic>
        <p:nvPicPr>
          <p:cNvPr id="15" name="Picture 14" descr="Qr code&#10;&#10;Description automatically generated">
            <a:extLst>
              <a:ext uri="{FF2B5EF4-FFF2-40B4-BE49-F238E27FC236}">
                <a16:creationId xmlns:a16="http://schemas.microsoft.com/office/drawing/2014/main" id="{9110B14B-BD3F-D293-EB7B-E4C1A0876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1034190"/>
            <a:ext cx="4092496" cy="3507854"/>
          </a:xfrm>
          <a:prstGeom prst="rect">
            <a:avLst/>
          </a:prstGeom>
        </p:spPr>
      </p:pic>
      <p:sp>
        <p:nvSpPr>
          <p:cNvPr id="6" name="TextBox 5">
            <a:extLst>
              <a:ext uri="{FF2B5EF4-FFF2-40B4-BE49-F238E27FC236}">
                <a16:creationId xmlns:a16="http://schemas.microsoft.com/office/drawing/2014/main" id="{3787E6BE-97FB-6671-B61B-3006189E8BF1}"/>
              </a:ext>
            </a:extLst>
          </p:cNvPr>
          <p:cNvSpPr txBox="1"/>
          <p:nvPr/>
        </p:nvSpPr>
        <p:spPr>
          <a:xfrm>
            <a:off x="1505597" y="4573887"/>
            <a:ext cx="1728358" cy="369332"/>
          </a:xfrm>
          <a:prstGeom prst="rect">
            <a:avLst/>
          </a:prstGeom>
          <a:noFill/>
        </p:spPr>
        <p:txBody>
          <a:bodyPr wrap="none" rtlCol="0">
            <a:spAutoFit/>
          </a:bodyPr>
          <a:lstStyle/>
          <a:p>
            <a:r>
              <a:rPr lang="en-US" dirty="0">
                <a:latin typeface="Calibri Light" panose="020F0302020204030204" pitchFamily="34" charset="0"/>
              </a:rPr>
              <a:t>PC – MCP: 200 V</a:t>
            </a:r>
            <a:endParaRPr lang="en-GB" dirty="0" err="1">
              <a:latin typeface="Calibri Light" panose="020F0302020204030204" pitchFamily="34" charset="0"/>
            </a:endParaRPr>
          </a:p>
        </p:txBody>
      </p:sp>
      <p:sp>
        <p:nvSpPr>
          <p:cNvPr id="8" name="TextBox 7">
            <a:extLst>
              <a:ext uri="{FF2B5EF4-FFF2-40B4-BE49-F238E27FC236}">
                <a16:creationId xmlns:a16="http://schemas.microsoft.com/office/drawing/2014/main" id="{8CA010BD-CB84-5346-827C-272A43E69F5D}"/>
              </a:ext>
            </a:extLst>
          </p:cNvPr>
          <p:cNvSpPr txBox="1"/>
          <p:nvPr/>
        </p:nvSpPr>
        <p:spPr>
          <a:xfrm>
            <a:off x="6042101" y="4573887"/>
            <a:ext cx="1728358" cy="369332"/>
          </a:xfrm>
          <a:prstGeom prst="rect">
            <a:avLst/>
          </a:prstGeom>
          <a:noFill/>
        </p:spPr>
        <p:txBody>
          <a:bodyPr wrap="none" rtlCol="0">
            <a:spAutoFit/>
          </a:bodyPr>
          <a:lstStyle/>
          <a:p>
            <a:r>
              <a:rPr lang="en-US" dirty="0">
                <a:latin typeface="Calibri Light" panose="020F0302020204030204" pitchFamily="34" charset="0"/>
              </a:rPr>
              <a:t>PC – MCP: 700 V</a:t>
            </a:r>
            <a:endParaRPr lang="en-GB" dirty="0" err="1">
              <a:latin typeface="Calibri Light" panose="020F0302020204030204" pitchFamily="34" charset="0"/>
            </a:endParaRPr>
          </a:p>
        </p:txBody>
      </p:sp>
    </p:spTree>
    <p:extLst>
      <p:ext uri="{BB962C8B-B14F-4D97-AF65-F5344CB8AC3E}">
        <p14:creationId xmlns:p14="http://schemas.microsoft.com/office/powerpoint/2010/main" val="333082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 &amp; PCS</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26</a:t>
            </a:fld>
            <a:endParaRPr lang="en-GB" altLang="en-US" dirty="0"/>
          </a:p>
        </p:txBody>
      </p:sp>
      <p:sp>
        <p:nvSpPr>
          <p:cNvPr id="4" name="Text Placeholder 4">
            <a:extLst>
              <a:ext uri="{FF2B5EF4-FFF2-40B4-BE49-F238E27FC236}">
                <a16:creationId xmlns:a16="http://schemas.microsoft.com/office/drawing/2014/main" id="{886A2D48-852D-9016-B065-6A94364B1E7C}"/>
              </a:ext>
            </a:extLst>
          </p:cNvPr>
          <p:cNvSpPr txBox="1">
            <a:spLocks/>
          </p:cNvSpPr>
          <p:nvPr/>
        </p:nvSpPr>
        <p:spPr>
          <a:xfrm>
            <a:off x="468313" y="763767"/>
            <a:ext cx="6840537" cy="287336"/>
          </a:xfrm>
          <a:prstGeom prst="rect">
            <a:avLst/>
          </a:prstGeom>
        </p:spPr>
        <p:txBody>
          <a:bodyPr lIns="0" tIns="0" rIns="0" bIns="0"/>
          <a:lstStyle>
            <a:lvl1pPr marL="0" marR="0" indent="0" algn="l" defTabSz="744653" rtl="0" eaLnBrk="1" fontAlgn="base" latinLnBrk="0" hangingPunct="1">
              <a:lnSpc>
                <a:spcPct val="100000"/>
              </a:lnSpc>
              <a:spcBef>
                <a:spcPct val="20000"/>
              </a:spcBef>
              <a:spcAft>
                <a:spcPct val="0"/>
              </a:spcAft>
              <a:buClrTx/>
              <a:buSzTx/>
              <a:buFont typeface="Arial" charset="0"/>
              <a:buNone/>
              <a:tabLst/>
              <a:defRPr sz="1500" b="1" i="0">
                <a:solidFill>
                  <a:srgbClr val="E9511D"/>
                </a:solidFill>
                <a:latin typeface="+mn-lt"/>
                <a:ea typeface="+mn-ea"/>
                <a:cs typeface="Calibri Light" panose="020F0302020204030204" pitchFamily="34" charset="0"/>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a:lstStyle>
          <a:p>
            <a:r>
              <a:rPr lang="en-GB" kern="0" dirty="0"/>
              <a:t>Time Resolution Map – rms of Fitted Peak</a:t>
            </a:r>
          </a:p>
          <a:p>
            <a:endParaRPr lang="en-GB" kern="0" dirty="0"/>
          </a:p>
        </p:txBody>
      </p:sp>
      <p:sp>
        <p:nvSpPr>
          <p:cNvPr id="17" name="TextBox 16">
            <a:extLst>
              <a:ext uri="{FF2B5EF4-FFF2-40B4-BE49-F238E27FC236}">
                <a16:creationId xmlns:a16="http://schemas.microsoft.com/office/drawing/2014/main" id="{32B40535-9689-E8A5-07C3-7535614B5949}"/>
              </a:ext>
            </a:extLst>
          </p:cNvPr>
          <p:cNvSpPr txBox="1"/>
          <p:nvPr/>
        </p:nvSpPr>
        <p:spPr>
          <a:xfrm>
            <a:off x="1505597" y="4588817"/>
            <a:ext cx="1728358" cy="369332"/>
          </a:xfrm>
          <a:prstGeom prst="rect">
            <a:avLst/>
          </a:prstGeom>
          <a:noFill/>
        </p:spPr>
        <p:txBody>
          <a:bodyPr wrap="none" rtlCol="0">
            <a:spAutoFit/>
          </a:bodyPr>
          <a:lstStyle/>
          <a:p>
            <a:r>
              <a:rPr lang="en-US" dirty="0">
                <a:latin typeface="Calibri Light" panose="020F0302020204030204" pitchFamily="34" charset="0"/>
              </a:rPr>
              <a:t>PC – MCP: 200 V</a:t>
            </a:r>
            <a:endParaRPr lang="en-GB" dirty="0" err="1">
              <a:latin typeface="Calibri Light" panose="020F0302020204030204" pitchFamily="34" charset="0"/>
            </a:endParaRPr>
          </a:p>
        </p:txBody>
      </p:sp>
      <p:pic>
        <p:nvPicPr>
          <p:cNvPr id="24" name="Picture 23" descr="Qr code&#10;&#10;Description automatically generated">
            <a:extLst>
              <a:ext uri="{FF2B5EF4-FFF2-40B4-BE49-F238E27FC236}">
                <a16:creationId xmlns:a16="http://schemas.microsoft.com/office/drawing/2014/main" id="{53D9F58D-9A46-3DDD-0716-C67624964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804" y="1058568"/>
            <a:ext cx="4092496" cy="3507854"/>
          </a:xfrm>
          <a:prstGeom prst="rect">
            <a:avLst/>
          </a:prstGeom>
        </p:spPr>
      </p:pic>
      <p:pic>
        <p:nvPicPr>
          <p:cNvPr id="26" name="Picture 25" descr="Qr code&#10;&#10;Description automatically generated">
            <a:extLst>
              <a:ext uri="{FF2B5EF4-FFF2-40B4-BE49-F238E27FC236}">
                <a16:creationId xmlns:a16="http://schemas.microsoft.com/office/drawing/2014/main" id="{DDAD71B4-9423-0DF6-B5AE-FC16D371D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051103"/>
            <a:ext cx="4092496" cy="3507853"/>
          </a:xfrm>
          <a:prstGeom prst="rect">
            <a:avLst/>
          </a:prstGeom>
        </p:spPr>
      </p:pic>
      <p:sp>
        <p:nvSpPr>
          <p:cNvPr id="28" name="TextBox 27">
            <a:extLst>
              <a:ext uri="{FF2B5EF4-FFF2-40B4-BE49-F238E27FC236}">
                <a16:creationId xmlns:a16="http://schemas.microsoft.com/office/drawing/2014/main" id="{398AFC60-631B-741C-C5C1-C65D3EAE7707}"/>
              </a:ext>
            </a:extLst>
          </p:cNvPr>
          <p:cNvSpPr txBox="1"/>
          <p:nvPr/>
        </p:nvSpPr>
        <p:spPr>
          <a:xfrm>
            <a:off x="5985873" y="4573887"/>
            <a:ext cx="1728358" cy="369332"/>
          </a:xfrm>
          <a:prstGeom prst="rect">
            <a:avLst/>
          </a:prstGeom>
          <a:noFill/>
        </p:spPr>
        <p:txBody>
          <a:bodyPr wrap="none" rtlCol="0">
            <a:spAutoFit/>
          </a:bodyPr>
          <a:lstStyle/>
          <a:p>
            <a:r>
              <a:rPr lang="en-US" dirty="0">
                <a:latin typeface="Calibri Light" panose="020F0302020204030204" pitchFamily="34" charset="0"/>
              </a:rPr>
              <a:t>PC – MCP: 700 V</a:t>
            </a:r>
            <a:endParaRPr lang="en-GB" dirty="0" err="1">
              <a:latin typeface="Calibri Light" panose="020F0302020204030204" pitchFamily="34" charset="0"/>
            </a:endParaRPr>
          </a:p>
        </p:txBody>
      </p:sp>
    </p:spTree>
    <p:extLst>
      <p:ext uri="{BB962C8B-B14F-4D97-AF65-F5344CB8AC3E}">
        <p14:creationId xmlns:p14="http://schemas.microsoft.com/office/powerpoint/2010/main" val="209335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9EFE2A-F799-4DA4-B67F-7E7C19A66261}"/>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err="1"/>
              <a:t>Photek</a:t>
            </a:r>
            <a:r>
              <a:rPr lang="en-GB" dirty="0"/>
              <a:t> Photomultiplier Tubes</a:t>
            </a:r>
          </a:p>
          <a:p>
            <a:pPr marL="285750" indent="-285750">
              <a:buFont typeface="Arial" panose="020B0604020202020204" pitchFamily="34" charset="0"/>
              <a:buChar char="•"/>
            </a:pPr>
            <a:r>
              <a:rPr lang="en-GB" dirty="0" err="1"/>
              <a:t>AuraTek</a:t>
            </a:r>
            <a:r>
              <a:rPr lang="en-GB" dirty="0"/>
              <a:t> Photon Counting System (PCS)</a:t>
            </a:r>
          </a:p>
          <a:p>
            <a:pPr marL="285750" indent="-285750">
              <a:buFont typeface="Arial" panose="020B0604020202020204" pitchFamily="34" charset="0"/>
              <a:buChar char="•"/>
            </a:pPr>
            <a:r>
              <a:rPr lang="en-GB" dirty="0"/>
              <a:t>PCS Readout with a Square PMT</a:t>
            </a:r>
          </a:p>
          <a:p>
            <a:pPr marL="285750" indent="-285750">
              <a:buFont typeface="Arial" panose="020B0604020202020204" pitchFamily="34" charset="0"/>
              <a:buChar char="•"/>
            </a:pPr>
            <a:r>
              <a:rPr lang="en-GB" dirty="0">
                <a:solidFill>
                  <a:srgbClr val="E9511D"/>
                </a:solidFill>
              </a:rPr>
              <a:t>Summary</a:t>
            </a:r>
          </a:p>
        </p:txBody>
      </p:sp>
    </p:spTree>
    <p:extLst>
      <p:ext uri="{BB962C8B-B14F-4D97-AF65-F5344CB8AC3E}">
        <p14:creationId xmlns:p14="http://schemas.microsoft.com/office/powerpoint/2010/main" val="330618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8B74A3-1FF2-509B-28C3-563961E82420}"/>
              </a:ext>
            </a:extLst>
          </p:cNvPr>
          <p:cNvPicPr>
            <a:picLocks noChangeAspect="1"/>
          </p:cNvPicPr>
          <p:nvPr/>
        </p:nvPicPr>
        <p:blipFill rotWithShape="1">
          <a:blip r:embed="rId2">
            <a:alphaModFix amt="50000"/>
          </a:blip>
          <a:srcRect l="14335" t="15362" r="28600" b="15362"/>
          <a:stretch/>
        </p:blipFill>
        <p:spPr>
          <a:xfrm>
            <a:off x="4122038" y="555525"/>
            <a:ext cx="4878630" cy="4268801"/>
          </a:xfrm>
          <a:prstGeom prst="rect">
            <a:avLst/>
          </a:prstGeom>
        </p:spPr>
      </p:pic>
      <p:sp>
        <p:nvSpPr>
          <p:cNvPr id="2" name="Title 1">
            <a:extLst>
              <a:ext uri="{FF2B5EF4-FFF2-40B4-BE49-F238E27FC236}">
                <a16:creationId xmlns:a16="http://schemas.microsoft.com/office/drawing/2014/main" id="{C85A60CB-7493-4EC2-8F0A-0959E059EE68}"/>
              </a:ext>
            </a:extLst>
          </p:cNvPr>
          <p:cNvSpPr>
            <a:spLocks noGrp="1"/>
          </p:cNvSpPr>
          <p:nvPr>
            <p:ph type="title"/>
          </p:nvPr>
        </p:nvSpPr>
        <p:spPr/>
        <p:txBody>
          <a:bodyPr/>
          <a:lstStyle/>
          <a:p>
            <a:r>
              <a:rPr lang="en-GB" dirty="0"/>
              <a:t>Summary</a:t>
            </a:r>
          </a:p>
        </p:txBody>
      </p:sp>
      <p:sp>
        <p:nvSpPr>
          <p:cNvPr id="3" name="Slide Number Placeholder 2">
            <a:extLst>
              <a:ext uri="{FF2B5EF4-FFF2-40B4-BE49-F238E27FC236}">
                <a16:creationId xmlns:a16="http://schemas.microsoft.com/office/drawing/2014/main" id="{F796638A-CCF9-4CED-9C2E-C582704DE419}"/>
              </a:ext>
            </a:extLst>
          </p:cNvPr>
          <p:cNvSpPr>
            <a:spLocks noGrp="1"/>
          </p:cNvSpPr>
          <p:nvPr>
            <p:ph type="sldNum" sz="quarter" idx="10"/>
          </p:nvPr>
        </p:nvSpPr>
        <p:spPr/>
        <p:txBody>
          <a:bodyPr/>
          <a:lstStyle/>
          <a:p>
            <a:pPr>
              <a:defRPr/>
            </a:pPr>
            <a:fld id="{D344817E-C549-4AA9-AC49-DCE97AE436AB}" type="slidenum">
              <a:rPr lang="en-GB" altLang="en-US" smtClean="0"/>
              <a:pPr>
                <a:defRPr/>
              </a:pPr>
              <a:t>28</a:t>
            </a:fld>
            <a:endParaRPr lang="en-GB" altLang="en-US" dirty="0"/>
          </a:p>
        </p:txBody>
      </p:sp>
      <p:sp>
        <p:nvSpPr>
          <p:cNvPr id="4" name="Text Placeholder 3">
            <a:extLst>
              <a:ext uri="{FF2B5EF4-FFF2-40B4-BE49-F238E27FC236}">
                <a16:creationId xmlns:a16="http://schemas.microsoft.com/office/drawing/2014/main" id="{094BDD06-D407-4BB2-A58E-55FA45AF6D1A}"/>
              </a:ext>
            </a:extLst>
          </p:cNvPr>
          <p:cNvSpPr>
            <a:spLocks noGrp="1"/>
          </p:cNvSpPr>
          <p:nvPr>
            <p:ph type="body" sz="quarter" idx="12"/>
          </p:nvPr>
        </p:nvSpPr>
        <p:spPr>
          <a:xfrm>
            <a:off x="138044" y="772220"/>
            <a:ext cx="3996620" cy="3902745"/>
          </a:xfrm>
        </p:spPr>
        <p:txBody>
          <a:bodyPr/>
          <a:lstStyle/>
          <a:p>
            <a:pPr marL="342900" indent="-342900">
              <a:buFont typeface="Arial" panose="020B0604020202020204" pitchFamily="34" charset="0"/>
              <a:buChar char="•"/>
            </a:pPr>
            <a:r>
              <a:rPr lang="en-GB" sz="1800" dirty="0"/>
              <a:t>Demonstrated the improved timing and magnetic field performance of a square MCP-PMT with 6 µm pores</a:t>
            </a:r>
          </a:p>
          <a:p>
            <a:pPr marL="342900" indent="-342900">
              <a:buFont typeface="Arial" panose="020B0604020202020204" pitchFamily="34" charset="0"/>
              <a:buChar char="•"/>
            </a:pPr>
            <a:r>
              <a:rPr lang="en-GB" sz="1800" dirty="0"/>
              <a:t>Integrated a multi-anode PMT with TOFPET2 electronics to produce a 256 photon counting system with ~ 65 </a:t>
            </a:r>
            <a:r>
              <a:rPr lang="en-GB" sz="1800" dirty="0" err="1"/>
              <a:t>ps</a:t>
            </a:r>
            <a:r>
              <a:rPr lang="en-GB" sz="1800" dirty="0"/>
              <a:t> timing resolution</a:t>
            </a:r>
          </a:p>
          <a:p>
            <a:pPr marL="342900" indent="-342900">
              <a:buFont typeface="Arial" panose="020B0604020202020204" pitchFamily="34" charset="0"/>
              <a:buChar char="•"/>
            </a:pPr>
            <a:r>
              <a:rPr lang="en-GB" sz="1800" dirty="0"/>
              <a:t>Demonstrated the same with a square MCP-PMT in a tight packing envelope with ~ 80 </a:t>
            </a:r>
            <a:r>
              <a:rPr lang="en-GB" sz="1800" dirty="0" err="1"/>
              <a:t>ps</a:t>
            </a:r>
            <a:r>
              <a:rPr lang="en-GB" sz="1800" dirty="0"/>
              <a:t> timing resolution</a:t>
            </a:r>
          </a:p>
          <a:p>
            <a:pPr marL="342900" indent="-342900">
              <a:buFont typeface="Arial" panose="020B0604020202020204" pitchFamily="34" charset="0"/>
              <a:buChar char="•"/>
            </a:pPr>
            <a:r>
              <a:rPr lang="en-GB" sz="1800" dirty="0"/>
              <a:t>Thanks to Thomas Conneely, Ayse Duran and Amelia Markfort from </a:t>
            </a:r>
            <a:r>
              <a:rPr lang="en-GB" sz="1800" dirty="0" err="1"/>
              <a:t>Photek</a:t>
            </a:r>
            <a:r>
              <a:rPr lang="en-GB" sz="1800" dirty="0"/>
              <a:t> R&amp;D for the measurements</a:t>
            </a:r>
          </a:p>
          <a:p>
            <a:pPr marL="342900" indent="-342900">
              <a:buFont typeface="Arial" panose="020B0604020202020204" pitchFamily="34" charset="0"/>
              <a:buChar char="•"/>
            </a:pPr>
            <a:endParaRPr lang="en-GB" sz="1800" dirty="0"/>
          </a:p>
        </p:txBody>
      </p:sp>
    </p:spTree>
    <p:extLst>
      <p:ext uri="{BB962C8B-B14F-4D97-AF65-F5344CB8AC3E}">
        <p14:creationId xmlns:p14="http://schemas.microsoft.com/office/powerpoint/2010/main" val="113600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0F788-AA3A-AA4F-8B14-E72BA30AA170}"/>
              </a:ext>
            </a:extLst>
          </p:cNvPr>
          <p:cNvSpPr>
            <a:spLocks noGrp="1"/>
          </p:cNvSpPr>
          <p:nvPr>
            <p:ph type="title"/>
          </p:nvPr>
        </p:nvSpPr>
        <p:spPr/>
        <p:txBody>
          <a:bodyPr/>
          <a:lstStyle/>
          <a:p>
            <a:r>
              <a:rPr lang="en-GB" dirty="0" err="1"/>
              <a:t>Photek</a:t>
            </a:r>
            <a:r>
              <a:rPr lang="en-GB" dirty="0"/>
              <a:t> PMTs - History</a:t>
            </a:r>
          </a:p>
        </p:txBody>
      </p:sp>
      <p:sp>
        <p:nvSpPr>
          <p:cNvPr id="3" name="Slide Number Placeholder 2">
            <a:extLst>
              <a:ext uri="{FF2B5EF4-FFF2-40B4-BE49-F238E27FC236}">
                <a16:creationId xmlns:a16="http://schemas.microsoft.com/office/drawing/2014/main" id="{BDCA1B18-A624-6E46-82F5-B5AD498D4A4D}"/>
              </a:ext>
            </a:extLst>
          </p:cNvPr>
          <p:cNvSpPr>
            <a:spLocks noGrp="1"/>
          </p:cNvSpPr>
          <p:nvPr>
            <p:ph type="sldNum" sz="quarter" idx="10"/>
          </p:nvPr>
        </p:nvSpPr>
        <p:spPr/>
        <p:txBody>
          <a:bodyPr/>
          <a:lstStyle/>
          <a:p>
            <a:pPr>
              <a:defRPr/>
            </a:pPr>
            <a:fld id="{D344817E-C549-4AA9-AC49-DCE97AE436AB}" type="slidenum">
              <a:rPr lang="en-GB" altLang="en-US" smtClean="0"/>
              <a:pPr>
                <a:defRPr/>
              </a:pPr>
              <a:t>2</a:t>
            </a:fld>
            <a:endParaRPr lang="en-GB" altLang="en-US" dirty="0"/>
          </a:p>
        </p:txBody>
      </p:sp>
      <p:sp>
        <p:nvSpPr>
          <p:cNvPr id="4" name="Text Placeholder 3">
            <a:extLst>
              <a:ext uri="{FF2B5EF4-FFF2-40B4-BE49-F238E27FC236}">
                <a16:creationId xmlns:a16="http://schemas.microsoft.com/office/drawing/2014/main" id="{5229CA7F-0828-5A46-AE39-E96C65FA917C}"/>
              </a:ext>
            </a:extLst>
          </p:cNvPr>
          <p:cNvSpPr>
            <a:spLocks noGrp="1"/>
          </p:cNvSpPr>
          <p:nvPr>
            <p:ph type="body" sz="quarter" idx="12"/>
          </p:nvPr>
        </p:nvSpPr>
        <p:spPr>
          <a:xfrm>
            <a:off x="179512" y="3130418"/>
            <a:ext cx="2326426" cy="1570098"/>
          </a:xfrm>
        </p:spPr>
        <p:txBody>
          <a:bodyPr/>
          <a:lstStyle/>
          <a:p>
            <a:pPr marL="285750" indent="-285750">
              <a:buFont typeface="Arial" panose="020B0604020202020204" pitchFamily="34" charset="0"/>
              <a:buChar char="•"/>
            </a:pPr>
            <a:r>
              <a:rPr lang="en-GB" dirty="0" err="1"/>
              <a:t>Photek</a:t>
            </a:r>
            <a:r>
              <a:rPr lang="en-GB" dirty="0"/>
              <a:t> have manufactured single channel MCP-PMTs since it began in 1991</a:t>
            </a:r>
          </a:p>
          <a:p>
            <a:pPr marL="285750" indent="-285750">
              <a:buFont typeface="Arial" panose="020B0604020202020204" pitchFamily="34" charset="0"/>
              <a:buChar char="•"/>
            </a:pPr>
            <a:r>
              <a:rPr lang="en-GB" dirty="0"/>
              <a:t>10 mm to 40 mm diameter working areas</a:t>
            </a:r>
          </a:p>
          <a:p>
            <a:pPr marL="285750" indent="-285750">
              <a:buFont typeface="Arial" panose="020B0604020202020204" pitchFamily="34" charset="0"/>
              <a:buChar char="•"/>
            </a:pPr>
            <a:r>
              <a:rPr lang="en-GB" dirty="0"/>
              <a:t>Used in both analogue and counting modes</a:t>
            </a:r>
          </a:p>
          <a:p>
            <a:pPr marL="285750" indent="-28575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F5D2AB2D-06D2-7F40-97B4-4527D6E04D0F}"/>
              </a:ext>
            </a:extLst>
          </p:cNvPr>
          <p:cNvSpPr>
            <a:spLocks noGrp="1"/>
          </p:cNvSpPr>
          <p:nvPr>
            <p:ph type="body" sz="quarter" idx="16"/>
          </p:nvPr>
        </p:nvSpPr>
        <p:spPr/>
        <p:txBody>
          <a:bodyPr/>
          <a:lstStyle/>
          <a:p>
            <a:r>
              <a:rPr lang="en-US" dirty="0"/>
              <a:t>Microchannel Plate Photomultiplier Tubes</a:t>
            </a:r>
          </a:p>
        </p:txBody>
      </p:sp>
      <p:pic>
        <p:nvPicPr>
          <p:cNvPr id="9" name="Picture 8">
            <a:extLst>
              <a:ext uri="{FF2B5EF4-FFF2-40B4-BE49-F238E27FC236}">
                <a16:creationId xmlns:a16="http://schemas.microsoft.com/office/drawing/2014/main" id="{95C463A0-60CC-C623-D1E0-01172055AC9D}"/>
              </a:ext>
            </a:extLst>
          </p:cNvPr>
          <p:cNvPicPr>
            <a:picLocks noChangeAspect="1"/>
          </p:cNvPicPr>
          <p:nvPr/>
        </p:nvPicPr>
        <p:blipFill>
          <a:blip r:embed="rId3"/>
          <a:stretch>
            <a:fillRect/>
          </a:stretch>
        </p:blipFill>
        <p:spPr>
          <a:xfrm>
            <a:off x="155888" y="1278344"/>
            <a:ext cx="2326426" cy="1756320"/>
          </a:xfrm>
          <a:prstGeom prst="rect">
            <a:avLst/>
          </a:prstGeom>
        </p:spPr>
      </p:pic>
      <p:pic>
        <p:nvPicPr>
          <p:cNvPr id="11" name="Picture 10">
            <a:extLst>
              <a:ext uri="{FF2B5EF4-FFF2-40B4-BE49-F238E27FC236}">
                <a16:creationId xmlns:a16="http://schemas.microsoft.com/office/drawing/2014/main" id="{84C87F2C-9437-20C8-2640-5711862BE407}"/>
              </a:ext>
            </a:extLst>
          </p:cNvPr>
          <p:cNvPicPr>
            <a:picLocks noChangeAspect="1"/>
          </p:cNvPicPr>
          <p:nvPr/>
        </p:nvPicPr>
        <p:blipFill>
          <a:blip r:embed="rId4"/>
          <a:stretch>
            <a:fillRect/>
          </a:stretch>
        </p:blipFill>
        <p:spPr>
          <a:xfrm>
            <a:off x="6094666" y="899990"/>
            <a:ext cx="2905239" cy="2134674"/>
          </a:xfrm>
          <a:prstGeom prst="rect">
            <a:avLst/>
          </a:prstGeom>
        </p:spPr>
      </p:pic>
      <p:pic>
        <p:nvPicPr>
          <p:cNvPr id="15" name="Picture 14">
            <a:extLst>
              <a:ext uri="{FF2B5EF4-FFF2-40B4-BE49-F238E27FC236}">
                <a16:creationId xmlns:a16="http://schemas.microsoft.com/office/drawing/2014/main" id="{6EAEF3E1-63EA-9EA5-1A06-05C17932C612}"/>
              </a:ext>
            </a:extLst>
          </p:cNvPr>
          <p:cNvPicPr>
            <a:picLocks noChangeAspect="1"/>
          </p:cNvPicPr>
          <p:nvPr/>
        </p:nvPicPr>
        <p:blipFill>
          <a:blip r:embed="rId5"/>
          <a:stretch>
            <a:fillRect/>
          </a:stretch>
        </p:blipFill>
        <p:spPr>
          <a:xfrm>
            <a:off x="2645017" y="1656255"/>
            <a:ext cx="3449649" cy="1378409"/>
          </a:xfrm>
          <a:prstGeom prst="rect">
            <a:avLst/>
          </a:prstGeom>
        </p:spPr>
      </p:pic>
      <p:sp>
        <p:nvSpPr>
          <p:cNvPr id="16" name="Text Placeholder 3">
            <a:extLst>
              <a:ext uri="{FF2B5EF4-FFF2-40B4-BE49-F238E27FC236}">
                <a16:creationId xmlns:a16="http://schemas.microsoft.com/office/drawing/2014/main" id="{77E4BA5A-6F71-06C3-A060-B0F35D66BCCB}"/>
              </a:ext>
            </a:extLst>
          </p:cNvPr>
          <p:cNvSpPr txBox="1">
            <a:spLocks/>
          </p:cNvSpPr>
          <p:nvPr/>
        </p:nvSpPr>
        <p:spPr>
          <a:xfrm>
            <a:off x="2555776" y="3130418"/>
            <a:ext cx="3528392" cy="1570098"/>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solidFill>
                  <a:schemeClr val="tx1"/>
                </a:solidFill>
                <a:latin typeface="+mn-lt"/>
                <a:ea typeface="+mn-ea"/>
                <a:cs typeface="Calibri Light" panose="020F0302020204030204" pitchFamily="34" charset="0"/>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a:lstStyle>
          <a:p>
            <a:pPr marL="285750" indent="-285750">
              <a:buFont typeface="Arial" panose="020B0604020202020204" pitchFamily="34" charset="0"/>
              <a:buChar char="•"/>
            </a:pPr>
            <a:r>
              <a:rPr lang="en-GB" kern="0" dirty="0"/>
              <a:t>Around 2010 developed first </a:t>
            </a:r>
            <a:r>
              <a:rPr lang="en-GB" kern="0" dirty="0" err="1"/>
              <a:t>AuraTek</a:t>
            </a:r>
            <a:r>
              <a:rPr lang="en-GB" kern="0" dirty="0"/>
              <a:t> multichannel PMT using multi-layer anode with pads to achieve high channel density</a:t>
            </a:r>
          </a:p>
          <a:p>
            <a:pPr marL="285750" indent="-285750">
              <a:buFont typeface="Arial" panose="020B0604020202020204" pitchFamily="34" charset="0"/>
              <a:buChar char="•"/>
            </a:pPr>
            <a:r>
              <a:rPr lang="en-GB" kern="0" dirty="0"/>
              <a:t>Standard unit MAPMT228 has 26.5 × 26.5 mm working area and an anode array of 32 × 32</a:t>
            </a:r>
          </a:p>
          <a:p>
            <a:pPr marL="285750" indent="-285750">
              <a:buFont typeface="Arial" panose="020B0604020202020204" pitchFamily="34" charset="0"/>
              <a:buChar char="•"/>
            </a:pPr>
            <a:r>
              <a:rPr lang="en-GB" kern="0" dirty="0"/>
              <a:t>Targeted for counting mode</a:t>
            </a:r>
          </a:p>
          <a:p>
            <a:pPr marL="285750" indent="-285750">
              <a:buFont typeface="Arial" panose="020B0604020202020204" pitchFamily="34" charset="0"/>
              <a:buChar char="•"/>
            </a:pPr>
            <a:endParaRPr lang="en-US" kern="0" dirty="0"/>
          </a:p>
        </p:txBody>
      </p:sp>
      <p:sp>
        <p:nvSpPr>
          <p:cNvPr id="20" name="Text Placeholder 3">
            <a:extLst>
              <a:ext uri="{FF2B5EF4-FFF2-40B4-BE49-F238E27FC236}">
                <a16:creationId xmlns:a16="http://schemas.microsoft.com/office/drawing/2014/main" id="{746FAB6F-1134-0FF8-088F-C55A8348EAD6}"/>
              </a:ext>
            </a:extLst>
          </p:cNvPr>
          <p:cNvSpPr txBox="1">
            <a:spLocks/>
          </p:cNvSpPr>
          <p:nvPr/>
        </p:nvSpPr>
        <p:spPr>
          <a:xfrm>
            <a:off x="6094666" y="3142108"/>
            <a:ext cx="2905239" cy="1570098"/>
          </a:xfrm>
          <a:prstGeom prst="rect">
            <a:avLst/>
          </a:prstGeom>
        </p:spPr>
        <p:txBody>
          <a:bodyPr lIns="0" tIns="0" rIns="0" bIns="0"/>
          <a:lstStyle>
            <a:lvl1pPr marL="0" marR="0" indent="0" algn="l" defTabSz="744653" rtl="0" eaLnBrk="1" fontAlgn="base" latinLnBrk="0" hangingPunct="1">
              <a:lnSpc>
                <a:spcPct val="100000"/>
              </a:lnSpc>
              <a:spcBef>
                <a:spcPts val="912"/>
              </a:spcBef>
              <a:spcAft>
                <a:spcPct val="0"/>
              </a:spcAft>
              <a:buClrTx/>
              <a:buSzTx/>
              <a:buFont typeface="Arial" charset="0"/>
              <a:buNone/>
              <a:tabLst/>
              <a:defRPr sz="1300" b="0" i="0">
                <a:solidFill>
                  <a:schemeClr val="tx1"/>
                </a:solidFill>
                <a:latin typeface="+mn-lt"/>
                <a:ea typeface="+mn-ea"/>
                <a:cs typeface="Calibri Light" panose="020F0302020204030204" pitchFamily="34" charset="0"/>
              </a:defRPr>
            </a:lvl1pPr>
            <a:lvl2pPr marL="605382" indent="-232494" algn="l" defTabSz="744653" rtl="0" eaLnBrk="1" fontAlgn="base" hangingPunct="1">
              <a:spcBef>
                <a:spcPct val="20000"/>
              </a:spcBef>
              <a:spcAft>
                <a:spcPct val="0"/>
              </a:spcAft>
              <a:buFont typeface="Arial" charset="0"/>
              <a:buChar char="–"/>
              <a:defRPr sz="2300">
                <a:solidFill>
                  <a:schemeClr val="tx1"/>
                </a:solidFill>
                <a:latin typeface="+mn-lt"/>
              </a:defRPr>
            </a:lvl2pPr>
            <a:lvl3pPr marL="931097" indent="-186444" algn="l" defTabSz="744653" rtl="0" eaLnBrk="1" fontAlgn="base" hangingPunct="1">
              <a:spcBef>
                <a:spcPct val="20000"/>
              </a:spcBef>
              <a:spcAft>
                <a:spcPct val="0"/>
              </a:spcAft>
              <a:buFont typeface="Arial" charset="0"/>
              <a:buChar char="•"/>
              <a:defRPr sz="2000">
                <a:solidFill>
                  <a:schemeClr val="tx1"/>
                </a:solidFill>
                <a:latin typeface="+mn-lt"/>
              </a:defRPr>
            </a:lvl3pPr>
            <a:lvl4pPr marL="1303985" indent="-186444" algn="l" defTabSz="744653" rtl="0" eaLnBrk="1" fontAlgn="base" hangingPunct="1">
              <a:spcBef>
                <a:spcPct val="20000"/>
              </a:spcBef>
              <a:spcAft>
                <a:spcPct val="0"/>
              </a:spcAft>
              <a:buFont typeface="Arial" charset="0"/>
              <a:buChar char="–"/>
              <a:defRPr sz="1600">
                <a:solidFill>
                  <a:schemeClr val="tx1"/>
                </a:solidFill>
                <a:latin typeface="+mn-lt"/>
              </a:defRPr>
            </a:lvl4pPr>
            <a:lvl5pPr marL="1675749" indent="-185321" algn="l" defTabSz="744653" rtl="0" eaLnBrk="1" fontAlgn="base" hangingPunct="1">
              <a:spcBef>
                <a:spcPct val="20000"/>
              </a:spcBef>
              <a:spcAft>
                <a:spcPct val="0"/>
              </a:spcAft>
              <a:buFont typeface="Arial" charset="0"/>
              <a:buChar char="»"/>
              <a:defRPr sz="1600">
                <a:solidFill>
                  <a:schemeClr val="tx1"/>
                </a:solidFill>
                <a:latin typeface="+mn-lt"/>
              </a:defRPr>
            </a:lvl5pPr>
            <a:lvl6pPr marL="1999218" indent="-185321" algn="l" defTabSz="744653" rtl="0" eaLnBrk="1" fontAlgn="base" hangingPunct="1">
              <a:spcBef>
                <a:spcPct val="20000"/>
              </a:spcBef>
              <a:spcAft>
                <a:spcPct val="0"/>
              </a:spcAft>
              <a:buFont typeface="Arial" charset="0"/>
              <a:buChar char="»"/>
              <a:defRPr sz="1600">
                <a:solidFill>
                  <a:schemeClr val="tx1"/>
                </a:solidFill>
                <a:latin typeface="+mn-lt"/>
              </a:defRPr>
            </a:lvl6pPr>
            <a:lvl7pPr marL="2322687" indent="-185321" algn="l" defTabSz="744653" rtl="0" eaLnBrk="1" fontAlgn="base" hangingPunct="1">
              <a:spcBef>
                <a:spcPct val="20000"/>
              </a:spcBef>
              <a:spcAft>
                <a:spcPct val="0"/>
              </a:spcAft>
              <a:buFont typeface="Arial" charset="0"/>
              <a:buChar char="»"/>
              <a:defRPr sz="1600">
                <a:solidFill>
                  <a:schemeClr val="tx1"/>
                </a:solidFill>
                <a:latin typeface="+mn-lt"/>
              </a:defRPr>
            </a:lvl7pPr>
            <a:lvl8pPr marL="2646156" indent="-185321" algn="l" defTabSz="744653" rtl="0" eaLnBrk="1" fontAlgn="base" hangingPunct="1">
              <a:spcBef>
                <a:spcPct val="20000"/>
              </a:spcBef>
              <a:spcAft>
                <a:spcPct val="0"/>
              </a:spcAft>
              <a:buFont typeface="Arial" charset="0"/>
              <a:buChar char="»"/>
              <a:defRPr sz="1600">
                <a:solidFill>
                  <a:schemeClr val="tx1"/>
                </a:solidFill>
                <a:latin typeface="+mn-lt"/>
              </a:defRPr>
            </a:lvl8pPr>
            <a:lvl9pPr marL="2969625" indent="-185321" algn="l" defTabSz="744653" rtl="0" eaLnBrk="1" fontAlgn="base" hangingPunct="1">
              <a:spcBef>
                <a:spcPct val="20000"/>
              </a:spcBef>
              <a:spcAft>
                <a:spcPct val="0"/>
              </a:spcAft>
              <a:buFont typeface="Arial" charset="0"/>
              <a:buChar char="»"/>
              <a:defRPr sz="1600">
                <a:solidFill>
                  <a:schemeClr val="tx1"/>
                </a:solidFill>
                <a:latin typeface="+mn-lt"/>
              </a:defRPr>
            </a:lvl9pPr>
          </a:lstStyle>
          <a:p>
            <a:pPr marL="285750" indent="-285750">
              <a:buFont typeface="Arial" panose="020B0604020202020204" pitchFamily="34" charset="0"/>
              <a:buChar char="•"/>
            </a:pPr>
            <a:r>
              <a:rPr lang="en-GB" kern="0" dirty="0"/>
              <a:t>2012 to 2017 saw the square PMT development for the TORCH project</a:t>
            </a:r>
          </a:p>
          <a:p>
            <a:pPr marL="285750" indent="-285750">
              <a:buFont typeface="Arial" panose="020B0604020202020204" pitchFamily="34" charset="0"/>
              <a:buChar char="•"/>
            </a:pPr>
            <a:r>
              <a:rPr lang="en-GB" kern="0" dirty="0"/>
              <a:t>Standard unit MAPMT253 has 53 × 53 mm working area and an anode array of 64 × 64</a:t>
            </a:r>
          </a:p>
          <a:p>
            <a:pPr marL="285750" indent="-285750">
              <a:buFont typeface="Arial" panose="020B0604020202020204" pitchFamily="34" charset="0"/>
              <a:buChar char="•"/>
            </a:pPr>
            <a:r>
              <a:rPr lang="en-GB" kern="0" dirty="0"/>
              <a:t>Targeted for counting mode</a:t>
            </a:r>
          </a:p>
          <a:p>
            <a:pPr marL="285750" indent="-285750">
              <a:buFont typeface="Arial" panose="020B0604020202020204" pitchFamily="34" charset="0"/>
              <a:buChar char="•"/>
            </a:pPr>
            <a:endParaRPr lang="en-GB" kern="0" dirty="0"/>
          </a:p>
          <a:p>
            <a:pPr marL="285750" indent="-285750">
              <a:buFont typeface="Arial" panose="020B0604020202020204" pitchFamily="34" charset="0"/>
              <a:buChar char="•"/>
            </a:pPr>
            <a:endParaRPr lang="en-US" kern="0" dirty="0"/>
          </a:p>
        </p:txBody>
      </p:sp>
    </p:spTree>
    <p:extLst>
      <p:ext uri="{BB962C8B-B14F-4D97-AF65-F5344CB8AC3E}">
        <p14:creationId xmlns:p14="http://schemas.microsoft.com/office/powerpoint/2010/main" val="95917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24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0F788-AA3A-AA4F-8B14-E72BA30AA170}"/>
              </a:ext>
            </a:extLst>
          </p:cNvPr>
          <p:cNvSpPr>
            <a:spLocks noGrp="1"/>
          </p:cNvSpPr>
          <p:nvPr>
            <p:ph type="title"/>
          </p:nvPr>
        </p:nvSpPr>
        <p:spPr/>
        <p:txBody>
          <a:bodyPr/>
          <a:lstStyle/>
          <a:p>
            <a:r>
              <a:rPr lang="en-GB" dirty="0" err="1"/>
              <a:t>AuraTek</a:t>
            </a:r>
            <a:r>
              <a:rPr lang="en-GB" dirty="0"/>
              <a:t> Square: MAPMT253</a:t>
            </a:r>
          </a:p>
        </p:txBody>
      </p:sp>
      <p:sp>
        <p:nvSpPr>
          <p:cNvPr id="3" name="Slide Number Placeholder 2">
            <a:extLst>
              <a:ext uri="{FF2B5EF4-FFF2-40B4-BE49-F238E27FC236}">
                <a16:creationId xmlns:a16="http://schemas.microsoft.com/office/drawing/2014/main" id="{BDCA1B18-A624-6E46-82F5-B5AD498D4A4D}"/>
              </a:ext>
            </a:extLst>
          </p:cNvPr>
          <p:cNvSpPr>
            <a:spLocks noGrp="1"/>
          </p:cNvSpPr>
          <p:nvPr>
            <p:ph type="sldNum" sz="quarter" idx="10"/>
          </p:nvPr>
        </p:nvSpPr>
        <p:spPr/>
        <p:txBody>
          <a:bodyPr/>
          <a:lstStyle/>
          <a:p>
            <a:pPr>
              <a:defRPr/>
            </a:pPr>
            <a:fld id="{D344817E-C549-4AA9-AC49-DCE97AE436AB}" type="slidenum">
              <a:rPr lang="en-GB" altLang="en-US" smtClean="0"/>
              <a:pPr>
                <a:defRPr/>
              </a:pPr>
              <a:t>3</a:t>
            </a:fld>
            <a:endParaRPr lang="en-GB" altLang="en-US" dirty="0"/>
          </a:p>
        </p:txBody>
      </p:sp>
      <p:sp>
        <p:nvSpPr>
          <p:cNvPr id="4" name="Text Placeholder 3">
            <a:extLst>
              <a:ext uri="{FF2B5EF4-FFF2-40B4-BE49-F238E27FC236}">
                <a16:creationId xmlns:a16="http://schemas.microsoft.com/office/drawing/2014/main" id="{5229CA7F-0828-5A46-AE39-E96C65FA917C}"/>
              </a:ext>
            </a:extLst>
          </p:cNvPr>
          <p:cNvSpPr>
            <a:spLocks noGrp="1"/>
          </p:cNvSpPr>
          <p:nvPr>
            <p:ph type="body" sz="quarter" idx="12"/>
          </p:nvPr>
        </p:nvSpPr>
        <p:spPr>
          <a:xfrm>
            <a:off x="468313" y="1270444"/>
            <a:ext cx="5903887" cy="3245994"/>
          </a:xfrm>
        </p:spPr>
        <p:txBody>
          <a:bodyPr/>
          <a:lstStyle/>
          <a:p>
            <a:pPr marL="285750" indent="-285750">
              <a:buFont typeface="Arial" panose="020B0604020202020204" pitchFamily="34" charset="0"/>
              <a:buChar char="•"/>
            </a:pPr>
            <a:r>
              <a:rPr lang="en-GB" dirty="0"/>
              <a:t>A 64×64 anode square MCP-PMT</a:t>
            </a:r>
          </a:p>
          <a:p>
            <a:pPr marL="285750" indent="-285750">
              <a:buFont typeface="Arial" panose="020B0604020202020204" pitchFamily="34" charset="0"/>
              <a:buChar char="•"/>
            </a:pPr>
            <a:r>
              <a:rPr lang="en-GB" dirty="0"/>
              <a:t>Derived from novel PMT development with the TORCH group</a:t>
            </a:r>
          </a:p>
          <a:p>
            <a:pPr marL="285750" indent="-285750">
              <a:buFont typeface="Arial" panose="020B0604020202020204" pitchFamily="34" charset="0"/>
              <a:buChar char="•"/>
            </a:pPr>
            <a:r>
              <a:rPr lang="en-GB" dirty="0"/>
              <a:t>Unique build provides short front (1.5 – 2 mm) and rear (3 mm) gaps</a:t>
            </a:r>
          </a:p>
          <a:p>
            <a:pPr marL="285750" indent="-285750">
              <a:buFont typeface="Arial" panose="020B0604020202020204" pitchFamily="34" charset="0"/>
              <a:buChar char="•"/>
            </a:pPr>
            <a:r>
              <a:rPr lang="en-GB" dirty="0"/>
              <a:t>Results from the 15 µm pore MCP version previously published*</a:t>
            </a:r>
          </a:p>
          <a:p>
            <a:pPr marL="285750" indent="-285750">
              <a:buFont typeface="Arial" panose="020B0604020202020204" pitchFamily="34" charset="0"/>
              <a:buChar char="•"/>
            </a:pPr>
            <a:r>
              <a:rPr lang="en-GB" dirty="0"/>
              <a:t>This study looks at MAPMT253 with 6 µm pore MCPs</a:t>
            </a:r>
          </a:p>
          <a:p>
            <a:pPr marL="285750" indent="-28575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F5D2AB2D-06D2-7F40-97B4-4527D6E04D0F}"/>
              </a:ext>
            </a:extLst>
          </p:cNvPr>
          <p:cNvSpPr>
            <a:spLocks noGrp="1"/>
          </p:cNvSpPr>
          <p:nvPr>
            <p:ph type="body" sz="quarter" idx="16"/>
          </p:nvPr>
        </p:nvSpPr>
        <p:spPr/>
        <p:txBody>
          <a:bodyPr/>
          <a:lstStyle/>
          <a:p>
            <a:r>
              <a:rPr lang="en-US" dirty="0"/>
              <a:t>Features</a:t>
            </a:r>
          </a:p>
          <a:p>
            <a:endParaRPr lang="en-US" dirty="0"/>
          </a:p>
        </p:txBody>
      </p:sp>
      <p:pic>
        <p:nvPicPr>
          <p:cNvPr id="7" name="Picture 6" descr="C:\Users\jamesm\AppData\Local\Microsoft\Windows\Temporary Internet Files\Content.Word\20160223_141920.jpg">
            <a:extLst>
              <a:ext uri="{FF2B5EF4-FFF2-40B4-BE49-F238E27FC236}">
                <a16:creationId xmlns:a16="http://schemas.microsoft.com/office/drawing/2014/main" id="{84A117B6-EC3B-42AD-B032-63F76F49DF7F}"/>
              </a:ext>
            </a:extLst>
          </p:cNvPr>
          <p:cNvPicPr/>
          <p:nvPr/>
        </p:nvPicPr>
        <p:blipFill rotWithShape="1">
          <a:blip r:embed="rId3" cstate="print">
            <a:extLst>
              <a:ext uri="{28A0092B-C50C-407E-A947-70E740481C1C}">
                <a14:useLocalDpi xmlns:a14="http://schemas.microsoft.com/office/drawing/2010/main" val="0"/>
              </a:ext>
            </a:extLst>
          </a:blip>
          <a:srcRect l="23887" t="19327" r="28338" b="15741"/>
          <a:stretch/>
        </p:blipFill>
        <p:spPr bwMode="auto">
          <a:xfrm>
            <a:off x="5940152" y="904817"/>
            <a:ext cx="3068969" cy="2346859"/>
          </a:xfrm>
          <a:prstGeom prst="rect">
            <a:avLst/>
          </a:prstGeom>
          <a:noFill/>
          <a:ln>
            <a:noFill/>
          </a:ln>
        </p:spPr>
      </p:pic>
      <p:sp>
        <p:nvSpPr>
          <p:cNvPr id="8" name="TextBox 7">
            <a:extLst>
              <a:ext uri="{FF2B5EF4-FFF2-40B4-BE49-F238E27FC236}">
                <a16:creationId xmlns:a16="http://schemas.microsoft.com/office/drawing/2014/main" id="{FB974BBB-E1BB-4EDB-A37A-BF190569E6B8}"/>
              </a:ext>
            </a:extLst>
          </p:cNvPr>
          <p:cNvSpPr txBox="1"/>
          <p:nvPr/>
        </p:nvSpPr>
        <p:spPr>
          <a:xfrm>
            <a:off x="468313" y="4445657"/>
            <a:ext cx="3516732" cy="307777"/>
          </a:xfrm>
          <a:prstGeom prst="rect">
            <a:avLst/>
          </a:prstGeom>
        </p:spPr>
        <p:txBody>
          <a:bodyPr lIns="0" tIns="0" rIns="0" bIns="0"/>
          <a:lstStyle>
            <a:lvl1pPr marL="285750" marR="0" indent="-285750" defTabSz="744653" eaLnBrk="1" latinLnBrk="0" hangingPunct="1">
              <a:lnSpc>
                <a:spcPct val="100000"/>
              </a:lnSpc>
              <a:spcBef>
                <a:spcPts val="912"/>
              </a:spcBef>
              <a:buClrTx/>
              <a:buSzTx/>
              <a:buFont typeface="Arial" panose="020B0604020202020204" pitchFamily="34" charset="0"/>
              <a:buChar char="•"/>
              <a:tabLst/>
              <a:defRPr sz="1400" b="0" i="0">
                <a:latin typeface="+mn-lt"/>
                <a:cs typeface="Calibri Light" panose="020F0302020204030204" pitchFamily="34" charset="0"/>
              </a:defRPr>
            </a:lvl1pPr>
            <a:lvl2pPr marL="605382" indent="-232494" defTabSz="744653" eaLnBrk="1" hangingPunct="1">
              <a:spcBef>
                <a:spcPct val="20000"/>
              </a:spcBef>
              <a:buFont typeface="Arial" charset="0"/>
              <a:buChar char="–"/>
              <a:defRPr sz="2300">
                <a:latin typeface="+mn-lt"/>
              </a:defRPr>
            </a:lvl2pPr>
            <a:lvl3pPr marL="931097" indent="-186444" defTabSz="744653" eaLnBrk="1" hangingPunct="1">
              <a:spcBef>
                <a:spcPct val="20000"/>
              </a:spcBef>
              <a:buFont typeface="Arial" charset="0"/>
              <a:buChar char="•"/>
              <a:defRPr sz="2000">
                <a:latin typeface="+mn-lt"/>
              </a:defRPr>
            </a:lvl3pPr>
            <a:lvl4pPr marL="1303985" indent="-186444" defTabSz="744653" eaLnBrk="1" hangingPunct="1">
              <a:spcBef>
                <a:spcPct val="20000"/>
              </a:spcBef>
              <a:buFont typeface="Arial" charset="0"/>
              <a:buChar char="–"/>
              <a:defRPr sz="1600">
                <a:latin typeface="+mn-lt"/>
              </a:defRPr>
            </a:lvl4pPr>
            <a:lvl5pPr marL="1675749" indent="-185321" defTabSz="744653" eaLnBrk="1" hangingPunct="1">
              <a:spcBef>
                <a:spcPct val="20000"/>
              </a:spcBef>
              <a:buFont typeface="Arial" charset="0"/>
              <a:buChar char="»"/>
              <a:defRPr sz="1600">
                <a:latin typeface="+mn-lt"/>
              </a:defRPr>
            </a:lvl5pPr>
            <a:lvl6pPr marL="1999218" indent="-185321" defTabSz="744653" fontAlgn="base">
              <a:spcBef>
                <a:spcPct val="20000"/>
              </a:spcBef>
              <a:spcAft>
                <a:spcPct val="0"/>
              </a:spcAft>
              <a:buFont typeface="Arial" charset="0"/>
              <a:buChar char="»"/>
              <a:defRPr sz="1600">
                <a:latin typeface="+mn-lt"/>
              </a:defRPr>
            </a:lvl6pPr>
            <a:lvl7pPr marL="2322687" indent="-185321" defTabSz="744653" fontAlgn="base">
              <a:spcBef>
                <a:spcPct val="20000"/>
              </a:spcBef>
              <a:spcAft>
                <a:spcPct val="0"/>
              </a:spcAft>
              <a:buFont typeface="Arial" charset="0"/>
              <a:buChar char="»"/>
              <a:defRPr sz="1600">
                <a:latin typeface="+mn-lt"/>
              </a:defRPr>
            </a:lvl7pPr>
            <a:lvl8pPr marL="2646156" indent="-185321" defTabSz="744653" fontAlgn="base">
              <a:spcBef>
                <a:spcPct val="20000"/>
              </a:spcBef>
              <a:spcAft>
                <a:spcPct val="0"/>
              </a:spcAft>
              <a:buFont typeface="Arial" charset="0"/>
              <a:buChar char="»"/>
              <a:defRPr sz="1600">
                <a:latin typeface="+mn-lt"/>
              </a:defRPr>
            </a:lvl8pPr>
            <a:lvl9pPr marL="2969625" indent="-185321" defTabSz="744653" fontAlgn="base">
              <a:spcBef>
                <a:spcPct val="20000"/>
              </a:spcBef>
              <a:spcAft>
                <a:spcPct val="0"/>
              </a:spcAft>
              <a:buFont typeface="Arial" charset="0"/>
              <a:buChar char="»"/>
              <a:defRPr sz="1600">
                <a:latin typeface="+mn-lt"/>
              </a:defRPr>
            </a:lvl9pPr>
          </a:lstStyle>
          <a:p>
            <a:pPr marL="0" indent="0">
              <a:buNone/>
            </a:pPr>
            <a:r>
              <a:rPr lang="en-GB" sz="1100" dirty="0"/>
              <a:t>*See Milnes et al, JINST 15 C02036 (2020)</a:t>
            </a:r>
          </a:p>
        </p:txBody>
      </p:sp>
    </p:spTree>
    <p:extLst>
      <p:ext uri="{BB962C8B-B14F-4D97-AF65-F5344CB8AC3E}">
        <p14:creationId xmlns:p14="http://schemas.microsoft.com/office/powerpoint/2010/main" val="17606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1A328-0FE6-4FA8-8F6D-72FDA94968FA}"/>
              </a:ext>
            </a:extLst>
          </p:cNvPr>
          <p:cNvSpPr>
            <a:spLocks noGrp="1"/>
          </p:cNvSpPr>
          <p:nvPr>
            <p:ph type="title"/>
          </p:nvPr>
        </p:nvSpPr>
        <p:spPr/>
        <p:txBody>
          <a:bodyPr/>
          <a:lstStyle/>
          <a:p>
            <a:r>
              <a:rPr lang="en-GB" dirty="0"/>
              <a:t>MAPMT253 Geometrical / Mechanical</a:t>
            </a:r>
            <a:br>
              <a:rPr lang="en-GB" dirty="0"/>
            </a:br>
            <a:endParaRPr lang="en-GB" dirty="0"/>
          </a:p>
        </p:txBody>
      </p:sp>
      <p:sp>
        <p:nvSpPr>
          <p:cNvPr id="3" name="Slide Number Placeholder 2">
            <a:extLst>
              <a:ext uri="{FF2B5EF4-FFF2-40B4-BE49-F238E27FC236}">
                <a16:creationId xmlns:a16="http://schemas.microsoft.com/office/drawing/2014/main" id="{9253DFBF-9727-47C7-909A-596AE9B61860}"/>
              </a:ext>
            </a:extLst>
          </p:cNvPr>
          <p:cNvSpPr>
            <a:spLocks noGrp="1"/>
          </p:cNvSpPr>
          <p:nvPr>
            <p:ph type="sldNum" sz="quarter" idx="10"/>
          </p:nvPr>
        </p:nvSpPr>
        <p:spPr/>
        <p:txBody>
          <a:bodyPr/>
          <a:lstStyle/>
          <a:p>
            <a:pPr>
              <a:defRPr/>
            </a:pPr>
            <a:fld id="{D344817E-C549-4AA9-AC49-DCE97AE436AB}" type="slidenum">
              <a:rPr lang="en-GB" altLang="en-US" smtClean="0"/>
              <a:pPr>
                <a:defRPr/>
              </a:pPr>
              <a:t>4</a:t>
            </a:fld>
            <a:endParaRPr lang="en-GB" altLang="en-US" dirty="0"/>
          </a:p>
        </p:txBody>
      </p:sp>
      <p:graphicFrame>
        <p:nvGraphicFramePr>
          <p:cNvPr id="5" name="Table 4">
            <a:extLst>
              <a:ext uri="{FF2B5EF4-FFF2-40B4-BE49-F238E27FC236}">
                <a16:creationId xmlns:a16="http://schemas.microsoft.com/office/drawing/2014/main" id="{0DFAAF27-7390-46B0-AF90-590BC2297DDC}"/>
              </a:ext>
            </a:extLst>
          </p:cNvPr>
          <p:cNvGraphicFramePr>
            <a:graphicFrameLocks noGrp="1"/>
          </p:cNvGraphicFramePr>
          <p:nvPr>
            <p:extLst>
              <p:ext uri="{D42A27DB-BD31-4B8C-83A1-F6EECF244321}">
                <p14:modId xmlns:p14="http://schemas.microsoft.com/office/powerpoint/2010/main" val="2404415951"/>
              </p:ext>
            </p:extLst>
          </p:nvPr>
        </p:nvGraphicFramePr>
        <p:xfrm>
          <a:off x="611560" y="899744"/>
          <a:ext cx="5543102" cy="3604700"/>
        </p:xfrm>
        <a:graphic>
          <a:graphicData uri="http://schemas.openxmlformats.org/drawingml/2006/table">
            <a:tbl>
              <a:tblPr firstRow="1" bandRow="1">
                <a:tableStyleId>{073A0DAA-6AF3-43AB-8588-CEC1D06C72B9}</a:tableStyleId>
              </a:tblPr>
              <a:tblGrid>
                <a:gridCol w="3112778">
                  <a:extLst>
                    <a:ext uri="{9D8B030D-6E8A-4147-A177-3AD203B41FA5}">
                      <a16:colId xmlns:a16="http://schemas.microsoft.com/office/drawing/2014/main" val="3519572589"/>
                    </a:ext>
                  </a:extLst>
                </a:gridCol>
                <a:gridCol w="2430324">
                  <a:extLst>
                    <a:ext uri="{9D8B030D-6E8A-4147-A177-3AD203B41FA5}">
                      <a16:colId xmlns:a16="http://schemas.microsoft.com/office/drawing/2014/main" val="127678649"/>
                    </a:ext>
                  </a:extLst>
                </a:gridCol>
              </a:tblGrid>
              <a:tr h="327700">
                <a:tc>
                  <a:txBody>
                    <a:bodyPr/>
                    <a:lstStyle/>
                    <a:p>
                      <a:pPr algn="l"/>
                      <a:r>
                        <a:rPr lang="en-US" sz="1300" u="none" strike="noStrike" kern="1200" baseline="0" dirty="0"/>
                        <a:t>Mechanical Properties</a:t>
                      </a:r>
                      <a:endParaRPr lang="en-US" sz="1300" b="0" i="0" u="none" strike="noStrike" kern="1200" baseline="0" dirty="0">
                        <a:solidFill>
                          <a:schemeClr val="lt1"/>
                        </a:solidFill>
                        <a:latin typeface="+mn-lt"/>
                        <a:ea typeface="+mn-ea"/>
                        <a:cs typeface="+mn-cs"/>
                      </a:endParaRPr>
                    </a:p>
                  </a:txBody>
                  <a:tcPr/>
                </a:tc>
                <a:tc>
                  <a:txBody>
                    <a:bodyPr/>
                    <a:lstStyle/>
                    <a:p>
                      <a:pPr algn="ctr"/>
                      <a:r>
                        <a:rPr lang="en-US" sz="1300" u="none" strike="noStrike" kern="1200" baseline="0" dirty="0"/>
                        <a:t>MAPMT253</a:t>
                      </a:r>
                      <a:endParaRPr lang="en-US" sz="1300" b="0" i="0" u="none" strike="noStrike" kern="1200" baseline="0" dirty="0">
                        <a:solidFill>
                          <a:schemeClr val="lt1"/>
                        </a:solidFill>
                        <a:latin typeface="+mn-lt"/>
                        <a:ea typeface="+mn-ea"/>
                        <a:cs typeface="+mn-cs"/>
                      </a:endParaRPr>
                    </a:p>
                  </a:txBody>
                  <a:tcPr/>
                </a:tc>
                <a:extLst>
                  <a:ext uri="{0D108BD9-81ED-4DB2-BD59-A6C34878D82A}">
                    <a16:rowId xmlns:a16="http://schemas.microsoft.com/office/drawing/2014/main" val="679014954"/>
                  </a:ext>
                </a:extLst>
              </a:tr>
              <a:tr h="327700">
                <a:tc>
                  <a:txBody>
                    <a:bodyPr/>
                    <a:lstStyle/>
                    <a:p>
                      <a:pPr algn="l"/>
                      <a:r>
                        <a:rPr lang="en-US" sz="1300" b="0" i="0" u="none" strike="noStrike" kern="1200" baseline="0" dirty="0">
                          <a:solidFill>
                            <a:schemeClr val="dk1"/>
                          </a:solidFill>
                          <a:latin typeface="+mn-lt"/>
                          <a:ea typeface="+mn-ea"/>
                          <a:cs typeface="+mn-cs"/>
                        </a:rPr>
                        <a:t>Input Window Material</a:t>
                      </a:r>
                    </a:p>
                  </a:txBody>
                  <a:tcPr/>
                </a:tc>
                <a:tc>
                  <a:txBody>
                    <a:bodyPr/>
                    <a:lstStyle/>
                    <a:p>
                      <a:pPr algn="ctr"/>
                      <a:r>
                        <a:rPr lang="en-US" sz="1300" b="0" i="0" u="none" strike="noStrike" kern="1200" baseline="0" dirty="0">
                          <a:solidFill>
                            <a:schemeClr val="dk1"/>
                          </a:solidFill>
                          <a:latin typeface="+mn-lt"/>
                          <a:ea typeface="+mn-ea"/>
                          <a:cs typeface="+mn-cs"/>
                        </a:rPr>
                        <a:t>Fused Silica or Sapphire</a:t>
                      </a:r>
                    </a:p>
                  </a:txBody>
                  <a:tcPr/>
                </a:tc>
                <a:extLst>
                  <a:ext uri="{0D108BD9-81ED-4DB2-BD59-A6C34878D82A}">
                    <a16:rowId xmlns:a16="http://schemas.microsoft.com/office/drawing/2014/main" val="3737670526"/>
                  </a:ext>
                </a:extLst>
              </a:tr>
              <a:tr h="327700">
                <a:tc>
                  <a:txBody>
                    <a:bodyPr/>
                    <a:lstStyle/>
                    <a:p>
                      <a:pPr algn="l"/>
                      <a:r>
                        <a:rPr lang="en-US" sz="1300" b="0" i="0" u="none" strike="noStrike" kern="1200" baseline="0" dirty="0">
                          <a:solidFill>
                            <a:schemeClr val="dk1"/>
                          </a:solidFill>
                          <a:latin typeface="+mn-lt"/>
                          <a:ea typeface="+mn-ea"/>
                          <a:cs typeface="+mn-cs"/>
                        </a:rPr>
                        <a:t>Input Window Thickness (mm)</a:t>
                      </a:r>
                    </a:p>
                  </a:txBody>
                  <a:tcPr/>
                </a:tc>
                <a:tc>
                  <a:txBody>
                    <a:bodyPr/>
                    <a:lstStyle/>
                    <a:p>
                      <a:pPr algn="ctr"/>
                      <a:r>
                        <a:rPr lang="en-US" sz="1300" b="0" i="0" u="none" strike="noStrike" kern="1200" baseline="0" dirty="0">
                          <a:solidFill>
                            <a:schemeClr val="dk1"/>
                          </a:solidFill>
                          <a:latin typeface="+mn-lt"/>
                          <a:ea typeface="+mn-ea"/>
                          <a:cs typeface="+mn-cs"/>
                        </a:rPr>
                        <a:t>5.0</a:t>
                      </a:r>
                    </a:p>
                  </a:txBody>
                  <a:tcPr/>
                </a:tc>
                <a:extLst>
                  <a:ext uri="{0D108BD9-81ED-4DB2-BD59-A6C34878D82A}">
                    <a16:rowId xmlns:a16="http://schemas.microsoft.com/office/drawing/2014/main" val="983124679"/>
                  </a:ext>
                </a:extLst>
              </a:tr>
              <a:tr h="327700">
                <a:tc>
                  <a:txBody>
                    <a:bodyPr/>
                    <a:lstStyle/>
                    <a:p>
                      <a:pPr algn="l"/>
                      <a:r>
                        <a:rPr lang="en-US" sz="1300" b="0" i="0" u="none" strike="noStrike" kern="1200" baseline="0" dirty="0">
                          <a:solidFill>
                            <a:schemeClr val="dk1"/>
                          </a:solidFill>
                          <a:latin typeface="+mn-lt"/>
                          <a:ea typeface="+mn-ea"/>
                          <a:cs typeface="+mn-cs"/>
                        </a:rPr>
                        <a:t>Active area (mm)</a:t>
                      </a:r>
                    </a:p>
                  </a:txBody>
                  <a:tcPr/>
                </a:tc>
                <a:tc>
                  <a:txBody>
                    <a:bodyPr/>
                    <a:lstStyle/>
                    <a:p>
                      <a:pPr algn="ctr"/>
                      <a:r>
                        <a:rPr lang="en-US" sz="1300" b="0" i="0" u="none" strike="noStrike" kern="1200" baseline="0" dirty="0">
                          <a:solidFill>
                            <a:schemeClr val="dk1"/>
                          </a:solidFill>
                          <a:latin typeface="+mn-lt"/>
                          <a:ea typeface="+mn-ea"/>
                          <a:cs typeface="+mn-cs"/>
                        </a:rPr>
                        <a:t>53×53</a:t>
                      </a:r>
                    </a:p>
                  </a:txBody>
                  <a:tcPr/>
                </a:tc>
                <a:extLst>
                  <a:ext uri="{0D108BD9-81ED-4DB2-BD59-A6C34878D82A}">
                    <a16:rowId xmlns:a16="http://schemas.microsoft.com/office/drawing/2014/main" val="1979205850"/>
                  </a:ext>
                </a:extLst>
              </a:tr>
              <a:tr h="327700">
                <a:tc>
                  <a:txBody>
                    <a:bodyPr/>
                    <a:lstStyle/>
                    <a:p>
                      <a:pPr algn="l"/>
                      <a:r>
                        <a:rPr lang="en-US" sz="1300" u="none" strike="noStrike" kern="1200" baseline="0" dirty="0"/>
                        <a:t>Photocathode – MCP Gap (mm)</a:t>
                      </a:r>
                      <a:endParaRPr lang="en-US" sz="1300" b="0" i="0" u="none" strike="noStrike" kern="1200" baseline="0" dirty="0">
                        <a:solidFill>
                          <a:schemeClr val="dk1"/>
                        </a:solidFill>
                        <a:latin typeface="+mn-lt"/>
                        <a:ea typeface="+mn-ea"/>
                        <a:cs typeface="+mn-cs"/>
                      </a:endParaRPr>
                    </a:p>
                  </a:txBody>
                  <a:tcPr/>
                </a:tc>
                <a:tc>
                  <a:txBody>
                    <a:bodyPr/>
                    <a:lstStyle/>
                    <a:p>
                      <a:pPr algn="ctr"/>
                      <a:r>
                        <a:rPr lang="en-US" sz="1300" u="none" strike="noStrike" kern="1200" baseline="0" dirty="0"/>
                        <a:t>1.6</a:t>
                      </a:r>
                      <a:endParaRPr lang="en-US" sz="13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3731968224"/>
                  </a:ext>
                </a:extLst>
              </a:tr>
              <a:tr h="327700">
                <a:tc>
                  <a:txBody>
                    <a:bodyPr/>
                    <a:lstStyle/>
                    <a:p>
                      <a:pPr algn="l"/>
                      <a:r>
                        <a:rPr lang="en-US" sz="1300" dirty="0"/>
                        <a:t>MCP – Anode Gap (mm)</a:t>
                      </a:r>
                    </a:p>
                  </a:txBody>
                  <a:tcPr/>
                </a:tc>
                <a:tc>
                  <a:txBody>
                    <a:bodyPr/>
                    <a:lstStyle/>
                    <a:p>
                      <a:pPr algn="ctr"/>
                      <a:r>
                        <a:rPr lang="en-GB" sz="1300" dirty="0"/>
                        <a:t>3.0</a:t>
                      </a:r>
                    </a:p>
                  </a:txBody>
                  <a:tcPr/>
                </a:tc>
                <a:extLst>
                  <a:ext uri="{0D108BD9-81ED-4DB2-BD59-A6C34878D82A}">
                    <a16:rowId xmlns:a16="http://schemas.microsoft.com/office/drawing/2014/main" val="1733208739"/>
                  </a:ext>
                </a:extLst>
              </a:tr>
              <a:tr h="327700">
                <a:tc>
                  <a:txBody>
                    <a:bodyPr/>
                    <a:lstStyle/>
                    <a:p>
                      <a:pPr algn="l"/>
                      <a:r>
                        <a:rPr lang="en-US" sz="1300" u="none" strike="noStrike" kern="1200" baseline="0" dirty="0"/>
                        <a:t>MCP Pore Diameter (</a:t>
                      </a:r>
                      <a:r>
                        <a:rPr lang="el-GR" sz="1300" u="none" strike="noStrike" kern="1200" baseline="0" dirty="0"/>
                        <a:t>μ</a:t>
                      </a:r>
                      <a:r>
                        <a:rPr lang="en-US" sz="1300" u="none" strike="noStrike" kern="1200" baseline="0" dirty="0"/>
                        <a:t>m)</a:t>
                      </a:r>
                      <a:endParaRPr lang="en-US" sz="1300" b="0" i="0" u="none" strike="noStrike" kern="1200" baseline="0" dirty="0">
                        <a:solidFill>
                          <a:schemeClr val="dk1"/>
                        </a:solidFill>
                        <a:latin typeface="+mn-lt"/>
                        <a:ea typeface="+mn-ea"/>
                        <a:cs typeface="+mn-cs"/>
                      </a:endParaRPr>
                    </a:p>
                  </a:txBody>
                  <a:tcPr/>
                </a:tc>
                <a:tc>
                  <a:txBody>
                    <a:bodyPr/>
                    <a:lstStyle/>
                    <a:p>
                      <a:pPr algn="ctr"/>
                      <a:r>
                        <a:rPr lang="en-GB" sz="1300" dirty="0"/>
                        <a:t>6 or 15</a:t>
                      </a:r>
                      <a:endParaRPr lang="en-US" sz="1300" dirty="0"/>
                    </a:p>
                  </a:txBody>
                  <a:tcPr/>
                </a:tc>
                <a:extLst>
                  <a:ext uri="{0D108BD9-81ED-4DB2-BD59-A6C34878D82A}">
                    <a16:rowId xmlns:a16="http://schemas.microsoft.com/office/drawing/2014/main" val="3283293496"/>
                  </a:ext>
                </a:extLst>
              </a:tr>
              <a:tr h="327700">
                <a:tc>
                  <a:txBody>
                    <a:bodyPr/>
                    <a:lstStyle/>
                    <a:p>
                      <a:pPr algn="l"/>
                      <a:r>
                        <a:rPr lang="en-US" sz="1300" u="none" strike="noStrike" kern="1200" baseline="0" dirty="0"/>
                        <a:t>Bare Tube Dimensions (mm)</a:t>
                      </a:r>
                      <a:endParaRPr lang="en-US" sz="1300" b="0" i="0" u="none" strike="noStrike" kern="1200" baseline="0" dirty="0">
                        <a:solidFill>
                          <a:schemeClr val="dk1"/>
                        </a:solidFill>
                        <a:latin typeface="+mn-lt"/>
                        <a:ea typeface="+mn-ea"/>
                        <a:cs typeface="+mn-cs"/>
                      </a:endParaRPr>
                    </a:p>
                  </a:txBody>
                  <a:tcPr/>
                </a:tc>
                <a:tc>
                  <a:txBody>
                    <a:bodyPr/>
                    <a:lstStyle/>
                    <a:p>
                      <a:pPr algn="ctr"/>
                      <a:r>
                        <a:rPr lang="en-US" sz="1300" u="none" strike="noStrike" kern="1200" baseline="0" dirty="0"/>
                        <a:t>59×59×13</a:t>
                      </a:r>
                      <a:endParaRPr lang="en-US" sz="13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1583814308"/>
                  </a:ext>
                </a:extLst>
              </a:tr>
              <a:tr h="327700">
                <a:tc>
                  <a:txBody>
                    <a:bodyPr/>
                    <a:lstStyle/>
                    <a:p>
                      <a:pPr algn="l"/>
                      <a:r>
                        <a:rPr lang="en-US" sz="1300" b="0" i="0" u="none" strike="noStrike" kern="1200" baseline="0" dirty="0">
                          <a:solidFill>
                            <a:schemeClr val="dk1"/>
                          </a:solidFill>
                          <a:latin typeface="+mn-lt"/>
                          <a:ea typeface="+mn-ea"/>
                          <a:cs typeface="+mn-cs"/>
                        </a:rPr>
                        <a:t>Housed Tube Dimensions (mm)</a:t>
                      </a:r>
                    </a:p>
                  </a:txBody>
                  <a:tcPr/>
                </a:tc>
                <a:tc>
                  <a:txBody>
                    <a:bodyPr/>
                    <a:lstStyle/>
                    <a:p>
                      <a:pPr algn="ctr"/>
                      <a:r>
                        <a:rPr lang="en-US" sz="1300" b="0" i="0" u="none" strike="noStrike" kern="1200" baseline="0" dirty="0">
                          <a:solidFill>
                            <a:schemeClr val="dk1"/>
                          </a:solidFill>
                          <a:latin typeface="+mn-lt"/>
                          <a:ea typeface="+mn-ea"/>
                          <a:cs typeface="+mn-cs"/>
                        </a:rPr>
                        <a:t>62</a:t>
                      </a:r>
                      <a:r>
                        <a:rPr lang="en-US" sz="1300" u="none" strike="noStrike" kern="1200" baseline="0" dirty="0"/>
                        <a:t>×60×13</a:t>
                      </a:r>
                      <a:endParaRPr lang="en-US" sz="13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1836477942"/>
                  </a:ext>
                </a:extLst>
              </a:tr>
              <a:tr h="327700">
                <a:tc>
                  <a:txBody>
                    <a:bodyPr/>
                    <a:lstStyle/>
                    <a:p>
                      <a:pPr algn="l"/>
                      <a:r>
                        <a:rPr lang="en-GB" sz="1300" u="none" strike="noStrike" kern="1200" baseline="0" dirty="0"/>
                        <a:t>Native Anode Pattern</a:t>
                      </a:r>
                      <a:endParaRPr lang="en-GB" sz="1300" b="0" i="0" u="none" strike="noStrike" kern="1200" baseline="0" dirty="0">
                        <a:solidFill>
                          <a:schemeClr val="dk1"/>
                        </a:solidFill>
                        <a:latin typeface="+mn-lt"/>
                        <a:ea typeface="+mn-ea"/>
                        <a:cs typeface="+mn-cs"/>
                      </a:endParaRPr>
                    </a:p>
                  </a:txBody>
                  <a:tcPr/>
                </a:tc>
                <a:tc>
                  <a:txBody>
                    <a:bodyPr/>
                    <a:lstStyle/>
                    <a:p>
                      <a:pPr algn="ctr"/>
                      <a:r>
                        <a:rPr lang="en-GB" sz="1300" u="none" strike="noStrike" kern="1200" baseline="0" dirty="0"/>
                        <a:t>64×64</a:t>
                      </a:r>
                      <a:endParaRPr lang="en-US" sz="13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873926939"/>
                  </a:ext>
                </a:extLst>
              </a:tr>
              <a:tr h="327700">
                <a:tc>
                  <a:txBody>
                    <a:bodyPr/>
                    <a:lstStyle/>
                    <a:p>
                      <a:pPr algn="l"/>
                      <a:r>
                        <a:rPr lang="en-GB" sz="1300" u="none" strike="noStrike" kern="1200" baseline="0" dirty="0"/>
                        <a:t>Native Anode Pitch (mm)</a:t>
                      </a:r>
                      <a:endParaRPr lang="en-GB" sz="1300" b="0" i="0" u="none" strike="noStrike" kern="1200" baseline="0" dirty="0">
                        <a:solidFill>
                          <a:schemeClr val="dk1"/>
                        </a:solidFill>
                        <a:latin typeface="+mn-lt"/>
                        <a:ea typeface="+mn-ea"/>
                        <a:cs typeface="+mn-cs"/>
                      </a:endParaRPr>
                    </a:p>
                  </a:txBody>
                  <a:tcPr/>
                </a:tc>
                <a:tc>
                  <a:txBody>
                    <a:bodyPr/>
                    <a:lstStyle/>
                    <a:p>
                      <a:pPr algn="ctr"/>
                      <a:r>
                        <a:rPr lang="en-GB" sz="1300" u="none" strike="noStrike" kern="1200" baseline="0" dirty="0"/>
                        <a:t>0.828</a:t>
                      </a:r>
                      <a:endParaRPr lang="en-US" sz="13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977741423"/>
                  </a:ext>
                </a:extLst>
              </a:tr>
            </a:tbl>
          </a:graphicData>
        </a:graphic>
      </p:graphicFrame>
      <p:pic>
        <p:nvPicPr>
          <p:cNvPr id="6" name="Picture 5">
            <a:extLst>
              <a:ext uri="{FF2B5EF4-FFF2-40B4-BE49-F238E27FC236}">
                <a16:creationId xmlns:a16="http://schemas.microsoft.com/office/drawing/2014/main" id="{4F81CE62-8E66-43A3-AB9C-B044DCAC8DD5}"/>
              </a:ext>
            </a:extLst>
          </p:cNvPr>
          <p:cNvPicPr/>
          <p:nvPr/>
        </p:nvPicPr>
        <p:blipFill rotWithShape="1">
          <a:blip r:embed="rId3" cstate="print">
            <a:extLst>
              <a:ext uri="{28A0092B-C50C-407E-A947-70E740481C1C}">
                <a14:useLocalDpi xmlns:a14="http://schemas.microsoft.com/office/drawing/2010/main" val="0"/>
              </a:ext>
            </a:extLst>
          </a:blip>
          <a:srcRect l="4824" t="7089" r="12543" b="2339"/>
          <a:stretch/>
        </p:blipFill>
        <p:spPr bwMode="auto">
          <a:xfrm>
            <a:off x="6444208" y="1275606"/>
            <a:ext cx="2344290" cy="2248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992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 – 6 µm</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5</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Electron Gain Uniformity</a:t>
            </a:r>
          </a:p>
          <a:p>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p:txBody>
          <a:bodyPr lIns="0" tIns="0" rIns="0" bIns="0"/>
          <a:lstStyle/>
          <a:p>
            <a:pPr marL="285750" indent="-285750">
              <a:buFont typeface="Arial" panose="020B0604020202020204" pitchFamily="34" charset="0"/>
              <a:buChar char="•"/>
            </a:pPr>
            <a:r>
              <a:rPr lang="en-GB" dirty="0"/>
              <a:t>Test device configured with 8×8 readout pattern</a:t>
            </a:r>
          </a:p>
          <a:p>
            <a:pPr marL="285750" indent="-285750">
              <a:buFont typeface="Arial" panose="020B0604020202020204" pitchFamily="34" charset="0"/>
              <a:buChar char="•"/>
            </a:pPr>
            <a:r>
              <a:rPr lang="en-GB" dirty="0"/>
              <a:t>These results show Peak / Valley ~ 3 and max/min ratio of 2.8</a:t>
            </a:r>
          </a:p>
          <a:p>
            <a:pPr marL="285750" indent="-285750">
              <a:buFont typeface="Arial" panose="020B0604020202020204" pitchFamily="34" charset="0"/>
              <a:buChar char="•"/>
            </a:pPr>
            <a:r>
              <a:rPr lang="en-GB" dirty="0"/>
              <a:t>More than seen in 15 µm pore version (~1.5), possibly due to more flexible MCPs</a:t>
            </a:r>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E3D61037-F714-4127-A77A-06A1D9E39071}"/>
              </a:ext>
            </a:extLst>
          </p:cNvPr>
          <p:cNvPicPr>
            <a:picLocks noChangeAspect="1"/>
          </p:cNvPicPr>
          <p:nvPr/>
        </p:nvPicPr>
        <p:blipFill>
          <a:blip r:embed="rId3"/>
          <a:stretch>
            <a:fillRect/>
          </a:stretch>
        </p:blipFill>
        <p:spPr>
          <a:xfrm>
            <a:off x="5148064" y="1043668"/>
            <a:ext cx="3786729" cy="3011224"/>
          </a:xfrm>
          <a:prstGeom prst="rect">
            <a:avLst/>
          </a:prstGeom>
        </p:spPr>
      </p:pic>
    </p:spTree>
    <p:extLst>
      <p:ext uri="{BB962C8B-B14F-4D97-AF65-F5344CB8AC3E}">
        <p14:creationId xmlns:p14="http://schemas.microsoft.com/office/powerpoint/2010/main" val="33722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 – 6 µm</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6</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Magnetic Field Effects</a:t>
            </a:r>
          </a:p>
          <a:p>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a:xfrm>
            <a:off x="468313" y="1270444"/>
            <a:ext cx="2375495" cy="3245994"/>
          </a:xfrm>
        </p:spPr>
        <p:txBody>
          <a:bodyPr lIns="0" tIns="0" rIns="0" bIns="0"/>
          <a:lstStyle/>
          <a:p>
            <a:pPr marL="285750" indent="-285750">
              <a:buFont typeface="Arial" panose="020B0604020202020204" pitchFamily="34" charset="0"/>
              <a:buChar char="•"/>
            </a:pPr>
            <a:r>
              <a:rPr lang="en-GB" dirty="0"/>
              <a:t>The magnetic field impact on electron gain in the region 0 to 1 T appears similar to that observed in 10 and 15 µm pore ALD coated MCP devices, a factor of ~ 3 drop*</a:t>
            </a:r>
          </a:p>
          <a:p>
            <a:pPr marL="285750" indent="-285750">
              <a:buFont typeface="Arial" panose="020B0604020202020204" pitchFamily="34" charset="0"/>
              <a:buChar char="•"/>
            </a:pPr>
            <a:r>
              <a:rPr lang="en-GB" dirty="0"/>
              <a:t>However, in the region 0 to 2 T the 6 µm pore devices show a considerable advantage, a factor of ~ 6 loss compared to &gt; 15 for 10 µm</a:t>
            </a:r>
          </a:p>
          <a:p>
            <a:pPr marL="285750" indent="-285750">
              <a:buFont typeface="Arial" panose="020B0604020202020204" pitchFamily="34" charset="0"/>
              <a:buChar char="•"/>
            </a:pPr>
            <a:endParaRPr lang="en-GB" dirty="0"/>
          </a:p>
        </p:txBody>
      </p:sp>
      <p:pic>
        <p:nvPicPr>
          <p:cNvPr id="13" name="Picture 12" descr="Chart, scatter chart&#10;&#10;Description automatically generated">
            <a:extLst>
              <a:ext uri="{FF2B5EF4-FFF2-40B4-BE49-F238E27FC236}">
                <a16:creationId xmlns:a16="http://schemas.microsoft.com/office/drawing/2014/main" id="{E0135668-67BB-40FC-9D76-5D0225EB1D63}"/>
              </a:ext>
            </a:extLst>
          </p:cNvPr>
          <p:cNvPicPr>
            <a:picLocks noChangeAspect="1"/>
          </p:cNvPicPr>
          <p:nvPr/>
        </p:nvPicPr>
        <p:blipFill rotWithShape="1">
          <a:blip r:embed="rId3">
            <a:extLst>
              <a:ext uri="{28A0092B-C50C-407E-A947-70E740481C1C}">
                <a14:useLocalDpi xmlns:a14="http://schemas.microsoft.com/office/drawing/2010/main" val="0"/>
              </a:ext>
            </a:extLst>
          </a:blip>
          <a:srcRect r="1067"/>
          <a:stretch/>
        </p:blipFill>
        <p:spPr>
          <a:xfrm>
            <a:off x="3131840" y="773846"/>
            <a:ext cx="5891806" cy="3328797"/>
          </a:xfrm>
          <a:prstGeom prst="rect">
            <a:avLst/>
          </a:prstGeom>
        </p:spPr>
      </p:pic>
      <p:sp>
        <p:nvSpPr>
          <p:cNvPr id="14" name="TextBox 13">
            <a:extLst>
              <a:ext uri="{FF2B5EF4-FFF2-40B4-BE49-F238E27FC236}">
                <a16:creationId xmlns:a16="http://schemas.microsoft.com/office/drawing/2014/main" id="{1010D8C1-DD25-4FA2-90BE-D03358905A5F}"/>
              </a:ext>
            </a:extLst>
          </p:cNvPr>
          <p:cNvSpPr txBox="1"/>
          <p:nvPr/>
        </p:nvSpPr>
        <p:spPr>
          <a:xfrm>
            <a:off x="468313" y="4053243"/>
            <a:ext cx="2448272" cy="546303"/>
          </a:xfrm>
          <a:prstGeom prst="rect">
            <a:avLst/>
          </a:prstGeom>
        </p:spPr>
        <p:txBody>
          <a:bodyPr lIns="0" tIns="0" rIns="0" bIns="0"/>
          <a:lstStyle>
            <a:defPPr>
              <a:defRPr lang="en-GB"/>
            </a:defPPr>
            <a:lvl1pPr marL="0" marR="0" indent="0" defTabSz="744653" eaLnBrk="1" latinLnBrk="0" hangingPunct="1">
              <a:lnSpc>
                <a:spcPct val="100000"/>
              </a:lnSpc>
              <a:spcBef>
                <a:spcPts val="912"/>
              </a:spcBef>
              <a:buClrTx/>
              <a:buSzTx/>
              <a:buFont typeface="Arial" panose="020B0604020202020204" pitchFamily="34" charset="0"/>
              <a:buNone/>
              <a:tabLst/>
              <a:defRPr sz="1100" b="0" i="0">
                <a:latin typeface="+mn-lt"/>
                <a:cs typeface="Calibri Light" panose="020F0302020204030204" pitchFamily="34" charset="0"/>
              </a:defRPr>
            </a:lvl1pPr>
            <a:lvl2pPr marL="605382" indent="-232494" defTabSz="744653" eaLnBrk="1" hangingPunct="1">
              <a:spcBef>
                <a:spcPct val="20000"/>
              </a:spcBef>
              <a:buFont typeface="Arial" charset="0"/>
              <a:buChar char="–"/>
              <a:defRPr sz="2300">
                <a:latin typeface="+mn-lt"/>
              </a:defRPr>
            </a:lvl2pPr>
            <a:lvl3pPr marL="931097" indent="-186444" defTabSz="744653" eaLnBrk="1" hangingPunct="1">
              <a:spcBef>
                <a:spcPct val="20000"/>
              </a:spcBef>
              <a:buFont typeface="Arial" charset="0"/>
              <a:buChar char="•"/>
              <a:defRPr sz="2000">
                <a:latin typeface="+mn-lt"/>
              </a:defRPr>
            </a:lvl3pPr>
            <a:lvl4pPr marL="1303985" indent="-186444" defTabSz="744653" eaLnBrk="1" hangingPunct="1">
              <a:spcBef>
                <a:spcPct val="20000"/>
              </a:spcBef>
              <a:buFont typeface="Arial" charset="0"/>
              <a:buChar char="–"/>
              <a:defRPr sz="1600">
                <a:latin typeface="+mn-lt"/>
              </a:defRPr>
            </a:lvl4pPr>
            <a:lvl5pPr marL="1675749" indent="-185321" defTabSz="744653" eaLnBrk="1" hangingPunct="1">
              <a:spcBef>
                <a:spcPct val="20000"/>
              </a:spcBef>
              <a:buFont typeface="Arial" charset="0"/>
              <a:buChar char="»"/>
              <a:defRPr sz="1600">
                <a:latin typeface="+mn-lt"/>
              </a:defRPr>
            </a:lvl5pPr>
            <a:lvl6pPr marL="1999218" indent="-185321" defTabSz="744653" fontAlgn="base">
              <a:spcBef>
                <a:spcPct val="20000"/>
              </a:spcBef>
              <a:spcAft>
                <a:spcPct val="0"/>
              </a:spcAft>
              <a:buFont typeface="Arial" charset="0"/>
              <a:buChar char="»"/>
              <a:defRPr sz="1600">
                <a:latin typeface="+mn-lt"/>
              </a:defRPr>
            </a:lvl6pPr>
            <a:lvl7pPr marL="2322687" indent="-185321" defTabSz="744653" fontAlgn="base">
              <a:spcBef>
                <a:spcPct val="20000"/>
              </a:spcBef>
              <a:spcAft>
                <a:spcPct val="0"/>
              </a:spcAft>
              <a:buFont typeface="Arial" charset="0"/>
              <a:buChar char="»"/>
              <a:defRPr sz="1600">
                <a:latin typeface="+mn-lt"/>
              </a:defRPr>
            </a:lvl7pPr>
            <a:lvl8pPr marL="2646156" indent="-185321" defTabSz="744653" fontAlgn="base">
              <a:spcBef>
                <a:spcPct val="20000"/>
              </a:spcBef>
              <a:spcAft>
                <a:spcPct val="0"/>
              </a:spcAft>
              <a:buFont typeface="Arial" charset="0"/>
              <a:buChar char="»"/>
              <a:defRPr sz="1600">
                <a:latin typeface="+mn-lt"/>
              </a:defRPr>
            </a:lvl8pPr>
            <a:lvl9pPr marL="2969625" indent="-185321" defTabSz="744653" fontAlgn="base">
              <a:spcBef>
                <a:spcPct val="20000"/>
              </a:spcBef>
              <a:spcAft>
                <a:spcPct val="0"/>
              </a:spcAft>
              <a:buFont typeface="Arial" charset="0"/>
              <a:buChar char="»"/>
              <a:defRPr sz="1600">
                <a:latin typeface="+mn-lt"/>
              </a:defRPr>
            </a:lvl9pPr>
          </a:lstStyle>
          <a:p>
            <a:r>
              <a:rPr lang="en-GB" dirty="0"/>
              <a:t>*See Lehmann et al, NIM A 952 (2020) 161821 &amp; Milnes et al, JINST 15 C02036 (2020)</a:t>
            </a:r>
          </a:p>
        </p:txBody>
      </p:sp>
      <p:sp>
        <p:nvSpPr>
          <p:cNvPr id="15" name="Content Placeholder 2">
            <a:extLst>
              <a:ext uri="{FF2B5EF4-FFF2-40B4-BE49-F238E27FC236}">
                <a16:creationId xmlns:a16="http://schemas.microsoft.com/office/drawing/2014/main" id="{FDF5F8A3-2667-43AD-85E9-B9340268D229}"/>
              </a:ext>
            </a:extLst>
          </p:cNvPr>
          <p:cNvSpPr txBox="1">
            <a:spLocks/>
          </p:cNvSpPr>
          <p:nvPr/>
        </p:nvSpPr>
        <p:spPr bwMode="auto">
          <a:xfrm>
            <a:off x="3347864" y="4248955"/>
            <a:ext cx="5891806" cy="625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3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30000"/>
              </a:lnSpc>
              <a:spcBef>
                <a:spcPct val="20000"/>
              </a:spcBef>
              <a:spcAft>
                <a:spcPct val="0"/>
              </a:spcAft>
              <a:buChar char="–"/>
              <a:defRPr sz="2200">
                <a:solidFill>
                  <a:schemeClr val="tx1"/>
                </a:solidFill>
                <a:latin typeface="+mn-lt"/>
              </a:defRPr>
            </a:lvl2pPr>
            <a:lvl3pPr marL="1143000" indent="-228600" algn="l" rtl="0" eaLnBrk="1" fontAlgn="base" hangingPunct="1">
              <a:lnSpc>
                <a:spcPct val="130000"/>
              </a:lnSpc>
              <a:spcBef>
                <a:spcPct val="20000"/>
              </a:spcBef>
              <a:spcAft>
                <a:spcPct val="0"/>
              </a:spcAft>
              <a:buChar char="•"/>
              <a:defRPr sz="2000">
                <a:solidFill>
                  <a:schemeClr val="tx1"/>
                </a:solidFill>
                <a:latin typeface="+mn-lt"/>
              </a:defRPr>
            </a:lvl3pPr>
            <a:lvl4pPr marL="1600200" indent="-228600" algn="l" rtl="0" eaLnBrk="1" fontAlgn="base" hangingPunct="1">
              <a:lnSpc>
                <a:spcPct val="130000"/>
              </a:lnSpc>
              <a:spcBef>
                <a:spcPct val="20000"/>
              </a:spcBef>
              <a:spcAft>
                <a:spcPct val="0"/>
              </a:spcAft>
              <a:buChar char="–"/>
              <a:defRPr sz="2000">
                <a:solidFill>
                  <a:schemeClr val="tx1"/>
                </a:solidFill>
                <a:latin typeface="+mn-lt"/>
              </a:defRPr>
            </a:lvl4pPr>
            <a:lvl5pPr marL="2057400" indent="-228600" algn="l" rtl="0" eaLnBrk="1" fontAlgn="base" hangingPunct="1">
              <a:lnSpc>
                <a:spcPct val="130000"/>
              </a:lnSpc>
              <a:spcBef>
                <a:spcPct val="20000"/>
              </a:spcBef>
              <a:spcAft>
                <a:spcPct val="0"/>
              </a:spcAft>
              <a:buChar char="»"/>
              <a:defRPr sz="1600">
                <a:solidFill>
                  <a:schemeClr val="tx1"/>
                </a:solidFill>
                <a:latin typeface="+mn-lt"/>
              </a:defRPr>
            </a:lvl5pPr>
            <a:lvl6pPr marL="2514600" indent="-228600" algn="l" rtl="0" eaLnBrk="1" fontAlgn="base" hangingPunct="1">
              <a:lnSpc>
                <a:spcPct val="130000"/>
              </a:lnSpc>
              <a:spcBef>
                <a:spcPct val="20000"/>
              </a:spcBef>
              <a:spcAft>
                <a:spcPct val="0"/>
              </a:spcAft>
              <a:buChar char="»"/>
              <a:defRPr sz="1600">
                <a:solidFill>
                  <a:schemeClr val="bg2"/>
                </a:solidFill>
                <a:latin typeface="+mn-lt"/>
              </a:defRPr>
            </a:lvl6pPr>
            <a:lvl7pPr marL="2971800" indent="-228600" algn="l" rtl="0" eaLnBrk="1" fontAlgn="base" hangingPunct="1">
              <a:lnSpc>
                <a:spcPct val="130000"/>
              </a:lnSpc>
              <a:spcBef>
                <a:spcPct val="20000"/>
              </a:spcBef>
              <a:spcAft>
                <a:spcPct val="0"/>
              </a:spcAft>
              <a:buChar char="»"/>
              <a:defRPr sz="1600">
                <a:solidFill>
                  <a:schemeClr val="bg2"/>
                </a:solidFill>
                <a:latin typeface="+mn-lt"/>
              </a:defRPr>
            </a:lvl7pPr>
            <a:lvl8pPr marL="3429000" indent="-228600" algn="l" rtl="0" eaLnBrk="1" fontAlgn="base" hangingPunct="1">
              <a:lnSpc>
                <a:spcPct val="130000"/>
              </a:lnSpc>
              <a:spcBef>
                <a:spcPct val="20000"/>
              </a:spcBef>
              <a:spcAft>
                <a:spcPct val="0"/>
              </a:spcAft>
              <a:buChar char="»"/>
              <a:defRPr sz="1600">
                <a:solidFill>
                  <a:schemeClr val="bg2"/>
                </a:solidFill>
                <a:latin typeface="+mn-lt"/>
              </a:defRPr>
            </a:lvl8pPr>
            <a:lvl9pPr marL="3886200" indent="-228600" algn="l" rtl="0" eaLnBrk="1" fontAlgn="base" hangingPunct="1">
              <a:lnSpc>
                <a:spcPct val="130000"/>
              </a:lnSpc>
              <a:spcBef>
                <a:spcPct val="20000"/>
              </a:spcBef>
              <a:spcAft>
                <a:spcPct val="0"/>
              </a:spcAft>
              <a:buChar char="»"/>
              <a:defRPr sz="1600">
                <a:solidFill>
                  <a:schemeClr val="bg2"/>
                </a:solidFill>
                <a:latin typeface="+mn-lt"/>
              </a:defRPr>
            </a:lvl9pPr>
          </a:lstStyle>
          <a:p>
            <a:pPr marL="0" indent="0">
              <a:buNone/>
            </a:pPr>
            <a:r>
              <a:rPr lang="en-GB" sz="1400" i="1" kern="0" dirty="0">
                <a:solidFill>
                  <a:srgbClr val="FF0000"/>
                </a:solidFill>
              </a:rPr>
              <a:t>Magnetic field experiments by Erlangen team at the dipole magnet at FZ </a:t>
            </a:r>
            <a:r>
              <a:rPr lang="en-GB" sz="1400" i="1" kern="0" dirty="0" err="1">
                <a:solidFill>
                  <a:srgbClr val="FF0000"/>
                </a:solidFill>
              </a:rPr>
              <a:t>Jülich</a:t>
            </a:r>
            <a:r>
              <a:rPr lang="en-GB" sz="1400" i="1" kern="0" dirty="0">
                <a:solidFill>
                  <a:srgbClr val="FF0000"/>
                </a:solidFill>
              </a:rPr>
              <a:t>: Albert Lehmann, </a:t>
            </a:r>
            <a:r>
              <a:rPr lang="de-DE" sz="1400" i="1" kern="0" dirty="0">
                <a:solidFill>
                  <a:srgbClr val="FF0000"/>
                </a:solidFill>
              </a:rPr>
              <a:t>Merlin Böhm, Steffen Krauss and Daniel Miehling</a:t>
            </a:r>
            <a:endParaRPr lang="en-GB" sz="1400" i="1" kern="0" dirty="0">
              <a:solidFill>
                <a:srgbClr val="FF0000"/>
              </a:solidFill>
            </a:endParaRPr>
          </a:p>
          <a:p>
            <a:endParaRPr lang="en-GB" sz="1200" i="1" kern="0" dirty="0">
              <a:solidFill>
                <a:srgbClr val="FF0000"/>
              </a:solidFill>
            </a:endParaRPr>
          </a:p>
        </p:txBody>
      </p:sp>
    </p:spTree>
    <p:extLst>
      <p:ext uri="{BB962C8B-B14F-4D97-AF65-F5344CB8AC3E}">
        <p14:creationId xmlns:p14="http://schemas.microsoft.com/office/powerpoint/2010/main" val="73854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 – 6 µm</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7</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Rate Capability</a:t>
            </a:r>
          </a:p>
          <a:p>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a:xfrm>
            <a:off x="468313" y="1270444"/>
            <a:ext cx="1943447" cy="3245994"/>
          </a:xfrm>
        </p:spPr>
        <p:txBody>
          <a:bodyPr lIns="0" tIns="0" rIns="0" bIns="0"/>
          <a:lstStyle/>
          <a:p>
            <a:pPr marL="285750" indent="-285750">
              <a:buFont typeface="Arial" panose="020B0604020202020204" pitchFamily="34" charset="0"/>
              <a:buChar char="•"/>
            </a:pPr>
            <a:r>
              <a:rPr lang="en-GB" dirty="0"/>
              <a:t>Flood fill illumination with 405 nm 40 </a:t>
            </a:r>
            <a:r>
              <a:rPr lang="en-GB" dirty="0" err="1"/>
              <a:t>ps</a:t>
            </a:r>
            <a:r>
              <a:rPr lang="en-GB" dirty="0"/>
              <a:t> laser</a:t>
            </a:r>
          </a:p>
          <a:p>
            <a:pPr marL="285750" indent="-285750">
              <a:buFont typeface="Arial" panose="020B0604020202020204" pitchFamily="34" charset="0"/>
              <a:buChar char="•"/>
            </a:pPr>
            <a:r>
              <a:rPr lang="en-GB" dirty="0"/>
              <a:t>Both PMTs operated at ~ 10</a:t>
            </a:r>
            <a:r>
              <a:rPr lang="en-GB" baseline="30000" dirty="0"/>
              <a:t>6</a:t>
            </a:r>
            <a:r>
              <a:rPr lang="en-GB" dirty="0"/>
              <a:t> gain</a:t>
            </a:r>
          </a:p>
          <a:p>
            <a:pPr marL="285750" indent="-285750">
              <a:buFont typeface="Arial" panose="020B0604020202020204" pitchFamily="34" charset="0"/>
              <a:buChar char="•"/>
            </a:pPr>
            <a:r>
              <a:rPr lang="en-GB" dirty="0"/>
              <a:t>Full area illuminated</a:t>
            </a:r>
          </a:p>
          <a:p>
            <a:pPr marL="285750" indent="-285750">
              <a:buFont typeface="Arial" panose="020B0604020202020204" pitchFamily="34" charset="0"/>
              <a:buChar char="•"/>
            </a:pPr>
            <a:r>
              <a:rPr lang="en-GB" dirty="0"/>
              <a:t>All anodes connected and total </a:t>
            </a:r>
            <a:r>
              <a:rPr lang="en-GB" dirty="0" err="1"/>
              <a:t>d.c.</a:t>
            </a:r>
            <a:r>
              <a:rPr lang="en-GB" dirty="0"/>
              <a:t> anode current measured</a:t>
            </a:r>
          </a:p>
          <a:p>
            <a:pPr marL="285750" indent="-285750">
              <a:buFont typeface="Arial" panose="020B0604020202020204" pitchFamily="34" charset="0"/>
              <a:buChar char="•"/>
            </a:pPr>
            <a:r>
              <a:rPr lang="en-GB" dirty="0"/>
              <a:t>Ratio of total anode current to strip current is critical</a:t>
            </a:r>
          </a:p>
          <a:p>
            <a:pPr marL="285750" indent="-285750">
              <a:buFont typeface="Arial" panose="020B0604020202020204" pitchFamily="34" charset="0"/>
              <a:buChar char="•"/>
            </a:pPr>
            <a:endParaRPr lang="en-GB" dirty="0"/>
          </a:p>
        </p:txBody>
      </p:sp>
      <p:pic>
        <p:nvPicPr>
          <p:cNvPr id="9" name="Picture 8">
            <a:extLst>
              <a:ext uri="{FF2B5EF4-FFF2-40B4-BE49-F238E27FC236}">
                <a16:creationId xmlns:a16="http://schemas.microsoft.com/office/drawing/2014/main" id="{BFFE25B9-97A7-41E9-A9E7-274E0CC5D509}"/>
              </a:ext>
            </a:extLst>
          </p:cNvPr>
          <p:cNvPicPr>
            <a:picLocks noChangeAspect="1"/>
          </p:cNvPicPr>
          <p:nvPr/>
        </p:nvPicPr>
        <p:blipFill rotWithShape="1">
          <a:blip r:embed="rId3"/>
          <a:srcRect r="3594"/>
          <a:stretch/>
        </p:blipFill>
        <p:spPr>
          <a:xfrm>
            <a:off x="5796135" y="1381795"/>
            <a:ext cx="3215007" cy="2786654"/>
          </a:xfrm>
          <a:prstGeom prst="rect">
            <a:avLst/>
          </a:prstGeom>
        </p:spPr>
      </p:pic>
      <p:pic>
        <p:nvPicPr>
          <p:cNvPr id="10" name="Picture 9">
            <a:extLst>
              <a:ext uri="{FF2B5EF4-FFF2-40B4-BE49-F238E27FC236}">
                <a16:creationId xmlns:a16="http://schemas.microsoft.com/office/drawing/2014/main" id="{FDCEE430-CF70-4134-8D82-4842BB85398C}"/>
              </a:ext>
            </a:extLst>
          </p:cNvPr>
          <p:cNvPicPr>
            <a:picLocks noChangeAspect="1"/>
          </p:cNvPicPr>
          <p:nvPr/>
        </p:nvPicPr>
        <p:blipFill>
          <a:blip r:embed="rId4"/>
          <a:stretch>
            <a:fillRect/>
          </a:stretch>
        </p:blipFill>
        <p:spPr>
          <a:xfrm>
            <a:off x="2496444" y="1186300"/>
            <a:ext cx="3215007" cy="2947968"/>
          </a:xfrm>
          <a:prstGeom prst="rect">
            <a:avLst/>
          </a:prstGeom>
        </p:spPr>
      </p:pic>
    </p:spTree>
    <p:extLst>
      <p:ext uri="{BB962C8B-B14F-4D97-AF65-F5344CB8AC3E}">
        <p14:creationId xmlns:p14="http://schemas.microsoft.com/office/powerpoint/2010/main" val="121266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95DEE-82BE-4CA7-8428-32380616C133}"/>
              </a:ext>
            </a:extLst>
          </p:cNvPr>
          <p:cNvSpPr>
            <a:spLocks noGrp="1"/>
          </p:cNvSpPr>
          <p:nvPr>
            <p:ph type="title"/>
          </p:nvPr>
        </p:nvSpPr>
        <p:spPr/>
        <p:txBody>
          <a:bodyPr/>
          <a:lstStyle/>
          <a:p>
            <a:r>
              <a:rPr lang="en-GB" dirty="0"/>
              <a:t>MAPMT253</a:t>
            </a:r>
          </a:p>
        </p:txBody>
      </p:sp>
      <p:sp>
        <p:nvSpPr>
          <p:cNvPr id="3" name="Slide Number Placeholder 2">
            <a:extLst>
              <a:ext uri="{FF2B5EF4-FFF2-40B4-BE49-F238E27FC236}">
                <a16:creationId xmlns:a16="http://schemas.microsoft.com/office/drawing/2014/main" id="{C5E39634-DEC4-41C2-8F65-11FCC1CDA2F2}"/>
              </a:ext>
            </a:extLst>
          </p:cNvPr>
          <p:cNvSpPr>
            <a:spLocks noGrp="1"/>
          </p:cNvSpPr>
          <p:nvPr>
            <p:ph type="sldNum" sz="quarter" idx="10"/>
          </p:nvPr>
        </p:nvSpPr>
        <p:spPr/>
        <p:txBody>
          <a:bodyPr/>
          <a:lstStyle/>
          <a:p>
            <a:pPr>
              <a:defRPr/>
            </a:pPr>
            <a:fld id="{D344817E-C549-4AA9-AC49-DCE97AE436AB}" type="slidenum">
              <a:rPr lang="en-GB" altLang="en-US" smtClean="0"/>
              <a:pPr>
                <a:defRPr/>
              </a:pPr>
              <a:t>8</a:t>
            </a:fld>
            <a:endParaRPr lang="en-GB" altLang="en-US" dirty="0"/>
          </a:p>
        </p:txBody>
      </p:sp>
      <p:sp>
        <p:nvSpPr>
          <p:cNvPr id="5" name="Text Placeholder 4">
            <a:extLst>
              <a:ext uri="{FF2B5EF4-FFF2-40B4-BE49-F238E27FC236}">
                <a16:creationId xmlns:a16="http://schemas.microsoft.com/office/drawing/2014/main" id="{CCB41E39-22F3-4966-A498-C8FCF9E53944}"/>
              </a:ext>
            </a:extLst>
          </p:cNvPr>
          <p:cNvSpPr>
            <a:spLocks noGrp="1"/>
          </p:cNvSpPr>
          <p:nvPr>
            <p:ph type="body" sz="quarter" idx="16"/>
          </p:nvPr>
        </p:nvSpPr>
        <p:spPr/>
        <p:txBody>
          <a:bodyPr/>
          <a:lstStyle/>
          <a:p>
            <a:r>
              <a:rPr lang="en-GB" dirty="0"/>
              <a:t>Photocathode Uniformity</a:t>
            </a:r>
          </a:p>
          <a:p>
            <a:endParaRPr lang="en-GB" dirty="0"/>
          </a:p>
        </p:txBody>
      </p:sp>
      <p:sp>
        <p:nvSpPr>
          <p:cNvPr id="6" name="Text Placeholder 5">
            <a:extLst>
              <a:ext uri="{FF2B5EF4-FFF2-40B4-BE49-F238E27FC236}">
                <a16:creationId xmlns:a16="http://schemas.microsoft.com/office/drawing/2014/main" id="{A623A8DF-4047-4C48-8523-ED26088F4A0F}"/>
              </a:ext>
            </a:extLst>
          </p:cNvPr>
          <p:cNvSpPr>
            <a:spLocks noGrp="1"/>
          </p:cNvSpPr>
          <p:nvPr>
            <p:ph type="body" sz="quarter" idx="12"/>
          </p:nvPr>
        </p:nvSpPr>
        <p:spPr>
          <a:xfrm>
            <a:off x="468314" y="1270444"/>
            <a:ext cx="1906990" cy="3245994"/>
          </a:xfrm>
        </p:spPr>
        <p:txBody>
          <a:bodyPr lIns="0" tIns="0" rIns="0" bIns="0"/>
          <a:lstStyle/>
          <a:p>
            <a:pPr marL="285750" indent="-285750">
              <a:buFont typeface="Arial" panose="020B0604020202020204" pitchFamily="34" charset="0"/>
              <a:buChar char="•"/>
            </a:pPr>
            <a:r>
              <a:rPr lang="en-GB" dirty="0"/>
              <a:t>The cathode uniformity was analysed by spot measurements using the Photek photometer</a:t>
            </a:r>
          </a:p>
          <a:p>
            <a:pPr marL="285750" indent="-285750">
              <a:buFont typeface="Arial" panose="020B0604020202020204" pitchFamily="34" charset="0"/>
              <a:buChar char="•"/>
            </a:pPr>
            <a:r>
              <a:rPr lang="en-GB" dirty="0"/>
              <a:t>Photometer spot size ø ~ 11 mm</a:t>
            </a:r>
          </a:p>
          <a:p>
            <a:pPr marL="285750" indent="-285750">
              <a:buFont typeface="Arial" panose="020B0604020202020204" pitchFamily="34" charset="0"/>
              <a:buChar char="•"/>
            </a:pPr>
            <a:endParaRPr lang="en-GB" dirty="0"/>
          </a:p>
        </p:txBody>
      </p:sp>
      <p:graphicFrame>
        <p:nvGraphicFramePr>
          <p:cNvPr id="9" name="Object 8">
            <a:extLst>
              <a:ext uri="{FF2B5EF4-FFF2-40B4-BE49-F238E27FC236}">
                <a16:creationId xmlns:a16="http://schemas.microsoft.com/office/drawing/2014/main" id="{C50CA4E7-CD2F-491C-A818-F61BDB94A4A4}"/>
              </a:ext>
            </a:extLst>
          </p:cNvPr>
          <p:cNvGraphicFramePr>
            <a:graphicFrameLocks noChangeAspect="1"/>
          </p:cNvGraphicFramePr>
          <p:nvPr>
            <p:extLst>
              <p:ext uri="{D42A27DB-BD31-4B8C-83A1-F6EECF244321}">
                <p14:modId xmlns:p14="http://schemas.microsoft.com/office/powerpoint/2010/main" val="422073857"/>
              </p:ext>
            </p:extLst>
          </p:nvPr>
        </p:nvGraphicFramePr>
        <p:xfrm>
          <a:off x="2058912" y="997506"/>
          <a:ext cx="4647027" cy="3245994"/>
        </p:xfrm>
        <a:graphic>
          <a:graphicData uri="http://schemas.openxmlformats.org/presentationml/2006/ole">
            <mc:AlternateContent xmlns:mc="http://schemas.openxmlformats.org/markup-compatibility/2006">
              <mc:Choice xmlns:v="urn:schemas-microsoft-com:vml" Requires="v">
                <p:oleObj name="Graph" r:id="rId3" imgW="4154400" imgH="2901600" progId="Origin50.Graph">
                  <p:embed/>
                </p:oleObj>
              </mc:Choice>
              <mc:Fallback>
                <p:oleObj name="Graph" r:id="rId3" imgW="4154400" imgH="2901600" progId="Origin50.Graph">
                  <p:embed/>
                  <p:pic>
                    <p:nvPicPr>
                      <p:cNvPr id="4" name="Object 3">
                        <a:extLst>
                          <a:ext uri="{FF2B5EF4-FFF2-40B4-BE49-F238E27FC236}">
                            <a16:creationId xmlns:a16="http://schemas.microsoft.com/office/drawing/2014/main" id="{0B1B1A4C-43D5-49ED-A492-83B8818C977A}"/>
                          </a:ext>
                        </a:extLst>
                      </p:cNvPr>
                      <p:cNvPicPr/>
                      <p:nvPr/>
                    </p:nvPicPr>
                    <p:blipFill>
                      <a:blip r:embed="rId4"/>
                      <a:stretch>
                        <a:fillRect/>
                      </a:stretch>
                    </p:blipFill>
                    <p:spPr>
                      <a:xfrm>
                        <a:off x="2058912" y="997506"/>
                        <a:ext cx="4647027" cy="3245994"/>
                      </a:xfrm>
                      <a:prstGeom prst="rect">
                        <a:avLst/>
                      </a:prstGeom>
                    </p:spPr>
                  </p:pic>
                </p:oleObj>
              </mc:Fallback>
            </mc:AlternateContent>
          </a:graphicData>
        </a:graphic>
      </p:graphicFrame>
      <p:grpSp>
        <p:nvGrpSpPr>
          <p:cNvPr id="10" name="Group 9">
            <a:extLst>
              <a:ext uri="{FF2B5EF4-FFF2-40B4-BE49-F238E27FC236}">
                <a16:creationId xmlns:a16="http://schemas.microsoft.com/office/drawing/2014/main" id="{52FBE1DC-3704-4D8E-BBE5-8EF9EE83139A}"/>
              </a:ext>
            </a:extLst>
          </p:cNvPr>
          <p:cNvGrpSpPr/>
          <p:nvPr/>
        </p:nvGrpSpPr>
        <p:grpSpPr>
          <a:xfrm>
            <a:off x="6326279" y="1224975"/>
            <a:ext cx="2353778" cy="2357169"/>
            <a:chOff x="2352020" y="2012790"/>
            <a:chExt cx="3210112" cy="3214735"/>
          </a:xfrm>
        </p:grpSpPr>
        <p:sp>
          <p:nvSpPr>
            <p:cNvPr id="11" name="Rectangle 10">
              <a:extLst>
                <a:ext uri="{FF2B5EF4-FFF2-40B4-BE49-F238E27FC236}">
                  <a16:creationId xmlns:a16="http://schemas.microsoft.com/office/drawing/2014/main" id="{3D83562D-0E4A-49CD-9DBA-8C4A691A2FBC}"/>
                </a:ext>
              </a:extLst>
            </p:cNvPr>
            <p:cNvSpPr/>
            <p:nvPr/>
          </p:nvSpPr>
          <p:spPr>
            <a:xfrm>
              <a:off x="2861772" y="2527163"/>
              <a:ext cx="2700360" cy="2700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Oval 11">
              <a:extLst>
                <a:ext uri="{FF2B5EF4-FFF2-40B4-BE49-F238E27FC236}">
                  <a16:creationId xmlns:a16="http://schemas.microsoft.com/office/drawing/2014/main" id="{703484B0-2CEF-4B48-A47F-108247E964A9}"/>
                </a:ext>
              </a:extLst>
            </p:cNvPr>
            <p:cNvSpPr/>
            <p:nvPr/>
          </p:nvSpPr>
          <p:spPr>
            <a:xfrm>
              <a:off x="3941916" y="3607307"/>
              <a:ext cx="540072" cy="54007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6" name="Oval 15">
              <a:extLst>
                <a:ext uri="{FF2B5EF4-FFF2-40B4-BE49-F238E27FC236}">
                  <a16:creationId xmlns:a16="http://schemas.microsoft.com/office/drawing/2014/main" id="{C0F73870-9533-439E-A1B1-FCE92F3307D5}"/>
                </a:ext>
              </a:extLst>
            </p:cNvPr>
            <p:cNvSpPr/>
            <p:nvPr/>
          </p:nvSpPr>
          <p:spPr>
            <a:xfrm>
              <a:off x="3134172" y="4417415"/>
              <a:ext cx="540072" cy="54007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7" name="Oval 16">
              <a:extLst>
                <a:ext uri="{FF2B5EF4-FFF2-40B4-BE49-F238E27FC236}">
                  <a16:creationId xmlns:a16="http://schemas.microsoft.com/office/drawing/2014/main" id="{1277456F-DF33-4B63-8AC4-F16A88AB2241}"/>
                </a:ext>
              </a:extLst>
            </p:cNvPr>
            <p:cNvSpPr/>
            <p:nvPr/>
          </p:nvSpPr>
          <p:spPr>
            <a:xfrm>
              <a:off x="4754388" y="4417415"/>
              <a:ext cx="540072" cy="54007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8" name="Oval 17">
              <a:extLst>
                <a:ext uri="{FF2B5EF4-FFF2-40B4-BE49-F238E27FC236}">
                  <a16:creationId xmlns:a16="http://schemas.microsoft.com/office/drawing/2014/main" id="{0651F35B-5340-4514-A775-C2C4E38DAFF0}"/>
                </a:ext>
              </a:extLst>
            </p:cNvPr>
            <p:cNvSpPr/>
            <p:nvPr/>
          </p:nvSpPr>
          <p:spPr>
            <a:xfrm>
              <a:off x="4751673" y="2797199"/>
              <a:ext cx="540072" cy="54007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19" name="Oval 18">
              <a:extLst>
                <a:ext uri="{FF2B5EF4-FFF2-40B4-BE49-F238E27FC236}">
                  <a16:creationId xmlns:a16="http://schemas.microsoft.com/office/drawing/2014/main" id="{21642742-52C2-4FFC-BF6C-AABB14D7BFA8}"/>
                </a:ext>
              </a:extLst>
            </p:cNvPr>
            <p:cNvSpPr/>
            <p:nvPr/>
          </p:nvSpPr>
          <p:spPr>
            <a:xfrm>
              <a:off x="3134172" y="2801156"/>
              <a:ext cx="540072" cy="54007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20" name="Straight Arrow Connector 19">
              <a:extLst>
                <a:ext uri="{FF2B5EF4-FFF2-40B4-BE49-F238E27FC236}">
                  <a16:creationId xmlns:a16="http://schemas.microsoft.com/office/drawing/2014/main" id="{6535A24B-14D5-40D8-9BDD-ED1BCF3840A0}"/>
                </a:ext>
              </a:extLst>
            </p:cNvPr>
            <p:cNvCxnSpPr/>
            <p:nvPr/>
          </p:nvCxnSpPr>
          <p:spPr>
            <a:xfrm>
              <a:off x="2861772" y="2347139"/>
              <a:ext cx="2700360"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1162075-9D8A-412D-82D5-2A8B3D307785}"/>
                </a:ext>
              </a:extLst>
            </p:cNvPr>
            <p:cNvSpPr txBox="1"/>
            <p:nvPr/>
          </p:nvSpPr>
          <p:spPr>
            <a:xfrm>
              <a:off x="3766958" y="2012790"/>
              <a:ext cx="850868" cy="377775"/>
            </a:xfrm>
            <a:prstGeom prst="rect">
              <a:avLst/>
            </a:prstGeom>
            <a:noFill/>
          </p:spPr>
          <p:txBody>
            <a:bodyPr wrap="none" rtlCol="0">
              <a:spAutoFit/>
            </a:bodyPr>
            <a:lstStyle/>
            <a:p>
              <a:r>
                <a:rPr lang="en-GB" sz="1200" dirty="0">
                  <a:latin typeface="+mn-lt"/>
                </a:rPr>
                <a:t>53 mm</a:t>
              </a:r>
              <a:endParaRPr lang="en-US" sz="1200" dirty="0">
                <a:latin typeface="+mn-lt"/>
              </a:endParaRPr>
            </a:p>
          </p:txBody>
        </p:sp>
        <p:grpSp>
          <p:nvGrpSpPr>
            <p:cNvPr id="22" name="Group 21">
              <a:extLst>
                <a:ext uri="{FF2B5EF4-FFF2-40B4-BE49-F238E27FC236}">
                  <a16:creationId xmlns:a16="http://schemas.microsoft.com/office/drawing/2014/main" id="{2E9DF145-E908-42B3-A3BC-19B9769C671B}"/>
                </a:ext>
              </a:extLst>
            </p:cNvPr>
            <p:cNvGrpSpPr/>
            <p:nvPr/>
          </p:nvGrpSpPr>
          <p:grpSpPr>
            <a:xfrm rot="16200000">
              <a:off x="1190728" y="3688457"/>
              <a:ext cx="2700360" cy="377775"/>
              <a:chOff x="5622156" y="2162686"/>
              <a:chExt cx="2700360" cy="377775"/>
            </a:xfrm>
          </p:grpSpPr>
          <p:cxnSp>
            <p:nvCxnSpPr>
              <p:cNvPr id="31" name="Straight Arrow Connector 30">
                <a:extLst>
                  <a:ext uri="{FF2B5EF4-FFF2-40B4-BE49-F238E27FC236}">
                    <a16:creationId xmlns:a16="http://schemas.microsoft.com/office/drawing/2014/main" id="{FE8650B5-B7F7-43D5-AE24-71C4B7108F5B}"/>
                  </a:ext>
                </a:extLst>
              </p:cNvPr>
              <p:cNvCxnSpPr/>
              <p:nvPr/>
            </p:nvCxnSpPr>
            <p:spPr>
              <a:xfrm>
                <a:off x="5622156" y="2501256"/>
                <a:ext cx="2700360"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C42CD8F-38CE-4650-9ED9-9D2E511B860B}"/>
                  </a:ext>
                </a:extLst>
              </p:cNvPr>
              <p:cNvSpPr txBox="1"/>
              <p:nvPr/>
            </p:nvSpPr>
            <p:spPr>
              <a:xfrm>
                <a:off x="6546902" y="2162686"/>
                <a:ext cx="850867" cy="377775"/>
              </a:xfrm>
              <a:prstGeom prst="rect">
                <a:avLst/>
              </a:prstGeom>
              <a:noFill/>
            </p:spPr>
            <p:txBody>
              <a:bodyPr wrap="none" rtlCol="0">
                <a:spAutoFit/>
              </a:bodyPr>
              <a:lstStyle/>
              <a:p>
                <a:r>
                  <a:rPr lang="en-GB" sz="1200" dirty="0">
                    <a:latin typeface="+mn-lt"/>
                  </a:rPr>
                  <a:t>53 mm</a:t>
                </a:r>
                <a:endParaRPr lang="en-US" sz="1200" dirty="0">
                  <a:latin typeface="+mn-lt"/>
                </a:endParaRPr>
              </a:p>
            </p:txBody>
          </p:sp>
        </p:grpSp>
        <p:cxnSp>
          <p:nvCxnSpPr>
            <p:cNvPr id="23" name="Straight Arrow Connector 22">
              <a:extLst>
                <a:ext uri="{FF2B5EF4-FFF2-40B4-BE49-F238E27FC236}">
                  <a16:creationId xmlns:a16="http://schemas.microsoft.com/office/drawing/2014/main" id="{9871CE2F-4759-4173-89CD-855A0DA33609}"/>
                </a:ext>
              </a:extLst>
            </p:cNvPr>
            <p:cNvCxnSpPr>
              <a:cxnSpLocks/>
              <a:stCxn id="18" idx="2"/>
            </p:cNvCxnSpPr>
            <p:nvPr/>
          </p:nvCxnSpPr>
          <p:spPr>
            <a:xfrm>
              <a:off x="4751673" y="3067235"/>
              <a:ext cx="542787" cy="1717"/>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2EA363E-23BD-4C9D-91F8-C31810DB8731}"/>
                </a:ext>
              </a:extLst>
            </p:cNvPr>
            <p:cNvCxnSpPr>
              <a:cxnSpLocks/>
            </p:cNvCxnSpPr>
            <p:nvPr/>
          </p:nvCxnSpPr>
          <p:spPr>
            <a:xfrm flipH="1" flipV="1">
              <a:off x="3404208" y="3068952"/>
              <a:ext cx="807393" cy="807532"/>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C676997-2558-4418-A1B9-BF853CCA15A7}"/>
                </a:ext>
              </a:extLst>
            </p:cNvPr>
            <p:cNvSpPr txBox="1"/>
            <p:nvPr/>
          </p:nvSpPr>
          <p:spPr>
            <a:xfrm>
              <a:off x="4722478" y="3046247"/>
              <a:ext cx="697834" cy="314811"/>
            </a:xfrm>
            <a:prstGeom prst="rect">
              <a:avLst/>
            </a:prstGeom>
            <a:noFill/>
          </p:spPr>
          <p:txBody>
            <a:bodyPr wrap="none" rtlCol="0">
              <a:spAutoFit/>
            </a:bodyPr>
            <a:lstStyle/>
            <a:p>
              <a:r>
                <a:rPr lang="en-GB" sz="900" dirty="0">
                  <a:latin typeface="+mn-lt"/>
                </a:rPr>
                <a:t>11 mm</a:t>
              </a:r>
              <a:endParaRPr lang="en-US" sz="900" dirty="0">
                <a:latin typeface="+mn-lt"/>
              </a:endParaRPr>
            </a:p>
          </p:txBody>
        </p:sp>
        <p:sp>
          <p:nvSpPr>
            <p:cNvPr id="26" name="TextBox 25">
              <a:extLst>
                <a:ext uri="{FF2B5EF4-FFF2-40B4-BE49-F238E27FC236}">
                  <a16:creationId xmlns:a16="http://schemas.microsoft.com/office/drawing/2014/main" id="{8FEECF1B-E565-49C0-8822-D43D84BC856E}"/>
                </a:ext>
              </a:extLst>
            </p:cNvPr>
            <p:cNvSpPr txBox="1"/>
            <p:nvPr/>
          </p:nvSpPr>
          <p:spPr>
            <a:xfrm>
              <a:off x="3671192" y="3198646"/>
              <a:ext cx="697834" cy="314811"/>
            </a:xfrm>
            <a:prstGeom prst="rect">
              <a:avLst/>
            </a:prstGeom>
            <a:noFill/>
          </p:spPr>
          <p:txBody>
            <a:bodyPr wrap="none" rtlCol="0">
              <a:spAutoFit/>
            </a:bodyPr>
            <a:lstStyle/>
            <a:p>
              <a:r>
                <a:rPr lang="en-GB" sz="900" dirty="0">
                  <a:latin typeface="+mn-lt"/>
                </a:rPr>
                <a:t>21 mm</a:t>
              </a:r>
              <a:endParaRPr lang="en-US" sz="900" dirty="0">
                <a:latin typeface="+mn-lt"/>
              </a:endParaRPr>
            </a:p>
          </p:txBody>
        </p:sp>
        <p:cxnSp>
          <p:nvCxnSpPr>
            <p:cNvPr id="27" name="Straight Arrow Connector 26">
              <a:extLst>
                <a:ext uri="{FF2B5EF4-FFF2-40B4-BE49-F238E27FC236}">
                  <a16:creationId xmlns:a16="http://schemas.microsoft.com/office/drawing/2014/main" id="{56EBAF7D-EFA0-43BC-905C-E94F997891EB}"/>
                </a:ext>
              </a:extLst>
            </p:cNvPr>
            <p:cNvCxnSpPr>
              <a:cxnSpLocks/>
            </p:cNvCxnSpPr>
            <p:nvPr/>
          </p:nvCxnSpPr>
          <p:spPr>
            <a:xfrm flipH="1">
              <a:off x="4211602" y="4700870"/>
              <a:ext cx="818010"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ED7448B-E126-4E58-AEE9-B93BB4B8CB7B}"/>
                </a:ext>
              </a:extLst>
            </p:cNvPr>
            <p:cNvCxnSpPr>
              <a:cxnSpLocks/>
            </p:cNvCxnSpPr>
            <p:nvPr/>
          </p:nvCxnSpPr>
          <p:spPr>
            <a:xfrm rot="5400000" flipH="1">
              <a:off x="3799417" y="4291865"/>
              <a:ext cx="818010"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FA6BCF1-5537-48DA-B538-CDC4E9AE13C2}"/>
                </a:ext>
              </a:extLst>
            </p:cNvPr>
            <p:cNvSpPr txBox="1"/>
            <p:nvPr/>
          </p:nvSpPr>
          <p:spPr>
            <a:xfrm>
              <a:off x="4255600" y="4687450"/>
              <a:ext cx="697834" cy="314811"/>
            </a:xfrm>
            <a:prstGeom prst="rect">
              <a:avLst/>
            </a:prstGeom>
            <a:noFill/>
          </p:spPr>
          <p:txBody>
            <a:bodyPr wrap="none" rtlCol="0">
              <a:spAutoFit/>
            </a:bodyPr>
            <a:lstStyle/>
            <a:p>
              <a:r>
                <a:rPr lang="en-GB" sz="900" dirty="0">
                  <a:latin typeface="+mn-lt"/>
                </a:rPr>
                <a:t>15 mm</a:t>
              </a:r>
              <a:endParaRPr lang="en-US" sz="900" dirty="0">
                <a:latin typeface="+mn-lt"/>
              </a:endParaRPr>
            </a:p>
          </p:txBody>
        </p:sp>
        <p:sp>
          <p:nvSpPr>
            <p:cNvPr id="30" name="TextBox 29">
              <a:extLst>
                <a:ext uri="{FF2B5EF4-FFF2-40B4-BE49-F238E27FC236}">
                  <a16:creationId xmlns:a16="http://schemas.microsoft.com/office/drawing/2014/main" id="{C77699F4-19BE-4C16-A96A-0BE9C94C3940}"/>
                </a:ext>
              </a:extLst>
            </p:cNvPr>
            <p:cNvSpPr txBox="1"/>
            <p:nvPr/>
          </p:nvSpPr>
          <p:spPr>
            <a:xfrm rot="16200000">
              <a:off x="3753879" y="4260008"/>
              <a:ext cx="697834" cy="314812"/>
            </a:xfrm>
            <a:prstGeom prst="rect">
              <a:avLst/>
            </a:prstGeom>
            <a:noFill/>
          </p:spPr>
          <p:txBody>
            <a:bodyPr wrap="none" rtlCol="0">
              <a:spAutoFit/>
            </a:bodyPr>
            <a:lstStyle/>
            <a:p>
              <a:r>
                <a:rPr lang="en-GB" sz="900" dirty="0">
                  <a:latin typeface="+mn-lt"/>
                </a:rPr>
                <a:t>15 mm</a:t>
              </a:r>
              <a:endParaRPr lang="en-US" sz="900" dirty="0">
                <a:latin typeface="+mn-lt"/>
              </a:endParaRPr>
            </a:p>
          </p:txBody>
        </p:sp>
      </p:grpSp>
    </p:spTree>
    <p:extLst>
      <p:ext uri="{BB962C8B-B14F-4D97-AF65-F5344CB8AC3E}">
        <p14:creationId xmlns:p14="http://schemas.microsoft.com/office/powerpoint/2010/main" val="273446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a:themeElements>
    <a:clrScheme name="Custom 1">
      <a:dk1>
        <a:srgbClr val="323E48"/>
      </a:dk1>
      <a:lt1>
        <a:srgbClr val="FFFFFF"/>
      </a:lt1>
      <a:dk2>
        <a:srgbClr val="000000"/>
      </a:dk2>
      <a:lt2>
        <a:srgbClr val="EEECE1"/>
      </a:lt2>
      <a:accent1>
        <a:srgbClr val="008ECC"/>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lnDef>
    <a:txDef>
      <a:spPr>
        <a:noFill/>
      </a:spPr>
      <a:bodyPr wrap="square" rtlCol="0">
        <a:spAutoFit/>
      </a:bodyPr>
      <a:lstStyle>
        <a:defPPr>
          <a:defRPr sz="2400" dirty="0" err="1" smtClean="0">
            <a:latin typeface="Calibri Light" panose="020F0302020204030204" pitchFamily="34" charset="0"/>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a:themeElements>
    <a:clrScheme name="TIBIDABO theme">
      <a:dk1>
        <a:srgbClr val="323E48"/>
      </a:dk1>
      <a:lt1>
        <a:srgbClr val="FFFFFF"/>
      </a:lt1>
      <a:dk2>
        <a:srgbClr val="000000"/>
      </a:dk2>
      <a:lt2>
        <a:srgbClr val="EEECE1"/>
      </a:lt2>
      <a:accent1>
        <a:srgbClr val="008ECC"/>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lnDef>
    <a:txDef>
      <a:spPr>
        <a:noFill/>
      </a:spPr>
      <a:bodyPr wrap="square" rtlCol="0">
        <a:spAutoFit/>
      </a:bodyPr>
      <a:lstStyle>
        <a:defPPr>
          <a:defRPr sz="2400" dirty="0" err="1" smtClean="0">
            <a:latin typeface="Calibri Light" panose="020F0302020204030204" pitchFamily="34" charset="0"/>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ivider">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lnDef>
    <a:txDef>
      <a:spPr>
        <a:noFill/>
      </a:spPr>
      <a:bodyPr wrap="square" rtlCol="0">
        <a:spAutoFit/>
      </a:bodyPr>
      <a:lstStyle>
        <a:defPPr>
          <a:defRPr sz="2400" dirty="0" err="1" smtClean="0">
            <a:latin typeface="Calibri Light" panose="020F0302020204030204" pitchFamily="34" charset="0"/>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ysics">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lnDef>
    <a:txDef>
      <a:spPr>
        <a:noFill/>
      </a:spPr>
      <a:bodyPr wrap="square" rtlCol="0">
        <a:spAutoFit/>
      </a:bodyPr>
      <a:lstStyle>
        <a:defPPr>
          <a:defRPr sz="2400" dirty="0" err="1" smtClean="0">
            <a:latin typeface="Calibri Light" panose="020F0302020204030204" pitchFamily="34" charset="0"/>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pac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lnDef>
    <a:txDef>
      <a:spPr>
        <a:noFill/>
      </a:spPr>
      <a:bodyPr wrap="square" rtlCol="0">
        <a:spAutoFit/>
      </a:bodyPr>
      <a:lstStyle>
        <a:defPPr>
          <a:defRPr sz="2400" dirty="0" err="1" smtClean="0">
            <a:latin typeface="Calibri Light" panose="020F0302020204030204" pitchFamily="34" charset="0"/>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icroscopy">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lnDef>
    <a:txDef>
      <a:spPr>
        <a:noFill/>
      </a:spPr>
      <a:bodyPr wrap="square" rtlCol="0">
        <a:spAutoFit/>
      </a:bodyPr>
      <a:lstStyle>
        <a:defPPr>
          <a:defRPr sz="2400" dirty="0" err="1" smtClean="0">
            <a:latin typeface="Calibri Light" panose="020F0302020204030204" pitchFamily="34" charset="0"/>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hemistry">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lnDef>
    <a:txDef>
      <a:spPr>
        <a:noFill/>
      </a:spPr>
      <a:bodyPr wrap="square" rtlCol="0">
        <a:spAutoFit/>
      </a:bodyPr>
      <a:lstStyle>
        <a:defPPr>
          <a:defRPr sz="2400" dirty="0" err="1" smtClean="0">
            <a:latin typeface="Calibri Light" panose="020F0302020204030204" pitchFamily="34" charset="0"/>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a:themeElements>
    <a:clrScheme name="TIBIDABO theme">
      <a:dk1>
        <a:srgbClr val="323E48"/>
      </a:dk1>
      <a:lt1>
        <a:srgbClr val="FFFFFF"/>
      </a:lt1>
      <a:dk2>
        <a:srgbClr val="000000"/>
      </a:dk2>
      <a:lt2>
        <a:srgbClr val="EEECE1"/>
      </a:lt2>
      <a:accent1>
        <a:srgbClr val="008ECC"/>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600" b="0" i="0" u="none" strike="noStrike" cap="none" normalizeH="0" baseline="0" smtClean="0">
            <a:ln>
              <a:noFill/>
            </a:ln>
            <a:solidFill>
              <a:schemeClr val="tx1"/>
            </a:solidFill>
            <a:effectLst/>
            <a:latin typeface="Times New Roman" charset="0"/>
          </a:defRPr>
        </a:defPPr>
      </a:lstStyle>
    </a:lnDef>
    <a:txDef>
      <a:spPr>
        <a:noFill/>
      </a:spPr>
      <a:bodyPr wrap="square" rtlCol="0">
        <a:spAutoFit/>
      </a:bodyPr>
      <a:lstStyle>
        <a:defPPr>
          <a:defRPr sz="2400" dirty="0" err="1" smtClean="0">
            <a:latin typeface="Calibri Light" panose="020F0302020204030204" pitchFamily="34" charset="0"/>
          </a:defRPr>
        </a:defPPr>
      </a:lstStyle>
    </a:tx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blank</Template>
  <TotalTime>0</TotalTime>
  <Words>3994</Words>
  <Application>Microsoft Office PowerPoint</Application>
  <PresentationFormat>On-screen Show (16:9)</PresentationFormat>
  <Paragraphs>269</Paragraphs>
  <Slides>30</Slides>
  <Notes>23</Notes>
  <HiddenSlides>0</HiddenSlides>
  <MMClips>0</MMClips>
  <ScaleCrop>false</ScaleCrop>
  <HeadingPairs>
    <vt:vector size="8" baseType="variant">
      <vt:variant>
        <vt:lpstr>Fonts Used</vt:lpstr>
      </vt:variant>
      <vt:variant>
        <vt:i4>6</vt:i4>
      </vt:variant>
      <vt:variant>
        <vt:lpstr>Theme</vt:lpstr>
      </vt:variant>
      <vt:variant>
        <vt:i4>8</vt:i4>
      </vt:variant>
      <vt:variant>
        <vt:lpstr>Embedded OLE Servers</vt:lpstr>
      </vt:variant>
      <vt:variant>
        <vt:i4>1</vt:i4>
      </vt:variant>
      <vt:variant>
        <vt:lpstr>Slide Titles</vt:lpstr>
      </vt:variant>
      <vt:variant>
        <vt:i4>30</vt:i4>
      </vt:variant>
    </vt:vector>
  </HeadingPairs>
  <TitlesOfParts>
    <vt:vector size="45" baseType="lpstr">
      <vt:lpstr>Reservation Wide</vt:lpstr>
      <vt:lpstr>Times New Roman</vt:lpstr>
      <vt:lpstr>Calibri Light</vt:lpstr>
      <vt:lpstr>Calibri</vt:lpstr>
      <vt:lpstr>Reservation Wide Bd</vt:lpstr>
      <vt:lpstr>Arial</vt:lpstr>
      <vt:lpstr>Title</vt:lpstr>
      <vt:lpstr>Content</vt:lpstr>
      <vt:lpstr>Divider</vt:lpstr>
      <vt:lpstr>Physics</vt:lpstr>
      <vt:lpstr>Space</vt:lpstr>
      <vt:lpstr>Microscopy</vt:lpstr>
      <vt:lpstr>Chemistry</vt:lpstr>
      <vt:lpstr>Blank</vt:lpstr>
      <vt:lpstr>Graph</vt:lpstr>
      <vt:lpstr>A square PMT module with 256 channels of &lt;100 ps timing accuracy </vt:lpstr>
      <vt:lpstr>PowerPoint Presentation</vt:lpstr>
      <vt:lpstr>Photek PMTs - History</vt:lpstr>
      <vt:lpstr>AuraTek Square: MAPMT253</vt:lpstr>
      <vt:lpstr>MAPMT253 Geometrical / Mechanical </vt:lpstr>
      <vt:lpstr>MAPMT253 – 6 µm</vt:lpstr>
      <vt:lpstr>MAPMT253 – 6 µm</vt:lpstr>
      <vt:lpstr>MAPMT253 – 6 µm</vt:lpstr>
      <vt:lpstr>MAPMT253</vt:lpstr>
      <vt:lpstr>MAPMT253 – 15 µm </vt:lpstr>
      <vt:lpstr>MAPMT253 – 15 µm </vt:lpstr>
      <vt:lpstr>MAPMT253 – 15 µm </vt:lpstr>
      <vt:lpstr>MAPMT253</vt:lpstr>
      <vt:lpstr>Single Photon Timing Accuracy</vt:lpstr>
      <vt:lpstr>Single Photon Timing Accuracy</vt:lpstr>
      <vt:lpstr>Single Photon Timing Accuracy</vt:lpstr>
      <vt:lpstr>PowerPoint Presentation</vt:lpstr>
      <vt:lpstr>AuraTek PCS</vt:lpstr>
      <vt:lpstr>AuraTek PCS</vt:lpstr>
      <vt:lpstr>AuraTek PCS</vt:lpstr>
      <vt:lpstr>AuraTek PCS</vt:lpstr>
      <vt:lpstr>PCS-256</vt:lpstr>
      <vt:lpstr>PowerPoint Presentation</vt:lpstr>
      <vt:lpstr>MAPMT253 &amp; PCS</vt:lpstr>
      <vt:lpstr>MAPMT253 &amp; PCS</vt:lpstr>
      <vt:lpstr>MAPMT253 &amp; PCS</vt:lpstr>
      <vt:lpstr>MAPMT253 &amp; PCS</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Lee</dc:creator>
  <cp:lastModifiedBy>James Milnes</cp:lastModifiedBy>
  <cp:revision>275</cp:revision>
  <cp:lastPrinted>2022-09-06T08:42:09Z</cp:lastPrinted>
  <dcterms:created xsi:type="dcterms:W3CDTF">2017-08-07T14:19:10Z</dcterms:created>
  <dcterms:modified xsi:type="dcterms:W3CDTF">2023-09-01T13:16:01Z</dcterms:modified>
</cp:coreProperties>
</file>