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82" r:id="rId4"/>
    <p:sldId id="298" r:id="rId5"/>
    <p:sldId id="299" r:id="rId6"/>
    <p:sldId id="303" r:id="rId7"/>
    <p:sldId id="309" r:id="rId8"/>
    <p:sldId id="301" r:id="rId9"/>
    <p:sldId id="313" r:id="rId10"/>
    <p:sldId id="312" r:id="rId11"/>
    <p:sldId id="314" r:id="rId12"/>
    <p:sldId id="311" r:id="rId13"/>
    <p:sldId id="306" r:id="rId14"/>
    <p:sldId id="315" r:id="rId15"/>
    <p:sldId id="316" r:id="rId16"/>
    <p:sldId id="310" r:id="rId17"/>
    <p:sldId id="308" r:id="rId18"/>
    <p:sldId id="2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8C8F6-B1BB-44C9-87D2-D9DDFD534CC3}" v="41" dt="2023-09-07T10:22:26.3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olo, Mpho" userId="24c4743c-83b3-4ee2-b82a-09819dfbdf72" providerId="ADAL" clId="{09A8C8F6-B1BB-44C9-87D2-D9DDFD534CC3}"/>
    <pc:docChg chg="undo redo custSel addSld delSld modSld sldOrd">
      <pc:chgData name="Gololo, Mpho" userId="24c4743c-83b3-4ee2-b82a-09819dfbdf72" providerId="ADAL" clId="{09A8C8F6-B1BB-44C9-87D2-D9DDFD534CC3}" dt="2023-09-07T10:23:17.303" v="3127" actId="1076"/>
      <pc:docMkLst>
        <pc:docMk/>
      </pc:docMkLst>
      <pc:sldChg chg="modSp mod">
        <pc:chgData name="Gololo, Mpho" userId="24c4743c-83b3-4ee2-b82a-09819dfbdf72" providerId="ADAL" clId="{09A8C8F6-B1BB-44C9-87D2-D9DDFD534CC3}" dt="2023-09-04T11:34:13.032" v="25" actId="20577"/>
        <pc:sldMkLst>
          <pc:docMk/>
          <pc:sldMk cId="2235761374" sldId="256"/>
        </pc:sldMkLst>
        <pc:spChg chg="mod">
          <ac:chgData name="Gololo, Mpho" userId="24c4743c-83b3-4ee2-b82a-09819dfbdf72" providerId="ADAL" clId="{09A8C8F6-B1BB-44C9-87D2-D9DDFD534CC3}" dt="2023-09-04T11:34:13.032" v="25" actId="20577"/>
          <ac:spMkLst>
            <pc:docMk/>
            <pc:sldMk cId="2235761374" sldId="256"/>
            <ac:spMk id="3" creationId="{00000000-0000-0000-0000-000000000000}"/>
          </ac:spMkLst>
        </pc:spChg>
      </pc:sldChg>
      <pc:sldChg chg="modSp mod">
        <pc:chgData name="Gololo, Mpho" userId="24c4743c-83b3-4ee2-b82a-09819dfbdf72" providerId="ADAL" clId="{09A8C8F6-B1BB-44C9-87D2-D9DDFD534CC3}" dt="2023-09-04T11:35:56.032" v="140" actId="2710"/>
        <pc:sldMkLst>
          <pc:docMk/>
          <pc:sldMk cId="264171434" sldId="258"/>
        </pc:sldMkLst>
        <pc:spChg chg="mod">
          <ac:chgData name="Gololo, Mpho" userId="24c4743c-83b3-4ee2-b82a-09819dfbdf72" providerId="ADAL" clId="{09A8C8F6-B1BB-44C9-87D2-D9DDFD534CC3}" dt="2023-09-04T11:35:56.032" v="140" actId="2710"/>
          <ac:spMkLst>
            <pc:docMk/>
            <pc:sldMk cId="264171434" sldId="258"/>
            <ac:spMk id="5" creationId="{00000000-0000-0000-0000-000000000000}"/>
          </ac:spMkLst>
        </pc:spChg>
      </pc:sldChg>
      <pc:sldChg chg="modSp mod">
        <pc:chgData name="Gololo, Mpho" userId="24c4743c-83b3-4ee2-b82a-09819dfbdf72" providerId="ADAL" clId="{09A8C8F6-B1BB-44C9-87D2-D9DDFD534CC3}" dt="2023-09-04T11:38:31.673" v="147" actId="1076"/>
        <pc:sldMkLst>
          <pc:docMk/>
          <pc:sldMk cId="2901646669" sldId="282"/>
        </pc:sldMkLst>
        <pc:spChg chg="mod">
          <ac:chgData name="Gololo, Mpho" userId="24c4743c-83b3-4ee2-b82a-09819dfbdf72" providerId="ADAL" clId="{09A8C8F6-B1BB-44C9-87D2-D9DDFD534CC3}" dt="2023-09-04T11:37:36.792" v="141" actId="14100"/>
          <ac:spMkLst>
            <pc:docMk/>
            <pc:sldMk cId="2901646669" sldId="282"/>
            <ac:spMk id="2" creationId="{00000000-0000-0000-0000-000000000000}"/>
          </ac:spMkLst>
        </pc:spChg>
        <pc:spChg chg="mod">
          <ac:chgData name="Gololo, Mpho" userId="24c4743c-83b3-4ee2-b82a-09819dfbdf72" providerId="ADAL" clId="{09A8C8F6-B1BB-44C9-87D2-D9DDFD534CC3}" dt="2023-09-04T11:38:31.673" v="147" actId="1076"/>
          <ac:spMkLst>
            <pc:docMk/>
            <pc:sldMk cId="2901646669" sldId="282"/>
            <ac:spMk id="3" creationId="{00000000-0000-0000-0000-000000000000}"/>
          </ac:spMkLst>
        </pc:spChg>
      </pc:sldChg>
      <pc:sldChg chg="addSp delSp modSp mod">
        <pc:chgData name="Gololo, Mpho" userId="24c4743c-83b3-4ee2-b82a-09819dfbdf72" providerId="ADAL" clId="{09A8C8F6-B1BB-44C9-87D2-D9DDFD534CC3}" dt="2023-09-04T11:58:15.407" v="225" actId="403"/>
        <pc:sldMkLst>
          <pc:docMk/>
          <pc:sldMk cId="455660696" sldId="299"/>
        </pc:sldMkLst>
        <pc:spChg chg="add mod">
          <ac:chgData name="Gololo, Mpho" userId="24c4743c-83b3-4ee2-b82a-09819dfbdf72" providerId="ADAL" clId="{09A8C8F6-B1BB-44C9-87D2-D9DDFD534CC3}" dt="2023-09-04T11:58:15.407" v="225" actId="403"/>
          <ac:spMkLst>
            <pc:docMk/>
            <pc:sldMk cId="455660696" sldId="299"/>
            <ac:spMk id="9" creationId="{E656C2A2-0593-A09D-35D8-B94DFAF6F72D}"/>
          </ac:spMkLst>
        </pc:spChg>
        <pc:spChg chg="add mod">
          <ac:chgData name="Gololo, Mpho" userId="24c4743c-83b3-4ee2-b82a-09819dfbdf72" providerId="ADAL" clId="{09A8C8F6-B1BB-44C9-87D2-D9DDFD534CC3}" dt="2023-09-04T11:58:09" v="223" actId="113"/>
          <ac:spMkLst>
            <pc:docMk/>
            <pc:sldMk cId="455660696" sldId="299"/>
            <ac:spMk id="10" creationId="{6B4BF7BB-162C-C791-FAE1-3AD238DC0C53}"/>
          </ac:spMkLst>
        </pc:spChg>
        <pc:picChg chg="del">
          <ac:chgData name="Gololo, Mpho" userId="24c4743c-83b3-4ee2-b82a-09819dfbdf72" providerId="ADAL" clId="{09A8C8F6-B1BB-44C9-87D2-D9DDFD534CC3}" dt="2023-09-04T11:50:38.363" v="149" actId="478"/>
          <ac:picMkLst>
            <pc:docMk/>
            <pc:sldMk cId="455660696" sldId="299"/>
            <ac:picMk id="6" creationId="{00000000-0000-0000-0000-000000000000}"/>
          </ac:picMkLst>
        </pc:picChg>
        <pc:picChg chg="add mod ord">
          <ac:chgData name="Gololo, Mpho" userId="24c4743c-83b3-4ee2-b82a-09819dfbdf72" providerId="ADAL" clId="{09A8C8F6-B1BB-44C9-87D2-D9DDFD534CC3}" dt="2023-09-04T11:57:44.643" v="219" actId="1076"/>
          <ac:picMkLst>
            <pc:docMk/>
            <pc:sldMk cId="455660696" sldId="299"/>
            <ac:picMk id="8" creationId="{BAB01E4C-06CD-ABBE-5139-81CDD0D601A5}"/>
          </ac:picMkLst>
        </pc:picChg>
      </pc:sldChg>
      <pc:sldChg chg="del">
        <pc:chgData name="Gololo, Mpho" userId="24c4743c-83b3-4ee2-b82a-09819dfbdf72" providerId="ADAL" clId="{09A8C8F6-B1BB-44C9-87D2-D9DDFD534CC3}" dt="2023-09-04T12:03:32.396" v="285" actId="47"/>
        <pc:sldMkLst>
          <pc:docMk/>
          <pc:sldMk cId="4220518988" sldId="300"/>
        </pc:sldMkLst>
      </pc:sldChg>
      <pc:sldChg chg="addSp delSp modSp mod">
        <pc:chgData name="Gololo, Mpho" userId="24c4743c-83b3-4ee2-b82a-09819dfbdf72" providerId="ADAL" clId="{09A8C8F6-B1BB-44C9-87D2-D9DDFD534CC3}" dt="2023-09-05T12:42:27.923" v="1462" actId="20577"/>
        <pc:sldMkLst>
          <pc:docMk/>
          <pc:sldMk cId="1169384892" sldId="301"/>
        </pc:sldMkLst>
        <pc:spChg chg="mod">
          <ac:chgData name="Gololo, Mpho" userId="24c4743c-83b3-4ee2-b82a-09819dfbdf72" providerId="ADAL" clId="{09A8C8F6-B1BB-44C9-87D2-D9DDFD534CC3}" dt="2023-09-05T10:22:45.574" v="609" actId="2710"/>
          <ac:spMkLst>
            <pc:docMk/>
            <pc:sldMk cId="1169384892" sldId="301"/>
            <ac:spMk id="2" creationId="{00000000-0000-0000-0000-000000000000}"/>
          </ac:spMkLst>
        </pc:spChg>
        <pc:spChg chg="add del">
          <ac:chgData name="Gololo, Mpho" userId="24c4743c-83b3-4ee2-b82a-09819dfbdf72" providerId="ADAL" clId="{09A8C8F6-B1BB-44C9-87D2-D9DDFD534CC3}" dt="2023-09-05T10:51:38.852" v="618"/>
          <ac:spMkLst>
            <pc:docMk/>
            <pc:sldMk cId="1169384892" sldId="301"/>
            <ac:spMk id="3" creationId="{F25AFCD8-1F5F-4636-ED9F-ECC9C3EE5B82}"/>
          </ac:spMkLst>
        </pc:spChg>
        <pc:spChg chg="add del">
          <ac:chgData name="Gololo, Mpho" userId="24c4743c-83b3-4ee2-b82a-09819dfbdf72" providerId="ADAL" clId="{09A8C8F6-B1BB-44C9-87D2-D9DDFD534CC3}" dt="2023-09-05T10:51:38.852" v="618"/>
          <ac:spMkLst>
            <pc:docMk/>
            <pc:sldMk cId="1169384892" sldId="301"/>
            <ac:spMk id="5" creationId="{AC7BEF08-6EE5-2694-BF2E-E73DE4B6B44D}"/>
          </ac:spMkLst>
        </pc:spChg>
        <pc:spChg chg="mod">
          <ac:chgData name="Gololo, Mpho" userId="24c4743c-83b3-4ee2-b82a-09819dfbdf72" providerId="ADAL" clId="{09A8C8F6-B1BB-44C9-87D2-D9DDFD534CC3}" dt="2023-09-05T12:42:27.923" v="1462" actId="20577"/>
          <ac:spMkLst>
            <pc:docMk/>
            <pc:sldMk cId="1169384892" sldId="301"/>
            <ac:spMk id="11" creationId="{00000000-0000-0000-0000-000000000000}"/>
          </ac:spMkLst>
        </pc:spChg>
        <pc:picChg chg="del">
          <ac:chgData name="Gololo, Mpho" userId="24c4743c-83b3-4ee2-b82a-09819dfbdf72" providerId="ADAL" clId="{09A8C8F6-B1BB-44C9-87D2-D9DDFD534CC3}" dt="2023-09-05T10:22:50.020" v="610" actId="478"/>
          <ac:picMkLst>
            <pc:docMk/>
            <pc:sldMk cId="1169384892" sldId="301"/>
            <ac:picMk id="5" creationId="{00000000-0000-0000-0000-000000000000}"/>
          </ac:picMkLst>
        </pc:picChg>
        <pc:picChg chg="add mod">
          <ac:chgData name="Gololo, Mpho" userId="24c4743c-83b3-4ee2-b82a-09819dfbdf72" providerId="ADAL" clId="{09A8C8F6-B1BB-44C9-87D2-D9DDFD534CC3}" dt="2023-09-05T10:52:19.063" v="633" actId="1076"/>
          <ac:picMkLst>
            <pc:docMk/>
            <pc:sldMk cId="1169384892" sldId="301"/>
            <ac:picMk id="6" creationId="{42BAD3F0-1C3C-76C3-3FD8-5E3D0EF0D6A4}"/>
          </ac:picMkLst>
        </pc:picChg>
        <pc:picChg chg="add mod">
          <ac:chgData name="Gololo, Mpho" userId="24c4743c-83b3-4ee2-b82a-09819dfbdf72" providerId="ADAL" clId="{09A8C8F6-B1BB-44C9-87D2-D9DDFD534CC3}" dt="2023-09-05T10:52:21.709" v="634" actId="1076"/>
          <ac:picMkLst>
            <pc:docMk/>
            <pc:sldMk cId="1169384892" sldId="301"/>
            <ac:picMk id="7" creationId="{CB37FF57-E28C-89F9-40F1-A980611C7159}"/>
          </ac:picMkLst>
        </pc:picChg>
        <pc:picChg chg="add del">
          <ac:chgData name="Gololo, Mpho" userId="24c4743c-83b3-4ee2-b82a-09819dfbdf72" providerId="ADAL" clId="{09A8C8F6-B1BB-44C9-87D2-D9DDFD534CC3}" dt="2023-09-05T10:51:38.852" v="618"/>
          <ac:picMkLst>
            <pc:docMk/>
            <pc:sldMk cId="1169384892" sldId="301"/>
            <ac:picMk id="1025" creationId="{92708506-0F1E-318E-6B83-9BD61808B057}"/>
          </ac:picMkLst>
        </pc:picChg>
      </pc:sldChg>
      <pc:sldChg chg="del">
        <pc:chgData name="Gololo, Mpho" userId="24c4743c-83b3-4ee2-b82a-09819dfbdf72" providerId="ADAL" clId="{09A8C8F6-B1BB-44C9-87D2-D9DDFD534CC3}" dt="2023-09-04T12:03:36.074" v="286" actId="47"/>
        <pc:sldMkLst>
          <pc:docMk/>
          <pc:sldMk cId="184598872" sldId="302"/>
        </pc:sldMkLst>
      </pc:sldChg>
      <pc:sldChg chg="addSp delSp modSp mod">
        <pc:chgData name="Gololo, Mpho" userId="24c4743c-83b3-4ee2-b82a-09819dfbdf72" providerId="ADAL" clId="{09A8C8F6-B1BB-44C9-87D2-D9DDFD534CC3}" dt="2023-09-05T10:15:46.828" v="455" actId="20577"/>
        <pc:sldMkLst>
          <pc:docMk/>
          <pc:sldMk cId="118754788" sldId="303"/>
        </pc:sldMkLst>
        <pc:spChg chg="mod">
          <ac:chgData name="Gololo, Mpho" userId="24c4743c-83b3-4ee2-b82a-09819dfbdf72" providerId="ADAL" clId="{09A8C8F6-B1BB-44C9-87D2-D9DDFD534CC3}" dt="2023-09-04T11:59:08.264" v="253" actId="20577"/>
          <ac:spMkLst>
            <pc:docMk/>
            <pc:sldMk cId="118754788" sldId="303"/>
            <ac:spMk id="2" creationId="{00000000-0000-0000-0000-000000000000}"/>
          </ac:spMkLst>
        </pc:spChg>
        <pc:spChg chg="mod">
          <ac:chgData name="Gololo, Mpho" userId="24c4743c-83b3-4ee2-b82a-09819dfbdf72" providerId="ADAL" clId="{09A8C8F6-B1BB-44C9-87D2-D9DDFD534CC3}" dt="2023-09-05T10:15:46.828" v="455" actId="20577"/>
          <ac:spMkLst>
            <pc:docMk/>
            <pc:sldMk cId="118754788" sldId="303"/>
            <ac:spMk id="11" creationId="{00000000-0000-0000-0000-000000000000}"/>
          </ac:spMkLst>
        </pc:spChg>
        <pc:spChg chg="del mod">
          <ac:chgData name="Gololo, Mpho" userId="24c4743c-83b3-4ee2-b82a-09819dfbdf72" providerId="ADAL" clId="{09A8C8F6-B1BB-44C9-87D2-D9DDFD534CC3}" dt="2023-09-05T10:13:10.313" v="418" actId="478"/>
          <ac:spMkLst>
            <pc:docMk/>
            <pc:sldMk cId="118754788" sldId="303"/>
            <ac:spMk id="35" creationId="{00000000-0000-0000-0000-000000000000}"/>
          </ac:spMkLst>
        </pc:spChg>
        <pc:spChg chg="del mod">
          <ac:chgData name="Gololo, Mpho" userId="24c4743c-83b3-4ee2-b82a-09819dfbdf72" providerId="ADAL" clId="{09A8C8F6-B1BB-44C9-87D2-D9DDFD534CC3}" dt="2023-09-05T10:13:10.313" v="418" actId="478"/>
          <ac:spMkLst>
            <pc:docMk/>
            <pc:sldMk cId="118754788" sldId="303"/>
            <ac:spMk id="36" creationId="{00000000-0000-0000-0000-000000000000}"/>
          </ac:spMkLst>
        </pc:spChg>
        <pc:spChg chg="del mod">
          <ac:chgData name="Gololo, Mpho" userId="24c4743c-83b3-4ee2-b82a-09819dfbdf72" providerId="ADAL" clId="{09A8C8F6-B1BB-44C9-87D2-D9DDFD534CC3}" dt="2023-09-05T10:13:10.313" v="418" actId="478"/>
          <ac:spMkLst>
            <pc:docMk/>
            <pc:sldMk cId="118754788" sldId="303"/>
            <ac:spMk id="37" creationId="{00000000-0000-0000-0000-000000000000}"/>
          </ac:spMkLst>
        </pc:spChg>
        <pc:spChg chg="del mod">
          <ac:chgData name="Gololo, Mpho" userId="24c4743c-83b3-4ee2-b82a-09819dfbdf72" providerId="ADAL" clId="{09A8C8F6-B1BB-44C9-87D2-D9DDFD534CC3}" dt="2023-09-05T10:13:10.313" v="418" actId="478"/>
          <ac:spMkLst>
            <pc:docMk/>
            <pc:sldMk cId="118754788" sldId="303"/>
            <ac:spMk id="38" creationId="{00000000-0000-0000-0000-000000000000}"/>
          </ac:spMkLst>
        </pc:spChg>
        <pc:picChg chg="add mod">
          <ac:chgData name="Gololo, Mpho" userId="24c4743c-83b3-4ee2-b82a-09819dfbdf72" providerId="ADAL" clId="{09A8C8F6-B1BB-44C9-87D2-D9DDFD534CC3}" dt="2023-09-05T10:14:01.777" v="421" actId="1076"/>
          <ac:picMkLst>
            <pc:docMk/>
            <pc:sldMk cId="118754788" sldId="303"/>
            <ac:picMk id="5" creationId="{59D836A3-A6CB-2E72-098E-AE4BAA221727}"/>
          </ac:picMkLst>
        </pc:picChg>
        <pc:picChg chg="del mod">
          <ac:chgData name="Gololo, Mpho" userId="24c4743c-83b3-4ee2-b82a-09819dfbdf72" providerId="ADAL" clId="{09A8C8F6-B1BB-44C9-87D2-D9DDFD534CC3}" dt="2023-09-05T10:13:10.313" v="418" actId="478"/>
          <ac:picMkLst>
            <pc:docMk/>
            <pc:sldMk cId="118754788" sldId="303"/>
            <ac:picMk id="34" creationId="{00000000-0000-0000-0000-000000000000}"/>
          </ac:picMkLst>
        </pc:picChg>
      </pc:sldChg>
      <pc:sldChg chg="del ord">
        <pc:chgData name="Gololo, Mpho" userId="24c4743c-83b3-4ee2-b82a-09819dfbdf72" providerId="ADAL" clId="{09A8C8F6-B1BB-44C9-87D2-D9DDFD534CC3}" dt="2023-09-05T10:18:44.313" v="508" actId="47"/>
        <pc:sldMkLst>
          <pc:docMk/>
          <pc:sldMk cId="2215797070" sldId="305"/>
        </pc:sldMkLst>
      </pc:sldChg>
      <pc:sldChg chg="addSp delSp modSp mod">
        <pc:chgData name="Gololo, Mpho" userId="24c4743c-83b3-4ee2-b82a-09819dfbdf72" providerId="ADAL" clId="{09A8C8F6-B1BB-44C9-87D2-D9DDFD534CC3}" dt="2023-09-05T12:35:22.269" v="883" actId="20577"/>
        <pc:sldMkLst>
          <pc:docMk/>
          <pc:sldMk cId="166383604" sldId="306"/>
        </pc:sldMkLst>
        <pc:spChg chg="mod">
          <ac:chgData name="Gololo, Mpho" userId="24c4743c-83b3-4ee2-b82a-09819dfbdf72" providerId="ADAL" clId="{09A8C8F6-B1BB-44C9-87D2-D9DDFD534CC3}" dt="2023-09-05T10:19:54.901" v="535"/>
          <ac:spMkLst>
            <pc:docMk/>
            <pc:sldMk cId="166383604" sldId="306"/>
            <ac:spMk id="2" creationId="{00000000-0000-0000-0000-000000000000}"/>
          </ac:spMkLst>
        </pc:spChg>
        <pc:spChg chg="mod">
          <ac:chgData name="Gololo, Mpho" userId="24c4743c-83b3-4ee2-b82a-09819dfbdf72" providerId="ADAL" clId="{09A8C8F6-B1BB-44C9-87D2-D9DDFD534CC3}" dt="2023-09-05T12:35:22.269" v="883" actId="20577"/>
          <ac:spMkLst>
            <pc:docMk/>
            <pc:sldMk cId="166383604" sldId="306"/>
            <ac:spMk id="4" creationId="{00000000-0000-0000-0000-000000000000}"/>
          </ac:spMkLst>
        </pc:spChg>
        <pc:picChg chg="add del mod">
          <ac:chgData name="Gololo, Mpho" userId="24c4743c-83b3-4ee2-b82a-09819dfbdf72" providerId="ADAL" clId="{09A8C8F6-B1BB-44C9-87D2-D9DDFD534CC3}" dt="2023-09-05T12:31:32.481" v="757" actId="21"/>
          <ac:picMkLst>
            <pc:docMk/>
            <pc:sldMk cId="166383604" sldId="306"/>
            <ac:picMk id="3" creationId="{BD1D4BB1-145E-DBFF-0B3B-03DDA4320DA5}"/>
          </ac:picMkLst>
        </pc:picChg>
        <pc:picChg chg="add mod">
          <ac:chgData name="Gololo, Mpho" userId="24c4743c-83b3-4ee2-b82a-09819dfbdf72" providerId="ADAL" clId="{09A8C8F6-B1BB-44C9-87D2-D9DDFD534CC3}" dt="2023-09-05T12:34:44.214" v="796" actId="1076"/>
          <ac:picMkLst>
            <pc:docMk/>
            <pc:sldMk cId="166383604" sldId="306"/>
            <ac:picMk id="5" creationId="{D2AB421B-0B7D-EA59-9E51-801C6968E840}"/>
          </ac:picMkLst>
        </pc:picChg>
        <pc:picChg chg="del">
          <ac:chgData name="Gololo, Mpho" userId="24c4743c-83b3-4ee2-b82a-09819dfbdf72" providerId="ADAL" clId="{09A8C8F6-B1BB-44C9-87D2-D9DDFD534CC3}" dt="2023-09-05T10:20:18.299" v="537" actId="478"/>
          <ac:picMkLst>
            <pc:docMk/>
            <pc:sldMk cId="166383604" sldId="306"/>
            <ac:picMk id="7" creationId="{00000000-0000-0000-0000-000000000000}"/>
          </ac:picMkLst>
        </pc:picChg>
      </pc:sldChg>
      <pc:sldChg chg="modSp del mod ord">
        <pc:chgData name="Gololo, Mpho" userId="24c4743c-83b3-4ee2-b82a-09819dfbdf72" providerId="ADAL" clId="{09A8C8F6-B1BB-44C9-87D2-D9DDFD534CC3}" dt="2023-09-07T10:21:44.852" v="3101" actId="47"/>
        <pc:sldMkLst>
          <pc:docMk/>
          <pc:sldMk cId="2944396513" sldId="307"/>
        </pc:sldMkLst>
        <pc:spChg chg="mod">
          <ac:chgData name="Gololo, Mpho" userId="24c4743c-83b3-4ee2-b82a-09819dfbdf72" providerId="ADAL" clId="{09A8C8F6-B1BB-44C9-87D2-D9DDFD534CC3}" dt="2023-09-05T10:21:21.312" v="565"/>
          <ac:spMkLst>
            <pc:docMk/>
            <pc:sldMk cId="2944396513" sldId="307"/>
            <ac:spMk id="2" creationId="{00000000-0000-0000-0000-000000000000}"/>
          </ac:spMkLst>
        </pc:spChg>
      </pc:sldChg>
      <pc:sldChg chg="addSp delSp modSp mod">
        <pc:chgData name="Gololo, Mpho" userId="24c4743c-83b3-4ee2-b82a-09819dfbdf72" providerId="ADAL" clId="{09A8C8F6-B1BB-44C9-87D2-D9DDFD534CC3}" dt="2023-09-05T12:39:06.568" v="1192" actId="20577"/>
        <pc:sldMkLst>
          <pc:docMk/>
          <pc:sldMk cId="2074786701" sldId="308"/>
        </pc:sldMkLst>
        <pc:spChg chg="mod">
          <ac:chgData name="Gololo, Mpho" userId="24c4743c-83b3-4ee2-b82a-09819dfbdf72" providerId="ADAL" clId="{09A8C8F6-B1BB-44C9-87D2-D9DDFD534CC3}" dt="2023-09-05T10:23:35.415" v="616" actId="20577"/>
          <ac:spMkLst>
            <pc:docMk/>
            <pc:sldMk cId="2074786701" sldId="308"/>
            <ac:spMk id="2" creationId="{00000000-0000-0000-0000-000000000000}"/>
          </ac:spMkLst>
        </pc:spChg>
        <pc:spChg chg="mod">
          <ac:chgData name="Gololo, Mpho" userId="24c4743c-83b3-4ee2-b82a-09819dfbdf72" providerId="ADAL" clId="{09A8C8F6-B1BB-44C9-87D2-D9DDFD534CC3}" dt="2023-09-05T12:39:06.568" v="1192" actId="20577"/>
          <ac:spMkLst>
            <pc:docMk/>
            <pc:sldMk cId="2074786701" sldId="308"/>
            <ac:spMk id="5" creationId="{00000000-0000-0000-0000-000000000000}"/>
          </ac:spMkLst>
        </pc:spChg>
        <pc:graphicFrameChg chg="add mod">
          <ac:chgData name="Gololo, Mpho" userId="24c4743c-83b3-4ee2-b82a-09819dfbdf72" providerId="ADAL" clId="{09A8C8F6-B1BB-44C9-87D2-D9DDFD534CC3}" dt="2023-09-05T12:37:29.498" v="943" actId="1076"/>
          <ac:graphicFrameMkLst>
            <pc:docMk/>
            <pc:sldMk cId="2074786701" sldId="308"/>
            <ac:graphicFrameMk id="3" creationId="{71D3986E-AF18-C51C-969C-1E35040E81DD}"/>
          </ac:graphicFrameMkLst>
        </pc:graphicFrameChg>
        <pc:graphicFrameChg chg="del">
          <ac:chgData name="Gololo, Mpho" userId="24c4743c-83b3-4ee2-b82a-09819dfbdf72" providerId="ADAL" clId="{09A8C8F6-B1BB-44C9-87D2-D9DDFD534CC3}" dt="2023-09-05T10:23:31.721" v="615" actId="478"/>
          <ac:graphicFrameMkLst>
            <pc:docMk/>
            <pc:sldMk cId="2074786701" sldId="308"/>
            <ac:graphicFrameMk id="6" creationId="{00000000-0000-0000-0000-000000000000}"/>
          </ac:graphicFrameMkLst>
        </pc:graphicFrameChg>
      </pc:sldChg>
      <pc:sldChg chg="addSp delSp modSp add mod">
        <pc:chgData name="Gololo, Mpho" userId="24c4743c-83b3-4ee2-b82a-09819dfbdf72" providerId="ADAL" clId="{09A8C8F6-B1BB-44C9-87D2-D9DDFD534CC3}" dt="2023-09-05T10:18:37.756" v="507" actId="20577"/>
        <pc:sldMkLst>
          <pc:docMk/>
          <pc:sldMk cId="3780385068" sldId="309"/>
        </pc:sldMkLst>
        <pc:spChg chg="mod">
          <ac:chgData name="Gololo, Mpho" userId="24c4743c-83b3-4ee2-b82a-09819dfbdf72" providerId="ADAL" clId="{09A8C8F6-B1BB-44C9-87D2-D9DDFD534CC3}" dt="2023-09-04T11:59:19.202" v="265" actId="20577"/>
          <ac:spMkLst>
            <pc:docMk/>
            <pc:sldMk cId="3780385068" sldId="309"/>
            <ac:spMk id="2" creationId="{00000000-0000-0000-0000-000000000000}"/>
          </ac:spMkLst>
        </pc:spChg>
        <pc:spChg chg="mod">
          <ac:chgData name="Gololo, Mpho" userId="24c4743c-83b3-4ee2-b82a-09819dfbdf72" providerId="ADAL" clId="{09A8C8F6-B1BB-44C9-87D2-D9DDFD534CC3}" dt="2023-09-05T10:18:37.756" v="507" actId="20577"/>
          <ac:spMkLst>
            <pc:docMk/>
            <pc:sldMk cId="3780385068" sldId="309"/>
            <ac:spMk id="11" creationId="{00000000-0000-0000-0000-000000000000}"/>
          </ac:spMkLst>
        </pc:spChg>
        <pc:spChg chg="del">
          <ac:chgData name="Gololo, Mpho" userId="24c4743c-83b3-4ee2-b82a-09819dfbdf72" providerId="ADAL" clId="{09A8C8F6-B1BB-44C9-87D2-D9DDFD534CC3}" dt="2023-09-04T11:59:36.589" v="266" actId="478"/>
          <ac:spMkLst>
            <pc:docMk/>
            <pc:sldMk cId="3780385068" sldId="309"/>
            <ac:spMk id="35" creationId="{00000000-0000-0000-0000-000000000000}"/>
          </ac:spMkLst>
        </pc:spChg>
        <pc:spChg chg="del">
          <ac:chgData name="Gololo, Mpho" userId="24c4743c-83b3-4ee2-b82a-09819dfbdf72" providerId="ADAL" clId="{09A8C8F6-B1BB-44C9-87D2-D9DDFD534CC3}" dt="2023-09-04T11:59:36.589" v="266" actId="478"/>
          <ac:spMkLst>
            <pc:docMk/>
            <pc:sldMk cId="3780385068" sldId="309"/>
            <ac:spMk id="36" creationId="{00000000-0000-0000-0000-000000000000}"/>
          </ac:spMkLst>
        </pc:spChg>
        <pc:spChg chg="del">
          <ac:chgData name="Gololo, Mpho" userId="24c4743c-83b3-4ee2-b82a-09819dfbdf72" providerId="ADAL" clId="{09A8C8F6-B1BB-44C9-87D2-D9DDFD534CC3}" dt="2023-09-04T11:59:36.589" v="266" actId="478"/>
          <ac:spMkLst>
            <pc:docMk/>
            <pc:sldMk cId="3780385068" sldId="309"/>
            <ac:spMk id="37" creationId="{00000000-0000-0000-0000-000000000000}"/>
          </ac:spMkLst>
        </pc:spChg>
        <pc:spChg chg="del">
          <ac:chgData name="Gololo, Mpho" userId="24c4743c-83b3-4ee2-b82a-09819dfbdf72" providerId="ADAL" clId="{09A8C8F6-B1BB-44C9-87D2-D9DDFD534CC3}" dt="2023-09-04T11:59:36.589" v="266" actId="478"/>
          <ac:spMkLst>
            <pc:docMk/>
            <pc:sldMk cId="3780385068" sldId="309"/>
            <ac:spMk id="38" creationId="{00000000-0000-0000-0000-000000000000}"/>
          </ac:spMkLst>
        </pc:spChg>
        <pc:spChg chg="add del mod">
          <ac:chgData name="Gololo, Mpho" userId="24c4743c-83b3-4ee2-b82a-09819dfbdf72" providerId="ADAL" clId="{09A8C8F6-B1BB-44C9-87D2-D9DDFD534CC3}" dt="2023-09-04T12:02:02.919" v="274" actId="21"/>
          <ac:spMkLst>
            <pc:docMk/>
            <pc:sldMk cId="3780385068" sldId="309"/>
            <ac:spMk id="40" creationId="{DFAE5F6B-46F6-475B-F9B4-59031F2C38CA}"/>
          </ac:spMkLst>
        </pc:spChg>
        <pc:grpChg chg="del">
          <ac:chgData name="Gololo, Mpho" userId="24c4743c-83b3-4ee2-b82a-09819dfbdf72" providerId="ADAL" clId="{09A8C8F6-B1BB-44C9-87D2-D9DDFD534CC3}" dt="2023-09-04T12:03:16.579" v="284" actId="478"/>
          <ac:grpSpMkLst>
            <pc:docMk/>
            <pc:sldMk cId="3780385068" sldId="309"/>
            <ac:grpSpMk id="6" creationId="{00000000-0000-0000-0000-000000000000}"/>
          </ac:grpSpMkLst>
        </pc:grpChg>
        <pc:grpChg chg="del">
          <ac:chgData name="Gololo, Mpho" userId="24c4743c-83b3-4ee2-b82a-09819dfbdf72" providerId="ADAL" clId="{09A8C8F6-B1BB-44C9-87D2-D9DDFD534CC3}" dt="2023-09-04T12:01:51.871" v="270" actId="478"/>
          <ac:grpSpMkLst>
            <pc:docMk/>
            <pc:sldMk cId="3780385068" sldId="309"/>
            <ac:grpSpMk id="17" creationId="{00000000-0000-0000-0000-000000000000}"/>
          </ac:grpSpMkLst>
        </pc:grpChg>
        <pc:picChg chg="add mod">
          <ac:chgData name="Gololo, Mpho" userId="24c4743c-83b3-4ee2-b82a-09819dfbdf72" providerId="ADAL" clId="{09A8C8F6-B1BB-44C9-87D2-D9DDFD534CC3}" dt="2023-09-04T12:01:06.119" v="269" actId="1076"/>
          <ac:picMkLst>
            <pc:docMk/>
            <pc:sldMk cId="3780385068" sldId="309"/>
            <ac:picMk id="5" creationId="{1239F2FF-25D7-BBDF-1F67-CC1F20DEEE0F}"/>
          </ac:picMkLst>
        </pc:picChg>
        <pc:picChg chg="del mod">
          <ac:chgData name="Gololo, Mpho" userId="24c4743c-83b3-4ee2-b82a-09819dfbdf72" providerId="ADAL" clId="{09A8C8F6-B1BB-44C9-87D2-D9DDFD534CC3}" dt="2023-09-04T12:01:53.957" v="272" actId="478"/>
          <ac:picMkLst>
            <pc:docMk/>
            <pc:sldMk cId="3780385068" sldId="309"/>
            <ac:picMk id="16" creationId="{00000000-0000-0000-0000-000000000000}"/>
          </ac:picMkLst>
        </pc:picChg>
        <pc:picChg chg="del">
          <ac:chgData name="Gololo, Mpho" userId="24c4743c-83b3-4ee2-b82a-09819dfbdf72" providerId="ADAL" clId="{09A8C8F6-B1BB-44C9-87D2-D9DDFD534CC3}" dt="2023-09-04T11:59:36.589" v="266" actId="478"/>
          <ac:picMkLst>
            <pc:docMk/>
            <pc:sldMk cId="3780385068" sldId="309"/>
            <ac:picMk id="34" creationId="{00000000-0000-0000-0000-000000000000}"/>
          </ac:picMkLst>
        </pc:picChg>
        <pc:picChg chg="add del mod">
          <ac:chgData name="Gololo, Mpho" userId="24c4743c-83b3-4ee2-b82a-09819dfbdf72" providerId="ADAL" clId="{09A8C8F6-B1BB-44C9-87D2-D9DDFD534CC3}" dt="2023-09-04T12:02:31.118" v="278" actId="478"/>
          <ac:picMkLst>
            <pc:docMk/>
            <pc:sldMk cId="3780385068" sldId="309"/>
            <ac:picMk id="42" creationId="{92C7EF0B-5BD6-F1AE-E9FA-FBA537778F03}"/>
          </ac:picMkLst>
        </pc:picChg>
        <pc:picChg chg="add del mod">
          <ac:chgData name="Gololo, Mpho" userId="24c4743c-83b3-4ee2-b82a-09819dfbdf72" providerId="ADAL" clId="{09A8C8F6-B1BB-44C9-87D2-D9DDFD534CC3}" dt="2023-09-04T12:03:57.672" v="288" actId="478"/>
          <ac:picMkLst>
            <pc:docMk/>
            <pc:sldMk cId="3780385068" sldId="309"/>
            <ac:picMk id="44" creationId="{3AEBF90A-81BE-F964-783A-15845ED696A6}"/>
          </ac:picMkLst>
        </pc:picChg>
        <pc:picChg chg="add mod">
          <ac:chgData name="Gololo, Mpho" userId="24c4743c-83b3-4ee2-b82a-09819dfbdf72" providerId="ADAL" clId="{09A8C8F6-B1BB-44C9-87D2-D9DDFD534CC3}" dt="2023-09-04T12:04:03.948" v="290" actId="1076"/>
          <ac:picMkLst>
            <pc:docMk/>
            <pc:sldMk cId="3780385068" sldId="309"/>
            <ac:picMk id="45" creationId="{7B161657-B966-4D99-ED47-C500801D345A}"/>
          </ac:picMkLst>
        </pc:picChg>
        <pc:picChg chg="add mod">
          <ac:chgData name="Gololo, Mpho" userId="24c4743c-83b3-4ee2-b82a-09819dfbdf72" providerId="ADAL" clId="{09A8C8F6-B1BB-44C9-87D2-D9DDFD534CC3}" dt="2023-09-04T12:04:07.591" v="291" actId="1076"/>
          <ac:picMkLst>
            <pc:docMk/>
            <pc:sldMk cId="3780385068" sldId="309"/>
            <ac:picMk id="46" creationId="{0DC4D76B-83D6-9683-5F6C-97559813DBED}"/>
          </ac:picMkLst>
        </pc:picChg>
        <pc:cxnChg chg="mod">
          <ac:chgData name="Gololo, Mpho" userId="24c4743c-83b3-4ee2-b82a-09819dfbdf72" providerId="ADAL" clId="{09A8C8F6-B1BB-44C9-87D2-D9DDFD534CC3}" dt="2023-09-04T12:03:16.579" v="284" actId="478"/>
          <ac:cxnSpMkLst>
            <pc:docMk/>
            <pc:sldMk cId="3780385068" sldId="309"/>
            <ac:cxnSpMk id="9" creationId="{00000000-0000-0000-0000-000000000000}"/>
          </ac:cxnSpMkLst>
        </pc:cxnChg>
        <pc:cxnChg chg="mod">
          <ac:chgData name="Gololo, Mpho" userId="24c4743c-83b3-4ee2-b82a-09819dfbdf72" providerId="ADAL" clId="{09A8C8F6-B1BB-44C9-87D2-D9DDFD534CC3}" dt="2023-09-04T12:01:51.871" v="270" actId="478"/>
          <ac:cxnSpMkLst>
            <pc:docMk/>
            <pc:sldMk cId="3780385068" sldId="309"/>
            <ac:cxnSpMk id="20" creationId="{00000000-0000-0000-0000-000000000000}"/>
          </ac:cxnSpMkLst>
        </pc:cxnChg>
        <pc:cxnChg chg="mod">
          <ac:chgData name="Gololo, Mpho" userId="24c4743c-83b3-4ee2-b82a-09819dfbdf72" providerId="ADAL" clId="{09A8C8F6-B1BB-44C9-87D2-D9DDFD534CC3}" dt="2023-09-04T12:01:51.871" v="270" actId="478"/>
          <ac:cxnSpMkLst>
            <pc:docMk/>
            <pc:sldMk cId="3780385068" sldId="309"/>
            <ac:cxnSpMk id="22" creationId="{00000000-0000-0000-0000-000000000000}"/>
          </ac:cxnSpMkLst>
        </pc:cxnChg>
        <pc:cxnChg chg="mod">
          <ac:chgData name="Gololo, Mpho" userId="24c4743c-83b3-4ee2-b82a-09819dfbdf72" providerId="ADAL" clId="{09A8C8F6-B1BB-44C9-87D2-D9DDFD534CC3}" dt="2023-09-04T12:01:51.871" v="270" actId="478"/>
          <ac:cxnSpMkLst>
            <pc:docMk/>
            <pc:sldMk cId="3780385068" sldId="309"/>
            <ac:cxnSpMk id="30" creationId="{00000000-0000-0000-0000-000000000000}"/>
          </ac:cxnSpMkLst>
        </pc:cxnChg>
        <pc:cxnChg chg="mod">
          <ac:chgData name="Gololo, Mpho" userId="24c4743c-83b3-4ee2-b82a-09819dfbdf72" providerId="ADAL" clId="{09A8C8F6-B1BB-44C9-87D2-D9DDFD534CC3}" dt="2023-09-04T12:01:51.871" v="270" actId="478"/>
          <ac:cxnSpMkLst>
            <pc:docMk/>
            <pc:sldMk cId="3780385068" sldId="309"/>
            <ac:cxnSpMk id="32" creationId="{00000000-0000-0000-0000-000000000000}"/>
          </ac:cxnSpMkLst>
        </pc:cxnChg>
      </pc:sldChg>
      <pc:sldChg chg="modSp add mod">
        <pc:chgData name="Gololo, Mpho" userId="24c4743c-83b3-4ee2-b82a-09819dfbdf72" providerId="ADAL" clId="{09A8C8F6-B1BB-44C9-87D2-D9DDFD534CC3}" dt="2023-09-05T12:36:13.958" v="939" actId="14100"/>
        <pc:sldMkLst>
          <pc:docMk/>
          <pc:sldMk cId="1118535809" sldId="310"/>
        </pc:sldMkLst>
        <pc:spChg chg="mod">
          <ac:chgData name="Gololo, Mpho" userId="24c4743c-83b3-4ee2-b82a-09819dfbdf72" providerId="ADAL" clId="{09A8C8F6-B1BB-44C9-87D2-D9DDFD534CC3}" dt="2023-09-05T12:36:01.772" v="936" actId="113"/>
          <ac:spMkLst>
            <pc:docMk/>
            <pc:sldMk cId="1118535809" sldId="310"/>
            <ac:spMk id="4" creationId="{00000000-0000-0000-0000-000000000000}"/>
          </ac:spMkLst>
        </pc:spChg>
        <pc:picChg chg="mod">
          <ac:chgData name="Gololo, Mpho" userId="24c4743c-83b3-4ee2-b82a-09819dfbdf72" providerId="ADAL" clId="{09A8C8F6-B1BB-44C9-87D2-D9DDFD534CC3}" dt="2023-09-05T12:36:13.958" v="939" actId="14100"/>
          <ac:picMkLst>
            <pc:docMk/>
            <pc:sldMk cId="1118535809" sldId="310"/>
            <ac:picMk id="7" creationId="{00000000-0000-0000-0000-000000000000}"/>
          </ac:picMkLst>
        </pc:picChg>
      </pc:sldChg>
      <pc:sldChg chg="add">
        <pc:chgData name="Gololo, Mpho" userId="24c4743c-83b3-4ee2-b82a-09819dfbdf72" providerId="ADAL" clId="{09A8C8F6-B1BB-44C9-87D2-D9DDFD534CC3}" dt="2023-09-05T10:22:18.687" v="566"/>
        <pc:sldMkLst>
          <pc:docMk/>
          <pc:sldMk cId="2971480558" sldId="311"/>
        </pc:sldMkLst>
      </pc:sldChg>
      <pc:sldChg chg="addSp modSp add mod ord">
        <pc:chgData name="Gololo, Mpho" userId="24c4743c-83b3-4ee2-b82a-09819dfbdf72" providerId="ADAL" clId="{09A8C8F6-B1BB-44C9-87D2-D9DDFD534CC3}" dt="2023-09-06T12:22:43.089" v="2759" actId="20577"/>
        <pc:sldMkLst>
          <pc:docMk/>
          <pc:sldMk cId="3784510199" sldId="312"/>
        </pc:sldMkLst>
        <pc:spChg chg="mod">
          <ac:chgData name="Gololo, Mpho" userId="24c4743c-83b3-4ee2-b82a-09819dfbdf72" providerId="ADAL" clId="{09A8C8F6-B1BB-44C9-87D2-D9DDFD534CC3}" dt="2023-09-06T12:22:43.089" v="2759" actId="20577"/>
          <ac:spMkLst>
            <pc:docMk/>
            <pc:sldMk cId="3784510199" sldId="312"/>
            <ac:spMk id="11" creationId="{00000000-0000-0000-0000-000000000000}"/>
          </ac:spMkLst>
        </pc:spChg>
        <pc:picChg chg="add mod">
          <ac:chgData name="Gololo, Mpho" userId="24c4743c-83b3-4ee2-b82a-09819dfbdf72" providerId="ADAL" clId="{09A8C8F6-B1BB-44C9-87D2-D9DDFD534CC3}" dt="2023-09-06T12:17:22.397" v="2299" actId="1076"/>
          <ac:picMkLst>
            <pc:docMk/>
            <pc:sldMk cId="3784510199" sldId="312"/>
            <ac:picMk id="3" creationId="{73D82D9E-487E-C030-9F01-688CF6D96E99}"/>
          </ac:picMkLst>
        </pc:picChg>
      </pc:sldChg>
      <pc:sldChg chg="addSp delSp modSp add mod">
        <pc:chgData name="Gololo, Mpho" userId="24c4743c-83b3-4ee2-b82a-09819dfbdf72" providerId="ADAL" clId="{09A8C8F6-B1BB-44C9-87D2-D9DDFD534CC3}" dt="2023-09-06T12:12:08.752" v="1994" actId="20577"/>
        <pc:sldMkLst>
          <pc:docMk/>
          <pc:sldMk cId="2206869465" sldId="313"/>
        </pc:sldMkLst>
        <pc:spChg chg="add del mod">
          <ac:chgData name="Gololo, Mpho" userId="24c4743c-83b3-4ee2-b82a-09819dfbdf72" providerId="ADAL" clId="{09A8C8F6-B1BB-44C9-87D2-D9DDFD534CC3}" dt="2023-09-06T12:04:50.758" v="1469" actId="478"/>
          <ac:spMkLst>
            <pc:docMk/>
            <pc:sldMk cId="2206869465" sldId="313"/>
            <ac:spMk id="5" creationId="{26B8BEBD-BEAB-183A-F69E-7CDD60FF41E2}"/>
          </ac:spMkLst>
        </pc:spChg>
        <pc:spChg chg="add mod">
          <ac:chgData name="Gololo, Mpho" userId="24c4743c-83b3-4ee2-b82a-09819dfbdf72" providerId="ADAL" clId="{09A8C8F6-B1BB-44C9-87D2-D9DDFD534CC3}" dt="2023-09-06T12:08:43.400" v="1571" actId="113"/>
          <ac:spMkLst>
            <pc:docMk/>
            <pc:sldMk cId="2206869465" sldId="313"/>
            <ac:spMk id="6" creationId="{9083C713-8858-A1A7-6A51-B3F43613AFA4}"/>
          </ac:spMkLst>
        </pc:spChg>
        <pc:spChg chg="add mod">
          <ac:chgData name="Gololo, Mpho" userId="24c4743c-83b3-4ee2-b82a-09819dfbdf72" providerId="ADAL" clId="{09A8C8F6-B1BB-44C9-87D2-D9DDFD534CC3}" dt="2023-09-06T12:09:29.001" v="1629" actId="403"/>
          <ac:spMkLst>
            <pc:docMk/>
            <pc:sldMk cId="2206869465" sldId="313"/>
            <ac:spMk id="7" creationId="{F676044D-7CFE-A475-7ABB-01A73C1C0276}"/>
          </ac:spMkLst>
        </pc:spChg>
        <pc:spChg chg="add del mod">
          <ac:chgData name="Gololo, Mpho" userId="24c4743c-83b3-4ee2-b82a-09819dfbdf72" providerId="ADAL" clId="{09A8C8F6-B1BB-44C9-87D2-D9DDFD534CC3}" dt="2023-09-06T12:06:44.320" v="1490" actId="478"/>
          <ac:spMkLst>
            <pc:docMk/>
            <pc:sldMk cId="2206869465" sldId="313"/>
            <ac:spMk id="9" creationId="{23BB3BAE-DFC1-2F18-FF04-AF0036A9C854}"/>
          </ac:spMkLst>
        </pc:spChg>
        <pc:spChg chg="add mod">
          <ac:chgData name="Gololo, Mpho" userId="24c4743c-83b3-4ee2-b82a-09819dfbdf72" providerId="ADAL" clId="{09A8C8F6-B1BB-44C9-87D2-D9DDFD534CC3}" dt="2023-09-06T12:08:47.657" v="1573" actId="403"/>
          <ac:spMkLst>
            <pc:docMk/>
            <pc:sldMk cId="2206869465" sldId="313"/>
            <ac:spMk id="10" creationId="{0D007155-6FD0-7C93-C2C9-DC75195287B4}"/>
          </ac:spMkLst>
        </pc:spChg>
        <pc:spChg chg="mod">
          <ac:chgData name="Gololo, Mpho" userId="24c4743c-83b3-4ee2-b82a-09819dfbdf72" providerId="ADAL" clId="{09A8C8F6-B1BB-44C9-87D2-D9DDFD534CC3}" dt="2023-09-06T12:12:08.752" v="1994" actId="20577"/>
          <ac:spMkLst>
            <pc:docMk/>
            <pc:sldMk cId="2206869465" sldId="313"/>
            <ac:spMk id="11" creationId="{00000000-0000-0000-0000-000000000000}"/>
          </ac:spMkLst>
        </pc:spChg>
        <pc:picChg chg="add mod modCrop">
          <ac:chgData name="Gololo, Mpho" userId="24c4743c-83b3-4ee2-b82a-09819dfbdf72" providerId="ADAL" clId="{09A8C8F6-B1BB-44C9-87D2-D9DDFD534CC3}" dt="2023-09-06T12:07:32.944" v="1500" actId="732"/>
          <ac:picMkLst>
            <pc:docMk/>
            <pc:sldMk cId="2206869465" sldId="313"/>
            <ac:picMk id="3" creationId="{26E5FDC4-0049-3B00-EBDC-56516DD6006C}"/>
          </ac:picMkLst>
        </pc:picChg>
        <pc:picChg chg="add mod">
          <ac:chgData name="Gololo, Mpho" userId="24c4743c-83b3-4ee2-b82a-09819dfbdf72" providerId="ADAL" clId="{09A8C8F6-B1BB-44C9-87D2-D9DDFD534CC3}" dt="2023-09-06T12:06:16.836" v="1483" actId="1076"/>
          <ac:picMkLst>
            <pc:docMk/>
            <pc:sldMk cId="2206869465" sldId="313"/>
            <ac:picMk id="8" creationId="{F5716775-549D-9196-23B4-711289033B75}"/>
          </ac:picMkLst>
        </pc:picChg>
      </pc:sldChg>
      <pc:sldChg chg="addSp delSp modSp add mod">
        <pc:chgData name="Gololo, Mpho" userId="24c4743c-83b3-4ee2-b82a-09819dfbdf72" providerId="ADAL" clId="{09A8C8F6-B1BB-44C9-87D2-D9DDFD534CC3}" dt="2023-09-06T12:17:06.316" v="2297" actId="20577"/>
        <pc:sldMkLst>
          <pc:docMk/>
          <pc:sldMk cId="3444713639" sldId="314"/>
        </pc:sldMkLst>
        <pc:spChg chg="mod">
          <ac:chgData name="Gololo, Mpho" userId="24c4743c-83b3-4ee2-b82a-09819dfbdf72" providerId="ADAL" clId="{09A8C8F6-B1BB-44C9-87D2-D9DDFD534CC3}" dt="2023-09-06T12:17:06.316" v="2297" actId="20577"/>
          <ac:spMkLst>
            <pc:docMk/>
            <pc:sldMk cId="3444713639" sldId="314"/>
            <ac:spMk id="11" creationId="{00000000-0000-0000-0000-000000000000}"/>
          </ac:spMkLst>
        </pc:spChg>
        <pc:graphicFrameChg chg="add del mod modGraphic">
          <ac:chgData name="Gololo, Mpho" userId="24c4743c-83b3-4ee2-b82a-09819dfbdf72" providerId="ADAL" clId="{09A8C8F6-B1BB-44C9-87D2-D9DDFD534CC3}" dt="2023-09-05T11:07:21.384" v="649" actId="21"/>
          <ac:graphicFrameMkLst>
            <pc:docMk/>
            <pc:sldMk cId="3444713639" sldId="314"/>
            <ac:graphicFrameMk id="3" creationId="{68BE957B-E1AF-36EE-A12F-CB65A60FDFE2}"/>
          </ac:graphicFrameMkLst>
        </pc:graphicFrameChg>
        <pc:graphicFrameChg chg="add mod modGraphic">
          <ac:chgData name="Gololo, Mpho" userId="24c4743c-83b3-4ee2-b82a-09819dfbdf72" providerId="ADAL" clId="{09A8C8F6-B1BB-44C9-87D2-D9DDFD534CC3}" dt="2023-09-06T12:14:09.790" v="2156" actId="14100"/>
          <ac:graphicFrameMkLst>
            <pc:docMk/>
            <pc:sldMk cId="3444713639" sldId="314"/>
            <ac:graphicFrameMk id="5" creationId="{2DF2A678-E758-FD0E-EA70-627982F6D0E8}"/>
          </ac:graphicFrameMkLst>
        </pc:graphicFrameChg>
      </pc:sldChg>
      <pc:sldChg chg="addSp delSp modSp add mod">
        <pc:chgData name="Gololo, Mpho" userId="24c4743c-83b3-4ee2-b82a-09819dfbdf72" providerId="ADAL" clId="{09A8C8F6-B1BB-44C9-87D2-D9DDFD534CC3}" dt="2023-09-07T10:21:27.038" v="3098" actId="20577"/>
        <pc:sldMkLst>
          <pc:docMk/>
          <pc:sldMk cId="4005644964" sldId="315"/>
        </pc:sldMkLst>
        <pc:spChg chg="mod">
          <ac:chgData name="Gololo, Mpho" userId="24c4743c-83b3-4ee2-b82a-09819dfbdf72" providerId="ADAL" clId="{09A8C8F6-B1BB-44C9-87D2-D9DDFD534CC3}" dt="2023-09-07T10:21:27.038" v="3098" actId="20577"/>
          <ac:spMkLst>
            <pc:docMk/>
            <pc:sldMk cId="4005644964" sldId="315"/>
            <ac:spMk id="4" creationId="{00000000-0000-0000-0000-000000000000}"/>
          </ac:spMkLst>
        </pc:spChg>
        <pc:picChg chg="del">
          <ac:chgData name="Gololo, Mpho" userId="24c4743c-83b3-4ee2-b82a-09819dfbdf72" providerId="ADAL" clId="{09A8C8F6-B1BB-44C9-87D2-D9DDFD534CC3}" dt="2023-09-07T10:17:22.425" v="2761" actId="478"/>
          <ac:picMkLst>
            <pc:docMk/>
            <pc:sldMk cId="4005644964" sldId="315"/>
            <ac:picMk id="5" creationId="{D2AB421B-0B7D-EA59-9E51-801C6968E840}"/>
          </ac:picMkLst>
        </pc:picChg>
        <pc:picChg chg="add del mod modCrop">
          <ac:chgData name="Gololo, Mpho" userId="24c4743c-83b3-4ee2-b82a-09819dfbdf72" providerId="ADAL" clId="{09A8C8F6-B1BB-44C9-87D2-D9DDFD534CC3}" dt="2023-09-07T10:19:29.633" v="2782" actId="478"/>
          <ac:picMkLst>
            <pc:docMk/>
            <pc:sldMk cId="4005644964" sldId="315"/>
            <ac:picMk id="7" creationId="{73AC7441-A45A-E926-D0D7-9966283F45AD}"/>
          </ac:picMkLst>
        </pc:picChg>
        <pc:picChg chg="add mod modCrop">
          <ac:chgData name="Gololo, Mpho" userId="24c4743c-83b3-4ee2-b82a-09819dfbdf72" providerId="ADAL" clId="{09A8C8F6-B1BB-44C9-87D2-D9DDFD534CC3}" dt="2023-09-07T10:19:39.108" v="2787" actId="1076"/>
          <ac:picMkLst>
            <pc:docMk/>
            <pc:sldMk cId="4005644964" sldId="315"/>
            <ac:picMk id="9" creationId="{3B55F023-9F5B-4160-9FF3-EB16E39ED9D7}"/>
          </ac:picMkLst>
        </pc:picChg>
      </pc:sldChg>
      <pc:sldChg chg="addSp delSp modSp add mod">
        <pc:chgData name="Gololo, Mpho" userId="24c4743c-83b3-4ee2-b82a-09819dfbdf72" providerId="ADAL" clId="{09A8C8F6-B1BB-44C9-87D2-D9DDFD534CC3}" dt="2023-09-07T10:23:17.303" v="3127" actId="1076"/>
        <pc:sldMkLst>
          <pc:docMk/>
          <pc:sldMk cId="3614967503" sldId="316"/>
        </pc:sldMkLst>
        <pc:spChg chg="mod">
          <ac:chgData name="Gololo, Mpho" userId="24c4743c-83b3-4ee2-b82a-09819dfbdf72" providerId="ADAL" clId="{09A8C8F6-B1BB-44C9-87D2-D9DDFD534CC3}" dt="2023-09-07T10:23:11.538" v="3125" actId="20577"/>
          <ac:spMkLst>
            <pc:docMk/>
            <pc:sldMk cId="3614967503" sldId="316"/>
            <ac:spMk id="4" creationId="{00000000-0000-0000-0000-000000000000}"/>
          </ac:spMkLst>
        </pc:spChg>
        <pc:picChg chg="add mod modCrop">
          <ac:chgData name="Gololo, Mpho" userId="24c4743c-83b3-4ee2-b82a-09819dfbdf72" providerId="ADAL" clId="{09A8C8F6-B1BB-44C9-87D2-D9DDFD534CC3}" dt="2023-09-07T10:23:17.303" v="3127" actId="1076"/>
          <ac:picMkLst>
            <pc:docMk/>
            <pc:sldMk cId="3614967503" sldId="316"/>
            <ac:picMk id="5" creationId="{52BC4E02-34D4-DF1A-2988-78A285FC9E63}"/>
          </ac:picMkLst>
        </pc:picChg>
        <pc:picChg chg="del">
          <ac:chgData name="Gololo, Mpho" userId="24c4743c-83b3-4ee2-b82a-09819dfbdf72" providerId="ADAL" clId="{09A8C8F6-B1BB-44C9-87D2-D9DDFD534CC3}" dt="2023-09-07T10:22:14.160" v="3103" actId="478"/>
          <ac:picMkLst>
            <pc:docMk/>
            <pc:sldMk cId="3614967503" sldId="316"/>
            <ac:picMk id="9" creationId="{3B55F023-9F5B-4160-9FF3-EB16E39ED9D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dgo\Documents\PhD\CERN%20Documentation\Progress\2019\10.%20December\Presentation%20for%20Government\Schedu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hog\Documents\Work\UJ\Research\CERN\Presentations\TileWeek\Schedu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Percentage contribution to </a:t>
            </a:r>
          </a:p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off-detector electronics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Contribution to Back-end electronics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9D3-4469-8FF2-911247FA03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9D3-4469-8FF2-911247FA03E3}"/>
              </c:ext>
            </c:extLst>
          </c:dPt>
          <c:cat>
            <c:strRef>
              <c:f>Sheet1!$A$2:$A$3</c:f>
              <c:strCache>
                <c:ptCount val="2"/>
                <c:pt idx="0">
                  <c:v>University of Valencia (76%)</c:v>
                </c:pt>
                <c:pt idx="1">
                  <c:v>University of the Witwatersrand (24%)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76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D3-4469-8FF2-911247FA0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111111111111109E-2"/>
          <c:y val="0.89445772200193929"/>
          <c:w val="0.9"/>
          <c:h val="7.989589317910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2023</a:t>
            </a:r>
            <a:r>
              <a:rPr lang="en-US" sz="1600" b="1" baseline="0"/>
              <a:t> Plans for the SA Tile PPr project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'TileCom&amp;Switch'!$B$1</c:f>
              <c:strCache>
                <c:ptCount val="1"/>
                <c:pt idx="0">
                  <c:v>Start Date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'TileCom&amp;Switch'!$A$2:$A$7</c:f>
              <c:strCache>
                <c:ptCount val="6"/>
                <c:pt idx="0">
                  <c:v>Manufacturing of TileCoM and GbE Switch PCB</c:v>
                </c:pt>
                <c:pt idx="1">
                  <c:v>Population of TileCoM and GbE Switch Components</c:v>
                </c:pt>
                <c:pt idx="2">
                  <c:v>Configuration of power chips</c:v>
                </c:pt>
                <c:pt idx="3">
                  <c:v>Procurement of Power chip configuration components</c:v>
                </c:pt>
                <c:pt idx="4">
                  <c:v>Procurement of TileCoM and Tile GbE components</c:v>
                </c:pt>
                <c:pt idx="5">
                  <c:v>TileCoM electrical and communication tests</c:v>
                </c:pt>
              </c:strCache>
            </c:strRef>
          </c:cat>
          <c:val>
            <c:numRef>
              <c:f>'TileCom&amp;Switch'!$B$2:$B$7</c:f>
              <c:numCache>
                <c:formatCode>m/d/yyyy</c:formatCode>
                <c:ptCount val="6"/>
                <c:pt idx="0">
                  <c:v>45017</c:v>
                </c:pt>
                <c:pt idx="1">
                  <c:v>45138</c:v>
                </c:pt>
                <c:pt idx="2">
                  <c:v>44986</c:v>
                </c:pt>
                <c:pt idx="3">
                  <c:v>44941</c:v>
                </c:pt>
                <c:pt idx="4">
                  <c:v>45031</c:v>
                </c:pt>
                <c:pt idx="5">
                  <c:v>45108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FB-42A9-9D2A-BB80C69F2214}"/>
            </c:ext>
          </c:extLst>
        </c:ser>
        <c:ser>
          <c:idx val="1"/>
          <c:order val="1"/>
          <c:tx>
            <c:strRef>
              <c:f>'TileCom&amp;Switch'!$D$1</c:f>
              <c:strCache>
                <c:ptCount val="1"/>
                <c:pt idx="0">
                  <c:v>Duration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'TileCom&amp;Switch'!$A$2:$A$7</c:f>
              <c:strCache>
                <c:ptCount val="6"/>
                <c:pt idx="0">
                  <c:v>Manufacturing of TileCoM and GbE Switch PCB</c:v>
                </c:pt>
                <c:pt idx="1">
                  <c:v>Population of TileCoM and GbE Switch Components</c:v>
                </c:pt>
                <c:pt idx="2">
                  <c:v>Configuration of power chips</c:v>
                </c:pt>
                <c:pt idx="3">
                  <c:v>Procurement of Power chip configuration components</c:v>
                </c:pt>
                <c:pt idx="4">
                  <c:v>Procurement of TileCoM and Tile GbE components</c:v>
                </c:pt>
                <c:pt idx="5">
                  <c:v>TileCoM electrical and communication tests</c:v>
                </c:pt>
              </c:strCache>
            </c:strRef>
          </c:cat>
          <c:val>
            <c:numRef>
              <c:f>'TileCom&amp;Switch'!$D$2:$D$7</c:f>
              <c:numCache>
                <c:formatCode>General</c:formatCode>
                <c:ptCount val="6"/>
                <c:pt idx="0">
                  <c:v>121</c:v>
                </c:pt>
                <c:pt idx="1">
                  <c:v>92</c:v>
                </c:pt>
                <c:pt idx="2">
                  <c:v>152</c:v>
                </c:pt>
                <c:pt idx="3">
                  <c:v>29</c:v>
                </c:pt>
                <c:pt idx="4">
                  <c:v>151</c:v>
                </c:pt>
                <c:pt idx="5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FB-42A9-9D2A-BB80C69F2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193601328"/>
        <c:axId val="1193616304"/>
        <c:axId val="0"/>
      </c:bar3DChart>
      <c:catAx>
        <c:axId val="11936013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616304"/>
        <c:crosses val="autoZero"/>
        <c:auto val="1"/>
        <c:lblAlgn val="ctr"/>
        <c:lblOffset val="100"/>
        <c:noMultiLvlLbl val="0"/>
      </c:catAx>
      <c:valAx>
        <c:axId val="1193616304"/>
        <c:scaling>
          <c:orientation val="minMax"/>
          <c:max val="45169"/>
          <c:min val="44896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/d/yyyy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601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238DE-15E8-473E-93CA-8A5396FD2063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CF961-7671-45E9-A58C-C09A68F14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75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F3584-B3B4-4265-B11E-B0C205DCCCB8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76FA2-4262-4B3C-96E1-279A08913DBD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757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64ED-B8CD-4D52-BE91-3B39EB405303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3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973C-E6F1-48E2-90AB-E2A3330E3400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2265-3ACC-4994-B41D-A2F87DBFDA5A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5DB2-5CE2-45DC-901B-F8004A12E60F}" type="datetime1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7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9CE8-C936-49F1-ADDB-80AE064AF490}" type="datetime1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2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F0E5F-3CB0-4AB2-9938-7F9AD12C1AC6}" type="datetime1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19465-D8FA-4658-AA4D-C5C72CE6DB06}" type="datetime1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4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3885D-C2E0-47E8-B153-3AAC1BB727BB}" type="datetime1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79D56-2E11-4946-AD64-54F1A2145094}" type="datetime1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5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97986-7D60-4DFE-912B-12CC25E1B6DB}" type="datetime1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DB44-BF4A-4F56-B866-E5F883D26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2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521419"/>
          </a:xfrm>
          <a:solidFill>
            <a:schemeClr val="accent1"/>
          </a:solidFill>
          <a:ln w="28575">
            <a:noFill/>
          </a:ln>
        </p:spPr>
        <p:txBody>
          <a:bodyPr>
            <a:noAutofit/>
          </a:bodyPr>
          <a:lstStyle/>
          <a:p>
            <a:r>
              <a:rPr lang="en-US" b="1" dirty="0"/>
              <a:t>South African contribution towards the ATLAS Tile Calorimeter </a:t>
            </a:r>
            <a:r>
              <a:rPr lang="en-US" b="1" dirty="0" err="1"/>
              <a:t>PreProcessor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8210"/>
            <a:ext cx="9144000" cy="29032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Author: Mpho Gift Doctor Gololo</a:t>
            </a:r>
          </a:p>
          <a:p>
            <a:r>
              <a:rPr lang="en-US" dirty="0"/>
              <a:t>Co-Author: Claudia Tsima</a:t>
            </a:r>
          </a:p>
          <a:p>
            <a:r>
              <a:rPr lang="en-US" dirty="0"/>
              <a:t>Co-Author: Prof. Bruce </a:t>
            </a:r>
            <a:r>
              <a:rPr lang="en-US" dirty="0" err="1"/>
              <a:t>Mellado</a:t>
            </a:r>
            <a:endParaRPr lang="en-US" dirty="0"/>
          </a:p>
          <a:p>
            <a:endParaRPr lang="en-US" dirty="0"/>
          </a:p>
          <a:p>
            <a:r>
              <a:rPr lang="en-US" dirty="0"/>
              <a:t>University of the Witwatersrand</a:t>
            </a:r>
          </a:p>
          <a:p>
            <a:endParaRPr lang="en-US" dirty="0"/>
          </a:p>
          <a:p>
            <a:r>
              <a:rPr lang="en-US" dirty="0"/>
              <a:t>TIPP2023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99102" cy="1075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85" y="79103"/>
            <a:ext cx="1128713" cy="954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02" y="7447"/>
            <a:ext cx="2690998" cy="1098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27788" r="-1" b="29164"/>
          <a:stretch/>
        </p:blipFill>
        <p:spPr>
          <a:xfrm>
            <a:off x="5870982" y="138294"/>
            <a:ext cx="2301240" cy="98406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1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612"/>
            <a:ext cx="10515600" cy="98470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/>
              <a:t>Technical developments: </a:t>
            </a:r>
            <a:r>
              <a:rPr lang="en-US" b="1" dirty="0" err="1"/>
              <a:t>TileCoM</a:t>
            </a:r>
            <a:r>
              <a:rPr lang="en-US" b="1" dirty="0"/>
              <a:t> Power chip configuration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148316"/>
            <a:ext cx="10515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Integrate the BOOSTXL-TPS650861 Booster Pack board into the MSP430FR5994 </a:t>
            </a:r>
            <a:r>
              <a:rPr lang="en-US" sz="2400" dirty="0" err="1"/>
              <a:t>LaunchPad</a:t>
            </a:r>
            <a:r>
              <a:rPr lang="en-US" sz="2400" dirty="0"/>
              <a:t> development kit.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Update the firmware of the evaluation boards before inserting TPS650861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Load the JSON configuration files in on the IPG-UI and flash these settings on the TPS650861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Solder these TPS650861 on the </a:t>
            </a:r>
            <a:r>
              <a:rPr lang="en-US" sz="2400" dirty="0" err="1"/>
              <a:t>TileCoM</a:t>
            </a:r>
            <a:r>
              <a:rPr lang="en-US" sz="2400" dirty="0"/>
              <a:t> PCBs to regulate power on the </a:t>
            </a:r>
            <a:r>
              <a:rPr lang="en-US" sz="2400" dirty="0" err="1"/>
              <a:t>TileCoM</a:t>
            </a:r>
            <a:r>
              <a:rPr lang="en-US" sz="2400" dirty="0"/>
              <a:t> 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Integrate the </a:t>
            </a:r>
            <a:r>
              <a:rPr lang="en-US" sz="2400" dirty="0" err="1"/>
              <a:t>TileCoM</a:t>
            </a:r>
            <a:r>
              <a:rPr lang="en-US" sz="2400" dirty="0"/>
              <a:t> boards with the </a:t>
            </a:r>
            <a:r>
              <a:rPr lang="en-US" sz="2400" dirty="0" err="1"/>
              <a:t>TilePPr</a:t>
            </a:r>
            <a:r>
              <a:rPr lang="en-US" sz="2400" dirty="0"/>
              <a:t> for different functionalities </a:t>
            </a:r>
            <a:endParaRPr lang="en-CH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82D9E-487E-C030-9F01-688CF6D96E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4"/>
          <a:stretch/>
        </p:blipFill>
        <p:spPr bwMode="auto">
          <a:xfrm>
            <a:off x="1666240" y="4109174"/>
            <a:ext cx="8488339" cy="26123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4510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612"/>
            <a:ext cx="10515600" cy="98470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/>
              <a:t>Technical developments: </a:t>
            </a:r>
            <a:r>
              <a:rPr lang="en-US" b="1" dirty="0" err="1"/>
              <a:t>TileCoM</a:t>
            </a:r>
            <a:r>
              <a:rPr lang="en-US" b="1" dirty="0"/>
              <a:t> Power chip configuration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148316"/>
            <a:ext cx="10515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Six (6) buck converters were targeted in the TPS6508641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Input voltage supplied to each buck converter with an expected output voltage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 An output voltage range between 0.41 V and 3.575 V is a target to regulate the </a:t>
            </a:r>
            <a:r>
              <a:rPr lang="en-US" sz="2400" dirty="0" err="1"/>
              <a:t>TileCoM</a:t>
            </a:r>
            <a:r>
              <a:rPr lang="en-US" sz="2400" dirty="0"/>
              <a:t> voltage for all the components </a:t>
            </a:r>
            <a:endParaRPr lang="en-CH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F2A678-E758-FD0E-EA70-627982F6D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77883"/>
              </p:ext>
            </p:extLst>
          </p:nvPr>
        </p:nvGraphicFramePr>
        <p:xfrm>
          <a:off x="2164080" y="2631440"/>
          <a:ext cx="8084820" cy="3855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1236">
                  <a:extLst>
                    <a:ext uri="{9D8B030D-6E8A-4147-A177-3AD203B41FA5}">
                      <a16:colId xmlns:a16="http://schemas.microsoft.com/office/drawing/2014/main" val="3981828253"/>
                    </a:ext>
                  </a:extLst>
                </a:gridCol>
                <a:gridCol w="1776247">
                  <a:extLst>
                    <a:ext uri="{9D8B030D-6E8A-4147-A177-3AD203B41FA5}">
                      <a16:colId xmlns:a16="http://schemas.microsoft.com/office/drawing/2014/main" val="3771558208"/>
                    </a:ext>
                  </a:extLst>
                </a:gridCol>
                <a:gridCol w="828317">
                  <a:extLst>
                    <a:ext uri="{9D8B030D-6E8A-4147-A177-3AD203B41FA5}">
                      <a16:colId xmlns:a16="http://schemas.microsoft.com/office/drawing/2014/main" val="2841256170"/>
                    </a:ext>
                  </a:extLst>
                </a:gridCol>
                <a:gridCol w="828317">
                  <a:extLst>
                    <a:ext uri="{9D8B030D-6E8A-4147-A177-3AD203B41FA5}">
                      <a16:colId xmlns:a16="http://schemas.microsoft.com/office/drawing/2014/main" val="694788940"/>
                    </a:ext>
                  </a:extLst>
                </a:gridCol>
                <a:gridCol w="874169">
                  <a:extLst>
                    <a:ext uri="{9D8B030D-6E8A-4147-A177-3AD203B41FA5}">
                      <a16:colId xmlns:a16="http://schemas.microsoft.com/office/drawing/2014/main" val="3403211170"/>
                    </a:ext>
                  </a:extLst>
                </a:gridCol>
                <a:gridCol w="1153267">
                  <a:extLst>
                    <a:ext uri="{9D8B030D-6E8A-4147-A177-3AD203B41FA5}">
                      <a16:colId xmlns:a16="http://schemas.microsoft.com/office/drawing/2014/main" val="3865463636"/>
                    </a:ext>
                  </a:extLst>
                </a:gridCol>
                <a:gridCol w="1153267">
                  <a:extLst>
                    <a:ext uri="{9D8B030D-6E8A-4147-A177-3AD203B41FA5}">
                      <a16:colId xmlns:a16="http://schemas.microsoft.com/office/drawing/2014/main" val="1945990769"/>
                    </a:ext>
                  </a:extLst>
                </a:gridCol>
              </a:tblGrid>
              <a:tr h="871050">
                <a:tc rowSpan="2"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Rail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Type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Input Voltage (V)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Output Voltage Range (V) 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Measured Voltage (V)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1839746"/>
                  </a:ext>
                </a:extLst>
              </a:tr>
              <a:tr h="3075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MIN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MAX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MIN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MAX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MAX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5602028"/>
                  </a:ext>
                </a:extLst>
              </a:tr>
              <a:tr h="446086"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BUCK1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Step-down controller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effectLst/>
                        </a:rPr>
                        <a:t>4.5</a:t>
                      </a:r>
                      <a:endParaRPr lang="en-ZA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21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0.41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3.575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3.2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5268078"/>
                  </a:ext>
                </a:extLst>
              </a:tr>
              <a:tr h="446086"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BUCK2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Step-down controller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4.5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21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0.41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3.575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3.1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4494936"/>
                  </a:ext>
                </a:extLst>
              </a:tr>
              <a:tr h="446086"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BUCK3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Step-down converter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3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5.5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0.41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3.575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2.8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967804"/>
                  </a:ext>
                </a:extLst>
              </a:tr>
              <a:tr h="446086"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BUCK4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Step-down converter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3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5.5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0.41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3.575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2.8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628561"/>
                  </a:ext>
                </a:extLst>
              </a:tr>
              <a:tr h="446086"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BUCK5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Step-down converter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3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5.5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0.41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3.575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2.9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6891248"/>
                  </a:ext>
                </a:extLst>
              </a:tr>
              <a:tr h="446086"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BUCK6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Step-down controller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4.5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21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0.41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>
                          <a:effectLst/>
                        </a:rPr>
                        <a:t>3.575</a:t>
                      </a:r>
                      <a:endParaRPr lang="en-ZA" sz="11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ZA" sz="1100" dirty="0">
                          <a:effectLst/>
                        </a:rPr>
                        <a:t>3.0</a:t>
                      </a:r>
                      <a:endParaRPr lang="en-ZA" sz="11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176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713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94" y="3862615"/>
            <a:ext cx="8366760" cy="28879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612"/>
            <a:ext cx="10515600" cy="98470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b="1" dirty="0"/>
              <a:t>Technical developments: </a:t>
            </a:r>
            <a:r>
              <a:rPr lang="en-US" b="1" dirty="0" err="1"/>
              <a:t>PPr</a:t>
            </a:r>
            <a:r>
              <a:rPr lang="en-US" b="1" dirty="0"/>
              <a:t> and DCS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148316"/>
            <a:ext cx="105156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Interface with the DCS system through dedicated </a:t>
            </a:r>
            <a:r>
              <a:rPr lang="en-US" sz="2400" dirty="0" err="1"/>
              <a:t>GbE</a:t>
            </a:r>
            <a:r>
              <a:rPr lang="en-US" sz="2400" dirty="0"/>
              <a:t> port</a:t>
            </a:r>
            <a:endParaRPr lang="en-CH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TileCoM runs an OPC UA Server as middleware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Sensor monitoring reading from ATCA carrier, RTM and on-detector electronics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Power consumption, optics diagnostics, temperature sensors, …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</a:t>
            </a:r>
            <a:r>
              <a:rPr lang="en-US" sz="2000" baseline="30000" dirty="0"/>
              <a:t>2</a:t>
            </a:r>
            <a:r>
              <a:rPr lang="en-US" sz="2000" dirty="0"/>
              <a:t>C interface for reading local ATCA carrier sensors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CPMs retrieve sensor data from on-detector through GBT links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TileCoM reads out sensor data from CPM and RTM through GbE (</a:t>
            </a:r>
            <a:r>
              <a:rPr lang="en-US" sz="2000" dirty="0" err="1"/>
              <a:t>IPbus</a:t>
            </a:r>
            <a:r>
              <a:rPr lang="en-US" sz="20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Control and monitoring of the HV distribution (HV </a:t>
            </a:r>
            <a:r>
              <a:rPr lang="en-US" sz="2400" i="1" dirty="0" err="1"/>
              <a:t>Opto</a:t>
            </a:r>
            <a:r>
              <a:rPr lang="en-US" sz="2400" i="1" dirty="0"/>
              <a:t>) → not baseline for Phase-II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8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875"/>
            <a:ext cx="10515600" cy="906326"/>
          </a:xfrm>
          <a:solidFill>
            <a:schemeClr val="accent1"/>
          </a:solidFill>
          <a:ln w="28575">
            <a:noFill/>
          </a:ln>
        </p:spPr>
        <p:txBody>
          <a:bodyPr/>
          <a:lstStyle/>
          <a:p>
            <a:pPr algn="ctr"/>
            <a:r>
              <a:rPr lang="en-US" b="1" dirty="0"/>
              <a:t>Technical developments: </a:t>
            </a:r>
            <a:r>
              <a:rPr lang="en-US" b="1" dirty="0" err="1"/>
              <a:t>PPr</a:t>
            </a:r>
            <a:r>
              <a:rPr lang="en-US" b="1" dirty="0"/>
              <a:t> and DCS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219201"/>
            <a:ext cx="10515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First OPC UA server – XADC sensor reading server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application is implemented using the open source and stable framework called the quasar </a:t>
            </a:r>
            <a:r>
              <a:rPr lang="en-US" sz="2400" dirty="0" err="1"/>
              <a:t>framerwork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achieved by allowing the developer to create design files using XML documents with minimal C++ development.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XML files are also used for configuration purposes in order to publish to the client.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main objective of this functionality is to read data from the XADC servers and publish the data to the DCS.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AB421B-0B7D-EA59-9E51-801C6968E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26" y="4496509"/>
            <a:ext cx="9044525" cy="257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875"/>
            <a:ext cx="10515600" cy="906326"/>
          </a:xfrm>
          <a:solidFill>
            <a:schemeClr val="accent1"/>
          </a:solidFill>
          <a:ln w="28575">
            <a:noFill/>
          </a:ln>
        </p:spPr>
        <p:txBody>
          <a:bodyPr/>
          <a:lstStyle/>
          <a:p>
            <a:pPr algn="ctr"/>
            <a:r>
              <a:rPr lang="en-US" b="1" dirty="0"/>
              <a:t>Technical developments: </a:t>
            </a:r>
            <a:r>
              <a:rPr lang="en-US" b="1" dirty="0" err="1"/>
              <a:t>PPr</a:t>
            </a:r>
            <a:r>
              <a:rPr lang="en-US" b="1" dirty="0"/>
              <a:t> and DCS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219201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xADC</a:t>
            </a:r>
            <a:r>
              <a:rPr lang="en-US" sz="2400" b="1" dirty="0"/>
              <a:t> measurements for both the temperature and voltages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Expected voltage levels were measured from the </a:t>
            </a:r>
            <a:r>
              <a:rPr lang="en-US" sz="2400" b="1" dirty="0" err="1"/>
              <a:t>xADC</a:t>
            </a:r>
            <a:r>
              <a:rPr lang="en-US" sz="2400" b="1" dirty="0"/>
              <a:t>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Temperature measurements for the same period of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8" descr="A graph of a graph of a temperature&#10;&#10;Description automatically generated with medium confidence">
            <a:extLst>
              <a:ext uri="{FF2B5EF4-FFF2-40B4-BE49-F238E27FC236}">
                <a16:creationId xmlns:a16="http://schemas.microsoft.com/office/drawing/2014/main" id="{3B55F023-9F5B-4160-9FF3-EB16E39ED9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r="8878"/>
          <a:stretch/>
        </p:blipFill>
        <p:spPr>
          <a:xfrm>
            <a:off x="2047875" y="2347771"/>
            <a:ext cx="7191375" cy="419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44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875"/>
            <a:ext cx="10515600" cy="906326"/>
          </a:xfrm>
          <a:solidFill>
            <a:schemeClr val="accent1"/>
          </a:solidFill>
          <a:ln w="28575">
            <a:noFill/>
          </a:ln>
        </p:spPr>
        <p:txBody>
          <a:bodyPr/>
          <a:lstStyle/>
          <a:p>
            <a:pPr algn="ctr"/>
            <a:r>
              <a:rPr lang="en-US" b="1" dirty="0"/>
              <a:t>Technical developments: </a:t>
            </a:r>
            <a:r>
              <a:rPr lang="en-US" b="1" dirty="0" err="1"/>
              <a:t>PPr</a:t>
            </a:r>
            <a:r>
              <a:rPr lang="en-US" b="1" dirty="0"/>
              <a:t> and DCS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219201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Further </a:t>
            </a:r>
            <a:r>
              <a:rPr lang="en-US" sz="2400" b="1" dirty="0" err="1"/>
              <a:t>xADC</a:t>
            </a:r>
            <a:r>
              <a:rPr lang="en-US" sz="2400" b="1" dirty="0"/>
              <a:t> measurements for voltages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Expected voltage levels were measured from the </a:t>
            </a:r>
            <a:r>
              <a:rPr lang="en-US" sz="2400" b="1" dirty="0" err="1"/>
              <a:t>xADC</a:t>
            </a:r>
            <a:r>
              <a:rPr lang="en-US" sz="2400" b="1" dirty="0"/>
              <a:t> sensors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graph of a voltage&#10;&#10;Description automatically generated with medium confidence">
            <a:extLst>
              <a:ext uri="{FF2B5EF4-FFF2-40B4-BE49-F238E27FC236}">
                <a16:creationId xmlns:a16="http://schemas.microsoft.com/office/drawing/2014/main" id="{52BC4E02-34D4-DF1A-2988-78A285FC9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r="8732"/>
          <a:stretch/>
        </p:blipFill>
        <p:spPr>
          <a:xfrm>
            <a:off x="1924050" y="2039809"/>
            <a:ext cx="8115299" cy="479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67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875"/>
            <a:ext cx="10515600" cy="906326"/>
          </a:xfrm>
          <a:solidFill>
            <a:schemeClr val="accent1"/>
          </a:solidFill>
          <a:ln w="28575">
            <a:noFill/>
          </a:ln>
        </p:spPr>
        <p:txBody>
          <a:bodyPr/>
          <a:lstStyle/>
          <a:p>
            <a:pPr algn="ctr"/>
            <a:r>
              <a:rPr lang="en-US" b="1" dirty="0"/>
              <a:t>Technical developments: </a:t>
            </a:r>
            <a:r>
              <a:rPr lang="en-US" b="1" dirty="0" err="1"/>
              <a:t>PPr</a:t>
            </a:r>
            <a:r>
              <a:rPr lang="en-US" b="1" dirty="0"/>
              <a:t> and DCS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219201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Second server – Upgrade electronic chain sensor reading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current contribution towards the </a:t>
            </a:r>
            <a:r>
              <a:rPr lang="en-US" sz="2400" dirty="0" err="1"/>
              <a:t>TilePPr</a:t>
            </a:r>
            <a:r>
              <a:rPr lang="en-US" sz="2400" dirty="0"/>
              <a:t> is implementation of the monitoring system for the ATLAS Tile Calorimeter Phase II upgrade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is in terms of the firmware and software developments using the TileCoM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the developments are currently tested on the </a:t>
            </a:r>
            <a:r>
              <a:rPr lang="en-US" sz="2400" b="1" dirty="0"/>
              <a:t>Avnet Ultra96-V2 </a:t>
            </a:r>
            <a:r>
              <a:rPr lang="en-US" sz="2400" b="1" dirty="0" err="1"/>
              <a:t>Zynq</a:t>
            </a:r>
            <a:r>
              <a:rPr lang="en-US" sz="2400" b="1" dirty="0"/>
              <a:t> </a:t>
            </a:r>
            <a:r>
              <a:rPr lang="en-US" sz="2400" b="1" dirty="0" err="1"/>
              <a:t>UltraScale+MPSoC</a:t>
            </a:r>
            <a:r>
              <a:rPr lang="en-US" sz="2400" b="1" dirty="0"/>
              <a:t> evaluation boar</a:t>
            </a:r>
            <a:r>
              <a:rPr lang="en-US" sz="2400" b="1" dirty="0">
                <a:ea typeface="Open Sans" panose="020B0606030504020204" pitchFamily="34" charset="0"/>
                <a:cs typeface="Open Sans" panose="020B0606030504020204" pitchFamily="34" charset="0"/>
              </a:rPr>
              <a:t>d</a:t>
            </a:r>
            <a:r>
              <a:rPr lang="en-US" sz="2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8" y="3385262"/>
            <a:ext cx="7084312" cy="334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3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b="1"/>
              <a:t>2023 </a:t>
            </a:r>
            <a:r>
              <a:rPr lang="en-US" b="1" dirty="0"/>
              <a:t>contribution schedule towards the </a:t>
            </a:r>
            <a:r>
              <a:rPr lang="en-US" b="1" dirty="0" err="1"/>
              <a:t>TilePPr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349830"/>
            <a:ext cx="11177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 the developments for the TileCoM have been deployed in schedule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TileCoM</a:t>
            </a:r>
            <a:r>
              <a:rPr lang="en-US" sz="2400" dirty="0"/>
              <a:t> PCBs are have been produced from Trax Interconnect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Power configuration of power chips have been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 of the second server to read sensor data from the electronic chain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1D3986E-AF18-C51C-969C-1E35040E81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259296"/>
              </p:ext>
            </p:extLst>
          </p:nvPr>
        </p:nvGraphicFramePr>
        <p:xfrm>
          <a:off x="1292796" y="2889010"/>
          <a:ext cx="9606407" cy="364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4786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872"/>
            <a:ext cx="10515600" cy="763453"/>
          </a:xfrm>
          <a:solidFill>
            <a:schemeClr val="accent1"/>
          </a:solidFill>
          <a:ln w="28575">
            <a:noFill/>
          </a:ln>
        </p:spPr>
        <p:txBody>
          <a:bodyPr/>
          <a:lstStyle/>
          <a:p>
            <a:pPr algn="ctr"/>
            <a:r>
              <a:rPr lang="en-US" b="1" dirty="0"/>
              <a:t>Conclusion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076325"/>
            <a:ext cx="10515600" cy="5431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Working towards Phase II upgrades of the Tile Calorimeter</a:t>
            </a:r>
            <a:r>
              <a:rPr lang="en-US" sz="2600" b="1" dirty="0"/>
              <a:t> </a:t>
            </a:r>
            <a:endParaRPr lang="en-US" sz="26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South African contribution to the off-detector electronics development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University of Valencia (</a:t>
            </a:r>
            <a:r>
              <a:rPr lang="en-US" sz="2600" b="1" dirty="0"/>
              <a:t>76%</a:t>
            </a:r>
            <a:r>
              <a:rPr lang="en-US" sz="2600" dirty="0"/>
              <a:t>) &amp; University of the Witwatersrand (</a:t>
            </a:r>
            <a:r>
              <a:rPr lang="en-US" sz="2600" b="1" dirty="0"/>
              <a:t>24%</a:t>
            </a:r>
            <a:r>
              <a:rPr lang="en-US" sz="2600" dirty="0"/>
              <a:t>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This involves developments and production of boards in South Africa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The prototypes of Tile GbE Switch produced in South Africa are functional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Production of TileCoM boards currently taking place at Trax Interconnect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First OPC UA server has been validated and fully functional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Second OPC UA server currently being developed to integrate the </a:t>
            </a:r>
            <a:r>
              <a:rPr lang="en-US" sz="2600" dirty="0" err="1"/>
              <a:t>TilePPr</a:t>
            </a:r>
            <a:r>
              <a:rPr lang="en-US" sz="2600" dirty="0"/>
              <a:t> modules with DCS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2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7025"/>
            <a:ext cx="10515600" cy="1096757"/>
          </a:xfrm>
          <a:solidFill>
            <a:schemeClr val="accent1"/>
          </a:solidFill>
          <a:ln w="28575">
            <a:noFill/>
          </a:ln>
        </p:spPr>
        <p:txBody>
          <a:bodyPr/>
          <a:lstStyle/>
          <a:p>
            <a:pPr algn="ctr"/>
            <a:r>
              <a:rPr lang="en-US" sz="6600" b="1" dirty="0"/>
              <a:t>Contents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932660"/>
            <a:ext cx="10515600" cy="5679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ATLAS Tile Calorimeter Phase II Upgrades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Tile Pre-Processor Overview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South African contribution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Production of boards in South Africa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TileCoM and Tile GbE Switch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Technical developments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Configuration of power chips for TileCoM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Software development of the OPC UA server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Conclusion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39" y="4307014"/>
            <a:ext cx="3116961" cy="2231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874"/>
            <a:ext cx="10515600" cy="782501"/>
          </a:xfrm>
          <a:solidFill>
            <a:schemeClr val="accent1"/>
          </a:solidFill>
          <a:ln w="28575">
            <a:noFill/>
          </a:ln>
        </p:spPr>
        <p:txBody>
          <a:bodyPr/>
          <a:lstStyle/>
          <a:p>
            <a:pPr algn="ctr"/>
            <a:r>
              <a:rPr lang="en-US" b="1" dirty="0"/>
              <a:t>ATLAS Tile Calorimeter Phase II Upgrade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095375"/>
            <a:ext cx="10515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ATLAS Tile Calorimeter Phase II Upgrade to accommodate an increase in the luminosity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Complete replacement of Front-End and Back-End electronics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Due to radiation and time 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To be compatibility with full digital TDAQ and trigger processing at 40 MHz (L0) and to fulfill Phase-II radiation requirements.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readout strategy for HL-LHC: </a:t>
            </a:r>
            <a:r>
              <a:rPr lang="en-US" sz="2000" dirty="0"/>
              <a:t>On-detector electronics will transmit digitized data to the off-electronics at the LHC frequency (</a:t>
            </a:r>
            <a:r>
              <a:rPr lang="en-US" sz="2000" b="1" u="sng" dirty="0"/>
              <a:t>40 </a:t>
            </a:r>
            <a:r>
              <a:rPr lang="en-US" sz="2000" b="1" u="sng" dirty="0" err="1"/>
              <a:t>Tbps</a:t>
            </a:r>
            <a:r>
              <a:rPr lang="en-US" sz="2000" b="1" u="sng" dirty="0"/>
              <a:t> to read out the entire detector!)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3" y="4418850"/>
            <a:ext cx="7335835" cy="23026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4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2875"/>
            <a:ext cx="10515600" cy="717904"/>
          </a:xfrm>
          <a:solidFill>
            <a:schemeClr val="accent1"/>
          </a:solidFill>
          <a:ln w="28575">
            <a:noFill/>
          </a:ln>
        </p:spPr>
        <p:txBody>
          <a:bodyPr/>
          <a:lstStyle/>
          <a:p>
            <a:pPr algn="ctr"/>
            <a:r>
              <a:rPr lang="en-US" b="1" dirty="0"/>
              <a:t>ATLAS Tile Pre-Processor (</a:t>
            </a:r>
            <a:r>
              <a:rPr lang="en-US" b="1" dirty="0" err="1"/>
              <a:t>TilePPr</a:t>
            </a:r>
            <a:r>
              <a:rPr lang="en-US" b="1" dirty="0"/>
              <a:t>) Overview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985094"/>
            <a:ext cx="106333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TilePPr</a:t>
            </a:r>
            <a:r>
              <a:rPr lang="en-US" sz="2400" dirty="0"/>
              <a:t> is part of the off-detector electronics for the ATLAS </a:t>
            </a:r>
            <a:r>
              <a:rPr lang="en-US" sz="2400" dirty="0" err="1"/>
              <a:t>TileCal</a:t>
            </a:r>
            <a:r>
              <a:rPr lang="en-US" sz="2400" dirty="0"/>
              <a:t> electronic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main functionality of this board is data processing using FPGAs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Contribution from South Africa is mainly focused on the TileCoM and the Tile GbE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These two boards are mainly used for control and monitoring of the 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377" y="2507250"/>
            <a:ext cx="8131245" cy="42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motherboard&#10;&#10;Description automatically generated">
            <a:extLst>
              <a:ext uri="{FF2B5EF4-FFF2-40B4-BE49-F238E27FC236}">
                <a16:creationId xmlns:a16="http://schemas.microsoft.com/office/drawing/2014/main" id="{BAB01E4C-06CD-ABBE-5139-81CDD0D60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81" y="1349830"/>
            <a:ext cx="4813148" cy="4660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470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b="1" dirty="0"/>
              <a:t>South African contribution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349830"/>
            <a:ext cx="6955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32 </a:t>
            </a:r>
            <a:r>
              <a:rPr lang="en-US" sz="2800" dirty="0" err="1"/>
              <a:t>TilePPr</a:t>
            </a:r>
            <a:r>
              <a:rPr lang="en-US" sz="2800" dirty="0"/>
              <a:t> boards for the final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Contributing 24 % of the Tile </a:t>
            </a:r>
            <a:r>
              <a:rPr lang="en-US" sz="2800" dirty="0" err="1"/>
              <a:t>PPr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Production of boards in S.A.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Current focus on the TileCoM and Tile GbE Switch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418291"/>
              </p:ext>
            </p:extLst>
          </p:nvPr>
        </p:nvGraphicFramePr>
        <p:xfrm>
          <a:off x="1251858" y="3886821"/>
          <a:ext cx="4572000" cy="297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656C2A2-0593-A09D-35D8-B94DFAF6F72D}"/>
              </a:ext>
            </a:extLst>
          </p:cNvPr>
          <p:cNvSpPr/>
          <p:nvPr/>
        </p:nvSpPr>
        <p:spPr>
          <a:xfrm>
            <a:off x="9763125" y="2238375"/>
            <a:ext cx="581025" cy="984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TileCoM</a:t>
            </a:r>
            <a:endParaRPr lang="en-ZA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4BF7BB-162C-C791-FAE1-3AD238DC0C53}"/>
              </a:ext>
            </a:extLst>
          </p:cNvPr>
          <p:cNvSpPr/>
          <p:nvPr/>
        </p:nvSpPr>
        <p:spPr>
          <a:xfrm>
            <a:off x="9763125" y="3314700"/>
            <a:ext cx="581025" cy="984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GbE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 Switch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6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76"/>
            <a:ext cx="10515600" cy="98470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b="1" dirty="0"/>
              <a:t>TileCoM Production in South Africa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978355"/>
            <a:ext cx="567357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kern="0" dirty="0" err="1"/>
              <a:t>Main</a:t>
            </a:r>
            <a:r>
              <a:rPr lang="es-ES" sz="2400" kern="0" dirty="0"/>
              <a:t> </a:t>
            </a:r>
            <a:r>
              <a:rPr lang="es-ES" sz="2400" kern="0" dirty="0" err="1"/>
              <a:t>components</a:t>
            </a:r>
            <a:r>
              <a:rPr lang="es-ES" sz="2400" kern="0" dirty="0"/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kern="0" dirty="0" err="1"/>
              <a:t>Zynq</a:t>
            </a:r>
            <a:r>
              <a:rPr lang="es-ES" sz="2400" kern="0" dirty="0"/>
              <a:t> </a:t>
            </a:r>
            <a:r>
              <a:rPr lang="es-ES" sz="2400" kern="0" dirty="0" err="1"/>
              <a:t>UltraScale</a:t>
            </a:r>
            <a:r>
              <a:rPr lang="es-ES" sz="2400" kern="0" dirty="0"/>
              <a:t>+ ZU2CG, 2GB DDR4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kern="0" dirty="0"/>
              <a:t>SD </a:t>
            </a:r>
            <a:r>
              <a:rPr lang="es-ES" sz="2400" kern="0" dirty="0" err="1"/>
              <a:t>card</a:t>
            </a:r>
            <a:r>
              <a:rPr lang="es-ES" sz="2400" kern="0" dirty="0"/>
              <a:t>, </a:t>
            </a:r>
            <a:r>
              <a:rPr lang="es-ES" sz="2400" kern="0" dirty="0" err="1"/>
              <a:t>GbE</a:t>
            </a:r>
            <a:r>
              <a:rPr lang="es-ES" sz="2400" kern="0" dirty="0"/>
              <a:t>, USB 2.0, SPI, I</a:t>
            </a:r>
            <a:r>
              <a:rPr lang="es-ES" sz="2400" baseline="30000" dirty="0"/>
              <a:t>2</a:t>
            </a:r>
            <a:r>
              <a:rPr lang="es-ES" sz="2400" kern="0" dirty="0"/>
              <a:t>C, UART, 82 x GPIO (1.8V)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400" kern="0" dirty="0"/>
              <a:t>TPS6508641 – </a:t>
            </a:r>
            <a:r>
              <a:rPr lang="es-ES" sz="2400" kern="0" dirty="0" err="1"/>
              <a:t>Power</a:t>
            </a:r>
            <a:r>
              <a:rPr lang="es-ES" sz="2400" kern="0" dirty="0"/>
              <a:t> </a:t>
            </a:r>
            <a:r>
              <a:rPr lang="es-ES" sz="2400" kern="0" dirty="0" err="1"/>
              <a:t>regulator</a:t>
            </a:r>
            <a:endParaRPr lang="es-ES" sz="2400" kern="0" dirty="0"/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400" kern="0" dirty="0"/>
              <a:t>Test </a:t>
            </a:r>
            <a:r>
              <a:rPr lang="es-ES" sz="2400" kern="0" dirty="0" err="1"/>
              <a:t>board</a:t>
            </a:r>
            <a:r>
              <a:rPr lang="es-ES" sz="2400" kern="0" dirty="0"/>
              <a:t> to </a:t>
            </a:r>
            <a:r>
              <a:rPr lang="es-ES" sz="2400" kern="0" dirty="0" err="1"/>
              <a:t>validate</a:t>
            </a:r>
            <a:r>
              <a:rPr lang="es-ES" sz="2400" kern="0" dirty="0"/>
              <a:t> </a:t>
            </a:r>
            <a:r>
              <a:rPr lang="es-ES" sz="2400" kern="0" dirty="0" err="1"/>
              <a:t>all</a:t>
            </a:r>
            <a:r>
              <a:rPr lang="es-ES" sz="2400" kern="0" dirty="0"/>
              <a:t> </a:t>
            </a:r>
            <a:r>
              <a:rPr lang="es-ES" sz="2400" kern="0" dirty="0" err="1"/>
              <a:t>funcionalities</a:t>
            </a:r>
            <a:endParaRPr lang="es-ES" sz="2400" kern="0" dirty="0"/>
          </a:p>
          <a:p>
            <a:pPr marL="7429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400" kern="0" dirty="0"/>
              <a:t>PCB </a:t>
            </a:r>
            <a:r>
              <a:rPr lang="es-ES" sz="2400" kern="0" dirty="0" err="1"/>
              <a:t>with</a:t>
            </a:r>
            <a:r>
              <a:rPr lang="es-ES" sz="2400" kern="0" dirty="0"/>
              <a:t> 10 </a:t>
            </a:r>
            <a:r>
              <a:rPr lang="es-ES" sz="2400" kern="0" dirty="0" err="1"/>
              <a:t>layers</a:t>
            </a:r>
            <a:r>
              <a:rPr lang="es-ES" sz="2400" kern="0" dirty="0"/>
              <a:t> (1.2 mm), FR4</a:t>
            </a:r>
          </a:p>
          <a:p>
            <a:pPr marL="7429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400" kern="0" dirty="0"/>
              <a:t>PCB </a:t>
            </a:r>
            <a:r>
              <a:rPr lang="es-ES" sz="2400" kern="0" dirty="0" err="1"/>
              <a:t>production</a:t>
            </a:r>
            <a:r>
              <a:rPr lang="es-ES" sz="2400" kern="0" dirty="0"/>
              <a:t> </a:t>
            </a:r>
            <a:r>
              <a:rPr lang="es-ES" sz="2400" kern="0" dirty="0" err="1"/>
              <a:t>currently</a:t>
            </a:r>
            <a:r>
              <a:rPr lang="es-ES" sz="2400" kern="0" dirty="0"/>
              <a:t> </a:t>
            </a:r>
            <a:r>
              <a:rPr lang="es-ES" sz="2400" kern="0" dirty="0" err="1"/>
              <a:t>taking</a:t>
            </a:r>
            <a:r>
              <a:rPr lang="es-ES" sz="2400" kern="0" dirty="0"/>
              <a:t> place</a:t>
            </a:r>
          </a:p>
          <a:p>
            <a:pPr marL="7429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400" kern="0" dirty="0" err="1"/>
              <a:t>Continuity</a:t>
            </a:r>
            <a:r>
              <a:rPr lang="es-ES" sz="2400" kern="0" dirty="0"/>
              <a:t> test of </a:t>
            </a:r>
            <a:r>
              <a:rPr lang="es-ES" sz="2400" kern="0" dirty="0" err="1"/>
              <a:t>components</a:t>
            </a:r>
            <a:r>
              <a:rPr lang="es-ES" sz="2400" kern="0" dirty="0"/>
              <a:t> </a:t>
            </a:r>
            <a:endParaRPr lang="en-GB" sz="2400" dirty="0"/>
          </a:p>
          <a:p>
            <a:endParaRPr lang="en-GB" sz="240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620894" y="4568635"/>
            <a:ext cx="3651332" cy="2341689"/>
            <a:chOff x="4921843" y="2714850"/>
            <a:chExt cx="3651332" cy="23416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02" t="20581" r="7061" b="20215"/>
            <a:stretch/>
          </p:blipFill>
          <p:spPr>
            <a:xfrm>
              <a:off x="4921843" y="2714850"/>
              <a:ext cx="3651332" cy="234168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125761" y="2714851"/>
              <a:ext cx="79060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u="sng" dirty="0">
                  <a:latin typeface="Arial"/>
                </a:rPr>
                <a:t>SD Card</a:t>
              </a:r>
            </a:p>
          </p:txBody>
        </p:sp>
        <p:cxnSp>
          <p:nvCxnSpPr>
            <p:cNvPr id="9" name="Straight Connector 8"/>
            <p:cNvCxnSpPr>
              <a:stCxn id="8" idx="2"/>
              <a:endCxn id="15" idx="0"/>
            </p:cNvCxnSpPr>
            <p:nvPr/>
          </p:nvCxnSpPr>
          <p:spPr bwMode="auto">
            <a:xfrm flipH="1">
              <a:off x="5520014" y="2991850"/>
              <a:ext cx="1048" cy="29587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8265396" y="3332705"/>
              <a:ext cx="0" cy="1309508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H="1" flipV="1">
              <a:off x="5135188" y="4773818"/>
              <a:ext cx="2916612" cy="3609"/>
            </a:xfrm>
            <a:prstGeom prst="line">
              <a:avLst/>
            </a:prstGeom>
            <a:ln>
              <a:solidFill>
                <a:srgbClr val="FF0000"/>
              </a:solidFill>
              <a:headEnd type="triangle" w="med" len="med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8072876" y="3804491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/>
                <a:t>30 mm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14789" y="4748762"/>
              <a:ext cx="8290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dirty="0"/>
                <a:t>69.6 mm</a:t>
              </a:r>
              <a:endParaRPr lang="en-GB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14238" y="3287723"/>
              <a:ext cx="811552" cy="56967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16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9" b="89905" l="9937" r="94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8039" b="10966"/>
          <a:stretch/>
        </p:blipFill>
        <p:spPr>
          <a:xfrm>
            <a:off x="6366958" y="4140858"/>
            <a:ext cx="3871728" cy="2682116"/>
          </a:xfrm>
        </p:spPr>
      </p:pic>
      <p:grpSp>
        <p:nvGrpSpPr>
          <p:cNvPr id="17" name="Group 16"/>
          <p:cNvGrpSpPr/>
          <p:nvPr/>
        </p:nvGrpSpPr>
        <p:grpSpPr>
          <a:xfrm>
            <a:off x="6646170" y="4252259"/>
            <a:ext cx="3843087" cy="2570714"/>
            <a:chOff x="-6498960" y="-498198"/>
            <a:chExt cx="3843087" cy="2570714"/>
          </a:xfrm>
        </p:grpSpPr>
        <p:sp>
          <p:nvSpPr>
            <p:cNvPr id="18" name="Rectangle 17"/>
            <p:cNvSpPr/>
            <p:nvPr/>
          </p:nvSpPr>
          <p:spPr>
            <a:xfrm>
              <a:off x="-5246573" y="295611"/>
              <a:ext cx="922992" cy="89848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-5007232" y="1635892"/>
              <a:ext cx="4796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u="sng" dirty="0">
                  <a:latin typeface="Arial"/>
                </a:rPr>
                <a:t>ZU+</a:t>
              </a:r>
            </a:p>
          </p:txBody>
        </p:sp>
        <p:cxnSp>
          <p:nvCxnSpPr>
            <p:cNvPr id="20" name="Straight Connector 19"/>
            <p:cNvCxnSpPr>
              <a:stCxn id="18" idx="2"/>
              <a:endCxn id="19" idx="0"/>
            </p:cNvCxnSpPr>
            <p:nvPr/>
          </p:nvCxnSpPr>
          <p:spPr bwMode="auto">
            <a:xfrm>
              <a:off x="-4785077" y="1194093"/>
              <a:ext cx="17654" cy="441799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-6057214" y="1635892"/>
              <a:ext cx="8611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u="sng" dirty="0" err="1">
                  <a:latin typeface="Arial"/>
                </a:rPr>
                <a:t>GbE</a:t>
              </a:r>
              <a:r>
                <a:rPr lang="en-US" sz="1200" b="1" u="sng" dirty="0">
                  <a:latin typeface="Arial"/>
                </a:rPr>
                <a:t> PHY</a:t>
              </a:r>
            </a:p>
          </p:txBody>
        </p:sp>
        <p:cxnSp>
          <p:nvCxnSpPr>
            <p:cNvPr id="22" name="Straight Connector 21"/>
            <p:cNvCxnSpPr>
              <a:endCxn id="21" idx="0"/>
            </p:cNvCxnSpPr>
            <p:nvPr/>
          </p:nvCxnSpPr>
          <p:spPr bwMode="auto">
            <a:xfrm flipH="1">
              <a:off x="-5626647" y="1271561"/>
              <a:ext cx="388" cy="36433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-6380379" y="-345297"/>
              <a:ext cx="64633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u="sng" dirty="0">
                  <a:latin typeface="Arial"/>
                </a:rPr>
                <a:t>Power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-6057602" y="-68298"/>
              <a:ext cx="0" cy="310268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-5989497" y="-498198"/>
              <a:ext cx="76495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u="sng" dirty="0">
                  <a:latin typeface="Arial"/>
                </a:rPr>
                <a:t>USB 2.0</a:t>
              </a:r>
            </a:p>
          </p:txBody>
        </p:sp>
        <p:cxnSp>
          <p:nvCxnSpPr>
            <p:cNvPr id="26" name="Straight Connector 25"/>
            <p:cNvCxnSpPr/>
            <p:nvPr/>
          </p:nvCxnSpPr>
          <p:spPr bwMode="auto">
            <a:xfrm>
              <a:off x="-5607410" y="-221199"/>
              <a:ext cx="0" cy="527126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-4131594" y="-320321"/>
              <a:ext cx="9605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u="sng" dirty="0">
                  <a:latin typeface="Arial"/>
                </a:rPr>
                <a:t>2GB DDR4</a:t>
              </a:r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>
              <a:off x="-3651724" y="-43322"/>
              <a:ext cx="0" cy="438149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-4433847" y="1597621"/>
              <a:ext cx="7216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u="sng" dirty="0">
                  <a:latin typeface="Arial"/>
                </a:rPr>
                <a:t>Jitter</a:t>
              </a:r>
            </a:p>
            <a:p>
              <a:pPr algn="ctr">
                <a:defRPr/>
              </a:pPr>
              <a:r>
                <a:rPr lang="en-US" sz="1200" b="1" u="sng" dirty="0">
                  <a:latin typeface="Arial"/>
                </a:rPr>
                <a:t>cleaner</a:t>
              </a:r>
            </a:p>
          </p:txBody>
        </p:sp>
        <p:cxnSp>
          <p:nvCxnSpPr>
            <p:cNvPr id="30" name="Straight Connector 29"/>
            <p:cNvCxnSpPr>
              <a:endCxn id="29" idx="0"/>
            </p:cNvCxnSpPr>
            <p:nvPr/>
          </p:nvCxnSpPr>
          <p:spPr bwMode="auto">
            <a:xfrm flipH="1">
              <a:off x="-4073011" y="1233290"/>
              <a:ext cx="388" cy="364331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-3452886" y="1610851"/>
              <a:ext cx="79701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200" b="1" u="sng" dirty="0">
                  <a:latin typeface="Arial"/>
                </a:rPr>
                <a:t>Flash</a:t>
              </a:r>
            </a:p>
            <a:p>
              <a:pPr algn="ctr">
                <a:defRPr/>
              </a:pPr>
              <a:r>
                <a:rPr lang="en-US" sz="1200" b="1" u="sng" dirty="0">
                  <a:latin typeface="Arial"/>
                </a:rPr>
                <a:t>Memo</a:t>
              </a:r>
            </a:p>
          </p:txBody>
        </p:sp>
        <p:cxnSp>
          <p:nvCxnSpPr>
            <p:cNvPr id="32" name="Straight Connector 31"/>
            <p:cNvCxnSpPr>
              <a:endCxn id="31" idx="0"/>
            </p:cNvCxnSpPr>
            <p:nvPr/>
          </p:nvCxnSpPr>
          <p:spPr bwMode="auto">
            <a:xfrm>
              <a:off x="-3496272" y="1172702"/>
              <a:ext cx="441893" cy="438149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-6498960" y="230704"/>
              <a:ext cx="694334" cy="113990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>
                <a:solidFill>
                  <a:srgbClr val="FFFFFF"/>
                </a:solidFill>
                <a:latin typeface="Arial"/>
              </a:endParaRPr>
            </a:p>
          </p:txBody>
        </p:sp>
      </p:grpSp>
      <p:pic>
        <p:nvPicPr>
          <p:cNvPr id="5" name="Picture 4" descr="A computer chip with many colors&#10;&#10;Description automatically generated">
            <a:extLst>
              <a:ext uri="{FF2B5EF4-FFF2-40B4-BE49-F238E27FC236}">
                <a16:creationId xmlns:a16="http://schemas.microsoft.com/office/drawing/2014/main" id="{59D836A3-A6CB-2E72-098E-AE4BAA2217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75" y="1892944"/>
            <a:ext cx="4805989" cy="209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76"/>
            <a:ext cx="10515600" cy="98470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en-US" b="1" dirty="0"/>
              <a:t>Tile GbE Switch Production in South Africa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940255"/>
            <a:ext cx="680286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kern="0" dirty="0" err="1"/>
              <a:t>Main</a:t>
            </a:r>
            <a:r>
              <a:rPr lang="es-ES" sz="2400" kern="0" dirty="0"/>
              <a:t> </a:t>
            </a:r>
            <a:r>
              <a:rPr lang="es-ES" sz="2400" kern="0" dirty="0" err="1"/>
              <a:t>components</a:t>
            </a:r>
            <a:r>
              <a:rPr lang="es-ES" sz="2400" kern="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kern="0" dirty="0"/>
              <a:t>Broadcom BCM5396 chip – Core </a:t>
            </a:r>
            <a:r>
              <a:rPr lang="en-ZA" sz="2400" kern="0" dirty="0"/>
              <a:t>component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kern="0" dirty="0"/>
              <a:t>ATMEGA168A – </a:t>
            </a:r>
            <a:r>
              <a:rPr lang="es-ES" sz="2400" kern="0" dirty="0" err="1"/>
              <a:t>For</a:t>
            </a:r>
            <a:r>
              <a:rPr lang="es-ES" sz="2400" kern="0" dirty="0"/>
              <a:t> </a:t>
            </a:r>
            <a:r>
              <a:rPr lang="es-ES" sz="2400" kern="0" noProof="1"/>
              <a:t>configuration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2400" kern="0" dirty="0"/>
              <a:t>LTM4622IV – step-</a:t>
            </a:r>
            <a:r>
              <a:rPr lang="es-ES" sz="2400" kern="0" dirty="0" err="1"/>
              <a:t>down</a:t>
            </a:r>
            <a:r>
              <a:rPr lang="es-ES" sz="2400" kern="0" dirty="0"/>
              <a:t> DC/DC </a:t>
            </a:r>
            <a:r>
              <a:rPr lang="es-ES" sz="2400" kern="0" dirty="0" err="1"/>
              <a:t>regulator</a:t>
            </a:r>
            <a:r>
              <a:rPr lang="es-ES" sz="2400" kern="0" dirty="0"/>
              <a:t> 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2400" kern="0" dirty="0"/>
              <a:t>Test </a:t>
            </a:r>
            <a:r>
              <a:rPr lang="es-ES" sz="2400" kern="0" dirty="0" err="1"/>
              <a:t>board</a:t>
            </a:r>
            <a:r>
              <a:rPr lang="es-ES" sz="2400" kern="0" dirty="0"/>
              <a:t> </a:t>
            </a:r>
            <a:r>
              <a:rPr lang="es-ES" sz="2400" kern="0" dirty="0" err="1"/>
              <a:t>to</a:t>
            </a:r>
            <a:r>
              <a:rPr lang="es-ES" sz="2400" kern="0" dirty="0"/>
              <a:t> </a:t>
            </a:r>
            <a:r>
              <a:rPr lang="en-ZA" sz="2400" kern="0" dirty="0"/>
              <a:t>validate</a:t>
            </a:r>
            <a:r>
              <a:rPr lang="es-ES" sz="2400" kern="0" dirty="0"/>
              <a:t> </a:t>
            </a:r>
            <a:r>
              <a:rPr lang="es-ES" sz="2400" kern="0" dirty="0" err="1"/>
              <a:t>all</a:t>
            </a:r>
            <a:r>
              <a:rPr lang="es-ES" sz="2400" kern="0" dirty="0"/>
              <a:t> </a:t>
            </a:r>
            <a:r>
              <a:rPr lang="es-ES" sz="2400" kern="0" dirty="0" err="1"/>
              <a:t>functionalities</a:t>
            </a:r>
            <a:endParaRPr lang="es-ES" sz="2400" kern="0" dirty="0"/>
          </a:p>
          <a:p>
            <a:pPr marL="7429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/>
              <a:t>These boards passed the electrical and communication tests  </a:t>
            </a:r>
          </a:p>
          <a:p>
            <a:pPr marL="7429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kern="0" dirty="0"/>
              <a:t>All the developments from S.A have been tested using these boards and are all working as expected</a:t>
            </a:r>
            <a:endParaRPr lang="en-GB" sz="2400" dirty="0"/>
          </a:p>
          <a:p>
            <a:endParaRPr lang="en-GB" sz="2400" kern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computer chip with many different colored lights&#10;&#10;Description automatically generated with medium confidence">
            <a:extLst>
              <a:ext uri="{FF2B5EF4-FFF2-40B4-BE49-F238E27FC236}">
                <a16:creationId xmlns:a16="http://schemas.microsoft.com/office/drawing/2014/main" id="{1239F2FF-25D7-BBDF-1F67-CC1F20DEE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06" y="1416020"/>
            <a:ext cx="4114988" cy="184082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B161657-B966-4D99-ED47-C500801D34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6" t="31390" r="13438" b="18610"/>
          <a:stretch/>
        </p:blipFill>
        <p:spPr>
          <a:xfrm>
            <a:off x="981075" y="4801847"/>
            <a:ext cx="4341389" cy="20561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DC4D76B-83D6-9683-5F6C-97559813DB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24758" r="4870" b="20937"/>
          <a:stretch/>
        </p:blipFill>
        <p:spPr>
          <a:xfrm>
            <a:off x="7641063" y="4156126"/>
            <a:ext cx="4403778" cy="204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85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612"/>
            <a:ext cx="10515600" cy="98470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/>
              <a:t>Technical developments: </a:t>
            </a:r>
            <a:r>
              <a:rPr lang="en-US" b="1" dirty="0" err="1"/>
              <a:t>TileCoM</a:t>
            </a:r>
            <a:r>
              <a:rPr lang="en-US" b="1" dirty="0"/>
              <a:t> Power chip configuration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148316"/>
            <a:ext cx="80430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Two commercial evaluation boards from Texas Instrument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Slot for TPS65086100 to load the configuration file on the power chip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MSP430F5529 </a:t>
            </a:r>
            <a:r>
              <a:rPr lang="en-US" sz="2400" dirty="0" err="1"/>
              <a:t>LaunchPad</a:t>
            </a:r>
            <a:r>
              <a:rPr lang="en-US" sz="2400" dirty="0"/>
              <a:t> development kit serves as a way to communicate between the IPG-UI software and the TPS65086100 / TPS6508641 device.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 BOOSTXL-TPS650861 </a:t>
            </a:r>
            <a:r>
              <a:rPr lang="en-US" sz="2400" dirty="0" err="1"/>
              <a:t>BoosterPack</a:t>
            </a:r>
            <a:r>
              <a:rPr lang="en-US" sz="2400" dirty="0"/>
              <a:t> plug-in module is a socketed board that can be used with an MSP430F5529 </a:t>
            </a:r>
            <a:r>
              <a:rPr lang="en-US" sz="2400" dirty="0" err="1"/>
              <a:t>LaunchPad</a:t>
            </a:r>
            <a:r>
              <a:rPr lang="en-US" sz="2400" dirty="0"/>
              <a:t> development kit to program TPS65086100 OTP memory.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USB slot to integrate the evaluation boards with the computer and the user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8</a:t>
            </a:fld>
            <a:endParaRPr lang="en-US"/>
          </a:p>
        </p:txBody>
      </p:sp>
      <p:pic>
        <p:nvPicPr>
          <p:cNvPr id="6" name="Google Shape;155;p21" descr="A picture containing text, electronics, circuit&#10;&#10;Description automatically generated">
            <a:extLst>
              <a:ext uri="{FF2B5EF4-FFF2-40B4-BE49-F238E27FC236}">
                <a16:creationId xmlns:a16="http://schemas.microsoft.com/office/drawing/2014/main" id="{42BAD3F0-1C3C-76C3-3FD8-5E3D0EF0D6A4}"/>
              </a:ext>
            </a:extLst>
          </p:cNvPr>
          <p:cNvPicPr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78925" y="3863338"/>
            <a:ext cx="2174875" cy="2569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6;p21" descr="A close-up of a circuit board&#10;&#10;Description automatically generated with medium confidence">
            <a:extLst>
              <a:ext uri="{FF2B5EF4-FFF2-40B4-BE49-F238E27FC236}">
                <a16:creationId xmlns:a16="http://schemas.microsoft.com/office/drawing/2014/main" id="{CB37FF57-E28C-89F9-40F1-A980611C7159}"/>
              </a:ext>
            </a:extLst>
          </p:cNvPr>
          <p:cNvPicPr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65259" y="1236273"/>
            <a:ext cx="2288541" cy="2484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384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3612"/>
            <a:ext cx="10515600" cy="98470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b="1" dirty="0"/>
              <a:t>Technical developments: </a:t>
            </a:r>
            <a:r>
              <a:rPr lang="en-US" b="1" dirty="0" err="1"/>
              <a:t>TileCoM</a:t>
            </a:r>
            <a:r>
              <a:rPr lang="en-US" b="1" dirty="0"/>
              <a:t> Power chip configuration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148316"/>
            <a:ext cx="10515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OTP Generator Excel based tool is used for TPS6508641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excel file is used to generate a </a:t>
            </a:r>
            <a:r>
              <a:rPr lang="en-US" sz="2400" dirty="0" err="1"/>
              <a:t>json</a:t>
            </a:r>
            <a:r>
              <a:rPr lang="en-US" sz="2400" dirty="0"/>
              <a:t> file with the configuration settings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These settings in a </a:t>
            </a:r>
            <a:r>
              <a:rPr lang="en-US" sz="2400" dirty="0" err="1"/>
              <a:t>json</a:t>
            </a:r>
            <a:r>
              <a:rPr lang="en-US" sz="2400" dirty="0"/>
              <a:t> file are then loaded on the IPG-UI connected to the evaluation board using UART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 oscilloscope is used for measurement purposes for each buck converter</a:t>
            </a:r>
            <a:endParaRPr lang="en-CH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1DB44-BF4A-4F56-B866-E5F883D26056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5FDC4-0049-3B00-EBDC-56516DD600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7" r="53770" b="1"/>
          <a:stretch/>
        </p:blipFill>
        <p:spPr bwMode="auto">
          <a:xfrm>
            <a:off x="5964720" y="3168958"/>
            <a:ext cx="3457575" cy="3272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9083C713-8858-A1A7-6A51-B3F43613AFA4}"/>
              </a:ext>
            </a:extLst>
          </p:cNvPr>
          <p:cNvSpPr/>
          <p:nvPr/>
        </p:nvSpPr>
        <p:spPr>
          <a:xfrm>
            <a:off x="7693510" y="3502653"/>
            <a:ext cx="4286249" cy="866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319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Oscilloscope</a:t>
            </a:r>
            <a:endParaRPr lang="en-ZA" sz="2800" b="1" dirty="0"/>
          </a:p>
        </p:txBody>
      </p:sp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F676044D-7CFE-A475-7ABB-01A73C1C0276}"/>
              </a:ext>
            </a:extLst>
          </p:cNvPr>
          <p:cNvSpPr/>
          <p:nvPr/>
        </p:nvSpPr>
        <p:spPr>
          <a:xfrm>
            <a:off x="7255359" y="5391851"/>
            <a:ext cx="4724400" cy="86677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5045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Evaluation boards withTPS65086100 </a:t>
            </a:r>
            <a:endParaRPr lang="en-ZA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16775-549D-9196-23B4-711289033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99" y="3168958"/>
            <a:ext cx="4805402" cy="2400941"/>
          </a:xfrm>
          <a:prstGeom prst="rect">
            <a:avLst/>
          </a:prstGeom>
        </p:spPr>
      </p:pic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0D007155-6FD0-7C93-C2C9-DC75195287B4}"/>
              </a:ext>
            </a:extLst>
          </p:cNvPr>
          <p:cNvSpPr/>
          <p:nvPr/>
        </p:nvSpPr>
        <p:spPr>
          <a:xfrm>
            <a:off x="640860" y="4856177"/>
            <a:ext cx="4551680" cy="1585263"/>
          </a:xfrm>
          <a:prstGeom prst="upArrowCallout">
            <a:avLst>
              <a:gd name="adj1" fmla="val 18333"/>
              <a:gd name="adj2" fmla="val 25000"/>
              <a:gd name="adj3" fmla="val 25000"/>
              <a:gd name="adj4" fmla="val 386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/>
              <a:t>IPG-UI on the computer to upload configuration files</a:t>
            </a:r>
          </a:p>
        </p:txBody>
      </p:sp>
    </p:spTree>
    <p:extLst>
      <p:ext uri="{BB962C8B-B14F-4D97-AF65-F5344CB8AC3E}">
        <p14:creationId xmlns:p14="http://schemas.microsoft.com/office/powerpoint/2010/main" val="2206869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13515</TotalTime>
  <Words>1217</Words>
  <Application>Microsoft Office PowerPoint</Application>
  <PresentationFormat>Widescreen</PresentationFormat>
  <Paragraphs>204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</vt:lpstr>
      <vt:lpstr>Office Theme</vt:lpstr>
      <vt:lpstr>South African contribution towards the ATLAS Tile Calorimeter PreProcessor</vt:lpstr>
      <vt:lpstr>Contents</vt:lpstr>
      <vt:lpstr>ATLAS Tile Calorimeter Phase II Upgrade</vt:lpstr>
      <vt:lpstr>ATLAS Tile Pre-Processor (TilePPr) Overview </vt:lpstr>
      <vt:lpstr>South African contribution</vt:lpstr>
      <vt:lpstr>TileCoM Production in South Africa</vt:lpstr>
      <vt:lpstr>Tile GbE Switch Production in South Africa</vt:lpstr>
      <vt:lpstr>Technical developments: TileCoM Power chip configuration</vt:lpstr>
      <vt:lpstr>Technical developments: TileCoM Power chip configuration</vt:lpstr>
      <vt:lpstr>Technical developments: TileCoM Power chip configuration</vt:lpstr>
      <vt:lpstr>Technical developments: TileCoM Power chip configuration</vt:lpstr>
      <vt:lpstr>Technical developments: PPr and DCS system</vt:lpstr>
      <vt:lpstr>Technical developments: PPr and DCS system</vt:lpstr>
      <vt:lpstr>Technical developments: PPr and DCS system</vt:lpstr>
      <vt:lpstr>Technical developments: PPr and DCS system</vt:lpstr>
      <vt:lpstr>Technical developments: PPr and DCS system</vt:lpstr>
      <vt:lpstr>2023 contribution schedule towards the TilePPr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Proposal</dc:title>
  <dc:creator>Mpho Gololo</dc:creator>
  <cp:lastModifiedBy>Gololo, Mpho</cp:lastModifiedBy>
  <cp:revision>303</cp:revision>
  <dcterms:created xsi:type="dcterms:W3CDTF">2019-09-05T12:27:51Z</dcterms:created>
  <dcterms:modified xsi:type="dcterms:W3CDTF">2023-09-07T10:23:18Z</dcterms:modified>
</cp:coreProperties>
</file>