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8" r:id="rId2"/>
    <p:sldMasterId id="2147483722" r:id="rId3"/>
    <p:sldMasterId id="2147483735" r:id="rId4"/>
    <p:sldMasterId id="2147483747" r:id="rId5"/>
    <p:sldMasterId id="2147483764" r:id="rId6"/>
  </p:sldMasterIdLst>
  <p:notesMasterIdLst>
    <p:notesMasterId r:id="rId21"/>
  </p:notesMasterIdLst>
  <p:sldIdLst>
    <p:sldId id="256" r:id="rId7"/>
    <p:sldId id="405" r:id="rId8"/>
    <p:sldId id="432" r:id="rId9"/>
    <p:sldId id="444" r:id="rId10"/>
    <p:sldId id="443" r:id="rId11"/>
    <p:sldId id="446" r:id="rId12"/>
    <p:sldId id="445" r:id="rId13"/>
    <p:sldId id="458" r:id="rId14"/>
    <p:sldId id="449" r:id="rId15"/>
    <p:sldId id="312" r:id="rId16"/>
    <p:sldId id="456" r:id="rId17"/>
    <p:sldId id="349" r:id="rId18"/>
    <p:sldId id="271" r:id="rId19"/>
    <p:sldId id="451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_1" id="{F593CFBE-06E3-1D44-86D6-C61441599DD5}">
          <p14:sldIdLst>
            <p14:sldId id="256"/>
            <p14:sldId id="405"/>
            <p14:sldId id="432"/>
          </p14:sldIdLst>
        </p14:section>
        <p14:section name="INNOVATION" id="{8708DAF8-4BBA-D143-A938-48541F954A12}">
          <p14:sldIdLst>
            <p14:sldId id="444"/>
            <p14:sldId id="443"/>
            <p14:sldId id="446"/>
            <p14:sldId id="445"/>
            <p14:sldId id="458"/>
            <p14:sldId id="449"/>
            <p14:sldId id="312"/>
            <p14:sldId id="456"/>
            <p14:sldId id="349"/>
            <p14:sldId id="271"/>
            <p14:sldId id="4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63" clrIdx="0">
    <p:extLst>
      <p:ext uri="{19B8F6BF-5375-455C-9EA6-DF929625EA0E}">
        <p15:presenceInfo xmlns:p15="http://schemas.microsoft.com/office/powerpoint/2012/main" userId="Ana Godinho" providerId="None"/>
      </p:ext>
    </p:extLst>
  </p:cmAuthor>
  <p:cmAuthor id="2" name="Microsoft Office User" initials="MOU" lastIdx="54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Pippa Wells" initials="PW" lastIdx="11" clrIdx="2">
    <p:extLst>
      <p:ext uri="{19B8F6BF-5375-455C-9EA6-DF929625EA0E}">
        <p15:presenceInfo xmlns:p15="http://schemas.microsoft.com/office/powerpoint/2012/main" userId="S::pippa.wells@cern.ch::41c0e9d8-dc70-414a-b3b7-1203085110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2466"/>
    <a:srgbClr val="1B426B"/>
    <a:srgbClr val="C0BFCB"/>
    <a:srgbClr val="1B436B"/>
    <a:srgbClr val="A8CEE3"/>
    <a:srgbClr val="668BCC"/>
    <a:srgbClr val="B9CFFF"/>
    <a:srgbClr val="2F2F2F"/>
    <a:srgbClr val="BFBFCB"/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9" autoAdjust="0"/>
    <p:restoredTop sz="86531"/>
  </p:normalViewPr>
  <p:slideViewPr>
    <p:cSldViewPr snapToGrid="0" snapToObjects="1">
      <p:cViewPr varScale="1">
        <p:scale>
          <a:sx n="110" d="100"/>
          <a:sy n="110" d="100"/>
        </p:scale>
        <p:origin x="1120" y="176"/>
      </p:cViewPr>
      <p:guideLst>
        <p:guide orient="horz" pos="4020"/>
        <p:guide pos="386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5" d="100"/>
        <a:sy n="25" d="100"/>
      </p:scale>
      <p:origin x="0" y="-13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95549-5116-F647-9E49-5207F25A5F6A}" type="doc">
      <dgm:prSet loTypeId="urn:microsoft.com/office/officeart/2005/8/layout/balanc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0DF3A82-89ED-C74D-BB4C-EC8215B7E9F0}">
      <dgm:prSet phldrT="[Text]" custT="1"/>
      <dgm:spPr>
        <a:solidFill>
          <a:srgbClr val="1B436B"/>
        </a:solidFill>
      </dgm:spPr>
      <dgm:t>
        <a:bodyPr/>
        <a:lstStyle/>
        <a:p>
          <a:r>
            <a:rPr lang="en-GB" sz="1800"/>
            <a:t>Scout for technologies</a:t>
          </a:r>
        </a:p>
      </dgm:t>
    </dgm:pt>
    <dgm:pt modelId="{5A877D5F-5E23-F447-BA95-1EAD02C2A9E5}" type="parTrans" cxnId="{7937ABDD-296F-F248-8B30-7785C9EF493A}">
      <dgm:prSet/>
      <dgm:spPr/>
      <dgm:t>
        <a:bodyPr/>
        <a:lstStyle/>
        <a:p>
          <a:endParaRPr lang="en-GB"/>
        </a:p>
      </dgm:t>
    </dgm:pt>
    <dgm:pt modelId="{E9AB483E-F149-9A4E-8CB4-D61E0178951C}" type="sibTrans" cxnId="{7937ABDD-296F-F248-8B30-7785C9EF493A}">
      <dgm:prSet/>
      <dgm:spPr/>
      <dgm:t>
        <a:bodyPr/>
        <a:lstStyle/>
        <a:p>
          <a:endParaRPr lang="en-GB"/>
        </a:p>
      </dgm:t>
    </dgm:pt>
    <dgm:pt modelId="{E784A386-692C-874D-BF5A-F993BB73DCD6}">
      <dgm:prSet phldrT="[Text]" custT="1"/>
      <dgm:spPr/>
      <dgm:t>
        <a:bodyPr/>
        <a:lstStyle/>
        <a:p>
          <a:r>
            <a:rPr lang="en-GB" sz="1800"/>
            <a:t>Search unmet needs</a:t>
          </a:r>
        </a:p>
      </dgm:t>
    </dgm:pt>
    <dgm:pt modelId="{3E67DE19-FBAF-CE4A-95F2-626C18D51DAC}" type="parTrans" cxnId="{4A4E32B2-8E5E-EF41-A46D-4A1271296B7E}">
      <dgm:prSet/>
      <dgm:spPr/>
      <dgm:t>
        <a:bodyPr/>
        <a:lstStyle/>
        <a:p>
          <a:endParaRPr lang="en-GB"/>
        </a:p>
      </dgm:t>
    </dgm:pt>
    <dgm:pt modelId="{90E58BCD-0F83-F54D-8A4C-16EA9EDB9F70}" type="sibTrans" cxnId="{4A4E32B2-8E5E-EF41-A46D-4A1271296B7E}">
      <dgm:prSet/>
      <dgm:spPr/>
      <dgm:t>
        <a:bodyPr/>
        <a:lstStyle/>
        <a:p>
          <a:endParaRPr lang="en-GB"/>
        </a:p>
      </dgm:t>
    </dgm:pt>
    <dgm:pt modelId="{39C36FBA-FE33-A741-8443-DEDC4B6DE124}">
      <dgm:prSet phldrT="[Text]" custT="1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endParaRPr lang="en-GB" sz="1600"/>
        </a:p>
      </dgm:t>
    </dgm:pt>
    <dgm:pt modelId="{34442781-D7BE-2E4E-8F28-B94ECCBD50A1}" type="sibTrans" cxnId="{3DC5CBE0-C4FD-7546-A6C5-EEBA449D8C83}">
      <dgm:prSet/>
      <dgm:spPr/>
      <dgm:t>
        <a:bodyPr/>
        <a:lstStyle/>
        <a:p>
          <a:endParaRPr lang="en-GB"/>
        </a:p>
      </dgm:t>
    </dgm:pt>
    <dgm:pt modelId="{A092DCF0-F186-EF4B-B97A-B5D0E21A66BD}" type="parTrans" cxnId="{3DC5CBE0-C4FD-7546-A6C5-EEBA449D8C83}">
      <dgm:prSet/>
      <dgm:spPr/>
      <dgm:t>
        <a:bodyPr/>
        <a:lstStyle/>
        <a:p>
          <a:endParaRPr lang="en-GB"/>
        </a:p>
      </dgm:t>
    </dgm:pt>
    <dgm:pt modelId="{4B26A596-5373-8D40-A43A-9DBEFC630CAB}">
      <dgm:prSet phldrT="[Text]" custT="1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endParaRPr lang="en-GB" sz="1600"/>
        </a:p>
      </dgm:t>
    </dgm:pt>
    <dgm:pt modelId="{42AA9BDE-55CC-4045-AF40-6077844FDA8D}" type="sibTrans" cxnId="{F54C5CAC-8FEE-3346-B6B3-FF6452772CA5}">
      <dgm:prSet/>
      <dgm:spPr/>
      <dgm:t>
        <a:bodyPr/>
        <a:lstStyle/>
        <a:p>
          <a:endParaRPr lang="en-GB"/>
        </a:p>
      </dgm:t>
    </dgm:pt>
    <dgm:pt modelId="{B2E8FDF8-F023-664F-9734-9827DC3EBD5A}" type="parTrans" cxnId="{F54C5CAC-8FEE-3346-B6B3-FF6452772CA5}">
      <dgm:prSet/>
      <dgm:spPr/>
      <dgm:t>
        <a:bodyPr/>
        <a:lstStyle/>
        <a:p>
          <a:endParaRPr lang="en-GB"/>
        </a:p>
      </dgm:t>
    </dgm:pt>
    <dgm:pt modelId="{9731ABDE-6B03-1E4A-9170-5D4B56602E4A}" type="pres">
      <dgm:prSet presAssocID="{87795549-5116-F647-9E49-5207F25A5F6A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3BF70399-D455-7D4A-B041-E647AEFB3E50}" type="pres">
      <dgm:prSet presAssocID="{87795549-5116-F647-9E49-5207F25A5F6A}" presName="dummyMaxCanvas" presStyleCnt="0"/>
      <dgm:spPr/>
    </dgm:pt>
    <dgm:pt modelId="{8133DC7E-C9EC-F247-BC7E-9AA59B6492FC}" type="pres">
      <dgm:prSet presAssocID="{87795549-5116-F647-9E49-5207F25A5F6A}" presName="parentComposite" presStyleCnt="0"/>
      <dgm:spPr/>
    </dgm:pt>
    <dgm:pt modelId="{906F55CF-6BD6-A54D-A267-D0F167693679}" type="pres">
      <dgm:prSet presAssocID="{87795549-5116-F647-9E49-5207F25A5F6A}" presName="parent1" presStyleLbl="alignAccFollowNode1" presStyleIdx="0" presStyleCnt="4">
        <dgm:presLayoutVars>
          <dgm:chMax val="4"/>
        </dgm:presLayoutVars>
      </dgm:prSet>
      <dgm:spPr/>
    </dgm:pt>
    <dgm:pt modelId="{535C2F45-C556-4D46-AB7E-EEE0C46EBBD5}" type="pres">
      <dgm:prSet presAssocID="{87795549-5116-F647-9E49-5207F25A5F6A}" presName="parent2" presStyleLbl="alignAccFollowNode1" presStyleIdx="1" presStyleCnt="4">
        <dgm:presLayoutVars>
          <dgm:chMax val="4"/>
        </dgm:presLayoutVars>
      </dgm:prSet>
      <dgm:spPr/>
    </dgm:pt>
    <dgm:pt modelId="{E3F0BEE9-2D8B-9942-9942-9C298F4F5E49}" type="pres">
      <dgm:prSet presAssocID="{87795549-5116-F647-9E49-5207F25A5F6A}" presName="childrenComposite" presStyleCnt="0"/>
      <dgm:spPr/>
    </dgm:pt>
    <dgm:pt modelId="{F0CBA243-99D9-8341-88ED-9865A33D5762}" type="pres">
      <dgm:prSet presAssocID="{87795549-5116-F647-9E49-5207F25A5F6A}" presName="dummyMaxCanvas_ChildArea" presStyleCnt="0"/>
      <dgm:spPr/>
    </dgm:pt>
    <dgm:pt modelId="{9913025A-AE94-3141-AEA6-EADF4C0F31DD}" type="pres">
      <dgm:prSet presAssocID="{87795549-5116-F647-9E49-5207F25A5F6A}" presName="fulcrum" presStyleLbl="alignAccFollowNode1" presStyleIdx="2" presStyleCnt="4"/>
      <dgm:spPr/>
    </dgm:pt>
    <dgm:pt modelId="{76AF631F-CE3A-5D47-B21C-32445496AF5E}" type="pres">
      <dgm:prSet presAssocID="{87795549-5116-F647-9E49-5207F25A5F6A}" presName="balance_11" presStyleLbl="alignAccFollowNode1" presStyleIdx="3" presStyleCnt="4" custLinFactNeighborY="11190">
        <dgm:presLayoutVars>
          <dgm:bulletEnabled val="1"/>
        </dgm:presLayoutVars>
      </dgm:prSet>
      <dgm:spPr/>
    </dgm:pt>
    <dgm:pt modelId="{4B7BC28B-38DC-2648-A002-2EC0F07D9E3A}" type="pres">
      <dgm:prSet presAssocID="{87795549-5116-F647-9E49-5207F25A5F6A}" presName="left_11_1" presStyleLbl="node1" presStyleIdx="0" presStyleCnt="2" custScaleY="28747" custLinFactNeighborX="1043" custLinFactNeighborY="36133">
        <dgm:presLayoutVars>
          <dgm:bulletEnabled val="1"/>
        </dgm:presLayoutVars>
      </dgm:prSet>
      <dgm:spPr/>
    </dgm:pt>
    <dgm:pt modelId="{1F8E4AD9-2B31-FB45-8FC7-F8DB46FD70FB}" type="pres">
      <dgm:prSet presAssocID="{87795549-5116-F647-9E49-5207F25A5F6A}" presName="right_11_1" presStyleLbl="node1" presStyleIdx="1" presStyleCnt="2" custScaleY="28747" custLinFactNeighborX="1043" custLinFactNeighborY="36133">
        <dgm:presLayoutVars>
          <dgm:bulletEnabled val="1"/>
        </dgm:presLayoutVars>
      </dgm:prSet>
      <dgm:spPr/>
    </dgm:pt>
  </dgm:ptLst>
  <dgm:cxnLst>
    <dgm:cxn modelId="{F705A46F-8835-3442-8F12-8301ABB2179E}" type="presOf" srcId="{40DF3A82-89ED-C74D-BB4C-EC8215B7E9F0}" destId="{4B7BC28B-38DC-2648-A002-2EC0F07D9E3A}" srcOrd="0" destOrd="0" presId="urn:microsoft.com/office/officeart/2005/8/layout/balance1"/>
    <dgm:cxn modelId="{22DCF77A-E69B-8246-8A54-0357BF24F2DF}" type="presOf" srcId="{4B26A596-5373-8D40-A43A-9DBEFC630CAB}" destId="{906F55CF-6BD6-A54D-A267-D0F167693679}" srcOrd="0" destOrd="0" presId="urn:microsoft.com/office/officeart/2005/8/layout/balance1"/>
    <dgm:cxn modelId="{14ECAC98-5235-7242-B6E7-30AB8354E63B}" type="presOf" srcId="{39C36FBA-FE33-A741-8443-DEDC4B6DE124}" destId="{535C2F45-C556-4D46-AB7E-EEE0C46EBBD5}" srcOrd="0" destOrd="0" presId="urn:microsoft.com/office/officeart/2005/8/layout/balance1"/>
    <dgm:cxn modelId="{94B5F59E-0DB8-1C4A-A835-913D7171C022}" type="presOf" srcId="{E784A386-692C-874D-BF5A-F993BB73DCD6}" destId="{1F8E4AD9-2B31-FB45-8FC7-F8DB46FD70FB}" srcOrd="0" destOrd="0" presId="urn:microsoft.com/office/officeart/2005/8/layout/balance1"/>
    <dgm:cxn modelId="{97C593A6-E836-EF4C-B771-BF26742E9921}" type="presOf" srcId="{87795549-5116-F647-9E49-5207F25A5F6A}" destId="{9731ABDE-6B03-1E4A-9170-5D4B56602E4A}" srcOrd="0" destOrd="0" presId="urn:microsoft.com/office/officeart/2005/8/layout/balance1"/>
    <dgm:cxn modelId="{F54C5CAC-8FEE-3346-B6B3-FF6452772CA5}" srcId="{87795549-5116-F647-9E49-5207F25A5F6A}" destId="{4B26A596-5373-8D40-A43A-9DBEFC630CAB}" srcOrd="0" destOrd="0" parTransId="{B2E8FDF8-F023-664F-9734-9827DC3EBD5A}" sibTransId="{42AA9BDE-55CC-4045-AF40-6077844FDA8D}"/>
    <dgm:cxn modelId="{4A4E32B2-8E5E-EF41-A46D-4A1271296B7E}" srcId="{39C36FBA-FE33-A741-8443-DEDC4B6DE124}" destId="{E784A386-692C-874D-BF5A-F993BB73DCD6}" srcOrd="0" destOrd="0" parTransId="{3E67DE19-FBAF-CE4A-95F2-626C18D51DAC}" sibTransId="{90E58BCD-0F83-F54D-8A4C-16EA9EDB9F70}"/>
    <dgm:cxn modelId="{7937ABDD-296F-F248-8B30-7785C9EF493A}" srcId="{4B26A596-5373-8D40-A43A-9DBEFC630CAB}" destId="{40DF3A82-89ED-C74D-BB4C-EC8215B7E9F0}" srcOrd="0" destOrd="0" parTransId="{5A877D5F-5E23-F447-BA95-1EAD02C2A9E5}" sibTransId="{E9AB483E-F149-9A4E-8CB4-D61E0178951C}"/>
    <dgm:cxn modelId="{3DC5CBE0-C4FD-7546-A6C5-EEBA449D8C83}" srcId="{87795549-5116-F647-9E49-5207F25A5F6A}" destId="{39C36FBA-FE33-A741-8443-DEDC4B6DE124}" srcOrd="1" destOrd="0" parTransId="{A092DCF0-F186-EF4B-B97A-B5D0E21A66BD}" sibTransId="{34442781-D7BE-2E4E-8F28-B94ECCBD50A1}"/>
    <dgm:cxn modelId="{ED6AD3B5-4BC2-6247-A800-E50ACB57B17C}" type="presParOf" srcId="{9731ABDE-6B03-1E4A-9170-5D4B56602E4A}" destId="{3BF70399-D455-7D4A-B041-E647AEFB3E50}" srcOrd="0" destOrd="0" presId="urn:microsoft.com/office/officeart/2005/8/layout/balance1"/>
    <dgm:cxn modelId="{601162CF-87A6-E04A-8896-6E7F0938DEE7}" type="presParOf" srcId="{9731ABDE-6B03-1E4A-9170-5D4B56602E4A}" destId="{8133DC7E-C9EC-F247-BC7E-9AA59B6492FC}" srcOrd="1" destOrd="0" presId="urn:microsoft.com/office/officeart/2005/8/layout/balance1"/>
    <dgm:cxn modelId="{F163DEB8-4AC2-5349-9340-5CA5FFAE0ED7}" type="presParOf" srcId="{8133DC7E-C9EC-F247-BC7E-9AA59B6492FC}" destId="{906F55CF-6BD6-A54D-A267-D0F167693679}" srcOrd="0" destOrd="0" presId="urn:microsoft.com/office/officeart/2005/8/layout/balance1"/>
    <dgm:cxn modelId="{E30D5209-ED2A-6C47-B6B6-D1BF75167024}" type="presParOf" srcId="{8133DC7E-C9EC-F247-BC7E-9AA59B6492FC}" destId="{535C2F45-C556-4D46-AB7E-EEE0C46EBBD5}" srcOrd="1" destOrd="0" presId="urn:microsoft.com/office/officeart/2005/8/layout/balance1"/>
    <dgm:cxn modelId="{8A898674-A525-4945-873F-B9227F827DDF}" type="presParOf" srcId="{9731ABDE-6B03-1E4A-9170-5D4B56602E4A}" destId="{E3F0BEE9-2D8B-9942-9942-9C298F4F5E49}" srcOrd="2" destOrd="0" presId="urn:microsoft.com/office/officeart/2005/8/layout/balance1"/>
    <dgm:cxn modelId="{FE7E65F8-2805-554A-842A-F0ABCD5B9DC1}" type="presParOf" srcId="{E3F0BEE9-2D8B-9942-9942-9C298F4F5E49}" destId="{F0CBA243-99D9-8341-88ED-9865A33D5762}" srcOrd="0" destOrd="0" presId="urn:microsoft.com/office/officeart/2005/8/layout/balance1"/>
    <dgm:cxn modelId="{CC30DB93-615F-5B4E-AF73-BEFC0B8D7AAD}" type="presParOf" srcId="{E3F0BEE9-2D8B-9942-9942-9C298F4F5E49}" destId="{9913025A-AE94-3141-AEA6-EADF4C0F31DD}" srcOrd="1" destOrd="0" presId="urn:microsoft.com/office/officeart/2005/8/layout/balance1"/>
    <dgm:cxn modelId="{01B669B4-7F1C-9949-94C8-D91A27C05A15}" type="presParOf" srcId="{E3F0BEE9-2D8B-9942-9942-9C298F4F5E49}" destId="{76AF631F-CE3A-5D47-B21C-32445496AF5E}" srcOrd="2" destOrd="0" presId="urn:microsoft.com/office/officeart/2005/8/layout/balance1"/>
    <dgm:cxn modelId="{4E6943A3-A2C8-F641-A3DE-3493F24FCA85}" type="presParOf" srcId="{E3F0BEE9-2D8B-9942-9942-9C298F4F5E49}" destId="{4B7BC28B-38DC-2648-A002-2EC0F07D9E3A}" srcOrd="3" destOrd="0" presId="urn:microsoft.com/office/officeart/2005/8/layout/balance1"/>
    <dgm:cxn modelId="{AF11B0A6-5176-7644-8136-519124B0C37D}" type="presParOf" srcId="{E3F0BEE9-2D8B-9942-9942-9C298F4F5E49}" destId="{1F8E4AD9-2B31-FB45-8FC7-F8DB46FD70FB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0A0609-4294-BE4A-84D9-7502F288B787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522E3A2-9FB8-BF43-8ADA-916C58053243}">
      <dgm:prSet phldrT="[Text]"/>
      <dgm:spPr/>
      <dgm:t>
        <a:bodyPr/>
        <a:lstStyle/>
        <a:p>
          <a:r>
            <a:rPr lang="en-GB" dirty="0"/>
            <a:t>Discover</a:t>
          </a:r>
        </a:p>
      </dgm:t>
    </dgm:pt>
    <dgm:pt modelId="{B4E9DE62-DF93-B849-AAF2-B10918E42659}" type="parTrans" cxnId="{3592F21F-975D-ED49-9F8D-650B46C887B1}">
      <dgm:prSet/>
      <dgm:spPr/>
      <dgm:t>
        <a:bodyPr/>
        <a:lstStyle/>
        <a:p>
          <a:endParaRPr lang="en-GB"/>
        </a:p>
      </dgm:t>
    </dgm:pt>
    <dgm:pt modelId="{81C261B8-A597-AA41-AE8E-3DD19171ED06}" type="sibTrans" cxnId="{3592F21F-975D-ED49-9F8D-650B46C887B1}">
      <dgm:prSet/>
      <dgm:spPr/>
      <dgm:t>
        <a:bodyPr/>
        <a:lstStyle/>
        <a:p>
          <a:endParaRPr lang="en-GB"/>
        </a:p>
      </dgm:t>
    </dgm:pt>
    <dgm:pt modelId="{420EDEAE-4D05-CF41-BAAC-3853C5BB62BB}">
      <dgm:prSet phldrT="[Text]"/>
      <dgm:spPr/>
      <dgm:t>
        <a:bodyPr/>
        <a:lstStyle/>
        <a:p>
          <a:r>
            <a:rPr lang="en-GB" dirty="0"/>
            <a:t>Discussion with Innovation / R&amp;D management</a:t>
          </a:r>
        </a:p>
      </dgm:t>
    </dgm:pt>
    <dgm:pt modelId="{3EBA5991-A924-D748-8876-CC5CC1A108A8}" type="parTrans" cxnId="{3ED71A3A-7CBC-7B4B-B26F-DE9CFD7D7FCA}">
      <dgm:prSet/>
      <dgm:spPr/>
      <dgm:t>
        <a:bodyPr/>
        <a:lstStyle/>
        <a:p>
          <a:endParaRPr lang="en-GB"/>
        </a:p>
      </dgm:t>
    </dgm:pt>
    <dgm:pt modelId="{0D6BAB83-A4E4-174D-9DAB-A72C306096FD}" type="sibTrans" cxnId="{3ED71A3A-7CBC-7B4B-B26F-DE9CFD7D7FCA}">
      <dgm:prSet/>
      <dgm:spPr/>
      <dgm:t>
        <a:bodyPr/>
        <a:lstStyle/>
        <a:p>
          <a:endParaRPr lang="en-GB"/>
        </a:p>
      </dgm:t>
    </dgm:pt>
    <dgm:pt modelId="{96621B77-6CC8-7E41-9D57-AD7C1F55E9DF}">
      <dgm:prSet phldrT="[Text]"/>
      <dgm:spPr/>
      <dgm:t>
        <a:bodyPr/>
        <a:lstStyle/>
        <a:p>
          <a:r>
            <a:rPr lang="en-GB" dirty="0"/>
            <a:t>Discovery day program at CERN</a:t>
          </a:r>
        </a:p>
      </dgm:t>
    </dgm:pt>
    <dgm:pt modelId="{57B65330-31DF-1B45-B858-E2CBCDD9F6E2}" type="parTrans" cxnId="{6F128C13-8A61-754F-A45E-F48D50489665}">
      <dgm:prSet/>
      <dgm:spPr/>
      <dgm:t>
        <a:bodyPr/>
        <a:lstStyle/>
        <a:p>
          <a:endParaRPr lang="en-GB"/>
        </a:p>
      </dgm:t>
    </dgm:pt>
    <dgm:pt modelId="{8273F10D-3DE4-A847-81D0-BA55A2BD9C2C}" type="sibTrans" cxnId="{6F128C13-8A61-754F-A45E-F48D50489665}">
      <dgm:prSet/>
      <dgm:spPr/>
      <dgm:t>
        <a:bodyPr/>
        <a:lstStyle/>
        <a:p>
          <a:endParaRPr lang="en-GB"/>
        </a:p>
      </dgm:t>
    </dgm:pt>
    <dgm:pt modelId="{C0F0E8CF-89C8-B146-8B70-34DA599A3F7E}">
      <dgm:prSet phldrT="[Text]"/>
      <dgm:spPr/>
      <dgm:t>
        <a:bodyPr/>
        <a:lstStyle/>
        <a:p>
          <a:r>
            <a:rPr lang="en-GB" dirty="0"/>
            <a:t>Shape</a:t>
          </a:r>
        </a:p>
      </dgm:t>
    </dgm:pt>
    <dgm:pt modelId="{8158A912-2F26-B841-8313-4C7F412FD1B4}" type="parTrans" cxnId="{A15AF9B1-D33A-1E44-A254-E5AD4703C48B}">
      <dgm:prSet/>
      <dgm:spPr/>
      <dgm:t>
        <a:bodyPr/>
        <a:lstStyle/>
        <a:p>
          <a:endParaRPr lang="en-GB"/>
        </a:p>
      </dgm:t>
    </dgm:pt>
    <dgm:pt modelId="{F99F3544-A59D-034D-8B43-6CE0100731CC}" type="sibTrans" cxnId="{A15AF9B1-D33A-1E44-A254-E5AD4703C48B}">
      <dgm:prSet/>
      <dgm:spPr/>
      <dgm:t>
        <a:bodyPr/>
        <a:lstStyle/>
        <a:p>
          <a:endParaRPr lang="en-GB"/>
        </a:p>
      </dgm:t>
    </dgm:pt>
    <dgm:pt modelId="{121AE789-59F7-CD45-885F-60727673A97A}">
      <dgm:prSet phldrT="[Text]"/>
      <dgm:spPr/>
      <dgm:t>
        <a:bodyPr/>
        <a:lstStyle/>
        <a:p>
          <a:r>
            <a:rPr lang="en-GB" dirty="0"/>
            <a:t>Define innovation ambitions and technical needs </a:t>
          </a:r>
        </a:p>
      </dgm:t>
    </dgm:pt>
    <dgm:pt modelId="{A8843200-A401-7D41-82A1-8AA08560ADF8}" type="parTrans" cxnId="{1FB8CDD4-DAFA-504C-ADB7-5CFF70D9F223}">
      <dgm:prSet/>
      <dgm:spPr/>
      <dgm:t>
        <a:bodyPr/>
        <a:lstStyle/>
        <a:p>
          <a:endParaRPr lang="en-GB"/>
        </a:p>
      </dgm:t>
    </dgm:pt>
    <dgm:pt modelId="{7B808F64-5B67-B44F-AF1B-B4A70FB0C10E}" type="sibTrans" cxnId="{1FB8CDD4-DAFA-504C-ADB7-5CFF70D9F223}">
      <dgm:prSet/>
      <dgm:spPr/>
      <dgm:t>
        <a:bodyPr/>
        <a:lstStyle/>
        <a:p>
          <a:endParaRPr lang="en-GB"/>
        </a:p>
      </dgm:t>
    </dgm:pt>
    <dgm:pt modelId="{C09C67A6-1F81-2248-B15F-E46ADEEE8126}">
      <dgm:prSet phldrT="[Text]"/>
      <dgm:spPr/>
      <dgm:t>
        <a:bodyPr/>
        <a:lstStyle/>
        <a:p>
          <a:r>
            <a:rPr lang="en-GB" dirty="0"/>
            <a:t>Discuss expertise contributed by partners</a:t>
          </a:r>
        </a:p>
      </dgm:t>
    </dgm:pt>
    <dgm:pt modelId="{3371C5D9-DAAC-1446-BD1E-F2581E0A0EF8}" type="parTrans" cxnId="{F0A59D1C-5F00-2D46-82BD-170F4DDF2D07}">
      <dgm:prSet/>
      <dgm:spPr/>
      <dgm:t>
        <a:bodyPr/>
        <a:lstStyle/>
        <a:p>
          <a:endParaRPr lang="en-GB"/>
        </a:p>
      </dgm:t>
    </dgm:pt>
    <dgm:pt modelId="{22EA7F7A-BCFA-F644-B106-DE570A88D070}" type="sibTrans" cxnId="{F0A59D1C-5F00-2D46-82BD-170F4DDF2D07}">
      <dgm:prSet/>
      <dgm:spPr/>
      <dgm:t>
        <a:bodyPr/>
        <a:lstStyle/>
        <a:p>
          <a:endParaRPr lang="en-GB"/>
        </a:p>
      </dgm:t>
    </dgm:pt>
    <dgm:pt modelId="{562573E4-BBBD-6E49-8AFE-D91FB7401451}">
      <dgm:prSet phldrT="[Text]"/>
      <dgm:spPr/>
      <dgm:t>
        <a:bodyPr/>
        <a:lstStyle/>
        <a:p>
          <a:r>
            <a:rPr lang="en-GB" dirty="0"/>
            <a:t>Execute</a:t>
          </a:r>
        </a:p>
      </dgm:t>
    </dgm:pt>
    <dgm:pt modelId="{D3E76463-7CE9-7E44-9963-7B822FD71A56}" type="parTrans" cxnId="{F9E3448E-D6D7-3B44-8216-6BABF1F33248}">
      <dgm:prSet/>
      <dgm:spPr/>
      <dgm:t>
        <a:bodyPr/>
        <a:lstStyle/>
        <a:p>
          <a:endParaRPr lang="en-GB"/>
        </a:p>
      </dgm:t>
    </dgm:pt>
    <dgm:pt modelId="{85426959-3A61-844F-A90B-1E890A29A7A0}" type="sibTrans" cxnId="{F9E3448E-D6D7-3B44-8216-6BABF1F33248}">
      <dgm:prSet/>
      <dgm:spPr/>
      <dgm:t>
        <a:bodyPr/>
        <a:lstStyle/>
        <a:p>
          <a:endParaRPr lang="en-GB"/>
        </a:p>
      </dgm:t>
    </dgm:pt>
    <dgm:pt modelId="{FF4893C0-4830-CC43-847A-A3DF9BAC42E3}">
      <dgm:prSet phldrT="[Text]"/>
      <dgm:spPr/>
      <dgm:t>
        <a:bodyPr/>
        <a:lstStyle/>
        <a:p>
          <a:r>
            <a:rPr lang="en-GB" dirty="0"/>
            <a:t>Formalize partnership:</a:t>
          </a:r>
        </a:p>
      </dgm:t>
    </dgm:pt>
    <dgm:pt modelId="{C8359633-2618-634D-B2DB-B236418739E6}" type="parTrans" cxnId="{80D50939-4D14-2949-9FD4-C791845DD3E1}">
      <dgm:prSet/>
      <dgm:spPr/>
      <dgm:t>
        <a:bodyPr/>
        <a:lstStyle/>
        <a:p>
          <a:endParaRPr lang="en-GB"/>
        </a:p>
      </dgm:t>
    </dgm:pt>
    <dgm:pt modelId="{D3696A80-845B-9041-B033-633CDB365CE8}" type="sibTrans" cxnId="{80D50939-4D14-2949-9FD4-C791845DD3E1}">
      <dgm:prSet/>
      <dgm:spPr/>
      <dgm:t>
        <a:bodyPr/>
        <a:lstStyle/>
        <a:p>
          <a:endParaRPr lang="en-GB"/>
        </a:p>
      </dgm:t>
    </dgm:pt>
    <dgm:pt modelId="{5F60C027-8DE1-CB4D-ABE5-2634BF7D4C59}">
      <dgm:prSet phldrT="[Text]"/>
      <dgm:spPr/>
      <dgm:t>
        <a:bodyPr/>
        <a:lstStyle/>
        <a:p>
          <a:pPr>
            <a:buNone/>
          </a:pPr>
          <a:br>
            <a:rPr lang="en-GB" dirty="0"/>
          </a:br>
          <a:r>
            <a:rPr lang="en-GB" dirty="0"/>
            <a:t>- Collaborative R&amp;D</a:t>
          </a:r>
          <a:br>
            <a:rPr lang="en-GB" dirty="0"/>
          </a:br>
          <a:r>
            <a:rPr lang="en-GB" dirty="0"/>
            <a:t>- License</a:t>
          </a:r>
          <a:br>
            <a:rPr lang="en-GB" dirty="0"/>
          </a:br>
          <a:r>
            <a:rPr lang="en-GB" dirty="0"/>
            <a:t>- Consultancy</a:t>
          </a:r>
          <a:br>
            <a:rPr lang="en-GB" dirty="0"/>
          </a:br>
          <a:r>
            <a:rPr lang="en-GB" dirty="0"/>
            <a:t>- Contract Research</a:t>
          </a:r>
        </a:p>
      </dgm:t>
    </dgm:pt>
    <dgm:pt modelId="{B58028BC-2384-734E-A222-02D54AE2424A}" type="parTrans" cxnId="{79EE1CED-348C-2542-8D4D-4132B6E963C4}">
      <dgm:prSet/>
      <dgm:spPr/>
      <dgm:t>
        <a:bodyPr/>
        <a:lstStyle/>
        <a:p>
          <a:endParaRPr lang="en-GB"/>
        </a:p>
      </dgm:t>
    </dgm:pt>
    <dgm:pt modelId="{AA4C6A5B-4288-DA43-BEF4-0A725C9026EB}" type="sibTrans" cxnId="{79EE1CED-348C-2542-8D4D-4132B6E963C4}">
      <dgm:prSet/>
      <dgm:spPr/>
      <dgm:t>
        <a:bodyPr/>
        <a:lstStyle/>
        <a:p>
          <a:endParaRPr lang="en-GB"/>
        </a:p>
      </dgm:t>
    </dgm:pt>
    <dgm:pt modelId="{A6EA782A-4AA7-3545-A125-93D877E34F32}">
      <dgm:prSet phldrT="[Text]"/>
      <dgm:spPr/>
      <dgm:t>
        <a:bodyPr/>
        <a:lstStyle/>
        <a:p>
          <a:r>
            <a:rPr lang="en-GB" dirty="0"/>
            <a:t>Find mutual interest</a:t>
          </a:r>
        </a:p>
      </dgm:t>
    </dgm:pt>
    <dgm:pt modelId="{1FA1A920-5A6D-6F4A-9BFE-67155E8B2E02}" type="parTrans" cxnId="{A93F2196-CE71-DB48-86DC-CB2D50764E14}">
      <dgm:prSet/>
      <dgm:spPr/>
      <dgm:t>
        <a:bodyPr/>
        <a:lstStyle/>
        <a:p>
          <a:endParaRPr lang="en-GB"/>
        </a:p>
      </dgm:t>
    </dgm:pt>
    <dgm:pt modelId="{93EAFBE5-66B6-D949-BB87-E7056F4213EF}" type="sibTrans" cxnId="{A93F2196-CE71-DB48-86DC-CB2D50764E14}">
      <dgm:prSet/>
      <dgm:spPr/>
      <dgm:t>
        <a:bodyPr/>
        <a:lstStyle/>
        <a:p>
          <a:endParaRPr lang="en-GB"/>
        </a:p>
      </dgm:t>
    </dgm:pt>
    <dgm:pt modelId="{D8CEEEF7-C84C-5846-9BA2-D41D5DB037B3}">
      <dgm:prSet phldrT="[Text]"/>
      <dgm:spPr/>
      <dgm:t>
        <a:bodyPr/>
        <a:lstStyle/>
        <a:p>
          <a:r>
            <a:rPr lang="en-GB" dirty="0"/>
            <a:t>Timeline, resources, IP</a:t>
          </a:r>
        </a:p>
      </dgm:t>
    </dgm:pt>
    <dgm:pt modelId="{B5881FA3-6E44-A24C-B1AD-B101CC796D10}" type="parTrans" cxnId="{06D84092-B4DC-454A-9A82-F4CE23BF8C90}">
      <dgm:prSet/>
      <dgm:spPr/>
      <dgm:t>
        <a:bodyPr/>
        <a:lstStyle/>
        <a:p>
          <a:endParaRPr lang="en-GB"/>
        </a:p>
      </dgm:t>
    </dgm:pt>
    <dgm:pt modelId="{BF2A566A-182D-B14A-B6D6-5F364F2E1AD5}" type="sibTrans" cxnId="{06D84092-B4DC-454A-9A82-F4CE23BF8C90}">
      <dgm:prSet/>
      <dgm:spPr/>
      <dgm:t>
        <a:bodyPr/>
        <a:lstStyle/>
        <a:p>
          <a:endParaRPr lang="en-GB"/>
        </a:p>
      </dgm:t>
    </dgm:pt>
    <dgm:pt modelId="{D52DEB8E-F5AE-2648-A39C-012FAC98667D}" type="pres">
      <dgm:prSet presAssocID="{330A0609-4294-BE4A-84D9-7502F288B787}" presName="Name0" presStyleCnt="0">
        <dgm:presLayoutVars>
          <dgm:dir/>
          <dgm:animLvl val="lvl"/>
          <dgm:resizeHandles val="exact"/>
        </dgm:presLayoutVars>
      </dgm:prSet>
      <dgm:spPr/>
    </dgm:pt>
    <dgm:pt modelId="{C474D1B6-6AB9-4846-B268-E8D4C77F97FE}" type="pres">
      <dgm:prSet presAssocID="{330A0609-4294-BE4A-84D9-7502F288B787}" presName="tSp" presStyleCnt="0"/>
      <dgm:spPr/>
    </dgm:pt>
    <dgm:pt modelId="{27D16A4B-E772-B74B-B86E-A8BAC92D48D6}" type="pres">
      <dgm:prSet presAssocID="{330A0609-4294-BE4A-84D9-7502F288B787}" presName="bSp" presStyleCnt="0"/>
      <dgm:spPr/>
    </dgm:pt>
    <dgm:pt modelId="{79F2F344-D4EF-F947-ABC0-CB90464EEAF7}" type="pres">
      <dgm:prSet presAssocID="{330A0609-4294-BE4A-84D9-7502F288B787}" presName="process" presStyleCnt="0"/>
      <dgm:spPr/>
    </dgm:pt>
    <dgm:pt modelId="{A219017F-ED44-FF4A-AC15-7C2C14A8FE84}" type="pres">
      <dgm:prSet presAssocID="{9522E3A2-9FB8-BF43-8ADA-916C58053243}" presName="composite1" presStyleCnt="0"/>
      <dgm:spPr/>
    </dgm:pt>
    <dgm:pt modelId="{47ED5421-82CD-4641-B200-FAF10B31705B}" type="pres">
      <dgm:prSet presAssocID="{9522E3A2-9FB8-BF43-8ADA-916C58053243}" presName="dummyNode1" presStyleLbl="node1" presStyleIdx="0" presStyleCnt="3"/>
      <dgm:spPr/>
    </dgm:pt>
    <dgm:pt modelId="{7162CCCD-B563-FF4D-BEBE-0FE2408BC568}" type="pres">
      <dgm:prSet presAssocID="{9522E3A2-9FB8-BF43-8ADA-916C58053243}" presName="childNode1" presStyleLbl="bgAcc1" presStyleIdx="0" presStyleCnt="3">
        <dgm:presLayoutVars>
          <dgm:bulletEnabled val="1"/>
        </dgm:presLayoutVars>
      </dgm:prSet>
      <dgm:spPr/>
    </dgm:pt>
    <dgm:pt modelId="{920BF245-0642-064E-B363-716D64632FBA}" type="pres">
      <dgm:prSet presAssocID="{9522E3A2-9FB8-BF43-8ADA-916C58053243}" presName="childNode1tx" presStyleLbl="bgAcc1" presStyleIdx="0" presStyleCnt="3">
        <dgm:presLayoutVars>
          <dgm:bulletEnabled val="1"/>
        </dgm:presLayoutVars>
      </dgm:prSet>
      <dgm:spPr/>
    </dgm:pt>
    <dgm:pt modelId="{6D62170B-5B9D-ED48-BDFB-4DAE9A692332}" type="pres">
      <dgm:prSet presAssocID="{9522E3A2-9FB8-BF43-8ADA-916C58053243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425006D5-10A7-DF46-B1D8-B555FE47E4B4}" type="pres">
      <dgm:prSet presAssocID="{9522E3A2-9FB8-BF43-8ADA-916C58053243}" presName="connSite1" presStyleCnt="0"/>
      <dgm:spPr/>
    </dgm:pt>
    <dgm:pt modelId="{B1C8EA73-B13A-4F47-8B01-4C34B3C8AAEF}" type="pres">
      <dgm:prSet presAssocID="{81C261B8-A597-AA41-AE8E-3DD19171ED06}" presName="Name9" presStyleLbl="sibTrans2D1" presStyleIdx="0" presStyleCnt="2"/>
      <dgm:spPr/>
    </dgm:pt>
    <dgm:pt modelId="{FAE69CD0-6105-1149-B552-0DA13A80323E}" type="pres">
      <dgm:prSet presAssocID="{C0F0E8CF-89C8-B146-8B70-34DA599A3F7E}" presName="composite2" presStyleCnt="0"/>
      <dgm:spPr/>
    </dgm:pt>
    <dgm:pt modelId="{709C95B7-2DDE-0D44-950D-085F4635981F}" type="pres">
      <dgm:prSet presAssocID="{C0F0E8CF-89C8-B146-8B70-34DA599A3F7E}" presName="dummyNode2" presStyleLbl="node1" presStyleIdx="0" presStyleCnt="3"/>
      <dgm:spPr/>
    </dgm:pt>
    <dgm:pt modelId="{23482D0C-B529-CD43-ADB0-19EF530CD859}" type="pres">
      <dgm:prSet presAssocID="{C0F0E8CF-89C8-B146-8B70-34DA599A3F7E}" presName="childNode2" presStyleLbl="bgAcc1" presStyleIdx="1" presStyleCnt="3" custScaleX="111554">
        <dgm:presLayoutVars>
          <dgm:bulletEnabled val="1"/>
        </dgm:presLayoutVars>
      </dgm:prSet>
      <dgm:spPr/>
    </dgm:pt>
    <dgm:pt modelId="{A882B5B5-01E4-0E4D-9C0C-B4BBDD05B2D0}" type="pres">
      <dgm:prSet presAssocID="{C0F0E8CF-89C8-B146-8B70-34DA599A3F7E}" presName="childNode2tx" presStyleLbl="bgAcc1" presStyleIdx="1" presStyleCnt="3">
        <dgm:presLayoutVars>
          <dgm:bulletEnabled val="1"/>
        </dgm:presLayoutVars>
      </dgm:prSet>
      <dgm:spPr/>
    </dgm:pt>
    <dgm:pt modelId="{8755A7B8-C421-324E-AAEF-1E154D7D9478}" type="pres">
      <dgm:prSet presAssocID="{C0F0E8CF-89C8-B146-8B70-34DA599A3F7E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7D54E6A5-A898-1940-9584-B4428DC00461}" type="pres">
      <dgm:prSet presAssocID="{C0F0E8CF-89C8-B146-8B70-34DA599A3F7E}" presName="connSite2" presStyleCnt="0"/>
      <dgm:spPr/>
    </dgm:pt>
    <dgm:pt modelId="{763BF81D-8D24-2945-81A8-FB5556F300A9}" type="pres">
      <dgm:prSet presAssocID="{F99F3544-A59D-034D-8B43-6CE0100731CC}" presName="Name18" presStyleLbl="sibTrans2D1" presStyleIdx="1" presStyleCnt="2"/>
      <dgm:spPr/>
    </dgm:pt>
    <dgm:pt modelId="{A9D11AAD-BF97-F349-8366-D8467C1BE12A}" type="pres">
      <dgm:prSet presAssocID="{562573E4-BBBD-6E49-8AFE-D91FB7401451}" presName="composite1" presStyleCnt="0"/>
      <dgm:spPr/>
    </dgm:pt>
    <dgm:pt modelId="{9D262B21-11F8-BC4F-9F49-161F5EBEBD5B}" type="pres">
      <dgm:prSet presAssocID="{562573E4-BBBD-6E49-8AFE-D91FB7401451}" presName="dummyNode1" presStyleLbl="node1" presStyleIdx="1" presStyleCnt="3"/>
      <dgm:spPr/>
    </dgm:pt>
    <dgm:pt modelId="{144B28CC-178E-CF44-91F2-D363E83FB087}" type="pres">
      <dgm:prSet presAssocID="{562573E4-BBBD-6E49-8AFE-D91FB7401451}" presName="childNode1" presStyleLbl="bgAcc1" presStyleIdx="2" presStyleCnt="3">
        <dgm:presLayoutVars>
          <dgm:bulletEnabled val="1"/>
        </dgm:presLayoutVars>
      </dgm:prSet>
      <dgm:spPr/>
    </dgm:pt>
    <dgm:pt modelId="{167F71FA-9A1A-504C-8B1E-CCF38F9E25E8}" type="pres">
      <dgm:prSet presAssocID="{562573E4-BBBD-6E49-8AFE-D91FB7401451}" presName="childNode1tx" presStyleLbl="bgAcc1" presStyleIdx="2" presStyleCnt="3">
        <dgm:presLayoutVars>
          <dgm:bulletEnabled val="1"/>
        </dgm:presLayoutVars>
      </dgm:prSet>
      <dgm:spPr/>
    </dgm:pt>
    <dgm:pt modelId="{7269F3E8-575C-F047-BA12-93FA0B5FE8D9}" type="pres">
      <dgm:prSet presAssocID="{562573E4-BBBD-6E49-8AFE-D91FB7401451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4D58DB03-BFA1-5B4F-A814-AE2A14D9E99F}" type="pres">
      <dgm:prSet presAssocID="{562573E4-BBBD-6E49-8AFE-D91FB7401451}" presName="connSite1" presStyleCnt="0"/>
      <dgm:spPr/>
    </dgm:pt>
  </dgm:ptLst>
  <dgm:cxnLst>
    <dgm:cxn modelId="{623F9F00-33CB-0A4B-82AA-09D91A649C1A}" type="presOf" srcId="{FF4893C0-4830-CC43-847A-A3DF9BAC42E3}" destId="{144B28CC-178E-CF44-91F2-D363E83FB087}" srcOrd="0" destOrd="0" presId="urn:microsoft.com/office/officeart/2005/8/layout/hProcess4"/>
    <dgm:cxn modelId="{6F128C13-8A61-754F-A45E-F48D50489665}" srcId="{9522E3A2-9FB8-BF43-8ADA-916C58053243}" destId="{96621B77-6CC8-7E41-9D57-AD7C1F55E9DF}" srcOrd="1" destOrd="0" parTransId="{57B65330-31DF-1B45-B858-E2CBCDD9F6E2}" sibTransId="{8273F10D-3DE4-A847-81D0-BA55A2BD9C2C}"/>
    <dgm:cxn modelId="{0D873516-72FE-B247-9EC9-18DAA1C249BD}" type="presOf" srcId="{420EDEAE-4D05-CF41-BAAC-3853C5BB62BB}" destId="{7162CCCD-B563-FF4D-BEBE-0FE2408BC568}" srcOrd="0" destOrd="0" presId="urn:microsoft.com/office/officeart/2005/8/layout/hProcess4"/>
    <dgm:cxn modelId="{F0A59D1C-5F00-2D46-82BD-170F4DDF2D07}" srcId="{C0F0E8CF-89C8-B146-8B70-34DA599A3F7E}" destId="{C09C67A6-1F81-2248-B15F-E46ADEEE8126}" srcOrd="1" destOrd="0" parTransId="{3371C5D9-DAAC-1446-BD1E-F2581E0A0EF8}" sibTransId="{22EA7F7A-BCFA-F644-B106-DE570A88D070}"/>
    <dgm:cxn modelId="{3592F21F-975D-ED49-9F8D-650B46C887B1}" srcId="{330A0609-4294-BE4A-84D9-7502F288B787}" destId="{9522E3A2-9FB8-BF43-8ADA-916C58053243}" srcOrd="0" destOrd="0" parTransId="{B4E9DE62-DF93-B849-AAF2-B10918E42659}" sibTransId="{81C261B8-A597-AA41-AE8E-3DD19171ED06}"/>
    <dgm:cxn modelId="{A1B2F429-2D6D-384D-8FD6-CDFD2124A878}" type="presOf" srcId="{C09C67A6-1F81-2248-B15F-E46ADEEE8126}" destId="{A882B5B5-01E4-0E4D-9C0C-B4BBDD05B2D0}" srcOrd="1" destOrd="1" presId="urn:microsoft.com/office/officeart/2005/8/layout/hProcess4"/>
    <dgm:cxn modelId="{19510137-9D73-3547-8ACF-B1315523F007}" type="presOf" srcId="{D8CEEEF7-C84C-5846-9BA2-D41D5DB037B3}" destId="{23482D0C-B529-CD43-ADB0-19EF530CD859}" srcOrd="0" destOrd="2" presId="urn:microsoft.com/office/officeart/2005/8/layout/hProcess4"/>
    <dgm:cxn modelId="{80D50939-4D14-2949-9FD4-C791845DD3E1}" srcId="{562573E4-BBBD-6E49-8AFE-D91FB7401451}" destId="{FF4893C0-4830-CC43-847A-A3DF9BAC42E3}" srcOrd="0" destOrd="0" parTransId="{C8359633-2618-634D-B2DB-B236418739E6}" sibTransId="{D3696A80-845B-9041-B033-633CDB365CE8}"/>
    <dgm:cxn modelId="{3ED71A3A-7CBC-7B4B-B26F-DE9CFD7D7FCA}" srcId="{9522E3A2-9FB8-BF43-8ADA-916C58053243}" destId="{420EDEAE-4D05-CF41-BAAC-3853C5BB62BB}" srcOrd="0" destOrd="0" parTransId="{3EBA5991-A924-D748-8876-CC5CC1A108A8}" sibTransId="{0D6BAB83-A4E4-174D-9DAB-A72C306096FD}"/>
    <dgm:cxn modelId="{E59E434B-9D9B-D144-A703-91F5D8612282}" type="presOf" srcId="{5F60C027-8DE1-CB4D-ABE5-2634BF7D4C59}" destId="{167F71FA-9A1A-504C-8B1E-CCF38F9E25E8}" srcOrd="1" destOrd="1" presId="urn:microsoft.com/office/officeart/2005/8/layout/hProcess4"/>
    <dgm:cxn modelId="{AF1CD24E-A19D-1240-A40E-02B17DF5F7B6}" type="presOf" srcId="{96621B77-6CC8-7E41-9D57-AD7C1F55E9DF}" destId="{7162CCCD-B563-FF4D-BEBE-0FE2408BC568}" srcOrd="0" destOrd="1" presId="urn:microsoft.com/office/officeart/2005/8/layout/hProcess4"/>
    <dgm:cxn modelId="{3130F451-41D8-A24A-897B-4BE862385817}" type="presOf" srcId="{330A0609-4294-BE4A-84D9-7502F288B787}" destId="{D52DEB8E-F5AE-2648-A39C-012FAC98667D}" srcOrd="0" destOrd="0" presId="urn:microsoft.com/office/officeart/2005/8/layout/hProcess4"/>
    <dgm:cxn modelId="{4C771E60-CF7E-214A-BE08-FE1F5CEE2D30}" type="presOf" srcId="{D8CEEEF7-C84C-5846-9BA2-D41D5DB037B3}" destId="{A882B5B5-01E4-0E4D-9C0C-B4BBDD05B2D0}" srcOrd="1" destOrd="2" presId="urn:microsoft.com/office/officeart/2005/8/layout/hProcess4"/>
    <dgm:cxn modelId="{3BDB5966-A709-784B-817B-8AB3066E6C65}" type="presOf" srcId="{A6EA782A-4AA7-3545-A125-93D877E34F32}" destId="{7162CCCD-B563-FF4D-BEBE-0FE2408BC568}" srcOrd="0" destOrd="2" presId="urn:microsoft.com/office/officeart/2005/8/layout/hProcess4"/>
    <dgm:cxn modelId="{28C61576-630F-6048-A287-FC0F074A4582}" type="presOf" srcId="{FF4893C0-4830-CC43-847A-A3DF9BAC42E3}" destId="{167F71FA-9A1A-504C-8B1E-CCF38F9E25E8}" srcOrd="1" destOrd="0" presId="urn:microsoft.com/office/officeart/2005/8/layout/hProcess4"/>
    <dgm:cxn modelId="{F9E3448E-D6D7-3B44-8216-6BABF1F33248}" srcId="{330A0609-4294-BE4A-84D9-7502F288B787}" destId="{562573E4-BBBD-6E49-8AFE-D91FB7401451}" srcOrd="2" destOrd="0" parTransId="{D3E76463-7CE9-7E44-9963-7B822FD71A56}" sibTransId="{85426959-3A61-844F-A90B-1E890A29A7A0}"/>
    <dgm:cxn modelId="{06D84092-B4DC-454A-9A82-F4CE23BF8C90}" srcId="{C0F0E8CF-89C8-B146-8B70-34DA599A3F7E}" destId="{D8CEEEF7-C84C-5846-9BA2-D41D5DB037B3}" srcOrd="2" destOrd="0" parTransId="{B5881FA3-6E44-A24C-B1AD-B101CC796D10}" sibTransId="{BF2A566A-182D-B14A-B6D6-5F364F2E1AD5}"/>
    <dgm:cxn modelId="{A93F2196-CE71-DB48-86DC-CB2D50764E14}" srcId="{9522E3A2-9FB8-BF43-8ADA-916C58053243}" destId="{A6EA782A-4AA7-3545-A125-93D877E34F32}" srcOrd="2" destOrd="0" parTransId="{1FA1A920-5A6D-6F4A-9BFE-67155E8B2E02}" sibTransId="{93EAFBE5-66B6-D949-BB87-E7056F4213EF}"/>
    <dgm:cxn modelId="{FBE8C1A8-565C-E649-BF9A-6EE44E9F164F}" type="presOf" srcId="{121AE789-59F7-CD45-885F-60727673A97A}" destId="{A882B5B5-01E4-0E4D-9C0C-B4BBDD05B2D0}" srcOrd="1" destOrd="0" presId="urn:microsoft.com/office/officeart/2005/8/layout/hProcess4"/>
    <dgm:cxn modelId="{8FEB92A9-0FAD-3F4E-9359-AB4794600F3F}" type="presOf" srcId="{121AE789-59F7-CD45-885F-60727673A97A}" destId="{23482D0C-B529-CD43-ADB0-19EF530CD859}" srcOrd="0" destOrd="0" presId="urn:microsoft.com/office/officeart/2005/8/layout/hProcess4"/>
    <dgm:cxn modelId="{BDC8F6AD-59D4-D443-B48D-E5AF18E1F534}" type="presOf" srcId="{81C261B8-A597-AA41-AE8E-3DD19171ED06}" destId="{B1C8EA73-B13A-4F47-8B01-4C34B3C8AAEF}" srcOrd="0" destOrd="0" presId="urn:microsoft.com/office/officeart/2005/8/layout/hProcess4"/>
    <dgm:cxn modelId="{A15AF9B1-D33A-1E44-A254-E5AD4703C48B}" srcId="{330A0609-4294-BE4A-84D9-7502F288B787}" destId="{C0F0E8CF-89C8-B146-8B70-34DA599A3F7E}" srcOrd="1" destOrd="0" parTransId="{8158A912-2F26-B841-8313-4C7F412FD1B4}" sibTransId="{F99F3544-A59D-034D-8B43-6CE0100731CC}"/>
    <dgm:cxn modelId="{005096B7-F264-6248-91BA-3EF874BB312E}" type="presOf" srcId="{9522E3A2-9FB8-BF43-8ADA-916C58053243}" destId="{6D62170B-5B9D-ED48-BDFB-4DAE9A692332}" srcOrd="0" destOrd="0" presId="urn:microsoft.com/office/officeart/2005/8/layout/hProcess4"/>
    <dgm:cxn modelId="{0CB6F8B8-556E-1E48-BAC5-37F1C8C7582A}" type="presOf" srcId="{F99F3544-A59D-034D-8B43-6CE0100731CC}" destId="{763BF81D-8D24-2945-81A8-FB5556F300A9}" srcOrd="0" destOrd="0" presId="urn:microsoft.com/office/officeart/2005/8/layout/hProcess4"/>
    <dgm:cxn modelId="{914499CD-B063-2942-B3C0-9073D41C5009}" type="presOf" srcId="{A6EA782A-4AA7-3545-A125-93D877E34F32}" destId="{920BF245-0642-064E-B363-716D64632FBA}" srcOrd="1" destOrd="2" presId="urn:microsoft.com/office/officeart/2005/8/layout/hProcess4"/>
    <dgm:cxn modelId="{E1B39FD1-523C-5140-A535-6134BB04B64D}" type="presOf" srcId="{5F60C027-8DE1-CB4D-ABE5-2634BF7D4C59}" destId="{144B28CC-178E-CF44-91F2-D363E83FB087}" srcOrd="0" destOrd="1" presId="urn:microsoft.com/office/officeart/2005/8/layout/hProcess4"/>
    <dgm:cxn modelId="{1FB8CDD4-DAFA-504C-ADB7-5CFF70D9F223}" srcId="{C0F0E8CF-89C8-B146-8B70-34DA599A3F7E}" destId="{121AE789-59F7-CD45-885F-60727673A97A}" srcOrd="0" destOrd="0" parTransId="{A8843200-A401-7D41-82A1-8AA08560ADF8}" sibTransId="{7B808F64-5B67-B44F-AF1B-B4A70FB0C10E}"/>
    <dgm:cxn modelId="{FAADC1DD-51F4-B348-A763-4C9639882A29}" type="presOf" srcId="{420EDEAE-4D05-CF41-BAAC-3853C5BB62BB}" destId="{920BF245-0642-064E-B363-716D64632FBA}" srcOrd="1" destOrd="0" presId="urn:microsoft.com/office/officeart/2005/8/layout/hProcess4"/>
    <dgm:cxn modelId="{53B0C8DF-1835-2A4F-BCB6-A1E6F6846D8D}" type="presOf" srcId="{C0F0E8CF-89C8-B146-8B70-34DA599A3F7E}" destId="{8755A7B8-C421-324E-AAEF-1E154D7D9478}" srcOrd="0" destOrd="0" presId="urn:microsoft.com/office/officeart/2005/8/layout/hProcess4"/>
    <dgm:cxn modelId="{3B524BE4-40DD-5C4C-867F-DB696AD26240}" type="presOf" srcId="{562573E4-BBBD-6E49-8AFE-D91FB7401451}" destId="{7269F3E8-575C-F047-BA12-93FA0B5FE8D9}" srcOrd="0" destOrd="0" presId="urn:microsoft.com/office/officeart/2005/8/layout/hProcess4"/>
    <dgm:cxn modelId="{79EE1CED-348C-2542-8D4D-4132B6E963C4}" srcId="{562573E4-BBBD-6E49-8AFE-D91FB7401451}" destId="{5F60C027-8DE1-CB4D-ABE5-2634BF7D4C59}" srcOrd="1" destOrd="0" parTransId="{B58028BC-2384-734E-A222-02D54AE2424A}" sibTransId="{AA4C6A5B-4288-DA43-BEF4-0A725C9026EB}"/>
    <dgm:cxn modelId="{ED2C10F8-D986-3A41-A087-64002346950B}" type="presOf" srcId="{C09C67A6-1F81-2248-B15F-E46ADEEE8126}" destId="{23482D0C-B529-CD43-ADB0-19EF530CD859}" srcOrd="0" destOrd="1" presId="urn:microsoft.com/office/officeart/2005/8/layout/hProcess4"/>
    <dgm:cxn modelId="{F29682FA-F098-3048-8709-D81446945E22}" type="presOf" srcId="{96621B77-6CC8-7E41-9D57-AD7C1F55E9DF}" destId="{920BF245-0642-064E-B363-716D64632FBA}" srcOrd="1" destOrd="1" presId="urn:microsoft.com/office/officeart/2005/8/layout/hProcess4"/>
    <dgm:cxn modelId="{82469F96-5AE9-984B-8F38-F28D1FF7F350}" type="presParOf" srcId="{D52DEB8E-F5AE-2648-A39C-012FAC98667D}" destId="{C474D1B6-6AB9-4846-B268-E8D4C77F97FE}" srcOrd="0" destOrd="0" presId="urn:microsoft.com/office/officeart/2005/8/layout/hProcess4"/>
    <dgm:cxn modelId="{115F14A1-24E3-AF49-B5B0-F7E554C46E8D}" type="presParOf" srcId="{D52DEB8E-F5AE-2648-A39C-012FAC98667D}" destId="{27D16A4B-E772-B74B-B86E-A8BAC92D48D6}" srcOrd="1" destOrd="0" presId="urn:microsoft.com/office/officeart/2005/8/layout/hProcess4"/>
    <dgm:cxn modelId="{8626193C-0332-7149-B272-4B33CDEFA37C}" type="presParOf" srcId="{D52DEB8E-F5AE-2648-A39C-012FAC98667D}" destId="{79F2F344-D4EF-F947-ABC0-CB90464EEAF7}" srcOrd="2" destOrd="0" presId="urn:microsoft.com/office/officeart/2005/8/layout/hProcess4"/>
    <dgm:cxn modelId="{768E95C7-62CC-AD48-B32C-556D5C2AC725}" type="presParOf" srcId="{79F2F344-D4EF-F947-ABC0-CB90464EEAF7}" destId="{A219017F-ED44-FF4A-AC15-7C2C14A8FE84}" srcOrd="0" destOrd="0" presId="urn:microsoft.com/office/officeart/2005/8/layout/hProcess4"/>
    <dgm:cxn modelId="{B57A7456-BBD1-374E-928C-34D618E8582F}" type="presParOf" srcId="{A219017F-ED44-FF4A-AC15-7C2C14A8FE84}" destId="{47ED5421-82CD-4641-B200-FAF10B31705B}" srcOrd="0" destOrd="0" presId="urn:microsoft.com/office/officeart/2005/8/layout/hProcess4"/>
    <dgm:cxn modelId="{FC6F636B-3370-2B43-A1CD-DA44D2AC83FF}" type="presParOf" srcId="{A219017F-ED44-FF4A-AC15-7C2C14A8FE84}" destId="{7162CCCD-B563-FF4D-BEBE-0FE2408BC568}" srcOrd="1" destOrd="0" presId="urn:microsoft.com/office/officeart/2005/8/layout/hProcess4"/>
    <dgm:cxn modelId="{2BDA0CB4-9FFB-274E-BCB3-0EAB36BC8D20}" type="presParOf" srcId="{A219017F-ED44-FF4A-AC15-7C2C14A8FE84}" destId="{920BF245-0642-064E-B363-716D64632FBA}" srcOrd="2" destOrd="0" presId="urn:microsoft.com/office/officeart/2005/8/layout/hProcess4"/>
    <dgm:cxn modelId="{69B3955C-8086-C642-B89D-9FEB11DB137B}" type="presParOf" srcId="{A219017F-ED44-FF4A-AC15-7C2C14A8FE84}" destId="{6D62170B-5B9D-ED48-BDFB-4DAE9A692332}" srcOrd="3" destOrd="0" presId="urn:microsoft.com/office/officeart/2005/8/layout/hProcess4"/>
    <dgm:cxn modelId="{46A4A776-557B-064D-993A-11E3C831F475}" type="presParOf" srcId="{A219017F-ED44-FF4A-AC15-7C2C14A8FE84}" destId="{425006D5-10A7-DF46-B1D8-B555FE47E4B4}" srcOrd="4" destOrd="0" presId="urn:microsoft.com/office/officeart/2005/8/layout/hProcess4"/>
    <dgm:cxn modelId="{53EA77E3-F500-D545-B3BD-3F14D0BD73CF}" type="presParOf" srcId="{79F2F344-D4EF-F947-ABC0-CB90464EEAF7}" destId="{B1C8EA73-B13A-4F47-8B01-4C34B3C8AAEF}" srcOrd="1" destOrd="0" presId="urn:microsoft.com/office/officeart/2005/8/layout/hProcess4"/>
    <dgm:cxn modelId="{C0818C06-6790-2E43-9132-54FDA815BA40}" type="presParOf" srcId="{79F2F344-D4EF-F947-ABC0-CB90464EEAF7}" destId="{FAE69CD0-6105-1149-B552-0DA13A80323E}" srcOrd="2" destOrd="0" presId="urn:microsoft.com/office/officeart/2005/8/layout/hProcess4"/>
    <dgm:cxn modelId="{37AEEB3F-8689-8F45-9420-87987F655DCD}" type="presParOf" srcId="{FAE69CD0-6105-1149-B552-0DA13A80323E}" destId="{709C95B7-2DDE-0D44-950D-085F4635981F}" srcOrd="0" destOrd="0" presId="urn:microsoft.com/office/officeart/2005/8/layout/hProcess4"/>
    <dgm:cxn modelId="{CBE85F14-91E0-F149-9653-E37889E55DA4}" type="presParOf" srcId="{FAE69CD0-6105-1149-B552-0DA13A80323E}" destId="{23482D0C-B529-CD43-ADB0-19EF530CD859}" srcOrd="1" destOrd="0" presId="urn:microsoft.com/office/officeart/2005/8/layout/hProcess4"/>
    <dgm:cxn modelId="{BCE49840-8B29-8F4F-A56D-B3FA81C856F8}" type="presParOf" srcId="{FAE69CD0-6105-1149-B552-0DA13A80323E}" destId="{A882B5B5-01E4-0E4D-9C0C-B4BBDD05B2D0}" srcOrd="2" destOrd="0" presId="urn:microsoft.com/office/officeart/2005/8/layout/hProcess4"/>
    <dgm:cxn modelId="{6E967F15-65EC-0C40-B0BC-C26F1FBA0159}" type="presParOf" srcId="{FAE69CD0-6105-1149-B552-0DA13A80323E}" destId="{8755A7B8-C421-324E-AAEF-1E154D7D9478}" srcOrd="3" destOrd="0" presId="urn:microsoft.com/office/officeart/2005/8/layout/hProcess4"/>
    <dgm:cxn modelId="{AE3600F6-88D7-B14F-96AB-0E825471B577}" type="presParOf" srcId="{FAE69CD0-6105-1149-B552-0DA13A80323E}" destId="{7D54E6A5-A898-1940-9584-B4428DC00461}" srcOrd="4" destOrd="0" presId="urn:microsoft.com/office/officeart/2005/8/layout/hProcess4"/>
    <dgm:cxn modelId="{42687F13-3AFF-0847-8551-34A0CE4DF7D7}" type="presParOf" srcId="{79F2F344-D4EF-F947-ABC0-CB90464EEAF7}" destId="{763BF81D-8D24-2945-81A8-FB5556F300A9}" srcOrd="3" destOrd="0" presId="urn:microsoft.com/office/officeart/2005/8/layout/hProcess4"/>
    <dgm:cxn modelId="{0D9E34C7-2FFC-2842-9F45-A7C67AFF5C09}" type="presParOf" srcId="{79F2F344-D4EF-F947-ABC0-CB90464EEAF7}" destId="{A9D11AAD-BF97-F349-8366-D8467C1BE12A}" srcOrd="4" destOrd="0" presId="urn:microsoft.com/office/officeart/2005/8/layout/hProcess4"/>
    <dgm:cxn modelId="{727BD4CC-BD0F-1343-BFEE-8F80F52EAFA3}" type="presParOf" srcId="{A9D11AAD-BF97-F349-8366-D8467C1BE12A}" destId="{9D262B21-11F8-BC4F-9F49-161F5EBEBD5B}" srcOrd="0" destOrd="0" presId="urn:microsoft.com/office/officeart/2005/8/layout/hProcess4"/>
    <dgm:cxn modelId="{C788D55A-E198-A743-9380-9D997DE23BE4}" type="presParOf" srcId="{A9D11AAD-BF97-F349-8366-D8467C1BE12A}" destId="{144B28CC-178E-CF44-91F2-D363E83FB087}" srcOrd="1" destOrd="0" presId="urn:microsoft.com/office/officeart/2005/8/layout/hProcess4"/>
    <dgm:cxn modelId="{FAACDC1C-292F-F641-9CEE-12830DC6FA10}" type="presParOf" srcId="{A9D11AAD-BF97-F349-8366-D8467C1BE12A}" destId="{167F71FA-9A1A-504C-8B1E-CCF38F9E25E8}" srcOrd="2" destOrd="0" presId="urn:microsoft.com/office/officeart/2005/8/layout/hProcess4"/>
    <dgm:cxn modelId="{A5ABA93E-3A77-6844-98D3-DD75A9D801CF}" type="presParOf" srcId="{A9D11AAD-BF97-F349-8366-D8467C1BE12A}" destId="{7269F3E8-575C-F047-BA12-93FA0B5FE8D9}" srcOrd="3" destOrd="0" presId="urn:microsoft.com/office/officeart/2005/8/layout/hProcess4"/>
    <dgm:cxn modelId="{CBE822C3-7717-0C46-9B69-08E89174A991}" type="presParOf" srcId="{A9D11AAD-BF97-F349-8366-D8467C1BE12A}" destId="{4D58DB03-BFA1-5B4F-A814-AE2A14D9E99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F55CF-6BD6-A54D-A267-D0F167693679}">
      <dsp:nvSpPr>
        <dsp:cNvPr id="0" name=""/>
        <dsp:cNvSpPr/>
      </dsp:nvSpPr>
      <dsp:spPr>
        <a:xfrm>
          <a:off x="1337407" y="0"/>
          <a:ext cx="2015960" cy="1119978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1370210" y="32803"/>
        <a:ext cx="1950354" cy="1054372"/>
      </dsp:txXfrm>
    </dsp:sp>
    <dsp:sp modelId="{535C2F45-C556-4D46-AB7E-EEE0C46EBBD5}">
      <dsp:nvSpPr>
        <dsp:cNvPr id="0" name=""/>
        <dsp:cNvSpPr/>
      </dsp:nvSpPr>
      <dsp:spPr>
        <a:xfrm>
          <a:off x="4249351" y="0"/>
          <a:ext cx="2015960" cy="1119978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4282154" y="32803"/>
        <a:ext cx="1950354" cy="1054372"/>
      </dsp:txXfrm>
    </dsp:sp>
    <dsp:sp modelId="{9913025A-AE94-3141-AEA6-EADF4C0F31DD}">
      <dsp:nvSpPr>
        <dsp:cNvPr id="0" name=""/>
        <dsp:cNvSpPr/>
      </dsp:nvSpPr>
      <dsp:spPr>
        <a:xfrm>
          <a:off x="3381368" y="4759907"/>
          <a:ext cx="839983" cy="839983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F631F-CE3A-5D47-B21C-32445496AF5E}">
      <dsp:nvSpPr>
        <dsp:cNvPr id="0" name=""/>
        <dsp:cNvSpPr/>
      </dsp:nvSpPr>
      <dsp:spPr>
        <a:xfrm>
          <a:off x="1281409" y="4446333"/>
          <a:ext cx="5039901" cy="34047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BC28B-38DC-2648-A002-2EC0F07D9E3A}">
      <dsp:nvSpPr>
        <dsp:cNvPr id="0" name=""/>
        <dsp:cNvSpPr/>
      </dsp:nvSpPr>
      <dsp:spPr>
        <a:xfrm>
          <a:off x="1358434" y="3520264"/>
          <a:ext cx="2015960" cy="862853"/>
        </a:xfrm>
        <a:prstGeom prst="roundRect">
          <a:avLst/>
        </a:prstGeom>
        <a:solidFill>
          <a:srgbClr val="1B43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Scout for technologies</a:t>
          </a:r>
        </a:p>
      </dsp:txBody>
      <dsp:txXfrm>
        <a:off x="1400555" y="3562385"/>
        <a:ext cx="1931718" cy="778611"/>
      </dsp:txXfrm>
    </dsp:sp>
    <dsp:sp modelId="{1F8E4AD9-2B31-FB45-8FC7-F8DB46FD70FB}">
      <dsp:nvSpPr>
        <dsp:cNvPr id="0" name=""/>
        <dsp:cNvSpPr/>
      </dsp:nvSpPr>
      <dsp:spPr>
        <a:xfrm>
          <a:off x="4270377" y="3520264"/>
          <a:ext cx="2015960" cy="8628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Search unmet needs</a:t>
          </a:r>
        </a:p>
      </dsp:txBody>
      <dsp:txXfrm>
        <a:off x="4312498" y="3562385"/>
        <a:ext cx="1931718" cy="7786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2CCCD-B563-FF4D-BEBE-0FE2408BC568}">
      <dsp:nvSpPr>
        <dsp:cNvPr id="0" name=""/>
        <dsp:cNvSpPr/>
      </dsp:nvSpPr>
      <dsp:spPr>
        <a:xfrm>
          <a:off x="4010" y="1357661"/>
          <a:ext cx="2456455" cy="20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Discussion with Innovation / R&amp;D management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Discovery day program at CERN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Find mutual interest</a:t>
          </a:r>
        </a:p>
      </dsp:txBody>
      <dsp:txXfrm>
        <a:off x="50635" y="1404286"/>
        <a:ext cx="2363205" cy="1498655"/>
      </dsp:txXfrm>
    </dsp:sp>
    <dsp:sp modelId="{B1C8EA73-B13A-4F47-8B01-4C34B3C8AAEF}">
      <dsp:nvSpPr>
        <dsp:cNvPr id="0" name=""/>
        <dsp:cNvSpPr/>
      </dsp:nvSpPr>
      <dsp:spPr>
        <a:xfrm>
          <a:off x="1376434" y="1727665"/>
          <a:ext cx="2858393" cy="2858393"/>
        </a:xfrm>
        <a:prstGeom prst="leftCircularArrow">
          <a:avLst>
            <a:gd name="adj1" fmla="val 2926"/>
            <a:gd name="adj2" fmla="val 358187"/>
            <a:gd name="adj3" fmla="val 2133698"/>
            <a:gd name="adj4" fmla="val 9024489"/>
            <a:gd name="adj5" fmla="val 341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2170B-5B9D-ED48-BDFB-4DAE9A692332}">
      <dsp:nvSpPr>
        <dsp:cNvPr id="0" name=""/>
        <dsp:cNvSpPr/>
      </dsp:nvSpPr>
      <dsp:spPr>
        <a:xfrm>
          <a:off x="549889" y="2949566"/>
          <a:ext cx="2183515" cy="868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Discover</a:t>
          </a:r>
        </a:p>
      </dsp:txBody>
      <dsp:txXfrm>
        <a:off x="575321" y="2974998"/>
        <a:ext cx="2132651" cy="817448"/>
      </dsp:txXfrm>
    </dsp:sp>
    <dsp:sp modelId="{23482D0C-B529-CD43-ADB0-19EF530CD859}">
      <dsp:nvSpPr>
        <dsp:cNvPr id="0" name=""/>
        <dsp:cNvSpPr/>
      </dsp:nvSpPr>
      <dsp:spPr>
        <a:xfrm>
          <a:off x="3131711" y="1357661"/>
          <a:ext cx="2740274" cy="20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Define innovation ambitions and technical needs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Discuss expertise contributed by partners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Timeline, resources, IP</a:t>
          </a:r>
        </a:p>
      </dsp:txBody>
      <dsp:txXfrm>
        <a:off x="3178336" y="1838442"/>
        <a:ext cx="2647024" cy="1498655"/>
      </dsp:txXfrm>
    </dsp:sp>
    <dsp:sp modelId="{763BF81D-8D24-2945-81A8-FB5556F300A9}">
      <dsp:nvSpPr>
        <dsp:cNvPr id="0" name=""/>
        <dsp:cNvSpPr/>
      </dsp:nvSpPr>
      <dsp:spPr>
        <a:xfrm>
          <a:off x="4636218" y="117187"/>
          <a:ext cx="3009078" cy="3009078"/>
        </a:xfrm>
        <a:prstGeom prst="circularArrow">
          <a:avLst>
            <a:gd name="adj1" fmla="val 2780"/>
            <a:gd name="adj2" fmla="val 339085"/>
            <a:gd name="adj3" fmla="val 19485404"/>
            <a:gd name="adj4" fmla="val 12575511"/>
            <a:gd name="adj5" fmla="val 32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55A7B8-C421-324E-AAEF-1E154D7D9478}">
      <dsp:nvSpPr>
        <dsp:cNvPr id="0" name=""/>
        <dsp:cNvSpPr/>
      </dsp:nvSpPr>
      <dsp:spPr>
        <a:xfrm>
          <a:off x="3819499" y="923504"/>
          <a:ext cx="2183515" cy="868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Shape</a:t>
          </a:r>
        </a:p>
      </dsp:txBody>
      <dsp:txXfrm>
        <a:off x="3844931" y="948936"/>
        <a:ext cx="2132651" cy="817448"/>
      </dsp:txXfrm>
    </dsp:sp>
    <dsp:sp modelId="{144B28CC-178E-CF44-91F2-D363E83FB087}">
      <dsp:nvSpPr>
        <dsp:cNvPr id="0" name=""/>
        <dsp:cNvSpPr/>
      </dsp:nvSpPr>
      <dsp:spPr>
        <a:xfrm>
          <a:off x="6401321" y="1357661"/>
          <a:ext cx="2456455" cy="20260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Formalize partnership: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br>
            <a:rPr lang="en-GB" sz="1600" kern="1200" dirty="0"/>
          </a:br>
          <a:r>
            <a:rPr lang="en-GB" sz="1600" kern="1200" dirty="0"/>
            <a:t>- Collaborative R&amp;D</a:t>
          </a:r>
          <a:br>
            <a:rPr lang="en-GB" sz="1600" kern="1200" dirty="0"/>
          </a:br>
          <a:r>
            <a:rPr lang="en-GB" sz="1600" kern="1200" dirty="0"/>
            <a:t>- License</a:t>
          </a:r>
          <a:br>
            <a:rPr lang="en-GB" sz="1600" kern="1200" dirty="0"/>
          </a:br>
          <a:r>
            <a:rPr lang="en-GB" sz="1600" kern="1200" dirty="0"/>
            <a:t>- Consultancy</a:t>
          </a:r>
          <a:br>
            <a:rPr lang="en-GB" sz="1600" kern="1200" dirty="0"/>
          </a:br>
          <a:r>
            <a:rPr lang="en-GB" sz="1600" kern="1200" dirty="0"/>
            <a:t>- Contract Research</a:t>
          </a:r>
        </a:p>
      </dsp:txBody>
      <dsp:txXfrm>
        <a:off x="6447946" y="1404286"/>
        <a:ext cx="2363205" cy="1498655"/>
      </dsp:txXfrm>
    </dsp:sp>
    <dsp:sp modelId="{7269F3E8-575C-F047-BA12-93FA0B5FE8D9}">
      <dsp:nvSpPr>
        <dsp:cNvPr id="0" name=""/>
        <dsp:cNvSpPr/>
      </dsp:nvSpPr>
      <dsp:spPr>
        <a:xfrm>
          <a:off x="6947200" y="2949566"/>
          <a:ext cx="2183515" cy="868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Execute</a:t>
          </a:r>
        </a:p>
      </dsp:txBody>
      <dsp:txXfrm>
        <a:off x="6972632" y="2974998"/>
        <a:ext cx="2132651" cy="8174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C7E2F-BA7B-0749-B123-03CFF78731D1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49E03-5E61-9344-9F2B-A7AC2BD1FB6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47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0760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42140-4772-5741-BF95-E5288E8C69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41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4A678-34CB-C546-AB96-B215D9FF8C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58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450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879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556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053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959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721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5047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42140-4772-5741-BF95-E5288E8C69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28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42140-4772-5741-BF95-E5288E8C69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0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052002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104004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rgbClr val="62C5D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3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7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88510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8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88510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9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88510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20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717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7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2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96000" y="1825625"/>
            <a:ext cx="53238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199" y="1825625"/>
            <a:ext cx="5323799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1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1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1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695325" y="1658203"/>
            <a:ext cx="5091326" cy="20928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80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80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800">
                <a:solidFill>
                  <a:schemeClr val="tx2"/>
                </a:solidFill>
              </a:rPr>
              <a:t>Troisième niveau</a:t>
            </a:r>
          </a:p>
          <a:p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2BBBEFE-B9E9-3043-9213-A2A6A52F3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6040" y="631800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1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0299" y="6316305"/>
            <a:ext cx="205699" cy="365125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63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>
          <a:xfrm>
            <a:off x="9666000" y="6440400"/>
            <a:ext cx="1517702" cy="24651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10 May 2022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>
          <a:xfrm>
            <a:off x="1242000" y="6440400"/>
            <a:ext cx="4114800" cy="24651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Presentation - Finland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>
          <a:xfrm>
            <a:off x="11296800" y="6440400"/>
            <a:ext cx="215082" cy="24651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901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1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accent3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accent3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accent3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1651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>
          <a:xfrm>
            <a:off x="9666000" y="6440400"/>
            <a:ext cx="1517702" cy="24651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10 May 2022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>
          <a:xfrm>
            <a:off x="1242000" y="6440400"/>
            <a:ext cx="4114800" cy="24651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Presentation - Finland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>
          <a:xfrm>
            <a:off x="11296800" y="6440400"/>
            <a:ext cx="215082" cy="24651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07620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1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1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1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1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1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1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1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026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695325" y="1658203"/>
            <a:ext cx="5091326" cy="20928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80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80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800">
                <a:solidFill>
                  <a:schemeClr val="tx2"/>
                </a:solidFill>
              </a:rPr>
              <a:t>Troisième niveau</a:t>
            </a:r>
          </a:p>
          <a:p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5A6A7-4071-D74D-A904-31FE0066D90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06B605-BD5F-4947-9467-44D69F7E82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CC1FB1-639C-324B-8006-D4DA7DB89C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>
          <a:xfrm>
            <a:off x="9666000" y="6440400"/>
            <a:ext cx="1517702" cy="2328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10 May 2022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>
          <a:xfrm>
            <a:off x="1242000" y="6440400"/>
            <a:ext cx="4114800" cy="2328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Presentation - Finland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>
          <a:xfrm>
            <a:off x="11296800" y="6440400"/>
            <a:ext cx="155940" cy="2328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7615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accent2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accent2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accent2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289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>
          <a:xfrm>
            <a:off x="9666000" y="6440400"/>
            <a:ext cx="1517702" cy="2328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10 May 2022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>
          <a:xfrm>
            <a:off x="1242000" y="6440400"/>
            <a:ext cx="4114800" cy="2328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Presentation - Finland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>
          <a:xfrm>
            <a:off x="11296800" y="6440400"/>
            <a:ext cx="155940" cy="2328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7802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695325" y="1658203"/>
            <a:ext cx="5091326" cy="20928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80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80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800">
                <a:solidFill>
                  <a:schemeClr val="tx2"/>
                </a:solidFill>
              </a:rPr>
              <a:t>Troisième niveau</a:t>
            </a:r>
          </a:p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328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32864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55940" cy="232864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695325" y="1658203"/>
            <a:ext cx="5091326" cy="20928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80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80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800">
                <a:solidFill>
                  <a:schemeClr val="tx2"/>
                </a:solidFill>
              </a:rPr>
              <a:t>Troisième niveau</a:t>
            </a:r>
          </a:p>
          <a:p>
            <a:endParaRPr lang="fr-FR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73FB4B-1E08-B845-8B0D-C1E57F607B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10 May 2022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Presentation - Finland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>
          <a:xfrm>
            <a:off x="11296800" y="6440400"/>
            <a:ext cx="185920" cy="2465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7742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accent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accent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accent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18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6000" y="251991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10 May 2022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Presentation - Finland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>
          <a:xfrm>
            <a:off x="11296800" y="6440400"/>
            <a:ext cx="185920" cy="2465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4530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fld id="{F233B707-FBE1-0741-9749-D0F1DB33A781}" type="datetimeFigureOut">
              <a:rPr lang="en-US" smtClean="0"/>
              <a:t>9/6/23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185920" cy="246512"/>
          </a:xfrm>
          <a:prstGeom prst="rect">
            <a:avLst/>
          </a:prstGeom>
        </p:spPr>
        <p:txBody>
          <a:bodyPr/>
          <a:lstStyle/>
          <a:p>
            <a:fld id="{6A1FF7AA-8DD0-9446-A4A9-BCB6D9CE9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39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1329267" y="6210302"/>
            <a:ext cx="10249472" cy="552451"/>
          </a:xfrm>
        </p:spPr>
        <p:txBody>
          <a:bodyPr/>
          <a:lstStyle/>
          <a:p>
            <a:r>
              <a:rPr lang="fr-FR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6404321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>
          <a:xfrm>
            <a:off x="9666000" y="6441742"/>
            <a:ext cx="1517702" cy="2396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10 May 2022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>
          <a:xfrm>
            <a:off x="1241360" y="6441742"/>
            <a:ext cx="4117760" cy="2396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Presentation - Finland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>
          <a:xfrm>
            <a:off x="11295067" y="6441742"/>
            <a:ext cx="200932" cy="2396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2008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12192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465591"/>
            <a:ext cx="3413760" cy="1116849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1752451"/>
            <a:ext cx="3413760" cy="440939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225188"/>
            <a:ext cx="6089176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695325" y="1658203"/>
            <a:ext cx="5091326" cy="20928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80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80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800">
                <a:solidFill>
                  <a:schemeClr val="tx2"/>
                </a:solidFill>
              </a:rPr>
              <a:t>Troisième niveau</a:t>
            </a:r>
          </a:p>
          <a:p>
            <a:endParaRPr lang="fr-FR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763D40-7FDE-2B45-8E46-6B00123FF1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5" y="478538"/>
            <a:ext cx="10801350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116386" y="1601376"/>
            <a:ext cx="3960000" cy="11312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2732442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10 May 2022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Presentation - Finland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>
          <a:xfrm>
            <a:off x="11296800" y="6440400"/>
            <a:ext cx="215082" cy="2465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1312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1312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1601376"/>
            <a:ext cx="3959225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09190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accent4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accent4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accent4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41482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10 May 2022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Presentation - Finland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>
          <a:xfrm>
            <a:off x="11296800" y="6440400"/>
            <a:ext cx="215082" cy="2465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27584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093535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1775152"/>
            <a:ext cx="6048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1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600353"/>
            <a:ext cx="3416525" cy="1560510"/>
          </a:xfrm>
          <a:solidFill>
            <a:schemeClr val="tx1"/>
          </a:solidFill>
        </p:spPr>
        <p:txBody>
          <a:bodyPr lIns="72000" anchor="ctr" anchorCtr="0"/>
          <a:lstStyle>
            <a:lvl1pPr algn="ctr">
              <a:buFontTx/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800">
                <a:solidFill>
                  <a:schemeClr val="bg1"/>
                </a:solidFill>
              </a:defRPr>
            </a:lvl2pPr>
            <a:lvl3pPr marL="914400" indent="0" algn="ctr">
              <a:buFontTx/>
              <a:buNone/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600352"/>
            <a:ext cx="3377036" cy="1560511"/>
          </a:xfrm>
          <a:solidFill>
            <a:schemeClr val="tx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600353"/>
            <a:ext cx="3411672" cy="1560510"/>
          </a:xfrm>
          <a:solidFill>
            <a:schemeClr val="tx1"/>
          </a:solidFill>
        </p:spPr>
        <p:txBody>
          <a:bodyPr lIns="72000"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269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1849120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1870960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15082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098322"/>
            <a:ext cx="12192000" cy="5759677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8B442B-F251-F94D-9A39-29D02FBA59DB}"/>
              </a:ext>
            </a:extLst>
          </p:cNvPr>
          <p:cNvSpPr/>
          <p:nvPr userDrawn="1"/>
        </p:nvSpPr>
        <p:spPr>
          <a:xfrm>
            <a:off x="-4800" y="-61993"/>
            <a:ext cx="12196800" cy="11603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96000" y="2526885"/>
            <a:ext cx="10800000" cy="364299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0543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26342" y="2742575"/>
            <a:ext cx="5269658" cy="3279146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3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Espace réservé pour une image  8">
            <a:extLst>
              <a:ext uri="{FF2B5EF4-FFF2-40B4-BE49-F238E27FC236}">
                <a16:creationId xmlns:a16="http://schemas.microsoft.com/office/drawing/2014/main" id="{8D9D5C23-B91D-A944-B62D-342CDA222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742575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3177345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092630"/>
            <a:ext cx="12192000" cy="5765369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12480" y="1372871"/>
            <a:ext cx="3413760" cy="137160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412480" y="3440623"/>
            <a:ext cx="3413760" cy="272122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678070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5406825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02825" y="1092630"/>
            <a:ext cx="6089176" cy="5765369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95325" y="2082797"/>
            <a:ext cx="4706408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763D40-7FDE-2B45-8E46-6B00123FF1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1ECC47B-9127-F645-94CC-F0D394F06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2431312"/>
            <a:ext cx="5148263" cy="39377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6953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675" y="1173217"/>
            <a:ext cx="10800000" cy="135138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495957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1627A34D-A379-D94B-B442-61EC9FEF4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02" y="1173600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765250B-5A14-214B-ABC1-A4475517167B}"/>
              </a:ext>
            </a:extLst>
          </p:cNvPr>
          <p:cNvSpPr>
            <a:spLocks noGrp="1"/>
          </p:cNvSpPr>
          <p:nvPr>
            <p:ph type="body" idx="15"/>
          </p:nvPr>
        </p:nvSpPr>
        <p:spPr bwMode="auto">
          <a:xfrm>
            <a:off x="4116386" y="2310860"/>
            <a:ext cx="3960000" cy="1296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DFA427B4-6DBD-6E44-A1CC-8CF7E57C6B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116386" y="3607010"/>
            <a:ext cx="3959225" cy="2767664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E8B12F7-5111-3246-AB24-A00B235732F3}"/>
              </a:ext>
            </a:extLst>
          </p:cNvPr>
          <p:cNvSpPr>
            <a:spLocks noGrp="1"/>
          </p:cNvSpPr>
          <p:nvPr>
            <p:ph type="body" idx="20"/>
          </p:nvPr>
        </p:nvSpPr>
        <p:spPr bwMode="auto">
          <a:xfrm>
            <a:off x="3275" y="5078524"/>
            <a:ext cx="3960000" cy="1296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3363AF7E-C027-C14C-A1A2-B32B96B4E4F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050" y="2310860"/>
            <a:ext cx="3959225" cy="2767813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41E4348-5CF9-934B-934C-D4762C8F9258}"/>
              </a:ext>
            </a:extLst>
          </p:cNvPr>
          <p:cNvSpPr>
            <a:spLocks noGrp="1"/>
          </p:cNvSpPr>
          <p:nvPr>
            <p:ph type="body" idx="22"/>
          </p:nvPr>
        </p:nvSpPr>
        <p:spPr bwMode="auto">
          <a:xfrm>
            <a:off x="8232388" y="5078524"/>
            <a:ext cx="3960000" cy="1296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E9FE0D2B-2408-E54F-99D5-7E0ECC1178F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8232388" y="2310860"/>
            <a:ext cx="3959225" cy="2767813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381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47625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1684948"/>
            <a:ext cx="10801351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391027"/>
            <a:ext cx="3415859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393425"/>
            <a:ext cx="3376378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>
          <a:xfrm>
            <a:off x="9666000" y="6441742"/>
            <a:ext cx="1517702" cy="2396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10 May 2022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>
          <a:xfrm>
            <a:off x="1241360" y="6441742"/>
            <a:ext cx="4117760" cy="2396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Presentation - Finland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>
          <a:xfrm>
            <a:off x="11295067" y="6441742"/>
            <a:ext cx="200932" cy="2396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393425"/>
            <a:ext cx="3411007" cy="1766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8146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4800" y="1173600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94940"/>
            <a:ext cx="12192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695999" y="4720854"/>
            <a:ext cx="3416525" cy="1560510"/>
          </a:xfrm>
          <a:solidFill>
            <a:schemeClr val="tx1"/>
          </a:solidFill>
        </p:spPr>
        <p:txBody>
          <a:bodyPr lIns="72000" anchor="ctr" anchorCtr="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4409907" y="4720853"/>
            <a:ext cx="3377036" cy="1560511"/>
          </a:xfrm>
          <a:solidFill>
            <a:schemeClr val="tx1"/>
          </a:solidFill>
        </p:spPr>
        <p:txBody>
          <a:bodyPr lIns="72000" anchor="ctr" anchorCtr="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8084326" y="4720854"/>
            <a:ext cx="3411672" cy="1560510"/>
          </a:xfrm>
          <a:solidFill>
            <a:schemeClr val="tx1"/>
          </a:solidFill>
        </p:spPr>
        <p:txBody>
          <a:bodyPr lIns="72000" anchor="ctr" anchorCtr="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83286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95324" y="1209600"/>
            <a:ext cx="10801351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94648" y="2329992"/>
            <a:ext cx="10801351" cy="236476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695324" y="4761941"/>
            <a:ext cx="3415859" cy="160579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410237" y="4764339"/>
            <a:ext cx="3376378" cy="160579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10 May 2022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Presentation - Finland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>
          <a:xfrm>
            <a:off x="11296800" y="6440400"/>
            <a:ext cx="224761" cy="2465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764339"/>
            <a:ext cx="3411007" cy="160579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437720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108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441532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441532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7034864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17628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1627A34D-A379-D94B-B442-61EC9FEF4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02" y="1173600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9653085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10800000" cy="99189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309915"/>
            <a:ext cx="6048000" cy="201562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4309915"/>
            <a:ext cx="6048000" cy="201562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2231754"/>
            <a:ext cx="6048000" cy="201562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144000" y="2231754"/>
            <a:ext cx="6048000" cy="201562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3342328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325" y="2755771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427304" y="2755771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59283" y="2755771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8891262" y="2755771"/>
            <a:ext cx="2604737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9058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1173600"/>
            <a:ext cx="10800000" cy="92301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90153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3080000" y="2390153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6160000" y="2390153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9240001" y="2390153"/>
            <a:ext cx="2951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4740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919566" y="2766447"/>
            <a:ext cx="5100234" cy="3410516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53566" y="2766447"/>
            <a:ext cx="5100234" cy="3410516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666000" y="6440400"/>
            <a:ext cx="1517702" cy="246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242000" y="6440400"/>
            <a:ext cx="4114800" cy="246512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296800" y="6440400"/>
            <a:ext cx="224761" cy="246512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35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666000" y="6441742"/>
            <a:ext cx="1517702" cy="239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 May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241360" y="6441742"/>
            <a:ext cx="4117760" cy="2396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Presentation - Finland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5067" y="6441742"/>
            <a:ext cx="200932" cy="239688"/>
          </a:xfrm>
          <a:prstGeom prst="rect">
            <a:avLst/>
          </a:prstGeom>
        </p:spPr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7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44000" y="2309799"/>
            <a:ext cx="6048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52451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52002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104004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rgbClr val="62C5D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5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5" r:id="rId3"/>
    <p:sldLayoutId id="2147483718" r:id="rId4"/>
    <p:sldLayoutId id="2147483674" r:id="rId5"/>
    <p:sldLayoutId id="2147483781" r:id="rId6"/>
    <p:sldLayoutId id="2147483782" r:id="rId7"/>
    <p:sldLayoutId id="2147483783" r:id="rId8"/>
    <p:sldLayoutId id="2147483670" r:id="rId9"/>
    <p:sldLayoutId id="2147483651" r:id="rId10"/>
    <p:sldLayoutId id="2147483671" r:id="rId11"/>
    <p:sldLayoutId id="2147483763" r:id="rId12"/>
    <p:sldLayoutId id="2147483796" r:id="rId13"/>
    <p:sldLayoutId id="2147483721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1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720" r:id="rId3"/>
    <p:sldLayoutId id="2147483675" r:id="rId4"/>
    <p:sldLayoutId id="2147483719" r:id="rId5"/>
    <p:sldLayoutId id="2147483779" r:id="rId6"/>
    <p:sldLayoutId id="2147483778" r:id="rId7"/>
    <p:sldLayoutId id="2147483780" r:id="rId8"/>
    <p:sldLayoutId id="2147483672" r:id="rId9"/>
    <p:sldLayoutId id="2147483661" r:id="rId10"/>
    <p:sldLayoutId id="2147483673" r:id="rId11"/>
    <p:sldLayoutId id="2147483759" r:id="rId12"/>
    <p:sldLayoutId id="2147483668" r:id="rId13"/>
    <p:sldLayoutId id="2147483652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38" userDrawn="1">
          <p15:clr>
            <a:srgbClr val="F26B43"/>
          </p15:clr>
        </p15:guide>
        <p15:guide id="5" orient="horz" pos="30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5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8" r:id="rId5"/>
    <p:sldLayoutId id="2147483784" r:id="rId6"/>
    <p:sldLayoutId id="2147483785" r:id="rId7"/>
    <p:sldLayoutId id="2147483786" r:id="rId8"/>
    <p:sldLayoutId id="2147483729" r:id="rId9"/>
    <p:sldLayoutId id="2147483730" r:id="rId10"/>
    <p:sldLayoutId id="2147483731" r:id="rId11"/>
    <p:sldLayoutId id="2147483760" r:id="rId12"/>
    <p:sldLayoutId id="2147483732" r:id="rId13"/>
    <p:sldLayoutId id="2147483733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7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1" r:id="rId5"/>
    <p:sldLayoutId id="2147483787" r:id="rId6"/>
    <p:sldLayoutId id="2147483788" r:id="rId7"/>
    <p:sldLayoutId id="2147483789" r:id="rId8"/>
    <p:sldLayoutId id="2147483742" r:id="rId9"/>
    <p:sldLayoutId id="2147483743" r:id="rId10"/>
    <p:sldLayoutId id="2147483744" r:id="rId11"/>
    <p:sldLayoutId id="2147483761" r:id="rId12"/>
    <p:sldLayoutId id="2147483745" r:id="rId13"/>
    <p:sldLayoutId id="2147483746" r:id="rId14"/>
    <p:sldLayoutId id="2147483798" r:id="rId15"/>
    <p:sldLayoutId id="2147483799" r:id="rId16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680" userDrawn="1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1767565"/>
            <a:ext cx="108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9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3" r:id="rId5"/>
    <p:sldLayoutId id="2147483790" r:id="rId6"/>
    <p:sldLayoutId id="2147483791" r:id="rId7"/>
    <p:sldLayoutId id="2147483792" r:id="rId8"/>
    <p:sldLayoutId id="2147483754" r:id="rId9"/>
    <p:sldLayoutId id="2147483755" r:id="rId10"/>
    <p:sldLayoutId id="2147483756" r:id="rId11"/>
    <p:sldLayoutId id="2147483762" r:id="rId12"/>
    <p:sldLayoutId id="2147483757" r:id="rId13"/>
    <p:sldLayoutId id="2147483758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7602" y="1172744"/>
            <a:ext cx="108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6000" y="2475285"/>
            <a:ext cx="10800000" cy="3666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045600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097602" y="0"/>
            <a:ext cx="30456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142399" y="0"/>
            <a:ext cx="30456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A05266-FCA9-6A4E-94E3-DD6E0BA84503}"/>
              </a:ext>
            </a:extLst>
          </p:cNvPr>
          <p:cNvSpPr/>
          <p:nvPr userDrawn="1"/>
        </p:nvSpPr>
        <p:spPr>
          <a:xfrm>
            <a:off x="0" y="-8125"/>
            <a:ext cx="12192000" cy="10983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3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97" r:id="rId3"/>
    <p:sldLayoutId id="2147483767" r:id="rId4"/>
    <p:sldLayoutId id="2147483768" r:id="rId5"/>
    <p:sldLayoutId id="2147483770" r:id="rId6"/>
    <p:sldLayoutId id="2147483777" r:id="rId7"/>
    <p:sldLayoutId id="2147483794" r:id="rId8"/>
    <p:sldLayoutId id="2147483795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0.emf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4.emf"/><Relationship Id="rId10" Type="http://schemas.openxmlformats.org/officeDocument/2006/relationships/image" Target="../media/image19.emf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emf"/><Relationship Id="rId1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277" y="1854264"/>
            <a:ext cx="3181447" cy="314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2192000" cy="6629400"/>
          </a:xfrm>
          <a:prstGeom prst="rect">
            <a:avLst/>
          </a:prstGeom>
        </p:spPr>
      </p:pic>
      <p:sp>
        <p:nvSpPr>
          <p:cNvPr id="8" name="Shape 159"/>
          <p:cNvSpPr>
            <a:spLocks noGrp="1"/>
          </p:cNvSpPr>
          <p:nvPr>
            <p:ph type="title" idx="4294967295"/>
          </p:nvPr>
        </p:nvSpPr>
        <p:spPr>
          <a:xfrm>
            <a:off x="0" y="496819"/>
            <a:ext cx="6095999" cy="1828800"/>
          </a:xfrm>
          <a:prstGeom prst="rect">
            <a:avLst/>
          </a:prstGeom>
          <a:solidFill>
            <a:srgbClr val="C0BFCB"/>
          </a:solidFill>
        </p:spPr>
        <p:txBody>
          <a:bodyPr vert="horz" lIns="0" tIns="0" rIns="0" bIns="0" rtlCol="0" anchor="b" anchorCtr="0">
            <a:noAutofit/>
          </a:bodyPr>
          <a:lstStyle/>
          <a:p>
            <a:pPr defTabSz="213590"/>
            <a:r>
              <a:rPr lang="en-GB" sz="3200">
                <a:solidFill>
                  <a:schemeClr val="bg1"/>
                </a:solidFill>
              </a:rPr>
              <a:t>ZENSEACT (Volvo Cars Company) teams up with CERN on extremely fast machine learning using FPGAs.</a:t>
            </a:r>
            <a:endParaRPr sz="320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83BA71-CFD7-7D4A-820D-DC0C1F021B14}"/>
              </a:ext>
            </a:extLst>
          </p:cNvPr>
          <p:cNvGrpSpPr/>
          <p:nvPr/>
        </p:nvGrpSpPr>
        <p:grpSpPr>
          <a:xfrm>
            <a:off x="9712050" y="496819"/>
            <a:ext cx="2479949" cy="576000"/>
            <a:chOff x="8485551" y="1159075"/>
            <a:chExt cx="2479949" cy="576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8041F5-AB57-8B43-99F0-4C350DB82BA6}"/>
                </a:ext>
              </a:extLst>
            </p:cNvPr>
            <p:cNvSpPr/>
            <p:nvPr/>
          </p:nvSpPr>
          <p:spPr>
            <a:xfrm>
              <a:off x="8485551" y="1159075"/>
              <a:ext cx="2479949" cy="5760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38B1D6-DB60-9748-8506-079CB78C7D2B}"/>
                </a:ext>
              </a:extLst>
            </p:cNvPr>
            <p:cNvSpPr txBox="1"/>
            <p:nvPr/>
          </p:nvSpPr>
          <p:spPr>
            <a:xfrm>
              <a:off x="8485551" y="1159075"/>
              <a:ext cx="2479949" cy="57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Collaborative R&amp;D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697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59"/>
          <p:cNvSpPr>
            <a:spLocks noGrp="1"/>
          </p:cNvSpPr>
          <p:nvPr>
            <p:ph type="title" idx="4294967295"/>
          </p:nvPr>
        </p:nvSpPr>
        <p:spPr>
          <a:xfrm>
            <a:off x="1" y="496819"/>
            <a:ext cx="5400674" cy="1926754"/>
          </a:xfrm>
          <a:prstGeom prst="rect">
            <a:avLst/>
          </a:prstGeom>
          <a:solidFill>
            <a:srgbClr val="DCDEE0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defTabSz="213590"/>
            <a:r>
              <a:rPr lang="en-GB" sz="3200">
                <a:latin typeface="Raleway" charset="0"/>
                <a:ea typeface="Raleway" charset="0"/>
                <a:cs typeface="Raleway" charset="0"/>
              </a:rPr>
              <a:t>ZENSEACT (Volvo Cars Company) teams up with CERN on fast machine learning using FPGAs.</a:t>
            </a:r>
            <a:endParaRPr sz="3200">
              <a:latin typeface="Raleway" charset="0"/>
              <a:ea typeface="Raleway" charset="0"/>
              <a:cs typeface="Raleway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83BA71-CFD7-7D4A-820D-DC0C1F021B14}"/>
              </a:ext>
            </a:extLst>
          </p:cNvPr>
          <p:cNvGrpSpPr/>
          <p:nvPr/>
        </p:nvGrpSpPr>
        <p:grpSpPr>
          <a:xfrm>
            <a:off x="9712050" y="496819"/>
            <a:ext cx="2479949" cy="576000"/>
            <a:chOff x="8485551" y="1159075"/>
            <a:chExt cx="2479949" cy="576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8041F5-AB57-8B43-99F0-4C350DB82BA6}"/>
                </a:ext>
              </a:extLst>
            </p:cNvPr>
            <p:cNvSpPr/>
            <p:nvPr/>
          </p:nvSpPr>
          <p:spPr>
            <a:xfrm>
              <a:off x="8485551" y="1159075"/>
              <a:ext cx="2479949" cy="5760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38B1D6-DB60-9748-8506-079CB78C7D2B}"/>
                </a:ext>
              </a:extLst>
            </p:cNvPr>
            <p:cNvSpPr txBox="1"/>
            <p:nvPr/>
          </p:nvSpPr>
          <p:spPr>
            <a:xfrm>
              <a:off x="8485551" y="1159075"/>
              <a:ext cx="2479949" cy="57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Collaborative R&amp;D</a:t>
              </a:r>
            </a:p>
          </p:txBody>
        </p:sp>
      </p:grpSp>
      <p:pic>
        <p:nvPicPr>
          <p:cNvPr id="7" name="Picture Placeholder 2">
            <a:extLst>
              <a:ext uri="{FF2B5EF4-FFF2-40B4-BE49-F238E27FC236}">
                <a16:creationId xmlns:a16="http://schemas.microsoft.com/office/drawing/2014/main" id="{0C91439A-9818-57DB-6BE8-4E17994E06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8724"/>
            <a:ext cx="12192000" cy="6649276"/>
          </a:xfrm>
          <a:prstGeom prst="rect">
            <a:avLst/>
          </a:prstGeom>
        </p:spPr>
      </p:pic>
      <p:sp>
        <p:nvSpPr>
          <p:cNvPr id="12" name="Shape 159">
            <a:extLst>
              <a:ext uri="{FF2B5EF4-FFF2-40B4-BE49-F238E27FC236}">
                <a16:creationId xmlns:a16="http://schemas.microsoft.com/office/drawing/2014/main" id="{792A953D-C065-AEF8-B321-32A407470BD6}"/>
              </a:ext>
            </a:extLst>
          </p:cNvPr>
          <p:cNvSpPr txBox="1">
            <a:spLocks/>
          </p:cNvSpPr>
          <p:nvPr/>
        </p:nvSpPr>
        <p:spPr>
          <a:xfrm>
            <a:off x="0" y="4787900"/>
            <a:ext cx="5854701" cy="1458981"/>
          </a:xfrm>
          <a:prstGeom prst="rect">
            <a:avLst/>
          </a:prstGeom>
          <a:solidFill>
            <a:srgbClr val="C0BFCB"/>
          </a:solidFill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algn="ctr" defTabSz="213590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Raleway" charset="0"/>
                <a:cs typeface="Raleway" charset="0"/>
              </a:defRPr>
            </a:lvl1pPr>
          </a:lstStyle>
          <a:p>
            <a:r>
              <a:rPr lang="en-GB"/>
              <a:t>CERN and ABB team up on reducing electricity in cooling and ventilation.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681A38-5FD4-6A15-890D-9DA1E73145DA}"/>
              </a:ext>
            </a:extLst>
          </p:cNvPr>
          <p:cNvGrpSpPr/>
          <p:nvPr/>
        </p:nvGrpSpPr>
        <p:grpSpPr>
          <a:xfrm>
            <a:off x="9864450" y="649219"/>
            <a:ext cx="2479949" cy="576000"/>
            <a:chOff x="8485551" y="1159075"/>
            <a:chExt cx="2479949" cy="576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F0F3138-A3A3-0997-5C47-5016B6824162}"/>
                </a:ext>
              </a:extLst>
            </p:cNvPr>
            <p:cNvSpPr/>
            <p:nvPr/>
          </p:nvSpPr>
          <p:spPr>
            <a:xfrm>
              <a:off x="8485551" y="1159075"/>
              <a:ext cx="2479949" cy="5760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DF50EF-0174-7716-73A9-C3A2E647F5FC}"/>
                </a:ext>
              </a:extLst>
            </p:cNvPr>
            <p:cNvSpPr txBox="1"/>
            <p:nvPr/>
          </p:nvSpPr>
          <p:spPr>
            <a:xfrm>
              <a:off x="8485551" y="1159075"/>
              <a:ext cx="2479949" cy="57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Collaborative R&amp;D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al-Time Quotes | Nasdaq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2" y="-52418"/>
            <a:ext cx="12200884" cy="793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159"/>
          <p:cNvSpPr txBox="1">
            <a:spLocks/>
          </p:cNvSpPr>
          <p:nvPr/>
        </p:nvSpPr>
        <p:spPr>
          <a:xfrm>
            <a:off x="4276906" y="4991100"/>
            <a:ext cx="7915094" cy="1370081"/>
          </a:xfrm>
          <a:prstGeom prst="rect">
            <a:avLst/>
          </a:prstGeom>
          <a:solidFill>
            <a:srgbClr val="C0BFCB"/>
          </a:solidFill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algn="ctr" defTabSz="213590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Raleway" charset="0"/>
                <a:cs typeface="Raleway" charset="0"/>
              </a:defRPr>
            </a:lvl1pPr>
          </a:lstStyle>
          <a:p>
            <a:r>
              <a:rPr lang="en-GB"/>
              <a:t>Collaboration with CORMEC and WUR to support national banks and regulators to detect trading anomalies in stock market.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59ADEF-C683-B449-8671-5A173ECFB9FC}"/>
              </a:ext>
            </a:extLst>
          </p:cNvPr>
          <p:cNvGrpSpPr/>
          <p:nvPr/>
        </p:nvGrpSpPr>
        <p:grpSpPr>
          <a:xfrm>
            <a:off x="9712050" y="496819"/>
            <a:ext cx="2479949" cy="576000"/>
            <a:chOff x="8485551" y="1159075"/>
            <a:chExt cx="2479949" cy="576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1C2D01-B9C7-5748-AA97-78B2C78662EA}"/>
                </a:ext>
              </a:extLst>
            </p:cNvPr>
            <p:cNvSpPr/>
            <p:nvPr/>
          </p:nvSpPr>
          <p:spPr>
            <a:xfrm>
              <a:off x="8485551" y="1159075"/>
              <a:ext cx="2479949" cy="5760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7D2AA2-AA34-8E4B-A042-1EA2119CD9E5}"/>
                </a:ext>
              </a:extLst>
            </p:cNvPr>
            <p:cNvSpPr txBox="1"/>
            <p:nvPr/>
          </p:nvSpPr>
          <p:spPr>
            <a:xfrm>
              <a:off x="8485551" y="1159075"/>
              <a:ext cx="2479949" cy="57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Collaborative R&amp;D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635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12212320" cy="76327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7961407-D1EC-2C41-CCA3-277ADDABF3BE}"/>
              </a:ext>
            </a:extLst>
          </p:cNvPr>
          <p:cNvGrpSpPr/>
          <p:nvPr/>
        </p:nvGrpSpPr>
        <p:grpSpPr>
          <a:xfrm>
            <a:off x="9712050" y="496819"/>
            <a:ext cx="2479949" cy="576000"/>
            <a:chOff x="8485551" y="1159075"/>
            <a:chExt cx="2479949" cy="576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CBD10A-547C-B86E-5355-91911055AC2C}"/>
                </a:ext>
              </a:extLst>
            </p:cNvPr>
            <p:cNvSpPr/>
            <p:nvPr/>
          </p:nvSpPr>
          <p:spPr>
            <a:xfrm>
              <a:off x="8485551" y="1159075"/>
              <a:ext cx="2479949" cy="5760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F4A7F1-C8DF-4165-6B90-1C3B81346D87}"/>
                </a:ext>
              </a:extLst>
            </p:cNvPr>
            <p:cNvSpPr txBox="1"/>
            <p:nvPr/>
          </p:nvSpPr>
          <p:spPr>
            <a:xfrm>
              <a:off x="8485551" y="1159075"/>
              <a:ext cx="2479949" cy="57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License</a:t>
              </a:r>
            </a:p>
          </p:txBody>
        </p:sp>
      </p:grpSp>
      <p:sp>
        <p:nvSpPr>
          <p:cNvPr id="20" name="Shape 153">
            <a:extLst>
              <a:ext uri="{FF2B5EF4-FFF2-40B4-BE49-F238E27FC236}">
                <a16:creationId xmlns:a16="http://schemas.microsoft.com/office/drawing/2014/main" id="{837DC8A4-9574-D0ED-B100-A9769864B16F}"/>
              </a:ext>
            </a:extLst>
          </p:cNvPr>
          <p:cNvSpPr txBox="1">
            <a:spLocks/>
          </p:cNvSpPr>
          <p:nvPr/>
        </p:nvSpPr>
        <p:spPr>
          <a:xfrm>
            <a:off x="7937500" y="4152900"/>
            <a:ext cx="4254500" cy="1828800"/>
          </a:xfrm>
          <a:prstGeom prst="rect">
            <a:avLst/>
          </a:prstGeom>
          <a:solidFill>
            <a:srgbClr val="C0BFCB"/>
          </a:solidFill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algn="ctr" defTabSz="213590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Raleway" charset="0"/>
                <a:cs typeface="Raleway" charset="0"/>
              </a:defRPr>
            </a:lvl1pPr>
          </a:lstStyle>
          <a:p>
            <a:r>
              <a:rPr lang="en-US"/>
              <a:t>MARS Bio Imaging: next generation X ray finally in color using CERN chips</a:t>
            </a:r>
          </a:p>
        </p:txBody>
      </p:sp>
    </p:spTree>
    <p:extLst>
      <p:ext uri="{BB962C8B-B14F-4D97-AF65-F5344CB8AC3E}">
        <p14:creationId xmlns:p14="http://schemas.microsoft.com/office/powerpoint/2010/main" val="60065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6000" y="469288"/>
            <a:ext cx="10800000" cy="731609"/>
          </a:xfrm>
        </p:spPr>
        <p:txBody>
          <a:bodyPr>
            <a:normAutofit fontScale="90000"/>
          </a:bodyPr>
          <a:lstStyle/>
          <a:p>
            <a:r>
              <a:rPr lang="en-US" dirty="0"/>
              <a:t>Key lessons learned when innovating together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8A2038-5FA3-29F5-287A-59AEEAB33969}"/>
              </a:ext>
            </a:extLst>
          </p:cNvPr>
          <p:cNvSpPr/>
          <p:nvPr/>
        </p:nvSpPr>
        <p:spPr>
          <a:xfrm>
            <a:off x="241300" y="1200897"/>
            <a:ext cx="11709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CERN is strong in the ‘extremes’ of the technology scale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You need passionate experts on both sides to succeed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Start with a concrete project and clear business need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Mind the gap – in language, ‘</a:t>
            </a:r>
            <a:r>
              <a:rPr lang="en-US" sz="3200" dirty="0" err="1"/>
              <a:t>clockspeed</a:t>
            </a:r>
            <a:r>
              <a:rPr lang="en-US" sz="3200" dirty="0"/>
              <a:t>’ and culture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Driving deep tech innovation requires courage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27137BD-04EC-084F-6F36-F96D28D598F1}"/>
              </a:ext>
            </a:extLst>
          </p:cNvPr>
          <p:cNvSpPr txBox="1">
            <a:spLocks/>
          </p:cNvSpPr>
          <p:nvPr/>
        </p:nvSpPr>
        <p:spPr>
          <a:xfrm>
            <a:off x="696000" y="4003439"/>
            <a:ext cx="10800000" cy="731609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/>
              <a:t>Key challenges</a:t>
            </a:r>
            <a:endParaRPr lang="fr-FR" sz="3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7454E4-6EA4-C854-334B-7D9E7EB6C38B}"/>
              </a:ext>
            </a:extLst>
          </p:cNvPr>
          <p:cNvSpPr/>
          <p:nvPr/>
        </p:nvSpPr>
        <p:spPr>
          <a:xfrm>
            <a:off x="323678" y="4755315"/>
            <a:ext cx="11709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CERN experts are busy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Our technologies have low TRL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What is our Unique Value Proposition?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564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4DC279-DF51-8A49-91E7-DDFB39387D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1895"/>
            <a:ext cx="12192000" cy="42231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0F822C-BDE2-514A-8E12-5AF713C047A0}"/>
              </a:ext>
            </a:extLst>
          </p:cNvPr>
          <p:cNvSpPr/>
          <p:nvPr/>
        </p:nvSpPr>
        <p:spPr>
          <a:xfrm>
            <a:off x="2913439" y="3680373"/>
            <a:ext cx="6366934" cy="90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63" y="3852157"/>
            <a:ext cx="12176886" cy="592841"/>
          </a:xfrm>
        </p:spPr>
        <p:txBody>
          <a:bodyPr>
            <a:normAutofit/>
          </a:bodyPr>
          <a:lstStyle/>
          <a:p>
            <a:r>
              <a:rPr lang="fr-FR" sz="4100" b="1" err="1"/>
              <a:t>Accelerating</a:t>
            </a:r>
            <a:r>
              <a:rPr lang="fr-FR" sz="4100" b="1"/>
              <a:t> Innovation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50115" y="4750389"/>
            <a:ext cx="111458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How CERN Technology Makes its Way into Society</a:t>
            </a:r>
            <a:endParaRPr lang="en-US" sz="3000" dirty="0"/>
          </a:p>
          <a:p>
            <a:pPr algn="ctr"/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Giovanni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Anelli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Head of Knowledge Transfer Group, CERN</a:t>
            </a:r>
          </a:p>
        </p:txBody>
      </p:sp>
    </p:spTree>
    <p:extLst>
      <p:ext uri="{BB962C8B-B14F-4D97-AF65-F5344CB8AC3E}">
        <p14:creationId xmlns:p14="http://schemas.microsoft.com/office/powerpoint/2010/main" val="250583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9797D0-DBA3-4B43-BAED-3D875F20C451}"/>
              </a:ext>
            </a:extLst>
          </p:cNvPr>
          <p:cNvCxnSpPr/>
          <p:nvPr/>
        </p:nvCxnSpPr>
        <p:spPr>
          <a:xfrm flipH="1">
            <a:off x="4592464" y="5179792"/>
            <a:ext cx="2331624" cy="0"/>
          </a:xfrm>
          <a:prstGeom prst="line">
            <a:avLst/>
          </a:prstGeom>
          <a:ln w="952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285677-4191-8140-9547-9D055EAC6085}"/>
              </a:ext>
            </a:extLst>
          </p:cNvPr>
          <p:cNvCxnSpPr>
            <a:cxnSpLocks/>
          </p:cNvCxnSpPr>
          <p:nvPr/>
        </p:nvCxnSpPr>
        <p:spPr>
          <a:xfrm>
            <a:off x="5758276" y="2281145"/>
            <a:ext cx="1840499" cy="0"/>
          </a:xfrm>
          <a:prstGeom prst="line">
            <a:avLst/>
          </a:prstGeom>
          <a:ln w="9525">
            <a:solidFill>
              <a:schemeClr val="accent3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4AAD893-2C38-2043-A20A-2999C2DA792D}"/>
              </a:ext>
            </a:extLst>
          </p:cNvPr>
          <p:cNvCxnSpPr/>
          <p:nvPr/>
        </p:nvCxnSpPr>
        <p:spPr>
          <a:xfrm flipH="1">
            <a:off x="3133838" y="3699203"/>
            <a:ext cx="2331624" cy="0"/>
          </a:xfrm>
          <a:prstGeom prst="line">
            <a:avLst/>
          </a:prstGeom>
          <a:ln w="9525"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731609"/>
          </a:xfrm>
        </p:spPr>
        <p:txBody>
          <a:bodyPr/>
          <a:lstStyle/>
          <a:p>
            <a:r>
              <a:rPr lang="en-US"/>
              <a:t>Four pillars underpin CERN’s mission</a:t>
            </a:r>
            <a:endParaRPr lang="fr-FR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861" y="6063500"/>
            <a:ext cx="3607689" cy="498495"/>
          </a:xfrm>
          <a:prstGeom prst="rect">
            <a:avLst/>
          </a:prstGeom>
        </p:spPr>
      </p:pic>
      <p:sp>
        <p:nvSpPr>
          <p:cNvPr id="28" name="ZoneTexte 20">
            <a:extLst>
              <a:ext uri="{FF2B5EF4-FFF2-40B4-BE49-F238E27FC236}">
                <a16:creationId xmlns:a16="http://schemas.microsoft.com/office/drawing/2014/main" id="{B6449E9F-A066-894F-9700-FC85C49627B5}"/>
              </a:ext>
            </a:extLst>
          </p:cNvPr>
          <p:cNvSpPr txBox="1"/>
          <p:nvPr/>
        </p:nvSpPr>
        <p:spPr>
          <a:xfrm>
            <a:off x="7434088" y="2092169"/>
            <a:ext cx="1546125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RESEARCH</a:t>
            </a:r>
            <a:endParaRPr lang="fr-FR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ZoneTexte 22">
            <a:extLst>
              <a:ext uri="{FF2B5EF4-FFF2-40B4-BE49-F238E27FC236}">
                <a16:creationId xmlns:a16="http://schemas.microsoft.com/office/drawing/2014/main" id="{67537D8C-961F-3E47-B9BE-98C876CA126D}"/>
              </a:ext>
            </a:extLst>
          </p:cNvPr>
          <p:cNvSpPr txBox="1"/>
          <p:nvPr/>
        </p:nvSpPr>
        <p:spPr>
          <a:xfrm>
            <a:off x="1641583" y="3371206"/>
            <a:ext cx="1570829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rPr>
              <a:t>EDUCATION </a:t>
            </a:r>
            <a:br>
              <a:rPr lang="en-US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rPr>
              <a:t>&amp; TRAINING</a:t>
            </a:r>
            <a:endParaRPr lang="fr-FR">
              <a:solidFill>
                <a:schemeClr val="accent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ZoneTexte 23">
            <a:extLst>
              <a:ext uri="{FF2B5EF4-FFF2-40B4-BE49-F238E27FC236}">
                <a16:creationId xmlns:a16="http://schemas.microsoft.com/office/drawing/2014/main" id="{0C5BECD1-7B1B-4C43-A6EE-A0DE663074B1}"/>
              </a:ext>
            </a:extLst>
          </p:cNvPr>
          <p:cNvSpPr txBox="1"/>
          <p:nvPr/>
        </p:nvSpPr>
        <p:spPr>
          <a:xfrm>
            <a:off x="2895546" y="4881020"/>
            <a:ext cx="1707324" cy="94629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TECHNOLOGY </a:t>
            </a:r>
            <a:br>
              <a:rPr lang="en-US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&amp; INNOVATION</a:t>
            </a:r>
            <a:endParaRPr lang="fr-FR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ZoneTexte 21">
            <a:extLst>
              <a:ext uri="{FF2B5EF4-FFF2-40B4-BE49-F238E27FC236}">
                <a16:creationId xmlns:a16="http://schemas.microsoft.com/office/drawing/2014/main" id="{F141B71B-A18E-1A4B-ACD7-BC94BB0EDCFF}"/>
              </a:ext>
            </a:extLst>
          </p:cNvPr>
          <p:cNvSpPr txBox="1"/>
          <p:nvPr/>
        </p:nvSpPr>
        <p:spPr>
          <a:xfrm>
            <a:off x="8469431" y="3508941"/>
            <a:ext cx="2355664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COLLABORATION</a:t>
            </a:r>
            <a:endParaRPr lang="fr-FR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Oval 14"/>
          <p:cNvSpPr/>
          <p:nvPr/>
        </p:nvSpPr>
        <p:spPr>
          <a:xfrm>
            <a:off x="5920882" y="2438250"/>
            <a:ext cx="2472266" cy="24722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</a:endParaRPr>
          </a:p>
        </p:txBody>
      </p:sp>
      <p:pic>
        <p:nvPicPr>
          <p:cNvPr id="34" name="Picture Placeholder 20">
            <a:extLst>
              <a:ext uri="{FF2B5EF4-FFF2-40B4-BE49-F238E27FC236}">
                <a16:creationId xmlns:a16="http://schemas.microsoft.com/office/drawing/2014/main" id="{B88D3680-513A-ED44-81CC-2F3CD6AD70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30" t="-432" r="6110" b="432"/>
          <a:stretch/>
        </p:blipFill>
        <p:spPr>
          <a:xfrm>
            <a:off x="6112145" y="2630383"/>
            <a:ext cx="2089740" cy="2088000"/>
          </a:xfrm>
          <a:prstGeom prst="ellipse">
            <a:avLst/>
          </a:prstGeom>
        </p:spPr>
      </p:pic>
      <p:sp>
        <p:nvSpPr>
          <p:cNvPr id="18" name="Oval 15"/>
          <p:cNvSpPr/>
          <p:nvPr/>
        </p:nvSpPr>
        <p:spPr>
          <a:xfrm>
            <a:off x="4961822" y="3699203"/>
            <a:ext cx="2472266" cy="2472266"/>
          </a:xfrm>
          <a:prstGeom prst="ellipse">
            <a:avLst/>
          </a:prstGeom>
          <a:solidFill>
            <a:srgbClr val="6E2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3" name="Picture Placeholder 18">
            <a:extLst>
              <a:ext uri="{FF2B5EF4-FFF2-40B4-BE49-F238E27FC236}">
                <a16:creationId xmlns:a16="http://schemas.microsoft.com/office/drawing/2014/main" id="{28EF0F4E-6D7A-8E4E-8243-4E397B4842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606" r="16606"/>
          <a:stretch>
            <a:fillRect/>
          </a:stretch>
        </p:blipFill>
        <p:spPr>
          <a:xfrm>
            <a:off x="5153955" y="3892182"/>
            <a:ext cx="2088000" cy="2086308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EC30EA2-A160-6746-8863-4B21840FF800}"/>
              </a:ext>
            </a:extLst>
          </p:cNvPr>
          <p:cNvGrpSpPr/>
          <p:nvPr/>
        </p:nvGrpSpPr>
        <p:grpSpPr>
          <a:xfrm>
            <a:off x="3477283" y="2430919"/>
            <a:ext cx="2472266" cy="2472266"/>
            <a:chOff x="3477283" y="2430919"/>
            <a:chExt cx="2472266" cy="2472266"/>
          </a:xfrm>
        </p:grpSpPr>
        <p:sp>
          <p:nvSpPr>
            <p:cNvPr id="19" name="Oval 16"/>
            <p:cNvSpPr/>
            <p:nvPr/>
          </p:nvSpPr>
          <p:spPr>
            <a:xfrm>
              <a:off x="3477283" y="2430919"/>
              <a:ext cx="2472266" cy="2472266"/>
            </a:xfrm>
            <a:prstGeom prst="ellipse">
              <a:avLst/>
            </a:prstGeom>
            <a:solidFill>
              <a:srgbClr val="62C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35" name="Picture Placeholder 16">
              <a:extLst>
                <a:ext uri="{FF2B5EF4-FFF2-40B4-BE49-F238E27FC236}">
                  <a16:creationId xmlns:a16="http://schemas.microsoft.com/office/drawing/2014/main" id="{7F6CE354-F0C3-8446-BE21-7C125AA41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39" t="-351" r="2561" b="351"/>
            <a:stretch/>
          </p:blipFill>
          <p:spPr>
            <a:xfrm>
              <a:off x="3668557" y="2623052"/>
              <a:ext cx="2089719" cy="2088000"/>
            </a:xfrm>
            <a:prstGeom prst="ellipse">
              <a:avLst/>
            </a:prstGeom>
          </p:spPr>
        </p:pic>
      </p:grpSp>
      <p:sp>
        <p:nvSpPr>
          <p:cNvPr id="20" name="Freeform 5"/>
          <p:cNvSpPr>
            <a:spLocks/>
          </p:cNvSpPr>
          <p:nvPr/>
        </p:nvSpPr>
        <p:spPr bwMode="auto">
          <a:xfrm>
            <a:off x="4732822" y="1213710"/>
            <a:ext cx="2511014" cy="2514933"/>
          </a:xfrm>
          <a:custGeom>
            <a:avLst/>
            <a:gdLst>
              <a:gd name="T0" fmla="*/ 0 w 756"/>
              <a:gd name="T1" fmla="*/ 378 h 756"/>
              <a:gd name="T2" fmla="*/ 378 w 756"/>
              <a:gd name="T3" fmla="*/ 0 h 756"/>
              <a:gd name="T4" fmla="*/ 756 w 756"/>
              <a:gd name="T5" fmla="*/ 370 h 756"/>
              <a:gd name="T6" fmla="*/ 746 w 756"/>
              <a:gd name="T7" fmla="*/ 370 h 756"/>
              <a:gd name="T8" fmla="*/ 368 w 756"/>
              <a:gd name="T9" fmla="*/ 748 h 756"/>
              <a:gd name="T10" fmla="*/ 368 w 756"/>
              <a:gd name="T11" fmla="*/ 756 h 756"/>
              <a:gd name="T12" fmla="*/ 0 w 756"/>
              <a:gd name="T13" fmla="*/ 378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6" h="756">
                <a:moveTo>
                  <a:pt x="0" y="378"/>
                </a:moveTo>
                <a:cubicBezTo>
                  <a:pt x="0" y="169"/>
                  <a:pt x="169" y="0"/>
                  <a:pt x="378" y="0"/>
                </a:cubicBezTo>
                <a:cubicBezTo>
                  <a:pt x="584" y="0"/>
                  <a:pt x="752" y="165"/>
                  <a:pt x="756" y="370"/>
                </a:cubicBezTo>
                <a:cubicBezTo>
                  <a:pt x="753" y="370"/>
                  <a:pt x="749" y="370"/>
                  <a:pt x="746" y="370"/>
                </a:cubicBezTo>
                <a:cubicBezTo>
                  <a:pt x="537" y="370"/>
                  <a:pt x="368" y="540"/>
                  <a:pt x="368" y="748"/>
                </a:cubicBezTo>
                <a:cubicBezTo>
                  <a:pt x="368" y="751"/>
                  <a:pt x="368" y="753"/>
                  <a:pt x="368" y="756"/>
                </a:cubicBezTo>
                <a:cubicBezTo>
                  <a:pt x="164" y="751"/>
                  <a:pt x="0" y="583"/>
                  <a:pt x="0" y="378"/>
                </a:cubicBezTo>
                <a:close/>
              </a:path>
            </a:pathLst>
          </a:custGeom>
          <a:solidFill>
            <a:srgbClr val="1C4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4558CF-9EE1-0D43-B2CE-F7A71CE2DE50}"/>
              </a:ext>
            </a:extLst>
          </p:cNvPr>
          <p:cNvCxnSpPr>
            <a:cxnSpLocks/>
          </p:cNvCxnSpPr>
          <p:nvPr/>
        </p:nvCxnSpPr>
        <p:spPr>
          <a:xfrm>
            <a:off x="8298425" y="3686844"/>
            <a:ext cx="442452" cy="0"/>
          </a:xfrm>
          <a:prstGeom prst="line">
            <a:avLst/>
          </a:prstGeom>
          <a:ln w="9525">
            <a:solidFill>
              <a:schemeClr val="accent2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6E49C38-B64A-9246-967A-E0F1B8D5B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2213" y="1452412"/>
            <a:ext cx="2095200" cy="20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2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9248-CC1D-7D42-21FC-057D996D5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20" y="538858"/>
            <a:ext cx="10800000" cy="1116849"/>
          </a:xfrm>
        </p:spPr>
        <p:txBody>
          <a:bodyPr/>
          <a:lstStyle/>
          <a:p>
            <a:r>
              <a:rPr lang="en-CH">
                <a:solidFill>
                  <a:srgbClr val="6E2466"/>
                </a:solidFill>
              </a:rPr>
              <a:t>Some historic examples</a:t>
            </a:r>
          </a:p>
        </p:txBody>
      </p:sp>
      <p:sp>
        <p:nvSpPr>
          <p:cNvPr id="8" name="ZoneTexte 15">
            <a:extLst>
              <a:ext uri="{FF2B5EF4-FFF2-40B4-BE49-F238E27FC236}">
                <a16:creationId xmlns:a16="http://schemas.microsoft.com/office/drawing/2014/main" id="{4F1B69BD-C2C1-89DA-6E28-8A3597A140B4}"/>
              </a:ext>
            </a:extLst>
          </p:cNvPr>
          <p:cNvSpPr txBox="1"/>
          <p:nvPr/>
        </p:nvSpPr>
        <p:spPr>
          <a:xfrm>
            <a:off x="0" y="5303522"/>
            <a:ext cx="3960000" cy="415498"/>
          </a:xfrm>
          <a:prstGeom prst="rect">
            <a:avLst/>
          </a:prstGeom>
          <a:solidFill>
            <a:srgbClr val="6E24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</a:t>
            </a:r>
            <a:endParaRPr lang="fr-FR"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2" descr="https://mediastream.cern.ch/MediaArchive/Photo/Public/1994/9407011/9407011_31/9407011_31-A4-at-144-dpi.jpg">
            <a:extLst>
              <a:ext uri="{FF2B5EF4-FFF2-40B4-BE49-F238E27FC236}">
                <a16:creationId xmlns:a16="http://schemas.microsoft.com/office/drawing/2014/main" id="{795A7DAD-9A8A-E30D-E153-B108DEA39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7512" r="7005" b="7512"/>
          <a:stretch/>
        </p:blipFill>
        <p:spPr bwMode="auto">
          <a:xfrm>
            <a:off x="0" y="2039547"/>
            <a:ext cx="3960000" cy="3279146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9" name="ZoneTexte 16">
            <a:extLst>
              <a:ext uri="{FF2B5EF4-FFF2-40B4-BE49-F238E27FC236}">
                <a16:creationId xmlns:a16="http://schemas.microsoft.com/office/drawing/2014/main" id="{1C360DBF-471F-FC11-C675-704A2B4DEC39}"/>
              </a:ext>
            </a:extLst>
          </p:cNvPr>
          <p:cNvSpPr txBox="1"/>
          <p:nvPr/>
        </p:nvSpPr>
        <p:spPr>
          <a:xfrm>
            <a:off x="4116000" y="5303522"/>
            <a:ext cx="3960000" cy="415498"/>
          </a:xfrm>
          <a:prstGeom prst="rect">
            <a:avLst/>
          </a:prstGeom>
          <a:solidFill>
            <a:srgbClr val="6E24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TRACKERBALL</a:t>
            </a:r>
            <a:endParaRPr lang="fr-FR" sz="21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 descr="62417_650_550_0_0_0_0.jpg">
            <a:extLst>
              <a:ext uri="{FF2B5EF4-FFF2-40B4-BE49-F238E27FC236}">
                <a16:creationId xmlns:a16="http://schemas.microsoft.com/office/drawing/2014/main" id="{41DBF27F-C381-5046-2129-7DD2D2D9B7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68" t="-275" r="18371"/>
          <a:stretch/>
        </p:blipFill>
        <p:spPr>
          <a:xfrm>
            <a:off x="4115999" y="2039547"/>
            <a:ext cx="3960001" cy="3279146"/>
          </a:xfrm>
          <a:prstGeom prst="rect">
            <a:avLst/>
          </a:prstGeom>
        </p:spPr>
      </p:pic>
      <p:sp>
        <p:nvSpPr>
          <p:cNvPr id="10" name="ZoneTexte 17">
            <a:extLst>
              <a:ext uri="{FF2B5EF4-FFF2-40B4-BE49-F238E27FC236}">
                <a16:creationId xmlns:a16="http://schemas.microsoft.com/office/drawing/2014/main" id="{96241536-AD17-24B6-D8D6-3E22B911CF38}"/>
              </a:ext>
            </a:extLst>
          </p:cNvPr>
          <p:cNvSpPr txBox="1"/>
          <p:nvPr/>
        </p:nvSpPr>
        <p:spPr>
          <a:xfrm>
            <a:off x="8232000" y="5303522"/>
            <a:ext cx="3960000" cy="415498"/>
          </a:xfrm>
          <a:prstGeom prst="rect">
            <a:avLst/>
          </a:prstGeom>
          <a:solidFill>
            <a:srgbClr val="6E24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TOUCHSCREEN</a:t>
            </a:r>
            <a:endParaRPr lang="fr-FR" sz="21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2" descr="https://cds.cern.ch/record/917909/files/7704500X.jpg?subformat=icon-1440">
            <a:extLst>
              <a:ext uri="{FF2B5EF4-FFF2-40B4-BE49-F238E27FC236}">
                <a16:creationId xmlns:a16="http://schemas.microsoft.com/office/drawing/2014/main" id="{F562E487-12BB-78FD-B6C5-197560F92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r="12232"/>
          <a:stretch/>
        </p:blipFill>
        <p:spPr bwMode="auto">
          <a:xfrm>
            <a:off x="8231998" y="2039547"/>
            <a:ext cx="3960001" cy="327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73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5230BAC3-8AEF-DE29-B4B0-3A18FCBCB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77" y="830503"/>
            <a:ext cx="10186688" cy="5730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A93503-CC04-FD59-7AEF-DD87F4C8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645579"/>
          </a:xfrm>
        </p:spPr>
        <p:txBody>
          <a:bodyPr/>
          <a:lstStyle/>
          <a:p>
            <a:r>
              <a:rPr lang="en-CH" dirty="0">
                <a:solidFill>
                  <a:srgbClr val="6E2466"/>
                </a:solidFill>
              </a:rPr>
              <a:t>Our toolbox to accelerate innovation</a:t>
            </a:r>
          </a:p>
        </p:txBody>
      </p:sp>
    </p:spTree>
    <p:extLst>
      <p:ext uri="{BB962C8B-B14F-4D97-AF65-F5344CB8AC3E}">
        <p14:creationId xmlns:p14="http://schemas.microsoft.com/office/powerpoint/2010/main" val="386336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C0EFE-678C-C2AD-B5F6-ED3439F4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99" y="511993"/>
            <a:ext cx="11495999" cy="111684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6E2466"/>
                </a:solidFill>
              </a:rPr>
              <a:t>CERN as trusted non-commercial innovation partner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7A63D6B-026F-5052-AC38-D658959E8CAB}"/>
              </a:ext>
            </a:extLst>
          </p:cNvPr>
          <p:cNvGrpSpPr/>
          <p:nvPr/>
        </p:nvGrpSpPr>
        <p:grpSpPr>
          <a:xfrm>
            <a:off x="-61393" y="1890981"/>
            <a:ext cx="12365582" cy="2752672"/>
            <a:chOff x="-59377" y="2030681"/>
            <a:chExt cx="12365582" cy="2752672"/>
          </a:xfrm>
        </p:grpSpPr>
        <p:sp>
          <p:nvSpPr>
            <p:cNvPr id="10" name="ZoneTexte 15">
              <a:extLst>
                <a:ext uri="{FF2B5EF4-FFF2-40B4-BE49-F238E27FC236}">
                  <a16:creationId xmlns:a16="http://schemas.microsoft.com/office/drawing/2014/main" id="{BE9EBECD-21E8-A9DD-FA73-283BDD12D566}"/>
                </a:ext>
              </a:extLst>
            </p:cNvPr>
            <p:cNvSpPr txBox="1"/>
            <p:nvPr/>
          </p:nvSpPr>
          <p:spPr>
            <a:xfrm>
              <a:off x="-4548" y="4188712"/>
              <a:ext cx="2392824" cy="397464"/>
            </a:xfrm>
            <a:prstGeom prst="rect">
              <a:avLst/>
            </a:prstGeom>
            <a:solidFill>
              <a:srgbClr val="6E24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HEALTHCARE</a:t>
              </a:r>
              <a:endParaRPr lang="fr-FR" sz="2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ZoneTexte 16">
              <a:extLst>
                <a:ext uri="{FF2B5EF4-FFF2-40B4-BE49-F238E27FC236}">
                  <a16:creationId xmlns:a16="http://schemas.microsoft.com/office/drawing/2014/main" id="{04E8B802-6726-E975-DE46-4E157963EAFC}"/>
                </a:ext>
              </a:extLst>
            </p:cNvPr>
            <p:cNvSpPr txBox="1"/>
            <p:nvPr/>
          </p:nvSpPr>
          <p:spPr>
            <a:xfrm>
              <a:off x="2389011" y="4188712"/>
              <a:ext cx="2392824" cy="397464"/>
            </a:xfrm>
            <a:prstGeom prst="rect">
              <a:avLst/>
            </a:prstGeom>
            <a:solidFill>
              <a:srgbClr val="6E24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ENVIRONMENT</a:t>
              </a:r>
              <a:endParaRPr lang="fr-FR" sz="2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ZoneTexte 17">
              <a:extLst>
                <a:ext uri="{FF2B5EF4-FFF2-40B4-BE49-F238E27FC236}">
                  <a16:creationId xmlns:a16="http://schemas.microsoft.com/office/drawing/2014/main" id="{0AF3876D-CA57-A863-2B7B-9EF817816F0A}"/>
                </a:ext>
              </a:extLst>
            </p:cNvPr>
            <p:cNvSpPr txBox="1"/>
            <p:nvPr/>
          </p:nvSpPr>
          <p:spPr>
            <a:xfrm>
              <a:off x="4782570" y="4181539"/>
              <a:ext cx="2392824" cy="397464"/>
            </a:xfrm>
            <a:prstGeom prst="rect">
              <a:avLst/>
            </a:prstGeom>
            <a:solidFill>
              <a:srgbClr val="6E24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DIGITAL</a:t>
              </a:r>
              <a:endParaRPr lang="fr-FR" sz="2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ZoneTexte 17">
              <a:extLst>
                <a:ext uri="{FF2B5EF4-FFF2-40B4-BE49-F238E27FC236}">
                  <a16:creationId xmlns:a16="http://schemas.microsoft.com/office/drawing/2014/main" id="{94E3A359-FC37-C16A-EAC6-0ACCD988FEDE}"/>
                </a:ext>
              </a:extLst>
            </p:cNvPr>
            <p:cNvSpPr txBox="1"/>
            <p:nvPr/>
          </p:nvSpPr>
          <p:spPr>
            <a:xfrm>
              <a:off x="7176638" y="4170806"/>
              <a:ext cx="2517253" cy="412202"/>
            </a:xfrm>
            <a:prstGeom prst="rect">
              <a:avLst/>
            </a:prstGeom>
            <a:solidFill>
              <a:srgbClr val="6E24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AEROSPACE</a:t>
              </a:r>
              <a:endParaRPr lang="fr-FR" sz="2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ZoneTexte 17">
              <a:extLst>
                <a:ext uri="{FF2B5EF4-FFF2-40B4-BE49-F238E27FC236}">
                  <a16:creationId xmlns:a16="http://schemas.microsoft.com/office/drawing/2014/main" id="{985AF44A-4A72-1CF0-E260-414026A6424D}"/>
                </a:ext>
              </a:extLst>
            </p:cNvPr>
            <p:cNvSpPr txBox="1"/>
            <p:nvPr/>
          </p:nvSpPr>
          <p:spPr>
            <a:xfrm>
              <a:off x="9693893" y="4168364"/>
              <a:ext cx="2498107" cy="411797"/>
            </a:xfrm>
            <a:prstGeom prst="rect">
              <a:avLst/>
            </a:prstGeom>
            <a:solidFill>
              <a:srgbClr val="6E24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QUANTUM</a:t>
              </a:r>
              <a:endParaRPr lang="fr-FR" sz="2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6DD1F38-0B3D-345F-755C-E919814E8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59" t="8533" r="19947"/>
            <a:stretch/>
          </p:blipFill>
          <p:spPr>
            <a:xfrm>
              <a:off x="1786" y="2268186"/>
              <a:ext cx="2385979" cy="1943478"/>
            </a:xfrm>
            <a:prstGeom prst="rect">
              <a:avLst/>
            </a:prstGeom>
          </p:spPr>
        </p:pic>
        <p:pic>
          <p:nvPicPr>
            <p:cNvPr id="32" name="Picture 2" descr="https://lh3.googleusercontent.com/Q1g4fNzTAd0kegIrhjzuiQBLKkJBsMIz4Eb-O6p6TilCU-e5v2wsmpUN0JpD1y-P-zV7Lm0D1b-AnWbTj40PmEY2vhgxpKnU3cX4c-lKONnL9vfxknihzrp-VdkW7WhNmLWT3JHY">
              <a:extLst>
                <a:ext uri="{FF2B5EF4-FFF2-40B4-BE49-F238E27FC236}">
                  <a16:creationId xmlns:a16="http://schemas.microsoft.com/office/drawing/2014/main" id="{93FEEDE7-1735-7581-72BB-96B008B058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1" t="1127" r="9686"/>
            <a:stretch/>
          </p:blipFill>
          <p:spPr bwMode="auto">
            <a:xfrm>
              <a:off x="4812346" y="2268185"/>
              <a:ext cx="2787858" cy="1940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341EB9C-6A57-E004-2660-FA87E3868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272" r="798"/>
            <a:stretch/>
          </p:blipFill>
          <p:spPr>
            <a:xfrm>
              <a:off x="2358001" y="2268186"/>
              <a:ext cx="2453101" cy="194744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D4FDC78-4DF8-483F-6EB3-8A819DB34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445" t="10015" r="31541" b="30997"/>
            <a:stretch/>
          </p:blipFill>
          <p:spPr>
            <a:xfrm>
              <a:off x="7304882" y="2253839"/>
              <a:ext cx="2498107" cy="1947444"/>
            </a:xfrm>
            <a:prstGeom prst="rect">
              <a:avLst/>
            </a:prstGeom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76E63DEA-48A2-D91A-114C-D0DE069D2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4" b="4614"/>
            <a:stretch>
              <a:fillRect/>
            </a:stretch>
          </p:blipFill>
          <p:spPr bwMode="auto">
            <a:xfrm>
              <a:off x="9693890" y="2253839"/>
              <a:ext cx="2498109" cy="1947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0E25040-021A-F4C5-F4E2-DC3F7FE2D962}"/>
                </a:ext>
              </a:extLst>
            </p:cNvPr>
            <p:cNvSpPr/>
            <p:nvPr/>
          </p:nvSpPr>
          <p:spPr>
            <a:xfrm>
              <a:off x="-4548" y="2030681"/>
              <a:ext cx="12310753" cy="23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A5C4816-FD91-7A02-1A5C-82001F9C3545}"/>
                </a:ext>
              </a:extLst>
            </p:cNvPr>
            <p:cNvSpPr/>
            <p:nvPr/>
          </p:nvSpPr>
          <p:spPr>
            <a:xfrm>
              <a:off x="-59377" y="4545849"/>
              <a:ext cx="12310753" cy="23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4138329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4CB2063-ED9B-F471-2813-80E8BC710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6825771"/>
              </p:ext>
            </p:extLst>
          </p:nvPr>
        </p:nvGraphicFramePr>
        <p:xfrm>
          <a:off x="2474153" y="517236"/>
          <a:ext cx="7602720" cy="5599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1" name="Group 50">
            <a:extLst>
              <a:ext uri="{FF2B5EF4-FFF2-40B4-BE49-F238E27FC236}">
                <a16:creationId xmlns:a16="http://schemas.microsoft.com/office/drawing/2014/main" id="{073676A2-87BF-3627-C7CF-02F856E87161}"/>
              </a:ext>
            </a:extLst>
          </p:cNvPr>
          <p:cNvGrpSpPr/>
          <p:nvPr/>
        </p:nvGrpSpPr>
        <p:grpSpPr>
          <a:xfrm>
            <a:off x="-360504" y="373135"/>
            <a:ext cx="2147587" cy="6437364"/>
            <a:chOff x="549717" y="1063179"/>
            <a:chExt cx="1741055" cy="498846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117A264-71BB-DF58-AB4A-D6243E16C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9717" y="1063179"/>
              <a:ext cx="1741055" cy="164619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9442A3C-365A-76A4-1F68-C4A76C676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9717" y="2744437"/>
              <a:ext cx="1741054" cy="164618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D38E5B0-AFAC-EEBF-3761-96E524E3D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9717" y="4405456"/>
              <a:ext cx="1741055" cy="164619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A7DEC7-3676-1360-1557-EA703FEA6950}"/>
              </a:ext>
            </a:extLst>
          </p:cNvPr>
          <p:cNvGrpSpPr/>
          <p:nvPr/>
        </p:nvGrpSpPr>
        <p:grpSpPr>
          <a:xfrm>
            <a:off x="10404917" y="249382"/>
            <a:ext cx="2113564" cy="6561118"/>
            <a:chOff x="10723417" y="296882"/>
            <a:chExt cx="1771314" cy="656111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AAD399D-FE09-9401-4EBB-1CCE387FA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909478" y="408274"/>
              <a:ext cx="1282522" cy="130980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EDA6487-6808-9931-F8B9-F0BFCD498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909478" y="1724573"/>
              <a:ext cx="1282522" cy="127587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C90B142-469D-8F5E-FE6B-D967CBD4A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920016" y="3004487"/>
              <a:ext cx="1517703" cy="131854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74CCBB5-CF68-2189-0665-65C20CB55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863003" y="4326994"/>
              <a:ext cx="1375471" cy="1282444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100B19D-C7FD-0F85-B30F-FF04BE8D8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920016" y="5609808"/>
              <a:ext cx="1261443" cy="1235830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D60CF5A-1DC0-66DE-2C24-C66A3AC257E9}"/>
                </a:ext>
              </a:extLst>
            </p:cNvPr>
            <p:cNvSpPr/>
            <p:nvPr/>
          </p:nvSpPr>
          <p:spPr>
            <a:xfrm>
              <a:off x="10723417" y="296883"/>
              <a:ext cx="232224" cy="6561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D0BCFCB-63D2-115D-F95E-5712C101EE33}"/>
                </a:ext>
              </a:extLst>
            </p:cNvPr>
            <p:cNvSpPr/>
            <p:nvPr/>
          </p:nvSpPr>
          <p:spPr>
            <a:xfrm>
              <a:off x="12157708" y="296882"/>
              <a:ext cx="337023" cy="6561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166D677C-EEBA-29C4-9D6F-3835BF276C87}"/>
              </a:ext>
            </a:extLst>
          </p:cNvPr>
          <p:cNvSpPr/>
          <p:nvPr/>
        </p:nvSpPr>
        <p:spPr>
          <a:xfrm>
            <a:off x="1431108" y="332509"/>
            <a:ext cx="821034" cy="6561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CBE1D34-A444-5A6B-A6E3-9F8D4BA9D69E}"/>
              </a:ext>
            </a:extLst>
          </p:cNvPr>
          <p:cNvSpPr/>
          <p:nvPr/>
        </p:nvSpPr>
        <p:spPr>
          <a:xfrm>
            <a:off x="-552356" y="249383"/>
            <a:ext cx="552356" cy="6561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43A84C-5B6C-A170-2EB4-981EE05CA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087" y="418083"/>
            <a:ext cx="8617835" cy="645579"/>
          </a:xfrm>
        </p:spPr>
        <p:txBody>
          <a:bodyPr/>
          <a:lstStyle/>
          <a:p>
            <a:r>
              <a:rPr lang="en-CH">
                <a:solidFill>
                  <a:srgbClr val="6E2466"/>
                </a:solidFill>
              </a:rPr>
              <a:t>Hybrid strategy: tech push &amp; market pull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6AB361A-2396-A17E-20F0-7D986D880FA0}"/>
              </a:ext>
            </a:extLst>
          </p:cNvPr>
          <p:cNvSpPr/>
          <p:nvPr/>
        </p:nvSpPr>
        <p:spPr>
          <a:xfrm>
            <a:off x="-3369835" y="230341"/>
            <a:ext cx="7789342" cy="6663284"/>
          </a:xfrm>
          <a:prstGeom prst="ellipse">
            <a:avLst/>
          </a:prstGeom>
          <a:solidFill>
            <a:srgbClr val="1B426B">
              <a:alpha val="628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12AABDC-4551-3BBA-D661-546DA6B1AEC0}"/>
              </a:ext>
            </a:extLst>
          </p:cNvPr>
          <p:cNvSpPr/>
          <p:nvPr/>
        </p:nvSpPr>
        <p:spPr>
          <a:xfrm>
            <a:off x="7878419" y="230341"/>
            <a:ext cx="7789342" cy="6663284"/>
          </a:xfrm>
          <a:prstGeom prst="ellipse">
            <a:avLst/>
          </a:prstGeom>
          <a:solidFill>
            <a:srgbClr val="6E2466">
              <a:alpha val="628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0E18DCF-4BAC-2142-FAB3-B1ECA168D303}"/>
              </a:ext>
            </a:extLst>
          </p:cNvPr>
          <p:cNvGrpSpPr/>
          <p:nvPr/>
        </p:nvGrpSpPr>
        <p:grpSpPr>
          <a:xfrm>
            <a:off x="3824261" y="3059549"/>
            <a:ext cx="4927904" cy="940781"/>
            <a:chOff x="3695094" y="5808373"/>
            <a:chExt cx="4927904" cy="94078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22C5464-BE4D-AFF3-4055-2AB68AE380E4}"/>
                </a:ext>
              </a:extLst>
            </p:cNvPr>
            <p:cNvGrpSpPr/>
            <p:nvPr/>
          </p:nvGrpSpPr>
          <p:grpSpPr>
            <a:xfrm>
              <a:off x="6607038" y="5808373"/>
              <a:ext cx="2015960" cy="940781"/>
              <a:chOff x="4249351" y="2419152"/>
              <a:chExt cx="2015960" cy="940781"/>
            </a:xfrm>
          </p:grpSpPr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DE206263-E9BE-A60C-E18F-34E67D250EA2}"/>
                  </a:ext>
                </a:extLst>
              </p:cNvPr>
              <p:cNvSpPr/>
              <p:nvPr/>
            </p:nvSpPr>
            <p:spPr>
              <a:xfrm>
                <a:off x="4249351" y="2419152"/>
                <a:ext cx="2015960" cy="94078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1" name="Rounded Rectangle 4">
                <a:extLst>
                  <a:ext uri="{FF2B5EF4-FFF2-40B4-BE49-F238E27FC236}">
                    <a16:creationId xmlns:a16="http://schemas.microsoft.com/office/drawing/2014/main" id="{CDA5E111-50C3-6F95-5BAC-7D63F69C79B5}"/>
                  </a:ext>
                </a:extLst>
              </p:cNvPr>
              <p:cNvSpPr txBox="1"/>
              <p:nvPr/>
            </p:nvSpPr>
            <p:spPr>
              <a:xfrm>
                <a:off x="4295276" y="2465077"/>
                <a:ext cx="1924110" cy="8489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800" kern="1200"/>
                  <a:t>Create value propositions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D260712-4C09-67C9-5112-1593F117AFE5}"/>
                </a:ext>
              </a:extLst>
            </p:cNvPr>
            <p:cNvGrpSpPr/>
            <p:nvPr/>
          </p:nvGrpSpPr>
          <p:grpSpPr>
            <a:xfrm>
              <a:off x="3695094" y="5808373"/>
              <a:ext cx="2015960" cy="940781"/>
              <a:chOff x="1337407" y="2419152"/>
              <a:chExt cx="2015960" cy="940781"/>
            </a:xfrm>
          </p:grpSpPr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4D07958F-DA5A-B1BC-76B3-B1239FBBFC1B}"/>
                  </a:ext>
                </a:extLst>
              </p:cNvPr>
              <p:cNvSpPr/>
              <p:nvPr/>
            </p:nvSpPr>
            <p:spPr>
              <a:xfrm>
                <a:off x="1337407" y="2419152"/>
                <a:ext cx="2015960" cy="940781"/>
              </a:xfrm>
              <a:prstGeom prst="roundRect">
                <a:avLst/>
              </a:prstGeom>
              <a:solidFill>
                <a:srgbClr val="1B436B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9" name="Rounded Rectangle 6">
                <a:extLst>
                  <a:ext uri="{FF2B5EF4-FFF2-40B4-BE49-F238E27FC236}">
                    <a16:creationId xmlns:a16="http://schemas.microsoft.com/office/drawing/2014/main" id="{FA850F82-4618-B52F-8ADF-5E26D1374737}"/>
                  </a:ext>
                </a:extLst>
              </p:cNvPr>
              <p:cNvSpPr txBox="1"/>
              <p:nvPr/>
            </p:nvSpPr>
            <p:spPr>
              <a:xfrm>
                <a:off x="1383332" y="2465077"/>
                <a:ext cx="1924110" cy="8489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800" kern="1200"/>
                  <a:t>Create tech and IP dossiers</a:t>
                </a: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DFD138-1F87-CBA7-DF0B-66D9D156792B}"/>
              </a:ext>
            </a:extLst>
          </p:cNvPr>
          <p:cNvGrpSpPr/>
          <p:nvPr/>
        </p:nvGrpSpPr>
        <p:grpSpPr>
          <a:xfrm>
            <a:off x="3797967" y="2082381"/>
            <a:ext cx="4927904" cy="940781"/>
            <a:chOff x="3632048" y="2958609"/>
            <a:chExt cx="4927904" cy="94078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E9B3F7C-C3B3-C0FE-3DE9-F3304390BB25}"/>
                </a:ext>
              </a:extLst>
            </p:cNvPr>
            <p:cNvGrpSpPr/>
            <p:nvPr/>
          </p:nvGrpSpPr>
          <p:grpSpPr>
            <a:xfrm>
              <a:off x="6543992" y="2958609"/>
              <a:ext cx="2015960" cy="940781"/>
              <a:chOff x="4249351" y="1411172"/>
              <a:chExt cx="2015960" cy="940781"/>
            </a:xfrm>
          </p:grpSpPr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0E0AF985-0AB5-C031-11EF-C884F52BCFE8}"/>
                  </a:ext>
                </a:extLst>
              </p:cNvPr>
              <p:cNvSpPr/>
              <p:nvPr/>
            </p:nvSpPr>
            <p:spPr>
              <a:xfrm>
                <a:off x="4249351" y="1411172"/>
                <a:ext cx="2015960" cy="940781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8" name="Rounded Rectangle 4">
                <a:extLst>
                  <a:ext uri="{FF2B5EF4-FFF2-40B4-BE49-F238E27FC236}">
                    <a16:creationId xmlns:a16="http://schemas.microsoft.com/office/drawing/2014/main" id="{03F3954F-733E-EA12-D0B4-283CEC46ADD3}"/>
                  </a:ext>
                </a:extLst>
              </p:cNvPr>
              <p:cNvSpPr txBox="1"/>
              <p:nvPr/>
            </p:nvSpPr>
            <p:spPr>
              <a:xfrm>
                <a:off x="4295276" y="1457097"/>
                <a:ext cx="1924110" cy="8489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800" kern="1200"/>
                  <a:t>Mobilize innovation partners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752D367-0239-377D-0395-AE1E995E0EE0}"/>
                </a:ext>
              </a:extLst>
            </p:cNvPr>
            <p:cNvGrpSpPr/>
            <p:nvPr/>
          </p:nvGrpSpPr>
          <p:grpSpPr>
            <a:xfrm>
              <a:off x="3632048" y="2958609"/>
              <a:ext cx="2015960" cy="940781"/>
              <a:chOff x="1337407" y="1411172"/>
              <a:chExt cx="2015960" cy="940781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1EE6B32F-FF6D-F487-76E9-B76D1F7BB91F}"/>
                  </a:ext>
                </a:extLst>
              </p:cNvPr>
              <p:cNvSpPr/>
              <p:nvPr/>
            </p:nvSpPr>
            <p:spPr>
              <a:xfrm>
                <a:off x="1337407" y="1411172"/>
                <a:ext cx="2015960" cy="940781"/>
              </a:xfrm>
              <a:prstGeom prst="roundRect">
                <a:avLst/>
              </a:prstGeom>
              <a:solidFill>
                <a:srgbClr val="1B436B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6" name="Rounded Rectangle 6">
                <a:extLst>
                  <a:ext uri="{FF2B5EF4-FFF2-40B4-BE49-F238E27FC236}">
                    <a16:creationId xmlns:a16="http://schemas.microsoft.com/office/drawing/2014/main" id="{CAC7A1A3-4FAF-5E68-2B75-875C0F21DB19}"/>
                  </a:ext>
                </a:extLst>
              </p:cNvPr>
              <p:cNvSpPr txBox="1"/>
              <p:nvPr/>
            </p:nvSpPr>
            <p:spPr>
              <a:xfrm>
                <a:off x="1383332" y="1457097"/>
                <a:ext cx="1924110" cy="84893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800" kern="1200"/>
                  <a:t>Mobilize tech experts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623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C0EFE-678C-C2AD-B5F6-ED3439F4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99" y="511993"/>
            <a:ext cx="11495999" cy="111684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6E2466"/>
                </a:solidFill>
              </a:rPr>
              <a:t>Shaping innovation partnerships</a:t>
            </a:r>
          </a:p>
        </p:txBody>
      </p:sp>
      <p:graphicFrame>
        <p:nvGraphicFramePr>
          <p:cNvPr id="44" name="Diagram 43">
            <a:extLst>
              <a:ext uri="{FF2B5EF4-FFF2-40B4-BE49-F238E27FC236}">
                <a16:creationId xmlns:a16="http://schemas.microsoft.com/office/drawing/2014/main" id="{DF2897E9-2E2A-0401-B428-0E1A294936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8585479"/>
              </p:ext>
            </p:extLst>
          </p:nvPr>
        </p:nvGraphicFramePr>
        <p:xfrm>
          <a:off x="1528636" y="1192188"/>
          <a:ext cx="9134727" cy="4741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6806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523884-1AC8-5B45-85C9-C0EBBE039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78"/>
            <a:ext cx="12192000" cy="6643021"/>
          </a:xfrm>
          <a:prstGeom prst="rect">
            <a:avLst/>
          </a:prstGeom>
        </p:spPr>
      </p:pic>
      <p:sp>
        <p:nvSpPr>
          <p:cNvPr id="6" name="Shape 159"/>
          <p:cNvSpPr>
            <a:spLocks noGrp="1"/>
          </p:cNvSpPr>
          <p:nvPr>
            <p:ph type="title" idx="4294967295"/>
          </p:nvPr>
        </p:nvSpPr>
        <p:spPr>
          <a:xfrm>
            <a:off x="5994400" y="4952999"/>
            <a:ext cx="6197599" cy="1408181"/>
          </a:xfrm>
          <a:prstGeom prst="rect">
            <a:avLst/>
          </a:prstGeom>
          <a:solidFill>
            <a:srgbClr val="C0BFCB"/>
          </a:solidFill>
        </p:spPr>
        <p:txBody>
          <a:bodyPr vert="horz" lIns="0" tIns="0" rIns="0" bIns="0" rtlCol="0" anchor="b" anchorCtr="0">
            <a:noAutofit/>
          </a:bodyPr>
          <a:lstStyle/>
          <a:p>
            <a:pPr defTabSz="213590"/>
            <a:r>
              <a:rPr lang="en-GB" sz="3200" dirty="0" err="1">
                <a:solidFill>
                  <a:schemeClr val="bg1"/>
                </a:solidFill>
              </a:rPr>
              <a:t>MedAustron</a:t>
            </a:r>
            <a:r>
              <a:rPr lang="en-GB" sz="3200">
                <a:solidFill>
                  <a:schemeClr val="bg1"/>
                </a:solidFill>
              </a:rPr>
              <a:t> and CNAO offer hadron therapy using CERN technology.</a:t>
            </a:r>
            <a:endParaRPr sz="320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032343-20D8-2D4A-B2DC-C866A3A25005}"/>
              </a:ext>
            </a:extLst>
          </p:cNvPr>
          <p:cNvGrpSpPr/>
          <p:nvPr/>
        </p:nvGrpSpPr>
        <p:grpSpPr>
          <a:xfrm>
            <a:off x="9712050" y="496819"/>
            <a:ext cx="2479949" cy="576000"/>
            <a:chOff x="8485551" y="1159075"/>
            <a:chExt cx="2479949" cy="576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E72D5B-A61D-7249-985F-AD4C06D2D046}"/>
                </a:ext>
              </a:extLst>
            </p:cNvPr>
            <p:cNvSpPr/>
            <p:nvPr/>
          </p:nvSpPr>
          <p:spPr>
            <a:xfrm>
              <a:off x="8485551" y="1159075"/>
              <a:ext cx="2479949" cy="5760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49D795-5194-1F45-8DC0-CA38DB5F6B1B}"/>
                </a:ext>
              </a:extLst>
            </p:cNvPr>
            <p:cNvSpPr txBox="1"/>
            <p:nvPr/>
          </p:nvSpPr>
          <p:spPr>
            <a:xfrm>
              <a:off x="8485551" y="1159075"/>
              <a:ext cx="2479949" cy="57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Collaborative R&amp;D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540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CERN_Corporate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E0AEF679-98C1-AB42-B5BE-2ED16A1D638D}"/>
    </a:ext>
  </a:extLst>
</a:theme>
</file>

<file path=ppt/theme/theme2.xml><?xml version="1.0" encoding="utf-8"?>
<a:theme xmlns:a="http://schemas.openxmlformats.org/drawingml/2006/main" name="1_Research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3.xml><?xml version="1.0" encoding="utf-8"?>
<a:theme xmlns:a="http://schemas.openxmlformats.org/drawingml/2006/main" name="2_Collaboration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4.xml><?xml version="1.0" encoding="utf-8"?>
<a:theme xmlns:a="http://schemas.openxmlformats.org/drawingml/2006/main" name="3_Innovation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5.xml><?xml version="1.0" encoding="utf-8"?>
<a:theme xmlns:a="http://schemas.openxmlformats.org/drawingml/2006/main" name="4_Education and Training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6.xml><?xml version="1.0" encoding="utf-8"?>
<a:theme xmlns:a="http://schemas.openxmlformats.org/drawingml/2006/main" name="Country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CERN_New_Corporate_proposition</Template>
  <TotalTime>24176</TotalTime>
  <Words>338</Words>
  <Application>Microsoft Macintosh PowerPoint</Application>
  <PresentationFormat>Widescreen</PresentationFormat>
  <Paragraphs>73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Raleway</vt:lpstr>
      <vt:lpstr>CERN_Corporate</vt:lpstr>
      <vt:lpstr>1_Research</vt:lpstr>
      <vt:lpstr>2_Collaboration</vt:lpstr>
      <vt:lpstr>3_Innovation</vt:lpstr>
      <vt:lpstr>4_Education and Training</vt:lpstr>
      <vt:lpstr>Country</vt:lpstr>
      <vt:lpstr>PowerPoint Presentation</vt:lpstr>
      <vt:lpstr>Accelerating Innovation</vt:lpstr>
      <vt:lpstr>Four pillars underpin CERN’s mission</vt:lpstr>
      <vt:lpstr>Some historic examples</vt:lpstr>
      <vt:lpstr>Our toolbox to accelerate innovation</vt:lpstr>
      <vt:lpstr>CERN as trusted non-commercial innovation partner</vt:lpstr>
      <vt:lpstr>Hybrid strategy: tech push &amp; market pull</vt:lpstr>
      <vt:lpstr>Shaping innovation partnerships</vt:lpstr>
      <vt:lpstr>MedAustron and CNAO offer hadron therapy using CERN technology.</vt:lpstr>
      <vt:lpstr>ZENSEACT (Volvo Cars Company) teams up with CERN on extremely fast machine learning using FPGAs.</vt:lpstr>
      <vt:lpstr>ZENSEACT (Volvo Cars Company) teams up with CERN on fast machine learning using FPGAs.</vt:lpstr>
      <vt:lpstr>PowerPoint Presentation</vt:lpstr>
      <vt:lpstr>PowerPoint Presentation</vt:lpstr>
      <vt:lpstr>Key lessons learned when innovating together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Ewa Lopienska</dc:creator>
  <cp:lastModifiedBy>Giovanni Anelli</cp:lastModifiedBy>
  <cp:revision>1098</cp:revision>
  <cp:lastPrinted>2021-04-15T12:33:04Z</cp:lastPrinted>
  <dcterms:created xsi:type="dcterms:W3CDTF">2017-12-12T17:17:03Z</dcterms:created>
  <dcterms:modified xsi:type="dcterms:W3CDTF">2023-09-06T06:47:17Z</dcterms:modified>
</cp:coreProperties>
</file>