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9"/>
  </p:notesMasterIdLst>
  <p:handoutMasterIdLst>
    <p:handoutMasterId r:id="rId10"/>
  </p:handoutMasterIdLst>
  <p:sldIdLst>
    <p:sldId id="363" r:id="rId2"/>
    <p:sldId id="398" r:id="rId3"/>
    <p:sldId id="400" r:id="rId4"/>
    <p:sldId id="403" r:id="rId5"/>
    <p:sldId id="406" r:id="rId6"/>
    <p:sldId id="408" r:id="rId7"/>
    <p:sldId id="39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orient="horz" pos="300" userDrawn="1">
          <p15:clr>
            <a:srgbClr val="A4A3A4"/>
          </p15:clr>
        </p15:guide>
        <p15:guide id="6" orient="horz" pos="4020" userDrawn="1">
          <p15:clr>
            <a:srgbClr val="A4A3A4"/>
          </p15:clr>
        </p15:guide>
        <p15:guide id="7" pos="4929" userDrawn="1">
          <p15:clr>
            <a:srgbClr val="A4A3A4"/>
          </p15:clr>
        </p15:guide>
        <p15:guide id="8" pos="2751" userDrawn="1">
          <p15:clr>
            <a:srgbClr val="A4A3A4"/>
          </p15:clr>
        </p15:guide>
        <p15:guide id="9" pos="2502" userDrawn="1">
          <p15:clr>
            <a:srgbClr val="A4A3A4"/>
          </p15:clr>
        </p15:guide>
        <p15:guide id="10" pos="5178" userDrawn="1">
          <p15:clr>
            <a:srgbClr val="A4A3A4"/>
          </p15:clr>
        </p15:guide>
        <p15:guide id="11" orient="horz" pos="1253" userDrawn="1">
          <p15:clr>
            <a:srgbClr val="A4A3A4"/>
          </p15:clr>
        </p15:guide>
        <p15:guide id="12" orient="horz" pos="2047" userDrawn="1">
          <p15:clr>
            <a:srgbClr val="A4A3A4"/>
          </p15:clr>
        </p15:guide>
        <p15:guide id="13" orient="horz" pos="227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F20"/>
    <a:srgbClr val="7DBC9C"/>
    <a:srgbClr val="3580D9"/>
    <a:srgbClr val="491F9C"/>
    <a:srgbClr val="9E005D"/>
    <a:srgbClr val="696969"/>
    <a:srgbClr val="140355"/>
    <a:srgbClr val="D97001"/>
    <a:srgbClr val="12519D"/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15" autoAdjust="0"/>
    <p:restoredTop sz="96766" autoAdjust="0"/>
  </p:normalViewPr>
  <p:slideViewPr>
    <p:cSldViewPr snapToGrid="0" snapToObjects="1">
      <p:cViewPr varScale="1">
        <p:scale>
          <a:sx n="161" d="100"/>
          <a:sy n="161" d="100"/>
        </p:scale>
        <p:origin x="1012" y="100"/>
      </p:cViewPr>
      <p:guideLst>
        <p:guide orient="horz" pos="2160"/>
        <p:guide pos="3840"/>
        <p:guide pos="325"/>
        <p:guide pos="7355"/>
        <p:guide orient="horz" pos="300"/>
        <p:guide orient="horz" pos="4020"/>
        <p:guide pos="4929"/>
        <p:guide pos="2751"/>
        <p:guide pos="2502"/>
        <p:guide pos="5178"/>
        <p:guide orient="horz" pos="1253"/>
        <p:guide orient="horz" pos="2047"/>
        <p:guide orient="horz" pos="22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872"/>
    </p:cViewPr>
  </p:sorterViewPr>
  <p:notesViewPr>
    <p:cSldViewPr snapToGrid="0" snapToObjects="1">
      <p:cViewPr varScale="1">
        <p:scale>
          <a:sx n="170" d="100"/>
          <a:sy n="170" d="100"/>
        </p:scale>
        <p:origin x="65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4E98C2D-945F-C64F-BFAA-7C2056038C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37CC5D1-A834-D345-90EB-23C05B4A6C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1289B-25F2-994B-9B88-C4AEF74EED10}" type="datetimeFigureOut">
              <a:rPr lang="es-ES" smtClean="0"/>
              <a:t>21/08/2023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36593A5-C435-254F-80B2-FF0729496B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3135861-92D2-534C-B4A1-0AF6C94FCD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36588-6029-3345-8994-D9513646290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913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BBF96-91BA-BA4B-908C-5D3183D7DC87}" type="datetimeFigureOut">
              <a:rPr lang="es-ES"/>
              <a:t>21/08/2023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6CE78-7CF3-4F4A-A1C6-EFA79E11CA62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17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6CE78-7CF3-4F4A-A1C6-EFA79E11CA62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7046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6CE78-7CF3-4F4A-A1C6-EFA79E11CA62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3369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6CE78-7CF3-4F4A-A1C6-EFA79E11CA62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5625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6CE78-7CF3-4F4A-A1C6-EFA79E11CA62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516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6CE78-7CF3-4F4A-A1C6-EFA79E11CA62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2066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6CE78-7CF3-4F4A-A1C6-EFA79E11CA62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1106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6CE78-7CF3-4F4A-A1C6-EFA79E11CA62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0887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31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782494" y="720080"/>
            <a:ext cx="4738745" cy="613792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99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6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60425" y="2355850"/>
            <a:ext cx="5414963" cy="2794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68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269038" y="1831975"/>
            <a:ext cx="5948362" cy="37179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851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C7C6-A145-9147-9DC9-902A7D1C07F5}" type="datetimeFigureOut">
              <a:rPr lang="bg-BG"/>
              <a:t>21.8.2023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43C4-5AE3-6140-9702-376AA8DE01AF}" type="slidenum">
              <a:rPr lang="uk-UA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2819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C7C6-A145-9147-9DC9-902A7D1C07F5}" type="datetimeFigureOut">
              <a:rPr lang="es-ES"/>
              <a:t>21/08/2023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43C4-5AE3-6140-9702-376AA8DE01AF}" type="slidenum">
              <a:rPr lang="uk-UA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177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C7C6-A145-9147-9DC9-902A7D1C07F5}" type="datetimeFigureOut">
              <a:rPr lang="es-ES"/>
              <a:t>21/08/2023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43C4-5AE3-6140-9702-376AA8DE01AF}" type="slidenum">
              <a:rPr lang="uk-UA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5228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C7C6-A145-9147-9DC9-902A7D1C07F5}" type="datetimeFigureOut">
              <a:rPr lang="es-ES"/>
              <a:t>21/08/2023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43C4-5AE3-6140-9702-376AA8DE01AF}" type="slidenum">
              <a:rPr lang="uk-UA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3757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C7C6-A145-9147-9DC9-902A7D1C07F5}" type="datetimeFigureOut">
              <a:rPr lang="es-ES"/>
              <a:t>21/08/2023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43C4-5AE3-6140-9702-376AA8DE01AF}" type="slidenum">
              <a:rPr lang="uk-UA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7036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909674" y="2008898"/>
            <a:ext cx="10335516" cy="2481459"/>
          </a:xfrm>
          <a:custGeom>
            <a:avLst/>
            <a:gdLst>
              <a:gd name="connsiteX0" fmla="*/ 993480 w 6314715"/>
              <a:gd name="connsiteY0" fmla="*/ 1493432 h 1516103"/>
              <a:gd name="connsiteX1" fmla="*/ 993480 w 6314715"/>
              <a:gd name="connsiteY1" fmla="*/ 1516103 h 1516103"/>
              <a:gd name="connsiteX2" fmla="*/ 985561 w 6314715"/>
              <a:gd name="connsiteY2" fmla="*/ 1508546 h 1516103"/>
              <a:gd name="connsiteX3" fmla="*/ 985561 w 6314715"/>
              <a:gd name="connsiteY3" fmla="*/ 1500989 h 1516103"/>
              <a:gd name="connsiteX4" fmla="*/ 993480 w 6314715"/>
              <a:gd name="connsiteY4" fmla="*/ 1493432 h 1516103"/>
              <a:gd name="connsiteX5" fmla="*/ 5482856 w 6314715"/>
              <a:gd name="connsiteY5" fmla="*/ 1477598 h 1516103"/>
              <a:gd name="connsiteX6" fmla="*/ 5475297 w 6314715"/>
              <a:gd name="connsiteY6" fmla="*/ 1485515 h 1516103"/>
              <a:gd name="connsiteX7" fmla="*/ 5482856 w 6314715"/>
              <a:gd name="connsiteY7" fmla="*/ 1477598 h 1516103"/>
              <a:gd name="connsiteX8" fmla="*/ 978002 w 6314715"/>
              <a:gd name="connsiteY8" fmla="*/ 1477598 h 1516103"/>
              <a:gd name="connsiteX9" fmla="*/ 978002 w 6314715"/>
              <a:gd name="connsiteY9" fmla="*/ 1485515 h 1516103"/>
              <a:gd name="connsiteX10" fmla="*/ 970083 w 6314715"/>
              <a:gd name="connsiteY10" fmla="*/ 1493432 h 1516103"/>
              <a:gd name="connsiteX11" fmla="*/ 970083 w 6314715"/>
              <a:gd name="connsiteY11" fmla="*/ 1485515 h 1516103"/>
              <a:gd name="connsiteX12" fmla="*/ 978002 w 6314715"/>
              <a:gd name="connsiteY12" fmla="*/ 1477598 h 1516103"/>
              <a:gd name="connsiteX13" fmla="*/ 5467378 w 6314715"/>
              <a:gd name="connsiteY13" fmla="*/ 1470041 h 1516103"/>
              <a:gd name="connsiteX14" fmla="*/ 5470576 w 6314715"/>
              <a:gd name="connsiteY14" fmla="*/ 1471349 h 1516103"/>
              <a:gd name="connsiteX15" fmla="*/ 5470719 w 6314715"/>
              <a:gd name="connsiteY15" fmla="*/ 1472166 h 1516103"/>
              <a:gd name="connsiteX16" fmla="*/ 5467378 w 6314715"/>
              <a:gd name="connsiteY16" fmla="*/ 1470041 h 1516103"/>
              <a:gd name="connsiteX17" fmla="*/ 5398266 w 6314715"/>
              <a:gd name="connsiteY17" fmla="*/ 1470041 h 1516103"/>
              <a:gd name="connsiteX18" fmla="*/ 5405825 w 6314715"/>
              <a:gd name="connsiteY18" fmla="*/ 1477598 h 1516103"/>
              <a:gd name="connsiteX19" fmla="*/ 5398266 w 6314715"/>
              <a:gd name="connsiteY19" fmla="*/ 1477598 h 1516103"/>
              <a:gd name="connsiteX20" fmla="*/ 5398266 w 6314715"/>
              <a:gd name="connsiteY20" fmla="*/ 1476653 h 1516103"/>
              <a:gd name="connsiteX21" fmla="*/ 5398266 w 6314715"/>
              <a:gd name="connsiteY21" fmla="*/ 1470985 h 1516103"/>
              <a:gd name="connsiteX22" fmla="*/ 5582924 w 6314715"/>
              <a:gd name="connsiteY22" fmla="*/ 1462484 h 1516103"/>
              <a:gd name="connsiteX23" fmla="*/ 5575365 w 6314715"/>
              <a:gd name="connsiteY23" fmla="*/ 1470041 h 1516103"/>
              <a:gd name="connsiteX24" fmla="*/ 5582924 w 6314715"/>
              <a:gd name="connsiteY24" fmla="*/ 1462484 h 1516103"/>
              <a:gd name="connsiteX25" fmla="*/ 5221168 w 6314715"/>
              <a:gd name="connsiteY25" fmla="*/ 1462484 h 1516103"/>
              <a:gd name="connsiteX26" fmla="*/ 5228897 w 6314715"/>
              <a:gd name="connsiteY26" fmla="*/ 1462484 h 1516103"/>
              <a:gd name="connsiteX27" fmla="*/ 5228097 w 6314715"/>
              <a:gd name="connsiteY27" fmla="*/ 1464328 h 1516103"/>
              <a:gd name="connsiteX28" fmla="*/ 5221168 w 6314715"/>
              <a:gd name="connsiteY28" fmla="*/ 1462484 h 1516103"/>
              <a:gd name="connsiteX29" fmla="*/ 1078070 w 6314715"/>
              <a:gd name="connsiteY29" fmla="*/ 1462484 h 1516103"/>
              <a:gd name="connsiteX30" fmla="*/ 1085629 w 6314715"/>
              <a:gd name="connsiteY30" fmla="*/ 1477598 h 1516103"/>
              <a:gd name="connsiteX31" fmla="*/ 1078070 w 6314715"/>
              <a:gd name="connsiteY31" fmla="*/ 1493432 h 1516103"/>
              <a:gd name="connsiteX32" fmla="*/ 1070511 w 6314715"/>
              <a:gd name="connsiteY32" fmla="*/ 1485515 h 1516103"/>
              <a:gd name="connsiteX33" fmla="*/ 1078070 w 6314715"/>
              <a:gd name="connsiteY33" fmla="*/ 1470041 h 1516103"/>
              <a:gd name="connsiteX34" fmla="*/ 1078070 w 6314715"/>
              <a:gd name="connsiteY34" fmla="*/ 1462484 h 1516103"/>
              <a:gd name="connsiteX35" fmla="*/ 993480 w 6314715"/>
              <a:gd name="connsiteY35" fmla="*/ 1462484 h 1516103"/>
              <a:gd name="connsiteX36" fmla="*/ 993480 w 6314715"/>
              <a:gd name="connsiteY36" fmla="*/ 1470041 h 1516103"/>
              <a:gd name="connsiteX37" fmla="*/ 1008958 w 6314715"/>
              <a:gd name="connsiteY37" fmla="*/ 1462484 h 1516103"/>
              <a:gd name="connsiteX38" fmla="*/ 1001039 w 6314715"/>
              <a:gd name="connsiteY38" fmla="*/ 1462484 h 1516103"/>
              <a:gd name="connsiteX39" fmla="*/ 993480 w 6314715"/>
              <a:gd name="connsiteY39" fmla="*/ 1462484 h 1516103"/>
              <a:gd name="connsiteX40" fmla="*/ 933417 w 6314715"/>
              <a:gd name="connsiteY40" fmla="*/ 1462484 h 1516103"/>
              <a:gd name="connsiteX41" fmla="*/ 939487 w 6314715"/>
              <a:gd name="connsiteY41" fmla="*/ 1462484 h 1516103"/>
              <a:gd name="connsiteX42" fmla="*/ 934908 w 6314715"/>
              <a:gd name="connsiteY42" fmla="*/ 1464435 h 1516103"/>
              <a:gd name="connsiteX43" fmla="*/ 932676 w 6314715"/>
              <a:gd name="connsiteY43" fmla="*/ 1461514 h 1516103"/>
              <a:gd name="connsiteX44" fmla="*/ 933417 w 6314715"/>
              <a:gd name="connsiteY44" fmla="*/ 1462484 h 1516103"/>
              <a:gd name="connsiteX45" fmla="*/ 931567 w 6314715"/>
              <a:gd name="connsiteY45" fmla="*/ 1462484 h 1516103"/>
              <a:gd name="connsiteX46" fmla="*/ 5275037 w 6314715"/>
              <a:gd name="connsiteY46" fmla="*/ 1460324 h 1516103"/>
              <a:gd name="connsiteX47" fmla="*/ 5275161 w 6314715"/>
              <a:gd name="connsiteY47" fmla="*/ 1462484 h 1516103"/>
              <a:gd name="connsiteX48" fmla="*/ 5267242 w 6314715"/>
              <a:gd name="connsiteY48" fmla="*/ 1470041 h 1516103"/>
              <a:gd name="connsiteX49" fmla="*/ 5275037 w 6314715"/>
              <a:gd name="connsiteY49" fmla="*/ 1460324 h 1516103"/>
              <a:gd name="connsiteX50" fmla="*/ 5490775 w 6314715"/>
              <a:gd name="connsiteY50" fmla="*/ 1454567 h 1516103"/>
              <a:gd name="connsiteX51" fmla="*/ 5490775 w 6314715"/>
              <a:gd name="connsiteY51" fmla="*/ 1462484 h 1516103"/>
              <a:gd name="connsiteX52" fmla="*/ 5498334 w 6314715"/>
              <a:gd name="connsiteY52" fmla="*/ 1454567 h 1516103"/>
              <a:gd name="connsiteX53" fmla="*/ 5436782 w 6314715"/>
              <a:gd name="connsiteY53" fmla="*/ 1454567 h 1516103"/>
              <a:gd name="connsiteX54" fmla="*/ 5436782 w 6314715"/>
              <a:gd name="connsiteY54" fmla="*/ 1458525 h 1516103"/>
              <a:gd name="connsiteX55" fmla="*/ 5436782 w 6314715"/>
              <a:gd name="connsiteY55" fmla="*/ 1461494 h 1516103"/>
              <a:gd name="connsiteX56" fmla="*/ 5436782 w 6314715"/>
              <a:gd name="connsiteY56" fmla="*/ 1462450 h 1516103"/>
              <a:gd name="connsiteX57" fmla="*/ 5436782 w 6314715"/>
              <a:gd name="connsiteY57" fmla="*/ 1462484 h 1516103"/>
              <a:gd name="connsiteX58" fmla="*/ 5436782 w 6314715"/>
              <a:gd name="connsiteY58" fmla="*/ 1465272 h 1516103"/>
              <a:gd name="connsiteX59" fmla="*/ 5436782 w 6314715"/>
              <a:gd name="connsiteY59" fmla="*/ 1470041 h 1516103"/>
              <a:gd name="connsiteX60" fmla="*/ 5444701 w 6314715"/>
              <a:gd name="connsiteY60" fmla="*/ 1462484 h 1516103"/>
              <a:gd name="connsiteX61" fmla="*/ 5452260 w 6314715"/>
              <a:gd name="connsiteY61" fmla="*/ 1462484 h 1516103"/>
              <a:gd name="connsiteX62" fmla="*/ 5459819 w 6314715"/>
              <a:gd name="connsiteY62" fmla="*/ 1454567 h 1516103"/>
              <a:gd name="connsiteX63" fmla="*/ 5452260 w 6314715"/>
              <a:gd name="connsiteY63" fmla="*/ 1454567 h 1516103"/>
              <a:gd name="connsiteX64" fmla="*/ 5452260 w 6314715"/>
              <a:gd name="connsiteY64" fmla="*/ 1462484 h 1516103"/>
              <a:gd name="connsiteX65" fmla="*/ 5436782 w 6314715"/>
              <a:gd name="connsiteY65" fmla="*/ 1454567 h 1516103"/>
              <a:gd name="connsiteX66" fmla="*/ 900971 w 6314715"/>
              <a:gd name="connsiteY66" fmla="*/ 1454567 h 1516103"/>
              <a:gd name="connsiteX67" fmla="*/ 893412 w 6314715"/>
              <a:gd name="connsiteY67" fmla="*/ 1462484 h 1516103"/>
              <a:gd name="connsiteX68" fmla="*/ 900971 w 6314715"/>
              <a:gd name="connsiteY68" fmla="*/ 1454567 h 1516103"/>
              <a:gd name="connsiteX69" fmla="*/ 885493 w 6314715"/>
              <a:gd name="connsiteY69" fmla="*/ 1454567 h 1516103"/>
              <a:gd name="connsiteX70" fmla="*/ 877934 w 6314715"/>
              <a:gd name="connsiteY70" fmla="*/ 1462484 h 1516103"/>
              <a:gd name="connsiteX71" fmla="*/ 817011 w 6314715"/>
              <a:gd name="connsiteY71" fmla="*/ 1451733 h 1516103"/>
              <a:gd name="connsiteX72" fmla="*/ 823941 w 6314715"/>
              <a:gd name="connsiteY72" fmla="*/ 1454567 h 1516103"/>
              <a:gd name="connsiteX73" fmla="*/ 816021 w 6314715"/>
              <a:gd name="connsiteY73" fmla="*/ 1454567 h 1516103"/>
              <a:gd name="connsiteX74" fmla="*/ 817011 w 6314715"/>
              <a:gd name="connsiteY74" fmla="*/ 1451733 h 1516103"/>
              <a:gd name="connsiteX75" fmla="*/ 862456 w 6314715"/>
              <a:gd name="connsiteY75" fmla="*/ 1447010 h 1516103"/>
              <a:gd name="connsiteX76" fmla="*/ 870015 w 6314715"/>
              <a:gd name="connsiteY76" fmla="*/ 1454567 h 1516103"/>
              <a:gd name="connsiteX77" fmla="*/ 862456 w 6314715"/>
              <a:gd name="connsiteY77" fmla="*/ 1447010 h 1516103"/>
              <a:gd name="connsiteX78" fmla="*/ 805391 w 6314715"/>
              <a:gd name="connsiteY78" fmla="*/ 1445002 h 1516103"/>
              <a:gd name="connsiteX79" fmla="*/ 816021 w 6314715"/>
              <a:gd name="connsiteY79" fmla="*/ 1454567 h 1516103"/>
              <a:gd name="connsiteX80" fmla="*/ 823941 w 6314715"/>
              <a:gd name="connsiteY80" fmla="*/ 1462484 h 1516103"/>
              <a:gd name="connsiteX81" fmla="*/ 808462 w 6314715"/>
              <a:gd name="connsiteY81" fmla="*/ 1470041 h 1516103"/>
              <a:gd name="connsiteX82" fmla="*/ 808462 w 6314715"/>
              <a:gd name="connsiteY82" fmla="*/ 1462484 h 1516103"/>
              <a:gd name="connsiteX83" fmla="*/ 800903 w 6314715"/>
              <a:gd name="connsiteY83" fmla="*/ 1447010 h 1516103"/>
              <a:gd name="connsiteX84" fmla="*/ 805391 w 6314715"/>
              <a:gd name="connsiteY84" fmla="*/ 1445002 h 1516103"/>
              <a:gd name="connsiteX85" fmla="*/ 5436782 w 6314715"/>
              <a:gd name="connsiteY85" fmla="*/ 1439453 h 1516103"/>
              <a:gd name="connsiteX86" fmla="*/ 5444701 w 6314715"/>
              <a:gd name="connsiteY86" fmla="*/ 1439453 h 1516103"/>
              <a:gd name="connsiteX87" fmla="*/ 840723 w 6314715"/>
              <a:gd name="connsiteY87" fmla="*/ 1437175 h 1516103"/>
              <a:gd name="connsiteX88" fmla="*/ 839418 w 6314715"/>
              <a:gd name="connsiteY88" fmla="*/ 1439453 h 1516103"/>
              <a:gd name="connsiteX89" fmla="*/ 831860 w 6314715"/>
              <a:gd name="connsiteY89" fmla="*/ 1447010 h 1516103"/>
              <a:gd name="connsiteX90" fmla="*/ 839418 w 6314715"/>
              <a:gd name="connsiteY90" fmla="*/ 1439453 h 1516103"/>
              <a:gd name="connsiteX91" fmla="*/ 839418 w 6314715"/>
              <a:gd name="connsiteY91" fmla="*/ 1447010 h 1516103"/>
              <a:gd name="connsiteX92" fmla="*/ 846978 w 6314715"/>
              <a:gd name="connsiteY92" fmla="*/ 1454567 h 1516103"/>
              <a:gd name="connsiteX93" fmla="*/ 854897 w 6314715"/>
              <a:gd name="connsiteY93" fmla="*/ 1439453 h 1516103"/>
              <a:gd name="connsiteX94" fmla="*/ 840723 w 6314715"/>
              <a:gd name="connsiteY94" fmla="*/ 1437175 h 1516103"/>
              <a:gd name="connsiteX95" fmla="*/ 5660315 w 6314715"/>
              <a:gd name="connsiteY95" fmla="*/ 1431536 h 1516103"/>
              <a:gd name="connsiteX96" fmla="*/ 5660315 w 6314715"/>
              <a:gd name="connsiteY96" fmla="*/ 1439453 h 1516103"/>
              <a:gd name="connsiteX97" fmla="*/ 5667874 w 6314715"/>
              <a:gd name="connsiteY97" fmla="*/ 1431536 h 1516103"/>
              <a:gd name="connsiteX98" fmla="*/ 5660315 w 6314715"/>
              <a:gd name="connsiteY98" fmla="*/ 1431536 h 1516103"/>
              <a:gd name="connsiteX99" fmla="*/ 5521371 w 6314715"/>
              <a:gd name="connsiteY99" fmla="*/ 1431536 h 1516103"/>
              <a:gd name="connsiteX100" fmla="*/ 5521371 w 6314715"/>
              <a:gd name="connsiteY100" fmla="*/ 1439453 h 1516103"/>
              <a:gd name="connsiteX101" fmla="*/ 5521371 w 6314715"/>
              <a:gd name="connsiteY101" fmla="*/ 1431536 h 1516103"/>
              <a:gd name="connsiteX102" fmla="*/ 5405825 w 6314715"/>
              <a:gd name="connsiteY102" fmla="*/ 1431536 h 1516103"/>
              <a:gd name="connsiteX103" fmla="*/ 5390707 w 6314715"/>
              <a:gd name="connsiteY103" fmla="*/ 1439453 h 1516103"/>
              <a:gd name="connsiteX104" fmla="*/ 5405825 w 6314715"/>
              <a:gd name="connsiteY104" fmla="*/ 1431536 h 1516103"/>
              <a:gd name="connsiteX105" fmla="*/ 831860 w 6314715"/>
              <a:gd name="connsiteY105" fmla="*/ 1431536 h 1516103"/>
              <a:gd name="connsiteX106" fmla="*/ 831860 w 6314715"/>
              <a:gd name="connsiteY106" fmla="*/ 1432557 h 1516103"/>
              <a:gd name="connsiteX107" fmla="*/ 830881 w 6314715"/>
              <a:gd name="connsiteY107" fmla="*/ 1432683 h 1516103"/>
              <a:gd name="connsiteX108" fmla="*/ 823941 w 6314715"/>
              <a:gd name="connsiteY108" fmla="*/ 1439453 h 1516103"/>
              <a:gd name="connsiteX109" fmla="*/ 5559887 w 6314715"/>
              <a:gd name="connsiteY109" fmla="*/ 1423978 h 1516103"/>
              <a:gd name="connsiteX110" fmla="*/ 5567806 w 6314715"/>
              <a:gd name="connsiteY110" fmla="*/ 1423978 h 1516103"/>
              <a:gd name="connsiteX111" fmla="*/ 5563281 w 6314715"/>
              <a:gd name="connsiteY111" fmla="*/ 1425829 h 1516103"/>
              <a:gd name="connsiteX112" fmla="*/ 5536850 w 6314715"/>
              <a:gd name="connsiteY112" fmla="*/ 1423978 h 1516103"/>
              <a:gd name="connsiteX113" fmla="*/ 5530414 w 6314715"/>
              <a:gd name="connsiteY113" fmla="*/ 1431375 h 1516103"/>
              <a:gd name="connsiteX114" fmla="*/ 5529290 w 6314715"/>
              <a:gd name="connsiteY114" fmla="*/ 1431536 h 1516103"/>
              <a:gd name="connsiteX115" fmla="*/ 5536850 w 6314715"/>
              <a:gd name="connsiteY115" fmla="*/ 1423978 h 1516103"/>
              <a:gd name="connsiteX116" fmla="*/ 5617660 w 6314715"/>
              <a:gd name="connsiteY116" fmla="*/ 1418041 h 1516103"/>
              <a:gd name="connsiteX117" fmla="*/ 5618416 w 6314715"/>
              <a:gd name="connsiteY117" fmla="*/ 1419228 h 1516103"/>
              <a:gd name="connsiteX118" fmla="*/ 5613880 w 6314715"/>
              <a:gd name="connsiteY118" fmla="*/ 1423978 h 1516103"/>
              <a:gd name="connsiteX119" fmla="*/ 5617660 w 6314715"/>
              <a:gd name="connsiteY119" fmla="*/ 1418041 h 1516103"/>
              <a:gd name="connsiteX120" fmla="*/ 5598762 w 6314715"/>
              <a:gd name="connsiteY120" fmla="*/ 1408504 h 1516103"/>
              <a:gd name="connsiteX121" fmla="*/ 5606321 w 6314715"/>
              <a:gd name="connsiteY121" fmla="*/ 1408504 h 1516103"/>
              <a:gd name="connsiteX122" fmla="*/ 5606321 w 6314715"/>
              <a:gd name="connsiteY122" fmla="*/ 1416061 h 1516103"/>
              <a:gd name="connsiteX123" fmla="*/ 5598762 w 6314715"/>
              <a:gd name="connsiteY123" fmla="*/ 1416061 h 1516103"/>
              <a:gd name="connsiteX124" fmla="*/ 5598762 w 6314715"/>
              <a:gd name="connsiteY124" fmla="*/ 1413227 h 1516103"/>
              <a:gd name="connsiteX125" fmla="*/ 5598762 w 6314715"/>
              <a:gd name="connsiteY125" fmla="*/ 1409449 h 1516103"/>
              <a:gd name="connsiteX126" fmla="*/ 5598762 w 6314715"/>
              <a:gd name="connsiteY126" fmla="*/ 1408504 h 1516103"/>
              <a:gd name="connsiteX127" fmla="*/ 5621439 w 6314715"/>
              <a:gd name="connsiteY127" fmla="*/ 1400947 h 1516103"/>
              <a:gd name="connsiteX128" fmla="*/ 5613880 w 6314715"/>
              <a:gd name="connsiteY128" fmla="*/ 1408504 h 1516103"/>
              <a:gd name="connsiteX129" fmla="*/ 5621439 w 6314715"/>
              <a:gd name="connsiteY129" fmla="*/ 1400947 h 1516103"/>
              <a:gd name="connsiteX130" fmla="*/ 5590843 w 6314715"/>
              <a:gd name="connsiteY130" fmla="*/ 1400947 h 1516103"/>
              <a:gd name="connsiteX131" fmla="*/ 5598762 w 6314715"/>
              <a:gd name="connsiteY131" fmla="*/ 1400947 h 1516103"/>
              <a:gd name="connsiteX132" fmla="*/ 5590843 w 6314715"/>
              <a:gd name="connsiteY132" fmla="*/ 1400947 h 1516103"/>
              <a:gd name="connsiteX133" fmla="*/ 5544769 w 6314715"/>
              <a:gd name="connsiteY133" fmla="*/ 1400947 h 1516103"/>
              <a:gd name="connsiteX134" fmla="*/ 5544769 w 6314715"/>
              <a:gd name="connsiteY134" fmla="*/ 1408504 h 1516103"/>
              <a:gd name="connsiteX135" fmla="*/ 5552328 w 6314715"/>
              <a:gd name="connsiteY135" fmla="*/ 1400947 h 1516103"/>
              <a:gd name="connsiteX136" fmla="*/ 5544769 w 6314715"/>
              <a:gd name="connsiteY136" fmla="*/ 1400947 h 1516103"/>
              <a:gd name="connsiteX137" fmla="*/ 5559887 w 6314715"/>
              <a:gd name="connsiteY137" fmla="*/ 1393030 h 1516103"/>
              <a:gd name="connsiteX138" fmla="*/ 5559887 w 6314715"/>
              <a:gd name="connsiteY138" fmla="*/ 1400902 h 1516103"/>
              <a:gd name="connsiteX139" fmla="*/ 5559887 w 6314715"/>
              <a:gd name="connsiteY139" fmla="*/ 1400947 h 1516103"/>
              <a:gd name="connsiteX140" fmla="*/ 5575365 w 6314715"/>
              <a:gd name="connsiteY140" fmla="*/ 1393030 h 1516103"/>
              <a:gd name="connsiteX141" fmla="*/ 5559887 w 6314715"/>
              <a:gd name="connsiteY141" fmla="*/ 1393030 h 1516103"/>
              <a:gd name="connsiteX142" fmla="*/ 5629945 w 6314715"/>
              <a:gd name="connsiteY142" fmla="*/ 1379528 h 1516103"/>
              <a:gd name="connsiteX143" fmla="*/ 5633138 w 6314715"/>
              <a:gd name="connsiteY143" fmla="*/ 1388307 h 1516103"/>
              <a:gd name="connsiteX144" fmla="*/ 5636917 w 6314715"/>
              <a:gd name="connsiteY144" fmla="*/ 1393030 h 1516103"/>
              <a:gd name="connsiteX145" fmla="*/ 5629358 w 6314715"/>
              <a:gd name="connsiteY145" fmla="*/ 1385473 h 1516103"/>
              <a:gd name="connsiteX146" fmla="*/ 739351 w 6314715"/>
              <a:gd name="connsiteY146" fmla="*/ 1362082 h 1516103"/>
              <a:gd name="connsiteX147" fmla="*/ 741153 w 6314715"/>
              <a:gd name="connsiteY147" fmla="*/ 1369138 h 1516103"/>
              <a:gd name="connsiteX148" fmla="*/ 740296 w 6314715"/>
              <a:gd name="connsiteY148" fmla="*/ 1369009 h 1516103"/>
              <a:gd name="connsiteX149" fmla="*/ 739351 w 6314715"/>
              <a:gd name="connsiteY149" fmla="*/ 1362082 h 1516103"/>
              <a:gd name="connsiteX150" fmla="*/ 754469 w 6314715"/>
              <a:gd name="connsiteY150" fmla="*/ 1316019 h 1516103"/>
              <a:gd name="connsiteX151" fmla="*/ 754469 w 6314715"/>
              <a:gd name="connsiteY151" fmla="*/ 1323936 h 1516103"/>
              <a:gd name="connsiteX152" fmla="*/ 762388 w 6314715"/>
              <a:gd name="connsiteY152" fmla="*/ 1323936 h 1516103"/>
              <a:gd name="connsiteX153" fmla="*/ 754469 w 6314715"/>
              <a:gd name="connsiteY153" fmla="*/ 1316019 h 1516103"/>
              <a:gd name="connsiteX154" fmla="*/ 710761 w 6314715"/>
              <a:gd name="connsiteY154" fmla="*/ 1315673 h 1516103"/>
              <a:gd name="connsiteX155" fmla="*/ 711547 w 6314715"/>
              <a:gd name="connsiteY155" fmla="*/ 1315966 h 1516103"/>
              <a:gd name="connsiteX156" fmla="*/ 711583 w 6314715"/>
              <a:gd name="connsiteY156" fmla="*/ 1316053 h 1516103"/>
              <a:gd name="connsiteX157" fmla="*/ 711229 w 6314715"/>
              <a:gd name="connsiteY157" fmla="*/ 1317099 h 1516103"/>
              <a:gd name="connsiteX158" fmla="*/ 708395 w 6314715"/>
              <a:gd name="connsiteY158" fmla="*/ 1308462 h 1516103"/>
              <a:gd name="connsiteX159" fmla="*/ 710761 w 6314715"/>
              <a:gd name="connsiteY159" fmla="*/ 1315673 h 1516103"/>
              <a:gd name="connsiteX160" fmla="*/ 709576 w 6314715"/>
              <a:gd name="connsiteY160" fmla="*/ 1315232 h 1516103"/>
              <a:gd name="connsiteX161" fmla="*/ 708395 w 6314715"/>
              <a:gd name="connsiteY161" fmla="*/ 1308462 h 1516103"/>
              <a:gd name="connsiteX162" fmla="*/ 794691 w 6314715"/>
              <a:gd name="connsiteY162" fmla="*/ 1307575 h 1516103"/>
              <a:gd name="connsiteX163" fmla="*/ 800903 w 6314715"/>
              <a:gd name="connsiteY163" fmla="*/ 1308462 h 1516103"/>
              <a:gd name="connsiteX164" fmla="*/ 796207 w 6314715"/>
              <a:gd name="connsiteY164" fmla="*/ 1309474 h 1516103"/>
              <a:gd name="connsiteX165" fmla="*/ 793836 w 6314715"/>
              <a:gd name="connsiteY165" fmla="*/ 1306504 h 1516103"/>
              <a:gd name="connsiteX166" fmla="*/ 794691 w 6314715"/>
              <a:gd name="connsiteY166" fmla="*/ 1307575 h 1516103"/>
              <a:gd name="connsiteX167" fmla="*/ 793974 w 6314715"/>
              <a:gd name="connsiteY167" fmla="*/ 1307473 h 1516103"/>
              <a:gd name="connsiteX168" fmla="*/ 754469 w 6314715"/>
              <a:gd name="connsiteY168" fmla="*/ 1300545 h 1516103"/>
              <a:gd name="connsiteX169" fmla="*/ 762388 w 6314715"/>
              <a:gd name="connsiteY169" fmla="*/ 1308462 h 1516103"/>
              <a:gd name="connsiteX170" fmla="*/ 754469 w 6314715"/>
              <a:gd name="connsiteY170" fmla="*/ 1308462 h 1516103"/>
              <a:gd name="connsiteX171" fmla="*/ 754469 w 6314715"/>
              <a:gd name="connsiteY171" fmla="*/ 1300590 h 1516103"/>
              <a:gd name="connsiteX172" fmla="*/ 708395 w 6314715"/>
              <a:gd name="connsiteY172" fmla="*/ 1292988 h 1516103"/>
              <a:gd name="connsiteX173" fmla="*/ 708395 w 6314715"/>
              <a:gd name="connsiteY173" fmla="*/ 1308462 h 1516103"/>
              <a:gd name="connsiteX174" fmla="*/ 700835 w 6314715"/>
              <a:gd name="connsiteY174" fmla="*/ 1316019 h 1516103"/>
              <a:gd name="connsiteX175" fmla="*/ 700835 w 6314715"/>
              <a:gd name="connsiteY175" fmla="*/ 1308462 h 1516103"/>
              <a:gd name="connsiteX176" fmla="*/ 708395 w 6314715"/>
              <a:gd name="connsiteY176" fmla="*/ 1292988 h 1516103"/>
              <a:gd name="connsiteX177" fmla="*/ 731792 w 6314715"/>
              <a:gd name="connsiteY177" fmla="*/ 1285431 h 1516103"/>
              <a:gd name="connsiteX178" fmla="*/ 723873 w 6314715"/>
              <a:gd name="connsiteY178" fmla="*/ 1292988 h 1516103"/>
              <a:gd name="connsiteX179" fmla="*/ 731792 w 6314715"/>
              <a:gd name="connsiteY179" fmla="*/ 1285431 h 1516103"/>
              <a:gd name="connsiteX180" fmla="*/ 731792 w 6314715"/>
              <a:gd name="connsiteY180" fmla="*/ 1288265 h 1516103"/>
              <a:gd name="connsiteX181" fmla="*/ 731792 w 6314715"/>
              <a:gd name="connsiteY181" fmla="*/ 1292988 h 1516103"/>
              <a:gd name="connsiteX182" fmla="*/ 731792 w 6314715"/>
              <a:gd name="connsiteY182" fmla="*/ 1300545 h 1516103"/>
              <a:gd name="connsiteX183" fmla="*/ 739351 w 6314715"/>
              <a:gd name="connsiteY183" fmla="*/ 1292988 h 1516103"/>
              <a:gd name="connsiteX184" fmla="*/ 692916 w 6314715"/>
              <a:gd name="connsiteY184" fmla="*/ 1285431 h 1516103"/>
              <a:gd name="connsiteX185" fmla="*/ 700835 w 6314715"/>
              <a:gd name="connsiteY185" fmla="*/ 1285431 h 1516103"/>
              <a:gd name="connsiteX186" fmla="*/ 692916 w 6314715"/>
              <a:gd name="connsiteY186" fmla="*/ 1285431 h 1516103"/>
              <a:gd name="connsiteX187" fmla="*/ 369676 w 6314715"/>
              <a:gd name="connsiteY187" fmla="*/ 1269957 h 1516103"/>
              <a:gd name="connsiteX188" fmla="*/ 415750 w 6314715"/>
              <a:gd name="connsiteY188" fmla="*/ 1269957 h 1516103"/>
              <a:gd name="connsiteX189" fmla="*/ 415750 w 6314715"/>
              <a:gd name="connsiteY189" fmla="*/ 1277874 h 1516103"/>
              <a:gd name="connsiteX190" fmla="*/ 408191 w 6314715"/>
              <a:gd name="connsiteY190" fmla="*/ 1277874 h 1516103"/>
              <a:gd name="connsiteX191" fmla="*/ 377235 w 6314715"/>
              <a:gd name="connsiteY191" fmla="*/ 1292988 h 1516103"/>
              <a:gd name="connsiteX192" fmla="*/ 369676 w 6314715"/>
              <a:gd name="connsiteY192" fmla="*/ 1285431 h 1516103"/>
              <a:gd name="connsiteX193" fmla="*/ 369676 w 6314715"/>
              <a:gd name="connsiteY193" fmla="*/ 1277874 h 1516103"/>
              <a:gd name="connsiteX194" fmla="*/ 377235 w 6314715"/>
              <a:gd name="connsiteY194" fmla="*/ 1285431 h 1516103"/>
              <a:gd name="connsiteX195" fmla="*/ 377235 w 6314715"/>
              <a:gd name="connsiteY195" fmla="*/ 1277874 h 1516103"/>
              <a:gd name="connsiteX196" fmla="*/ 369676 w 6314715"/>
              <a:gd name="connsiteY196" fmla="*/ 1269957 h 1516103"/>
              <a:gd name="connsiteX197" fmla="*/ 615022 w 6314715"/>
              <a:gd name="connsiteY197" fmla="*/ 1268446 h 1516103"/>
              <a:gd name="connsiteX198" fmla="*/ 615886 w 6314715"/>
              <a:gd name="connsiteY198" fmla="*/ 1269957 h 1516103"/>
              <a:gd name="connsiteX199" fmla="*/ 608327 w 6314715"/>
              <a:gd name="connsiteY199" fmla="*/ 1269957 h 1516103"/>
              <a:gd name="connsiteX200" fmla="*/ 614941 w 6314715"/>
              <a:gd name="connsiteY200" fmla="*/ 1269013 h 1516103"/>
              <a:gd name="connsiteX201" fmla="*/ 552501 w 6314715"/>
              <a:gd name="connsiteY201" fmla="*/ 1263447 h 1516103"/>
              <a:gd name="connsiteX202" fmla="*/ 553186 w 6314715"/>
              <a:gd name="connsiteY202" fmla="*/ 1263547 h 1516103"/>
              <a:gd name="connsiteX203" fmla="*/ 546774 w 6314715"/>
              <a:gd name="connsiteY203" fmla="*/ 1269957 h 1516103"/>
              <a:gd name="connsiteX204" fmla="*/ 552237 w 6314715"/>
              <a:gd name="connsiteY204" fmla="*/ 1263598 h 1516103"/>
              <a:gd name="connsiteX205" fmla="*/ 531296 w 6314715"/>
              <a:gd name="connsiteY205" fmla="*/ 1262400 h 1516103"/>
              <a:gd name="connsiteX206" fmla="*/ 538855 w 6314715"/>
              <a:gd name="connsiteY206" fmla="*/ 1277874 h 1516103"/>
              <a:gd name="connsiteX207" fmla="*/ 531296 w 6314715"/>
              <a:gd name="connsiteY207" fmla="*/ 1277874 h 1516103"/>
              <a:gd name="connsiteX208" fmla="*/ 531296 w 6314715"/>
              <a:gd name="connsiteY208" fmla="*/ 1269957 h 1516103"/>
              <a:gd name="connsiteX209" fmla="*/ 531296 w 6314715"/>
              <a:gd name="connsiteY209" fmla="*/ 1269013 h 1516103"/>
              <a:gd name="connsiteX210" fmla="*/ 531296 w 6314715"/>
              <a:gd name="connsiteY210" fmla="*/ 1266179 h 1516103"/>
              <a:gd name="connsiteX211" fmla="*/ 531296 w 6314715"/>
              <a:gd name="connsiteY211" fmla="*/ 1262400 h 1516103"/>
              <a:gd name="connsiteX212" fmla="*/ 485967 w 6314715"/>
              <a:gd name="connsiteY212" fmla="*/ 1255264 h 1516103"/>
              <a:gd name="connsiteX213" fmla="*/ 489001 w 6314715"/>
              <a:gd name="connsiteY213" fmla="*/ 1258441 h 1516103"/>
              <a:gd name="connsiteX214" fmla="*/ 492781 w 6314715"/>
              <a:gd name="connsiteY214" fmla="*/ 1262400 h 1516103"/>
              <a:gd name="connsiteX215" fmla="*/ 486166 w 6314715"/>
              <a:gd name="connsiteY215" fmla="*/ 1257497 h 1516103"/>
              <a:gd name="connsiteX216" fmla="*/ 5852531 w 6314715"/>
              <a:gd name="connsiteY216" fmla="*/ 1254483 h 1516103"/>
              <a:gd name="connsiteX217" fmla="*/ 5860450 w 6314715"/>
              <a:gd name="connsiteY217" fmla="*/ 1262400 h 1516103"/>
              <a:gd name="connsiteX218" fmla="*/ 5852531 w 6314715"/>
              <a:gd name="connsiteY218" fmla="*/ 1262400 h 1516103"/>
              <a:gd name="connsiteX219" fmla="*/ 5852531 w 6314715"/>
              <a:gd name="connsiteY219" fmla="*/ 1254483 h 1516103"/>
              <a:gd name="connsiteX220" fmla="*/ 454265 w 6314715"/>
              <a:gd name="connsiteY220" fmla="*/ 1254483 h 1516103"/>
              <a:gd name="connsiteX221" fmla="*/ 458225 w 6314715"/>
              <a:gd name="connsiteY221" fmla="*/ 1263255 h 1516103"/>
              <a:gd name="connsiteX222" fmla="*/ 460901 w 6314715"/>
              <a:gd name="connsiteY222" fmla="*/ 1257326 h 1516103"/>
              <a:gd name="connsiteX223" fmla="*/ 461194 w 6314715"/>
              <a:gd name="connsiteY223" fmla="*/ 1257452 h 1516103"/>
              <a:gd name="connsiteX224" fmla="*/ 462184 w 6314715"/>
              <a:gd name="connsiteY224" fmla="*/ 1254483 h 1516103"/>
              <a:gd name="connsiteX225" fmla="*/ 460901 w 6314715"/>
              <a:gd name="connsiteY225" fmla="*/ 1257326 h 1516103"/>
              <a:gd name="connsiteX226" fmla="*/ 485842 w 6314715"/>
              <a:gd name="connsiteY226" fmla="*/ 1253863 h 1516103"/>
              <a:gd name="connsiteX227" fmla="*/ 485967 w 6314715"/>
              <a:gd name="connsiteY227" fmla="*/ 1255264 h 1516103"/>
              <a:gd name="connsiteX228" fmla="*/ 485222 w 6314715"/>
              <a:gd name="connsiteY228" fmla="*/ 1254483 h 1516103"/>
              <a:gd name="connsiteX229" fmla="*/ 5890102 w 6314715"/>
              <a:gd name="connsiteY229" fmla="*/ 1243957 h 1516103"/>
              <a:gd name="connsiteX230" fmla="*/ 5891047 w 6314715"/>
              <a:gd name="connsiteY230" fmla="*/ 1246926 h 1516103"/>
              <a:gd name="connsiteX231" fmla="*/ 5889560 w 6314715"/>
              <a:gd name="connsiteY231" fmla="*/ 1244200 h 1516103"/>
              <a:gd name="connsiteX232" fmla="*/ 5883488 w 6314715"/>
              <a:gd name="connsiteY232" fmla="*/ 1231452 h 1516103"/>
              <a:gd name="connsiteX233" fmla="*/ 5883488 w 6314715"/>
              <a:gd name="connsiteY233" fmla="*/ 1239009 h 1516103"/>
              <a:gd name="connsiteX234" fmla="*/ 5875928 w 6314715"/>
              <a:gd name="connsiteY234" fmla="*/ 1239009 h 1516103"/>
              <a:gd name="connsiteX235" fmla="*/ 5883488 w 6314715"/>
              <a:gd name="connsiteY235" fmla="*/ 1231452 h 1516103"/>
              <a:gd name="connsiteX236" fmla="*/ 407085 w 6314715"/>
              <a:gd name="connsiteY236" fmla="*/ 1230523 h 1516103"/>
              <a:gd name="connsiteX237" fmla="*/ 408191 w 6314715"/>
              <a:gd name="connsiteY237" fmla="*/ 1231452 h 1516103"/>
              <a:gd name="connsiteX238" fmla="*/ 400272 w 6314715"/>
              <a:gd name="connsiteY238" fmla="*/ 1231452 h 1516103"/>
              <a:gd name="connsiteX239" fmla="*/ 441622 w 6314715"/>
              <a:gd name="connsiteY239" fmla="*/ 1229562 h 1516103"/>
              <a:gd name="connsiteX240" fmla="*/ 438787 w 6314715"/>
              <a:gd name="connsiteY240" fmla="*/ 1231452 h 1516103"/>
              <a:gd name="connsiteX241" fmla="*/ 438787 w 6314715"/>
              <a:gd name="connsiteY241" fmla="*/ 1239009 h 1516103"/>
              <a:gd name="connsiteX242" fmla="*/ 441622 w 6314715"/>
              <a:gd name="connsiteY242" fmla="*/ 1229562 h 1516103"/>
              <a:gd name="connsiteX243" fmla="*/ 369676 w 6314715"/>
              <a:gd name="connsiteY243" fmla="*/ 1223895 h 1516103"/>
              <a:gd name="connsiteX244" fmla="*/ 377235 w 6314715"/>
              <a:gd name="connsiteY244" fmla="*/ 1223895 h 1516103"/>
              <a:gd name="connsiteX245" fmla="*/ 384794 w 6314715"/>
              <a:gd name="connsiteY245" fmla="*/ 1231452 h 1516103"/>
              <a:gd name="connsiteX246" fmla="*/ 377235 w 6314715"/>
              <a:gd name="connsiteY246" fmla="*/ 1231452 h 1516103"/>
              <a:gd name="connsiteX247" fmla="*/ 369676 w 6314715"/>
              <a:gd name="connsiteY247" fmla="*/ 1231452 h 1516103"/>
              <a:gd name="connsiteX248" fmla="*/ 369676 w 6314715"/>
              <a:gd name="connsiteY248" fmla="*/ 1223895 h 1516103"/>
              <a:gd name="connsiteX249" fmla="*/ 362814 w 6314715"/>
              <a:gd name="connsiteY249" fmla="*/ 1207141 h 1516103"/>
              <a:gd name="connsiteX250" fmla="*/ 362927 w 6314715"/>
              <a:gd name="connsiteY250" fmla="*/ 1208208 h 1516103"/>
              <a:gd name="connsiteX251" fmla="*/ 362116 w 6314715"/>
              <a:gd name="connsiteY251" fmla="*/ 1208420 h 1516103"/>
              <a:gd name="connsiteX252" fmla="*/ 331160 w 6314715"/>
              <a:gd name="connsiteY252" fmla="*/ 1200503 h 1516103"/>
              <a:gd name="connsiteX253" fmla="*/ 338719 w 6314715"/>
              <a:gd name="connsiteY253" fmla="*/ 1200503 h 1516103"/>
              <a:gd name="connsiteX254" fmla="*/ 331160 w 6314715"/>
              <a:gd name="connsiteY254" fmla="*/ 1200503 h 1516103"/>
              <a:gd name="connsiteX255" fmla="*/ 5891047 w 6314715"/>
              <a:gd name="connsiteY255" fmla="*/ 1185389 h 1516103"/>
              <a:gd name="connsiteX256" fmla="*/ 5891047 w 6314715"/>
              <a:gd name="connsiteY256" fmla="*/ 1192946 h 1516103"/>
              <a:gd name="connsiteX257" fmla="*/ 5898966 w 6314715"/>
              <a:gd name="connsiteY257" fmla="*/ 1185389 h 1516103"/>
              <a:gd name="connsiteX258" fmla="*/ 157841 w 6314715"/>
              <a:gd name="connsiteY258" fmla="*/ 1164247 h 1516103"/>
              <a:gd name="connsiteX259" fmla="*/ 154062 w 6314715"/>
              <a:gd name="connsiteY259" fmla="*/ 1169915 h 1516103"/>
              <a:gd name="connsiteX260" fmla="*/ 154062 w 6314715"/>
              <a:gd name="connsiteY260" fmla="*/ 1177472 h 1516103"/>
              <a:gd name="connsiteX261" fmla="*/ 161621 w 6314715"/>
              <a:gd name="connsiteY261" fmla="*/ 1169915 h 1516103"/>
              <a:gd name="connsiteX262" fmla="*/ 157841 w 6314715"/>
              <a:gd name="connsiteY262" fmla="*/ 1164247 h 1516103"/>
              <a:gd name="connsiteX263" fmla="*/ 142363 w 6314715"/>
              <a:gd name="connsiteY263" fmla="*/ 1159389 h 1516103"/>
              <a:gd name="connsiteX264" fmla="*/ 138583 w 6314715"/>
              <a:gd name="connsiteY264" fmla="*/ 1162358 h 1516103"/>
              <a:gd name="connsiteX265" fmla="*/ 146142 w 6314715"/>
              <a:gd name="connsiteY265" fmla="*/ 1162358 h 1516103"/>
              <a:gd name="connsiteX266" fmla="*/ 142363 w 6314715"/>
              <a:gd name="connsiteY266" fmla="*/ 1159389 h 1516103"/>
              <a:gd name="connsiteX267" fmla="*/ 5752463 w 6314715"/>
              <a:gd name="connsiteY267" fmla="*/ 1138967 h 1516103"/>
              <a:gd name="connsiteX268" fmla="*/ 5744904 w 6314715"/>
              <a:gd name="connsiteY268" fmla="*/ 1146524 h 1516103"/>
              <a:gd name="connsiteX269" fmla="*/ 5752463 w 6314715"/>
              <a:gd name="connsiteY269" fmla="*/ 1138967 h 1516103"/>
              <a:gd name="connsiteX270" fmla="*/ 5805512 w 6314715"/>
              <a:gd name="connsiteY270" fmla="*/ 1136133 h 1516103"/>
              <a:gd name="connsiteX271" fmla="*/ 5798898 w 6314715"/>
              <a:gd name="connsiteY271" fmla="*/ 1138967 h 1516103"/>
              <a:gd name="connsiteX272" fmla="*/ 5790979 w 6314715"/>
              <a:gd name="connsiteY272" fmla="*/ 1138967 h 1516103"/>
              <a:gd name="connsiteX273" fmla="*/ 5798898 w 6314715"/>
              <a:gd name="connsiteY273" fmla="*/ 1138967 h 1516103"/>
              <a:gd name="connsiteX274" fmla="*/ 5806457 w 6314715"/>
              <a:gd name="connsiteY274" fmla="*/ 1138967 h 1516103"/>
              <a:gd name="connsiteX275" fmla="*/ 5805512 w 6314715"/>
              <a:gd name="connsiteY275" fmla="*/ 1136133 h 1516103"/>
              <a:gd name="connsiteX276" fmla="*/ 42295 w 6314715"/>
              <a:gd name="connsiteY276" fmla="*/ 1133299 h 1516103"/>
              <a:gd name="connsiteX277" fmla="*/ 46075 w 6314715"/>
              <a:gd name="connsiteY277" fmla="*/ 1138967 h 1516103"/>
              <a:gd name="connsiteX278" fmla="*/ 53994 w 6314715"/>
              <a:gd name="connsiteY278" fmla="*/ 1138967 h 1516103"/>
              <a:gd name="connsiteX279" fmla="*/ 38515 w 6314715"/>
              <a:gd name="connsiteY279" fmla="*/ 1138967 h 1516103"/>
              <a:gd name="connsiteX280" fmla="*/ 42295 w 6314715"/>
              <a:gd name="connsiteY280" fmla="*/ 1133299 h 1516103"/>
              <a:gd name="connsiteX281" fmla="*/ 5790979 w 6314715"/>
              <a:gd name="connsiteY281" fmla="*/ 1123853 h 1516103"/>
              <a:gd name="connsiteX282" fmla="*/ 5783420 w 6314715"/>
              <a:gd name="connsiteY282" fmla="*/ 1131410 h 1516103"/>
              <a:gd name="connsiteX283" fmla="*/ 5798898 w 6314715"/>
              <a:gd name="connsiteY283" fmla="*/ 1131410 h 1516103"/>
              <a:gd name="connsiteX284" fmla="*/ 5806457 w 6314715"/>
              <a:gd name="connsiteY284" fmla="*/ 1131410 h 1516103"/>
              <a:gd name="connsiteX285" fmla="*/ 5798898 w 6314715"/>
              <a:gd name="connsiteY285" fmla="*/ 1123853 h 1516103"/>
              <a:gd name="connsiteX286" fmla="*/ 5798898 w 6314715"/>
              <a:gd name="connsiteY286" fmla="*/ 1131410 h 1516103"/>
              <a:gd name="connsiteX287" fmla="*/ 5790979 w 6314715"/>
              <a:gd name="connsiteY287" fmla="*/ 1123853 h 1516103"/>
              <a:gd name="connsiteX288" fmla="*/ 5771766 w 6314715"/>
              <a:gd name="connsiteY288" fmla="*/ 1120884 h 1516103"/>
              <a:gd name="connsiteX289" fmla="*/ 5760382 w 6314715"/>
              <a:gd name="connsiteY289" fmla="*/ 1123853 h 1516103"/>
              <a:gd name="connsiteX290" fmla="*/ 5760382 w 6314715"/>
              <a:gd name="connsiteY290" fmla="*/ 1131410 h 1516103"/>
              <a:gd name="connsiteX291" fmla="*/ 5760382 w 6314715"/>
              <a:gd name="connsiteY291" fmla="*/ 1146524 h 1516103"/>
              <a:gd name="connsiteX292" fmla="*/ 5767942 w 6314715"/>
              <a:gd name="connsiteY292" fmla="*/ 1138967 h 1516103"/>
              <a:gd name="connsiteX293" fmla="*/ 5760382 w 6314715"/>
              <a:gd name="connsiteY293" fmla="*/ 1131410 h 1516103"/>
              <a:gd name="connsiteX294" fmla="*/ 5783420 w 6314715"/>
              <a:gd name="connsiteY294" fmla="*/ 1123853 h 1516103"/>
              <a:gd name="connsiteX295" fmla="*/ 5771766 w 6314715"/>
              <a:gd name="connsiteY295" fmla="*/ 1120884 h 1516103"/>
              <a:gd name="connsiteX296" fmla="*/ 5852531 w 6314715"/>
              <a:gd name="connsiteY296" fmla="*/ 1100462 h 1516103"/>
              <a:gd name="connsiteX297" fmla="*/ 5860450 w 6314715"/>
              <a:gd name="connsiteY297" fmla="*/ 1123853 h 1516103"/>
              <a:gd name="connsiteX298" fmla="*/ 5852531 w 6314715"/>
              <a:gd name="connsiteY298" fmla="*/ 1115936 h 1516103"/>
              <a:gd name="connsiteX299" fmla="*/ 5852531 w 6314715"/>
              <a:gd name="connsiteY299" fmla="*/ 1108379 h 1516103"/>
              <a:gd name="connsiteX300" fmla="*/ 5852531 w 6314715"/>
              <a:gd name="connsiteY300" fmla="*/ 1101586 h 1516103"/>
              <a:gd name="connsiteX301" fmla="*/ 7559 w 6314715"/>
              <a:gd name="connsiteY301" fmla="*/ 1084987 h 1516103"/>
              <a:gd name="connsiteX302" fmla="*/ 7559 w 6314715"/>
              <a:gd name="connsiteY302" fmla="*/ 1090880 h 1516103"/>
              <a:gd name="connsiteX303" fmla="*/ 7559 w 6314715"/>
              <a:gd name="connsiteY303" fmla="*/ 1091915 h 1516103"/>
              <a:gd name="connsiteX304" fmla="*/ 7559 w 6314715"/>
              <a:gd name="connsiteY304" fmla="*/ 1092904 h 1516103"/>
              <a:gd name="connsiteX305" fmla="*/ 0 w 6314715"/>
              <a:gd name="connsiteY305" fmla="*/ 1092904 h 1516103"/>
              <a:gd name="connsiteX306" fmla="*/ 7559 w 6314715"/>
              <a:gd name="connsiteY306" fmla="*/ 1084987 h 1516103"/>
              <a:gd name="connsiteX307" fmla="*/ 5937481 w 6314715"/>
              <a:gd name="connsiteY307" fmla="*/ 1077430 h 1516103"/>
              <a:gd name="connsiteX308" fmla="*/ 5929562 w 6314715"/>
              <a:gd name="connsiteY308" fmla="*/ 1092904 h 1516103"/>
              <a:gd name="connsiteX309" fmla="*/ 5929562 w 6314715"/>
              <a:gd name="connsiteY309" fmla="*/ 1084987 h 1516103"/>
              <a:gd name="connsiteX310" fmla="*/ 5937481 w 6314715"/>
              <a:gd name="connsiteY310" fmla="*/ 1077430 h 1516103"/>
              <a:gd name="connsiteX311" fmla="*/ 72891 w 6314715"/>
              <a:gd name="connsiteY311" fmla="*/ 951523 h 1516103"/>
              <a:gd name="connsiteX312" fmla="*/ 69112 w 6314715"/>
              <a:gd name="connsiteY312" fmla="*/ 954357 h 1516103"/>
              <a:gd name="connsiteX313" fmla="*/ 76671 w 6314715"/>
              <a:gd name="connsiteY313" fmla="*/ 954357 h 1516103"/>
              <a:gd name="connsiteX314" fmla="*/ 72891 w 6314715"/>
              <a:gd name="connsiteY314" fmla="*/ 951523 h 1516103"/>
              <a:gd name="connsiteX315" fmla="*/ 115546 w 6314715"/>
              <a:gd name="connsiteY315" fmla="*/ 900378 h 1516103"/>
              <a:gd name="connsiteX316" fmla="*/ 123105 w 6314715"/>
              <a:gd name="connsiteY316" fmla="*/ 907935 h 1516103"/>
              <a:gd name="connsiteX317" fmla="*/ 115546 w 6314715"/>
              <a:gd name="connsiteY317" fmla="*/ 907935 h 1516103"/>
              <a:gd name="connsiteX318" fmla="*/ 115546 w 6314715"/>
              <a:gd name="connsiteY318" fmla="*/ 900378 h 1516103"/>
              <a:gd name="connsiteX319" fmla="*/ 431552 w 6314715"/>
              <a:gd name="connsiteY319" fmla="*/ 862251 h 1516103"/>
              <a:gd name="connsiteX320" fmla="*/ 431971 w 6314715"/>
              <a:gd name="connsiteY320" fmla="*/ 862742 h 1516103"/>
              <a:gd name="connsiteX321" fmla="*/ 431602 w 6314715"/>
              <a:gd name="connsiteY321" fmla="*/ 866061 h 1516103"/>
              <a:gd name="connsiteX322" fmla="*/ 431454 w 6314715"/>
              <a:gd name="connsiteY322" fmla="*/ 864406 h 1516103"/>
              <a:gd name="connsiteX323" fmla="*/ 399540 w 6314715"/>
              <a:gd name="connsiteY323" fmla="*/ 861689 h 1516103"/>
              <a:gd name="connsiteX324" fmla="*/ 400272 w 6314715"/>
              <a:gd name="connsiteY324" fmla="*/ 861872 h 1516103"/>
              <a:gd name="connsiteX325" fmla="*/ 399710 w 6314715"/>
              <a:gd name="connsiteY325" fmla="*/ 862294 h 1516103"/>
              <a:gd name="connsiteX326" fmla="*/ 6138680 w 6314715"/>
              <a:gd name="connsiteY326" fmla="*/ 859629 h 1516103"/>
              <a:gd name="connsiteX327" fmla="*/ 6139208 w 6314715"/>
              <a:gd name="connsiteY327" fmla="*/ 860016 h 1516103"/>
              <a:gd name="connsiteX328" fmla="*/ 6137617 w 6314715"/>
              <a:gd name="connsiteY328" fmla="*/ 861872 h 1516103"/>
              <a:gd name="connsiteX329" fmla="*/ 6138680 w 6314715"/>
              <a:gd name="connsiteY329" fmla="*/ 859629 h 1516103"/>
              <a:gd name="connsiteX330" fmla="*/ 6139976 w 6314715"/>
              <a:gd name="connsiteY330" fmla="*/ 859120 h 1516103"/>
              <a:gd name="connsiteX331" fmla="*/ 6140806 w 6314715"/>
              <a:gd name="connsiteY331" fmla="*/ 860810 h 1516103"/>
              <a:gd name="connsiteX332" fmla="*/ 6140451 w 6314715"/>
              <a:gd name="connsiteY332" fmla="*/ 860928 h 1516103"/>
              <a:gd name="connsiteX333" fmla="*/ 6139208 w 6314715"/>
              <a:gd name="connsiteY333" fmla="*/ 860016 h 1516103"/>
              <a:gd name="connsiteX334" fmla="*/ 392713 w 6314715"/>
              <a:gd name="connsiteY334" fmla="*/ 854315 h 1516103"/>
              <a:gd name="connsiteX335" fmla="*/ 399327 w 6314715"/>
              <a:gd name="connsiteY335" fmla="*/ 860928 h 1516103"/>
              <a:gd name="connsiteX336" fmla="*/ 399540 w 6314715"/>
              <a:gd name="connsiteY336" fmla="*/ 861689 h 1516103"/>
              <a:gd name="connsiteX337" fmla="*/ 396492 w 6314715"/>
              <a:gd name="connsiteY337" fmla="*/ 860928 h 1516103"/>
              <a:gd name="connsiteX338" fmla="*/ 392713 w 6314715"/>
              <a:gd name="connsiteY338" fmla="*/ 854315 h 1516103"/>
              <a:gd name="connsiteX339" fmla="*/ 300204 w 6314715"/>
              <a:gd name="connsiteY339" fmla="*/ 854315 h 1516103"/>
              <a:gd name="connsiteX340" fmla="*/ 308123 w 6314715"/>
              <a:gd name="connsiteY340" fmla="*/ 854315 h 1516103"/>
              <a:gd name="connsiteX341" fmla="*/ 308123 w 6314715"/>
              <a:gd name="connsiteY341" fmla="*/ 861872 h 1516103"/>
              <a:gd name="connsiteX342" fmla="*/ 300204 w 6314715"/>
              <a:gd name="connsiteY342" fmla="*/ 854315 h 1516103"/>
              <a:gd name="connsiteX343" fmla="*/ 6141869 w 6314715"/>
              <a:gd name="connsiteY343" fmla="*/ 852308 h 1516103"/>
              <a:gd name="connsiteX344" fmla="*/ 6143286 w 6314715"/>
              <a:gd name="connsiteY344" fmla="*/ 855260 h 1516103"/>
              <a:gd name="connsiteX345" fmla="*/ 6139976 w 6314715"/>
              <a:gd name="connsiteY345" fmla="*/ 859120 h 1516103"/>
              <a:gd name="connsiteX346" fmla="*/ 6137617 w 6314715"/>
              <a:gd name="connsiteY346" fmla="*/ 854315 h 1516103"/>
              <a:gd name="connsiteX347" fmla="*/ 6141869 w 6314715"/>
              <a:gd name="connsiteY347" fmla="*/ 852308 h 1516103"/>
              <a:gd name="connsiteX348" fmla="*/ 507021 w 6314715"/>
              <a:gd name="connsiteY348" fmla="*/ 852308 h 1516103"/>
              <a:gd name="connsiteX349" fmla="*/ 508259 w 6314715"/>
              <a:gd name="connsiteY349" fmla="*/ 854315 h 1516103"/>
              <a:gd name="connsiteX350" fmla="*/ 504299 w 6314715"/>
              <a:gd name="connsiteY350" fmla="*/ 855260 h 1516103"/>
              <a:gd name="connsiteX351" fmla="*/ 507021 w 6314715"/>
              <a:gd name="connsiteY351" fmla="*/ 852308 h 1516103"/>
              <a:gd name="connsiteX352" fmla="*/ 515818 w 6314715"/>
              <a:gd name="connsiteY352" fmla="*/ 846758 h 1516103"/>
              <a:gd name="connsiteX353" fmla="*/ 508259 w 6314715"/>
              <a:gd name="connsiteY353" fmla="*/ 854315 h 1516103"/>
              <a:gd name="connsiteX354" fmla="*/ 515818 w 6314715"/>
              <a:gd name="connsiteY354" fmla="*/ 846758 h 1516103"/>
              <a:gd name="connsiteX355" fmla="*/ 454265 w 6314715"/>
              <a:gd name="connsiteY355" fmla="*/ 846758 h 1516103"/>
              <a:gd name="connsiteX356" fmla="*/ 454265 w 6314715"/>
              <a:gd name="connsiteY356" fmla="*/ 869429 h 1516103"/>
              <a:gd name="connsiteX357" fmla="*/ 446346 w 6314715"/>
              <a:gd name="connsiteY357" fmla="*/ 861872 h 1516103"/>
              <a:gd name="connsiteX358" fmla="*/ 446346 w 6314715"/>
              <a:gd name="connsiteY358" fmla="*/ 854315 h 1516103"/>
              <a:gd name="connsiteX359" fmla="*/ 454265 w 6314715"/>
              <a:gd name="connsiteY359" fmla="*/ 854315 h 1516103"/>
              <a:gd name="connsiteX360" fmla="*/ 454265 w 6314715"/>
              <a:gd name="connsiteY360" fmla="*/ 851481 h 1516103"/>
              <a:gd name="connsiteX361" fmla="*/ 454265 w 6314715"/>
              <a:gd name="connsiteY361" fmla="*/ 846758 h 1516103"/>
              <a:gd name="connsiteX362" fmla="*/ 169180 w 6314715"/>
              <a:gd name="connsiteY362" fmla="*/ 831284 h 1516103"/>
              <a:gd name="connsiteX363" fmla="*/ 177099 w 6314715"/>
              <a:gd name="connsiteY363" fmla="*/ 838841 h 1516103"/>
              <a:gd name="connsiteX364" fmla="*/ 192577 w 6314715"/>
              <a:gd name="connsiteY364" fmla="*/ 831284 h 1516103"/>
              <a:gd name="connsiteX365" fmla="*/ 192577 w 6314715"/>
              <a:gd name="connsiteY365" fmla="*/ 838841 h 1516103"/>
              <a:gd name="connsiteX366" fmla="*/ 208055 w 6314715"/>
              <a:gd name="connsiteY366" fmla="*/ 838841 h 1516103"/>
              <a:gd name="connsiteX367" fmla="*/ 238651 w 6314715"/>
              <a:gd name="connsiteY367" fmla="*/ 846758 h 1516103"/>
              <a:gd name="connsiteX368" fmla="*/ 238651 w 6314715"/>
              <a:gd name="connsiteY368" fmla="*/ 854315 h 1516103"/>
              <a:gd name="connsiteX369" fmla="*/ 230732 w 6314715"/>
              <a:gd name="connsiteY369" fmla="*/ 846758 h 1516103"/>
              <a:gd name="connsiteX370" fmla="*/ 223173 w 6314715"/>
              <a:gd name="connsiteY370" fmla="*/ 854315 h 1516103"/>
              <a:gd name="connsiteX371" fmla="*/ 215614 w 6314715"/>
              <a:gd name="connsiteY371" fmla="*/ 846758 h 1516103"/>
              <a:gd name="connsiteX372" fmla="*/ 215614 w 6314715"/>
              <a:gd name="connsiteY372" fmla="*/ 854315 h 1516103"/>
              <a:gd name="connsiteX373" fmla="*/ 208055 w 6314715"/>
              <a:gd name="connsiteY373" fmla="*/ 854315 h 1516103"/>
              <a:gd name="connsiteX374" fmla="*/ 192577 w 6314715"/>
              <a:gd name="connsiteY374" fmla="*/ 846758 h 1516103"/>
              <a:gd name="connsiteX375" fmla="*/ 154062 w 6314715"/>
              <a:gd name="connsiteY375" fmla="*/ 854315 h 1516103"/>
              <a:gd name="connsiteX376" fmla="*/ 154062 w 6314715"/>
              <a:gd name="connsiteY376" fmla="*/ 848951 h 1516103"/>
              <a:gd name="connsiteX377" fmla="*/ 154062 w 6314715"/>
              <a:gd name="connsiteY377" fmla="*/ 847669 h 1516103"/>
              <a:gd name="connsiteX378" fmla="*/ 154062 w 6314715"/>
              <a:gd name="connsiteY378" fmla="*/ 847568 h 1516103"/>
              <a:gd name="connsiteX379" fmla="*/ 154062 w 6314715"/>
              <a:gd name="connsiteY379" fmla="*/ 846758 h 1516103"/>
              <a:gd name="connsiteX380" fmla="*/ 84590 w 6314715"/>
              <a:gd name="connsiteY380" fmla="*/ 846758 h 1516103"/>
              <a:gd name="connsiteX381" fmla="*/ 169180 w 6314715"/>
              <a:gd name="connsiteY381" fmla="*/ 846758 h 1516103"/>
              <a:gd name="connsiteX382" fmla="*/ 169180 w 6314715"/>
              <a:gd name="connsiteY382" fmla="*/ 831284 h 1516103"/>
              <a:gd name="connsiteX383" fmla="*/ 538855 w 6314715"/>
              <a:gd name="connsiteY383" fmla="*/ 807893 h 1516103"/>
              <a:gd name="connsiteX384" fmla="*/ 546774 w 6314715"/>
              <a:gd name="connsiteY384" fmla="*/ 807893 h 1516103"/>
              <a:gd name="connsiteX385" fmla="*/ 538855 w 6314715"/>
              <a:gd name="connsiteY385" fmla="*/ 807893 h 1516103"/>
              <a:gd name="connsiteX386" fmla="*/ 562252 w 6314715"/>
              <a:gd name="connsiteY386" fmla="*/ 800336 h 1516103"/>
              <a:gd name="connsiteX387" fmla="*/ 561574 w 6314715"/>
              <a:gd name="connsiteY387" fmla="*/ 801469 h 1516103"/>
              <a:gd name="connsiteX388" fmla="*/ 561127 w 6314715"/>
              <a:gd name="connsiteY388" fmla="*/ 801280 h 1516103"/>
              <a:gd name="connsiteX389" fmla="*/ 554333 w 6314715"/>
              <a:gd name="connsiteY389" fmla="*/ 807893 h 1516103"/>
              <a:gd name="connsiteX390" fmla="*/ 558293 w 6314715"/>
              <a:gd name="connsiteY390" fmla="*/ 806948 h 1516103"/>
              <a:gd name="connsiteX391" fmla="*/ 561574 w 6314715"/>
              <a:gd name="connsiteY391" fmla="*/ 801469 h 1516103"/>
              <a:gd name="connsiteX392" fmla="*/ 564204 w 6314715"/>
              <a:gd name="connsiteY392" fmla="*/ 802579 h 1516103"/>
              <a:gd name="connsiteX393" fmla="*/ 562252 w 6314715"/>
              <a:gd name="connsiteY393" fmla="*/ 800336 h 1516103"/>
              <a:gd name="connsiteX394" fmla="*/ 539710 w 6314715"/>
              <a:gd name="connsiteY394" fmla="*/ 794870 h 1516103"/>
              <a:gd name="connsiteX395" fmla="*/ 515818 w 6314715"/>
              <a:gd name="connsiteY395" fmla="*/ 800336 h 1516103"/>
              <a:gd name="connsiteX396" fmla="*/ 508259 w 6314715"/>
              <a:gd name="connsiteY396" fmla="*/ 807893 h 1516103"/>
              <a:gd name="connsiteX397" fmla="*/ 515818 w 6314715"/>
              <a:gd name="connsiteY397" fmla="*/ 807893 h 1516103"/>
              <a:gd name="connsiteX398" fmla="*/ 508259 w 6314715"/>
              <a:gd name="connsiteY398" fmla="*/ 815810 h 1516103"/>
              <a:gd name="connsiteX399" fmla="*/ 485222 w 6314715"/>
              <a:gd name="connsiteY399" fmla="*/ 815810 h 1516103"/>
              <a:gd name="connsiteX400" fmla="*/ 477303 w 6314715"/>
              <a:gd name="connsiteY400" fmla="*/ 823367 h 1516103"/>
              <a:gd name="connsiteX401" fmla="*/ 454265 w 6314715"/>
              <a:gd name="connsiteY401" fmla="*/ 823367 h 1516103"/>
              <a:gd name="connsiteX402" fmla="*/ 446346 w 6314715"/>
              <a:gd name="connsiteY402" fmla="*/ 831284 h 1516103"/>
              <a:gd name="connsiteX403" fmla="*/ 446346 w 6314715"/>
              <a:gd name="connsiteY403" fmla="*/ 823367 h 1516103"/>
              <a:gd name="connsiteX404" fmla="*/ 438787 w 6314715"/>
              <a:gd name="connsiteY404" fmla="*/ 831284 h 1516103"/>
              <a:gd name="connsiteX405" fmla="*/ 438787 w 6314715"/>
              <a:gd name="connsiteY405" fmla="*/ 838841 h 1516103"/>
              <a:gd name="connsiteX406" fmla="*/ 432173 w 6314715"/>
              <a:gd name="connsiteY406" fmla="*/ 848467 h 1516103"/>
              <a:gd name="connsiteX407" fmla="*/ 431552 w 6314715"/>
              <a:gd name="connsiteY407" fmla="*/ 862251 h 1516103"/>
              <a:gd name="connsiteX408" fmla="*/ 431228 w 6314715"/>
              <a:gd name="connsiteY408" fmla="*/ 861872 h 1516103"/>
              <a:gd name="connsiteX409" fmla="*/ 431454 w 6314715"/>
              <a:gd name="connsiteY409" fmla="*/ 864406 h 1516103"/>
              <a:gd name="connsiteX410" fmla="*/ 431228 w 6314715"/>
              <a:gd name="connsiteY410" fmla="*/ 869429 h 1516103"/>
              <a:gd name="connsiteX411" fmla="*/ 423669 w 6314715"/>
              <a:gd name="connsiteY411" fmla="*/ 854315 h 1516103"/>
              <a:gd name="connsiteX412" fmla="*/ 431228 w 6314715"/>
              <a:gd name="connsiteY412" fmla="*/ 846758 h 1516103"/>
              <a:gd name="connsiteX413" fmla="*/ 431228 w 6314715"/>
              <a:gd name="connsiteY413" fmla="*/ 838841 h 1516103"/>
              <a:gd name="connsiteX414" fmla="*/ 423669 w 6314715"/>
              <a:gd name="connsiteY414" fmla="*/ 838841 h 1516103"/>
              <a:gd name="connsiteX415" fmla="*/ 423669 w 6314715"/>
              <a:gd name="connsiteY415" fmla="*/ 831284 h 1516103"/>
              <a:gd name="connsiteX416" fmla="*/ 400272 w 6314715"/>
              <a:gd name="connsiteY416" fmla="*/ 838841 h 1516103"/>
              <a:gd name="connsiteX417" fmla="*/ 377235 w 6314715"/>
              <a:gd name="connsiteY417" fmla="*/ 854315 h 1516103"/>
              <a:gd name="connsiteX418" fmla="*/ 369676 w 6314715"/>
              <a:gd name="connsiteY418" fmla="*/ 846758 h 1516103"/>
              <a:gd name="connsiteX419" fmla="*/ 377235 w 6314715"/>
              <a:gd name="connsiteY419" fmla="*/ 846758 h 1516103"/>
              <a:gd name="connsiteX420" fmla="*/ 362116 w 6314715"/>
              <a:gd name="connsiteY420" fmla="*/ 854315 h 1516103"/>
              <a:gd name="connsiteX421" fmla="*/ 346278 w 6314715"/>
              <a:gd name="connsiteY421" fmla="*/ 854315 h 1516103"/>
              <a:gd name="connsiteX422" fmla="*/ 331160 w 6314715"/>
              <a:gd name="connsiteY422" fmla="*/ 861872 h 1516103"/>
              <a:gd name="connsiteX423" fmla="*/ 346278 w 6314715"/>
              <a:gd name="connsiteY423" fmla="*/ 854315 h 1516103"/>
              <a:gd name="connsiteX424" fmla="*/ 362116 w 6314715"/>
              <a:gd name="connsiteY424" fmla="*/ 854315 h 1516103"/>
              <a:gd name="connsiteX425" fmla="*/ 362116 w 6314715"/>
              <a:gd name="connsiteY425" fmla="*/ 861872 h 1516103"/>
              <a:gd name="connsiteX426" fmla="*/ 384794 w 6314715"/>
              <a:gd name="connsiteY426" fmla="*/ 869429 h 1516103"/>
              <a:gd name="connsiteX427" fmla="*/ 392713 w 6314715"/>
              <a:gd name="connsiteY427" fmla="*/ 869429 h 1516103"/>
              <a:gd name="connsiteX428" fmla="*/ 392713 w 6314715"/>
              <a:gd name="connsiteY428" fmla="*/ 861872 h 1516103"/>
              <a:gd name="connsiteX429" fmla="*/ 396492 w 6314715"/>
              <a:gd name="connsiteY429" fmla="*/ 864706 h 1516103"/>
              <a:gd name="connsiteX430" fmla="*/ 399710 w 6314715"/>
              <a:gd name="connsiteY430" fmla="*/ 862294 h 1516103"/>
              <a:gd name="connsiteX431" fmla="*/ 400154 w 6314715"/>
              <a:gd name="connsiteY431" fmla="*/ 863880 h 1516103"/>
              <a:gd name="connsiteX432" fmla="*/ 400272 w 6314715"/>
              <a:gd name="connsiteY432" fmla="*/ 861872 h 1516103"/>
              <a:gd name="connsiteX433" fmla="*/ 400272 w 6314715"/>
              <a:gd name="connsiteY433" fmla="*/ 854315 h 1516103"/>
              <a:gd name="connsiteX434" fmla="*/ 408191 w 6314715"/>
              <a:gd name="connsiteY434" fmla="*/ 861872 h 1516103"/>
              <a:gd name="connsiteX435" fmla="*/ 408191 w 6314715"/>
              <a:gd name="connsiteY435" fmla="*/ 862862 h 1516103"/>
              <a:gd name="connsiteX436" fmla="*/ 408191 w 6314715"/>
              <a:gd name="connsiteY436" fmla="*/ 871409 h 1516103"/>
              <a:gd name="connsiteX437" fmla="*/ 408191 w 6314715"/>
              <a:gd name="connsiteY437" fmla="*/ 877346 h 1516103"/>
              <a:gd name="connsiteX438" fmla="*/ 431228 w 6314715"/>
              <a:gd name="connsiteY438" fmla="*/ 869429 h 1516103"/>
              <a:gd name="connsiteX439" fmla="*/ 431602 w 6314715"/>
              <a:gd name="connsiteY439" fmla="*/ 866061 h 1516103"/>
              <a:gd name="connsiteX440" fmla="*/ 432173 w 6314715"/>
              <a:gd name="connsiteY440" fmla="*/ 872443 h 1516103"/>
              <a:gd name="connsiteX441" fmla="*/ 438787 w 6314715"/>
              <a:gd name="connsiteY441" fmla="*/ 877346 h 1516103"/>
              <a:gd name="connsiteX442" fmla="*/ 437842 w 6314715"/>
              <a:gd name="connsiteY442" fmla="*/ 869609 h 1516103"/>
              <a:gd name="connsiteX443" fmla="*/ 431971 w 6314715"/>
              <a:gd name="connsiteY443" fmla="*/ 862742 h 1516103"/>
              <a:gd name="connsiteX444" fmla="*/ 432173 w 6314715"/>
              <a:gd name="connsiteY444" fmla="*/ 860928 h 1516103"/>
              <a:gd name="connsiteX445" fmla="*/ 438787 w 6314715"/>
              <a:gd name="connsiteY445" fmla="*/ 846758 h 1516103"/>
              <a:gd name="connsiteX446" fmla="*/ 438787 w 6314715"/>
              <a:gd name="connsiteY446" fmla="*/ 854315 h 1516103"/>
              <a:gd name="connsiteX447" fmla="*/ 446346 w 6314715"/>
              <a:gd name="connsiteY447" fmla="*/ 861872 h 1516103"/>
              <a:gd name="connsiteX448" fmla="*/ 438787 w 6314715"/>
              <a:gd name="connsiteY448" fmla="*/ 861872 h 1516103"/>
              <a:gd name="connsiteX449" fmla="*/ 446346 w 6314715"/>
              <a:gd name="connsiteY449" fmla="*/ 877346 h 1516103"/>
              <a:gd name="connsiteX450" fmla="*/ 446346 w 6314715"/>
              <a:gd name="connsiteY450" fmla="*/ 861872 h 1516103"/>
              <a:gd name="connsiteX451" fmla="*/ 454265 w 6314715"/>
              <a:gd name="connsiteY451" fmla="*/ 869429 h 1516103"/>
              <a:gd name="connsiteX452" fmla="*/ 462184 w 6314715"/>
              <a:gd name="connsiteY452" fmla="*/ 861872 h 1516103"/>
              <a:gd name="connsiteX453" fmla="*/ 469743 w 6314715"/>
              <a:gd name="connsiteY453" fmla="*/ 861872 h 1516103"/>
              <a:gd name="connsiteX454" fmla="*/ 477303 w 6314715"/>
              <a:gd name="connsiteY454" fmla="*/ 869429 h 1516103"/>
              <a:gd name="connsiteX455" fmla="*/ 477303 w 6314715"/>
              <a:gd name="connsiteY455" fmla="*/ 854315 h 1516103"/>
              <a:gd name="connsiteX456" fmla="*/ 492781 w 6314715"/>
              <a:gd name="connsiteY456" fmla="*/ 854315 h 1516103"/>
              <a:gd name="connsiteX457" fmla="*/ 500340 w 6314715"/>
              <a:gd name="connsiteY457" fmla="*/ 861872 h 1516103"/>
              <a:gd name="connsiteX458" fmla="*/ 508259 w 6314715"/>
              <a:gd name="connsiteY458" fmla="*/ 854315 h 1516103"/>
              <a:gd name="connsiteX459" fmla="*/ 523737 w 6314715"/>
              <a:gd name="connsiteY459" fmla="*/ 854315 h 1516103"/>
              <a:gd name="connsiteX460" fmla="*/ 523737 w 6314715"/>
              <a:gd name="connsiteY460" fmla="*/ 838841 h 1516103"/>
              <a:gd name="connsiteX461" fmla="*/ 546774 w 6314715"/>
              <a:gd name="connsiteY461" fmla="*/ 831284 h 1516103"/>
              <a:gd name="connsiteX462" fmla="*/ 538855 w 6314715"/>
              <a:gd name="connsiteY462" fmla="*/ 823367 h 1516103"/>
              <a:gd name="connsiteX463" fmla="*/ 546774 w 6314715"/>
              <a:gd name="connsiteY463" fmla="*/ 823367 h 1516103"/>
              <a:gd name="connsiteX464" fmla="*/ 554333 w 6314715"/>
              <a:gd name="connsiteY464" fmla="*/ 815810 h 1516103"/>
              <a:gd name="connsiteX465" fmla="*/ 546774 w 6314715"/>
              <a:gd name="connsiteY465" fmla="*/ 823367 h 1516103"/>
              <a:gd name="connsiteX466" fmla="*/ 546774 w 6314715"/>
              <a:gd name="connsiteY466" fmla="*/ 819588 h 1516103"/>
              <a:gd name="connsiteX467" fmla="*/ 546774 w 6314715"/>
              <a:gd name="connsiteY467" fmla="*/ 817654 h 1516103"/>
              <a:gd name="connsiteX468" fmla="*/ 546774 w 6314715"/>
              <a:gd name="connsiteY468" fmla="*/ 815810 h 1516103"/>
              <a:gd name="connsiteX469" fmla="*/ 546774 w 6314715"/>
              <a:gd name="connsiteY469" fmla="*/ 807893 h 1516103"/>
              <a:gd name="connsiteX470" fmla="*/ 539710 w 6314715"/>
              <a:gd name="connsiteY470" fmla="*/ 794870 h 1516103"/>
              <a:gd name="connsiteX471" fmla="*/ 5906409 w 6314715"/>
              <a:gd name="connsiteY471" fmla="*/ 792114 h 1516103"/>
              <a:gd name="connsiteX472" fmla="*/ 5906525 w 6314715"/>
              <a:gd name="connsiteY472" fmla="*/ 792779 h 1516103"/>
              <a:gd name="connsiteX473" fmla="*/ 5905221 w 6314715"/>
              <a:gd name="connsiteY473" fmla="*/ 792220 h 1516103"/>
              <a:gd name="connsiteX474" fmla="*/ 5899911 w 6314715"/>
              <a:gd name="connsiteY474" fmla="*/ 789945 h 1516103"/>
              <a:gd name="connsiteX475" fmla="*/ 5905221 w 6314715"/>
              <a:gd name="connsiteY475" fmla="*/ 792220 h 1516103"/>
              <a:gd name="connsiteX476" fmla="*/ 5898966 w 6314715"/>
              <a:gd name="connsiteY476" fmla="*/ 792779 h 1516103"/>
              <a:gd name="connsiteX477" fmla="*/ 5899911 w 6314715"/>
              <a:gd name="connsiteY477" fmla="*/ 789945 h 1516103"/>
              <a:gd name="connsiteX478" fmla="*/ 458225 w 6314715"/>
              <a:gd name="connsiteY478" fmla="*/ 789945 h 1516103"/>
              <a:gd name="connsiteX479" fmla="*/ 454265 w 6314715"/>
              <a:gd name="connsiteY479" fmla="*/ 792779 h 1516103"/>
              <a:gd name="connsiteX480" fmla="*/ 462184 w 6314715"/>
              <a:gd name="connsiteY480" fmla="*/ 792779 h 1516103"/>
              <a:gd name="connsiteX481" fmla="*/ 458225 w 6314715"/>
              <a:gd name="connsiteY481" fmla="*/ 789945 h 1516103"/>
              <a:gd name="connsiteX482" fmla="*/ 523737 w 6314715"/>
              <a:gd name="connsiteY482" fmla="*/ 785221 h 1516103"/>
              <a:gd name="connsiteX483" fmla="*/ 515818 w 6314715"/>
              <a:gd name="connsiteY483" fmla="*/ 792779 h 1516103"/>
              <a:gd name="connsiteX484" fmla="*/ 523737 w 6314715"/>
              <a:gd name="connsiteY484" fmla="*/ 792779 h 1516103"/>
              <a:gd name="connsiteX485" fmla="*/ 523737 w 6314715"/>
              <a:gd name="connsiteY485" fmla="*/ 785221 h 1516103"/>
              <a:gd name="connsiteX486" fmla="*/ 5853521 w 6314715"/>
              <a:gd name="connsiteY486" fmla="*/ 720851 h 1516103"/>
              <a:gd name="connsiteX487" fmla="*/ 5852531 w 6314715"/>
              <a:gd name="connsiteY487" fmla="*/ 723685 h 1516103"/>
              <a:gd name="connsiteX488" fmla="*/ 5860450 w 6314715"/>
              <a:gd name="connsiteY488" fmla="*/ 723685 h 1516103"/>
              <a:gd name="connsiteX489" fmla="*/ 5853521 w 6314715"/>
              <a:gd name="connsiteY489" fmla="*/ 720851 h 1516103"/>
              <a:gd name="connsiteX490" fmla="*/ 405176 w 6314715"/>
              <a:gd name="connsiteY490" fmla="*/ 720851 h 1516103"/>
              <a:gd name="connsiteX491" fmla="*/ 415750 w 6314715"/>
              <a:gd name="connsiteY491" fmla="*/ 723685 h 1516103"/>
              <a:gd name="connsiteX492" fmla="*/ 408191 w 6314715"/>
              <a:gd name="connsiteY492" fmla="*/ 723685 h 1516103"/>
              <a:gd name="connsiteX493" fmla="*/ 404231 w 6314715"/>
              <a:gd name="connsiteY493" fmla="*/ 726654 h 1516103"/>
              <a:gd name="connsiteX494" fmla="*/ 402527 w 6314715"/>
              <a:gd name="connsiteY494" fmla="*/ 725376 h 1516103"/>
              <a:gd name="connsiteX495" fmla="*/ 403899 w 6314715"/>
              <a:gd name="connsiteY495" fmla="*/ 721589 h 1516103"/>
              <a:gd name="connsiteX496" fmla="*/ 5752463 w 6314715"/>
              <a:gd name="connsiteY496" fmla="*/ 708211 h 1516103"/>
              <a:gd name="connsiteX497" fmla="*/ 5760382 w 6314715"/>
              <a:gd name="connsiteY497" fmla="*/ 708211 h 1516103"/>
              <a:gd name="connsiteX498" fmla="*/ 5752463 w 6314715"/>
              <a:gd name="connsiteY498" fmla="*/ 708211 h 1516103"/>
              <a:gd name="connsiteX499" fmla="*/ 5775501 w 6314715"/>
              <a:gd name="connsiteY499" fmla="*/ 700654 h 1516103"/>
              <a:gd name="connsiteX500" fmla="*/ 5767942 w 6314715"/>
              <a:gd name="connsiteY500" fmla="*/ 708211 h 1516103"/>
              <a:gd name="connsiteX501" fmla="*/ 5775501 w 6314715"/>
              <a:gd name="connsiteY501" fmla="*/ 700654 h 1516103"/>
              <a:gd name="connsiteX502" fmla="*/ 5767942 w 6314715"/>
              <a:gd name="connsiteY502" fmla="*/ 685180 h 1516103"/>
              <a:gd name="connsiteX503" fmla="*/ 5775501 w 6314715"/>
              <a:gd name="connsiteY503" fmla="*/ 692737 h 1516103"/>
              <a:gd name="connsiteX504" fmla="*/ 5798898 w 6314715"/>
              <a:gd name="connsiteY504" fmla="*/ 662148 h 1516103"/>
              <a:gd name="connsiteX505" fmla="*/ 5805701 w 6314715"/>
              <a:gd name="connsiteY505" fmla="*/ 662148 h 1516103"/>
              <a:gd name="connsiteX506" fmla="*/ 5805512 w 6314715"/>
              <a:gd name="connsiteY506" fmla="*/ 664127 h 1516103"/>
              <a:gd name="connsiteX507" fmla="*/ 5798898 w 6314715"/>
              <a:gd name="connsiteY507" fmla="*/ 662148 h 1516103"/>
              <a:gd name="connsiteX508" fmla="*/ 5873553 w 6314715"/>
              <a:gd name="connsiteY508" fmla="*/ 659773 h 1516103"/>
              <a:gd name="connsiteX509" fmla="*/ 5875928 w 6314715"/>
              <a:gd name="connsiteY509" fmla="*/ 662148 h 1516103"/>
              <a:gd name="connsiteX510" fmla="*/ 5872959 w 6314715"/>
              <a:gd name="connsiteY510" fmla="*/ 661159 h 1516103"/>
              <a:gd name="connsiteX511" fmla="*/ 6099101 w 6314715"/>
              <a:gd name="connsiteY511" fmla="*/ 654231 h 1516103"/>
              <a:gd name="connsiteX512" fmla="*/ 6106660 w 6314715"/>
              <a:gd name="connsiteY512" fmla="*/ 662148 h 1516103"/>
              <a:gd name="connsiteX513" fmla="*/ 6122139 w 6314715"/>
              <a:gd name="connsiteY513" fmla="*/ 670065 h 1516103"/>
              <a:gd name="connsiteX514" fmla="*/ 6122139 w 6314715"/>
              <a:gd name="connsiteY514" fmla="*/ 668086 h 1516103"/>
              <a:gd name="connsiteX515" fmla="*/ 6122139 w 6314715"/>
              <a:gd name="connsiteY515" fmla="*/ 662148 h 1516103"/>
              <a:gd name="connsiteX516" fmla="*/ 6160654 w 6314715"/>
              <a:gd name="connsiteY516" fmla="*/ 662148 h 1516103"/>
              <a:gd name="connsiteX517" fmla="*/ 6160654 w 6314715"/>
              <a:gd name="connsiteY517" fmla="*/ 670065 h 1516103"/>
              <a:gd name="connsiteX518" fmla="*/ 6230126 w 6314715"/>
              <a:gd name="connsiteY518" fmla="*/ 662148 h 1516103"/>
              <a:gd name="connsiteX519" fmla="*/ 6145176 w 6314715"/>
              <a:gd name="connsiteY519" fmla="*/ 670065 h 1516103"/>
              <a:gd name="connsiteX520" fmla="*/ 6145176 w 6314715"/>
              <a:gd name="connsiteY520" fmla="*/ 677622 h 1516103"/>
              <a:gd name="connsiteX521" fmla="*/ 6137617 w 6314715"/>
              <a:gd name="connsiteY521" fmla="*/ 677622 h 1516103"/>
              <a:gd name="connsiteX522" fmla="*/ 6122139 w 6314715"/>
              <a:gd name="connsiteY522" fmla="*/ 677622 h 1516103"/>
              <a:gd name="connsiteX523" fmla="*/ 6106660 w 6314715"/>
              <a:gd name="connsiteY523" fmla="*/ 670065 h 1516103"/>
              <a:gd name="connsiteX524" fmla="*/ 6106660 w 6314715"/>
              <a:gd name="connsiteY524" fmla="*/ 677622 h 1516103"/>
              <a:gd name="connsiteX525" fmla="*/ 6087583 w 6314715"/>
              <a:gd name="connsiteY525" fmla="*/ 676678 h 1516103"/>
              <a:gd name="connsiteX526" fmla="*/ 6070774 w 6314715"/>
              <a:gd name="connsiteY526" fmla="*/ 670851 h 1516103"/>
              <a:gd name="connsiteX527" fmla="*/ 6076064 w 6314715"/>
              <a:gd name="connsiteY527" fmla="*/ 670065 h 1516103"/>
              <a:gd name="connsiteX528" fmla="*/ 6076064 w 6314715"/>
              <a:gd name="connsiteY528" fmla="*/ 662148 h 1516103"/>
              <a:gd name="connsiteX529" fmla="*/ 6083623 w 6314715"/>
              <a:gd name="connsiteY529" fmla="*/ 670065 h 1516103"/>
              <a:gd name="connsiteX530" fmla="*/ 6091542 w 6314715"/>
              <a:gd name="connsiteY530" fmla="*/ 662148 h 1516103"/>
              <a:gd name="connsiteX531" fmla="*/ 6099101 w 6314715"/>
              <a:gd name="connsiteY531" fmla="*/ 662148 h 1516103"/>
              <a:gd name="connsiteX532" fmla="*/ 6099101 w 6314715"/>
              <a:gd name="connsiteY532" fmla="*/ 654231 h 1516103"/>
              <a:gd name="connsiteX533" fmla="*/ 6014512 w 6314715"/>
              <a:gd name="connsiteY533" fmla="*/ 654231 h 1516103"/>
              <a:gd name="connsiteX534" fmla="*/ 6014512 w 6314715"/>
              <a:gd name="connsiteY534" fmla="*/ 662148 h 1516103"/>
              <a:gd name="connsiteX535" fmla="*/ 5806457 w 6314715"/>
              <a:gd name="connsiteY535" fmla="*/ 654231 h 1516103"/>
              <a:gd name="connsiteX536" fmla="*/ 5806457 w 6314715"/>
              <a:gd name="connsiteY536" fmla="*/ 662148 h 1516103"/>
              <a:gd name="connsiteX537" fmla="*/ 5805701 w 6314715"/>
              <a:gd name="connsiteY537" fmla="*/ 662148 h 1516103"/>
              <a:gd name="connsiteX538" fmla="*/ 6010552 w 6314715"/>
              <a:gd name="connsiteY538" fmla="*/ 652387 h 1516103"/>
              <a:gd name="connsiteX539" fmla="*/ 6014512 w 6314715"/>
              <a:gd name="connsiteY539" fmla="*/ 662148 h 1516103"/>
              <a:gd name="connsiteX540" fmla="*/ 6006593 w 6314715"/>
              <a:gd name="connsiteY540" fmla="*/ 662148 h 1516103"/>
              <a:gd name="connsiteX541" fmla="*/ 6006593 w 6314715"/>
              <a:gd name="connsiteY541" fmla="*/ 654231 h 1516103"/>
              <a:gd name="connsiteX542" fmla="*/ 6010552 w 6314715"/>
              <a:gd name="connsiteY542" fmla="*/ 652387 h 1516103"/>
              <a:gd name="connsiteX543" fmla="*/ 5881994 w 6314715"/>
              <a:gd name="connsiteY543" fmla="*/ 650124 h 1516103"/>
              <a:gd name="connsiteX544" fmla="*/ 5883093 w 6314715"/>
              <a:gd name="connsiteY544" fmla="*/ 653145 h 1516103"/>
              <a:gd name="connsiteX545" fmla="*/ 5883056 w 6314715"/>
              <a:gd name="connsiteY545" fmla="*/ 653738 h 1516103"/>
              <a:gd name="connsiteX546" fmla="*/ 5881298 w 6314715"/>
              <a:gd name="connsiteY546" fmla="*/ 651730 h 1516103"/>
              <a:gd name="connsiteX547" fmla="*/ 5883488 w 6314715"/>
              <a:gd name="connsiteY547" fmla="*/ 646674 h 1516103"/>
              <a:gd name="connsiteX548" fmla="*/ 5891047 w 6314715"/>
              <a:gd name="connsiteY548" fmla="*/ 654231 h 1516103"/>
              <a:gd name="connsiteX549" fmla="*/ 5891047 w 6314715"/>
              <a:gd name="connsiteY549" fmla="*/ 662148 h 1516103"/>
              <a:gd name="connsiteX550" fmla="*/ 5883488 w 6314715"/>
              <a:gd name="connsiteY550" fmla="*/ 654231 h 1516103"/>
              <a:gd name="connsiteX551" fmla="*/ 5883093 w 6314715"/>
              <a:gd name="connsiteY551" fmla="*/ 653145 h 1516103"/>
              <a:gd name="connsiteX552" fmla="*/ 5860450 w 6314715"/>
              <a:gd name="connsiteY552" fmla="*/ 646674 h 1516103"/>
              <a:gd name="connsiteX553" fmla="*/ 5868009 w 6314715"/>
              <a:gd name="connsiteY553" fmla="*/ 646674 h 1516103"/>
              <a:gd name="connsiteX554" fmla="*/ 5868009 w 6314715"/>
              <a:gd name="connsiteY554" fmla="*/ 654231 h 1516103"/>
              <a:gd name="connsiteX555" fmla="*/ 5868009 w 6314715"/>
              <a:gd name="connsiteY555" fmla="*/ 662148 h 1516103"/>
              <a:gd name="connsiteX556" fmla="*/ 5860450 w 6314715"/>
              <a:gd name="connsiteY556" fmla="*/ 654231 h 1516103"/>
              <a:gd name="connsiteX557" fmla="*/ 5852531 w 6314715"/>
              <a:gd name="connsiteY557" fmla="*/ 662148 h 1516103"/>
              <a:gd name="connsiteX558" fmla="*/ 5860450 w 6314715"/>
              <a:gd name="connsiteY558" fmla="*/ 646674 h 1516103"/>
              <a:gd name="connsiteX559" fmla="*/ 5889213 w 6314715"/>
              <a:gd name="connsiteY559" fmla="*/ 636840 h 1516103"/>
              <a:gd name="connsiteX560" fmla="*/ 5883488 w 6314715"/>
              <a:gd name="connsiteY560" fmla="*/ 646674 h 1516103"/>
              <a:gd name="connsiteX561" fmla="*/ 5881994 w 6314715"/>
              <a:gd name="connsiteY561" fmla="*/ 650124 h 1516103"/>
              <a:gd name="connsiteX562" fmla="*/ 5879708 w 6314715"/>
              <a:gd name="connsiteY562" fmla="*/ 643840 h 1516103"/>
              <a:gd name="connsiteX563" fmla="*/ 5875928 w 6314715"/>
              <a:gd name="connsiteY563" fmla="*/ 639117 h 1516103"/>
              <a:gd name="connsiteX564" fmla="*/ 5876873 w 6314715"/>
              <a:gd name="connsiteY564" fmla="*/ 646674 h 1516103"/>
              <a:gd name="connsiteX565" fmla="*/ 5881298 w 6314715"/>
              <a:gd name="connsiteY565" fmla="*/ 651730 h 1516103"/>
              <a:gd name="connsiteX566" fmla="*/ 5879708 w 6314715"/>
              <a:gd name="connsiteY566" fmla="*/ 655401 h 1516103"/>
              <a:gd name="connsiteX567" fmla="*/ 5875928 w 6314715"/>
              <a:gd name="connsiteY567" fmla="*/ 670065 h 1516103"/>
              <a:gd name="connsiteX568" fmla="*/ 5875928 w 6314715"/>
              <a:gd name="connsiteY568" fmla="*/ 662148 h 1516103"/>
              <a:gd name="connsiteX569" fmla="*/ 5875928 w 6314715"/>
              <a:gd name="connsiteY569" fmla="*/ 657200 h 1516103"/>
              <a:gd name="connsiteX570" fmla="*/ 5875928 w 6314715"/>
              <a:gd name="connsiteY570" fmla="*/ 654231 h 1516103"/>
              <a:gd name="connsiteX571" fmla="*/ 5873553 w 6314715"/>
              <a:gd name="connsiteY571" fmla="*/ 659773 h 1516103"/>
              <a:gd name="connsiteX572" fmla="*/ 5868009 w 6314715"/>
              <a:gd name="connsiteY572" fmla="*/ 654231 h 1516103"/>
              <a:gd name="connsiteX573" fmla="*/ 5875928 w 6314715"/>
              <a:gd name="connsiteY573" fmla="*/ 646674 h 1516103"/>
              <a:gd name="connsiteX574" fmla="*/ 5868009 w 6314715"/>
              <a:gd name="connsiteY574" fmla="*/ 639117 h 1516103"/>
              <a:gd name="connsiteX575" fmla="*/ 5868009 w 6314715"/>
              <a:gd name="connsiteY575" fmla="*/ 646674 h 1516103"/>
              <a:gd name="connsiteX576" fmla="*/ 5860450 w 6314715"/>
              <a:gd name="connsiteY576" fmla="*/ 646674 h 1516103"/>
              <a:gd name="connsiteX577" fmla="*/ 5852531 w 6314715"/>
              <a:gd name="connsiteY577" fmla="*/ 654231 h 1516103"/>
              <a:gd name="connsiteX578" fmla="*/ 5844972 w 6314715"/>
              <a:gd name="connsiteY578" fmla="*/ 654231 h 1516103"/>
              <a:gd name="connsiteX579" fmla="*/ 5837053 w 6314715"/>
              <a:gd name="connsiteY579" fmla="*/ 646674 h 1516103"/>
              <a:gd name="connsiteX580" fmla="*/ 5837053 w 6314715"/>
              <a:gd name="connsiteY580" fmla="*/ 662148 h 1516103"/>
              <a:gd name="connsiteX581" fmla="*/ 5821935 w 6314715"/>
              <a:gd name="connsiteY581" fmla="*/ 654231 h 1516103"/>
              <a:gd name="connsiteX582" fmla="*/ 5814376 w 6314715"/>
              <a:gd name="connsiteY582" fmla="*/ 654231 h 1516103"/>
              <a:gd name="connsiteX583" fmla="*/ 5806457 w 6314715"/>
              <a:gd name="connsiteY583" fmla="*/ 654231 h 1516103"/>
              <a:gd name="connsiteX584" fmla="*/ 5790979 w 6314715"/>
              <a:gd name="connsiteY584" fmla="*/ 662148 h 1516103"/>
              <a:gd name="connsiteX585" fmla="*/ 5790979 w 6314715"/>
              <a:gd name="connsiteY585" fmla="*/ 677622 h 1516103"/>
              <a:gd name="connsiteX586" fmla="*/ 5767942 w 6314715"/>
              <a:gd name="connsiteY586" fmla="*/ 685180 h 1516103"/>
              <a:gd name="connsiteX587" fmla="*/ 5767942 w 6314715"/>
              <a:gd name="connsiteY587" fmla="*/ 692737 h 1516103"/>
              <a:gd name="connsiteX588" fmla="*/ 5760382 w 6314715"/>
              <a:gd name="connsiteY588" fmla="*/ 700654 h 1516103"/>
              <a:gd name="connsiteX589" fmla="*/ 5767942 w 6314715"/>
              <a:gd name="connsiteY589" fmla="*/ 692737 h 1516103"/>
              <a:gd name="connsiteX590" fmla="*/ 5767942 w 6314715"/>
              <a:gd name="connsiteY590" fmla="*/ 700654 h 1516103"/>
              <a:gd name="connsiteX591" fmla="*/ 5767942 w 6314715"/>
              <a:gd name="connsiteY591" fmla="*/ 708211 h 1516103"/>
              <a:gd name="connsiteX592" fmla="*/ 5798898 w 6314715"/>
              <a:gd name="connsiteY592" fmla="*/ 708211 h 1516103"/>
              <a:gd name="connsiteX593" fmla="*/ 5798898 w 6314715"/>
              <a:gd name="connsiteY593" fmla="*/ 716128 h 1516103"/>
              <a:gd name="connsiteX594" fmla="*/ 5796542 w 6314715"/>
              <a:gd name="connsiteY594" fmla="*/ 720651 h 1516103"/>
              <a:gd name="connsiteX595" fmla="*/ 5790979 w 6314715"/>
              <a:gd name="connsiteY595" fmla="*/ 723685 h 1516103"/>
              <a:gd name="connsiteX596" fmla="*/ 5790979 w 6314715"/>
              <a:gd name="connsiteY596" fmla="*/ 731602 h 1516103"/>
              <a:gd name="connsiteX597" fmla="*/ 5794938 w 6314715"/>
              <a:gd name="connsiteY597" fmla="*/ 723730 h 1516103"/>
              <a:gd name="connsiteX598" fmla="*/ 5796542 w 6314715"/>
              <a:gd name="connsiteY598" fmla="*/ 720651 h 1516103"/>
              <a:gd name="connsiteX599" fmla="*/ 5797908 w 6314715"/>
              <a:gd name="connsiteY599" fmla="*/ 719906 h 1516103"/>
              <a:gd name="connsiteX600" fmla="*/ 5798898 w 6314715"/>
              <a:gd name="connsiteY600" fmla="*/ 716128 h 1516103"/>
              <a:gd name="connsiteX601" fmla="*/ 5806457 w 6314715"/>
              <a:gd name="connsiteY601" fmla="*/ 708211 h 1516103"/>
              <a:gd name="connsiteX602" fmla="*/ 5798898 w 6314715"/>
              <a:gd name="connsiteY602" fmla="*/ 700654 h 1516103"/>
              <a:gd name="connsiteX603" fmla="*/ 5806457 w 6314715"/>
              <a:gd name="connsiteY603" fmla="*/ 692737 h 1516103"/>
              <a:gd name="connsiteX604" fmla="*/ 5829494 w 6314715"/>
              <a:gd name="connsiteY604" fmla="*/ 692737 h 1516103"/>
              <a:gd name="connsiteX605" fmla="*/ 5837053 w 6314715"/>
              <a:gd name="connsiteY605" fmla="*/ 692737 h 1516103"/>
              <a:gd name="connsiteX606" fmla="*/ 5852531 w 6314715"/>
              <a:gd name="connsiteY606" fmla="*/ 692737 h 1516103"/>
              <a:gd name="connsiteX607" fmla="*/ 5860450 w 6314715"/>
              <a:gd name="connsiteY607" fmla="*/ 685180 h 1516103"/>
              <a:gd name="connsiteX608" fmla="*/ 5868009 w 6314715"/>
              <a:gd name="connsiteY608" fmla="*/ 685180 h 1516103"/>
              <a:gd name="connsiteX609" fmla="*/ 5868009 w 6314715"/>
              <a:gd name="connsiteY609" fmla="*/ 692737 h 1516103"/>
              <a:gd name="connsiteX610" fmla="*/ 5875928 w 6314715"/>
              <a:gd name="connsiteY610" fmla="*/ 685180 h 1516103"/>
              <a:gd name="connsiteX611" fmla="*/ 5875928 w 6314715"/>
              <a:gd name="connsiteY611" fmla="*/ 677622 h 1516103"/>
              <a:gd name="connsiteX612" fmla="*/ 5882543 w 6314715"/>
              <a:gd name="connsiteY612" fmla="*/ 662148 h 1516103"/>
              <a:gd name="connsiteX613" fmla="*/ 5883056 w 6314715"/>
              <a:gd name="connsiteY613" fmla="*/ 653738 h 1516103"/>
              <a:gd name="connsiteX614" fmla="*/ 5883488 w 6314715"/>
              <a:gd name="connsiteY614" fmla="*/ 654231 h 1516103"/>
              <a:gd name="connsiteX615" fmla="*/ 5883488 w 6314715"/>
              <a:gd name="connsiteY615" fmla="*/ 662148 h 1516103"/>
              <a:gd name="connsiteX616" fmla="*/ 5883488 w 6314715"/>
              <a:gd name="connsiteY616" fmla="*/ 670065 h 1516103"/>
              <a:gd name="connsiteX617" fmla="*/ 5883488 w 6314715"/>
              <a:gd name="connsiteY617" fmla="*/ 677622 h 1516103"/>
              <a:gd name="connsiteX618" fmla="*/ 5891047 w 6314715"/>
              <a:gd name="connsiteY618" fmla="*/ 677622 h 1516103"/>
              <a:gd name="connsiteX619" fmla="*/ 5914444 w 6314715"/>
              <a:gd name="connsiteY619" fmla="*/ 670065 h 1516103"/>
              <a:gd name="connsiteX620" fmla="*/ 5937481 w 6314715"/>
              <a:gd name="connsiteY620" fmla="*/ 662148 h 1516103"/>
              <a:gd name="connsiteX621" fmla="*/ 5945040 w 6314715"/>
              <a:gd name="connsiteY621" fmla="*/ 662148 h 1516103"/>
              <a:gd name="connsiteX622" fmla="*/ 5937481 w 6314715"/>
              <a:gd name="connsiteY622" fmla="*/ 670065 h 1516103"/>
              <a:gd name="connsiteX623" fmla="*/ 5952599 w 6314715"/>
              <a:gd name="connsiteY623" fmla="*/ 662148 h 1516103"/>
              <a:gd name="connsiteX624" fmla="*/ 5968077 w 6314715"/>
              <a:gd name="connsiteY624" fmla="*/ 654231 h 1516103"/>
              <a:gd name="connsiteX625" fmla="*/ 5968077 w 6314715"/>
              <a:gd name="connsiteY625" fmla="*/ 662148 h 1516103"/>
              <a:gd name="connsiteX626" fmla="*/ 5983555 w 6314715"/>
              <a:gd name="connsiteY626" fmla="*/ 654231 h 1516103"/>
              <a:gd name="connsiteX627" fmla="*/ 5968077 w 6314715"/>
              <a:gd name="connsiteY627" fmla="*/ 654231 h 1516103"/>
              <a:gd name="connsiteX628" fmla="*/ 5952599 w 6314715"/>
              <a:gd name="connsiteY628" fmla="*/ 662148 h 1516103"/>
              <a:gd name="connsiteX629" fmla="*/ 5952599 w 6314715"/>
              <a:gd name="connsiteY629" fmla="*/ 654231 h 1516103"/>
              <a:gd name="connsiteX630" fmla="*/ 5929562 w 6314715"/>
              <a:gd name="connsiteY630" fmla="*/ 646674 h 1516103"/>
              <a:gd name="connsiteX631" fmla="*/ 5922003 w 6314715"/>
              <a:gd name="connsiteY631" fmla="*/ 646674 h 1516103"/>
              <a:gd name="connsiteX632" fmla="*/ 5914444 w 6314715"/>
              <a:gd name="connsiteY632" fmla="*/ 646674 h 1516103"/>
              <a:gd name="connsiteX633" fmla="*/ 5922003 w 6314715"/>
              <a:gd name="connsiteY633" fmla="*/ 654231 h 1516103"/>
              <a:gd name="connsiteX634" fmla="*/ 5914444 w 6314715"/>
              <a:gd name="connsiteY634" fmla="*/ 654231 h 1516103"/>
              <a:gd name="connsiteX635" fmla="*/ 5906525 w 6314715"/>
              <a:gd name="connsiteY635" fmla="*/ 654231 h 1516103"/>
              <a:gd name="connsiteX636" fmla="*/ 5906525 w 6314715"/>
              <a:gd name="connsiteY636" fmla="*/ 639117 h 1516103"/>
              <a:gd name="connsiteX637" fmla="*/ 5889213 w 6314715"/>
              <a:gd name="connsiteY637" fmla="*/ 636840 h 1516103"/>
              <a:gd name="connsiteX638" fmla="*/ 6191610 w 6314715"/>
              <a:gd name="connsiteY638" fmla="*/ 600612 h 1516103"/>
              <a:gd name="connsiteX639" fmla="*/ 6199169 w 6314715"/>
              <a:gd name="connsiteY639" fmla="*/ 608169 h 1516103"/>
              <a:gd name="connsiteX640" fmla="*/ 6199169 w 6314715"/>
              <a:gd name="connsiteY640" fmla="*/ 616086 h 1516103"/>
              <a:gd name="connsiteX641" fmla="*/ 6191610 w 6314715"/>
              <a:gd name="connsiteY641" fmla="*/ 600612 h 1516103"/>
              <a:gd name="connsiteX642" fmla="*/ 252030 w 6314715"/>
              <a:gd name="connsiteY642" fmla="*/ 478417 h 1516103"/>
              <a:gd name="connsiteX643" fmla="*/ 252102 w 6314715"/>
              <a:gd name="connsiteY643" fmla="*/ 478420 h 1516103"/>
              <a:gd name="connsiteX644" fmla="*/ 252093 w 6314715"/>
              <a:gd name="connsiteY644" fmla="*/ 478427 h 1516103"/>
              <a:gd name="connsiteX645" fmla="*/ 246210 w 6314715"/>
              <a:gd name="connsiteY645" fmla="*/ 477539 h 1516103"/>
              <a:gd name="connsiteX646" fmla="*/ 252030 w 6314715"/>
              <a:gd name="connsiteY646" fmla="*/ 478417 h 1516103"/>
              <a:gd name="connsiteX647" fmla="*/ 250170 w 6314715"/>
              <a:gd name="connsiteY647" fmla="*/ 478348 h 1516103"/>
              <a:gd name="connsiteX648" fmla="*/ 246210 w 6314715"/>
              <a:gd name="connsiteY648" fmla="*/ 477539 h 1516103"/>
              <a:gd name="connsiteX649" fmla="*/ 6295458 w 6314715"/>
              <a:gd name="connsiteY649" fmla="*/ 435839 h 1516103"/>
              <a:gd name="connsiteX650" fmla="*/ 6299237 w 6314715"/>
              <a:gd name="connsiteY650" fmla="*/ 438673 h 1516103"/>
              <a:gd name="connsiteX651" fmla="*/ 6299237 w 6314715"/>
              <a:gd name="connsiteY651" fmla="*/ 446590 h 1516103"/>
              <a:gd name="connsiteX652" fmla="*/ 6291678 w 6314715"/>
              <a:gd name="connsiteY652" fmla="*/ 438673 h 1516103"/>
              <a:gd name="connsiteX653" fmla="*/ 6295458 w 6314715"/>
              <a:gd name="connsiteY653" fmla="*/ 435839 h 1516103"/>
              <a:gd name="connsiteX654" fmla="*/ 384794 w 6314715"/>
              <a:gd name="connsiteY654" fmla="*/ 423559 h 1516103"/>
              <a:gd name="connsiteX655" fmla="*/ 384794 w 6314715"/>
              <a:gd name="connsiteY655" fmla="*/ 424504 h 1516103"/>
              <a:gd name="connsiteX656" fmla="*/ 384794 w 6314715"/>
              <a:gd name="connsiteY656" fmla="*/ 431116 h 1516103"/>
              <a:gd name="connsiteX657" fmla="*/ 377235 w 6314715"/>
              <a:gd name="connsiteY657" fmla="*/ 431116 h 1516103"/>
              <a:gd name="connsiteX658" fmla="*/ 384794 w 6314715"/>
              <a:gd name="connsiteY658" fmla="*/ 423559 h 1516103"/>
              <a:gd name="connsiteX659" fmla="*/ 6307156 w 6314715"/>
              <a:gd name="connsiteY659" fmla="*/ 416002 h 1516103"/>
              <a:gd name="connsiteX660" fmla="*/ 6307156 w 6314715"/>
              <a:gd name="connsiteY660" fmla="*/ 423559 h 1516103"/>
              <a:gd name="connsiteX661" fmla="*/ 6307156 w 6314715"/>
              <a:gd name="connsiteY661" fmla="*/ 416002 h 1516103"/>
              <a:gd name="connsiteX662" fmla="*/ 443511 w 6314715"/>
              <a:gd name="connsiteY662" fmla="*/ 414922 h 1516103"/>
              <a:gd name="connsiteX663" fmla="*/ 446346 w 6314715"/>
              <a:gd name="connsiteY663" fmla="*/ 423559 h 1516103"/>
              <a:gd name="connsiteX664" fmla="*/ 443511 w 6314715"/>
              <a:gd name="connsiteY664" fmla="*/ 414922 h 1516103"/>
              <a:gd name="connsiteX665" fmla="*/ 462184 w 6314715"/>
              <a:gd name="connsiteY665" fmla="*/ 392611 h 1516103"/>
              <a:gd name="connsiteX666" fmla="*/ 463309 w 6314715"/>
              <a:gd name="connsiteY666" fmla="*/ 392905 h 1516103"/>
              <a:gd name="connsiteX667" fmla="*/ 462184 w 6314715"/>
              <a:gd name="connsiteY667" fmla="*/ 400528 h 1516103"/>
              <a:gd name="connsiteX668" fmla="*/ 462184 w 6314715"/>
              <a:gd name="connsiteY668" fmla="*/ 400483 h 1516103"/>
              <a:gd name="connsiteX669" fmla="*/ 462184 w 6314715"/>
              <a:gd name="connsiteY669" fmla="*/ 392611 h 1516103"/>
              <a:gd name="connsiteX670" fmla="*/ 454265 w 6314715"/>
              <a:gd name="connsiteY670" fmla="*/ 390767 h 1516103"/>
              <a:gd name="connsiteX671" fmla="*/ 462184 w 6314715"/>
              <a:gd name="connsiteY671" fmla="*/ 400528 h 1516103"/>
              <a:gd name="connsiteX672" fmla="*/ 462184 w 6314715"/>
              <a:gd name="connsiteY672" fmla="*/ 406134 h 1516103"/>
              <a:gd name="connsiteX673" fmla="*/ 462184 w 6314715"/>
              <a:gd name="connsiteY673" fmla="*/ 408085 h 1516103"/>
              <a:gd name="connsiteX674" fmla="*/ 446346 w 6314715"/>
              <a:gd name="connsiteY674" fmla="*/ 392611 h 1516103"/>
              <a:gd name="connsiteX675" fmla="*/ 454265 w 6314715"/>
              <a:gd name="connsiteY675" fmla="*/ 390767 h 1516103"/>
              <a:gd name="connsiteX676" fmla="*/ 485222 w 6314715"/>
              <a:gd name="connsiteY676" fmla="*/ 385054 h 1516103"/>
              <a:gd name="connsiteX677" fmla="*/ 487381 w 6314715"/>
              <a:gd name="connsiteY677" fmla="*/ 388832 h 1516103"/>
              <a:gd name="connsiteX678" fmla="*/ 485222 w 6314715"/>
              <a:gd name="connsiteY678" fmla="*/ 392611 h 1516103"/>
              <a:gd name="connsiteX679" fmla="*/ 477303 w 6314715"/>
              <a:gd name="connsiteY679" fmla="*/ 392611 h 1516103"/>
              <a:gd name="connsiteX680" fmla="*/ 485222 w 6314715"/>
              <a:gd name="connsiteY680" fmla="*/ 392611 h 1516103"/>
              <a:gd name="connsiteX681" fmla="*/ 492781 w 6314715"/>
              <a:gd name="connsiteY681" fmla="*/ 392611 h 1516103"/>
              <a:gd name="connsiteX682" fmla="*/ 489001 w 6314715"/>
              <a:gd name="connsiteY682" fmla="*/ 391666 h 1516103"/>
              <a:gd name="connsiteX683" fmla="*/ 487381 w 6314715"/>
              <a:gd name="connsiteY683" fmla="*/ 388832 h 1516103"/>
              <a:gd name="connsiteX684" fmla="*/ 488245 w 6314715"/>
              <a:gd name="connsiteY684" fmla="*/ 387321 h 1516103"/>
              <a:gd name="connsiteX685" fmla="*/ 489001 w 6314715"/>
              <a:gd name="connsiteY685" fmla="*/ 387888 h 1516103"/>
              <a:gd name="connsiteX686" fmla="*/ 492781 w 6314715"/>
              <a:gd name="connsiteY686" fmla="*/ 385054 h 1516103"/>
              <a:gd name="connsiteX687" fmla="*/ 489001 w 6314715"/>
              <a:gd name="connsiteY687" fmla="*/ 385998 h 1516103"/>
              <a:gd name="connsiteX688" fmla="*/ 488245 w 6314715"/>
              <a:gd name="connsiteY688" fmla="*/ 387321 h 1516103"/>
              <a:gd name="connsiteX689" fmla="*/ 6271295 w 6314715"/>
              <a:gd name="connsiteY689" fmla="*/ 374303 h 1516103"/>
              <a:gd name="connsiteX690" fmla="*/ 6276200 w 6314715"/>
              <a:gd name="connsiteY690" fmla="*/ 377137 h 1516103"/>
              <a:gd name="connsiteX691" fmla="*/ 6268280 w 6314715"/>
              <a:gd name="connsiteY691" fmla="*/ 377137 h 1516103"/>
              <a:gd name="connsiteX692" fmla="*/ 6260722 w 6314715"/>
              <a:gd name="connsiteY692" fmla="*/ 377137 h 1516103"/>
              <a:gd name="connsiteX693" fmla="*/ 6271295 w 6314715"/>
              <a:gd name="connsiteY693" fmla="*/ 374303 h 1516103"/>
              <a:gd name="connsiteX694" fmla="*/ 519159 w 6314715"/>
              <a:gd name="connsiteY694" fmla="*/ 370760 h 1516103"/>
              <a:gd name="connsiteX695" fmla="*/ 515818 w 6314715"/>
              <a:gd name="connsiteY695" fmla="*/ 377137 h 1516103"/>
              <a:gd name="connsiteX696" fmla="*/ 523737 w 6314715"/>
              <a:gd name="connsiteY696" fmla="*/ 377137 h 1516103"/>
              <a:gd name="connsiteX697" fmla="*/ 519159 w 6314715"/>
              <a:gd name="connsiteY697" fmla="*/ 370760 h 1516103"/>
              <a:gd name="connsiteX698" fmla="*/ 569811 w 6314715"/>
              <a:gd name="connsiteY698" fmla="*/ 369580 h 1516103"/>
              <a:gd name="connsiteX699" fmla="*/ 562252 w 6314715"/>
              <a:gd name="connsiteY699" fmla="*/ 377137 h 1516103"/>
              <a:gd name="connsiteX700" fmla="*/ 569811 w 6314715"/>
              <a:gd name="connsiteY700" fmla="*/ 369580 h 1516103"/>
              <a:gd name="connsiteX701" fmla="*/ 554333 w 6314715"/>
              <a:gd name="connsiteY701" fmla="*/ 369580 h 1516103"/>
              <a:gd name="connsiteX702" fmla="*/ 546774 w 6314715"/>
              <a:gd name="connsiteY702" fmla="*/ 377137 h 1516103"/>
              <a:gd name="connsiteX703" fmla="*/ 554333 w 6314715"/>
              <a:gd name="connsiteY703" fmla="*/ 377137 h 1516103"/>
              <a:gd name="connsiteX704" fmla="*/ 531296 w 6314715"/>
              <a:gd name="connsiteY704" fmla="*/ 385054 h 1516103"/>
              <a:gd name="connsiteX705" fmla="*/ 515818 w 6314715"/>
              <a:gd name="connsiteY705" fmla="*/ 385054 h 1516103"/>
              <a:gd name="connsiteX706" fmla="*/ 508259 w 6314715"/>
              <a:gd name="connsiteY706" fmla="*/ 385054 h 1516103"/>
              <a:gd name="connsiteX707" fmla="*/ 515818 w 6314715"/>
              <a:gd name="connsiteY707" fmla="*/ 392611 h 1516103"/>
              <a:gd name="connsiteX708" fmla="*/ 515818 w 6314715"/>
              <a:gd name="connsiteY708" fmla="*/ 385054 h 1516103"/>
              <a:gd name="connsiteX709" fmla="*/ 523737 w 6314715"/>
              <a:gd name="connsiteY709" fmla="*/ 392611 h 1516103"/>
              <a:gd name="connsiteX710" fmla="*/ 531296 w 6314715"/>
              <a:gd name="connsiteY710" fmla="*/ 385054 h 1516103"/>
              <a:gd name="connsiteX711" fmla="*/ 554333 w 6314715"/>
              <a:gd name="connsiteY711" fmla="*/ 392611 h 1516103"/>
              <a:gd name="connsiteX712" fmla="*/ 554333 w 6314715"/>
              <a:gd name="connsiteY712" fmla="*/ 378126 h 1516103"/>
              <a:gd name="connsiteX713" fmla="*/ 554333 w 6314715"/>
              <a:gd name="connsiteY713" fmla="*/ 377137 h 1516103"/>
              <a:gd name="connsiteX714" fmla="*/ 515818 w 6314715"/>
              <a:gd name="connsiteY714" fmla="*/ 369580 h 1516103"/>
              <a:gd name="connsiteX715" fmla="*/ 508259 w 6314715"/>
              <a:gd name="connsiteY715" fmla="*/ 377137 h 1516103"/>
              <a:gd name="connsiteX716" fmla="*/ 515818 w 6314715"/>
              <a:gd name="connsiteY716" fmla="*/ 369580 h 1516103"/>
              <a:gd name="connsiteX717" fmla="*/ 585289 w 6314715"/>
              <a:gd name="connsiteY717" fmla="*/ 354465 h 1516103"/>
              <a:gd name="connsiteX718" fmla="*/ 592849 w 6314715"/>
              <a:gd name="connsiteY718" fmla="*/ 354465 h 1516103"/>
              <a:gd name="connsiteX719" fmla="*/ 585289 w 6314715"/>
              <a:gd name="connsiteY719" fmla="*/ 354465 h 1516103"/>
              <a:gd name="connsiteX720" fmla="*/ 318317 w 6314715"/>
              <a:gd name="connsiteY720" fmla="*/ 344291 h 1516103"/>
              <a:gd name="connsiteX721" fmla="*/ 319439 w 6314715"/>
              <a:gd name="connsiteY721" fmla="*/ 346548 h 1516103"/>
              <a:gd name="connsiteX722" fmla="*/ 315682 w 6314715"/>
              <a:gd name="connsiteY722" fmla="*/ 346548 h 1516103"/>
              <a:gd name="connsiteX723" fmla="*/ 6160654 w 6314715"/>
              <a:gd name="connsiteY723" fmla="*/ 338991 h 1516103"/>
              <a:gd name="connsiteX724" fmla="*/ 6153095 w 6314715"/>
              <a:gd name="connsiteY724" fmla="*/ 346548 h 1516103"/>
              <a:gd name="connsiteX725" fmla="*/ 6160654 w 6314715"/>
              <a:gd name="connsiteY725" fmla="*/ 346548 h 1516103"/>
              <a:gd name="connsiteX726" fmla="*/ 6160654 w 6314715"/>
              <a:gd name="connsiteY726" fmla="*/ 338991 h 1516103"/>
              <a:gd name="connsiteX727" fmla="*/ 415750 w 6314715"/>
              <a:gd name="connsiteY727" fmla="*/ 323517 h 1516103"/>
              <a:gd name="connsiteX728" fmla="*/ 415750 w 6314715"/>
              <a:gd name="connsiteY728" fmla="*/ 331074 h 1516103"/>
              <a:gd name="connsiteX729" fmla="*/ 423669 w 6314715"/>
              <a:gd name="connsiteY729" fmla="*/ 323517 h 1516103"/>
              <a:gd name="connsiteX730" fmla="*/ 5983555 w 6314715"/>
              <a:gd name="connsiteY730" fmla="*/ 308043 h 1516103"/>
              <a:gd name="connsiteX731" fmla="*/ 5983555 w 6314715"/>
              <a:gd name="connsiteY731" fmla="*/ 315600 h 1516103"/>
              <a:gd name="connsiteX732" fmla="*/ 5982799 w 6314715"/>
              <a:gd name="connsiteY732" fmla="*/ 313333 h 1516103"/>
              <a:gd name="connsiteX733" fmla="*/ 5979776 w 6314715"/>
              <a:gd name="connsiteY733" fmla="*/ 304264 h 1516103"/>
              <a:gd name="connsiteX734" fmla="*/ 5982799 w 6314715"/>
              <a:gd name="connsiteY734" fmla="*/ 313333 h 1516103"/>
              <a:gd name="connsiteX735" fmla="*/ 5982610 w 6314715"/>
              <a:gd name="connsiteY735" fmla="*/ 314656 h 1516103"/>
              <a:gd name="connsiteX736" fmla="*/ 5975996 w 6314715"/>
              <a:gd name="connsiteY736" fmla="*/ 315600 h 1516103"/>
              <a:gd name="connsiteX737" fmla="*/ 5979776 w 6314715"/>
              <a:gd name="connsiteY737" fmla="*/ 304264 h 1516103"/>
              <a:gd name="connsiteX738" fmla="*/ 5929562 w 6314715"/>
              <a:gd name="connsiteY738" fmla="*/ 285012 h 1516103"/>
              <a:gd name="connsiteX739" fmla="*/ 5937481 w 6314715"/>
              <a:gd name="connsiteY739" fmla="*/ 285012 h 1516103"/>
              <a:gd name="connsiteX740" fmla="*/ 5945040 w 6314715"/>
              <a:gd name="connsiteY740" fmla="*/ 285012 h 1516103"/>
              <a:gd name="connsiteX741" fmla="*/ 5937481 w 6314715"/>
              <a:gd name="connsiteY741" fmla="*/ 292569 h 1516103"/>
              <a:gd name="connsiteX742" fmla="*/ 5929562 w 6314715"/>
              <a:gd name="connsiteY742" fmla="*/ 285012 h 1516103"/>
              <a:gd name="connsiteX743" fmla="*/ 5907515 w 6314715"/>
              <a:gd name="connsiteY743" fmla="*/ 282043 h 1516103"/>
              <a:gd name="connsiteX744" fmla="*/ 5914444 w 6314715"/>
              <a:gd name="connsiteY744" fmla="*/ 285012 h 1516103"/>
              <a:gd name="connsiteX745" fmla="*/ 5906525 w 6314715"/>
              <a:gd name="connsiteY745" fmla="*/ 285012 h 1516103"/>
              <a:gd name="connsiteX746" fmla="*/ 5907515 w 6314715"/>
              <a:gd name="connsiteY746" fmla="*/ 282043 h 1516103"/>
              <a:gd name="connsiteX747" fmla="*/ 5922003 w 6314715"/>
              <a:gd name="connsiteY747" fmla="*/ 277095 h 1516103"/>
              <a:gd name="connsiteX748" fmla="*/ 5922003 w 6314715"/>
              <a:gd name="connsiteY748" fmla="*/ 285012 h 1516103"/>
              <a:gd name="connsiteX749" fmla="*/ 5914444 w 6314715"/>
              <a:gd name="connsiteY749" fmla="*/ 285012 h 1516103"/>
              <a:gd name="connsiteX750" fmla="*/ 5922003 w 6314715"/>
              <a:gd name="connsiteY750" fmla="*/ 277095 h 1516103"/>
              <a:gd name="connsiteX751" fmla="*/ 5868009 w 6314715"/>
              <a:gd name="connsiteY751" fmla="*/ 277095 h 1516103"/>
              <a:gd name="connsiteX752" fmla="*/ 5875928 w 6314715"/>
              <a:gd name="connsiteY752" fmla="*/ 277095 h 1516103"/>
              <a:gd name="connsiteX753" fmla="*/ 5868009 w 6314715"/>
              <a:gd name="connsiteY753" fmla="*/ 277095 h 1516103"/>
              <a:gd name="connsiteX754" fmla="*/ 446346 w 6314715"/>
              <a:gd name="connsiteY754" fmla="*/ 277095 h 1516103"/>
              <a:gd name="connsiteX755" fmla="*/ 454265 w 6314715"/>
              <a:gd name="connsiteY755" fmla="*/ 277095 h 1516103"/>
              <a:gd name="connsiteX756" fmla="*/ 454265 w 6314715"/>
              <a:gd name="connsiteY756" fmla="*/ 285012 h 1516103"/>
              <a:gd name="connsiteX757" fmla="*/ 446346 w 6314715"/>
              <a:gd name="connsiteY757" fmla="*/ 277095 h 1516103"/>
              <a:gd name="connsiteX758" fmla="*/ 5821935 w 6314715"/>
              <a:gd name="connsiteY758" fmla="*/ 261981 h 1516103"/>
              <a:gd name="connsiteX759" fmla="*/ 5828412 w 6314715"/>
              <a:gd name="connsiteY759" fmla="*/ 261981 h 1516103"/>
              <a:gd name="connsiteX760" fmla="*/ 5826448 w 6314715"/>
              <a:gd name="connsiteY760" fmla="*/ 263914 h 1516103"/>
              <a:gd name="connsiteX761" fmla="*/ 5828942 w 6314715"/>
              <a:gd name="connsiteY761" fmla="*/ 260830 h 1516103"/>
              <a:gd name="connsiteX762" fmla="*/ 5829494 w 6314715"/>
              <a:gd name="connsiteY762" fmla="*/ 261981 h 1516103"/>
              <a:gd name="connsiteX763" fmla="*/ 5828412 w 6314715"/>
              <a:gd name="connsiteY763" fmla="*/ 261981 h 1516103"/>
              <a:gd name="connsiteX764" fmla="*/ 5828549 w 6314715"/>
              <a:gd name="connsiteY764" fmla="*/ 261846 h 1516103"/>
              <a:gd name="connsiteX765" fmla="*/ 5829376 w 6314715"/>
              <a:gd name="connsiteY765" fmla="*/ 259703 h 1516103"/>
              <a:gd name="connsiteX766" fmla="*/ 5829494 w 6314715"/>
              <a:gd name="connsiteY766" fmla="*/ 261981 h 1516103"/>
              <a:gd name="connsiteX767" fmla="*/ 5829162 w 6314715"/>
              <a:gd name="connsiteY767" fmla="*/ 260258 h 1516103"/>
              <a:gd name="connsiteX768" fmla="*/ 5689921 w 6314715"/>
              <a:gd name="connsiteY768" fmla="*/ 251230 h 1516103"/>
              <a:gd name="connsiteX769" fmla="*/ 5682992 w 6314715"/>
              <a:gd name="connsiteY769" fmla="*/ 254064 h 1516103"/>
              <a:gd name="connsiteX770" fmla="*/ 5690911 w 6314715"/>
              <a:gd name="connsiteY770" fmla="*/ 254064 h 1516103"/>
              <a:gd name="connsiteX771" fmla="*/ 5698830 w 6314715"/>
              <a:gd name="connsiteY771" fmla="*/ 261981 h 1516103"/>
              <a:gd name="connsiteX772" fmla="*/ 5698830 w 6314715"/>
              <a:gd name="connsiteY772" fmla="*/ 254064 h 1516103"/>
              <a:gd name="connsiteX773" fmla="*/ 5690911 w 6314715"/>
              <a:gd name="connsiteY773" fmla="*/ 254064 h 1516103"/>
              <a:gd name="connsiteX774" fmla="*/ 5689921 w 6314715"/>
              <a:gd name="connsiteY774" fmla="*/ 251230 h 1516103"/>
              <a:gd name="connsiteX775" fmla="*/ 5821935 w 6314715"/>
              <a:gd name="connsiteY775" fmla="*/ 246506 h 1516103"/>
              <a:gd name="connsiteX776" fmla="*/ 5828549 w 6314715"/>
              <a:gd name="connsiteY776" fmla="*/ 257078 h 1516103"/>
              <a:gd name="connsiteX777" fmla="*/ 5829162 w 6314715"/>
              <a:gd name="connsiteY777" fmla="*/ 260258 h 1516103"/>
              <a:gd name="connsiteX778" fmla="*/ 5828942 w 6314715"/>
              <a:gd name="connsiteY778" fmla="*/ 260830 h 1516103"/>
              <a:gd name="connsiteX779" fmla="*/ 5825714 w 6314715"/>
              <a:gd name="connsiteY779" fmla="*/ 254109 h 1516103"/>
              <a:gd name="connsiteX780" fmla="*/ 5821935 w 6314715"/>
              <a:gd name="connsiteY780" fmla="*/ 246506 h 1516103"/>
              <a:gd name="connsiteX781" fmla="*/ 462184 w 6314715"/>
              <a:gd name="connsiteY781" fmla="*/ 246506 h 1516103"/>
              <a:gd name="connsiteX782" fmla="*/ 462184 w 6314715"/>
              <a:gd name="connsiteY782" fmla="*/ 261981 h 1516103"/>
              <a:gd name="connsiteX783" fmla="*/ 454265 w 6314715"/>
              <a:gd name="connsiteY783" fmla="*/ 254064 h 1516103"/>
              <a:gd name="connsiteX784" fmla="*/ 462184 w 6314715"/>
              <a:gd name="connsiteY784" fmla="*/ 246506 h 1516103"/>
              <a:gd name="connsiteX785" fmla="*/ 5875928 w 6314715"/>
              <a:gd name="connsiteY785" fmla="*/ 238949 h 1516103"/>
              <a:gd name="connsiteX786" fmla="*/ 5883488 w 6314715"/>
              <a:gd name="connsiteY786" fmla="*/ 238949 h 1516103"/>
              <a:gd name="connsiteX787" fmla="*/ 5875928 w 6314715"/>
              <a:gd name="connsiteY787" fmla="*/ 238949 h 1516103"/>
              <a:gd name="connsiteX788" fmla="*/ 5775501 w 6314715"/>
              <a:gd name="connsiteY788" fmla="*/ 238949 h 1516103"/>
              <a:gd name="connsiteX789" fmla="*/ 5783420 w 6314715"/>
              <a:gd name="connsiteY789" fmla="*/ 238949 h 1516103"/>
              <a:gd name="connsiteX790" fmla="*/ 5783420 w 6314715"/>
              <a:gd name="connsiteY790" fmla="*/ 245562 h 1516103"/>
              <a:gd name="connsiteX791" fmla="*/ 5783420 w 6314715"/>
              <a:gd name="connsiteY791" fmla="*/ 246506 h 1516103"/>
              <a:gd name="connsiteX792" fmla="*/ 5775501 w 6314715"/>
              <a:gd name="connsiteY792" fmla="*/ 238949 h 1516103"/>
              <a:gd name="connsiteX793" fmla="*/ 516808 w 6314715"/>
              <a:gd name="connsiteY793" fmla="*/ 235981 h 1516103"/>
              <a:gd name="connsiteX794" fmla="*/ 517376 w 6314715"/>
              <a:gd name="connsiteY794" fmla="*/ 236224 h 1516103"/>
              <a:gd name="connsiteX795" fmla="*/ 515818 w 6314715"/>
              <a:gd name="connsiteY795" fmla="*/ 238949 h 1516103"/>
              <a:gd name="connsiteX796" fmla="*/ 516808 w 6314715"/>
              <a:gd name="connsiteY796" fmla="*/ 235981 h 1516103"/>
              <a:gd name="connsiteX797" fmla="*/ 5837053 w 6314715"/>
              <a:gd name="connsiteY797" fmla="*/ 231032 h 1516103"/>
              <a:gd name="connsiteX798" fmla="*/ 5844972 w 6314715"/>
              <a:gd name="connsiteY798" fmla="*/ 238949 h 1516103"/>
              <a:gd name="connsiteX799" fmla="*/ 5844972 w 6314715"/>
              <a:gd name="connsiteY799" fmla="*/ 246506 h 1516103"/>
              <a:gd name="connsiteX800" fmla="*/ 5829494 w 6314715"/>
              <a:gd name="connsiteY800" fmla="*/ 238949 h 1516103"/>
              <a:gd name="connsiteX801" fmla="*/ 5837053 w 6314715"/>
              <a:gd name="connsiteY801" fmla="*/ 231032 h 1516103"/>
              <a:gd name="connsiteX802" fmla="*/ 5629358 w 6314715"/>
              <a:gd name="connsiteY802" fmla="*/ 231032 h 1516103"/>
              <a:gd name="connsiteX803" fmla="*/ 5629358 w 6314715"/>
              <a:gd name="connsiteY803" fmla="*/ 238949 h 1516103"/>
              <a:gd name="connsiteX804" fmla="*/ 5629358 w 6314715"/>
              <a:gd name="connsiteY804" fmla="*/ 231032 h 1516103"/>
              <a:gd name="connsiteX805" fmla="*/ 5937481 w 6314715"/>
              <a:gd name="connsiteY805" fmla="*/ 215558 h 1516103"/>
              <a:gd name="connsiteX806" fmla="*/ 5945040 w 6314715"/>
              <a:gd name="connsiteY806" fmla="*/ 223115 h 1516103"/>
              <a:gd name="connsiteX807" fmla="*/ 5945040 w 6314715"/>
              <a:gd name="connsiteY807" fmla="*/ 231032 h 1516103"/>
              <a:gd name="connsiteX808" fmla="*/ 5937481 w 6314715"/>
              <a:gd name="connsiteY808" fmla="*/ 231032 h 1516103"/>
              <a:gd name="connsiteX809" fmla="*/ 5945040 w 6314715"/>
              <a:gd name="connsiteY809" fmla="*/ 238949 h 1516103"/>
              <a:gd name="connsiteX810" fmla="*/ 5898966 w 6314715"/>
              <a:gd name="connsiteY810" fmla="*/ 246506 h 1516103"/>
              <a:gd name="connsiteX811" fmla="*/ 5898966 w 6314715"/>
              <a:gd name="connsiteY811" fmla="*/ 238949 h 1516103"/>
              <a:gd name="connsiteX812" fmla="*/ 5906525 w 6314715"/>
              <a:gd name="connsiteY812" fmla="*/ 238949 h 1516103"/>
              <a:gd name="connsiteX813" fmla="*/ 5937481 w 6314715"/>
              <a:gd name="connsiteY813" fmla="*/ 223115 h 1516103"/>
              <a:gd name="connsiteX814" fmla="*/ 5937481 w 6314715"/>
              <a:gd name="connsiteY814" fmla="*/ 215558 h 1516103"/>
              <a:gd name="connsiteX815" fmla="*/ 5582924 w 6314715"/>
              <a:gd name="connsiteY815" fmla="*/ 215558 h 1516103"/>
              <a:gd name="connsiteX816" fmla="*/ 5575365 w 6314715"/>
              <a:gd name="connsiteY816" fmla="*/ 223115 h 1516103"/>
              <a:gd name="connsiteX817" fmla="*/ 5582924 w 6314715"/>
              <a:gd name="connsiteY817" fmla="*/ 223115 h 1516103"/>
              <a:gd name="connsiteX818" fmla="*/ 5582924 w 6314715"/>
              <a:gd name="connsiteY818" fmla="*/ 220281 h 1516103"/>
              <a:gd name="connsiteX819" fmla="*/ 5582924 w 6314715"/>
              <a:gd name="connsiteY819" fmla="*/ 219337 h 1516103"/>
              <a:gd name="connsiteX820" fmla="*/ 5582924 w 6314715"/>
              <a:gd name="connsiteY820" fmla="*/ 215558 h 1516103"/>
              <a:gd name="connsiteX821" fmla="*/ 5552328 w 6314715"/>
              <a:gd name="connsiteY821" fmla="*/ 208001 h 1516103"/>
              <a:gd name="connsiteX822" fmla="*/ 5559887 w 6314715"/>
              <a:gd name="connsiteY822" fmla="*/ 208001 h 1516103"/>
              <a:gd name="connsiteX823" fmla="*/ 5559887 w 6314715"/>
              <a:gd name="connsiteY823" fmla="*/ 215558 h 1516103"/>
              <a:gd name="connsiteX824" fmla="*/ 5552328 w 6314715"/>
              <a:gd name="connsiteY824" fmla="*/ 208001 h 1516103"/>
              <a:gd name="connsiteX825" fmla="*/ 5519154 w 6314715"/>
              <a:gd name="connsiteY825" fmla="*/ 208001 h 1516103"/>
              <a:gd name="connsiteX826" fmla="*/ 5521371 w 6314715"/>
              <a:gd name="connsiteY826" fmla="*/ 208001 h 1516103"/>
              <a:gd name="connsiteX827" fmla="*/ 5519849 w 6314715"/>
              <a:gd name="connsiteY827" fmla="*/ 208871 h 1516103"/>
              <a:gd name="connsiteX828" fmla="*/ 5518306 w 6314715"/>
              <a:gd name="connsiteY828" fmla="*/ 206938 h 1516103"/>
              <a:gd name="connsiteX829" fmla="*/ 5519154 w 6314715"/>
              <a:gd name="connsiteY829" fmla="*/ 208001 h 1516103"/>
              <a:gd name="connsiteX830" fmla="*/ 5513812 w 6314715"/>
              <a:gd name="connsiteY830" fmla="*/ 208001 h 1516103"/>
              <a:gd name="connsiteX831" fmla="*/ 5518306 w 6314715"/>
              <a:gd name="connsiteY831" fmla="*/ 206938 h 1516103"/>
              <a:gd name="connsiteX832" fmla="*/ 5613880 w 6314715"/>
              <a:gd name="connsiteY832" fmla="*/ 200444 h 1516103"/>
              <a:gd name="connsiteX833" fmla="*/ 5613880 w 6314715"/>
              <a:gd name="connsiteY833" fmla="*/ 208001 h 1516103"/>
              <a:gd name="connsiteX834" fmla="*/ 5606321 w 6314715"/>
              <a:gd name="connsiteY834" fmla="*/ 215558 h 1516103"/>
              <a:gd name="connsiteX835" fmla="*/ 5606321 w 6314715"/>
              <a:gd name="connsiteY835" fmla="*/ 208001 h 1516103"/>
              <a:gd name="connsiteX836" fmla="*/ 5613880 w 6314715"/>
              <a:gd name="connsiteY836" fmla="*/ 200444 h 1516103"/>
              <a:gd name="connsiteX837" fmla="*/ 5556107 w 6314715"/>
              <a:gd name="connsiteY837" fmla="*/ 189693 h 1516103"/>
              <a:gd name="connsiteX838" fmla="*/ 5552328 w 6314715"/>
              <a:gd name="connsiteY838" fmla="*/ 192527 h 1516103"/>
              <a:gd name="connsiteX839" fmla="*/ 5559887 w 6314715"/>
              <a:gd name="connsiteY839" fmla="*/ 192527 h 1516103"/>
              <a:gd name="connsiteX840" fmla="*/ 5556107 w 6314715"/>
              <a:gd name="connsiteY840" fmla="*/ 189693 h 1516103"/>
              <a:gd name="connsiteX841" fmla="*/ 5597772 w 6314715"/>
              <a:gd name="connsiteY841" fmla="*/ 182001 h 1516103"/>
              <a:gd name="connsiteX842" fmla="*/ 5590843 w 6314715"/>
              <a:gd name="connsiteY842" fmla="*/ 184970 h 1516103"/>
              <a:gd name="connsiteX843" fmla="*/ 5598762 w 6314715"/>
              <a:gd name="connsiteY843" fmla="*/ 184970 h 1516103"/>
              <a:gd name="connsiteX844" fmla="*/ 5597772 w 6314715"/>
              <a:gd name="connsiteY844" fmla="*/ 182001 h 1516103"/>
              <a:gd name="connsiteX845" fmla="*/ 538855 w 6314715"/>
              <a:gd name="connsiteY845" fmla="*/ 169496 h 1516103"/>
              <a:gd name="connsiteX846" fmla="*/ 546774 w 6314715"/>
              <a:gd name="connsiteY846" fmla="*/ 169496 h 1516103"/>
              <a:gd name="connsiteX847" fmla="*/ 538855 w 6314715"/>
              <a:gd name="connsiteY847" fmla="*/ 177053 h 1516103"/>
              <a:gd name="connsiteX848" fmla="*/ 661960 w 6314715"/>
              <a:gd name="connsiteY848" fmla="*/ 138907 h 1516103"/>
              <a:gd name="connsiteX849" fmla="*/ 664686 w 6314715"/>
              <a:gd name="connsiteY849" fmla="*/ 144978 h 1516103"/>
              <a:gd name="connsiteX850" fmla="*/ 661960 w 6314715"/>
              <a:gd name="connsiteY850" fmla="*/ 146465 h 1516103"/>
              <a:gd name="connsiteX851" fmla="*/ 661960 w 6314715"/>
              <a:gd name="connsiteY851" fmla="*/ 138907 h 1516103"/>
              <a:gd name="connsiteX852" fmla="*/ 5567806 w 6314715"/>
              <a:gd name="connsiteY852" fmla="*/ 130990 h 1516103"/>
              <a:gd name="connsiteX853" fmla="*/ 5575365 w 6314715"/>
              <a:gd name="connsiteY853" fmla="*/ 146465 h 1516103"/>
              <a:gd name="connsiteX854" fmla="*/ 5567806 w 6314715"/>
              <a:gd name="connsiteY854" fmla="*/ 146465 h 1516103"/>
              <a:gd name="connsiteX855" fmla="*/ 5567806 w 6314715"/>
              <a:gd name="connsiteY855" fmla="*/ 138907 h 1516103"/>
              <a:gd name="connsiteX856" fmla="*/ 5567806 w 6314715"/>
              <a:gd name="connsiteY856" fmla="*/ 130990 h 1516103"/>
              <a:gd name="connsiteX857" fmla="*/ 5567806 w 6314715"/>
              <a:gd name="connsiteY857" fmla="*/ 123433 h 1516103"/>
              <a:gd name="connsiteX858" fmla="*/ 5575365 w 6314715"/>
              <a:gd name="connsiteY858" fmla="*/ 130990 h 1516103"/>
              <a:gd name="connsiteX859" fmla="*/ 5567806 w 6314715"/>
              <a:gd name="connsiteY859" fmla="*/ 130990 h 1516103"/>
              <a:gd name="connsiteX860" fmla="*/ 678743 w 6314715"/>
              <a:gd name="connsiteY860" fmla="*/ 120465 h 1516103"/>
              <a:gd name="connsiteX861" fmla="*/ 685357 w 6314715"/>
              <a:gd name="connsiteY861" fmla="*/ 123433 h 1516103"/>
              <a:gd name="connsiteX862" fmla="*/ 685357 w 6314715"/>
              <a:gd name="connsiteY862" fmla="*/ 130990 h 1516103"/>
              <a:gd name="connsiteX863" fmla="*/ 684578 w 6314715"/>
              <a:gd name="connsiteY863" fmla="*/ 136701 h 1516103"/>
              <a:gd name="connsiteX864" fmla="*/ 681578 w 6314715"/>
              <a:gd name="connsiteY864" fmla="*/ 128202 h 1516103"/>
              <a:gd name="connsiteX865" fmla="*/ 677798 w 6314715"/>
              <a:gd name="connsiteY865" fmla="*/ 123433 h 1516103"/>
              <a:gd name="connsiteX866" fmla="*/ 678743 w 6314715"/>
              <a:gd name="connsiteY866" fmla="*/ 120465 h 1516103"/>
              <a:gd name="connsiteX867" fmla="*/ 970083 w 6314715"/>
              <a:gd name="connsiteY867" fmla="*/ 107959 h 1516103"/>
              <a:gd name="connsiteX868" fmla="*/ 962524 w 6314715"/>
              <a:gd name="connsiteY868" fmla="*/ 115516 h 1516103"/>
              <a:gd name="connsiteX869" fmla="*/ 970083 w 6314715"/>
              <a:gd name="connsiteY869" fmla="*/ 115516 h 1516103"/>
              <a:gd name="connsiteX870" fmla="*/ 769947 w 6314715"/>
              <a:gd name="connsiteY870" fmla="*/ 107959 h 1516103"/>
              <a:gd name="connsiteX871" fmla="*/ 762388 w 6314715"/>
              <a:gd name="connsiteY871" fmla="*/ 115516 h 1516103"/>
              <a:gd name="connsiteX872" fmla="*/ 769947 w 6314715"/>
              <a:gd name="connsiteY872" fmla="*/ 115516 h 1516103"/>
              <a:gd name="connsiteX873" fmla="*/ 723873 w 6314715"/>
              <a:gd name="connsiteY873" fmla="*/ 107959 h 1516103"/>
              <a:gd name="connsiteX874" fmla="*/ 715954 w 6314715"/>
              <a:gd name="connsiteY874" fmla="*/ 115516 h 1516103"/>
              <a:gd name="connsiteX875" fmla="*/ 723873 w 6314715"/>
              <a:gd name="connsiteY875" fmla="*/ 107959 h 1516103"/>
              <a:gd name="connsiteX876" fmla="*/ 727832 w 6314715"/>
              <a:gd name="connsiteY876" fmla="*/ 106880 h 1516103"/>
              <a:gd name="connsiteX877" fmla="*/ 723873 w 6314715"/>
              <a:gd name="connsiteY877" fmla="*/ 115516 h 1516103"/>
              <a:gd name="connsiteX878" fmla="*/ 731792 w 6314715"/>
              <a:gd name="connsiteY878" fmla="*/ 115516 h 1516103"/>
              <a:gd name="connsiteX879" fmla="*/ 723873 w 6314715"/>
              <a:gd name="connsiteY879" fmla="*/ 123433 h 1516103"/>
              <a:gd name="connsiteX880" fmla="*/ 731792 w 6314715"/>
              <a:gd name="connsiteY880" fmla="*/ 115516 h 1516103"/>
              <a:gd name="connsiteX881" fmla="*/ 731792 w 6314715"/>
              <a:gd name="connsiteY881" fmla="*/ 123433 h 1516103"/>
              <a:gd name="connsiteX882" fmla="*/ 739351 w 6314715"/>
              <a:gd name="connsiteY882" fmla="*/ 115516 h 1516103"/>
              <a:gd name="connsiteX883" fmla="*/ 754469 w 6314715"/>
              <a:gd name="connsiteY883" fmla="*/ 123433 h 1516103"/>
              <a:gd name="connsiteX884" fmla="*/ 754469 w 6314715"/>
              <a:gd name="connsiteY884" fmla="*/ 115561 h 1516103"/>
              <a:gd name="connsiteX885" fmla="*/ 754469 w 6314715"/>
              <a:gd name="connsiteY885" fmla="*/ 115516 h 1516103"/>
              <a:gd name="connsiteX886" fmla="*/ 739351 w 6314715"/>
              <a:gd name="connsiteY886" fmla="*/ 115516 h 1516103"/>
              <a:gd name="connsiteX887" fmla="*/ 731792 w 6314715"/>
              <a:gd name="connsiteY887" fmla="*/ 115516 h 1516103"/>
              <a:gd name="connsiteX888" fmla="*/ 727832 w 6314715"/>
              <a:gd name="connsiteY888" fmla="*/ 106880 h 1516103"/>
              <a:gd name="connsiteX889" fmla="*/ 692916 w 6314715"/>
              <a:gd name="connsiteY889" fmla="*/ 100042 h 1516103"/>
              <a:gd name="connsiteX890" fmla="*/ 695886 w 6314715"/>
              <a:gd name="connsiteY890" fmla="*/ 107914 h 1516103"/>
              <a:gd name="connsiteX891" fmla="*/ 694007 w 6314715"/>
              <a:gd name="connsiteY891" fmla="*/ 112724 h 1516103"/>
              <a:gd name="connsiteX892" fmla="*/ 693906 w 6314715"/>
              <a:gd name="connsiteY892" fmla="*/ 112683 h 1516103"/>
              <a:gd name="connsiteX893" fmla="*/ 692916 w 6314715"/>
              <a:gd name="connsiteY893" fmla="*/ 115516 h 1516103"/>
              <a:gd name="connsiteX894" fmla="*/ 694007 w 6314715"/>
              <a:gd name="connsiteY894" fmla="*/ 112724 h 1516103"/>
              <a:gd name="connsiteX895" fmla="*/ 700835 w 6314715"/>
              <a:gd name="connsiteY895" fmla="*/ 115516 h 1516103"/>
              <a:gd name="connsiteX896" fmla="*/ 692916 w 6314715"/>
              <a:gd name="connsiteY896" fmla="*/ 123433 h 1516103"/>
              <a:gd name="connsiteX897" fmla="*/ 685357 w 6314715"/>
              <a:gd name="connsiteY897" fmla="*/ 123433 h 1516103"/>
              <a:gd name="connsiteX898" fmla="*/ 692916 w 6314715"/>
              <a:gd name="connsiteY898" fmla="*/ 107959 h 1516103"/>
              <a:gd name="connsiteX899" fmla="*/ 785425 w 6314715"/>
              <a:gd name="connsiteY899" fmla="*/ 92485 h 1516103"/>
              <a:gd name="connsiteX900" fmla="*/ 785425 w 6314715"/>
              <a:gd name="connsiteY900" fmla="*/ 100042 h 1516103"/>
              <a:gd name="connsiteX901" fmla="*/ 785425 w 6314715"/>
              <a:gd name="connsiteY901" fmla="*/ 92485 h 1516103"/>
              <a:gd name="connsiteX902" fmla="*/ 692916 w 6314715"/>
              <a:gd name="connsiteY902" fmla="*/ 92485 h 1516103"/>
              <a:gd name="connsiteX903" fmla="*/ 700835 w 6314715"/>
              <a:gd name="connsiteY903" fmla="*/ 92485 h 1516103"/>
              <a:gd name="connsiteX904" fmla="*/ 692916 w 6314715"/>
              <a:gd name="connsiteY904" fmla="*/ 92485 h 1516103"/>
              <a:gd name="connsiteX905" fmla="*/ 754469 w 6314715"/>
              <a:gd name="connsiteY905" fmla="*/ 84928 h 1516103"/>
              <a:gd name="connsiteX906" fmla="*/ 746910 w 6314715"/>
              <a:gd name="connsiteY906" fmla="*/ 92485 h 1516103"/>
              <a:gd name="connsiteX907" fmla="*/ 747666 w 6314715"/>
              <a:gd name="connsiteY907" fmla="*/ 87195 h 1516103"/>
              <a:gd name="connsiteX908" fmla="*/ 747855 w 6314715"/>
              <a:gd name="connsiteY908" fmla="*/ 87762 h 1516103"/>
              <a:gd name="connsiteX909" fmla="*/ 754469 w 6314715"/>
              <a:gd name="connsiteY909" fmla="*/ 84928 h 1516103"/>
              <a:gd name="connsiteX910" fmla="*/ 924008 w 6314715"/>
              <a:gd name="connsiteY910" fmla="*/ 77371 h 1516103"/>
              <a:gd name="connsiteX911" fmla="*/ 908530 w 6314715"/>
              <a:gd name="connsiteY911" fmla="*/ 84928 h 1516103"/>
              <a:gd name="connsiteX912" fmla="*/ 924008 w 6314715"/>
              <a:gd name="connsiteY912" fmla="*/ 77371 h 1516103"/>
              <a:gd name="connsiteX913" fmla="*/ 646842 w 6314715"/>
              <a:gd name="connsiteY913" fmla="*/ 77371 h 1516103"/>
              <a:gd name="connsiteX914" fmla="*/ 654401 w 6314715"/>
              <a:gd name="connsiteY914" fmla="*/ 84928 h 1516103"/>
              <a:gd name="connsiteX915" fmla="*/ 654401 w 6314715"/>
              <a:gd name="connsiteY915" fmla="*/ 77371 h 1516103"/>
              <a:gd name="connsiteX916" fmla="*/ 877934 w 6314715"/>
              <a:gd name="connsiteY916" fmla="*/ 69454 h 1516103"/>
              <a:gd name="connsiteX917" fmla="*/ 870015 w 6314715"/>
              <a:gd name="connsiteY917" fmla="*/ 77371 h 1516103"/>
              <a:gd name="connsiteX918" fmla="*/ 877934 w 6314715"/>
              <a:gd name="connsiteY918" fmla="*/ 77371 h 1516103"/>
              <a:gd name="connsiteX919" fmla="*/ 877934 w 6314715"/>
              <a:gd name="connsiteY919" fmla="*/ 69454 h 1516103"/>
              <a:gd name="connsiteX920" fmla="*/ 916449 w 6314715"/>
              <a:gd name="connsiteY920" fmla="*/ 61537 h 1516103"/>
              <a:gd name="connsiteX921" fmla="*/ 924008 w 6314715"/>
              <a:gd name="connsiteY921" fmla="*/ 69454 h 1516103"/>
              <a:gd name="connsiteX922" fmla="*/ 916449 w 6314715"/>
              <a:gd name="connsiteY922" fmla="*/ 61537 h 1516103"/>
              <a:gd name="connsiteX923" fmla="*/ 5397321 w 6314715"/>
              <a:gd name="connsiteY923" fmla="*/ 58703 h 1516103"/>
              <a:gd name="connsiteX924" fmla="*/ 5397870 w 6314715"/>
              <a:gd name="connsiteY924" fmla="*/ 60348 h 1516103"/>
              <a:gd name="connsiteX925" fmla="*/ 5394178 w 6314715"/>
              <a:gd name="connsiteY925" fmla="*/ 60961 h 1516103"/>
              <a:gd name="connsiteX926" fmla="*/ 5393805 w 6314715"/>
              <a:gd name="connsiteY926" fmla="*/ 60210 h 1516103"/>
              <a:gd name="connsiteX927" fmla="*/ 5499427 w 6314715"/>
              <a:gd name="connsiteY927" fmla="*/ 52156 h 1516103"/>
              <a:gd name="connsiteX928" fmla="*/ 5498334 w 6314715"/>
              <a:gd name="connsiteY928" fmla="*/ 53980 h 1516103"/>
              <a:gd name="connsiteX929" fmla="*/ 5506253 w 6314715"/>
              <a:gd name="connsiteY929" fmla="*/ 69454 h 1516103"/>
              <a:gd name="connsiteX930" fmla="*/ 5498334 w 6314715"/>
              <a:gd name="connsiteY930" fmla="*/ 61537 h 1516103"/>
              <a:gd name="connsiteX931" fmla="*/ 5490775 w 6314715"/>
              <a:gd name="connsiteY931" fmla="*/ 53980 h 1516103"/>
              <a:gd name="connsiteX932" fmla="*/ 5498379 w 6314715"/>
              <a:gd name="connsiteY932" fmla="*/ 53035 h 1516103"/>
              <a:gd name="connsiteX933" fmla="*/ 819981 w 6314715"/>
              <a:gd name="connsiteY933" fmla="*/ 51146 h 1516103"/>
              <a:gd name="connsiteX934" fmla="*/ 816021 w 6314715"/>
              <a:gd name="connsiteY934" fmla="*/ 53980 h 1516103"/>
              <a:gd name="connsiteX935" fmla="*/ 823941 w 6314715"/>
              <a:gd name="connsiteY935" fmla="*/ 53980 h 1516103"/>
              <a:gd name="connsiteX936" fmla="*/ 819981 w 6314715"/>
              <a:gd name="connsiteY936" fmla="*/ 51146 h 1516103"/>
              <a:gd name="connsiteX937" fmla="*/ 5506253 w 6314715"/>
              <a:gd name="connsiteY937" fmla="*/ 46423 h 1516103"/>
              <a:gd name="connsiteX938" fmla="*/ 5499427 w 6314715"/>
              <a:gd name="connsiteY938" fmla="*/ 52156 h 1516103"/>
              <a:gd name="connsiteX939" fmla="*/ 5502294 w 6314715"/>
              <a:gd name="connsiteY939" fmla="*/ 47367 h 1516103"/>
              <a:gd name="connsiteX940" fmla="*/ 5506253 w 6314715"/>
              <a:gd name="connsiteY940" fmla="*/ 46423 h 1516103"/>
              <a:gd name="connsiteX941" fmla="*/ 5436782 w 6314715"/>
              <a:gd name="connsiteY941" fmla="*/ 46423 h 1516103"/>
              <a:gd name="connsiteX942" fmla="*/ 5429223 w 6314715"/>
              <a:gd name="connsiteY942" fmla="*/ 61537 h 1516103"/>
              <a:gd name="connsiteX943" fmla="*/ 5436782 w 6314715"/>
              <a:gd name="connsiteY943" fmla="*/ 46423 h 1516103"/>
              <a:gd name="connsiteX944" fmla="*/ 5305758 w 6314715"/>
              <a:gd name="connsiteY944" fmla="*/ 46423 h 1516103"/>
              <a:gd name="connsiteX945" fmla="*/ 5305758 w 6314715"/>
              <a:gd name="connsiteY945" fmla="*/ 53980 h 1516103"/>
              <a:gd name="connsiteX946" fmla="*/ 5321236 w 6314715"/>
              <a:gd name="connsiteY946" fmla="*/ 53980 h 1516103"/>
              <a:gd name="connsiteX947" fmla="*/ 5321236 w 6314715"/>
              <a:gd name="connsiteY947" fmla="*/ 46423 h 1516103"/>
              <a:gd name="connsiteX948" fmla="*/ 5305758 w 6314715"/>
              <a:gd name="connsiteY948" fmla="*/ 46423 h 1516103"/>
              <a:gd name="connsiteX949" fmla="*/ 1101467 w 6314715"/>
              <a:gd name="connsiteY949" fmla="*/ 46423 h 1516103"/>
              <a:gd name="connsiteX950" fmla="*/ 1101467 w 6314715"/>
              <a:gd name="connsiteY950" fmla="*/ 53980 h 1516103"/>
              <a:gd name="connsiteX951" fmla="*/ 1101467 w 6314715"/>
              <a:gd name="connsiteY951" fmla="*/ 46423 h 1516103"/>
              <a:gd name="connsiteX952" fmla="*/ 876944 w 6314715"/>
              <a:gd name="connsiteY952" fmla="*/ 44398 h 1516103"/>
              <a:gd name="connsiteX953" fmla="*/ 870015 w 6314715"/>
              <a:gd name="connsiteY953" fmla="*/ 53980 h 1516103"/>
              <a:gd name="connsiteX954" fmla="*/ 862456 w 6314715"/>
              <a:gd name="connsiteY954" fmla="*/ 53980 h 1516103"/>
              <a:gd name="connsiteX955" fmla="*/ 854897 w 6314715"/>
              <a:gd name="connsiteY955" fmla="*/ 53980 h 1516103"/>
              <a:gd name="connsiteX956" fmla="*/ 862456 w 6314715"/>
              <a:gd name="connsiteY956" fmla="*/ 53980 h 1516103"/>
              <a:gd name="connsiteX957" fmla="*/ 870015 w 6314715"/>
              <a:gd name="connsiteY957" fmla="*/ 53980 h 1516103"/>
              <a:gd name="connsiteX958" fmla="*/ 877934 w 6314715"/>
              <a:gd name="connsiteY958" fmla="*/ 53980 h 1516103"/>
              <a:gd name="connsiteX959" fmla="*/ 877934 w 6314715"/>
              <a:gd name="connsiteY959" fmla="*/ 46423 h 1516103"/>
              <a:gd name="connsiteX960" fmla="*/ 876944 w 6314715"/>
              <a:gd name="connsiteY960" fmla="*/ 44398 h 1516103"/>
              <a:gd name="connsiteX961" fmla="*/ 781646 w 6314715"/>
              <a:gd name="connsiteY961" fmla="*/ 40485 h 1516103"/>
              <a:gd name="connsiteX962" fmla="*/ 781723 w 6314715"/>
              <a:gd name="connsiteY962" fmla="*/ 40606 h 1516103"/>
              <a:gd name="connsiteX963" fmla="*/ 777866 w 6314715"/>
              <a:gd name="connsiteY963" fmla="*/ 46423 h 1516103"/>
              <a:gd name="connsiteX964" fmla="*/ 781646 w 6314715"/>
              <a:gd name="connsiteY964" fmla="*/ 40485 h 1516103"/>
              <a:gd name="connsiteX965" fmla="*/ 1047473 w 6314715"/>
              <a:gd name="connsiteY965" fmla="*/ 38506 h 1516103"/>
              <a:gd name="connsiteX966" fmla="*/ 1039554 w 6314715"/>
              <a:gd name="connsiteY966" fmla="*/ 53980 h 1516103"/>
              <a:gd name="connsiteX967" fmla="*/ 1047473 w 6314715"/>
              <a:gd name="connsiteY967" fmla="*/ 38506 h 1516103"/>
              <a:gd name="connsiteX968" fmla="*/ 908530 w 6314715"/>
              <a:gd name="connsiteY968" fmla="*/ 38506 h 1516103"/>
              <a:gd name="connsiteX969" fmla="*/ 916449 w 6314715"/>
              <a:gd name="connsiteY969" fmla="*/ 38506 h 1516103"/>
              <a:gd name="connsiteX970" fmla="*/ 916449 w 6314715"/>
              <a:gd name="connsiteY970" fmla="*/ 46423 h 1516103"/>
              <a:gd name="connsiteX971" fmla="*/ 908530 w 6314715"/>
              <a:gd name="connsiteY971" fmla="*/ 38506 h 1516103"/>
              <a:gd name="connsiteX972" fmla="*/ 5344273 w 6314715"/>
              <a:gd name="connsiteY972" fmla="*/ 23391 h 1516103"/>
              <a:gd name="connsiteX973" fmla="*/ 5341536 w 6314715"/>
              <a:gd name="connsiteY973" fmla="*/ 24564 h 1516103"/>
              <a:gd name="connsiteX974" fmla="*/ 5341438 w 6314715"/>
              <a:gd name="connsiteY974" fmla="*/ 24336 h 1516103"/>
              <a:gd name="connsiteX975" fmla="*/ 5344273 w 6314715"/>
              <a:gd name="connsiteY975" fmla="*/ 23391 h 1516103"/>
              <a:gd name="connsiteX976" fmla="*/ 5336714 w 6314715"/>
              <a:gd name="connsiteY976" fmla="*/ 23391 h 1516103"/>
              <a:gd name="connsiteX977" fmla="*/ 5337659 w 6314715"/>
              <a:gd name="connsiteY977" fmla="*/ 26225 h 1516103"/>
              <a:gd name="connsiteX978" fmla="*/ 5341536 w 6314715"/>
              <a:gd name="connsiteY978" fmla="*/ 24564 h 1516103"/>
              <a:gd name="connsiteX979" fmla="*/ 5344273 w 6314715"/>
              <a:gd name="connsiteY979" fmla="*/ 30948 h 1516103"/>
              <a:gd name="connsiteX980" fmla="*/ 5336714 w 6314715"/>
              <a:gd name="connsiteY980" fmla="*/ 30948 h 1516103"/>
              <a:gd name="connsiteX981" fmla="*/ 5236646 w 6314715"/>
              <a:gd name="connsiteY981" fmla="*/ 23391 h 1516103"/>
              <a:gd name="connsiteX982" fmla="*/ 5236646 w 6314715"/>
              <a:gd name="connsiteY982" fmla="*/ 30948 h 1516103"/>
              <a:gd name="connsiteX983" fmla="*/ 5244205 w 6314715"/>
              <a:gd name="connsiteY983" fmla="*/ 23391 h 1516103"/>
              <a:gd name="connsiteX984" fmla="*/ 5236646 w 6314715"/>
              <a:gd name="connsiteY984" fmla="*/ 46423 h 1516103"/>
              <a:gd name="connsiteX985" fmla="*/ 5236646 w 6314715"/>
              <a:gd name="connsiteY985" fmla="*/ 53980 h 1516103"/>
              <a:gd name="connsiteX986" fmla="*/ 5229087 w 6314715"/>
              <a:gd name="connsiteY986" fmla="*/ 30948 h 1516103"/>
              <a:gd name="connsiteX987" fmla="*/ 5236646 w 6314715"/>
              <a:gd name="connsiteY987" fmla="*/ 23391 h 1516103"/>
              <a:gd name="connsiteX988" fmla="*/ 5321236 w 6314715"/>
              <a:gd name="connsiteY988" fmla="*/ 7557 h 1516103"/>
              <a:gd name="connsiteX989" fmla="*/ 5329155 w 6314715"/>
              <a:gd name="connsiteY989" fmla="*/ 15474 h 1516103"/>
              <a:gd name="connsiteX990" fmla="*/ 5321236 w 6314715"/>
              <a:gd name="connsiteY990" fmla="*/ 23391 h 1516103"/>
              <a:gd name="connsiteX991" fmla="*/ 5290639 w 6314715"/>
              <a:gd name="connsiteY991" fmla="*/ 0 h 1516103"/>
              <a:gd name="connsiteX992" fmla="*/ 5290639 w 6314715"/>
              <a:gd name="connsiteY992" fmla="*/ 15474 h 1516103"/>
              <a:gd name="connsiteX993" fmla="*/ 5321236 w 6314715"/>
              <a:gd name="connsiteY993" fmla="*/ 38506 h 1516103"/>
              <a:gd name="connsiteX994" fmla="*/ 5321236 w 6314715"/>
              <a:gd name="connsiteY994" fmla="*/ 23391 h 1516103"/>
              <a:gd name="connsiteX995" fmla="*/ 5329155 w 6314715"/>
              <a:gd name="connsiteY995" fmla="*/ 23391 h 1516103"/>
              <a:gd name="connsiteX996" fmla="*/ 5329155 w 6314715"/>
              <a:gd name="connsiteY996" fmla="*/ 30948 h 1516103"/>
              <a:gd name="connsiteX997" fmla="*/ 5336714 w 6314715"/>
              <a:gd name="connsiteY997" fmla="*/ 30948 h 1516103"/>
              <a:gd name="connsiteX998" fmla="*/ 5344273 w 6314715"/>
              <a:gd name="connsiteY998" fmla="*/ 38506 h 1516103"/>
              <a:gd name="connsiteX999" fmla="*/ 5344273 w 6314715"/>
              <a:gd name="connsiteY999" fmla="*/ 30948 h 1516103"/>
              <a:gd name="connsiteX1000" fmla="*/ 5359751 w 6314715"/>
              <a:gd name="connsiteY1000" fmla="*/ 46423 h 1516103"/>
              <a:gd name="connsiteX1001" fmla="*/ 5359751 w 6314715"/>
              <a:gd name="connsiteY1001" fmla="*/ 38506 h 1516103"/>
              <a:gd name="connsiteX1002" fmla="*/ 5367310 w 6314715"/>
              <a:gd name="connsiteY1002" fmla="*/ 53980 h 1516103"/>
              <a:gd name="connsiteX1003" fmla="*/ 5375229 w 6314715"/>
              <a:gd name="connsiteY1003" fmla="*/ 53980 h 1516103"/>
              <a:gd name="connsiteX1004" fmla="*/ 5382158 w 6314715"/>
              <a:gd name="connsiteY1004" fmla="*/ 52091 h 1516103"/>
              <a:gd name="connsiteX1005" fmla="*/ 5382356 w 6314715"/>
              <a:gd name="connsiteY1005" fmla="*/ 53980 h 1516103"/>
              <a:gd name="connsiteX1006" fmla="*/ 5383148 w 6314715"/>
              <a:gd name="connsiteY1006" fmla="*/ 61537 h 1516103"/>
              <a:gd name="connsiteX1007" fmla="*/ 5390707 w 6314715"/>
              <a:gd name="connsiteY1007" fmla="*/ 53980 h 1516103"/>
              <a:gd name="connsiteX1008" fmla="*/ 5393805 w 6314715"/>
              <a:gd name="connsiteY1008" fmla="*/ 60210 h 1516103"/>
              <a:gd name="connsiteX1009" fmla="*/ 5390707 w 6314715"/>
              <a:gd name="connsiteY1009" fmla="*/ 61537 h 1516103"/>
              <a:gd name="connsiteX1010" fmla="*/ 5394178 w 6314715"/>
              <a:gd name="connsiteY1010" fmla="*/ 60961 h 1516103"/>
              <a:gd name="connsiteX1011" fmla="*/ 5394487 w 6314715"/>
              <a:gd name="connsiteY1011" fmla="*/ 61582 h 1516103"/>
              <a:gd name="connsiteX1012" fmla="*/ 5398266 w 6314715"/>
              <a:gd name="connsiteY1012" fmla="*/ 69454 h 1516103"/>
              <a:gd name="connsiteX1013" fmla="*/ 5398266 w 6314715"/>
              <a:gd name="connsiteY1013" fmla="*/ 61537 h 1516103"/>
              <a:gd name="connsiteX1014" fmla="*/ 5397870 w 6314715"/>
              <a:gd name="connsiteY1014" fmla="*/ 60348 h 1516103"/>
              <a:gd name="connsiteX1015" fmla="*/ 5402091 w 6314715"/>
              <a:gd name="connsiteY1015" fmla="*/ 59648 h 1516103"/>
              <a:gd name="connsiteX1016" fmla="*/ 5413744 w 6314715"/>
              <a:gd name="connsiteY1016" fmla="*/ 46423 h 1516103"/>
              <a:gd name="connsiteX1017" fmla="*/ 5413744 w 6314715"/>
              <a:gd name="connsiteY1017" fmla="*/ 53980 h 1516103"/>
              <a:gd name="connsiteX1018" fmla="*/ 5421304 w 6314715"/>
              <a:gd name="connsiteY1018" fmla="*/ 46423 h 1516103"/>
              <a:gd name="connsiteX1019" fmla="*/ 5413744 w 6314715"/>
              <a:gd name="connsiteY1019" fmla="*/ 61537 h 1516103"/>
              <a:gd name="connsiteX1020" fmla="*/ 5421304 w 6314715"/>
              <a:gd name="connsiteY1020" fmla="*/ 69454 h 1516103"/>
              <a:gd name="connsiteX1021" fmla="*/ 5429223 w 6314715"/>
              <a:gd name="connsiteY1021" fmla="*/ 61537 h 1516103"/>
              <a:gd name="connsiteX1022" fmla="*/ 5436782 w 6314715"/>
              <a:gd name="connsiteY1022" fmla="*/ 61537 h 1516103"/>
              <a:gd name="connsiteX1023" fmla="*/ 5436782 w 6314715"/>
              <a:gd name="connsiteY1023" fmla="*/ 69454 h 1516103"/>
              <a:gd name="connsiteX1024" fmla="*/ 5444701 w 6314715"/>
              <a:gd name="connsiteY1024" fmla="*/ 61537 h 1516103"/>
              <a:gd name="connsiteX1025" fmla="*/ 5444701 w 6314715"/>
              <a:gd name="connsiteY1025" fmla="*/ 69454 h 1516103"/>
              <a:gd name="connsiteX1026" fmla="*/ 5452260 w 6314715"/>
              <a:gd name="connsiteY1026" fmla="*/ 69454 h 1516103"/>
              <a:gd name="connsiteX1027" fmla="*/ 5444701 w 6314715"/>
              <a:gd name="connsiteY1027" fmla="*/ 61537 h 1516103"/>
              <a:gd name="connsiteX1028" fmla="*/ 5452260 w 6314715"/>
              <a:gd name="connsiteY1028" fmla="*/ 61537 h 1516103"/>
              <a:gd name="connsiteX1029" fmla="*/ 5452260 w 6314715"/>
              <a:gd name="connsiteY1029" fmla="*/ 53980 h 1516103"/>
              <a:gd name="connsiteX1030" fmla="*/ 5482856 w 6314715"/>
              <a:gd name="connsiteY1030" fmla="*/ 53980 h 1516103"/>
              <a:gd name="connsiteX1031" fmla="*/ 5490775 w 6314715"/>
              <a:gd name="connsiteY1031" fmla="*/ 53980 h 1516103"/>
              <a:gd name="connsiteX1032" fmla="*/ 5498334 w 6314715"/>
              <a:gd name="connsiteY1032" fmla="*/ 61537 h 1516103"/>
              <a:gd name="connsiteX1033" fmla="*/ 5490775 w 6314715"/>
              <a:gd name="connsiteY1033" fmla="*/ 61537 h 1516103"/>
              <a:gd name="connsiteX1034" fmla="*/ 5490775 w 6314715"/>
              <a:gd name="connsiteY1034" fmla="*/ 69454 h 1516103"/>
              <a:gd name="connsiteX1035" fmla="*/ 5482856 w 6314715"/>
              <a:gd name="connsiteY1035" fmla="*/ 69454 h 1516103"/>
              <a:gd name="connsiteX1036" fmla="*/ 5475297 w 6314715"/>
              <a:gd name="connsiteY1036" fmla="*/ 69454 h 1516103"/>
              <a:gd name="connsiteX1037" fmla="*/ 5475297 w 6314715"/>
              <a:gd name="connsiteY1037" fmla="*/ 61537 h 1516103"/>
              <a:gd name="connsiteX1038" fmla="*/ 5467378 w 6314715"/>
              <a:gd name="connsiteY1038" fmla="*/ 61537 h 1516103"/>
              <a:gd name="connsiteX1039" fmla="*/ 5459819 w 6314715"/>
              <a:gd name="connsiteY1039" fmla="*/ 77371 h 1516103"/>
              <a:gd name="connsiteX1040" fmla="*/ 5475297 w 6314715"/>
              <a:gd name="connsiteY1040" fmla="*/ 69454 h 1516103"/>
              <a:gd name="connsiteX1041" fmla="*/ 5482856 w 6314715"/>
              <a:gd name="connsiteY1041" fmla="*/ 69454 h 1516103"/>
              <a:gd name="connsiteX1042" fmla="*/ 5482856 w 6314715"/>
              <a:gd name="connsiteY1042" fmla="*/ 70444 h 1516103"/>
              <a:gd name="connsiteX1043" fmla="*/ 5482856 w 6314715"/>
              <a:gd name="connsiteY1043" fmla="*/ 70567 h 1516103"/>
              <a:gd name="connsiteX1044" fmla="*/ 5482856 w 6314715"/>
              <a:gd name="connsiteY1044" fmla="*/ 71804 h 1516103"/>
              <a:gd name="connsiteX1045" fmla="*/ 5482856 w 6314715"/>
              <a:gd name="connsiteY1045" fmla="*/ 77371 h 1516103"/>
              <a:gd name="connsiteX1046" fmla="*/ 5490775 w 6314715"/>
              <a:gd name="connsiteY1046" fmla="*/ 77371 h 1516103"/>
              <a:gd name="connsiteX1047" fmla="*/ 5459819 w 6314715"/>
              <a:gd name="connsiteY1047" fmla="*/ 84928 h 1516103"/>
              <a:gd name="connsiteX1048" fmla="*/ 5475297 w 6314715"/>
              <a:gd name="connsiteY1048" fmla="*/ 100042 h 1516103"/>
              <a:gd name="connsiteX1049" fmla="*/ 5467378 w 6314715"/>
              <a:gd name="connsiteY1049" fmla="*/ 100042 h 1516103"/>
              <a:gd name="connsiteX1050" fmla="*/ 5475297 w 6314715"/>
              <a:gd name="connsiteY1050" fmla="*/ 107959 h 1516103"/>
              <a:gd name="connsiteX1051" fmla="*/ 5475297 w 6314715"/>
              <a:gd name="connsiteY1051" fmla="*/ 100042 h 1516103"/>
              <a:gd name="connsiteX1052" fmla="*/ 5498334 w 6314715"/>
              <a:gd name="connsiteY1052" fmla="*/ 100042 h 1516103"/>
              <a:gd name="connsiteX1053" fmla="*/ 5490775 w 6314715"/>
              <a:gd name="connsiteY1053" fmla="*/ 115516 h 1516103"/>
              <a:gd name="connsiteX1054" fmla="*/ 5506253 w 6314715"/>
              <a:gd name="connsiteY1054" fmla="*/ 107959 h 1516103"/>
              <a:gd name="connsiteX1055" fmla="*/ 5506253 w 6314715"/>
              <a:gd name="connsiteY1055" fmla="*/ 108904 h 1516103"/>
              <a:gd name="connsiteX1056" fmla="*/ 5506253 w 6314715"/>
              <a:gd name="connsiteY1056" fmla="*/ 115516 h 1516103"/>
              <a:gd name="connsiteX1057" fmla="*/ 5513812 w 6314715"/>
              <a:gd name="connsiteY1057" fmla="*/ 107959 h 1516103"/>
              <a:gd name="connsiteX1058" fmla="*/ 5513812 w 6314715"/>
              <a:gd name="connsiteY1058" fmla="*/ 115516 h 1516103"/>
              <a:gd name="connsiteX1059" fmla="*/ 5529290 w 6314715"/>
              <a:gd name="connsiteY1059" fmla="*/ 107959 h 1516103"/>
              <a:gd name="connsiteX1060" fmla="*/ 5529290 w 6314715"/>
              <a:gd name="connsiteY1060" fmla="*/ 115516 h 1516103"/>
              <a:gd name="connsiteX1061" fmla="*/ 5552328 w 6314715"/>
              <a:gd name="connsiteY1061" fmla="*/ 107959 h 1516103"/>
              <a:gd name="connsiteX1062" fmla="*/ 5552328 w 6314715"/>
              <a:gd name="connsiteY1062" fmla="*/ 115516 h 1516103"/>
              <a:gd name="connsiteX1063" fmla="*/ 5559887 w 6314715"/>
              <a:gd name="connsiteY1063" fmla="*/ 123433 h 1516103"/>
              <a:gd name="connsiteX1064" fmla="*/ 5567806 w 6314715"/>
              <a:gd name="connsiteY1064" fmla="*/ 130990 h 1516103"/>
              <a:gd name="connsiteX1065" fmla="*/ 5544769 w 6314715"/>
              <a:gd name="connsiteY1065" fmla="*/ 146465 h 1516103"/>
              <a:gd name="connsiteX1066" fmla="*/ 5529290 w 6314715"/>
              <a:gd name="connsiteY1066" fmla="*/ 146465 h 1516103"/>
              <a:gd name="connsiteX1067" fmla="*/ 5529290 w 6314715"/>
              <a:gd name="connsiteY1067" fmla="*/ 130990 h 1516103"/>
              <a:gd name="connsiteX1068" fmla="*/ 5521371 w 6314715"/>
              <a:gd name="connsiteY1068" fmla="*/ 146465 h 1516103"/>
              <a:gd name="connsiteX1069" fmla="*/ 5521371 w 6314715"/>
              <a:gd name="connsiteY1069" fmla="*/ 138907 h 1516103"/>
              <a:gd name="connsiteX1070" fmla="*/ 5513812 w 6314715"/>
              <a:gd name="connsiteY1070" fmla="*/ 130990 h 1516103"/>
              <a:gd name="connsiteX1071" fmla="*/ 5513812 w 6314715"/>
              <a:gd name="connsiteY1071" fmla="*/ 138907 h 1516103"/>
              <a:gd name="connsiteX1072" fmla="*/ 5490775 w 6314715"/>
              <a:gd name="connsiteY1072" fmla="*/ 130990 h 1516103"/>
              <a:gd name="connsiteX1073" fmla="*/ 5482856 w 6314715"/>
              <a:gd name="connsiteY1073" fmla="*/ 146465 h 1516103"/>
              <a:gd name="connsiteX1074" fmla="*/ 5482856 w 6314715"/>
              <a:gd name="connsiteY1074" fmla="*/ 138907 h 1516103"/>
              <a:gd name="connsiteX1075" fmla="*/ 5482856 w 6314715"/>
              <a:gd name="connsiteY1075" fmla="*/ 130990 h 1516103"/>
              <a:gd name="connsiteX1076" fmla="*/ 5475297 w 6314715"/>
              <a:gd name="connsiteY1076" fmla="*/ 130990 h 1516103"/>
              <a:gd name="connsiteX1077" fmla="*/ 5475297 w 6314715"/>
              <a:gd name="connsiteY1077" fmla="*/ 138907 h 1516103"/>
              <a:gd name="connsiteX1078" fmla="*/ 5475297 w 6314715"/>
              <a:gd name="connsiteY1078" fmla="*/ 154022 h 1516103"/>
              <a:gd name="connsiteX1079" fmla="*/ 5467378 w 6314715"/>
              <a:gd name="connsiteY1079" fmla="*/ 154022 h 1516103"/>
              <a:gd name="connsiteX1080" fmla="*/ 5475297 w 6314715"/>
              <a:gd name="connsiteY1080" fmla="*/ 161579 h 1516103"/>
              <a:gd name="connsiteX1081" fmla="*/ 5467378 w 6314715"/>
              <a:gd name="connsiteY1081" fmla="*/ 161579 h 1516103"/>
              <a:gd name="connsiteX1082" fmla="*/ 5467378 w 6314715"/>
              <a:gd name="connsiteY1082" fmla="*/ 167095 h 1516103"/>
              <a:gd name="connsiteX1083" fmla="*/ 5467378 w 6314715"/>
              <a:gd name="connsiteY1083" fmla="*/ 168231 h 1516103"/>
              <a:gd name="connsiteX1084" fmla="*/ 5467378 w 6314715"/>
              <a:gd name="connsiteY1084" fmla="*/ 168371 h 1516103"/>
              <a:gd name="connsiteX1085" fmla="*/ 5467378 w 6314715"/>
              <a:gd name="connsiteY1085" fmla="*/ 169496 h 1516103"/>
              <a:gd name="connsiteX1086" fmla="*/ 5459819 w 6314715"/>
              <a:gd name="connsiteY1086" fmla="*/ 177053 h 1516103"/>
              <a:gd name="connsiteX1087" fmla="*/ 5452260 w 6314715"/>
              <a:gd name="connsiteY1087" fmla="*/ 169496 h 1516103"/>
              <a:gd name="connsiteX1088" fmla="*/ 5444701 w 6314715"/>
              <a:gd name="connsiteY1088" fmla="*/ 169496 h 1516103"/>
              <a:gd name="connsiteX1089" fmla="*/ 5436782 w 6314715"/>
              <a:gd name="connsiteY1089" fmla="*/ 169496 h 1516103"/>
              <a:gd name="connsiteX1090" fmla="*/ 5436782 w 6314715"/>
              <a:gd name="connsiteY1090" fmla="*/ 177053 h 1516103"/>
              <a:gd name="connsiteX1091" fmla="*/ 5444701 w 6314715"/>
              <a:gd name="connsiteY1091" fmla="*/ 169496 h 1516103"/>
              <a:gd name="connsiteX1092" fmla="*/ 5444701 w 6314715"/>
              <a:gd name="connsiteY1092" fmla="*/ 177053 h 1516103"/>
              <a:gd name="connsiteX1093" fmla="*/ 5459819 w 6314715"/>
              <a:gd name="connsiteY1093" fmla="*/ 177053 h 1516103"/>
              <a:gd name="connsiteX1094" fmla="*/ 5467378 w 6314715"/>
              <a:gd name="connsiteY1094" fmla="*/ 177053 h 1516103"/>
              <a:gd name="connsiteX1095" fmla="*/ 5467378 w 6314715"/>
              <a:gd name="connsiteY1095" fmla="*/ 169496 h 1516103"/>
              <a:gd name="connsiteX1096" fmla="*/ 5482856 w 6314715"/>
              <a:gd name="connsiteY1096" fmla="*/ 192527 h 1516103"/>
              <a:gd name="connsiteX1097" fmla="*/ 5498334 w 6314715"/>
              <a:gd name="connsiteY1097" fmla="*/ 200444 h 1516103"/>
              <a:gd name="connsiteX1098" fmla="*/ 5490775 w 6314715"/>
              <a:gd name="connsiteY1098" fmla="*/ 215558 h 1516103"/>
              <a:gd name="connsiteX1099" fmla="*/ 5498334 w 6314715"/>
              <a:gd name="connsiteY1099" fmla="*/ 208001 h 1516103"/>
              <a:gd name="connsiteX1100" fmla="*/ 5498334 w 6314715"/>
              <a:gd name="connsiteY1100" fmla="*/ 210835 h 1516103"/>
              <a:gd name="connsiteX1101" fmla="*/ 5498334 w 6314715"/>
              <a:gd name="connsiteY1101" fmla="*/ 215558 h 1516103"/>
              <a:gd name="connsiteX1102" fmla="*/ 5513812 w 6314715"/>
              <a:gd name="connsiteY1102" fmla="*/ 208001 h 1516103"/>
              <a:gd name="connsiteX1103" fmla="*/ 5513812 w 6314715"/>
              <a:gd name="connsiteY1103" fmla="*/ 215558 h 1516103"/>
              <a:gd name="connsiteX1104" fmla="*/ 5514757 w 6314715"/>
              <a:gd name="connsiteY1104" fmla="*/ 211780 h 1516103"/>
              <a:gd name="connsiteX1105" fmla="*/ 5519849 w 6314715"/>
              <a:gd name="connsiteY1105" fmla="*/ 208871 h 1516103"/>
              <a:gd name="connsiteX1106" fmla="*/ 5521416 w 6314715"/>
              <a:gd name="connsiteY1106" fmla="*/ 210835 h 1516103"/>
              <a:gd name="connsiteX1107" fmla="*/ 5529290 w 6314715"/>
              <a:gd name="connsiteY1107" fmla="*/ 208001 h 1516103"/>
              <a:gd name="connsiteX1108" fmla="*/ 5544769 w 6314715"/>
              <a:gd name="connsiteY1108" fmla="*/ 208001 h 1516103"/>
              <a:gd name="connsiteX1109" fmla="*/ 5544769 w 6314715"/>
              <a:gd name="connsiteY1109" fmla="*/ 215558 h 1516103"/>
              <a:gd name="connsiteX1110" fmla="*/ 5552328 w 6314715"/>
              <a:gd name="connsiteY1110" fmla="*/ 223115 h 1516103"/>
              <a:gd name="connsiteX1111" fmla="*/ 5559887 w 6314715"/>
              <a:gd name="connsiteY1111" fmla="*/ 215558 h 1516103"/>
              <a:gd name="connsiteX1112" fmla="*/ 5567806 w 6314715"/>
              <a:gd name="connsiteY1112" fmla="*/ 215558 h 1516103"/>
              <a:gd name="connsiteX1113" fmla="*/ 5567806 w 6314715"/>
              <a:gd name="connsiteY1113" fmla="*/ 200444 h 1516103"/>
              <a:gd name="connsiteX1114" fmla="*/ 5544769 w 6314715"/>
              <a:gd name="connsiteY1114" fmla="*/ 200444 h 1516103"/>
              <a:gd name="connsiteX1115" fmla="*/ 5536850 w 6314715"/>
              <a:gd name="connsiteY1115" fmla="*/ 192527 h 1516103"/>
              <a:gd name="connsiteX1116" fmla="*/ 5536850 w 6314715"/>
              <a:gd name="connsiteY1116" fmla="*/ 154022 h 1516103"/>
              <a:gd name="connsiteX1117" fmla="*/ 5536850 w 6314715"/>
              <a:gd name="connsiteY1117" fmla="*/ 146465 h 1516103"/>
              <a:gd name="connsiteX1118" fmla="*/ 5544769 w 6314715"/>
              <a:gd name="connsiteY1118" fmla="*/ 154022 h 1516103"/>
              <a:gd name="connsiteX1119" fmla="*/ 5552328 w 6314715"/>
              <a:gd name="connsiteY1119" fmla="*/ 154022 h 1516103"/>
              <a:gd name="connsiteX1120" fmla="*/ 5559887 w 6314715"/>
              <a:gd name="connsiteY1120" fmla="*/ 169496 h 1516103"/>
              <a:gd name="connsiteX1121" fmla="*/ 5559887 w 6314715"/>
              <a:gd name="connsiteY1121" fmla="*/ 161579 h 1516103"/>
              <a:gd name="connsiteX1122" fmla="*/ 5567806 w 6314715"/>
              <a:gd name="connsiteY1122" fmla="*/ 169496 h 1516103"/>
              <a:gd name="connsiteX1123" fmla="*/ 5567806 w 6314715"/>
              <a:gd name="connsiteY1123" fmla="*/ 161579 h 1516103"/>
              <a:gd name="connsiteX1124" fmla="*/ 5582924 w 6314715"/>
              <a:gd name="connsiteY1124" fmla="*/ 169496 h 1516103"/>
              <a:gd name="connsiteX1125" fmla="*/ 5582924 w 6314715"/>
              <a:gd name="connsiteY1125" fmla="*/ 161579 h 1516103"/>
              <a:gd name="connsiteX1126" fmla="*/ 5606321 w 6314715"/>
              <a:gd name="connsiteY1126" fmla="*/ 169496 h 1516103"/>
              <a:gd name="connsiteX1127" fmla="*/ 5598762 w 6314715"/>
              <a:gd name="connsiteY1127" fmla="*/ 177053 h 1516103"/>
              <a:gd name="connsiteX1128" fmla="*/ 5606321 w 6314715"/>
              <a:gd name="connsiteY1128" fmla="*/ 184970 h 1516103"/>
              <a:gd name="connsiteX1129" fmla="*/ 5598762 w 6314715"/>
              <a:gd name="connsiteY1129" fmla="*/ 192527 h 1516103"/>
              <a:gd name="connsiteX1130" fmla="*/ 5606321 w 6314715"/>
              <a:gd name="connsiteY1130" fmla="*/ 208001 h 1516103"/>
              <a:gd name="connsiteX1131" fmla="*/ 5606321 w 6314715"/>
              <a:gd name="connsiteY1131" fmla="*/ 208001 h 1516103"/>
              <a:gd name="connsiteX1132" fmla="*/ 5598762 w 6314715"/>
              <a:gd name="connsiteY1132" fmla="*/ 223115 h 1516103"/>
              <a:gd name="connsiteX1133" fmla="*/ 5613880 w 6314715"/>
              <a:gd name="connsiteY1133" fmla="*/ 215558 h 1516103"/>
              <a:gd name="connsiteX1134" fmla="*/ 5629358 w 6314715"/>
              <a:gd name="connsiteY1134" fmla="*/ 215558 h 1516103"/>
              <a:gd name="connsiteX1135" fmla="*/ 5636917 w 6314715"/>
              <a:gd name="connsiteY1135" fmla="*/ 223115 h 1516103"/>
              <a:gd name="connsiteX1136" fmla="*/ 5644836 w 6314715"/>
              <a:gd name="connsiteY1136" fmla="*/ 208001 h 1516103"/>
              <a:gd name="connsiteX1137" fmla="*/ 5652396 w 6314715"/>
              <a:gd name="connsiteY1137" fmla="*/ 215558 h 1516103"/>
              <a:gd name="connsiteX1138" fmla="*/ 5629358 w 6314715"/>
              <a:gd name="connsiteY1138" fmla="*/ 231032 h 1516103"/>
              <a:gd name="connsiteX1139" fmla="*/ 5621439 w 6314715"/>
              <a:gd name="connsiteY1139" fmla="*/ 231032 h 1516103"/>
              <a:gd name="connsiteX1140" fmla="*/ 5613880 w 6314715"/>
              <a:gd name="connsiteY1140" fmla="*/ 231032 h 1516103"/>
              <a:gd name="connsiteX1141" fmla="*/ 5621439 w 6314715"/>
              <a:gd name="connsiteY1141" fmla="*/ 231032 h 1516103"/>
              <a:gd name="connsiteX1142" fmla="*/ 5629358 w 6314715"/>
              <a:gd name="connsiteY1142" fmla="*/ 238949 h 1516103"/>
              <a:gd name="connsiteX1143" fmla="*/ 5660315 w 6314715"/>
              <a:gd name="connsiteY1143" fmla="*/ 231032 h 1516103"/>
              <a:gd name="connsiteX1144" fmla="*/ 5660315 w 6314715"/>
              <a:gd name="connsiteY1144" fmla="*/ 238949 h 1516103"/>
              <a:gd name="connsiteX1145" fmla="*/ 5682992 w 6314715"/>
              <a:gd name="connsiteY1145" fmla="*/ 231032 h 1516103"/>
              <a:gd name="connsiteX1146" fmla="*/ 5682992 w 6314715"/>
              <a:gd name="connsiteY1146" fmla="*/ 238949 h 1516103"/>
              <a:gd name="connsiteX1147" fmla="*/ 5690911 w 6314715"/>
              <a:gd name="connsiteY1147" fmla="*/ 238949 h 1516103"/>
              <a:gd name="connsiteX1148" fmla="*/ 5698830 w 6314715"/>
              <a:gd name="connsiteY1148" fmla="*/ 246506 h 1516103"/>
              <a:gd name="connsiteX1149" fmla="*/ 5706389 w 6314715"/>
              <a:gd name="connsiteY1149" fmla="*/ 246506 h 1516103"/>
              <a:gd name="connsiteX1150" fmla="*/ 5721867 w 6314715"/>
              <a:gd name="connsiteY1150" fmla="*/ 246506 h 1516103"/>
              <a:gd name="connsiteX1151" fmla="*/ 5721867 w 6314715"/>
              <a:gd name="connsiteY1151" fmla="*/ 254064 h 1516103"/>
              <a:gd name="connsiteX1152" fmla="*/ 5752463 w 6314715"/>
              <a:gd name="connsiteY1152" fmla="*/ 246506 h 1516103"/>
              <a:gd name="connsiteX1153" fmla="*/ 5760382 w 6314715"/>
              <a:gd name="connsiteY1153" fmla="*/ 246506 h 1516103"/>
              <a:gd name="connsiteX1154" fmla="*/ 5760382 w 6314715"/>
              <a:gd name="connsiteY1154" fmla="*/ 254064 h 1516103"/>
              <a:gd name="connsiteX1155" fmla="*/ 5767942 w 6314715"/>
              <a:gd name="connsiteY1155" fmla="*/ 238949 h 1516103"/>
              <a:gd name="connsiteX1156" fmla="*/ 5767942 w 6314715"/>
              <a:gd name="connsiteY1156" fmla="*/ 254064 h 1516103"/>
              <a:gd name="connsiteX1157" fmla="*/ 5775501 w 6314715"/>
              <a:gd name="connsiteY1157" fmla="*/ 254064 h 1516103"/>
              <a:gd name="connsiteX1158" fmla="*/ 5783420 w 6314715"/>
              <a:gd name="connsiteY1158" fmla="*/ 246506 h 1516103"/>
              <a:gd name="connsiteX1159" fmla="*/ 5806457 w 6314715"/>
              <a:gd name="connsiteY1159" fmla="*/ 238949 h 1516103"/>
              <a:gd name="connsiteX1160" fmla="*/ 5821935 w 6314715"/>
              <a:gd name="connsiteY1160" fmla="*/ 254064 h 1516103"/>
              <a:gd name="connsiteX1161" fmla="*/ 5821935 w 6314715"/>
              <a:gd name="connsiteY1161" fmla="*/ 261981 h 1516103"/>
              <a:gd name="connsiteX1162" fmla="*/ 5814376 w 6314715"/>
              <a:gd name="connsiteY1162" fmla="*/ 261981 h 1516103"/>
              <a:gd name="connsiteX1163" fmla="*/ 5821935 w 6314715"/>
              <a:gd name="connsiteY1163" fmla="*/ 261981 h 1516103"/>
              <a:gd name="connsiteX1164" fmla="*/ 5826305 w 6314715"/>
              <a:gd name="connsiteY1164" fmla="*/ 264055 h 1516103"/>
              <a:gd name="connsiteX1165" fmla="*/ 5826448 w 6314715"/>
              <a:gd name="connsiteY1165" fmla="*/ 263914 h 1516103"/>
              <a:gd name="connsiteX1166" fmla="*/ 5828549 w 6314715"/>
              <a:gd name="connsiteY1166" fmla="*/ 264815 h 1516103"/>
              <a:gd name="connsiteX1167" fmla="*/ 5829494 w 6314715"/>
              <a:gd name="connsiteY1167" fmla="*/ 261981 h 1516103"/>
              <a:gd name="connsiteX1168" fmla="*/ 5844972 w 6314715"/>
              <a:gd name="connsiteY1168" fmla="*/ 261981 h 1516103"/>
              <a:gd name="connsiteX1169" fmla="*/ 5844972 w 6314715"/>
              <a:gd name="connsiteY1169" fmla="*/ 246506 h 1516103"/>
              <a:gd name="connsiteX1170" fmla="*/ 5852531 w 6314715"/>
              <a:gd name="connsiteY1170" fmla="*/ 238949 h 1516103"/>
              <a:gd name="connsiteX1171" fmla="*/ 5844972 w 6314715"/>
              <a:gd name="connsiteY1171" fmla="*/ 238949 h 1516103"/>
              <a:gd name="connsiteX1172" fmla="*/ 5844972 w 6314715"/>
              <a:gd name="connsiteY1172" fmla="*/ 231032 h 1516103"/>
              <a:gd name="connsiteX1173" fmla="*/ 5868009 w 6314715"/>
              <a:gd name="connsiteY1173" fmla="*/ 238949 h 1516103"/>
              <a:gd name="connsiteX1174" fmla="*/ 5860450 w 6314715"/>
              <a:gd name="connsiteY1174" fmla="*/ 238949 h 1516103"/>
              <a:gd name="connsiteX1175" fmla="*/ 5868009 w 6314715"/>
              <a:gd name="connsiteY1175" fmla="*/ 238949 h 1516103"/>
              <a:gd name="connsiteX1176" fmla="*/ 5868009 w 6314715"/>
              <a:gd name="connsiteY1176" fmla="*/ 231032 h 1516103"/>
              <a:gd name="connsiteX1177" fmla="*/ 5883488 w 6314715"/>
              <a:gd name="connsiteY1177" fmla="*/ 231032 h 1516103"/>
              <a:gd name="connsiteX1178" fmla="*/ 5898966 w 6314715"/>
              <a:gd name="connsiteY1178" fmla="*/ 223115 h 1516103"/>
              <a:gd name="connsiteX1179" fmla="*/ 5898966 w 6314715"/>
              <a:gd name="connsiteY1179" fmla="*/ 238949 h 1516103"/>
              <a:gd name="connsiteX1180" fmla="*/ 5891047 w 6314715"/>
              <a:gd name="connsiteY1180" fmla="*/ 246506 h 1516103"/>
              <a:gd name="connsiteX1181" fmla="*/ 5891047 w 6314715"/>
              <a:gd name="connsiteY1181" fmla="*/ 244330 h 1516103"/>
              <a:gd name="connsiteX1182" fmla="*/ 5891047 w 6314715"/>
              <a:gd name="connsiteY1182" fmla="*/ 240923 h 1516103"/>
              <a:gd name="connsiteX1183" fmla="*/ 5891047 w 6314715"/>
              <a:gd name="connsiteY1183" fmla="*/ 238949 h 1516103"/>
              <a:gd name="connsiteX1184" fmla="*/ 5883488 w 6314715"/>
              <a:gd name="connsiteY1184" fmla="*/ 254064 h 1516103"/>
              <a:gd name="connsiteX1185" fmla="*/ 5883488 w 6314715"/>
              <a:gd name="connsiteY1185" fmla="*/ 246506 h 1516103"/>
              <a:gd name="connsiteX1186" fmla="*/ 5868009 w 6314715"/>
              <a:gd name="connsiteY1186" fmla="*/ 254064 h 1516103"/>
              <a:gd name="connsiteX1187" fmla="*/ 5860450 w 6314715"/>
              <a:gd name="connsiteY1187" fmla="*/ 254064 h 1516103"/>
              <a:gd name="connsiteX1188" fmla="*/ 5868009 w 6314715"/>
              <a:gd name="connsiteY1188" fmla="*/ 261981 h 1516103"/>
              <a:gd name="connsiteX1189" fmla="*/ 5883488 w 6314715"/>
              <a:gd name="connsiteY1189" fmla="*/ 261981 h 1516103"/>
              <a:gd name="connsiteX1190" fmla="*/ 5883488 w 6314715"/>
              <a:gd name="connsiteY1190" fmla="*/ 269538 h 1516103"/>
              <a:gd name="connsiteX1191" fmla="*/ 5883488 w 6314715"/>
              <a:gd name="connsiteY1191" fmla="*/ 277095 h 1516103"/>
              <a:gd name="connsiteX1192" fmla="*/ 5891047 w 6314715"/>
              <a:gd name="connsiteY1192" fmla="*/ 269538 h 1516103"/>
              <a:gd name="connsiteX1193" fmla="*/ 5906525 w 6314715"/>
              <a:gd name="connsiteY1193" fmla="*/ 285012 h 1516103"/>
              <a:gd name="connsiteX1194" fmla="*/ 5922003 w 6314715"/>
              <a:gd name="connsiteY1194" fmla="*/ 285012 h 1516103"/>
              <a:gd name="connsiteX1195" fmla="*/ 5937481 w 6314715"/>
              <a:gd name="connsiteY1195" fmla="*/ 292569 h 1516103"/>
              <a:gd name="connsiteX1196" fmla="*/ 5945040 w 6314715"/>
              <a:gd name="connsiteY1196" fmla="*/ 300486 h 1516103"/>
              <a:gd name="connsiteX1197" fmla="*/ 5952599 w 6314715"/>
              <a:gd name="connsiteY1197" fmla="*/ 308043 h 1516103"/>
              <a:gd name="connsiteX1198" fmla="*/ 5945040 w 6314715"/>
              <a:gd name="connsiteY1198" fmla="*/ 315600 h 1516103"/>
              <a:gd name="connsiteX1199" fmla="*/ 5952599 w 6314715"/>
              <a:gd name="connsiteY1199" fmla="*/ 308043 h 1516103"/>
              <a:gd name="connsiteX1200" fmla="*/ 5975996 w 6314715"/>
              <a:gd name="connsiteY1200" fmla="*/ 315600 h 1516103"/>
              <a:gd name="connsiteX1201" fmla="*/ 5983555 w 6314715"/>
              <a:gd name="connsiteY1201" fmla="*/ 315600 h 1516103"/>
              <a:gd name="connsiteX1202" fmla="*/ 6006593 w 6314715"/>
              <a:gd name="connsiteY1202" fmla="*/ 323517 h 1516103"/>
              <a:gd name="connsiteX1203" fmla="*/ 6006593 w 6314715"/>
              <a:gd name="connsiteY1203" fmla="*/ 315600 h 1516103"/>
              <a:gd name="connsiteX1204" fmla="*/ 6029990 w 6314715"/>
              <a:gd name="connsiteY1204" fmla="*/ 323517 h 1516103"/>
              <a:gd name="connsiteX1205" fmla="*/ 6045108 w 6314715"/>
              <a:gd name="connsiteY1205" fmla="*/ 323517 h 1516103"/>
              <a:gd name="connsiteX1206" fmla="*/ 6091542 w 6314715"/>
              <a:gd name="connsiteY1206" fmla="*/ 315600 h 1516103"/>
              <a:gd name="connsiteX1207" fmla="*/ 6091542 w 6314715"/>
              <a:gd name="connsiteY1207" fmla="*/ 331074 h 1516103"/>
              <a:gd name="connsiteX1208" fmla="*/ 6099101 w 6314715"/>
              <a:gd name="connsiteY1208" fmla="*/ 323517 h 1516103"/>
              <a:gd name="connsiteX1209" fmla="*/ 6130058 w 6314715"/>
              <a:gd name="connsiteY1209" fmla="*/ 323517 h 1516103"/>
              <a:gd name="connsiteX1210" fmla="*/ 6130058 w 6314715"/>
              <a:gd name="connsiteY1210" fmla="*/ 331074 h 1516103"/>
              <a:gd name="connsiteX1211" fmla="*/ 6145176 w 6314715"/>
              <a:gd name="connsiteY1211" fmla="*/ 323517 h 1516103"/>
              <a:gd name="connsiteX1212" fmla="*/ 6145176 w 6314715"/>
              <a:gd name="connsiteY1212" fmla="*/ 331074 h 1516103"/>
              <a:gd name="connsiteX1213" fmla="*/ 6153095 w 6314715"/>
              <a:gd name="connsiteY1213" fmla="*/ 331074 h 1516103"/>
              <a:gd name="connsiteX1214" fmla="*/ 6153095 w 6314715"/>
              <a:gd name="connsiteY1214" fmla="*/ 323517 h 1516103"/>
              <a:gd name="connsiteX1215" fmla="*/ 6168573 w 6314715"/>
              <a:gd name="connsiteY1215" fmla="*/ 331074 h 1516103"/>
              <a:gd name="connsiteX1216" fmla="*/ 6168573 w 6314715"/>
              <a:gd name="connsiteY1216" fmla="*/ 338991 h 1516103"/>
              <a:gd name="connsiteX1217" fmla="*/ 6176132 w 6314715"/>
              <a:gd name="connsiteY1217" fmla="*/ 338991 h 1516103"/>
              <a:gd name="connsiteX1218" fmla="*/ 6176132 w 6314715"/>
              <a:gd name="connsiteY1218" fmla="*/ 346548 h 1516103"/>
              <a:gd name="connsiteX1219" fmla="*/ 6168573 w 6314715"/>
              <a:gd name="connsiteY1219" fmla="*/ 346548 h 1516103"/>
              <a:gd name="connsiteX1220" fmla="*/ 6176132 w 6314715"/>
              <a:gd name="connsiteY1220" fmla="*/ 346548 h 1516103"/>
              <a:gd name="connsiteX1221" fmla="*/ 6191610 w 6314715"/>
              <a:gd name="connsiteY1221" fmla="*/ 354465 h 1516103"/>
              <a:gd name="connsiteX1222" fmla="*/ 6191610 w 6314715"/>
              <a:gd name="connsiteY1222" fmla="*/ 362022 h 1516103"/>
              <a:gd name="connsiteX1223" fmla="*/ 6206728 w 6314715"/>
              <a:gd name="connsiteY1223" fmla="*/ 362022 h 1516103"/>
              <a:gd name="connsiteX1224" fmla="*/ 6214647 w 6314715"/>
              <a:gd name="connsiteY1224" fmla="*/ 354465 h 1516103"/>
              <a:gd name="connsiteX1225" fmla="*/ 6222206 w 6314715"/>
              <a:gd name="connsiteY1225" fmla="*/ 354465 h 1516103"/>
              <a:gd name="connsiteX1226" fmla="*/ 6245244 w 6314715"/>
              <a:gd name="connsiteY1226" fmla="*/ 377137 h 1516103"/>
              <a:gd name="connsiteX1227" fmla="*/ 6260722 w 6314715"/>
              <a:gd name="connsiteY1227" fmla="*/ 385054 h 1516103"/>
              <a:gd name="connsiteX1228" fmla="*/ 6268280 w 6314715"/>
              <a:gd name="connsiteY1228" fmla="*/ 377137 h 1516103"/>
              <a:gd name="connsiteX1229" fmla="*/ 6268280 w 6314715"/>
              <a:gd name="connsiteY1229" fmla="*/ 385054 h 1516103"/>
              <a:gd name="connsiteX1230" fmla="*/ 6276200 w 6314715"/>
              <a:gd name="connsiteY1230" fmla="*/ 392611 h 1516103"/>
              <a:gd name="connsiteX1231" fmla="*/ 6284119 w 6314715"/>
              <a:gd name="connsiteY1231" fmla="*/ 385054 h 1516103"/>
              <a:gd name="connsiteX1232" fmla="*/ 6291678 w 6314715"/>
              <a:gd name="connsiteY1232" fmla="*/ 400528 h 1516103"/>
              <a:gd name="connsiteX1233" fmla="*/ 6314715 w 6314715"/>
              <a:gd name="connsiteY1233" fmla="*/ 408085 h 1516103"/>
              <a:gd name="connsiteX1234" fmla="*/ 6314715 w 6314715"/>
              <a:gd name="connsiteY1234" fmla="*/ 416002 h 1516103"/>
              <a:gd name="connsiteX1235" fmla="*/ 6307156 w 6314715"/>
              <a:gd name="connsiteY1235" fmla="*/ 416002 h 1516103"/>
              <a:gd name="connsiteX1236" fmla="*/ 6299237 w 6314715"/>
              <a:gd name="connsiteY1236" fmla="*/ 416002 h 1516103"/>
              <a:gd name="connsiteX1237" fmla="*/ 6299237 w 6314715"/>
              <a:gd name="connsiteY1237" fmla="*/ 423559 h 1516103"/>
              <a:gd name="connsiteX1238" fmla="*/ 6307156 w 6314715"/>
              <a:gd name="connsiteY1238" fmla="*/ 423559 h 1516103"/>
              <a:gd name="connsiteX1239" fmla="*/ 6314715 w 6314715"/>
              <a:gd name="connsiteY1239" fmla="*/ 423559 h 1516103"/>
              <a:gd name="connsiteX1240" fmla="*/ 6307156 w 6314715"/>
              <a:gd name="connsiteY1240" fmla="*/ 431116 h 1516103"/>
              <a:gd name="connsiteX1241" fmla="*/ 6291678 w 6314715"/>
              <a:gd name="connsiteY1241" fmla="*/ 438673 h 1516103"/>
              <a:gd name="connsiteX1242" fmla="*/ 6299237 w 6314715"/>
              <a:gd name="connsiteY1242" fmla="*/ 446590 h 1516103"/>
              <a:gd name="connsiteX1243" fmla="*/ 6307156 w 6314715"/>
              <a:gd name="connsiteY1243" fmla="*/ 454507 h 1516103"/>
              <a:gd name="connsiteX1244" fmla="*/ 6299237 w 6314715"/>
              <a:gd name="connsiteY1244" fmla="*/ 462064 h 1516103"/>
              <a:gd name="connsiteX1245" fmla="*/ 6307156 w 6314715"/>
              <a:gd name="connsiteY1245" fmla="*/ 469622 h 1516103"/>
              <a:gd name="connsiteX1246" fmla="*/ 6299237 w 6314715"/>
              <a:gd name="connsiteY1246" fmla="*/ 477539 h 1516103"/>
              <a:gd name="connsiteX1247" fmla="*/ 6291678 w 6314715"/>
              <a:gd name="connsiteY1247" fmla="*/ 477539 h 1516103"/>
              <a:gd name="connsiteX1248" fmla="*/ 6284119 w 6314715"/>
              <a:gd name="connsiteY1248" fmla="*/ 485096 h 1516103"/>
              <a:gd name="connsiteX1249" fmla="*/ 6284119 w 6314715"/>
              <a:gd name="connsiteY1249" fmla="*/ 477539 h 1516103"/>
              <a:gd name="connsiteX1250" fmla="*/ 6276200 w 6314715"/>
              <a:gd name="connsiteY1250" fmla="*/ 500570 h 1516103"/>
              <a:gd name="connsiteX1251" fmla="*/ 6284119 w 6314715"/>
              <a:gd name="connsiteY1251" fmla="*/ 500570 h 1516103"/>
              <a:gd name="connsiteX1252" fmla="*/ 6276200 w 6314715"/>
              <a:gd name="connsiteY1252" fmla="*/ 516044 h 1516103"/>
              <a:gd name="connsiteX1253" fmla="*/ 6268280 w 6314715"/>
              <a:gd name="connsiteY1253" fmla="*/ 531158 h 1516103"/>
              <a:gd name="connsiteX1254" fmla="*/ 6260722 w 6314715"/>
              <a:gd name="connsiteY1254" fmla="*/ 539075 h 1516103"/>
              <a:gd name="connsiteX1255" fmla="*/ 6245244 w 6314715"/>
              <a:gd name="connsiteY1255" fmla="*/ 546632 h 1516103"/>
              <a:gd name="connsiteX1256" fmla="*/ 6253162 w 6314715"/>
              <a:gd name="connsiteY1256" fmla="*/ 546632 h 1516103"/>
              <a:gd name="connsiteX1257" fmla="*/ 6245244 w 6314715"/>
              <a:gd name="connsiteY1257" fmla="*/ 554189 h 1516103"/>
              <a:gd name="connsiteX1258" fmla="*/ 6244034 w 6314715"/>
              <a:gd name="connsiteY1258" fmla="*/ 557040 h 1516103"/>
              <a:gd name="connsiteX1259" fmla="*/ 6237684 w 6314715"/>
              <a:gd name="connsiteY1259" fmla="*/ 554189 h 1516103"/>
              <a:gd name="connsiteX1260" fmla="*/ 6241464 w 6314715"/>
              <a:gd name="connsiteY1260" fmla="*/ 563096 h 1516103"/>
              <a:gd name="connsiteX1261" fmla="*/ 6244034 w 6314715"/>
              <a:gd name="connsiteY1261" fmla="*/ 557040 h 1516103"/>
              <a:gd name="connsiteX1262" fmla="*/ 6244299 w 6314715"/>
              <a:gd name="connsiteY1262" fmla="*/ 557158 h 1516103"/>
              <a:gd name="connsiteX1263" fmla="*/ 6245244 w 6314715"/>
              <a:gd name="connsiteY1263" fmla="*/ 554189 h 1516103"/>
              <a:gd name="connsiteX1264" fmla="*/ 6245244 w 6314715"/>
              <a:gd name="connsiteY1264" fmla="*/ 570023 h 1516103"/>
              <a:gd name="connsiteX1265" fmla="*/ 6260722 w 6314715"/>
              <a:gd name="connsiteY1265" fmla="*/ 570023 h 1516103"/>
              <a:gd name="connsiteX1266" fmla="*/ 6245244 w 6314715"/>
              <a:gd name="connsiteY1266" fmla="*/ 577580 h 1516103"/>
              <a:gd name="connsiteX1267" fmla="*/ 6237684 w 6314715"/>
              <a:gd name="connsiteY1267" fmla="*/ 585138 h 1516103"/>
              <a:gd name="connsiteX1268" fmla="*/ 6230126 w 6314715"/>
              <a:gd name="connsiteY1268" fmla="*/ 592695 h 1516103"/>
              <a:gd name="connsiteX1269" fmla="*/ 6191610 w 6314715"/>
              <a:gd name="connsiteY1269" fmla="*/ 600612 h 1516103"/>
              <a:gd name="connsiteX1270" fmla="*/ 6176132 w 6314715"/>
              <a:gd name="connsiteY1270" fmla="*/ 616086 h 1516103"/>
              <a:gd name="connsiteX1271" fmla="*/ 6168573 w 6314715"/>
              <a:gd name="connsiteY1271" fmla="*/ 616086 h 1516103"/>
              <a:gd name="connsiteX1272" fmla="*/ 6160654 w 6314715"/>
              <a:gd name="connsiteY1272" fmla="*/ 623643 h 1516103"/>
              <a:gd name="connsiteX1273" fmla="*/ 6168573 w 6314715"/>
              <a:gd name="connsiteY1273" fmla="*/ 631560 h 1516103"/>
              <a:gd name="connsiteX1274" fmla="*/ 6153095 w 6314715"/>
              <a:gd name="connsiteY1274" fmla="*/ 646674 h 1516103"/>
              <a:gd name="connsiteX1275" fmla="*/ 6137617 w 6314715"/>
              <a:gd name="connsiteY1275" fmla="*/ 639117 h 1516103"/>
              <a:gd name="connsiteX1276" fmla="*/ 6137617 w 6314715"/>
              <a:gd name="connsiteY1276" fmla="*/ 646674 h 1516103"/>
              <a:gd name="connsiteX1277" fmla="*/ 6130058 w 6314715"/>
              <a:gd name="connsiteY1277" fmla="*/ 639117 h 1516103"/>
              <a:gd name="connsiteX1278" fmla="*/ 6114580 w 6314715"/>
              <a:gd name="connsiteY1278" fmla="*/ 646674 h 1516103"/>
              <a:gd name="connsiteX1279" fmla="*/ 6076064 w 6314715"/>
              <a:gd name="connsiteY1279" fmla="*/ 639117 h 1516103"/>
              <a:gd name="connsiteX1280" fmla="*/ 6037549 w 6314715"/>
              <a:gd name="connsiteY1280" fmla="*/ 631560 h 1516103"/>
              <a:gd name="connsiteX1281" fmla="*/ 6037549 w 6314715"/>
              <a:gd name="connsiteY1281" fmla="*/ 646674 h 1516103"/>
              <a:gd name="connsiteX1282" fmla="*/ 6029990 w 6314715"/>
              <a:gd name="connsiteY1282" fmla="*/ 646674 h 1516103"/>
              <a:gd name="connsiteX1283" fmla="*/ 5991114 w 6314715"/>
              <a:gd name="connsiteY1283" fmla="*/ 646674 h 1516103"/>
              <a:gd name="connsiteX1284" fmla="*/ 6006593 w 6314715"/>
              <a:gd name="connsiteY1284" fmla="*/ 662148 h 1516103"/>
              <a:gd name="connsiteX1285" fmla="*/ 5999034 w 6314715"/>
              <a:gd name="connsiteY1285" fmla="*/ 662148 h 1516103"/>
              <a:gd name="connsiteX1286" fmla="*/ 6006593 w 6314715"/>
              <a:gd name="connsiteY1286" fmla="*/ 662148 h 1516103"/>
              <a:gd name="connsiteX1287" fmla="*/ 6014512 w 6314715"/>
              <a:gd name="connsiteY1287" fmla="*/ 662148 h 1516103"/>
              <a:gd name="connsiteX1288" fmla="*/ 6022071 w 6314715"/>
              <a:gd name="connsiteY1288" fmla="*/ 662148 h 1516103"/>
              <a:gd name="connsiteX1289" fmla="*/ 6022071 w 6314715"/>
              <a:gd name="connsiteY1289" fmla="*/ 654231 h 1516103"/>
              <a:gd name="connsiteX1290" fmla="*/ 6029990 w 6314715"/>
              <a:gd name="connsiteY1290" fmla="*/ 654231 h 1516103"/>
              <a:gd name="connsiteX1291" fmla="*/ 6029990 w 6314715"/>
              <a:gd name="connsiteY1291" fmla="*/ 658190 h 1516103"/>
              <a:gd name="connsiteX1292" fmla="*/ 6029990 w 6314715"/>
              <a:gd name="connsiteY1292" fmla="*/ 659179 h 1516103"/>
              <a:gd name="connsiteX1293" fmla="*/ 6029990 w 6314715"/>
              <a:gd name="connsiteY1293" fmla="*/ 662148 h 1516103"/>
              <a:gd name="connsiteX1294" fmla="*/ 6076064 w 6314715"/>
              <a:gd name="connsiteY1294" fmla="*/ 670065 h 1516103"/>
              <a:gd name="connsiteX1295" fmla="*/ 6068505 w 6314715"/>
              <a:gd name="connsiteY1295" fmla="*/ 670065 h 1516103"/>
              <a:gd name="connsiteX1296" fmla="*/ 6070774 w 6314715"/>
              <a:gd name="connsiteY1296" fmla="*/ 670851 h 1516103"/>
              <a:gd name="connsiteX1297" fmla="*/ 6053021 w 6314715"/>
              <a:gd name="connsiteY1297" fmla="*/ 673490 h 1516103"/>
              <a:gd name="connsiteX1298" fmla="*/ 5991114 w 6314715"/>
              <a:gd name="connsiteY1298" fmla="*/ 685180 h 1516103"/>
              <a:gd name="connsiteX1299" fmla="*/ 5991114 w 6314715"/>
              <a:gd name="connsiteY1299" fmla="*/ 692737 h 1516103"/>
              <a:gd name="connsiteX1300" fmla="*/ 5952599 w 6314715"/>
              <a:gd name="connsiteY1300" fmla="*/ 700654 h 1516103"/>
              <a:gd name="connsiteX1301" fmla="*/ 5952599 w 6314715"/>
              <a:gd name="connsiteY1301" fmla="*/ 692737 h 1516103"/>
              <a:gd name="connsiteX1302" fmla="*/ 5940271 w 6314715"/>
              <a:gd name="connsiteY1302" fmla="*/ 702498 h 1516103"/>
              <a:gd name="connsiteX1303" fmla="*/ 5928023 w 6314715"/>
              <a:gd name="connsiteY1303" fmla="*/ 701261 h 1516103"/>
              <a:gd name="connsiteX1304" fmla="*/ 5929562 w 6314715"/>
              <a:gd name="connsiteY1304" fmla="*/ 700654 h 1516103"/>
              <a:gd name="connsiteX1305" fmla="*/ 5922003 w 6314715"/>
              <a:gd name="connsiteY1305" fmla="*/ 700654 h 1516103"/>
              <a:gd name="connsiteX1306" fmla="*/ 5928023 w 6314715"/>
              <a:gd name="connsiteY1306" fmla="*/ 701261 h 1516103"/>
              <a:gd name="connsiteX1307" fmla="*/ 5924011 w 6314715"/>
              <a:gd name="connsiteY1307" fmla="*/ 702847 h 1516103"/>
              <a:gd name="connsiteX1308" fmla="*/ 5914444 w 6314715"/>
              <a:gd name="connsiteY1308" fmla="*/ 708211 h 1516103"/>
              <a:gd name="connsiteX1309" fmla="*/ 5891047 w 6314715"/>
              <a:gd name="connsiteY1309" fmla="*/ 708211 h 1516103"/>
              <a:gd name="connsiteX1310" fmla="*/ 5891047 w 6314715"/>
              <a:gd name="connsiteY1310" fmla="*/ 716128 h 1516103"/>
              <a:gd name="connsiteX1311" fmla="*/ 5868009 w 6314715"/>
              <a:gd name="connsiteY1311" fmla="*/ 723685 h 1516103"/>
              <a:gd name="connsiteX1312" fmla="*/ 5898966 w 6314715"/>
              <a:gd name="connsiteY1312" fmla="*/ 731602 h 1516103"/>
              <a:gd name="connsiteX1313" fmla="*/ 5891047 w 6314715"/>
              <a:gd name="connsiteY1313" fmla="*/ 746716 h 1516103"/>
              <a:gd name="connsiteX1314" fmla="*/ 5914444 w 6314715"/>
              <a:gd name="connsiteY1314" fmla="*/ 731602 h 1516103"/>
              <a:gd name="connsiteX1315" fmla="*/ 5906525 w 6314715"/>
              <a:gd name="connsiteY1315" fmla="*/ 739159 h 1516103"/>
              <a:gd name="connsiteX1316" fmla="*/ 5898966 w 6314715"/>
              <a:gd name="connsiteY1316" fmla="*/ 739159 h 1516103"/>
              <a:gd name="connsiteX1317" fmla="*/ 5914444 w 6314715"/>
              <a:gd name="connsiteY1317" fmla="*/ 746716 h 1516103"/>
              <a:gd name="connsiteX1318" fmla="*/ 5914444 w 6314715"/>
              <a:gd name="connsiteY1318" fmla="*/ 754633 h 1516103"/>
              <a:gd name="connsiteX1319" fmla="*/ 5906525 w 6314715"/>
              <a:gd name="connsiteY1319" fmla="*/ 746716 h 1516103"/>
              <a:gd name="connsiteX1320" fmla="*/ 5898966 w 6314715"/>
              <a:gd name="connsiteY1320" fmla="*/ 754633 h 1516103"/>
              <a:gd name="connsiteX1321" fmla="*/ 5906525 w 6314715"/>
              <a:gd name="connsiteY1321" fmla="*/ 761830 h 1516103"/>
              <a:gd name="connsiteX1322" fmla="*/ 5906525 w 6314715"/>
              <a:gd name="connsiteY1322" fmla="*/ 761965 h 1516103"/>
              <a:gd name="connsiteX1323" fmla="*/ 5906525 w 6314715"/>
              <a:gd name="connsiteY1323" fmla="*/ 764006 h 1516103"/>
              <a:gd name="connsiteX1324" fmla="*/ 5906525 w 6314715"/>
              <a:gd name="connsiteY1324" fmla="*/ 769387 h 1516103"/>
              <a:gd name="connsiteX1325" fmla="*/ 5914444 w 6314715"/>
              <a:gd name="connsiteY1325" fmla="*/ 761830 h 1516103"/>
              <a:gd name="connsiteX1326" fmla="*/ 5922003 w 6314715"/>
              <a:gd name="connsiteY1326" fmla="*/ 769387 h 1516103"/>
              <a:gd name="connsiteX1327" fmla="*/ 5914444 w 6314715"/>
              <a:gd name="connsiteY1327" fmla="*/ 769387 h 1516103"/>
              <a:gd name="connsiteX1328" fmla="*/ 5906525 w 6314715"/>
              <a:gd name="connsiteY1328" fmla="*/ 777304 h 1516103"/>
              <a:gd name="connsiteX1329" fmla="*/ 5898966 w 6314715"/>
              <a:gd name="connsiteY1329" fmla="*/ 769387 h 1516103"/>
              <a:gd name="connsiteX1330" fmla="*/ 5906525 w 6314715"/>
              <a:gd name="connsiteY1330" fmla="*/ 777304 h 1516103"/>
              <a:gd name="connsiteX1331" fmla="*/ 5906525 w 6314715"/>
              <a:gd name="connsiteY1331" fmla="*/ 785221 h 1516103"/>
              <a:gd name="connsiteX1332" fmla="*/ 5914444 w 6314715"/>
              <a:gd name="connsiteY1332" fmla="*/ 785221 h 1516103"/>
              <a:gd name="connsiteX1333" fmla="*/ 5909539 w 6314715"/>
              <a:gd name="connsiteY1333" fmla="*/ 791834 h 1516103"/>
              <a:gd name="connsiteX1334" fmla="*/ 5906409 w 6314715"/>
              <a:gd name="connsiteY1334" fmla="*/ 792114 h 1516103"/>
              <a:gd name="connsiteX1335" fmla="*/ 5905344 w 6314715"/>
              <a:gd name="connsiteY1335" fmla="*/ 786009 h 1516103"/>
              <a:gd name="connsiteX1336" fmla="*/ 5898966 w 6314715"/>
              <a:gd name="connsiteY1336" fmla="*/ 777304 h 1516103"/>
              <a:gd name="connsiteX1337" fmla="*/ 5898966 w 6314715"/>
              <a:gd name="connsiteY1337" fmla="*/ 785221 h 1516103"/>
              <a:gd name="connsiteX1338" fmla="*/ 5883488 w 6314715"/>
              <a:gd name="connsiteY1338" fmla="*/ 792779 h 1516103"/>
              <a:gd name="connsiteX1339" fmla="*/ 5891047 w 6314715"/>
              <a:gd name="connsiteY1339" fmla="*/ 800336 h 1516103"/>
              <a:gd name="connsiteX1340" fmla="*/ 5898966 w 6314715"/>
              <a:gd name="connsiteY1340" fmla="*/ 792779 h 1516103"/>
              <a:gd name="connsiteX1341" fmla="*/ 5914444 w 6314715"/>
              <a:gd name="connsiteY1341" fmla="*/ 785221 h 1516103"/>
              <a:gd name="connsiteX1342" fmla="*/ 5937481 w 6314715"/>
              <a:gd name="connsiteY1342" fmla="*/ 777304 h 1516103"/>
              <a:gd name="connsiteX1343" fmla="*/ 6037549 w 6314715"/>
              <a:gd name="connsiteY1343" fmla="*/ 785221 h 1516103"/>
              <a:gd name="connsiteX1344" fmla="*/ 6052667 w 6314715"/>
              <a:gd name="connsiteY1344" fmla="*/ 777304 h 1516103"/>
              <a:gd name="connsiteX1345" fmla="*/ 6045108 w 6314715"/>
              <a:gd name="connsiteY1345" fmla="*/ 785221 h 1516103"/>
              <a:gd name="connsiteX1346" fmla="*/ 6045108 w 6314715"/>
              <a:gd name="connsiteY1346" fmla="*/ 800336 h 1516103"/>
              <a:gd name="connsiteX1347" fmla="*/ 6060586 w 6314715"/>
              <a:gd name="connsiteY1347" fmla="*/ 807893 h 1516103"/>
              <a:gd name="connsiteX1348" fmla="*/ 6060586 w 6314715"/>
              <a:gd name="connsiteY1348" fmla="*/ 823367 h 1516103"/>
              <a:gd name="connsiteX1349" fmla="*/ 6076064 w 6314715"/>
              <a:gd name="connsiteY1349" fmla="*/ 792779 h 1516103"/>
              <a:gd name="connsiteX1350" fmla="*/ 6068505 w 6314715"/>
              <a:gd name="connsiteY1350" fmla="*/ 807893 h 1516103"/>
              <a:gd name="connsiteX1351" fmla="*/ 6068505 w 6314715"/>
              <a:gd name="connsiteY1351" fmla="*/ 815810 h 1516103"/>
              <a:gd name="connsiteX1352" fmla="*/ 6068505 w 6314715"/>
              <a:gd name="connsiteY1352" fmla="*/ 823367 h 1516103"/>
              <a:gd name="connsiteX1353" fmla="*/ 6083623 w 6314715"/>
              <a:gd name="connsiteY1353" fmla="*/ 823367 h 1516103"/>
              <a:gd name="connsiteX1354" fmla="*/ 6099101 w 6314715"/>
              <a:gd name="connsiteY1354" fmla="*/ 823367 h 1516103"/>
              <a:gd name="connsiteX1355" fmla="*/ 6106660 w 6314715"/>
              <a:gd name="connsiteY1355" fmla="*/ 823367 h 1516103"/>
              <a:gd name="connsiteX1356" fmla="*/ 6137617 w 6314715"/>
              <a:gd name="connsiteY1356" fmla="*/ 823367 h 1516103"/>
              <a:gd name="connsiteX1357" fmla="*/ 6145176 w 6314715"/>
              <a:gd name="connsiteY1357" fmla="*/ 838841 h 1516103"/>
              <a:gd name="connsiteX1358" fmla="*/ 6137617 w 6314715"/>
              <a:gd name="connsiteY1358" fmla="*/ 854315 h 1516103"/>
              <a:gd name="connsiteX1359" fmla="*/ 6137617 w 6314715"/>
              <a:gd name="connsiteY1359" fmla="*/ 861872 h 1516103"/>
              <a:gd name="connsiteX1360" fmla="*/ 6153095 w 6314715"/>
              <a:gd name="connsiteY1360" fmla="*/ 877346 h 1516103"/>
              <a:gd name="connsiteX1361" fmla="*/ 6137617 w 6314715"/>
              <a:gd name="connsiteY1361" fmla="*/ 877346 h 1516103"/>
              <a:gd name="connsiteX1362" fmla="*/ 6137617 w 6314715"/>
              <a:gd name="connsiteY1362" fmla="*/ 884904 h 1516103"/>
              <a:gd name="connsiteX1363" fmla="*/ 6145176 w 6314715"/>
              <a:gd name="connsiteY1363" fmla="*/ 892821 h 1516103"/>
              <a:gd name="connsiteX1364" fmla="*/ 6137617 w 6314715"/>
              <a:gd name="connsiteY1364" fmla="*/ 900378 h 1516103"/>
              <a:gd name="connsiteX1365" fmla="*/ 6130058 w 6314715"/>
              <a:gd name="connsiteY1365" fmla="*/ 907935 h 1516103"/>
              <a:gd name="connsiteX1366" fmla="*/ 6029990 w 6314715"/>
              <a:gd name="connsiteY1366" fmla="*/ 938883 h 1516103"/>
              <a:gd name="connsiteX1367" fmla="*/ 6029990 w 6314715"/>
              <a:gd name="connsiteY1367" fmla="*/ 946800 h 1516103"/>
              <a:gd name="connsiteX1368" fmla="*/ 6022071 w 6314715"/>
              <a:gd name="connsiteY1368" fmla="*/ 938883 h 1516103"/>
              <a:gd name="connsiteX1369" fmla="*/ 6029990 w 6314715"/>
              <a:gd name="connsiteY1369" fmla="*/ 946800 h 1516103"/>
              <a:gd name="connsiteX1370" fmla="*/ 6045108 w 6314715"/>
              <a:gd name="connsiteY1370" fmla="*/ 946800 h 1516103"/>
              <a:gd name="connsiteX1371" fmla="*/ 6068505 w 6314715"/>
              <a:gd name="connsiteY1371" fmla="*/ 946800 h 1516103"/>
              <a:gd name="connsiteX1372" fmla="*/ 6076064 w 6314715"/>
              <a:gd name="connsiteY1372" fmla="*/ 954357 h 1516103"/>
              <a:gd name="connsiteX1373" fmla="*/ 6068505 w 6314715"/>
              <a:gd name="connsiteY1373" fmla="*/ 954357 h 1516103"/>
              <a:gd name="connsiteX1374" fmla="*/ 6060586 w 6314715"/>
              <a:gd name="connsiteY1374" fmla="*/ 969831 h 1516103"/>
              <a:gd name="connsiteX1375" fmla="*/ 6060586 w 6314715"/>
              <a:gd name="connsiteY1375" fmla="*/ 961914 h 1516103"/>
              <a:gd name="connsiteX1376" fmla="*/ 6052667 w 6314715"/>
              <a:gd name="connsiteY1376" fmla="*/ 961914 h 1516103"/>
              <a:gd name="connsiteX1377" fmla="*/ 6052667 w 6314715"/>
              <a:gd name="connsiteY1377" fmla="*/ 977388 h 1516103"/>
              <a:gd name="connsiteX1378" fmla="*/ 6045108 w 6314715"/>
              <a:gd name="connsiteY1378" fmla="*/ 977388 h 1516103"/>
              <a:gd name="connsiteX1379" fmla="*/ 6037549 w 6314715"/>
              <a:gd name="connsiteY1379" fmla="*/ 977388 h 1516103"/>
              <a:gd name="connsiteX1380" fmla="*/ 6037549 w 6314715"/>
              <a:gd name="connsiteY1380" fmla="*/ 984945 h 1516103"/>
              <a:gd name="connsiteX1381" fmla="*/ 6052667 w 6314715"/>
              <a:gd name="connsiteY1381" fmla="*/ 1000779 h 1516103"/>
              <a:gd name="connsiteX1382" fmla="*/ 6037549 w 6314715"/>
              <a:gd name="connsiteY1382" fmla="*/ 1000779 h 1516103"/>
              <a:gd name="connsiteX1383" fmla="*/ 6052667 w 6314715"/>
              <a:gd name="connsiteY1383" fmla="*/ 1008337 h 1516103"/>
              <a:gd name="connsiteX1384" fmla="*/ 6045108 w 6314715"/>
              <a:gd name="connsiteY1384" fmla="*/ 1015894 h 1516103"/>
              <a:gd name="connsiteX1385" fmla="*/ 6060586 w 6314715"/>
              <a:gd name="connsiteY1385" fmla="*/ 1023451 h 1516103"/>
              <a:gd name="connsiteX1386" fmla="*/ 6068505 w 6314715"/>
              <a:gd name="connsiteY1386" fmla="*/ 1038925 h 1516103"/>
              <a:gd name="connsiteX1387" fmla="*/ 6045108 w 6314715"/>
              <a:gd name="connsiteY1387" fmla="*/ 1046842 h 1516103"/>
              <a:gd name="connsiteX1388" fmla="*/ 6029990 w 6314715"/>
              <a:gd name="connsiteY1388" fmla="*/ 1054399 h 1516103"/>
              <a:gd name="connsiteX1389" fmla="*/ 6014512 w 6314715"/>
              <a:gd name="connsiteY1389" fmla="*/ 1054399 h 1516103"/>
              <a:gd name="connsiteX1390" fmla="*/ 5983555 w 6314715"/>
              <a:gd name="connsiteY1390" fmla="*/ 1038925 h 1516103"/>
              <a:gd name="connsiteX1391" fmla="*/ 5975996 w 6314715"/>
              <a:gd name="connsiteY1391" fmla="*/ 1046842 h 1516103"/>
              <a:gd name="connsiteX1392" fmla="*/ 5975996 w 6314715"/>
              <a:gd name="connsiteY1392" fmla="*/ 1038925 h 1516103"/>
              <a:gd name="connsiteX1393" fmla="*/ 5952599 w 6314715"/>
              <a:gd name="connsiteY1393" fmla="*/ 1062316 h 1516103"/>
              <a:gd name="connsiteX1394" fmla="*/ 5960518 w 6314715"/>
              <a:gd name="connsiteY1394" fmla="*/ 1069873 h 1516103"/>
              <a:gd name="connsiteX1395" fmla="*/ 5945040 w 6314715"/>
              <a:gd name="connsiteY1395" fmla="*/ 1077430 h 1516103"/>
              <a:gd name="connsiteX1396" fmla="*/ 5937481 w 6314715"/>
              <a:gd name="connsiteY1396" fmla="*/ 1069873 h 1516103"/>
              <a:gd name="connsiteX1397" fmla="*/ 5929562 w 6314715"/>
              <a:gd name="connsiteY1397" fmla="*/ 1069873 h 1516103"/>
              <a:gd name="connsiteX1398" fmla="*/ 5929562 w 6314715"/>
              <a:gd name="connsiteY1398" fmla="*/ 1084987 h 1516103"/>
              <a:gd name="connsiteX1399" fmla="*/ 5922003 w 6314715"/>
              <a:gd name="connsiteY1399" fmla="*/ 1077430 h 1516103"/>
              <a:gd name="connsiteX1400" fmla="*/ 5922003 w 6314715"/>
              <a:gd name="connsiteY1400" fmla="*/ 1069873 h 1516103"/>
              <a:gd name="connsiteX1401" fmla="*/ 5914444 w 6314715"/>
              <a:gd name="connsiteY1401" fmla="*/ 1077430 h 1516103"/>
              <a:gd name="connsiteX1402" fmla="*/ 5914444 w 6314715"/>
              <a:gd name="connsiteY1402" fmla="*/ 1081209 h 1516103"/>
              <a:gd name="connsiteX1403" fmla="*/ 5914444 w 6314715"/>
              <a:gd name="connsiteY1403" fmla="*/ 1082154 h 1516103"/>
              <a:gd name="connsiteX1404" fmla="*/ 5914444 w 6314715"/>
              <a:gd name="connsiteY1404" fmla="*/ 1084987 h 1516103"/>
              <a:gd name="connsiteX1405" fmla="*/ 5906525 w 6314715"/>
              <a:gd name="connsiteY1405" fmla="*/ 1084987 h 1516103"/>
              <a:gd name="connsiteX1406" fmla="*/ 5898966 w 6314715"/>
              <a:gd name="connsiteY1406" fmla="*/ 1092904 h 1516103"/>
              <a:gd name="connsiteX1407" fmla="*/ 5891047 w 6314715"/>
              <a:gd name="connsiteY1407" fmla="*/ 1092904 h 1516103"/>
              <a:gd name="connsiteX1408" fmla="*/ 5875928 w 6314715"/>
              <a:gd name="connsiteY1408" fmla="*/ 1092904 h 1516103"/>
              <a:gd name="connsiteX1409" fmla="*/ 5875928 w 6314715"/>
              <a:gd name="connsiteY1409" fmla="*/ 1100462 h 1516103"/>
              <a:gd name="connsiteX1410" fmla="*/ 5868009 w 6314715"/>
              <a:gd name="connsiteY1410" fmla="*/ 1092904 h 1516103"/>
              <a:gd name="connsiteX1411" fmla="*/ 5868009 w 6314715"/>
              <a:gd name="connsiteY1411" fmla="*/ 1100462 h 1516103"/>
              <a:gd name="connsiteX1412" fmla="*/ 5860450 w 6314715"/>
              <a:gd name="connsiteY1412" fmla="*/ 1100462 h 1516103"/>
              <a:gd name="connsiteX1413" fmla="*/ 5852531 w 6314715"/>
              <a:gd name="connsiteY1413" fmla="*/ 1099098 h 1516103"/>
              <a:gd name="connsiteX1414" fmla="*/ 5849742 w 6314715"/>
              <a:gd name="connsiteY1414" fmla="*/ 1098617 h 1516103"/>
              <a:gd name="connsiteX1415" fmla="*/ 5844972 w 6314715"/>
              <a:gd name="connsiteY1415" fmla="*/ 1108379 h 1516103"/>
              <a:gd name="connsiteX1416" fmla="*/ 5837053 w 6314715"/>
              <a:gd name="connsiteY1416" fmla="*/ 1115936 h 1516103"/>
              <a:gd name="connsiteX1417" fmla="*/ 5829494 w 6314715"/>
              <a:gd name="connsiteY1417" fmla="*/ 1123853 h 1516103"/>
              <a:gd name="connsiteX1418" fmla="*/ 5821935 w 6314715"/>
              <a:gd name="connsiteY1418" fmla="*/ 1123853 h 1516103"/>
              <a:gd name="connsiteX1419" fmla="*/ 5829494 w 6314715"/>
              <a:gd name="connsiteY1419" fmla="*/ 1123853 h 1516103"/>
              <a:gd name="connsiteX1420" fmla="*/ 5837053 w 6314715"/>
              <a:gd name="connsiteY1420" fmla="*/ 1115936 h 1516103"/>
              <a:gd name="connsiteX1421" fmla="*/ 5852531 w 6314715"/>
              <a:gd name="connsiteY1421" fmla="*/ 1115936 h 1516103"/>
              <a:gd name="connsiteX1422" fmla="*/ 5844972 w 6314715"/>
              <a:gd name="connsiteY1422" fmla="*/ 1138967 h 1516103"/>
              <a:gd name="connsiteX1423" fmla="*/ 5837053 w 6314715"/>
              <a:gd name="connsiteY1423" fmla="*/ 1146524 h 1516103"/>
              <a:gd name="connsiteX1424" fmla="*/ 5837053 w 6314715"/>
              <a:gd name="connsiteY1424" fmla="*/ 1140030 h 1516103"/>
              <a:gd name="connsiteX1425" fmla="*/ 5837053 w 6314715"/>
              <a:gd name="connsiteY1425" fmla="*/ 1139911 h 1516103"/>
              <a:gd name="connsiteX1426" fmla="*/ 5837053 w 6314715"/>
              <a:gd name="connsiteY1426" fmla="*/ 1138967 h 1516103"/>
              <a:gd name="connsiteX1427" fmla="*/ 5837053 w 6314715"/>
              <a:gd name="connsiteY1427" fmla="*/ 1146524 h 1516103"/>
              <a:gd name="connsiteX1428" fmla="*/ 5814376 w 6314715"/>
              <a:gd name="connsiteY1428" fmla="*/ 1146524 h 1516103"/>
              <a:gd name="connsiteX1429" fmla="*/ 5821935 w 6314715"/>
              <a:gd name="connsiteY1429" fmla="*/ 1146524 h 1516103"/>
              <a:gd name="connsiteX1430" fmla="*/ 5814376 w 6314715"/>
              <a:gd name="connsiteY1430" fmla="*/ 1154441 h 1516103"/>
              <a:gd name="connsiteX1431" fmla="*/ 5806457 w 6314715"/>
              <a:gd name="connsiteY1431" fmla="*/ 1154441 h 1516103"/>
              <a:gd name="connsiteX1432" fmla="*/ 5775501 w 6314715"/>
              <a:gd name="connsiteY1432" fmla="*/ 1146524 h 1516103"/>
              <a:gd name="connsiteX1433" fmla="*/ 5760382 w 6314715"/>
              <a:gd name="connsiteY1433" fmla="*/ 1154441 h 1516103"/>
              <a:gd name="connsiteX1434" fmla="*/ 5752463 w 6314715"/>
              <a:gd name="connsiteY1434" fmla="*/ 1146524 h 1516103"/>
              <a:gd name="connsiteX1435" fmla="*/ 5752463 w 6314715"/>
              <a:gd name="connsiteY1435" fmla="*/ 1147649 h 1516103"/>
              <a:gd name="connsiteX1436" fmla="*/ 5752463 w 6314715"/>
              <a:gd name="connsiteY1436" fmla="*/ 1154441 h 1516103"/>
              <a:gd name="connsiteX1437" fmla="*/ 5744904 w 6314715"/>
              <a:gd name="connsiteY1437" fmla="*/ 1154441 h 1516103"/>
              <a:gd name="connsiteX1438" fmla="*/ 5736985 w 6314715"/>
              <a:gd name="connsiteY1438" fmla="*/ 1162358 h 1516103"/>
              <a:gd name="connsiteX1439" fmla="*/ 5736985 w 6314715"/>
              <a:gd name="connsiteY1439" fmla="*/ 1154441 h 1516103"/>
              <a:gd name="connsiteX1440" fmla="*/ 5729426 w 6314715"/>
              <a:gd name="connsiteY1440" fmla="*/ 1162358 h 1516103"/>
              <a:gd name="connsiteX1441" fmla="*/ 5729426 w 6314715"/>
              <a:gd name="connsiteY1441" fmla="*/ 1154441 h 1516103"/>
              <a:gd name="connsiteX1442" fmla="*/ 5721867 w 6314715"/>
              <a:gd name="connsiteY1442" fmla="*/ 1162358 h 1516103"/>
              <a:gd name="connsiteX1443" fmla="*/ 5729426 w 6314715"/>
              <a:gd name="connsiteY1443" fmla="*/ 1162358 h 1516103"/>
              <a:gd name="connsiteX1444" fmla="*/ 5736985 w 6314715"/>
              <a:gd name="connsiteY1444" fmla="*/ 1162358 h 1516103"/>
              <a:gd name="connsiteX1445" fmla="*/ 5744904 w 6314715"/>
              <a:gd name="connsiteY1445" fmla="*/ 1162358 h 1516103"/>
              <a:gd name="connsiteX1446" fmla="*/ 5767942 w 6314715"/>
              <a:gd name="connsiteY1446" fmla="*/ 1162358 h 1516103"/>
              <a:gd name="connsiteX1447" fmla="*/ 5783420 w 6314715"/>
              <a:gd name="connsiteY1447" fmla="*/ 1162358 h 1516103"/>
              <a:gd name="connsiteX1448" fmla="*/ 5775501 w 6314715"/>
              <a:gd name="connsiteY1448" fmla="*/ 1169915 h 1516103"/>
              <a:gd name="connsiteX1449" fmla="*/ 5783420 w 6314715"/>
              <a:gd name="connsiteY1449" fmla="*/ 1169915 h 1516103"/>
              <a:gd name="connsiteX1450" fmla="*/ 5775501 w 6314715"/>
              <a:gd name="connsiteY1450" fmla="*/ 1177472 h 1516103"/>
              <a:gd name="connsiteX1451" fmla="*/ 5783420 w 6314715"/>
              <a:gd name="connsiteY1451" fmla="*/ 1177472 h 1516103"/>
              <a:gd name="connsiteX1452" fmla="*/ 5798898 w 6314715"/>
              <a:gd name="connsiteY1452" fmla="*/ 1169915 h 1516103"/>
              <a:gd name="connsiteX1453" fmla="*/ 5806457 w 6314715"/>
              <a:gd name="connsiteY1453" fmla="*/ 1169915 h 1516103"/>
              <a:gd name="connsiteX1454" fmla="*/ 5829494 w 6314715"/>
              <a:gd name="connsiteY1454" fmla="*/ 1162358 h 1516103"/>
              <a:gd name="connsiteX1455" fmla="*/ 5837053 w 6314715"/>
              <a:gd name="connsiteY1455" fmla="*/ 1162358 h 1516103"/>
              <a:gd name="connsiteX1456" fmla="*/ 5868009 w 6314715"/>
              <a:gd name="connsiteY1456" fmla="*/ 1162358 h 1516103"/>
              <a:gd name="connsiteX1457" fmla="*/ 5868009 w 6314715"/>
              <a:gd name="connsiteY1457" fmla="*/ 1169915 h 1516103"/>
              <a:gd name="connsiteX1458" fmla="*/ 5868009 w 6314715"/>
              <a:gd name="connsiteY1458" fmla="*/ 1162358 h 1516103"/>
              <a:gd name="connsiteX1459" fmla="*/ 5891047 w 6314715"/>
              <a:gd name="connsiteY1459" fmla="*/ 1162358 h 1516103"/>
              <a:gd name="connsiteX1460" fmla="*/ 5898966 w 6314715"/>
              <a:gd name="connsiteY1460" fmla="*/ 1162358 h 1516103"/>
              <a:gd name="connsiteX1461" fmla="*/ 5914444 w 6314715"/>
              <a:gd name="connsiteY1461" fmla="*/ 1154441 h 1516103"/>
              <a:gd name="connsiteX1462" fmla="*/ 5914444 w 6314715"/>
              <a:gd name="connsiteY1462" fmla="*/ 1146524 h 1516103"/>
              <a:gd name="connsiteX1463" fmla="*/ 5929562 w 6314715"/>
              <a:gd name="connsiteY1463" fmla="*/ 1154441 h 1516103"/>
              <a:gd name="connsiteX1464" fmla="*/ 5922003 w 6314715"/>
              <a:gd name="connsiteY1464" fmla="*/ 1169915 h 1516103"/>
              <a:gd name="connsiteX1465" fmla="*/ 5937481 w 6314715"/>
              <a:gd name="connsiteY1465" fmla="*/ 1154441 h 1516103"/>
              <a:gd name="connsiteX1466" fmla="*/ 5975996 w 6314715"/>
              <a:gd name="connsiteY1466" fmla="*/ 1162358 h 1516103"/>
              <a:gd name="connsiteX1467" fmla="*/ 5983555 w 6314715"/>
              <a:gd name="connsiteY1467" fmla="*/ 1154441 h 1516103"/>
              <a:gd name="connsiteX1468" fmla="*/ 5983555 w 6314715"/>
              <a:gd name="connsiteY1468" fmla="*/ 1162358 h 1516103"/>
              <a:gd name="connsiteX1469" fmla="*/ 5999034 w 6314715"/>
              <a:gd name="connsiteY1469" fmla="*/ 1162358 h 1516103"/>
              <a:gd name="connsiteX1470" fmla="*/ 5991114 w 6314715"/>
              <a:gd name="connsiteY1470" fmla="*/ 1162358 h 1516103"/>
              <a:gd name="connsiteX1471" fmla="*/ 5999034 w 6314715"/>
              <a:gd name="connsiteY1471" fmla="*/ 1169915 h 1516103"/>
              <a:gd name="connsiteX1472" fmla="*/ 5999034 w 6314715"/>
              <a:gd name="connsiteY1472" fmla="*/ 1185389 h 1516103"/>
              <a:gd name="connsiteX1473" fmla="*/ 5983555 w 6314715"/>
              <a:gd name="connsiteY1473" fmla="*/ 1185389 h 1516103"/>
              <a:gd name="connsiteX1474" fmla="*/ 5983555 w 6314715"/>
              <a:gd name="connsiteY1474" fmla="*/ 1177472 h 1516103"/>
              <a:gd name="connsiteX1475" fmla="*/ 5975996 w 6314715"/>
              <a:gd name="connsiteY1475" fmla="*/ 1185389 h 1516103"/>
              <a:gd name="connsiteX1476" fmla="*/ 5960518 w 6314715"/>
              <a:gd name="connsiteY1476" fmla="*/ 1185389 h 1516103"/>
              <a:gd name="connsiteX1477" fmla="*/ 5960518 w 6314715"/>
              <a:gd name="connsiteY1477" fmla="*/ 1192946 h 1516103"/>
              <a:gd name="connsiteX1478" fmla="*/ 5945040 w 6314715"/>
              <a:gd name="connsiteY1478" fmla="*/ 1185389 h 1516103"/>
              <a:gd name="connsiteX1479" fmla="*/ 5906525 w 6314715"/>
              <a:gd name="connsiteY1479" fmla="*/ 1185389 h 1516103"/>
              <a:gd name="connsiteX1480" fmla="*/ 5906525 w 6314715"/>
              <a:gd name="connsiteY1480" fmla="*/ 1177472 h 1516103"/>
              <a:gd name="connsiteX1481" fmla="*/ 5898966 w 6314715"/>
              <a:gd name="connsiteY1481" fmla="*/ 1192946 h 1516103"/>
              <a:gd name="connsiteX1482" fmla="*/ 5891047 w 6314715"/>
              <a:gd name="connsiteY1482" fmla="*/ 1200503 h 1516103"/>
              <a:gd name="connsiteX1483" fmla="*/ 5883488 w 6314715"/>
              <a:gd name="connsiteY1483" fmla="*/ 1200503 h 1516103"/>
              <a:gd name="connsiteX1484" fmla="*/ 5875928 w 6314715"/>
              <a:gd name="connsiteY1484" fmla="*/ 1192946 h 1516103"/>
              <a:gd name="connsiteX1485" fmla="*/ 5875928 w 6314715"/>
              <a:gd name="connsiteY1485" fmla="*/ 1200503 h 1516103"/>
              <a:gd name="connsiteX1486" fmla="*/ 5868009 w 6314715"/>
              <a:gd name="connsiteY1486" fmla="*/ 1200503 h 1516103"/>
              <a:gd name="connsiteX1487" fmla="*/ 5860450 w 6314715"/>
              <a:gd name="connsiteY1487" fmla="*/ 1185389 h 1516103"/>
              <a:gd name="connsiteX1488" fmla="*/ 5860450 w 6314715"/>
              <a:gd name="connsiteY1488" fmla="*/ 1191057 h 1516103"/>
              <a:gd name="connsiteX1489" fmla="*/ 5860450 w 6314715"/>
              <a:gd name="connsiteY1489" fmla="*/ 1192002 h 1516103"/>
              <a:gd name="connsiteX1490" fmla="*/ 5860450 w 6314715"/>
              <a:gd name="connsiteY1490" fmla="*/ 1192946 h 1516103"/>
              <a:gd name="connsiteX1491" fmla="*/ 5844972 w 6314715"/>
              <a:gd name="connsiteY1491" fmla="*/ 1192946 h 1516103"/>
              <a:gd name="connsiteX1492" fmla="*/ 5852531 w 6314715"/>
              <a:gd name="connsiteY1492" fmla="*/ 1200503 h 1516103"/>
              <a:gd name="connsiteX1493" fmla="*/ 5844972 w 6314715"/>
              <a:gd name="connsiteY1493" fmla="*/ 1208420 h 1516103"/>
              <a:gd name="connsiteX1494" fmla="*/ 5844972 w 6314715"/>
              <a:gd name="connsiteY1494" fmla="*/ 1215348 h 1516103"/>
              <a:gd name="connsiteX1495" fmla="*/ 5844972 w 6314715"/>
              <a:gd name="connsiteY1495" fmla="*/ 1216337 h 1516103"/>
              <a:gd name="connsiteX1496" fmla="*/ 5852531 w 6314715"/>
              <a:gd name="connsiteY1496" fmla="*/ 1208420 h 1516103"/>
              <a:gd name="connsiteX1497" fmla="*/ 5852531 w 6314715"/>
              <a:gd name="connsiteY1497" fmla="*/ 1216337 h 1516103"/>
              <a:gd name="connsiteX1498" fmla="*/ 5860450 w 6314715"/>
              <a:gd name="connsiteY1498" fmla="*/ 1223895 h 1516103"/>
              <a:gd name="connsiteX1499" fmla="*/ 5860450 w 6314715"/>
              <a:gd name="connsiteY1499" fmla="*/ 1224839 h 1516103"/>
              <a:gd name="connsiteX1500" fmla="*/ 5860450 w 6314715"/>
              <a:gd name="connsiteY1500" fmla="*/ 1231452 h 1516103"/>
              <a:gd name="connsiteX1501" fmla="*/ 5852531 w 6314715"/>
              <a:gd name="connsiteY1501" fmla="*/ 1231452 h 1516103"/>
              <a:gd name="connsiteX1502" fmla="*/ 5852531 w 6314715"/>
              <a:gd name="connsiteY1502" fmla="*/ 1239009 h 1516103"/>
              <a:gd name="connsiteX1503" fmla="*/ 5860450 w 6314715"/>
              <a:gd name="connsiteY1503" fmla="*/ 1231452 h 1516103"/>
              <a:gd name="connsiteX1504" fmla="*/ 5864230 w 6314715"/>
              <a:gd name="connsiteY1504" fmla="*/ 1231991 h 1516103"/>
              <a:gd name="connsiteX1505" fmla="*/ 5861395 w 6314715"/>
              <a:gd name="connsiteY1505" fmla="*/ 1232396 h 1516103"/>
              <a:gd name="connsiteX1506" fmla="*/ 5860450 w 6314715"/>
              <a:gd name="connsiteY1506" fmla="*/ 1239009 h 1516103"/>
              <a:gd name="connsiteX1507" fmla="*/ 5868009 w 6314715"/>
              <a:gd name="connsiteY1507" fmla="*/ 1239009 h 1516103"/>
              <a:gd name="connsiteX1508" fmla="*/ 5867064 w 6314715"/>
              <a:gd name="connsiteY1508" fmla="*/ 1232396 h 1516103"/>
              <a:gd name="connsiteX1509" fmla="*/ 5864230 w 6314715"/>
              <a:gd name="connsiteY1509" fmla="*/ 1231991 h 1516103"/>
              <a:gd name="connsiteX1510" fmla="*/ 5868009 w 6314715"/>
              <a:gd name="connsiteY1510" fmla="*/ 1231452 h 1516103"/>
              <a:gd name="connsiteX1511" fmla="*/ 5868009 w 6314715"/>
              <a:gd name="connsiteY1511" fmla="*/ 1228618 h 1516103"/>
              <a:gd name="connsiteX1512" fmla="*/ 5868009 w 6314715"/>
              <a:gd name="connsiteY1512" fmla="*/ 1226020 h 1516103"/>
              <a:gd name="connsiteX1513" fmla="*/ 5868009 w 6314715"/>
              <a:gd name="connsiteY1513" fmla="*/ 1223895 h 1516103"/>
              <a:gd name="connsiteX1514" fmla="*/ 5875928 w 6314715"/>
              <a:gd name="connsiteY1514" fmla="*/ 1223895 h 1516103"/>
              <a:gd name="connsiteX1515" fmla="*/ 5875928 w 6314715"/>
              <a:gd name="connsiteY1515" fmla="*/ 1231452 h 1516103"/>
              <a:gd name="connsiteX1516" fmla="*/ 5875928 w 6314715"/>
              <a:gd name="connsiteY1516" fmla="*/ 1239009 h 1516103"/>
              <a:gd name="connsiteX1517" fmla="*/ 5883488 w 6314715"/>
              <a:gd name="connsiteY1517" fmla="*/ 1239009 h 1516103"/>
              <a:gd name="connsiteX1518" fmla="*/ 5887267 w 6314715"/>
              <a:gd name="connsiteY1518" fmla="*/ 1239998 h 1516103"/>
              <a:gd name="connsiteX1519" fmla="*/ 5889560 w 6314715"/>
              <a:gd name="connsiteY1519" fmla="*/ 1244200 h 1516103"/>
              <a:gd name="connsiteX1520" fmla="*/ 5883488 w 6314715"/>
              <a:gd name="connsiteY1520" fmla="*/ 1246926 h 1516103"/>
              <a:gd name="connsiteX1521" fmla="*/ 5883488 w 6314715"/>
              <a:gd name="connsiteY1521" fmla="*/ 1254483 h 1516103"/>
              <a:gd name="connsiteX1522" fmla="*/ 5875928 w 6314715"/>
              <a:gd name="connsiteY1522" fmla="*/ 1262400 h 1516103"/>
              <a:gd name="connsiteX1523" fmla="*/ 5868009 w 6314715"/>
              <a:gd name="connsiteY1523" fmla="*/ 1262400 h 1516103"/>
              <a:gd name="connsiteX1524" fmla="*/ 5852531 w 6314715"/>
              <a:gd name="connsiteY1524" fmla="*/ 1254483 h 1516103"/>
              <a:gd name="connsiteX1525" fmla="*/ 5844972 w 6314715"/>
              <a:gd name="connsiteY1525" fmla="*/ 1254483 h 1516103"/>
              <a:gd name="connsiteX1526" fmla="*/ 5829494 w 6314715"/>
              <a:gd name="connsiteY1526" fmla="*/ 1262400 h 1516103"/>
              <a:gd name="connsiteX1527" fmla="*/ 5783420 w 6314715"/>
              <a:gd name="connsiteY1527" fmla="*/ 1269957 h 1516103"/>
              <a:gd name="connsiteX1528" fmla="*/ 5767942 w 6314715"/>
              <a:gd name="connsiteY1528" fmla="*/ 1269957 h 1516103"/>
              <a:gd name="connsiteX1529" fmla="*/ 5761869 w 6314715"/>
              <a:gd name="connsiteY1529" fmla="*/ 1272683 h 1516103"/>
              <a:gd name="connsiteX1530" fmla="*/ 5760382 w 6314715"/>
              <a:gd name="connsiteY1530" fmla="*/ 1269957 h 1516103"/>
              <a:gd name="connsiteX1531" fmla="*/ 5761327 w 6314715"/>
              <a:gd name="connsiteY1531" fmla="*/ 1272926 h 1516103"/>
              <a:gd name="connsiteX1532" fmla="*/ 5761869 w 6314715"/>
              <a:gd name="connsiteY1532" fmla="*/ 1272683 h 1516103"/>
              <a:gd name="connsiteX1533" fmla="*/ 5764162 w 6314715"/>
              <a:gd name="connsiteY1533" fmla="*/ 1276884 h 1516103"/>
              <a:gd name="connsiteX1534" fmla="*/ 5767942 w 6314715"/>
              <a:gd name="connsiteY1534" fmla="*/ 1277874 h 1516103"/>
              <a:gd name="connsiteX1535" fmla="*/ 5775501 w 6314715"/>
              <a:gd name="connsiteY1535" fmla="*/ 1277874 h 1516103"/>
              <a:gd name="connsiteX1536" fmla="*/ 5790979 w 6314715"/>
              <a:gd name="connsiteY1536" fmla="*/ 1277874 h 1516103"/>
              <a:gd name="connsiteX1537" fmla="*/ 5783420 w 6314715"/>
              <a:gd name="connsiteY1537" fmla="*/ 1292988 h 1516103"/>
              <a:gd name="connsiteX1538" fmla="*/ 5775501 w 6314715"/>
              <a:gd name="connsiteY1538" fmla="*/ 1292988 h 1516103"/>
              <a:gd name="connsiteX1539" fmla="*/ 5767942 w 6314715"/>
              <a:gd name="connsiteY1539" fmla="*/ 1292988 h 1516103"/>
              <a:gd name="connsiteX1540" fmla="*/ 5775501 w 6314715"/>
              <a:gd name="connsiteY1540" fmla="*/ 1300545 h 1516103"/>
              <a:gd name="connsiteX1541" fmla="*/ 5783420 w 6314715"/>
              <a:gd name="connsiteY1541" fmla="*/ 1308462 h 1516103"/>
              <a:gd name="connsiteX1542" fmla="*/ 5775501 w 6314715"/>
              <a:gd name="connsiteY1542" fmla="*/ 1308462 h 1516103"/>
              <a:gd name="connsiteX1543" fmla="*/ 5783420 w 6314715"/>
              <a:gd name="connsiteY1543" fmla="*/ 1316019 h 1516103"/>
              <a:gd name="connsiteX1544" fmla="*/ 5783420 w 6314715"/>
              <a:gd name="connsiteY1544" fmla="*/ 1323936 h 1516103"/>
              <a:gd name="connsiteX1545" fmla="*/ 5790979 w 6314715"/>
              <a:gd name="connsiteY1545" fmla="*/ 1323936 h 1516103"/>
              <a:gd name="connsiteX1546" fmla="*/ 5798898 w 6314715"/>
              <a:gd name="connsiteY1546" fmla="*/ 1331494 h 1516103"/>
              <a:gd name="connsiteX1547" fmla="*/ 5775501 w 6314715"/>
              <a:gd name="connsiteY1547" fmla="*/ 1339411 h 1516103"/>
              <a:gd name="connsiteX1548" fmla="*/ 5767942 w 6314715"/>
              <a:gd name="connsiteY1548" fmla="*/ 1339411 h 1516103"/>
              <a:gd name="connsiteX1549" fmla="*/ 5775501 w 6314715"/>
              <a:gd name="connsiteY1549" fmla="*/ 1339411 h 1516103"/>
              <a:gd name="connsiteX1550" fmla="*/ 5767942 w 6314715"/>
              <a:gd name="connsiteY1550" fmla="*/ 1346968 h 1516103"/>
              <a:gd name="connsiteX1551" fmla="*/ 5752463 w 6314715"/>
              <a:gd name="connsiteY1551" fmla="*/ 1346968 h 1516103"/>
              <a:gd name="connsiteX1552" fmla="*/ 5729426 w 6314715"/>
              <a:gd name="connsiteY1552" fmla="*/ 1339411 h 1516103"/>
              <a:gd name="connsiteX1553" fmla="*/ 5721867 w 6314715"/>
              <a:gd name="connsiteY1553" fmla="*/ 1339411 h 1516103"/>
              <a:gd name="connsiteX1554" fmla="*/ 5706389 w 6314715"/>
              <a:gd name="connsiteY1554" fmla="*/ 1354525 h 1516103"/>
              <a:gd name="connsiteX1555" fmla="*/ 5698830 w 6314715"/>
              <a:gd name="connsiteY1555" fmla="*/ 1362082 h 1516103"/>
              <a:gd name="connsiteX1556" fmla="*/ 5698830 w 6314715"/>
              <a:gd name="connsiteY1556" fmla="*/ 1354525 h 1516103"/>
              <a:gd name="connsiteX1557" fmla="*/ 5690911 w 6314715"/>
              <a:gd name="connsiteY1557" fmla="*/ 1362082 h 1516103"/>
              <a:gd name="connsiteX1558" fmla="*/ 5690911 w 6314715"/>
              <a:gd name="connsiteY1558" fmla="*/ 1365051 h 1516103"/>
              <a:gd name="connsiteX1559" fmla="*/ 5690911 w 6314715"/>
              <a:gd name="connsiteY1559" fmla="*/ 1367030 h 1516103"/>
              <a:gd name="connsiteX1560" fmla="*/ 5690911 w 6314715"/>
              <a:gd name="connsiteY1560" fmla="*/ 1369009 h 1516103"/>
              <a:gd name="connsiteX1561" fmla="*/ 5690911 w 6314715"/>
              <a:gd name="connsiteY1561" fmla="*/ 1369999 h 1516103"/>
              <a:gd name="connsiteX1562" fmla="*/ 5682992 w 6314715"/>
              <a:gd name="connsiteY1562" fmla="*/ 1362082 h 1516103"/>
              <a:gd name="connsiteX1563" fmla="*/ 5675433 w 6314715"/>
              <a:gd name="connsiteY1563" fmla="*/ 1362082 h 1516103"/>
              <a:gd name="connsiteX1564" fmla="*/ 5675433 w 6314715"/>
              <a:gd name="connsiteY1564" fmla="*/ 1363072 h 1516103"/>
              <a:gd name="connsiteX1565" fmla="*/ 5675433 w 6314715"/>
              <a:gd name="connsiteY1565" fmla="*/ 1367030 h 1516103"/>
              <a:gd name="connsiteX1566" fmla="*/ 5675433 w 6314715"/>
              <a:gd name="connsiteY1566" fmla="*/ 1369999 h 1516103"/>
              <a:gd name="connsiteX1567" fmla="*/ 5667874 w 6314715"/>
              <a:gd name="connsiteY1567" fmla="*/ 1369999 h 1516103"/>
              <a:gd name="connsiteX1568" fmla="*/ 5660315 w 6314715"/>
              <a:gd name="connsiteY1568" fmla="*/ 1369999 h 1516103"/>
              <a:gd name="connsiteX1569" fmla="*/ 5652396 w 6314715"/>
              <a:gd name="connsiteY1569" fmla="*/ 1369999 h 1516103"/>
              <a:gd name="connsiteX1570" fmla="*/ 5652396 w 6314715"/>
              <a:gd name="connsiteY1570" fmla="*/ 1362082 h 1516103"/>
              <a:gd name="connsiteX1571" fmla="*/ 5644836 w 6314715"/>
              <a:gd name="connsiteY1571" fmla="*/ 1377916 h 1516103"/>
              <a:gd name="connsiteX1572" fmla="*/ 5644836 w 6314715"/>
              <a:gd name="connsiteY1572" fmla="*/ 1369999 h 1516103"/>
              <a:gd name="connsiteX1573" fmla="*/ 5636917 w 6314715"/>
              <a:gd name="connsiteY1573" fmla="*/ 1369999 h 1516103"/>
              <a:gd name="connsiteX1574" fmla="*/ 5636917 w 6314715"/>
              <a:gd name="connsiteY1574" fmla="*/ 1374947 h 1516103"/>
              <a:gd name="connsiteX1575" fmla="*/ 5636917 w 6314715"/>
              <a:gd name="connsiteY1575" fmla="*/ 1377916 h 1516103"/>
              <a:gd name="connsiteX1576" fmla="*/ 5630303 w 6314715"/>
              <a:gd name="connsiteY1576" fmla="*/ 1375892 h 1516103"/>
              <a:gd name="connsiteX1577" fmla="*/ 5629945 w 6314715"/>
              <a:gd name="connsiteY1577" fmla="*/ 1379528 h 1516103"/>
              <a:gd name="connsiteX1578" fmla="*/ 5629358 w 6314715"/>
              <a:gd name="connsiteY1578" fmla="*/ 1377916 h 1516103"/>
              <a:gd name="connsiteX1579" fmla="*/ 5629358 w 6314715"/>
              <a:gd name="connsiteY1579" fmla="*/ 1380750 h 1516103"/>
              <a:gd name="connsiteX1580" fmla="*/ 5629358 w 6314715"/>
              <a:gd name="connsiteY1580" fmla="*/ 1384529 h 1516103"/>
              <a:gd name="connsiteX1581" fmla="*/ 5629358 w 6314715"/>
              <a:gd name="connsiteY1581" fmla="*/ 1385473 h 1516103"/>
              <a:gd name="connsiteX1582" fmla="*/ 5621439 w 6314715"/>
              <a:gd name="connsiteY1582" fmla="*/ 1385473 h 1516103"/>
              <a:gd name="connsiteX1583" fmla="*/ 5613880 w 6314715"/>
              <a:gd name="connsiteY1583" fmla="*/ 1393030 h 1516103"/>
              <a:gd name="connsiteX1584" fmla="*/ 5606321 w 6314715"/>
              <a:gd name="connsiteY1584" fmla="*/ 1393030 h 1516103"/>
              <a:gd name="connsiteX1585" fmla="*/ 5613880 w 6314715"/>
              <a:gd name="connsiteY1585" fmla="*/ 1393030 h 1516103"/>
              <a:gd name="connsiteX1586" fmla="*/ 5621439 w 6314715"/>
              <a:gd name="connsiteY1586" fmla="*/ 1393030 h 1516103"/>
              <a:gd name="connsiteX1587" fmla="*/ 5613880 w 6314715"/>
              <a:gd name="connsiteY1587" fmla="*/ 1393030 h 1516103"/>
              <a:gd name="connsiteX1588" fmla="*/ 5621439 w 6314715"/>
              <a:gd name="connsiteY1588" fmla="*/ 1385473 h 1516103"/>
              <a:gd name="connsiteX1589" fmla="*/ 5629358 w 6314715"/>
              <a:gd name="connsiteY1589" fmla="*/ 1385473 h 1516103"/>
              <a:gd name="connsiteX1590" fmla="*/ 5621439 w 6314715"/>
              <a:gd name="connsiteY1590" fmla="*/ 1400947 h 1516103"/>
              <a:gd name="connsiteX1591" fmla="*/ 5613880 w 6314715"/>
              <a:gd name="connsiteY1591" fmla="*/ 1400947 h 1516103"/>
              <a:gd name="connsiteX1592" fmla="*/ 5613880 w 6314715"/>
              <a:gd name="connsiteY1592" fmla="*/ 1408504 h 1516103"/>
              <a:gd name="connsiteX1593" fmla="*/ 5598762 w 6314715"/>
              <a:gd name="connsiteY1593" fmla="*/ 1408504 h 1516103"/>
              <a:gd name="connsiteX1594" fmla="*/ 5575365 w 6314715"/>
              <a:gd name="connsiteY1594" fmla="*/ 1408504 h 1516103"/>
              <a:gd name="connsiteX1595" fmla="*/ 5567806 w 6314715"/>
              <a:gd name="connsiteY1595" fmla="*/ 1408504 h 1516103"/>
              <a:gd name="connsiteX1596" fmla="*/ 5559887 w 6314715"/>
              <a:gd name="connsiteY1596" fmla="*/ 1416061 h 1516103"/>
              <a:gd name="connsiteX1597" fmla="*/ 5552328 w 6314715"/>
              <a:gd name="connsiteY1597" fmla="*/ 1408504 h 1516103"/>
              <a:gd name="connsiteX1598" fmla="*/ 5544769 w 6314715"/>
              <a:gd name="connsiteY1598" fmla="*/ 1416061 h 1516103"/>
              <a:gd name="connsiteX1599" fmla="*/ 5536850 w 6314715"/>
              <a:gd name="connsiteY1599" fmla="*/ 1416061 h 1516103"/>
              <a:gd name="connsiteX1600" fmla="*/ 5536850 w 6314715"/>
              <a:gd name="connsiteY1600" fmla="*/ 1417051 h 1516103"/>
              <a:gd name="connsiteX1601" fmla="*/ 5536850 w 6314715"/>
              <a:gd name="connsiteY1601" fmla="*/ 1419030 h 1516103"/>
              <a:gd name="connsiteX1602" fmla="*/ 5536850 w 6314715"/>
              <a:gd name="connsiteY1602" fmla="*/ 1423978 h 1516103"/>
              <a:gd name="connsiteX1603" fmla="*/ 5521371 w 6314715"/>
              <a:gd name="connsiteY1603" fmla="*/ 1423978 h 1516103"/>
              <a:gd name="connsiteX1604" fmla="*/ 5521371 w 6314715"/>
              <a:gd name="connsiteY1604" fmla="*/ 1424923 h 1516103"/>
              <a:gd name="connsiteX1605" fmla="*/ 5521371 w 6314715"/>
              <a:gd name="connsiteY1605" fmla="*/ 1427757 h 1516103"/>
              <a:gd name="connsiteX1606" fmla="*/ 5521371 w 6314715"/>
              <a:gd name="connsiteY1606" fmla="*/ 1431536 h 1516103"/>
              <a:gd name="connsiteX1607" fmla="*/ 5513812 w 6314715"/>
              <a:gd name="connsiteY1607" fmla="*/ 1439453 h 1516103"/>
              <a:gd name="connsiteX1608" fmla="*/ 5521371 w 6314715"/>
              <a:gd name="connsiteY1608" fmla="*/ 1439453 h 1516103"/>
              <a:gd name="connsiteX1609" fmla="*/ 5521371 w 6314715"/>
              <a:gd name="connsiteY1609" fmla="*/ 1431536 h 1516103"/>
              <a:gd name="connsiteX1610" fmla="*/ 5529290 w 6314715"/>
              <a:gd name="connsiteY1610" fmla="*/ 1439453 h 1516103"/>
              <a:gd name="connsiteX1611" fmla="*/ 5530235 w 6314715"/>
              <a:gd name="connsiteY1611" fmla="*/ 1431581 h 1516103"/>
              <a:gd name="connsiteX1612" fmla="*/ 5530414 w 6314715"/>
              <a:gd name="connsiteY1612" fmla="*/ 1431375 h 1516103"/>
              <a:gd name="connsiteX1613" fmla="*/ 5535905 w 6314715"/>
              <a:gd name="connsiteY1613" fmla="*/ 1430591 h 1516103"/>
              <a:gd name="connsiteX1614" fmla="*/ 5536850 w 6314715"/>
              <a:gd name="connsiteY1614" fmla="*/ 1423978 h 1516103"/>
              <a:gd name="connsiteX1615" fmla="*/ 5536850 w 6314715"/>
              <a:gd name="connsiteY1615" fmla="*/ 1431536 h 1516103"/>
              <a:gd name="connsiteX1616" fmla="*/ 5544769 w 6314715"/>
              <a:gd name="connsiteY1616" fmla="*/ 1423978 h 1516103"/>
              <a:gd name="connsiteX1617" fmla="*/ 5552328 w 6314715"/>
              <a:gd name="connsiteY1617" fmla="*/ 1423978 h 1516103"/>
              <a:gd name="connsiteX1618" fmla="*/ 5544769 w 6314715"/>
              <a:gd name="connsiteY1618" fmla="*/ 1423978 h 1516103"/>
              <a:gd name="connsiteX1619" fmla="*/ 5559887 w 6314715"/>
              <a:gd name="connsiteY1619" fmla="*/ 1423978 h 1516103"/>
              <a:gd name="connsiteX1620" fmla="*/ 5560877 w 6314715"/>
              <a:gd name="connsiteY1620" fmla="*/ 1426812 h 1516103"/>
              <a:gd name="connsiteX1621" fmla="*/ 5563281 w 6314715"/>
              <a:gd name="connsiteY1621" fmla="*/ 1425829 h 1516103"/>
              <a:gd name="connsiteX1622" fmla="*/ 5566816 w 6314715"/>
              <a:gd name="connsiteY1622" fmla="*/ 1427757 h 1516103"/>
              <a:gd name="connsiteX1623" fmla="*/ 5567806 w 6314715"/>
              <a:gd name="connsiteY1623" fmla="*/ 1431536 h 1516103"/>
              <a:gd name="connsiteX1624" fmla="*/ 5567806 w 6314715"/>
              <a:gd name="connsiteY1624" fmla="*/ 1428702 h 1516103"/>
              <a:gd name="connsiteX1625" fmla="*/ 5567806 w 6314715"/>
              <a:gd name="connsiteY1625" fmla="*/ 1424923 h 1516103"/>
              <a:gd name="connsiteX1626" fmla="*/ 5567806 w 6314715"/>
              <a:gd name="connsiteY1626" fmla="*/ 1423978 h 1516103"/>
              <a:gd name="connsiteX1627" fmla="*/ 5575365 w 6314715"/>
              <a:gd name="connsiteY1627" fmla="*/ 1431536 h 1516103"/>
              <a:gd name="connsiteX1628" fmla="*/ 5598762 w 6314715"/>
              <a:gd name="connsiteY1628" fmla="*/ 1423978 h 1516103"/>
              <a:gd name="connsiteX1629" fmla="*/ 5613880 w 6314715"/>
              <a:gd name="connsiteY1629" fmla="*/ 1423978 h 1516103"/>
              <a:gd name="connsiteX1630" fmla="*/ 5621439 w 6314715"/>
              <a:gd name="connsiteY1630" fmla="*/ 1423978 h 1516103"/>
              <a:gd name="connsiteX1631" fmla="*/ 5618416 w 6314715"/>
              <a:gd name="connsiteY1631" fmla="*/ 1419228 h 1516103"/>
              <a:gd name="connsiteX1632" fmla="*/ 5621439 w 6314715"/>
              <a:gd name="connsiteY1632" fmla="*/ 1416061 h 1516103"/>
              <a:gd name="connsiteX1633" fmla="*/ 5644836 w 6314715"/>
              <a:gd name="connsiteY1633" fmla="*/ 1416061 h 1516103"/>
              <a:gd name="connsiteX1634" fmla="*/ 5660315 w 6314715"/>
              <a:gd name="connsiteY1634" fmla="*/ 1416061 h 1516103"/>
              <a:gd name="connsiteX1635" fmla="*/ 5660315 w 6314715"/>
              <a:gd name="connsiteY1635" fmla="*/ 1423978 h 1516103"/>
              <a:gd name="connsiteX1636" fmla="*/ 5660315 w 6314715"/>
              <a:gd name="connsiteY1636" fmla="*/ 1419030 h 1516103"/>
              <a:gd name="connsiteX1637" fmla="*/ 5660315 w 6314715"/>
              <a:gd name="connsiteY1637" fmla="*/ 1417186 h 1516103"/>
              <a:gd name="connsiteX1638" fmla="*/ 5660315 w 6314715"/>
              <a:gd name="connsiteY1638" fmla="*/ 1416061 h 1516103"/>
              <a:gd name="connsiteX1639" fmla="*/ 5675433 w 6314715"/>
              <a:gd name="connsiteY1639" fmla="*/ 1416061 h 1516103"/>
              <a:gd name="connsiteX1640" fmla="*/ 5675433 w 6314715"/>
              <a:gd name="connsiteY1640" fmla="*/ 1408504 h 1516103"/>
              <a:gd name="connsiteX1641" fmla="*/ 5690911 w 6314715"/>
              <a:gd name="connsiteY1641" fmla="*/ 1416061 h 1516103"/>
              <a:gd name="connsiteX1642" fmla="*/ 5682992 w 6314715"/>
              <a:gd name="connsiteY1642" fmla="*/ 1423978 h 1516103"/>
              <a:gd name="connsiteX1643" fmla="*/ 5690911 w 6314715"/>
              <a:gd name="connsiteY1643" fmla="*/ 1416061 h 1516103"/>
              <a:gd name="connsiteX1644" fmla="*/ 5721867 w 6314715"/>
              <a:gd name="connsiteY1644" fmla="*/ 1416061 h 1516103"/>
              <a:gd name="connsiteX1645" fmla="*/ 5729426 w 6314715"/>
              <a:gd name="connsiteY1645" fmla="*/ 1416061 h 1516103"/>
              <a:gd name="connsiteX1646" fmla="*/ 5736985 w 6314715"/>
              <a:gd name="connsiteY1646" fmla="*/ 1416061 h 1516103"/>
              <a:gd name="connsiteX1647" fmla="*/ 5744904 w 6314715"/>
              <a:gd name="connsiteY1647" fmla="*/ 1423978 h 1516103"/>
              <a:gd name="connsiteX1648" fmla="*/ 5736985 w 6314715"/>
              <a:gd name="connsiteY1648" fmla="*/ 1431536 h 1516103"/>
              <a:gd name="connsiteX1649" fmla="*/ 5729426 w 6314715"/>
              <a:gd name="connsiteY1649" fmla="*/ 1431536 h 1516103"/>
              <a:gd name="connsiteX1650" fmla="*/ 5729426 w 6314715"/>
              <a:gd name="connsiteY1650" fmla="*/ 1423978 h 1516103"/>
              <a:gd name="connsiteX1651" fmla="*/ 5721867 w 6314715"/>
              <a:gd name="connsiteY1651" fmla="*/ 1431536 h 1516103"/>
              <a:gd name="connsiteX1652" fmla="*/ 5713948 w 6314715"/>
              <a:gd name="connsiteY1652" fmla="*/ 1431536 h 1516103"/>
              <a:gd name="connsiteX1653" fmla="*/ 5706389 w 6314715"/>
              <a:gd name="connsiteY1653" fmla="*/ 1439453 h 1516103"/>
              <a:gd name="connsiteX1654" fmla="*/ 5698830 w 6314715"/>
              <a:gd name="connsiteY1654" fmla="*/ 1431536 h 1516103"/>
              <a:gd name="connsiteX1655" fmla="*/ 5667874 w 6314715"/>
              <a:gd name="connsiteY1655" fmla="*/ 1439453 h 1516103"/>
              <a:gd name="connsiteX1656" fmla="*/ 5675433 w 6314715"/>
              <a:gd name="connsiteY1656" fmla="*/ 1431536 h 1516103"/>
              <a:gd name="connsiteX1657" fmla="*/ 5667874 w 6314715"/>
              <a:gd name="connsiteY1657" fmla="*/ 1439453 h 1516103"/>
              <a:gd name="connsiteX1658" fmla="*/ 5660315 w 6314715"/>
              <a:gd name="connsiteY1658" fmla="*/ 1447010 h 1516103"/>
              <a:gd name="connsiteX1659" fmla="*/ 5652396 w 6314715"/>
              <a:gd name="connsiteY1659" fmla="*/ 1439453 h 1516103"/>
              <a:gd name="connsiteX1660" fmla="*/ 5644836 w 6314715"/>
              <a:gd name="connsiteY1660" fmla="*/ 1439453 h 1516103"/>
              <a:gd name="connsiteX1661" fmla="*/ 5636917 w 6314715"/>
              <a:gd name="connsiteY1661" fmla="*/ 1439453 h 1516103"/>
              <a:gd name="connsiteX1662" fmla="*/ 5636917 w 6314715"/>
              <a:gd name="connsiteY1662" fmla="*/ 1431536 h 1516103"/>
              <a:gd name="connsiteX1663" fmla="*/ 5629358 w 6314715"/>
              <a:gd name="connsiteY1663" fmla="*/ 1439453 h 1516103"/>
              <a:gd name="connsiteX1664" fmla="*/ 5621439 w 6314715"/>
              <a:gd name="connsiteY1664" fmla="*/ 1439453 h 1516103"/>
              <a:gd name="connsiteX1665" fmla="*/ 5621439 w 6314715"/>
              <a:gd name="connsiteY1665" fmla="*/ 1447010 h 1516103"/>
              <a:gd name="connsiteX1666" fmla="*/ 5613880 w 6314715"/>
              <a:gd name="connsiteY1666" fmla="*/ 1447010 h 1516103"/>
              <a:gd name="connsiteX1667" fmla="*/ 5613880 w 6314715"/>
              <a:gd name="connsiteY1667" fmla="*/ 1439453 h 1516103"/>
              <a:gd name="connsiteX1668" fmla="*/ 5582924 w 6314715"/>
              <a:gd name="connsiteY1668" fmla="*/ 1462484 h 1516103"/>
              <a:gd name="connsiteX1669" fmla="*/ 5575365 w 6314715"/>
              <a:gd name="connsiteY1669" fmla="*/ 1462484 h 1516103"/>
              <a:gd name="connsiteX1670" fmla="*/ 5552328 w 6314715"/>
              <a:gd name="connsiteY1670" fmla="*/ 1470041 h 1516103"/>
              <a:gd name="connsiteX1671" fmla="*/ 5544769 w 6314715"/>
              <a:gd name="connsiteY1671" fmla="*/ 1462484 h 1516103"/>
              <a:gd name="connsiteX1672" fmla="*/ 5536850 w 6314715"/>
              <a:gd name="connsiteY1672" fmla="*/ 1470041 h 1516103"/>
              <a:gd name="connsiteX1673" fmla="*/ 5529290 w 6314715"/>
              <a:gd name="connsiteY1673" fmla="*/ 1470041 h 1516103"/>
              <a:gd name="connsiteX1674" fmla="*/ 5536850 w 6314715"/>
              <a:gd name="connsiteY1674" fmla="*/ 1470041 h 1516103"/>
              <a:gd name="connsiteX1675" fmla="*/ 5521371 w 6314715"/>
              <a:gd name="connsiteY1675" fmla="*/ 1477598 h 1516103"/>
              <a:gd name="connsiteX1676" fmla="*/ 5513812 w 6314715"/>
              <a:gd name="connsiteY1676" fmla="*/ 1462484 h 1516103"/>
              <a:gd name="connsiteX1677" fmla="*/ 5521371 w 6314715"/>
              <a:gd name="connsiteY1677" fmla="*/ 1477598 h 1516103"/>
              <a:gd name="connsiteX1678" fmla="*/ 5513812 w 6314715"/>
              <a:gd name="connsiteY1678" fmla="*/ 1477598 h 1516103"/>
              <a:gd name="connsiteX1679" fmla="*/ 5513812 w 6314715"/>
              <a:gd name="connsiteY1679" fmla="*/ 1470041 h 1516103"/>
              <a:gd name="connsiteX1680" fmla="*/ 5513812 w 6314715"/>
              <a:gd name="connsiteY1680" fmla="*/ 1477598 h 1516103"/>
              <a:gd name="connsiteX1681" fmla="*/ 5490775 w 6314715"/>
              <a:gd name="connsiteY1681" fmla="*/ 1485515 h 1516103"/>
              <a:gd name="connsiteX1682" fmla="*/ 5482856 w 6314715"/>
              <a:gd name="connsiteY1682" fmla="*/ 1493432 h 1516103"/>
              <a:gd name="connsiteX1683" fmla="*/ 5482856 w 6314715"/>
              <a:gd name="connsiteY1683" fmla="*/ 1485515 h 1516103"/>
              <a:gd name="connsiteX1684" fmla="*/ 5482856 w 6314715"/>
              <a:gd name="connsiteY1684" fmla="*/ 1481556 h 1516103"/>
              <a:gd name="connsiteX1685" fmla="*/ 5482856 w 6314715"/>
              <a:gd name="connsiteY1685" fmla="*/ 1478587 h 1516103"/>
              <a:gd name="connsiteX1686" fmla="*/ 5482856 w 6314715"/>
              <a:gd name="connsiteY1686" fmla="*/ 1477598 h 1516103"/>
              <a:gd name="connsiteX1687" fmla="*/ 5482856 w 6314715"/>
              <a:gd name="connsiteY1687" fmla="*/ 1470041 h 1516103"/>
              <a:gd name="connsiteX1688" fmla="*/ 5486816 w 6314715"/>
              <a:gd name="connsiteY1688" fmla="*/ 1473010 h 1516103"/>
              <a:gd name="connsiteX1689" fmla="*/ 5489501 w 6314715"/>
              <a:gd name="connsiteY1689" fmla="*/ 1469082 h 1516103"/>
              <a:gd name="connsiteX1690" fmla="*/ 5489610 w 6314715"/>
              <a:gd name="connsiteY1690" fmla="*/ 1469087 h 1516103"/>
              <a:gd name="connsiteX1691" fmla="*/ 5490775 w 6314715"/>
              <a:gd name="connsiteY1691" fmla="*/ 1470041 h 1516103"/>
              <a:gd name="connsiteX1692" fmla="*/ 5489785 w 6314715"/>
              <a:gd name="connsiteY1692" fmla="*/ 1469096 h 1516103"/>
              <a:gd name="connsiteX1693" fmla="*/ 5489610 w 6314715"/>
              <a:gd name="connsiteY1693" fmla="*/ 1469087 h 1516103"/>
              <a:gd name="connsiteX1694" fmla="*/ 5489538 w 6314715"/>
              <a:gd name="connsiteY1694" fmla="*/ 1469029 h 1516103"/>
              <a:gd name="connsiteX1695" fmla="*/ 5489501 w 6314715"/>
              <a:gd name="connsiteY1695" fmla="*/ 1469082 h 1516103"/>
              <a:gd name="connsiteX1696" fmla="*/ 5487434 w 6314715"/>
              <a:gd name="connsiteY1696" fmla="*/ 1468978 h 1516103"/>
              <a:gd name="connsiteX1697" fmla="*/ 5482856 w 6314715"/>
              <a:gd name="connsiteY1697" fmla="*/ 1462484 h 1516103"/>
              <a:gd name="connsiteX1698" fmla="*/ 5482856 w 6314715"/>
              <a:gd name="connsiteY1698" fmla="*/ 1470041 h 1516103"/>
              <a:gd name="connsiteX1699" fmla="*/ 5475297 w 6314715"/>
              <a:gd name="connsiteY1699" fmla="*/ 1470041 h 1516103"/>
              <a:gd name="connsiteX1700" fmla="*/ 5474307 w 6314715"/>
              <a:gd name="connsiteY1700" fmla="*/ 1472875 h 1516103"/>
              <a:gd name="connsiteX1701" fmla="*/ 5470576 w 6314715"/>
              <a:gd name="connsiteY1701" fmla="*/ 1471349 h 1516103"/>
              <a:gd name="connsiteX1702" fmla="*/ 5470347 w 6314715"/>
              <a:gd name="connsiteY1702" fmla="*/ 1470041 h 1516103"/>
              <a:gd name="connsiteX1703" fmla="*/ 5467378 w 6314715"/>
              <a:gd name="connsiteY1703" fmla="*/ 1470041 h 1516103"/>
              <a:gd name="connsiteX1704" fmla="*/ 5452260 w 6314715"/>
              <a:gd name="connsiteY1704" fmla="*/ 1477598 h 1516103"/>
              <a:gd name="connsiteX1705" fmla="*/ 5452260 w 6314715"/>
              <a:gd name="connsiteY1705" fmla="*/ 1476653 h 1516103"/>
              <a:gd name="connsiteX1706" fmla="*/ 5452260 w 6314715"/>
              <a:gd name="connsiteY1706" fmla="*/ 1470041 h 1516103"/>
              <a:gd name="connsiteX1707" fmla="*/ 5444701 w 6314715"/>
              <a:gd name="connsiteY1707" fmla="*/ 1470041 h 1516103"/>
              <a:gd name="connsiteX1708" fmla="*/ 5444701 w 6314715"/>
              <a:gd name="connsiteY1708" fmla="*/ 1470985 h 1516103"/>
              <a:gd name="connsiteX1709" fmla="*/ 5444701 w 6314715"/>
              <a:gd name="connsiteY1709" fmla="*/ 1471930 h 1516103"/>
              <a:gd name="connsiteX1710" fmla="*/ 5444701 w 6314715"/>
              <a:gd name="connsiteY1710" fmla="*/ 1477598 h 1516103"/>
              <a:gd name="connsiteX1711" fmla="*/ 5436782 w 6314715"/>
              <a:gd name="connsiteY1711" fmla="*/ 1493432 h 1516103"/>
              <a:gd name="connsiteX1712" fmla="*/ 5429223 w 6314715"/>
              <a:gd name="connsiteY1712" fmla="*/ 1485515 h 1516103"/>
              <a:gd name="connsiteX1713" fmla="*/ 5421304 w 6314715"/>
              <a:gd name="connsiteY1713" fmla="*/ 1493432 h 1516103"/>
              <a:gd name="connsiteX1714" fmla="*/ 5421304 w 6314715"/>
              <a:gd name="connsiteY1714" fmla="*/ 1485515 h 1516103"/>
              <a:gd name="connsiteX1715" fmla="*/ 5413744 w 6314715"/>
              <a:gd name="connsiteY1715" fmla="*/ 1485515 h 1516103"/>
              <a:gd name="connsiteX1716" fmla="*/ 5405825 w 6314715"/>
              <a:gd name="connsiteY1716" fmla="*/ 1477598 h 1516103"/>
              <a:gd name="connsiteX1717" fmla="*/ 5405825 w 6314715"/>
              <a:gd name="connsiteY1717" fmla="*/ 1470041 h 1516103"/>
              <a:gd name="connsiteX1718" fmla="*/ 5398266 w 6314715"/>
              <a:gd name="connsiteY1718" fmla="*/ 1470041 h 1516103"/>
              <a:gd name="connsiteX1719" fmla="*/ 5383148 w 6314715"/>
              <a:gd name="connsiteY1719" fmla="*/ 1477598 h 1516103"/>
              <a:gd name="connsiteX1720" fmla="*/ 5383148 w 6314715"/>
              <a:gd name="connsiteY1720" fmla="*/ 1470041 h 1516103"/>
              <a:gd name="connsiteX1721" fmla="*/ 5375229 w 6314715"/>
              <a:gd name="connsiteY1721" fmla="*/ 1470041 h 1516103"/>
              <a:gd name="connsiteX1722" fmla="*/ 5375229 w 6314715"/>
              <a:gd name="connsiteY1722" fmla="*/ 1462484 h 1516103"/>
              <a:gd name="connsiteX1723" fmla="*/ 5367310 w 6314715"/>
              <a:gd name="connsiteY1723" fmla="*/ 1462484 h 1516103"/>
              <a:gd name="connsiteX1724" fmla="*/ 5375229 w 6314715"/>
              <a:gd name="connsiteY1724" fmla="*/ 1454567 h 1516103"/>
              <a:gd name="connsiteX1725" fmla="*/ 5367310 w 6314715"/>
              <a:gd name="connsiteY1725" fmla="*/ 1454567 h 1516103"/>
              <a:gd name="connsiteX1726" fmla="*/ 5359751 w 6314715"/>
              <a:gd name="connsiteY1726" fmla="*/ 1454567 h 1516103"/>
              <a:gd name="connsiteX1727" fmla="*/ 5354037 w 6314715"/>
              <a:gd name="connsiteY1727" fmla="*/ 1454567 h 1516103"/>
              <a:gd name="connsiteX1728" fmla="*/ 5352192 w 6314715"/>
              <a:gd name="connsiteY1728" fmla="*/ 1454567 h 1516103"/>
              <a:gd name="connsiteX1729" fmla="*/ 5344273 w 6314715"/>
              <a:gd name="connsiteY1729" fmla="*/ 1454567 h 1516103"/>
              <a:gd name="connsiteX1730" fmla="*/ 5329155 w 6314715"/>
              <a:gd name="connsiteY1730" fmla="*/ 1454567 h 1516103"/>
              <a:gd name="connsiteX1731" fmla="*/ 5329155 w 6314715"/>
              <a:gd name="connsiteY1731" fmla="*/ 1462484 h 1516103"/>
              <a:gd name="connsiteX1732" fmla="*/ 5321236 w 6314715"/>
              <a:gd name="connsiteY1732" fmla="*/ 1454567 h 1516103"/>
              <a:gd name="connsiteX1733" fmla="*/ 5290639 w 6314715"/>
              <a:gd name="connsiteY1733" fmla="*/ 1454567 h 1516103"/>
              <a:gd name="connsiteX1734" fmla="*/ 5282720 w 6314715"/>
              <a:gd name="connsiteY1734" fmla="*/ 1462484 h 1516103"/>
              <a:gd name="connsiteX1735" fmla="*/ 5282720 w 6314715"/>
              <a:gd name="connsiteY1735" fmla="*/ 1454567 h 1516103"/>
              <a:gd name="connsiteX1736" fmla="*/ 5275161 w 6314715"/>
              <a:gd name="connsiteY1736" fmla="*/ 1454567 h 1516103"/>
              <a:gd name="connsiteX1737" fmla="*/ 5267242 w 6314715"/>
              <a:gd name="connsiteY1737" fmla="*/ 1454567 h 1516103"/>
              <a:gd name="connsiteX1738" fmla="*/ 5259683 w 6314715"/>
              <a:gd name="connsiteY1738" fmla="*/ 1454567 h 1516103"/>
              <a:gd name="connsiteX1739" fmla="*/ 5259683 w 6314715"/>
              <a:gd name="connsiteY1739" fmla="*/ 1462484 h 1516103"/>
              <a:gd name="connsiteX1740" fmla="*/ 5236646 w 6314715"/>
              <a:gd name="connsiteY1740" fmla="*/ 1462484 h 1516103"/>
              <a:gd name="connsiteX1741" fmla="*/ 5229087 w 6314715"/>
              <a:gd name="connsiteY1741" fmla="*/ 1462484 h 1516103"/>
              <a:gd name="connsiteX1742" fmla="*/ 5228897 w 6314715"/>
              <a:gd name="connsiteY1742" fmla="*/ 1462484 h 1516103"/>
              <a:gd name="connsiteX1743" fmla="*/ 5228963 w 6314715"/>
              <a:gd name="connsiteY1743" fmla="*/ 1462332 h 1516103"/>
              <a:gd name="connsiteX1744" fmla="*/ 5229087 w 6314715"/>
              <a:gd name="connsiteY1744" fmla="*/ 1454567 h 1516103"/>
              <a:gd name="connsiteX1745" fmla="*/ 5221168 w 6314715"/>
              <a:gd name="connsiteY1745" fmla="*/ 1454567 h 1516103"/>
              <a:gd name="connsiteX1746" fmla="*/ 5213249 w 6314715"/>
              <a:gd name="connsiteY1746" fmla="*/ 1454567 h 1516103"/>
              <a:gd name="connsiteX1747" fmla="*/ 5213249 w 6314715"/>
              <a:gd name="connsiteY1747" fmla="*/ 1462484 h 1516103"/>
              <a:gd name="connsiteX1748" fmla="*/ 5205690 w 6314715"/>
              <a:gd name="connsiteY1748" fmla="*/ 1454567 h 1516103"/>
              <a:gd name="connsiteX1749" fmla="*/ 3626921 w 6314715"/>
              <a:gd name="connsiteY1749" fmla="*/ 1454567 h 1516103"/>
              <a:gd name="connsiteX1750" fmla="*/ 2679875 w 6314715"/>
              <a:gd name="connsiteY1750" fmla="*/ 1454567 h 1516103"/>
              <a:gd name="connsiteX1751" fmla="*/ 1185697 w 6314715"/>
              <a:gd name="connsiteY1751" fmla="*/ 1454567 h 1516103"/>
              <a:gd name="connsiteX1752" fmla="*/ 1116585 w 6314715"/>
              <a:gd name="connsiteY1752" fmla="*/ 1454567 h 1516103"/>
              <a:gd name="connsiteX1753" fmla="*/ 1109026 w 6314715"/>
              <a:gd name="connsiteY1753" fmla="*/ 1462484 h 1516103"/>
              <a:gd name="connsiteX1754" fmla="*/ 1109026 w 6314715"/>
              <a:gd name="connsiteY1754" fmla="*/ 1454567 h 1516103"/>
              <a:gd name="connsiteX1755" fmla="*/ 1078070 w 6314715"/>
              <a:gd name="connsiteY1755" fmla="*/ 1454567 h 1516103"/>
              <a:gd name="connsiteX1756" fmla="*/ 1078070 w 6314715"/>
              <a:gd name="connsiteY1756" fmla="*/ 1462484 h 1516103"/>
              <a:gd name="connsiteX1757" fmla="*/ 1070511 w 6314715"/>
              <a:gd name="connsiteY1757" fmla="*/ 1470041 h 1516103"/>
              <a:gd name="connsiteX1758" fmla="*/ 1070511 w 6314715"/>
              <a:gd name="connsiteY1758" fmla="*/ 1454567 h 1516103"/>
              <a:gd name="connsiteX1759" fmla="*/ 1062591 w 6314715"/>
              <a:gd name="connsiteY1759" fmla="*/ 1454567 h 1516103"/>
              <a:gd name="connsiteX1760" fmla="*/ 1055032 w 6314715"/>
              <a:gd name="connsiteY1760" fmla="*/ 1454567 h 1516103"/>
              <a:gd name="connsiteX1761" fmla="*/ 1055032 w 6314715"/>
              <a:gd name="connsiteY1761" fmla="*/ 1462484 h 1516103"/>
              <a:gd name="connsiteX1762" fmla="*/ 1047473 w 6314715"/>
              <a:gd name="connsiteY1762" fmla="*/ 1477598 h 1516103"/>
              <a:gd name="connsiteX1763" fmla="*/ 1047473 w 6314715"/>
              <a:gd name="connsiteY1763" fmla="*/ 1500989 h 1516103"/>
              <a:gd name="connsiteX1764" fmla="*/ 1024076 w 6314715"/>
              <a:gd name="connsiteY1764" fmla="*/ 1516103 h 1516103"/>
              <a:gd name="connsiteX1765" fmla="*/ 1024076 w 6314715"/>
              <a:gd name="connsiteY1765" fmla="*/ 1493432 h 1516103"/>
              <a:gd name="connsiteX1766" fmla="*/ 993480 w 6314715"/>
              <a:gd name="connsiteY1766" fmla="*/ 1477598 h 1516103"/>
              <a:gd name="connsiteX1767" fmla="*/ 993480 w 6314715"/>
              <a:gd name="connsiteY1767" fmla="*/ 1493432 h 1516103"/>
              <a:gd name="connsiteX1768" fmla="*/ 985561 w 6314715"/>
              <a:gd name="connsiteY1768" fmla="*/ 1485515 h 1516103"/>
              <a:gd name="connsiteX1769" fmla="*/ 978002 w 6314715"/>
              <a:gd name="connsiteY1769" fmla="*/ 1477598 h 1516103"/>
              <a:gd name="connsiteX1770" fmla="*/ 970083 w 6314715"/>
              <a:gd name="connsiteY1770" fmla="*/ 1477598 h 1516103"/>
              <a:gd name="connsiteX1771" fmla="*/ 970083 w 6314715"/>
              <a:gd name="connsiteY1771" fmla="*/ 1485515 h 1516103"/>
              <a:gd name="connsiteX1772" fmla="*/ 954964 w 6314715"/>
              <a:gd name="connsiteY1772" fmla="*/ 1470041 h 1516103"/>
              <a:gd name="connsiteX1773" fmla="*/ 954964 w 6314715"/>
              <a:gd name="connsiteY1773" fmla="*/ 1477598 h 1516103"/>
              <a:gd name="connsiteX1774" fmla="*/ 947405 w 6314715"/>
              <a:gd name="connsiteY1774" fmla="*/ 1454567 h 1516103"/>
              <a:gd name="connsiteX1775" fmla="*/ 939487 w 6314715"/>
              <a:gd name="connsiteY1775" fmla="*/ 1455556 h 1516103"/>
              <a:gd name="connsiteX1776" fmla="*/ 932676 w 6314715"/>
              <a:gd name="connsiteY1776" fmla="*/ 1461514 h 1516103"/>
              <a:gd name="connsiteX1777" fmla="*/ 932557 w 6314715"/>
              <a:gd name="connsiteY1777" fmla="*/ 1461359 h 1516103"/>
              <a:gd name="connsiteX1778" fmla="*/ 931567 w 6314715"/>
              <a:gd name="connsiteY1778" fmla="*/ 1454567 h 1516103"/>
              <a:gd name="connsiteX1779" fmla="*/ 924008 w 6314715"/>
              <a:gd name="connsiteY1779" fmla="*/ 1462484 h 1516103"/>
              <a:gd name="connsiteX1780" fmla="*/ 916449 w 6314715"/>
              <a:gd name="connsiteY1780" fmla="*/ 1447010 h 1516103"/>
              <a:gd name="connsiteX1781" fmla="*/ 916449 w 6314715"/>
              <a:gd name="connsiteY1781" fmla="*/ 1447954 h 1516103"/>
              <a:gd name="connsiteX1782" fmla="*/ 916449 w 6314715"/>
              <a:gd name="connsiteY1782" fmla="*/ 1451733 h 1516103"/>
              <a:gd name="connsiteX1783" fmla="*/ 916449 w 6314715"/>
              <a:gd name="connsiteY1783" fmla="*/ 1454567 h 1516103"/>
              <a:gd name="connsiteX1784" fmla="*/ 900971 w 6314715"/>
              <a:gd name="connsiteY1784" fmla="*/ 1462484 h 1516103"/>
              <a:gd name="connsiteX1785" fmla="*/ 900971 w 6314715"/>
              <a:gd name="connsiteY1785" fmla="*/ 1454567 h 1516103"/>
              <a:gd name="connsiteX1786" fmla="*/ 893412 w 6314715"/>
              <a:gd name="connsiteY1786" fmla="*/ 1447010 h 1516103"/>
              <a:gd name="connsiteX1787" fmla="*/ 885493 w 6314715"/>
              <a:gd name="connsiteY1787" fmla="*/ 1454567 h 1516103"/>
              <a:gd name="connsiteX1788" fmla="*/ 877934 w 6314715"/>
              <a:gd name="connsiteY1788" fmla="*/ 1454567 h 1516103"/>
              <a:gd name="connsiteX1789" fmla="*/ 877934 w 6314715"/>
              <a:gd name="connsiteY1789" fmla="*/ 1447010 h 1516103"/>
              <a:gd name="connsiteX1790" fmla="*/ 870015 w 6314715"/>
              <a:gd name="connsiteY1790" fmla="*/ 1447010 h 1516103"/>
              <a:gd name="connsiteX1791" fmla="*/ 862456 w 6314715"/>
              <a:gd name="connsiteY1791" fmla="*/ 1447010 h 1516103"/>
              <a:gd name="connsiteX1792" fmla="*/ 862456 w 6314715"/>
              <a:gd name="connsiteY1792" fmla="*/ 1454567 h 1516103"/>
              <a:gd name="connsiteX1793" fmla="*/ 831860 w 6314715"/>
              <a:gd name="connsiteY1793" fmla="*/ 1462484 h 1516103"/>
              <a:gd name="connsiteX1794" fmla="*/ 831860 w 6314715"/>
              <a:gd name="connsiteY1794" fmla="*/ 1470041 h 1516103"/>
              <a:gd name="connsiteX1795" fmla="*/ 823941 w 6314715"/>
              <a:gd name="connsiteY1795" fmla="*/ 1454567 h 1516103"/>
              <a:gd name="connsiteX1796" fmla="*/ 823941 w 6314715"/>
              <a:gd name="connsiteY1796" fmla="*/ 1447010 h 1516103"/>
              <a:gd name="connsiteX1797" fmla="*/ 831860 w 6314715"/>
              <a:gd name="connsiteY1797" fmla="*/ 1439453 h 1516103"/>
              <a:gd name="connsiteX1798" fmla="*/ 831860 w 6314715"/>
              <a:gd name="connsiteY1798" fmla="*/ 1439301 h 1516103"/>
              <a:gd name="connsiteX1799" fmla="*/ 831860 w 6314715"/>
              <a:gd name="connsiteY1799" fmla="*/ 1432557 h 1516103"/>
              <a:gd name="connsiteX1800" fmla="*/ 838429 w 6314715"/>
              <a:gd name="connsiteY1800" fmla="*/ 1431715 h 1516103"/>
              <a:gd name="connsiteX1801" fmla="*/ 846978 w 6314715"/>
              <a:gd name="connsiteY1801" fmla="*/ 1423978 h 1516103"/>
              <a:gd name="connsiteX1802" fmla="*/ 839418 w 6314715"/>
              <a:gd name="connsiteY1802" fmla="*/ 1416061 h 1516103"/>
              <a:gd name="connsiteX1803" fmla="*/ 846978 w 6314715"/>
              <a:gd name="connsiteY1803" fmla="*/ 1408504 h 1516103"/>
              <a:gd name="connsiteX1804" fmla="*/ 839418 w 6314715"/>
              <a:gd name="connsiteY1804" fmla="*/ 1400947 h 1516103"/>
              <a:gd name="connsiteX1805" fmla="*/ 839418 w 6314715"/>
              <a:gd name="connsiteY1805" fmla="*/ 1416061 h 1516103"/>
              <a:gd name="connsiteX1806" fmla="*/ 816021 w 6314715"/>
              <a:gd name="connsiteY1806" fmla="*/ 1408504 h 1516103"/>
              <a:gd name="connsiteX1807" fmla="*/ 816021 w 6314715"/>
              <a:gd name="connsiteY1807" fmla="*/ 1400947 h 1516103"/>
              <a:gd name="connsiteX1808" fmla="*/ 808462 w 6314715"/>
              <a:gd name="connsiteY1808" fmla="*/ 1408504 h 1516103"/>
              <a:gd name="connsiteX1809" fmla="*/ 808462 w 6314715"/>
              <a:gd name="connsiteY1809" fmla="*/ 1393030 h 1516103"/>
              <a:gd name="connsiteX1810" fmla="*/ 800903 w 6314715"/>
              <a:gd name="connsiteY1810" fmla="*/ 1400947 h 1516103"/>
              <a:gd name="connsiteX1811" fmla="*/ 785425 w 6314715"/>
              <a:gd name="connsiteY1811" fmla="*/ 1408504 h 1516103"/>
              <a:gd name="connsiteX1812" fmla="*/ 785425 w 6314715"/>
              <a:gd name="connsiteY1812" fmla="*/ 1400947 h 1516103"/>
              <a:gd name="connsiteX1813" fmla="*/ 762388 w 6314715"/>
              <a:gd name="connsiteY1813" fmla="*/ 1400947 h 1516103"/>
              <a:gd name="connsiteX1814" fmla="*/ 762388 w 6314715"/>
              <a:gd name="connsiteY1814" fmla="*/ 1393030 h 1516103"/>
              <a:gd name="connsiteX1815" fmla="*/ 746910 w 6314715"/>
              <a:gd name="connsiteY1815" fmla="*/ 1393030 h 1516103"/>
              <a:gd name="connsiteX1816" fmla="*/ 739351 w 6314715"/>
              <a:gd name="connsiteY1816" fmla="*/ 1385473 h 1516103"/>
              <a:gd name="connsiteX1817" fmla="*/ 746910 w 6314715"/>
              <a:gd name="connsiteY1817" fmla="*/ 1385473 h 1516103"/>
              <a:gd name="connsiteX1818" fmla="*/ 743130 w 6314715"/>
              <a:gd name="connsiteY1818" fmla="*/ 1376881 h 1516103"/>
              <a:gd name="connsiteX1819" fmla="*/ 741153 w 6314715"/>
              <a:gd name="connsiteY1819" fmla="*/ 1369138 h 1516103"/>
              <a:gd name="connsiteX1820" fmla="*/ 746910 w 6314715"/>
              <a:gd name="connsiteY1820" fmla="*/ 1369999 h 1516103"/>
              <a:gd name="connsiteX1821" fmla="*/ 746910 w 6314715"/>
              <a:gd name="connsiteY1821" fmla="*/ 1377916 h 1516103"/>
              <a:gd name="connsiteX1822" fmla="*/ 769947 w 6314715"/>
              <a:gd name="connsiteY1822" fmla="*/ 1369999 h 1516103"/>
              <a:gd name="connsiteX1823" fmla="*/ 785425 w 6314715"/>
              <a:gd name="connsiteY1823" fmla="*/ 1369999 h 1516103"/>
              <a:gd name="connsiteX1824" fmla="*/ 785425 w 6314715"/>
              <a:gd name="connsiteY1824" fmla="*/ 1377916 h 1516103"/>
              <a:gd name="connsiteX1825" fmla="*/ 792984 w 6314715"/>
              <a:gd name="connsiteY1825" fmla="*/ 1369999 h 1516103"/>
              <a:gd name="connsiteX1826" fmla="*/ 800903 w 6314715"/>
              <a:gd name="connsiteY1826" fmla="*/ 1385473 h 1516103"/>
              <a:gd name="connsiteX1827" fmla="*/ 800903 w 6314715"/>
              <a:gd name="connsiteY1827" fmla="*/ 1377916 h 1516103"/>
              <a:gd name="connsiteX1828" fmla="*/ 800903 w 6314715"/>
              <a:gd name="connsiteY1828" fmla="*/ 1369999 h 1516103"/>
              <a:gd name="connsiteX1829" fmla="*/ 816021 w 6314715"/>
              <a:gd name="connsiteY1829" fmla="*/ 1385473 h 1516103"/>
              <a:gd name="connsiteX1830" fmla="*/ 823941 w 6314715"/>
              <a:gd name="connsiteY1830" fmla="*/ 1377916 h 1516103"/>
              <a:gd name="connsiteX1831" fmla="*/ 823941 w 6314715"/>
              <a:gd name="connsiteY1831" fmla="*/ 1383230 h 1516103"/>
              <a:gd name="connsiteX1832" fmla="*/ 823941 w 6314715"/>
              <a:gd name="connsiteY1832" fmla="*/ 1384410 h 1516103"/>
              <a:gd name="connsiteX1833" fmla="*/ 823941 w 6314715"/>
              <a:gd name="connsiteY1833" fmla="*/ 1384528 h 1516103"/>
              <a:gd name="connsiteX1834" fmla="*/ 823941 w 6314715"/>
              <a:gd name="connsiteY1834" fmla="*/ 1385473 h 1516103"/>
              <a:gd name="connsiteX1835" fmla="*/ 831860 w 6314715"/>
              <a:gd name="connsiteY1835" fmla="*/ 1369999 h 1516103"/>
              <a:gd name="connsiteX1836" fmla="*/ 831860 w 6314715"/>
              <a:gd name="connsiteY1836" fmla="*/ 1377916 h 1516103"/>
              <a:gd name="connsiteX1837" fmla="*/ 839418 w 6314715"/>
              <a:gd name="connsiteY1837" fmla="*/ 1385473 h 1516103"/>
              <a:gd name="connsiteX1838" fmla="*/ 839418 w 6314715"/>
              <a:gd name="connsiteY1838" fmla="*/ 1377916 h 1516103"/>
              <a:gd name="connsiteX1839" fmla="*/ 839418 w 6314715"/>
              <a:gd name="connsiteY1839" fmla="*/ 1362082 h 1516103"/>
              <a:gd name="connsiteX1840" fmla="*/ 839418 w 6314715"/>
              <a:gd name="connsiteY1840" fmla="*/ 1354525 h 1516103"/>
              <a:gd name="connsiteX1841" fmla="*/ 842798 w 6314715"/>
              <a:gd name="connsiteY1841" fmla="*/ 1348612 h 1516103"/>
              <a:gd name="connsiteX1842" fmla="*/ 843789 w 6314715"/>
              <a:gd name="connsiteY1842" fmla="*/ 1349093 h 1516103"/>
              <a:gd name="connsiteX1843" fmla="*/ 845694 w 6314715"/>
              <a:gd name="connsiteY1843" fmla="*/ 1347288 h 1516103"/>
              <a:gd name="connsiteX1844" fmla="*/ 846978 w 6314715"/>
              <a:gd name="connsiteY1844" fmla="*/ 1346968 h 1516103"/>
              <a:gd name="connsiteX1845" fmla="*/ 846033 w 6314715"/>
              <a:gd name="connsiteY1845" fmla="*/ 1346968 h 1516103"/>
              <a:gd name="connsiteX1846" fmla="*/ 845694 w 6314715"/>
              <a:gd name="connsiteY1846" fmla="*/ 1347288 h 1516103"/>
              <a:gd name="connsiteX1847" fmla="*/ 843198 w 6314715"/>
              <a:gd name="connsiteY1847" fmla="*/ 1347912 h 1516103"/>
              <a:gd name="connsiteX1848" fmla="*/ 842798 w 6314715"/>
              <a:gd name="connsiteY1848" fmla="*/ 1348612 h 1516103"/>
              <a:gd name="connsiteX1849" fmla="*/ 839418 w 6314715"/>
              <a:gd name="connsiteY1849" fmla="*/ 1346968 h 1516103"/>
              <a:gd name="connsiteX1850" fmla="*/ 846978 w 6314715"/>
              <a:gd name="connsiteY1850" fmla="*/ 1339411 h 1516103"/>
              <a:gd name="connsiteX1851" fmla="*/ 854897 w 6314715"/>
              <a:gd name="connsiteY1851" fmla="*/ 1339411 h 1516103"/>
              <a:gd name="connsiteX1852" fmla="*/ 854897 w 6314715"/>
              <a:gd name="connsiteY1852" fmla="*/ 1340355 h 1516103"/>
              <a:gd name="connsiteX1853" fmla="*/ 854897 w 6314715"/>
              <a:gd name="connsiteY1853" fmla="*/ 1346968 h 1516103"/>
              <a:gd name="connsiteX1854" fmla="*/ 870015 w 6314715"/>
              <a:gd name="connsiteY1854" fmla="*/ 1346968 h 1516103"/>
              <a:gd name="connsiteX1855" fmla="*/ 877934 w 6314715"/>
              <a:gd name="connsiteY1855" fmla="*/ 1346968 h 1516103"/>
              <a:gd name="connsiteX1856" fmla="*/ 877934 w 6314715"/>
              <a:gd name="connsiteY1856" fmla="*/ 1339411 h 1516103"/>
              <a:gd name="connsiteX1857" fmla="*/ 870015 w 6314715"/>
              <a:gd name="connsiteY1857" fmla="*/ 1346968 h 1516103"/>
              <a:gd name="connsiteX1858" fmla="*/ 870015 w 6314715"/>
              <a:gd name="connsiteY1858" fmla="*/ 1331494 h 1516103"/>
              <a:gd name="connsiteX1859" fmla="*/ 854897 w 6314715"/>
              <a:gd name="connsiteY1859" fmla="*/ 1339411 h 1516103"/>
              <a:gd name="connsiteX1860" fmla="*/ 846978 w 6314715"/>
              <a:gd name="connsiteY1860" fmla="*/ 1331494 h 1516103"/>
              <a:gd name="connsiteX1861" fmla="*/ 846978 w 6314715"/>
              <a:gd name="connsiteY1861" fmla="*/ 1339411 h 1516103"/>
              <a:gd name="connsiteX1862" fmla="*/ 823941 w 6314715"/>
              <a:gd name="connsiteY1862" fmla="*/ 1316019 h 1516103"/>
              <a:gd name="connsiteX1863" fmla="*/ 816021 w 6314715"/>
              <a:gd name="connsiteY1863" fmla="*/ 1308462 h 1516103"/>
              <a:gd name="connsiteX1864" fmla="*/ 823941 w 6314715"/>
              <a:gd name="connsiteY1864" fmla="*/ 1300545 h 1516103"/>
              <a:gd name="connsiteX1865" fmla="*/ 816021 w 6314715"/>
              <a:gd name="connsiteY1865" fmla="*/ 1300545 h 1516103"/>
              <a:gd name="connsiteX1866" fmla="*/ 800903 w 6314715"/>
              <a:gd name="connsiteY1866" fmla="*/ 1300545 h 1516103"/>
              <a:gd name="connsiteX1867" fmla="*/ 792984 w 6314715"/>
              <a:gd name="connsiteY1867" fmla="*/ 1300545 h 1516103"/>
              <a:gd name="connsiteX1868" fmla="*/ 793836 w 6314715"/>
              <a:gd name="connsiteY1868" fmla="*/ 1306504 h 1516103"/>
              <a:gd name="connsiteX1869" fmla="*/ 793029 w 6314715"/>
              <a:gd name="connsiteY1869" fmla="*/ 1305493 h 1516103"/>
              <a:gd name="connsiteX1870" fmla="*/ 785425 w 6314715"/>
              <a:gd name="connsiteY1870" fmla="*/ 1308462 h 1516103"/>
              <a:gd name="connsiteX1871" fmla="*/ 769947 w 6314715"/>
              <a:gd name="connsiteY1871" fmla="*/ 1308462 h 1516103"/>
              <a:gd name="connsiteX1872" fmla="*/ 769947 w 6314715"/>
              <a:gd name="connsiteY1872" fmla="*/ 1300545 h 1516103"/>
              <a:gd name="connsiteX1873" fmla="*/ 762388 w 6314715"/>
              <a:gd name="connsiteY1873" fmla="*/ 1292988 h 1516103"/>
              <a:gd name="connsiteX1874" fmla="*/ 754469 w 6314715"/>
              <a:gd name="connsiteY1874" fmla="*/ 1300545 h 1516103"/>
              <a:gd name="connsiteX1875" fmla="*/ 754469 w 6314715"/>
              <a:gd name="connsiteY1875" fmla="*/ 1292988 h 1516103"/>
              <a:gd name="connsiteX1876" fmla="*/ 746910 w 6314715"/>
              <a:gd name="connsiteY1876" fmla="*/ 1300545 h 1516103"/>
              <a:gd name="connsiteX1877" fmla="*/ 746910 w 6314715"/>
              <a:gd name="connsiteY1877" fmla="*/ 1308462 h 1516103"/>
              <a:gd name="connsiteX1878" fmla="*/ 769947 w 6314715"/>
              <a:gd name="connsiteY1878" fmla="*/ 1316019 h 1516103"/>
              <a:gd name="connsiteX1879" fmla="*/ 769947 w 6314715"/>
              <a:gd name="connsiteY1879" fmla="*/ 1308462 h 1516103"/>
              <a:gd name="connsiteX1880" fmla="*/ 777866 w 6314715"/>
              <a:gd name="connsiteY1880" fmla="*/ 1316019 h 1516103"/>
              <a:gd name="connsiteX1881" fmla="*/ 777866 w 6314715"/>
              <a:gd name="connsiteY1881" fmla="*/ 1354525 h 1516103"/>
              <a:gd name="connsiteX1882" fmla="*/ 777866 w 6314715"/>
              <a:gd name="connsiteY1882" fmla="*/ 1369999 h 1516103"/>
              <a:gd name="connsiteX1883" fmla="*/ 769947 w 6314715"/>
              <a:gd name="connsiteY1883" fmla="*/ 1362082 h 1516103"/>
              <a:gd name="connsiteX1884" fmla="*/ 762388 w 6314715"/>
              <a:gd name="connsiteY1884" fmla="*/ 1362082 h 1516103"/>
              <a:gd name="connsiteX1885" fmla="*/ 754469 w 6314715"/>
              <a:gd name="connsiteY1885" fmla="*/ 1339411 h 1516103"/>
              <a:gd name="connsiteX1886" fmla="*/ 754469 w 6314715"/>
              <a:gd name="connsiteY1886" fmla="*/ 1354525 h 1516103"/>
              <a:gd name="connsiteX1887" fmla="*/ 746910 w 6314715"/>
              <a:gd name="connsiteY1887" fmla="*/ 1346968 h 1516103"/>
              <a:gd name="connsiteX1888" fmla="*/ 731792 w 6314715"/>
              <a:gd name="connsiteY1888" fmla="*/ 1346968 h 1516103"/>
              <a:gd name="connsiteX1889" fmla="*/ 731792 w 6314715"/>
              <a:gd name="connsiteY1889" fmla="*/ 1354525 h 1516103"/>
              <a:gd name="connsiteX1890" fmla="*/ 708395 w 6314715"/>
              <a:gd name="connsiteY1890" fmla="*/ 1339411 h 1516103"/>
              <a:gd name="connsiteX1891" fmla="*/ 715954 w 6314715"/>
              <a:gd name="connsiteY1891" fmla="*/ 1331494 h 1516103"/>
              <a:gd name="connsiteX1892" fmla="*/ 708395 w 6314715"/>
              <a:gd name="connsiteY1892" fmla="*/ 1331494 h 1516103"/>
              <a:gd name="connsiteX1893" fmla="*/ 715954 w 6314715"/>
              <a:gd name="connsiteY1893" fmla="*/ 1323936 h 1516103"/>
              <a:gd name="connsiteX1894" fmla="*/ 712174 w 6314715"/>
              <a:gd name="connsiteY1894" fmla="*/ 1316199 h 1516103"/>
              <a:gd name="connsiteX1895" fmla="*/ 711547 w 6314715"/>
              <a:gd name="connsiteY1895" fmla="*/ 1315966 h 1516103"/>
              <a:gd name="connsiteX1896" fmla="*/ 708395 w 6314715"/>
              <a:gd name="connsiteY1896" fmla="*/ 1308462 h 1516103"/>
              <a:gd name="connsiteX1897" fmla="*/ 715954 w 6314715"/>
              <a:gd name="connsiteY1897" fmla="*/ 1292988 h 1516103"/>
              <a:gd name="connsiteX1898" fmla="*/ 700835 w 6314715"/>
              <a:gd name="connsiteY1898" fmla="*/ 1292988 h 1516103"/>
              <a:gd name="connsiteX1899" fmla="*/ 685357 w 6314715"/>
              <a:gd name="connsiteY1899" fmla="*/ 1300545 h 1516103"/>
              <a:gd name="connsiteX1900" fmla="*/ 677798 w 6314715"/>
              <a:gd name="connsiteY1900" fmla="*/ 1292988 h 1516103"/>
              <a:gd name="connsiteX1901" fmla="*/ 661960 w 6314715"/>
              <a:gd name="connsiteY1901" fmla="*/ 1308462 h 1516103"/>
              <a:gd name="connsiteX1902" fmla="*/ 661960 w 6314715"/>
              <a:gd name="connsiteY1902" fmla="*/ 1292988 h 1516103"/>
              <a:gd name="connsiteX1903" fmla="*/ 685357 w 6314715"/>
              <a:gd name="connsiteY1903" fmla="*/ 1285431 h 1516103"/>
              <a:gd name="connsiteX1904" fmla="*/ 692916 w 6314715"/>
              <a:gd name="connsiteY1904" fmla="*/ 1277874 h 1516103"/>
              <a:gd name="connsiteX1905" fmla="*/ 685357 w 6314715"/>
              <a:gd name="connsiteY1905" fmla="*/ 1277874 h 1516103"/>
              <a:gd name="connsiteX1906" fmla="*/ 685357 w 6314715"/>
              <a:gd name="connsiteY1906" fmla="*/ 1285431 h 1516103"/>
              <a:gd name="connsiteX1907" fmla="*/ 677798 w 6314715"/>
              <a:gd name="connsiteY1907" fmla="*/ 1277874 h 1516103"/>
              <a:gd name="connsiteX1908" fmla="*/ 654401 w 6314715"/>
              <a:gd name="connsiteY1908" fmla="*/ 1277874 h 1516103"/>
              <a:gd name="connsiteX1909" fmla="*/ 654401 w 6314715"/>
              <a:gd name="connsiteY1909" fmla="*/ 1269957 h 1516103"/>
              <a:gd name="connsiteX1910" fmla="*/ 631364 w 6314715"/>
              <a:gd name="connsiteY1910" fmla="*/ 1285431 h 1516103"/>
              <a:gd name="connsiteX1911" fmla="*/ 631364 w 6314715"/>
              <a:gd name="connsiteY1911" fmla="*/ 1277874 h 1516103"/>
              <a:gd name="connsiteX1912" fmla="*/ 623805 w 6314715"/>
              <a:gd name="connsiteY1912" fmla="*/ 1269957 h 1516103"/>
              <a:gd name="connsiteX1913" fmla="*/ 615886 w 6314715"/>
              <a:gd name="connsiteY1913" fmla="*/ 1262400 h 1516103"/>
              <a:gd name="connsiteX1914" fmla="*/ 623805 w 6314715"/>
              <a:gd name="connsiteY1914" fmla="*/ 1262400 h 1516103"/>
              <a:gd name="connsiteX1915" fmla="*/ 615886 w 6314715"/>
              <a:gd name="connsiteY1915" fmla="*/ 1254483 h 1516103"/>
              <a:gd name="connsiteX1916" fmla="*/ 615886 w 6314715"/>
              <a:gd name="connsiteY1916" fmla="*/ 1262400 h 1516103"/>
              <a:gd name="connsiteX1917" fmla="*/ 615022 w 6314715"/>
              <a:gd name="connsiteY1917" fmla="*/ 1268446 h 1516103"/>
              <a:gd name="connsiteX1918" fmla="*/ 612106 w 6314715"/>
              <a:gd name="connsiteY1918" fmla="*/ 1263345 h 1516103"/>
              <a:gd name="connsiteX1919" fmla="*/ 608327 w 6314715"/>
              <a:gd name="connsiteY1919" fmla="*/ 1262400 h 1516103"/>
              <a:gd name="connsiteX1920" fmla="*/ 592849 w 6314715"/>
              <a:gd name="connsiteY1920" fmla="*/ 1269957 h 1516103"/>
              <a:gd name="connsiteX1921" fmla="*/ 592849 w 6314715"/>
              <a:gd name="connsiteY1921" fmla="*/ 1262400 h 1516103"/>
              <a:gd name="connsiteX1922" fmla="*/ 562252 w 6314715"/>
              <a:gd name="connsiteY1922" fmla="*/ 1262400 h 1516103"/>
              <a:gd name="connsiteX1923" fmla="*/ 562252 w 6314715"/>
              <a:gd name="connsiteY1923" fmla="*/ 1269957 h 1516103"/>
              <a:gd name="connsiteX1924" fmla="*/ 557348 w 6314715"/>
              <a:gd name="connsiteY1924" fmla="*/ 1264154 h 1516103"/>
              <a:gd name="connsiteX1925" fmla="*/ 553186 w 6314715"/>
              <a:gd name="connsiteY1925" fmla="*/ 1263547 h 1516103"/>
              <a:gd name="connsiteX1926" fmla="*/ 553388 w 6314715"/>
              <a:gd name="connsiteY1926" fmla="*/ 1263345 h 1516103"/>
              <a:gd name="connsiteX1927" fmla="*/ 554333 w 6314715"/>
              <a:gd name="connsiteY1927" fmla="*/ 1262400 h 1516103"/>
              <a:gd name="connsiteX1928" fmla="*/ 552501 w 6314715"/>
              <a:gd name="connsiteY1928" fmla="*/ 1263447 h 1516103"/>
              <a:gd name="connsiteX1929" fmla="*/ 552382 w 6314715"/>
              <a:gd name="connsiteY1929" fmla="*/ 1263429 h 1516103"/>
              <a:gd name="connsiteX1930" fmla="*/ 552237 w 6314715"/>
              <a:gd name="connsiteY1930" fmla="*/ 1263598 h 1516103"/>
              <a:gd name="connsiteX1931" fmla="*/ 547719 w 6314715"/>
              <a:gd name="connsiteY1931" fmla="*/ 1266179 h 1516103"/>
              <a:gd name="connsiteX1932" fmla="*/ 546774 w 6314715"/>
              <a:gd name="connsiteY1932" fmla="*/ 1269957 h 1516103"/>
              <a:gd name="connsiteX1933" fmla="*/ 546774 w 6314715"/>
              <a:gd name="connsiteY1933" fmla="*/ 1262400 h 1516103"/>
              <a:gd name="connsiteX1934" fmla="*/ 538855 w 6314715"/>
              <a:gd name="connsiteY1934" fmla="*/ 1262400 h 1516103"/>
              <a:gd name="connsiteX1935" fmla="*/ 531296 w 6314715"/>
              <a:gd name="connsiteY1935" fmla="*/ 1262400 h 1516103"/>
              <a:gd name="connsiteX1936" fmla="*/ 508259 w 6314715"/>
              <a:gd name="connsiteY1936" fmla="*/ 1269957 h 1516103"/>
              <a:gd name="connsiteX1937" fmla="*/ 492781 w 6314715"/>
              <a:gd name="connsiteY1937" fmla="*/ 1262400 h 1516103"/>
              <a:gd name="connsiteX1938" fmla="*/ 492781 w 6314715"/>
              <a:gd name="connsiteY1938" fmla="*/ 1246926 h 1516103"/>
              <a:gd name="connsiteX1939" fmla="*/ 500340 w 6314715"/>
              <a:gd name="connsiteY1939" fmla="*/ 1246926 h 1516103"/>
              <a:gd name="connsiteX1940" fmla="*/ 492781 w 6314715"/>
              <a:gd name="connsiteY1940" fmla="*/ 1246926 h 1516103"/>
              <a:gd name="connsiteX1941" fmla="*/ 486166 w 6314715"/>
              <a:gd name="connsiteY1941" fmla="*/ 1253538 h 1516103"/>
              <a:gd name="connsiteX1942" fmla="*/ 485842 w 6314715"/>
              <a:gd name="connsiteY1942" fmla="*/ 1253863 h 1516103"/>
              <a:gd name="connsiteX1943" fmla="*/ 485222 w 6314715"/>
              <a:gd name="connsiteY1943" fmla="*/ 1246926 h 1516103"/>
              <a:gd name="connsiteX1944" fmla="*/ 485222 w 6314715"/>
              <a:gd name="connsiteY1944" fmla="*/ 1249760 h 1516103"/>
              <a:gd name="connsiteX1945" fmla="*/ 485222 w 6314715"/>
              <a:gd name="connsiteY1945" fmla="*/ 1253538 h 1516103"/>
              <a:gd name="connsiteX1946" fmla="*/ 485222 w 6314715"/>
              <a:gd name="connsiteY1946" fmla="*/ 1254483 h 1516103"/>
              <a:gd name="connsiteX1947" fmla="*/ 469743 w 6314715"/>
              <a:gd name="connsiteY1947" fmla="*/ 1246926 h 1516103"/>
              <a:gd name="connsiteX1948" fmla="*/ 469743 w 6314715"/>
              <a:gd name="connsiteY1948" fmla="*/ 1262400 h 1516103"/>
              <a:gd name="connsiteX1949" fmla="*/ 485222 w 6314715"/>
              <a:gd name="connsiteY1949" fmla="*/ 1269957 h 1516103"/>
              <a:gd name="connsiteX1950" fmla="*/ 477303 w 6314715"/>
              <a:gd name="connsiteY1950" fmla="*/ 1277874 h 1516103"/>
              <a:gd name="connsiteX1951" fmla="*/ 469743 w 6314715"/>
              <a:gd name="connsiteY1951" fmla="*/ 1277874 h 1516103"/>
              <a:gd name="connsiteX1952" fmla="*/ 469743 w 6314715"/>
              <a:gd name="connsiteY1952" fmla="*/ 1269957 h 1516103"/>
              <a:gd name="connsiteX1953" fmla="*/ 462184 w 6314715"/>
              <a:gd name="connsiteY1953" fmla="*/ 1277874 h 1516103"/>
              <a:gd name="connsiteX1954" fmla="*/ 469743 w 6314715"/>
              <a:gd name="connsiteY1954" fmla="*/ 1277874 h 1516103"/>
              <a:gd name="connsiteX1955" fmla="*/ 469743 w 6314715"/>
              <a:gd name="connsiteY1955" fmla="*/ 1285431 h 1516103"/>
              <a:gd name="connsiteX1956" fmla="*/ 446346 w 6314715"/>
              <a:gd name="connsiteY1956" fmla="*/ 1277874 h 1516103"/>
              <a:gd name="connsiteX1957" fmla="*/ 454265 w 6314715"/>
              <a:gd name="connsiteY1957" fmla="*/ 1277874 h 1516103"/>
              <a:gd name="connsiteX1958" fmla="*/ 446346 w 6314715"/>
              <a:gd name="connsiteY1958" fmla="*/ 1277874 h 1516103"/>
              <a:gd name="connsiteX1959" fmla="*/ 431228 w 6314715"/>
              <a:gd name="connsiteY1959" fmla="*/ 1285431 h 1516103"/>
              <a:gd name="connsiteX1960" fmla="*/ 415750 w 6314715"/>
              <a:gd name="connsiteY1960" fmla="*/ 1292988 h 1516103"/>
              <a:gd name="connsiteX1961" fmla="*/ 415750 w 6314715"/>
              <a:gd name="connsiteY1961" fmla="*/ 1277874 h 1516103"/>
              <a:gd name="connsiteX1962" fmla="*/ 423669 w 6314715"/>
              <a:gd name="connsiteY1962" fmla="*/ 1269957 h 1516103"/>
              <a:gd name="connsiteX1963" fmla="*/ 423669 w 6314715"/>
              <a:gd name="connsiteY1963" fmla="*/ 1272285 h 1516103"/>
              <a:gd name="connsiteX1964" fmla="*/ 423669 w 6314715"/>
              <a:gd name="connsiteY1964" fmla="*/ 1273916 h 1516103"/>
              <a:gd name="connsiteX1965" fmla="*/ 423669 w 6314715"/>
              <a:gd name="connsiteY1965" fmla="*/ 1275546 h 1516103"/>
              <a:gd name="connsiteX1966" fmla="*/ 423669 w 6314715"/>
              <a:gd name="connsiteY1966" fmla="*/ 1277874 h 1516103"/>
              <a:gd name="connsiteX1967" fmla="*/ 431228 w 6314715"/>
              <a:gd name="connsiteY1967" fmla="*/ 1262400 h 1516103"/>
              <a:gd name="connsiteX1968" fmla="*/ 431228 w 6314715"/>
              <a:gd name="connsiteY1968" fmla="*/ 1269957 h 1516103"/>
              <a:gd name="connsiteX1969" fmla="*/ 438787 w 6314715"/>
              <a:gd name="connsiteY1969" fmla="*/ 1269957 h 1516103"/>
              <a:gd name="connsiteX1970" fmla="*/ 431228 w 6314715"/>
              <a:gd name="connsiteY1970" fmla="*/ 1269957 h 1516103"/>
              <a:gd name="connsiteX1971" fmla="*/ 446346 w 6314715"/>
              <a:gd name="connsiteY1971" fmla="*/ 1262400 h 1516103"/>
              <a:gd name="connsiteX1972" fmla="*/ 454265 w 6314715"/>
              <a:gd name="connsiteY1972" fmla="*/ 1262400 h 1516103"/>
              <a:gd name="connsiteX1973" fmla="*/ 446346 w 6314715"/>
              <a:gd name="connsiteY1973" fmla="*/ 1254483 h 1516103"/>
              <a:gd name="connsiteX1974" fmla="*/ 431228 w 6314715"/>
              <a:gd name="connsiteY1974" fmla="*/ 1246926 h 1516103"/>
              <a:gd name="connsiteX1975" fmla="*/ 431228 w 6314715"/>
              <a:gd name="connsiteY1975" fmla="*/ 1239009 h 1516103"/>
              <a:gd name="connsiteX1976" fmla="*/ 431228 w 6314715"/>
              <a:gd name="connsiteY1976" fmla="*/ 1231452 h 1516103"/>
              <a:gd name="connsiteX1977" fmla="*/ 423669 w 6314715"/>
              <a:gd name="connsiteY1977" fmla="*/ 1239009 h 1516103"/>
              <a:gd name="connsiteX1978" fmla="*/ 408191 w 6314715"/>
              <a:gd name="connsiteY1978" fmla="*/ 1223895 h 1516103"/>
              <a:gd name="connsiteX1979" fmla="*/ 407201 w 6314715"/>
              <a:gd name="connsiteY1979" fmla="*/ 1230507 h 1516103"/>
              <a:gd name="connsiteX1980" fmla="*/ 407085 w 6314715"/>
              <a:gd name="connsiteY1980" fmla="*/ 1230523 h 1516103"/>
              <a:gd name="connsiteX1981" fmla="*/ 400317 w 6314715"/>
              <a:gd name="connsiteY1981" fmla="*/ 1224839 h 1516103"/>
              <a:gd name="connsiteX1982" fmla="*/ 392713 w 6314715"/>
              <a:gd name="connsiteY1982" fmla="*/ 1223895 h 1516103"/>
              <a:gd name="connsiteX1983" fmla="*/ 400272 w 6314715"/>
              <a:gd name="connsiteY1983" fmla="*/ 1231452 h 1516103"/>
              <a:gd name="connsiteX1984" fmla="*/ 392713 w 6314715"/>
              <a:gd name="connsiteY1984" fmla="*/ 1231452 h 1516103"/>
              <a:gd name="connsiteX1985" fmla="*/ 377235 w 6314715"/>
              <a:gd name="connsiteY1985" fmla="*/ 1223895 h 1516103"/>
              <a:gd name="connsiteX1986" fmla="*/ 369676 w 6314715"/>
              <a:gd name="connsiteY1986" fmla="*/ 1216337 h 1516103"/>
              <a:gd name="connsiteX1987" fmla="*/ 363297 w 6314715"/>
              <a:gd name="connsiteY1987" fmla="*/ 1211732 h 1516103"/>
              <a:gd name="connsiteX1988" fmla="*/ 362927 w 6314715"/>
              <a:gd name="connsiteY1988" fmla="*/ 1208208 h 1516103"/>
              <a:gd name="connsiteX1989" fmla="*/ 365896 w 6314715"/>
              <a:gd name="connsiteY1989" fmla="*/ 1207431 h 1516103"/>
              <a:gd name="connsiteX1990" fmla="*/ 369676 w 6314715"/>
              <a:gd name="connsiteY1990" fmla="*/ 1200503 h 1516103"/>
              <a:gd name="connsiteX1991" fmla="*/ 365896 w 6314715"/>
              <a:gd name="connsiteY1991" fmla="*/ 1201493 h 1516103"/>
              <a:gd name="connsiteX1992" fmla="*/ 362814 w 6314715"/>
              <a:gd name="connsiteY1992" fmla="*/ 1207141 h 1516103"/>
              <a:gd name="connsiteX1993" fmla="*/ 362116 w 6314715"/>
              <a:gd name="connsiteY1993" fmla="*/ 1200503 h 1516103"/>
              <a:gd name="connsiteX1994" fmla="*/ 338719 w 6314715"/>
              <a:gd name="connsiteY1994" fmla="*/ 1200503 h 1516103"/>
              <a:gd name="connsiteX1995" fmla="*/ 331160 w 6314715"/>
              <a:gd name="connsiteY1995" fmla="*/ 1192946 h 1516103"/>
              <a:gd name="connsiteX1996" fmla="*/ 331160 w 6314715"/>
              <a:gd name="connsiteY1996" fmla="*/ 1200503 h 1516103"/>
              <a:gd name="connsiteX1997" fmla="*/ 308123 w 6314715"/>
              <a:gd name="connsiteY1997" fmla="*/ 1185389 h 1516103"/>
              <a:gd name="connsiteX1998" fmla="*/ 308123 w 6314715"/>
              <a:gd name="connsiteY1998" fmla="*/ 1192946 h 1516103"/>
              <a:gd name="connsiteX1999" fmla="*/ 284726 w 6314715"/>
              <a:gd name="connsiteY1999" fmla="*/ 1192946 h 1516103"/>
              <a:gd name="connsiteX2000" fmla="*/ 269608 w 6314715"/>
              <a:gd name="connsiteY2000" fmla="*/ 1192946 h 1516103"/>
              <a:gd name="connsiteX2001" fmla="*/ 223173 w 6314715"/>
              <a:gd name="connsiteY2001" fmla="*/ 1192946 h 1516103"/>
              <a:gd name="connsiteX2002" fmla="*/ 223173 w 6314715"/>
              <a:gd name="connsiteY2002" fmla="*/ 1185389 h 1516103"/>
              <a:gd name="connsiteX2003" fmla="*/ 215614 w 6314715"/>
              <a:gd name="connsiteY2003" fmla="*/ 1192946 h 1516103"/>
              <a:gd name="connsiteX2004" fmla="*/ 184658 w 6314715"/>
              <a:gd name="connsiteY2004" fmla="*/ 1192946 h 1516103"/>
              <a:gd name="connsiteX2005" fmla="*/ 184658 w 6314715"/>
              <a:gd name="connsiteY2005" fmla="*/ 1188223 h 1516103"/>
              <a:gd name="connsiteX2006" fmla="*/ 184658 w 6314715"/>
              <a:gd name="connsiteY2006" fmla="*/ 1185389 h 1516103"/>
              <a:gd name="connsiteX2007" fmla="*/ 169180 w 6314715"/>
              <a:gd name="connsiteY2007" fmla="*/ 1192946 h 1516103"/>
              <a:gd name="connsiteX2008" fmla="*/ 169180 w 6314715"/>
              <a:gd name="connsiteY2008" fmla="*/ 1185389 h 1516103"/>
              <a:gd name="connsiteX2009" fmla="*/ 161621 w 6314715"/>
              <a:gd name="connsiteY2009" fmla="*/ 1185389 h 1516103"/>
              <a:gd name="connsiteX2010" fmla="*/ 161621 w 6314715"/>
              <a:gd name="connsiteY2010" fmla="*/ 1192946 h 1516103"/>
              <a:gd name="connsiteX2011" fmla="*/ 146142 w 6314715"/>
              <a:gd name="connsiteY2011" fmla="*/ 1185389 h 1516103"/>
              <a:gd name="connsiteX2012" fmla="*/ 146142 w 6314715"/>
              <a:gd name="connsiteY2012" fmla="*/ 1177472 h 1516103"/>
              <a:gd name="connsiteX2013" fmla="*/ 138583 w 6314715"/>
              <a:gd name="connsiteY2013" fmla="*/ 1177472 h 1516103"/>
              <a:gd name="connsiteX2014" fmla="*/ 138583 w 6314715"/>
              <a:gd name="connsiteY2014" fmla="*/ 1169915 h 1516103"/>
              <a:gd name="connsiteX2015" fmla="*/ 115546 w 6314715"/>
              <a:gd name="connsiteY2015" fmla="*/ 1162358 h 1516103"/>
              <a:gd name="connsiteX2016" fmla="*/ 123105 w 6314715"/>
              <a:gd name="connsiteY2016" fmla="*/ 1154441 h 1516103"/>
              <a:gd name="connsiteX2017" fmla="*/ 107627 w 6314715"/>
              <a:gd name="connsiteY2017" fmla="*/ 1154441 h 1516103"/>
              <a:gd name="connsiteX2018" fmla="*/ 100068 w 6314715"/>
              <a:gd name="connsiteY2018" fmla="*/ 1162358 h 1516103"/>
              <a:gd name="connsiteX2019" fmla="*/ 84590 w 6314715"/>
              <a:gd name="connsiteY2019" fmla="*/ 1154441 h 1516103"/>
              <a:gd name="connsiteX2020" fmla="*/ 69112 w 6314715"/>
              <a:gd name="connsiteY2020" fmla="*/ 1131410 h 1516103"/>
              <a:gd name="connsiteX2021" fmla="*/ 53994 w 6314715"/>
              <a:gd name="connsiteY2021" fmla="*/ 1131410 h 1516103"/>
              <a:gd name="connsiteX2022" fmla="*/ 46075 w 6314715"/>
              <a:gd name="connsiteY2022" fmla="*/ 1138967 h 1516103"/>
              <a:gd name="connsiteX2023" fmla="*/ 46075 w 6314715"/>
              <a:gd name="connsiteY2023" fmla="*/ 1131410 h 1516103"/>
              <a:gd name="connsiteX2024" fmla="*/ 38515 w 6314715"/>
              <a:gd name="connsiteY2024" fmla="*/ 1115936 h 1516103"/>
              <a:gd name="connsiteX2025" fmla="*/ 30596 w 6314715"/>
              <a:gd name="connsiteY2025" fmla="*/ 1131410 h 1516103"/>
              <a:gd name="connsiteX2026" fmla="*/ 23037 w 6314715"/>
              <a:gd name="connsiteY2026" fmla="*/ 1108379 h 1516103"/>
              <a:gd name="connsiteX2027" fmla="*/ 0 w 6314715"/>
              <a:gd name="connsiteY2027" fmla="*/ 1108379 h 1516103"/>
              <a:gd name="connsiteX2028" fmla="*/ 0 w 6314715"/>
              <a:gd name="connsiteY2028" fmla="*/ 1100462 h 1516103"/>
              <a:gd name="connsiteX2029" fmla="*/ 7559 w 6314715"/>
              <a:gd name="connsiteY2029" fmla="*/ 1100462 h 1516103"/>
              <a:gd name="connsiteX2030" fmla="*/ 7559 w 6314715"/>
              <a:gd name="connsiteY2030" fmla="*/ 1092904 h 1516103"/>
              <a:gd name="connsiteX2031" fmla="*/ 15118 w 6314715"/>
              <a:gd name="connsiteY2031" fmla="*/ 1092904 h 1516103"/>
              <a:gd name="connsiteX2032" fmla="*/ 15118 w 6314715"/>
              <a:gd name="connsiteY2032" fmla="*/ 1084987 h 1516103"/>
              <a:gd name="connsiteX2033" fmla="*/ 7559 w 6314715"/>
              <a:gd name="connsiteY2033" fmla="*/ 1084987 h 1516103"/>
              <a:gd name="connsiteX2034" fmla="*/ 23037 w 6314715"/>
              <a:gd name="connsiteY2034" fmla="*/ 1069873 h 1516103"/>
              <a:gd name="connsiteX2035" fmla="*/ 15118 w 6314715"/>
              <a:gd name="connsiteY2035" fmla="*/ 1069873 h 1516103"/>
              <a:gd name="connsiteX2036" fmla="*/ 15118 w 6314715"/>
              <a:gd name="connsiteY2036" fmla="*/ 1062316 h 1516103"/>
              <a:gd name="connsiteX2037" fmla="*/ 7559 w 6314715"/>
              <a:gd name="connsiteY2037" fmla="*/ 1054399 h 1516103"/>
              <a:gd name="connsiteX2038" fmla="*/ 15118 w 6314715"/>
              <a:gd name="connsiteY2038" fmla="*/ 1054399 h 1516103"/>
              <a:gd name="connsiteX2039" fmla="*/ 7559 w 6314715"/>
              <a:gd name="connsiteY2039" fmla="*/ 1046842 h 1516103"/>
              <a:gd name="connsiteX2040" fmla="*/ 15118 w 6314715"/>
              <a:gd name="connsiteY2040" fmla="*/ 1038925 h 1516103"/>
              <a:gd name="connsiteX2041" fmla="*/ 23037 w 6314715"/>
              <a:gd name="connsiteY2041" fmla="*/ 1038925 h 1516103"/>
              <a:gd name="connsiteX2042" fmla="*/ 30596 w 6314715"/>
              <a:gd name="connsiteY2042" fmla="*/ 1023451 h 1516103"/>
              <a:gd name="connsiteX2043" fmla="*/ 30596 w 6314715"/>
              <a:gd name="connsiteY2043" fmla="*/ 1031368 h 1516103"/>
              <a:gd name="connsiteX2044" fmla="*/ 38515 w 6314715"/>
              <a:gd name="connsiteY2044" fmla="*/ 1015894 h 1516103"/>
              <a:gd name="connsiteX2045" fmla="*/ 30596 w 6314715"/>
              <a:gd name="connsiteY2045" fmla="*/ 1008337 h 1516103"/>
              <a:gd name="connsiteX2046" fmla="*/ 38515 w 6314715"/>
              <a:gd name="connsiteY2046" fmla="*/ 992862 h 1516103"/>
              <a:gd name="connsiteX2047" fmla="*/ 46075 w 6314715"/>
              <a:gd name="connsiteY2047" fmla="*/ 984945 h 1516103"/>
              <a:gd name="connsiteX2048" fmla="*/ 53994 w 6314715"/>
              <a:gd name="connsiteY2048" fmla="*/ 977388 h 1516103"/>
              <a:gd name="connsiteX2049" fmla="*/ 69112 w 6314715"/>
              <a:gd name="connsiteY2049" fmla="*/ 969831 h 1516103"/>
              <a:gd name="connsiteX2050" fmla="*/ 61553 w 6314715"/>
              <a:gd name="connsiteY2050" fmla="*/ 961914 h 1516103"/>
              <a:gd name="connsiteX2051" fmla="*/ 69112 w 6314715"/>
              <a:gd name="connsiteY2051" fmla="*/ 946800 h 1516103"/>
              <a:gd name="connsiteX2052" fmla="*/ 53994 w 6314715"/>
              <a:gd name="connsiteY2052" fmla="*/ 946800 h 1516103"/>
              <a:gd name="connsiteX2053" fmla="*/ 69112 w 6314715"/>
              <a:gd name="connsiteY2053" fmla="*/ 930966 h 1516103"/>
              <a:gd name="connsiteX2054" fmla="*/ 76671 w 6314715"/>
              <a:gd name="connsiteY2054" fmla="*/ 930966 h 1516103"/>
              <a:gd name="connsiteX2055" fmla="*/ 84590 w 6314715"/>
              <a:gd name="connsiteY2055" fmla="*/ 923409 h 1516103"/>
              <a:gd name="connsiteX2056" fmla="*/ 123105 w 6314715"/>
              <a:gd name="connsiteY2056" fmla="*/ 907935 h 1516103"/>
              <a:gd name="connsiteX2057" fmla="*/ 138583 w 6314715"/>
              <a:gd name="connsiteY2057" fmla="*/ 900378 h 1516103"/>
              <a:gd name="connsiteX2058" fmla="*/ 146142 w 6314715"/>
              <a:gd name="connsiteY2058" fmla="*/ 892821 h 1516103"/>
              <a:gd name="connsiteX2059" fmla="*/ 154062 w 6314715"/>
              <a:gd name="connsiteY2059" fmla="*/ 892821 h 1516103"/>
              <a:gd name="connsiteX2060" fmla="*/ 146142 w 6314715"/>
              <a:gd name="connsiteY2060" fmla="*/ 877346 h 1516103"/>
              <a:gd name="connsiteX2061" fmla="*/ 161621 w 6314715"/>
              <a:gd name="connsiteY2061" fmla="*/ 869429 h 1516103"/>
              <a:gd name="connsiteX2062" fmla="*/ 177099 w 6314715"/>
              <a:gd name="connsiteY2062" fmla="*/ 869429 h 1516103"/>
              <a:gd name="connsiteX2063" fmla="*/ 177099 w 6314715"/>
              <a:gd name="connsiteY2063" fmla="*/ 861872 h 1516103"/>
              <a:gd name="connsiteX2064" fmla="*/ 184658 w 6314715"/>
              <a:gd name="connsiteY2064" fmla="*/ 869429 h 1516103"/>
              <a:gd name="connsiteX2065" fmla="*/ 200136 w 6314715"/>
              <a:gd name="connsiteY2065" fmla="*/ 861872 h 1516103"/>
              <a:gd name="connsiteX2066" fmla="*/ 200136 w 6314715"/>
              <a:gd name="connsiteY2066" fmla="*/ 869429 h 1516103"/>
              <a:gd name="connsiteX2067" fmla="*/ 238651 w 6314715"/>
              <a:gd name="connsiteY2067" fmla="*/ 877346 h 1516103"/>
              <a:gd name="connsiteX2068" fmla="*/ 277167 w 6314715"/>
              <a:gd name="connsiteY2068" fmla="*/ 877346 h 1516103"/>
              <a:gd name="connsiteX2069" fmla="*/ 277167 w 6314715"/>
              <a:gd name="connsiteY2069" fmla="*/ 869429 h 1516103"/>
              <a:gd name="connsiteX2070" fmla="*/ 284726 w 6314715"/>
              <a:gd name="connsiteY2070" fmla="*/ 861872 h 1516103"/>
              <a:gd name="connsiteX2071" fmla="*/ 323241 w 6314715"/>
              <a:gd name="connsiteY2071" fmla="*/ 861872 h 1516103"/>
              <a:gd name="connsiteX2072" fmla="*/ 308123 w 6314715"/>
              <a:gd name="connsiteY2072" fmla="*/ 854315 h 1516103"/>
              <a:gd name="connsiteX2073" fmla="*/ 315682 w 6314715"/>
              <a:gd name="connsiteY2073" fmla="*/ 854315 h 1516103"/>
              <a:gd name="connsiteX2074" fmla="*/ 308123 w 6314715"/>
              <a:gd name="connsiteY2074" fmla="*/ 854315 h 1516103"/>
              <a:gd name="connsiteX2075" fmla="*/ 300204 w 6314715"/>
              <a:gd name="connsiteY2075" fmla="*/ 854315 h 1516103"/>
              <a:gd name="connsiteX2076" fmla="*/ 300204 w 6314715"/>
              <a:gd name="connsiteY2076" fmla="*/ 861872 h 1516103"/>
              <a:gd name="connsiteX2077" fmla="*/ 300204 w 6314715"/>
              <a:gd name="connsiteY2077" fmla="*/ 846758 h 1516103"/>
              <a:gd name="connsiteX2078" fmla="*/ 292285 w 6314715"/>
              <a:gd name="connsiteY2078" fmla="*/ 854315 h 1516103"/>
              <a:gd name="connsiteX2079" fmla="*/ 292285 w 6314715"/>
              <a:gd name="connsiteY2079" fmla="*/ 861872 h 1516103"/>
              <a:gd name="connsiteX2080" fmla="*/ 284726 w 6314715"/>
              <a:gd name="connsiteY2080" fmla="*/ 861872 h 1516103"/>
              <a:gd name="connsiteX2081" fmla="*/ 284726 w 6314715"/>
              <a:gd name="connsiteY2081" fmla="*/ 854315 h 1516103"/>
              <a:gd name="connsiteX2082" fmla="*/ 238651 w 6314715"/>
              <a:gd name="connsiteY2082" fmla="*/ 846758 h 1516103"/>
              <a:gd name="connsiteX2083" fmla="*/ 238651 w 6314715"/>
              <a:gd name="connsiteY2083" fmla="*/ 838841 h 1516103"/>
              <a:gd name="connsiteX2084" fmla="*/ 323241 w 6314715"/>
              <a:gd name="connsiteY2084" fmla="*/ 831284 h 1516103"/>
              <a:gd name="connsiteX2085" fmla="*/ 323241 w 6314715"/>
              <a:gd name="connsiteY2085" fmla="*/ 823367 h 1516103"/>
              <a:gd name="connsiteX2086" fmla="*/ 362116 w 6314715"/>
              <a:gd name="connsiteY2086" fmla="*/ 815810 h 1516103"/>
              <a:gd name="connsiteX2087" fmla="*/ 362116 w 6314715"/>
              <a:gd name="connsiteY2087" fmla="*/ 823367 h 1516103"/>
              <a:gd name="connsiteX2088" fmla="*/ 392713 w 6314715"/>
              <a:gd name="connsiteY2088" fmla="*/ 815810 h 1516103"/>
              <a:gd name="connsiteX2089" fmla="*/ 384794 w 6314715"/>
              <a:gd name="connsiteY2089" fmla="*/ 807893 h 1516103"/>
              <a:gd name="connsiteX2090" fmla="*/ 400272 w 6314715"/>
              <a:gd name="connsiteY2090" fmla="*/ 800336 h 1516103"/>
              <a:gd name="connsiteX2091" fmla="*/ 400272 w 6314715"/>
              <a:gd name="connsiteY2091" fmla="*/ 807893 h 1516103"/>
              <a:gd name="connsiteX2092" fmla="*/ 423669 w 6314715"/>
              <a:gd name="connsiteY2092" fmla="*/ 800336 h 1516103"/>
              <a:gd name="connsiteX2093" fmla="*/ 423669 w 6314715"/>
              <a:gd name="connsiteY2093" fmla="*/ 792779 h 1516103"/>
              <a:gd name="connsiteX2094" fmla="*/ 446346 w 6314715"/>
              <a:gd name="connsiteY2094" fmla="*/ 785221 h 1516103"/>
              <a:gd name="connsiteX2095" fmla="*/ 415750 w 6314715"/>
              <a:gd name="connsiteY2095" fmla="*/ 785221 h 1516103"/>
              <a:gd name="connsiteX2096" fmla="*/ 423669 w 6314715"/>
              <a:gd name="connsiteY2096" fmla="*/ 769387 h 1516103"/>
              <a:gd name="connsiteX2097" fmla="*/ 400272 w 6314715"/>
              <a:gd name="connsiteY2097" fmla="*/ 785221 h 1516103"/>
              <a:gd name="connsiteX2098" fmla="*/ 408191 w 6314715"/>
              <a:gd name="connsiteY2098" fmla="*/ 769387 h 1516103"/>
              <a:gd name="connsiteX2099" fmla="*/ 415750 w 6314715"/>
              <a:gd name="connsiteY2099" fmla="*/ 769387 h 1516103"/>
              <a:gd name="connsiteX2100" fmla="*/ 400272 w 6314715"/>
              <a:gd name="connsiteY2100" fmla="*/ 761830 h 1516103"/>
              <a:gd name="connsiteX2101" fmla="*/ 415750 w 6314715"/>
              <a:gd name="connsiteY2101" fmla="*/ 754633 h 1516103"/>
              <a:gd name="connsiteX2102" fmla="*/ 408191 w 6314715"/>
              <a:gd name="connsiteY2102" fmla="*/ 754633 h 1516103"/>
              <a:gd name="connsiteX2103" fmla="*/ 408191 w 6314715"/>
              <a:gd name="connsiteY2103" fmla="*/ 753644 h 1516103"/>
              <a:gd name="connsiteX2104" fmla="*/ 408191 w 6314715"/>
              <a:gd name="connsiteY2104" fmla="*/ 747706 h 1516103"/>
              <a:gd name="connsiteX2105" fmla="*/ 408191 w 6314715"/>
              <a:gd name="connsiteY2105" fmla="*/ 746716 h 1516103"/>
              <a:gd name="connsiteX2106" fmla="*/ 400272 w 6314715"/>
              <a:gd name="connsiteY2106" fmla="*/ 746716 h 1516103"/>
              <a:gd name="connsiteX2107" fmla="*/ 392713 w 6314715"/>
              <a:gd name="connsiteY2107" fmla="*/ 746716 h 1516103"/>
              <a:gd name="connsiteX2108" fmla="*/ 400272 w 6314715"/>
              <a:gd name="connsiteY2108" fmla="*/ 739159 h 1516103"/>
              <a:gd name="connsiteX2109" fmla="*/ 408191 w 6314715"/>
              <a:gd name="connsiteY2109" fmla="*/ 739159 h 1516103"/>
              <a:gd name="connsiteX2110" fmla="*/ 415750 w 6314715"/>
              <a:gd name="connsiteY2110" fmla="*/ 746716 h 1516103"/>
              <a:gd name="connsiteX2111" fmla="*/ 408191 w 6314715"/>
              <a:gd name="connsiteY2111" fmla="*/ 739159 h 1516103"/>
              <a:gd name="connsiteX2112" fmla="*/ 408191 w 6314715"/>
              <a:gd name="connsiteY2112" fmla="*/ 723685 h 1516103"/>
              <a:gd name="connsiteX2113" fmla="*/ 415750 w 6314715"/>
              <a:gd name="connsiteY2113" fmla="*/ 739159 h 1516103"/>
              <a:gd name="connsiteX2114" fmla="*/ 415750 w 6314715"/>
              <a:gd name="connsiteY2114" fmla="*/ 725754 h 1516103"/>
              <a:gd name="connsiteX2115" fmla="*/ 415750 w 6314715"/>
              <a:gd name="connsiteY2115" fmla="*/ 723685 h 1516103"/>
              <a:gd name="connsiteX2116" fmla="*/ 431228 w 6314715"/>
              <a:gd name="connsiteY2116" fmla="*/ 716128 h 1516103"/>
              <a:gd name="connsiteX2117" fmla="*/ 423669 w 6314715"/>
              <a:gd name="connsiteY2117" fmla="*/ 708211 h 1516103"/>
              <a:gd name="connsiteX2118" fmla="*/ 415750 w 6314715"/>
              <a:gd name="connsiteY2118" fmla="*/ 716128 h 1516103"/>
              <a:gd name="connsiteX2119" fmla="*/ 405176 w 6314715"/>
              <a:gd name="connsiteY2119" fmla="*/ 718062 h 1516103"/>
              <a:gd name="connsiteX2120" fmla="*/ 403899 w 6314715"/>
              <a:gd name="connsiteY2120" fmla="*/ 721589 h 1516103"/>
              <a:gd name="connsiteX2121" fmla="*/ 400272 w 6314715"/>
              <a:gd name="connsiteY2121" fmla="*/ 723685 h 1516103"/>
              <a:gd name="connsiteX2122" fmla="*/ 402527 w 6314715"/>
              <a:gd name="connsiteY2122" fmla="*/ 725376 h 1516103"/>
              <a:gd name="connsiteX2123" fmla="*/ 400272 w 6314715"/>
              <a:gd name="connsiteY2123" fmla="*/ 731602 h 1516103"/>
              <a:gd name="connsiteX2124" fmla="*/ 377235 w 6314715"/>
              <a:gd name="connsiteY2124" fmla="*/ 739159 h 1516103"/>
              <a:gd name="connsiteX2125" fmla="*/ 277167 w 6314715"/>
              <a:gd name="connsiteY2125" fmla="*/ 731602 h 1516103"/>
              <a:gd name="connsiteX2126" fmla="*/ 261689 w 6314715"/>
              <a:gd name="connsiteY2126" fmla="*/ 739159 h 1516103"/>
              <a:gd name="connsiteX2127" fmla="*/ 269608 w 6314715"/>
              <a:gd name="connsiteY2127" fmla="*/ 731602 h 1516103"/>
              <a:gd name="connsiteX2128" fmla="*/ 269608 w 6314715"/>
              <a:gd name="connsiteY2128" fmla="*/ 716128 h 1516103"/>
              <a:gd name="connsiteX2129" fmla="*/ 254129 w 6314715"/>
              <a:gd name="connsiteY2129" fmla="*/ 708211 h 1516103"/>
              <a:gd name="connsiteX2130" fmla="*/ 254129 w 6314715"/>
              <a:gd name="connsiteY2130" fmla="*/ 692737 h 1516103"/>
              <a:gd name="connsiteX2131" fmla="*/ 238651 w 6314715"/>
              <a:gd name="connsiteY2131" fmla="*/ 723685 h 1516103"/>
              <a:gd name="connsiteX2132" fmla="*/ 238651 w 6314715"/>
              <a:gd name="connsiteY2132" fmla="*/ 716128 h 1516103"/>
              <a:gd name="connsiteX2133" fmla="*/ 246210 w 6314715"/>
              <a:gd name="connsiteY2133" fmla="*/ 708211 h 1516103"/>
              <a:gd name="connsiteX2134" fmla="*/ 246210 w 6314715"/>
              <a:gd name="connsiteY2134" fmla="*/ 700654 h 1516103"/>
              <a:gd name="connsiteX2135" fmla="*/ 246210 w 6314715"/>
              <a:gd name="connsiteY2135" fmla="*/ 692737 h 1516103"/>
              <a:gd name="connsiteX2136" fmla="*/ 230732 w 6314715"/>
              <a:gd name="connsiteY2136" fmla="*/ 692737 h 1516103"/>
              <a:gd name="connsiteX2137" fmla="*/ 215614 w 6314715"/>
              <a:gd name="connsiteY2137" fmla="*/ 692737 h 1516103"/>
              <a:gd name="connsiteX2138" fmla="*/ 208055 w 6314715"/>
              <a:gd name="connsiteY2138" fmla="*/ 685180 h 1516103"/>
              <a:gd name="connsiteX2139" fmla="*/ 177099 w 6314715"/>
              <a:gd name="connsiteY2139" fmla="*/ 685180 h 1516103"/>
              <a:gd name="connsiteX2140" fmla="*/ 169180 w 6314715"/>
              <a:gd name="connsiteY2140" fmla="*/ 677622 h 1516103"/>
              <a:gd name="connsiteX2141" fmla="*/ 177099 w 6314715"/>
              <a:gd name="connsiteY2141" fmla="*/ 662148 h 1516103"/>
              <a:gd name="connsiteX2142" fmla="*/ 177099 w 6314715"/>
              <a:gd name="connsiteY2142" fmla="*/ 646674 h 1516103"/>
              <a:gd name="connsiteX2143" fmla="*/ 169180 w 6314715"/>
              <a:gd name="connsiteY2143" fmla="*/ 662148 h 1516103"/>
              <a:gd name="connsiteX2144" fmla="*/ 169180 w 6314715"/>
              <a:gd name="connsiteY2144" fmla="*/ 660214 h 1516103"/>
              <a:gd name="connsiteX2145" fmla="*/ 169180 w 6314715"/>
              <a:gd name="connsiteY2145" fmla="*/ 646674 h 1516103"/>
              <a:gd name="connsiteX2146" fmla="*/ 161621 w 6314715"/>
              <a:gd name="connsiteY2146" fmla="*/ 639117 h 1516103"/>
              <a:gd name="connsiteX2147" fmla="*/ 177099 w 6314715"/>
              <a:gd name="connsiteY2147" fmla="*/ 639117 h 1516103"/>
              <a:gd name="connsiteX2148" fmla="*/ 177099 w 6314715"/>
              <a:gd name="connsiteY2148" fmla="*/ 623643 h 1516103"/>
              <a:gd name="connsiteX2149" fmla="*/ 169180 w 6314715"/>
              <a:gd name="connsiteY2149" fmla="*/ 616086 h 1516103"/>
              <a:gd name="connsiteX2150" fmla="*/ 177099 w 6314715"/>
              <a:gd name="connsiteY2150" fmla="*/ 608169 h 1516103"/>
              <a:gd name="connsiteX2151" fmla="*/ 184658 w 6314715"/>
              <a:gd name="connsiteY2151" fmla="*/ 600612 h 1516103"/>
              <a:gd name="connsiteX2152" fmla="*/ 284726 w 6314715"/>
              <a:gd name="connsiteY2152" fmla="*/ 577580 h 1516103"/>
              <a:gd name="connsiteX2153" fmla="*/ 284726 w 6314715"/>
              <a:gd name="connsiteY2153" fmla="*/ 570023 h 1516103"/>
              <a:gd name="connsiteX2154" fmla="*/ 292285 w 6314715"/>
              <a:gd name="connsiteY2154" fmla="*/ 570023 h 1516103"/>
              <a:gd name="connsiteX2155" fmla="*/ 284726 w 6314715"/>
              <a:gd name="connsiteY2155" fmla="*/ 570023 h 1516103"/>
              <a:gd name="connsiteX2156" fmla="*/ 269608 w 6314715"/>
              <a:gd name="connsiteY2156" fmla="*/ 570023 h 1516103"/>
              <a:gd name="connsiteX2157" fmla="*/ 246210 w 6314715"/>
              <a:gd name="connsiteY2157" fmla="*/ 570023 h 1516103"/>
              <a:gd name="connsiteX2158" fmla="*/ 238651 w 6314715"/>
              <a:gd name="connsiteY2158" fmla="*/ 562106 h 1516103"/>
              <a:gd name="connsiteX2159" fmla="*/ 246210 w 6314715"/>
              <a:gd name="connsiteY2159" fmla="*/ 562106 h 1516103"/>
              <a:gd name="connsiteX2160" fmla="*/ 254129 w 6314715"/>
              <a:gd name="connsiteY2160" fmla="*/ 546632 h 1516103"/>
              <a:gd name="connsiteX2161" fmla="*/ 261689 w 6314715"/>
              <a:gd name="connsiteY2161" fmla="*/ 546632 h 1516103"/>
              <a:gd name="connsiteX2162" fmla="*/ 261689 w 6314715"/>
              <a:gd name="connsiteY2162" fmla="*/ 539075 h 1516103"/>
              <a:gd name="connsiteX2163" fmla="*/ 269608 w 6314715"/>
              <a:gd name="connsiteY2163" fmla="*/ 531158 h 1516103"/>
              <a:gd name="connsiteX2164" fmla="*/ 269608 w 6314715"/>
              <a:gd name="connsiteY2164" fmla="*/ 539030 h 1516103"/>
              <a:gd name="connsiteX2165" fmla="*/ 269608 w 6314715"/>
              <a:gd name="connsiteY2165" fmla="*/ 539075 h 1516103"/>
              <a:gd name="connsiteX2166" fmla="*/ 277167 w 6314715"/>
              <a:gd name="connsiteY2166" fmla="*/ 539075 h 1516103"/>
              <a:gd name="connsiteX2167" fmla="*/ 277167 w 6314715"/>
              <a:gd name="connsiteY2167" fmla="*/ 531158 h 1516103"/>
              <a:gd name="connsiteX2168" fmla="*/ 277167 w 6314715"/>
              <a:gd name="connsiteY2168" fmla="*/ 523601 h 1516103"/>
              <a:gd name="connsiteX2169" fmla="*/ 261689 w 6314715"/>
              <a:gd name="connsiteY2169" fmla="*/ 516044 h 1516103"/>
              <a:gd name="connsiteX2170" fmla="*/ 277167 w 6314715"/>
              <a:gd name="connsiteY2170" fmla="*/ 508127 h 1516103"/>
              <a:gd name="connsiteX2171" fmla="*/ 261689 w 6314715"/>
              <a:gd name="connsiteY2171" fmla="*/ 508127 h 1516103"/>
              <a:gd name="connsiteX2172" fmla="*/ 261689 w 6314715"/>
              <a:gd name="connsiteY2172" fmla="*/ 500570 h 1516103"/>
              <a:gd name="connsiteX2173" fmla="*/ 269608 w 6314715"/>
              <a:gd name="connsiteY2173" fmla="*/ 492653 h 1516103"/>
              <a:gd name="connsiteX2174" fmla="*/ 254129 w 6314715"/>
              <a:gd name="connsiteY2174" fmla="*/ 485096 h 1516103"/>
              <a:gd name="connsiteX2175" fmla="*/ 252892 w 6314715"/>
              <a:gd name="connsiteY2175" fmla="*/ 478449 h 1516103"/>
              <a:gd name="connsiteX2176" fmla="*/ 252102 w 6314715"/>
              <a:gd name="connsiteY2176" fmla="*/ 478420 h 1516103"/>
              <a:gd name="connsiteX2177" fmla="*/ 257909 w 6314715"/>
              <a:gd name="connsiteY2177" fmla="*/ 473580 h 1516103"/>
              <a:gd name="connsiteX2178" fmla="*/ 269608 w 6314715"/>
              <a:gd name="connsiteY2178" fmla="*/ 469622 h 1516103"/>
              <a:gd name="connsiteX2179" fmla="*/ 284726 w 6314715"/>
              <a:gd name="connsiteY2179" fmla="*/ 462064 h 1516103"/>
              <a:gd name="connsiteX2180" fmla="*/ 300204 w 6314715"/>
              <a:gd name="connsiteY2180" fmla="*/ 462064 h 1516103"/>
              <a:gd name="connsiteX2181" fmla="*/ 331160 w 6314715"/>
              <a:gd name="connsiteY2181" fmla="*/ 477539 h 1516103"/>
              <a:gd name="connsiteX2182" fmla="*/ 338719 w 6314715"/>
              <a:gd name="connsiteY2182" fmla="*/ 462064 h 1516103"/>
              <a:gd name="connsiteX2183" fmla="*/ 338719 w 6314715"/>
              <a:gd name="connsiteY2183" fmla="*/ 469622 h 1516103"/>
              <a:gd name="connsiteX2184" fmla="*/ 362116 w 6314715"/>
              <a:gd name="connsiteY2184" fmla="*/ 454507 h 1516103"/>
              <a:gd name="connsiteX2185" fmla="*/ 354197 w 6314715"/>
              <a:gd name="connsiteY2185" fmla="*/ 446590 h 1516103"/>
              <a:gd name="connsiteX2186" fmla="*/ 369676 w 6314715"/>
              <a:gd name="connsiteY2186" fmla="*/ 438673 h 1516103"/>
              <a:gd name="connsiteX2187" fmla="*/ 377235 w 6314715"/>
              <a:gd name="connsiteY2187" fmla="*/ 446590 h 1516103"/>
              <a:gd name="connsiteX2188" fmla="*/ 384794 w 6314715"/>
              <a:gd name="connsiteY2188" fmla="*/ 446590 h 1516103"/>
              <a:gd name="connsiteX2189" fmla="*/ 384794 w 6314715"/>
              <a:gd name="connsiteY2189" fmla="*/ 431116 h 1516103"/>
              <a:gd name="connsiteX2190" fmla="*/ 392713 w 6314715"/>
              <a:gd name="connsiteY2190" fmla="*/ 438673 h 1516103"/>
              <a:gd name="connsiteX2191" fmla="*/ 400272 w 6314715"/>
              <a:gd name="connsiteY2191" fmla="*/ 438673 h 1516103"/>
              <a:gd name="connsiteX2192" fmla="*/ 400272 w 6314715"/>
              <a:gd name="connsiteY2192" fmla="*/ 431116 h 1516103"/>
              <a:gd name="connsiteX2193" fmla="*/ 400272 w 6314715"/>
              <a:gd name="connsiteY2193" fmla="*/ 423559 h 1516103"/>
              <a:gd name="connsiteX2194" fmla="*/ 408191 w 6314715"/>
              <a:gd name="connsiteY2194" fmla="*/ 423559 h 1516103"/>
              <a:gd name="connsiteX2195" fmla="*/ 415750 w 6314715"/>
              <a:gd name="connsiteY2195" fmla="*/ 423559 h 1516103"/>
              <a:gd name="connsiteX2196" fmla="*/ 423669 w 6314715"/>
              <a:gd name="connsiteY2196" fmla="*/ 423559 h 1516103"/>
              <a:gd name="connsiteX2197" fmla="*/ 431228 w 6314715"/>
              <a:gd name="connsiteY2197" fmla="*/ 423559 h 1516103"/>
              <a:gd name="connsiteX2198" fmla="*/ 438787 w 6314715"/>
              <a:gd name="connsiteY2198" fmla="*/ 423559 h 1516103"/>
              <a:gd name="connsiteX2199" fmla="*/ 438787 w 6314715"/>
              <a:gd name="connsiteY2199" fmla="*/ 416002 h 1516103"/>
              <a:gd name="connsiteX2200" fmla="*/ 446346 w 6314715"/>
              <a:gd name="connsiteY2200" fmla="*/ 423559 h 1516103"/>
              <a:gd name="connsiteX2201" fmla="*/ 446346 w 6314715"/>
              <a:gd name="connsiteY2201" fmla="*/ 416002 h 1516103"/>
              <a:gd name="connsiteX2202" fmla="*/ 454265 w 6314715"/>
              <a:gd name="connsiteY2202" fmla="*/ 408085 h 1516103"/>
              <a:gd name="connsiteX2203" fmla="*/ 460025 w 6314715"/>
              <a:gd name="connsiteY2203" fmla="*/ 415608 h 1516103"/>
              <a:gd name="connsiteX2204" fmla="*/ 462184 w 6314715"/>
              <a:gd name="connsiteY2204" fmla="*/ 415741 h 1516103"/>
              <a:gd name="connsiteX2205" fmla="*/ 464974 w 6314715"/>
              <a:gd name="connsiteY2205" fmla="*/ 415912 h 1516103"/>
              <a:gd name="connsiteX2206" fmla="*/ 469743 w 6314715"/>
              <a:gd name="connsiteY2206" fmla="*/ 400528 h 1516103"/>
              <a:gd name="connsiteX2207" fmla="*/ 465964 w 6314715"/>
              <a:gd name="connsiteY2207" fmla="*/ 393601 h 1516103"/>
              <a:gd name="connsiteX2208" fmla="*/ 463309 w 6314715"/>
              <a:gd name="connsiteY2208" fmla="*/ 392905 h 1516103"/>
              <a:gd name="connsiteX2209" fmla="*/ 463365 w 6314715"/>
              <a:gd name="connsiteY2209" fmla="*/ 392521 h 1516103"/>
              <a:gd name="connsiteX2210" fmla="*/ 469743 w 6314715"/>
              <a:gd name="connsiteY2210" fmla="*/ 377137 h 1516103"/>
              <a:gd name="connsiteX2211" fmla="*/ 477303 w 6314715"/>
              <a:gd name="connsiteY2211" fmla="*/ 362022 h 1516103"/>
              <a:gd name="connsiteX2212" fmla="*/ 477303 w 6314715"/>
              <a:gd name="connsiteY2212" fmla="*/ 369580 h 1516103"/>
              <a:gd name="connsiteX2213" fmla="*/ 477303 w 6314715"/>
              <a:gd name="connsiteY2213" fmla="*/ 375062 h 1516103"/>
              <a:gd name="connsiteX2214" fmla="*/ 477303 w 6314715"/>
              <a:gd name="connsiteY2214" fmla="*/ 377137 h 1516103"/>
              <a:gd name="connsiteX2215" fmla="*/ 477303 w 6314715"/>
              <a:gd name="connsiteY2215" fmla="*/ 362022 h 1516103"/>
              <a:gd name="connsiteX2216" fmla="*/ 500340 w 6314715"/>
              <a:gd name="connsiteY2216" fmla="*/ 369580 h 1516103"/>
              <a:gd name="connsiteX2217" fmla="*/ 492781 w 6314715"/>
              <a:gd name="connsiteY2217" fmla="*/ 362022 h 1516103"/>
              <a:gd name="connsiteX2218" fmla="*/ 500340 w 6314715"/>
              <a:gd name="connsiteY2218" fmla="*/ 354465 h 1516103"/>
              <a:gd name="connsiteX2219" fmla="*/ 508259 w 6314715"/>
              <a:gd name="connsiteY2219" fmla="*/ 362022 h 1516103"/>
              <a:gd name="connsiteX2220" fmla="*/ 538855 w 6314715"/>
              <a:gd name="connsiteY2220" fmla="*/ 369580 h 1516103"/>
              <a:gd name="connsiteX2221" fmla="*/ 554333 w 6314715"/>
              <a:gd name="connsiteY2221" fmla="*/ 362022 h 1516103"/>
              <a:gd name="connsiteX2222" fmla="*/ 562252 w 6314715"/>
              <a:gd name="connsiteY2222" fmla="*/ 369580 h 1516103"/>
              <a:gd name="connsiteX2223" fmla="*/ 562252 w 6314715"/>
              <a:gd name="connsiteY2223" fmla="*/ 362022 h 1516103"/>
              <a:gd name="connsiteX2224" fmla="*/ 569811 w 6314715"/>
              <a:gd name="connsiteY2224" fmla="*/ 362022 h 1516103"/>
              <a:gd name="connsiteX2225" fmla="*/ 569811 w 6314715"/>
              <a:gd name="connsiteY2225" fmla="*/ 354465 h 1516103"/>
              <a:gd name="connsiteX2226" fmla="*/ 546774 w 6314715"/>
              <a:gd name="connsiteY2226" fmla="*/ 346548 h 1516103"/>
              <a:gd name="connsiteX2227" fmla="*/ 531296 w 6314715"/>
              <a:gd name="connsiteY2227" fmla="*/ 354465 h 1516103"/>
              <a:gd name="connsiteX2228" fmla="*/ 538855 w 6314715"/>
              <a:gd name="connsiteY2228" fmla="*/ 346548 h 1516103"/>
              <a:gd name="connsiteX2229" fmla="*/ 531296 w 6314715"/>
              <a:gd name="connsiteY2229" fmla="*/ 346548 h 1516103"/>
              <a:gd name="connsiteX2230" fmla="*/ 538855 w 6314715"/>
              <a:gd name="connsiteY2230" fmla="*/ 338991 h 1516103"/>
              <a:gd name="connsiteX2231" fmla="*/ 531296 w 6314715"/>
              <a:gd name="connsiteY2231" fmla="*/ 338991 h 1516103"/>
              <a:gd name="connsiteX2232" fmla="*/ 515818 w 6314715"/>
              <a:gd name="connsiteY2232" fmla="*/ 338991 h 1516103"/>
              <a:gd name="connsiteX2233" fmla="*/ 508259 w 6314715"/>
              <a:gd name="connsiteY2233" fmla="*/ 346548 h 1516103"/>
              <a:gd name="connsiteX2234" fmla="*/ 485222 w 6314715"/>
              <a:gd name="connsiteY2234" fmla="*/ 346548 h 1516103"/>
              <a:gd name="connsiteX2235" fmla="*/ 477303 w 6314715"/>
              <a:gd name="connsiteY2235" fmla="*/ 346548 h 1516103"/>
              <a:gd name="connsiteX2236" fmla="*/ 446346 w 6314715"/>
              <a:gd name="connsiteY2236" fmla="*/ 354465 h 1516103"/>
              <a:gd name="connsiteX2237" fmla="*/ 446346 w 6314715"/>
              <a:gd name="connsiteY2237" fmla="*/ 346548 h 1516103"/>
              <a:gd name="connsiteX2238" fmla="*/ 446346 w 6314715"/>
              <a:gd name="connsiteY2238" fmla="*/ 338991 h 1516103"/>
              <a:gd name="connsiteX2239" fmla="*/ 446346 w 6314715"/>
              <a:gd name="connsiteY2239" fmla="*/ 354465 h 1516103"/>
              <a:gd name="connsiteX2240" fmla="*/ 423669 w 6314715"/>
              <a:gd name="connsiteY2240" fmla="*/ 354465 h 1516103"/>
              <a:gd name="connsiteX2241" fmla="*/ 423669 w 6314715"/>
              <a:gd name="connsiteY2241" fmla="*/ 353341 h 1516103"/>
              <a:gd name="connsiteX2242" fmla="*/ 423669 w 6314715"/>
              <a:gd name="connsiteY2242" fmla="*/ 350507 h 1516103"/>
              <a:gd name="connsiteX2243" fmla="*/ 423669 w 6314715"/>
              <a:gd name="connsiteY2243" fmla="*/ 347538 h 1516103"/>
              <a:gd name="connsiteX2244" fmla="*/ 423669 w 6314715"/>
              <a:gd name="connsiteY2244" fmla="*/ 346548 h 1516103"/>
              <a:gd name="connsiteX2245" fmla="*/ 415750 w 6314715"/>
              <a:gd name="connsiteY2245" fmla="*/ 346548 h 1516103"/>
              <a:gd name="connsiteX2246" fmla="*/ 415750 w 6314715"/>
              <a:gd name="connsiteY2246" fmla="*/ 354465 h 1516103"/>
              <a:gd name="connsiteX2247" fmla="*/ 400272 w 6314715"/>
              <a:gd name="connsiteY2247" fmla="*/ 362022 h 1516103"/>
              <a:gd name="connsiteX2248" fmla="*/ 384794 w 6314715"/>
              <a:gd name="connsiteY2248" fmla="*/ 362022 h 1516103"/>
              <a:gd name="connsiteX2249" fmla="*/ 392713 w 6314715"/>
              <a:gd name="connsiteY2249" fmla="*/ 346548 h 1516103"/>
              <a:gd name="connsiteX2250" fmla="*/ 377235 w 6314715"/>
              <a:gd name="connsiteY2250" fmla="*/ 362022 h 1516103"/>
              <a:gd name="connsiteX2251" fmla="*/ 338719 w 6314715"/>
              <a:gd name="connsiteY2251" fmla="*/ 354465 h 1516103"/>
              <a:gd name="connsiteX2252" fmla="*/ 331160 w 6314715"/>
              <a:gd name="connsiteY2252" fmla="*/ 362022 h 1516103"/>
              <a:gd name="connsiteX2253" fmla="*/ 331160 w 6314715"/>
              <a:gd name="connsiteY2253" fmla="*/ 354465 h 1516103"/>
              <a:gd name="connsiteX2254" fmla="*/ 315682 w 6314715"/>
              <a:gd name="connsiteY2254" fmla="*/ 354465 h 1516103"/>
              <a:gd name="connsiteX2255" fmla="*/ 323241 w 6314715"/>
              <a:gd name="connsiteY2255" fmla="*/ 354465 h 1516103"/>
              <a:gd name="connsiteX2256" fmla="*/ 319461 w 6314715"/>
              <a:gd name="connsiteY2256" fmla="*/ 346593 h 1516103"/>
              <a:gd name="connsiteX2257" fmla="*/ 319439 w 6314715"/>
              <a:gd name="connsiteY2257" fmla="*/ 346548 h 1516103"/>
              <a:gd name="connsiteX2258" fmla="*/ 323241 w 6314715"/>
              <a:gd name="connsiteY2258" fmla="*/ 346548 h 1516103"/>
              <a:gd name="connsiteX2259" fmla="*/ 322296 w 6314715"/>
              <a:gd name="connsiteY2259" fmla="*/ 340880 h 1516103"/>
              <a:gd name="connsiteX2260" fmla="*/ 318317 w 6314715"/>
              <a:gd name="connsiteY2260" fmla="*/ 344291 h 1516103"/>
              <a:gd name="connsiteX2261" fmla="*/ 315682 w 6314715"/>
              <a:gd name="connsiteY2261" fmla="*/ 338991 h 1516103"/>
              <a:gd name="connsiteX2262" fmla="*/ 315682 w 6314715"/>
              <a:gd name="connsiteY2262" fmla="*/ 331074 h 1516103"/>
              <a:gd name="connsiteX2263" fmla="*/ 331160 w 6314715"/>
              <a:gd name="connsiteY2263" fmla="*/ 331074 h 1516103"/>
              <a:gd name="connsiteX2264" fmla="*/ 331160 w 6314715"/>
              <a:gd name="connsiteY2264" fmla="*/ 338991 h 1516103"/>
              <a:gd name="connsiteX2265" fmla="*/ 338719 w 6314715"/>
              <a:gd name="connsiteY2265" fmla="*/ 331074 h 1516103"/>
              <a:gd name="connsiteX2266" fmla="*/ 354197 w 6314715"/>
              <a:gd name="connsiteY2266" fmla="*/ 331074 h 1516103"/>
              <a:gd name="connsiteX2267" fmla="*/ 354197 w 6314715"/>
              <a:gd name="connsiteY2267" fmla="*/ 323517 h 1516103"/>
              <a:gd name="connsiteX2268" fmla="*/ 369676 w 6314715"/>
              <a:gd name="connsiteY2268" fmla="*/ 331074 h 1516103"/>
              <a:gd name="connsiteX2269" fmla="*/ 369676 w 6314715"/>
              <a:gd name="connsiteY2269" fmla="*/ 323517 h 1516103"/>
              <a:gd name="connsiteX2270" fmla="*/ 408191 w 6314715"/>
              <a:gd name="connsiteY2270" fmla="*/ 323517 h 1516103"/>
              <a:gd name="connsiteX2271" fmla="*/ 408191 w 6314715"/>
              <a:gd name="connsiteY2271" fmla="*/ 331074 h 1516103"/>
              <a:gd name="connsiteX2272" fmla="*/ 415750 w 6314715"/>
              <a:gd name="connsiteY2272" fmla="*/ 315600 h 1516103"/>
              <a:gd name="connsiteX2273" fmla="*/ 423669 w 6314715"/>
              <a:gd name="connsiteY2273" fmla="*/ 315600 h 1516103"/>
              <a:gd name="connsiteX2274" fmla="*/ 431228 w 6314715"/>
              <a:gd name="connsiteY2274" fmla="*/ 315600 h 1516103"/>
              <a:gd name="connsiteX2275" fmla="*/ 438787 w 6314715"/>
              <a:gd name="connsiteY2275" fmla="*/ 323517 h 1516103"/>
              <a:gd name="connsiteX2276" fmla="*/ 438787 w 6314715"/>
              <a:gd name="connsiteY2276" fmla="*/ 315600 h 1516103"/>
              <a:gd name="connsiteX2277" fmla="*/ 446346 w 6314715"/>
              <a:gd name="connsiteY2277" fmla="*/ 315600 h 1516103"/>
              <a:gd name="connsiteX2278" fmla="*/ 454265 w 6314715"/>
              <a:gd name="connsiteY2278" fmla="*/ 323517 h 1516103"/>
              <a:gd name="connsiteX2279" fmla="*/ 464974 w 6314715"/>
              <a:gd name="connsiteY2279" fmla="*/ 323382 h 1516103"/>
              <a:gd name="connsiteX2280" fmla="*/ 467892 w 6314715"/>
              <a:gd name="connsiteY2280" fmla="*/ 321578 h 1516103"/>
              <a:gd name="connsiteX2281" fmla="*/ 468798 w 6314715"/>
              <a:gd name="connsiteY2281" fmla="*/ 322528 h 1516103"/>
              <a:gd name="connsiteX2282" fmla="*/ 469743 w 6314715"/>
              <a:gd name="connsiteY2282" fmla="*/ 323517 h 1516103"/>
              <a:gd name="connsiteX2283" fmla="*/ 468438 w 6314715"/>
              <a:gd name="connsiteY2283" fmla="*/ 321240 h 1516103"/>
              <a:gd name="connsiteX2284" fmla="*/ 467892 w 6314715"/>
              <a:gd name="connsiteY2284" fmla="*/ 321578 h 1516103"/>
              <a:gd name="connsiteX2285" fmla="*/ 462184 w 6314715"/>
              <a:gd name="connsiteY2285" fmla="*/ 315600 h 1516103"/>
              <a:gd name="connsiteX2286" fmla="*/ 469743 w 6314715"/>
              <a:gd name="connsiteY2286" fmla="*/ 300486 h 1516103"/>
              <a:gd name="connsiteX2287" fmla="*/ 469743 w 6314715"/>
              <a:gd name="connsiteY2287" fmla="*/ 292569 h 1516103"/>
              <a:gd name="connsiteX2288" fmla="*/ 462184 w 6314715"/>
              <a:gd name="connsiteY2288" fmla="*/ 300486 h 1516103"/>
              <a:gd name="connsiteX2289" fmla="*/ 462184 w 6314715"/>
              <a:gd name="connsiteY2289" fmla="*/ 299361 h 1516103"/>
              <a:gd name="connsiteX2290" fmla="*/ 462184 w 6314715"/>
              <a:gd name="connsiteY2290" fmla="*/ 292569 h 1516103"/>
              <a:gd name="connsiteX2291" fmla="*/ 454265 w 6314715"/>
              <a:gd name="connsiteY2291" fmla="*/ 292569 h 1516103"/>
              <a:gd name="connsiteX2292" fmla="*/ 454265 w 6314715"/>
              <a:gd name="connsiteY2292" fmla="*/ 285012 h 1516103"/>
              <a:gd name="connsiteX2293" fmla="*/ 462184 w 6314715"/>
              <a:gd name="connsiteY2293" fmla="*/ 285012 h 1516103"/>
              <a:gd name="connsiteX2294" fmla="*/ 462184 w 6314715"/>
              <a:gd name="connsiteY2294" fmla="*/ 277095 h 1516103"/>
              <a:gd name="connsiteX2295" fmla="*/ 454265 w 6314715"/>
              <a:gd name="connsiteY2295" fmla="*/ 277095 h 1516103"/>
              <a:gd name="connsiteX2296" fmla="*/ 446346 w 6314715"/>
              <a:gd name="connsiteY2296" fmla="*/ 277095 h 1516103"/>
              <a:gd name="connsiteX2297" fmla="*/ 446346 w 6314715"/>
              <a:gd name="connsiteY2297" fmla="*/ 283887 h 1516103"/>
              <a:gd name="connsiteX2298" fmla="*/ 446346 w 6314715"/>
              <a:gd name="connsiteY2298" fmla="*/ 285012 h 1516103"/>
              <a:gd name="connsiteX2299" fmla="*/ 446346 w 6314715"/>
              <a:gd name="connsiteY2299" fmla="*/ 285822 h 1516103"/>
              <a:gd name="connsiteX2300" fmla="*/ 446346 w 6314715"/>
              <a:gd name="connsiteY2300" fmla="*/ 285923 h 1516103"/>
              <a:gd name="connsiteX2301" fmla="*/ 446346 w 6314715"/>
              <a:gd name="connsiteY2301" fmla="*/ 286963 h 1516103"/>
              <a:gd name="connsiteX2302" fmla="*/ 446346 w 6314715"/>
              <a:gd name="connsiteY2302" fmla="*/ 287205 h 1516103"/>
              <a:gd name="connsiteX2303" fmla="*/ 446346 w 6314715"/>
              <a:gd name="connsiteY2303" fmla="*/ 292569 h 1516103"/>
              <a:gd name="connsiteX2304" fmla="*/ 438787 w 6314715"/>
              <a:gd name="connsiteY2304" fmla="*/ 292569 h 1516103"/>
              <a:gd name="connsiteX2305" fmla="*/ 438787 w 6314715"/>
              <a:gd name="connsiteY2305" fmla="*/ 284967 h 1516103"/>
              <a:gd name="connsiteX2306" fmla="*/ 438787 w 6314715"/>
              <a:gd name="connsiteY2306" fmla="*/ 277095 h 1516103"/>
              <a:gd name="connsiteX2307" fmla="*/ 431228 w 6314715"/>
              <a:gd name="connsiteY2307" fmla="*/ 285012 h 1516103"/>
              <a:gd name="connsiteX2308" fmla="*/ 431228 w 6314715"/>
              <a:gd name="connsiteY2308" fmla="*/ 277095 h 1516103"/>
              <a:gd name="connsiteX2309" fmla="*/ 438787 w 6314715"/>
              <a:gd name="connsiteY2309" fmla="*/ 269538 h 1516103"/>
              <a:gd name="connsiteX2310" fmla="*/ 431228 w 6314715"/>
              <a:gd name="connsiteY2310" fmla="*/ 277095 h 1516103"/>
              <a:gd name="connsiteX2311" fmla="*/ 423669 w 6314715"/>
              <a:gd name="connsiteY2311" fmla="*/ 269538 h 1516103"/>
              <a:gd name="connsiteX2312" fmla="*/ 431228 w 6314715"/>
              <a:gd name="connsiteY2312" fmla="*/ 269538 h 1516103"/>
              <a:gd name="connsiteX2313" fmla="*/ 431228 w 6314715"/>
              <a:gd name="connsiteY2313" fmla="*/ 261981 h 1516103"/>
              <a:gd name="connsiteX2314" fmla="*/ 438787 w 6314715"/>
              <a:gd name="connsiteY2314" fmla="*/ 254064 h 1516103"/>
              <a:gd name="connsiteX2315" fmla="*/ 446346 w 6314715"/>
              <a:gd name="connsiteY2315" fmla="*/ 254064 h 1516103"/>
              <a:gd name="connsiteX2316" fmla="*/ 462184 w 6314715"/>
              <a:gd name="connsiteY2316" fmla="*/ 261981 h 1516103"/>
              <a:gd name="connsiteX2317" fmla="*/ 469743 w 6314715"/>
              <a:gd name="connsiteY2317" fmla="*/ 261981 h 1516103"/>
              <a:gd name="connsiteX2318" fmla="*/ 485222 w 6314715"/>
              <a:gd name="connsiteY2318" fmla="*/ 246506 h 1516103"/>
              <a:gd name="connsiteX2319" fmla="*/ 531296 w 6314715"/>
              <a:gd name="connsiteY2319" fmla="*/ 246506 h 1516103"/>
              <a:gd name="connsiteX2320" fmla="*/ 546774 w 6314715"/>
              <a:gd name="connsiteY2320" fmla="*/ 246506 h 1516103"/>
              <a:gd name="connsiteX2321" fmla="*/ 546774 w 6314715"/>
              <a:gd name="connsiteY2321" fmla="*/ 238949 h 1516103"/>
              <a:gd name="connsiteX2322" fmla="*/ 554333 w 6314715"/>
              <a:gd name="connsiteY2322" fmla="*/ 238949 h 1516103"/>
              <a:gd name="connsiteX2323" fmla="*/ 546774 w 6314715"/>
              <a:gd name="connsiteY2323" fmla="*/ 238949 h 1516103"/>
              <a:gd name="connsiteX2324" fmla="*/ 538855 w 6314715"/>
              <a:gd name="connsiteY2324" fmla="*/ 238949 h 1516103"/>
              <a:gd name="connsiteX2325" fmla="*/ 523737 w 6314715"/>
              <a:gd name="connsiteY2325" fmla="*/ 238949 h 1516103"/>
              <a:gd name="connsiteX2326" fmla="*/ 517376 w 6314715"/>
              <a:gd name="connsiteY2326" fmla="*/ 236224 h 1516103"/>
              <a:gd name="connsiteX2327" fmla="*/ 519777 w 6314715"/>
              <a:gd name="connsiteY2327" fmla="*/ 232022 h 1516103"/>
              <a:gd name="connsiteX2328" fmla="*/ 523737 w 6314715"/>
              <a:gd name="connsiteY2328" fmla="*/ 231032 h 1516103"/>
              <a:gd name="connsiteX2329" fmla="*/ 523737 w 6314715"/>
              <a:gd name="connsiteY2329" fmla="*/ 223115 h 1516103"/>
              <a:gd name="connsiteX2330" fmla="*/ 531296 w 6314715"/>
              <a:gd name="connsiteY2330" fmla="*/ 231032 h 1516103"/>
              <a:gd name="connsiteX2331" fmla="*/ 531296 w 6314715"/>
              <a:gd name="connsiteY2331" fmla="*/ 223115 h 1516103"/>
              <a:gd name="connsiteX2332" fmla="*/ 538855 w 6314715"/>
              <a:gd name="connsiteY2332" fmla="*/ 215558 h 1516103"/>
              <a:gd name="connsiteX2333" fmla="*/ 546774 w 6314715"/>
              <a:gd name="connsiteY2333" fmla="*/ 215558 h 1516103"/>
              <a:gd name="connsiteX2334" fmla="*/ 538855 w 6314715"/>
              <a:gd name="connsiteY2334" fmla="*/ 208001 h 1516103"/>
              <a:gd name="connsiteX2335" fmla="*/ 531296 w 6314715"/>
              <a:gd name="connsiteY2335" fmla="*/ 208001 h 1516103"/>
              <a:gd name="connsiteX2336" fmla="*/ 538855 w 6314715"/>
              <a:gd name="connsiteY2336" fmla="*/ 200444 h 1516103"/>
              <a:gd name="connsiteX2337" fmla="*/ 531296 w 6314715"/>
              <a:gd name="connsiteY2337" fmla="*/ 200444 h 1516103"/>
              <a:gd name="connsiteX2338" fmla="*/ 531296 w 6314715"/>
              <a:gd name="connsiteY2338" fmla="*/ 192527 h 1516103"/>
              <a:gd name="connsiteX2339" fmla="*/ 523737 w 6314715"/>
              <a:gd name="connsiteY2339" fmla="*/ 184970 h 1516103"/>
              <a:gd name="connsiteX2340" fmla="*/ 515818 w 6314715"/>
              <a:gd name="connsiteY2340" fmla="*/ 177053 h 1516103"/>
              <a:gd name="connsiteX2341" fmla="*/ 538855 w 6314715"/>
              <a:gd name="connsiteY2341" fmla="*/ 177053 h 1516103"/>
              <a:gd name="connsiteX2342" fmla="*/ 546774 w 6314715"/>
              <a:gd name="connsiteY2342" fmla="*/ 169496 h 1516103"/>
              <a:gd name="connsiteX2343" fmla="*/ 562252 w 6314715"/>
              <a:gd name="connsiteY2343" fmla="*/ 169496 h 1516103"/>
              <a:gd name="connsiteX2344" fmla="*/ 585289 w 6314715"/>
              <a:gd name="connsiteY2344" fmla="*/ 177053 h 1516103"/>
              <a:gd name="connsiteX2345" fmla="*/ 592849 w 6314715"/>
              <a:gd name="connsiteY2345" fmla="*/ 169496 h 1516103"/>
              <a:gd name="connsiteX2346" fmla="*/ 592849 w 6314715"/>
              <a:gd name="connsiteY2346" fmla="*/ 177053 h 1516103"/>
              <a:gd name="connsiteX2347" fmla="*/ 608327 w 6314715"/>
              <a:gd name="connsiteY2347" fmla="*/ 161579 h 1516103"/>
              <a:gd name="connsiteX2348" fmla="*/ 608327 w 6314715"/>
              <a:gd name="connsiteY2348" fmla="*/ 154022 h 1516103"/>
              <a:gd name="connsiteX2349" fmla="*/ 615886 w 6314715"/>
              <a:gd name="connsiteY2349" fmla="*/ 154022 h 1516103"/>
              <a:gd name="connsiteX2350" fmla="*/ 615886 w 6314715"/>
              <a:gd name="connsiteY2350" fmla="*/ 161579 h 1516103"/>
              <a:gd name="connsiteX2351" fmla="*/ 623805 w 6314715"/>
              <a:gd name="connsiteY2351" fmla="*/ 154022 h 1516103"/>
              <a:gd name="connsiteX2352" fmla="*/ 623805 w 6314715"/>
              <a:gd name="connsiteY2352" fmla="*/ 146465 h 1516103"/>
              <a:gd name="connsiteX2353" fmla="*/ 631364 w 6314715"/>
              <a:gd name="connsiteY2353" fmla="*/ 154022 h 1516103"/>
              <a:gd name="connsiteX2354" fmla="*/ 639283 w 6314715"/>
              <a:gd name="connsiteY2354" fmla="*/ 154022 h 1516103"/>
              <a:gd name="connsiteX2355" fmla="*/ 639283 w 6314715"/>
              <a:gd name="connsiteY2355" fmla="*/ 150243 h 1516103"/>
              <a:gd name="connsiteX2356" fmla="*/ 639283 w 6314715"/>
              <a:gd name="connsiteY2356" fmla="*/ 149299 h 1516103"/>
              <a:gd name="connsiteX2357" fmla="*/ 639283 w 6314715"/>
              <a:gd name="connsiteY2357" fmla="*/ 146465 h 1516103"/>
              <a:gd name="connsiteX2358" fmla="*/ 646842 w 6314715"/>
              <a:gd name="connsiteY2358" fmla="*/ 138907 h 1516103"/>
              <a:gd name="connsiteX2359" fmla="*/ 654401 w 6314715"/>
              <a:gd name="connsiteY2359" fmla="*/ 138907 h 1516103"/>
              <a:gd name="connsiteX2360" fmla="*/ 654401 w 6314715"/>
              <a:gd name="connsiteY2360" fmla="*/ 146465 h 1516103"/>
              <a:gd name="connsiteX2361" fmla="*/ 661960 w 6314715"/>
              <a:gd name="connsiteY2361" fmla="*/ 146465 h 1516103"/>
              <a:gd name="connsiteX2362" fmla="*/ 664930 w 6314715"/>
              <a:gd name="connsiteY2362" fmla="*/ 145520 h 1516103"/>
              <a:gd name="connsiteX2363" fmla="*/ 664686 w 6314715"/>
              <a:gd name="connsiteY2363" fmla="*/ 144978 h 1516103"/>
              <a:gd name="connsiteX2364" fmla="*/ 668889 w 6314715"/>
              <a:gd name="connsiteY2364" fmla="*/ 142686 h 1516103"/>
              <a:gd name="connsiteX2365" fmla="*/ 669879 w 6314715"/>
              <a:gd name="connsiteY2365" fmla="*/ 138907 h 1516103"/>
              <a:gd name="connsiteX2366" fmla="*/ 669879 w 6314715"/>
              <a:gd name="connsiteY2366" fmla="*/ 146465 h 1516103"/>
              <a:gd name="connsiteX2367" fmla="*/ 677798 w 6314715"/>
              <a:gd name="connsiteY2367" fmla="*/ 138907 h 1516103"/>
              <a:gd name="connsiteX2368" fmla="*/ 684412 w 6314715"/>
              <a:gd name="connsiteY2368" fmla="*/ 137918 h 1516103"/>
              <a:gd name="connsiteX2369" fmla="*/ 684578 w 6314715"/>
              <a:gd name="connsiteY2369" fmla="*/ 136701 h 1516103"/>
              <a:gd name="connsiteX2370" fmla="*/ 685357 w 6314715"/>
              <a:gd name="connsiteY2370" fmla="*/ 138907 h 1516103"/>
              <a:gd name="connsiteX2371" fmla="*/ 685357 w 6314715"/>
              <a:gd name="connsiteY2371" fmla="*/ 130990 h 1516103"/>
              <a:gd name="connsiteX2372" fmla="*/ 692916 w 6314715"/>
              <a:gd name="connsiteY2372" fmla="*/ 130990 h 1516103"/>
              <a:gd name="connsiteX2373" fmla="*/ 692916 w 6314715"/>
              <a:gd name="connsiteY2373" fmla="*/ 123433 h 1516103"/>
              <a:gd name="connsiteX2374" fmla="*/ 700835 w 6314715"/>
              <a:gd name="connsiteY2374" fmla="*/ 123433 h 1516103"/>
              <a:gd name="connsiteX2375" fmla="*/ 708395 w 6314715"/>
              <a:gd name="connsiteY2375" fmla="*/ 123433 h 1516103"/>
              <a:gd name="connsiteX2376" fmla="*/ 708395 w 6314715"/>
              <a:gd name="connsiteY2376" fmla="*/ 115516 h 1516103"/>
              <a:gd name="connsiteX2377" fmla="*/ 700835 w 6314715"/>
              <a:gd name="connsiteY2377" fmla="*/ 123433 h 1516103"/>
              <a:gd name="connsiteX2378" fmla="*/ 692916 w 6314715"/>
              <a:gd name="connsiteY2378" fmla="*/ 123433 h 1516103"/>
              <a:gd name="connsiteX2379" fmla="*/ 700835 w 6314715"/>
              <a:gd name="connsiteY2379" fmla="*/ 115516 h 1516103"/>
              <a:gd name="connsiteX2380" fmla="*/ 700835 w 6314715"/>
              <a:gd name="connsiteY2380" fmla="*/ 107959 h 1516103"/>
              <a:gd name="connsiteX2381" fmla="*/ 708395 w 6314715"/>
              <a:gd name="connsiteY2381" fmla="*/ 107959 h 1516103"/>
              <a:gd name="connsiteX2382" fmla="*/ 715954 w 6314715"/>
              <a:gd name="connsiteY2382" fmla="*/ 107959 h 1516103"/>
              <a:gd name="connsiteX2383" fmla="*/ 708395 w 6314715"/>
              <a:gd name="connsiteY2383" fmla="*/ 107959 h 1516103"/>
              <a:gd name="connsiteX2384" fmla="*/ 708395 w 6314715"/>
              <a:gd name="connsiteY2384" fmla="*/ 100042 h 1516103"/>
              <a:gd name="connsiteX2385" fmla="*/ 715954 w 6314715"/>
              <a:gd name="connsiteY2385" fmla="*/ 100042 h 1516103"/>
              <a:gd name="connsiteX2386" fmla="*/ 739351 w 6314715"/>
              <a:gd name="connsiteY2386" fmla="*/ 107959 h 1516103"/>
              <a:gd name="connsiteX2387" fmla="*/ 746910 w 6314715"/>
              <a:gd name="connsiteY2387" fmla="*/ 107959 h 1516103"/>
              <a:gd name="connsiteX2388" fmla="*/ 754469 w 6314715"/>
              <a:gd name="connsiteY2388" fmla="*/ 100042 h 1516103"/>
              <a:gd name="connsiteX2389" fmla="*/ 762388 w 6314715"/>
              <a:gd name="connsiteY2389" fmla="*/ 107959 h 1516103"/>
              <a:gd name="connsiteX2390" fmla="*/ 762388 w 6314715"/>
              <a:gd name="connsiteY2390" fmla="*/ 100042 h 1516103"/>
              <a:gd name="connsiteX2391" fmla="*/ 769947 w 6314715"/>
              <a:gd name="connsiteY2391" fmla="*/ 100042 h 1516103"/>
              <a:gd name="connsiteX2392" fmla="*/ 777866 w 6314715"/>
              <a:gd name="connsiteY2392" fmla="*/ 92485 h 1516103"/>
              <a:gd name="connsiteX2393" fmla="*/ 792984 w 6314715"/>
              <a:gd name="connsiteY2393" fmla="*/ 84928 h 1516103"/>
              <a:gd name="connsiteX2394" fmla="*/ 792984 w 6314715"/>
              <a:gd name="connsiteY2394" fmla="*/ 92485 h 1516103"/>
              <a:gd name="connsiteX2395" fmla="*/ 792984 w 6314715"/>
              <a:gd name="connsiteY2395" fmla="*/ 84928 h 1516103"/>
              <a:gd name="connsiteX2396" fmla="*/ 792984 w 6314715"/>
              <a:gd name="connsiteY2396" fmla="*/ 82094 h 1516103"/>
              <a:gd name="connsiteX2397" fmla="*/ 792984 w 6314715"/>
              <a:gd name="connsiteY2397" fmla="*/ 78316 h 1516103"/>
              <a:gd name="connsiteX2398" fmla="*/ 792984 w 6314715"/>
              <a:gd name="connsiteY2398" fmla="*/ 77371 h 1516103"/>
              <a:gd name="connsiteX2399" fmla="*/ 800903 w 6314715"/>
              <a:gd name="connsiteY2399" fmla="*/ 69454 h 1516103"/>
              <a:gd name="connsiteX2400" fmla="*/ 792984 w 6314715"/>
              <a:gd name="connsiteY2400" fmla="*/ 69454 h 1516103"/>
              <a:gd name="connsiteX2401" fmla="*/ 792984 w 6314715"/>
              <a:gd name="connsiteY2401" fmla="*/ 77371 h 1516103"/>
              <a:gd name="connsiteX2402" fmla="*/ 792984 w 6314715"/>
              <a:gd name="connsiteY2402" fmla="*/ 84928 h 1516103"/>
              <a:gd name="connsiteX2403" fmla="*/ 785425 w 6314715"/>
              <a:gd name="connsiteY2403" fmla="*/ 77371 h 1516103"/>
              <a:gd name="connsiteX2404" fmla="*/ 777866 w 6314715"/>
              <a:gd name="connsiteY2404" fmla="*/ 84928 h 1516103"/>
              <a:gd name="connsiteX2405" fmla="*/ 769947 w 6314715"/>
              <a:gd name="connsiteY2405" fmla="*/ 92485 h 1516103"/>
              <a:gd name="connsiteX2406" fmla="*/ 762388 w 6314715"/>
              <a:gd name="connsiteY2406" fmla="*/ 84928 h 1516103"/>
              <a:gd name="connsiteX2407" fmla="*/ 762388 w 6314715"/>
              <a:gd name="connsiteY2407" fmla="*/ 92485 h 1516103"/>
              <a:gd name="connsiteX2408" fmla="*/ 754469 w 6314715"/>
              <a:gd name="connsiteY2408" fmla="*/ 84928 h 1516103"/>
              <a:gd name="connsiteX2409" fmla="*/ 747855 w 6314715"/>
              <a:gd name="connsiteY2409" fmla="*/ 85873 h 1516103"/>
              <a:gd name="connsiteX2410" fmla="*/ 747666 w 6314715"/>
              <a:gd name="connsiteY2410" fmla="*/ 87195 h 1516103"/>
              <a:gd name="connsiteX2411" fmla="*/ 746910 w 6314715"/>
              <a:gd name="connsiteY2411" fmla="*/ 84928 h 1516103"/>
              <a:gd name="connsiteX2412" fmla="*/ 746910 w 6314715"/>
              <a:gd name="connsiteY2412" fmla="*/ 92485 h 1516103"/>
              <a:gd name="connsiteX2413" fmla="*/ 739351 w 6314715"/>
              <a:gd name="connsiteY2413" fmla="*/ 84928 h 1516103"/>
              <a:gd name="connsiteX2414" fmla="*/ 715954 w 6314715"/>
              <a:gd name="connsiteY2414" fmla="*/ 92485 h 1516103"/>
              <a:gd name="connsiteX2415" fmla="*/ 700835 w 6314715"/>
              <a:gd name="connsiteY2415" fmla="*/ 92485 h 1516103"/>
              <a:gd name="connsiteX2416" fmla="*/ 692916 w 6314715"/>
              <a:gd name="connsiteY2416" fmla="*/ 92485 h 1516103"/>
              <a:gd name="connsiteX2417" fmla="*/ 669879 w 6314715"/>
              <a:gd name="connsiteY2417" fmla="*/ 92485 h 1516103"/>
              <a:gd name="connsiteX2418" fmla="*/ 654401 w 6314715"/>
              <a:gd name="connsiteY2418" fmla="*/ 100042 h 1516103"/>
              <a:gd name="connsiteX2419" fmla="*/ 654401 w 6314715"/>
              <a:gd name="connsiteY2419" fmla="*/ 93430 h 1516103"/>
              <a:gd name="connsiteX2420" fmla="*/ 654401 w 6314715"/>
              <a:gd name="connsiteY2420" fmla="*/ 92485 h 1516103"/>
              <a:gd name="connsiteX2421" fmla="*/ 646842 w 6314715"/>
              <a:gd name="connsiteY2421" fmla="*/ 92485 h 1516103"/>
              <a:gd name="connsiteX2422" fmla="*/ 654401 w 6314715"/>
              <a:gd name="connsiteY2422" fmla="*/ 100042 h 1516103"/>
              <a:gd name="connsiteX2423" fmla="*/ 639283 w 6314715"/>
              <a:gd name="connsiteY2423" fmla="*/ 100042 h 1516103"/>
              <a:gd name="connsiteX2424" fmla="*/ 623805 w 6314715"/>
              <a:gd name="connsiteY2424" fmla="*/ 100042 h 1516103"/>
              <a:gd name="connsiteX2425" fmla="*/ 631364 w 6314715"/>
              <a:gd name="connsiteY2425" fmla="*/ 92485 h 1516103"/>
              <a:gd name="connsiteX2426" fmla="*/ 623805 w 6314715"/>
              <a:gd name="connsiteY2426" fmla="*/ 100042 h 1516103"/>
              <a:gd name="connsiteX2427" fmla="*/ 592849 w 6314715"/>
              <a:gd name="connsiteY2427" fmla="*/ 100042 h 1516103"/>
              <a:gd name="connsiteX2428" fmla="*/ 585289 w 6314715"/>
              <a:gd name="connsiteY2428" fmla="*/ 100042 h 1516103"/>
              <a:gd name="connsiteX2429" fmla="*/ 585289 w 6314715"/>
              <a:gd name="connsiteY2429" fmla="*/ 92485 h 1516103"/>
              <a:gd name="connsiteX2430" fmla="*/ 577730 w 6314715"/>
              <a:gd name="connsiteY2430" fmla="*/ 100042 h 1516103"/>
              <a:gd name="connsiteX2431" fmla="*/ 569811 w 6314715"/>
              <a:gd name="connsiteY2431" fmla="*/ 92485 h 1516103"/>
              <a:gd name="connsiteX2432" fmla="*/ 569811 w 6314715"/>
              <a:gd name="connsiteY2432" fmla="*/ 77371 h 1516103"/>
              <a:gd name="connsiteX2433" fmla="*/ 585289 w 6314715"/>
              <a:gd name="connsiteY2433" fmla="*/ 84928 h 1516103"/>
              <a:gd name="connsiteX2434" fmla="*/ 592849 w 6314715"/>
              <a:gd name="connsiteY2434" fmla="*/ 77371 h 1516103"/>
              <a:gd name="connsiteX2435" fmla="*/ 600408 w 6314715"/>
              <a:gd name="connsiteY2435" fmla="*/ 84928 h 1516103"/>
              <a:gd name="connsiteX2436" fmla="*/ 608327 w 6314715"/>
              <a:gd name="connsiteY2436" fmla="*/ 77371 h 1516103"/>
              <a:gd name="connsiteX2437" fmla="*/ 615886 w 6314715"/>
              <a:gd name="connsiteY2437" fmla="*/ 84928 h 1516103"/>
              <a:gd name="connsiteX2438" fmla="*/ 615886 w 6314715"/>
              <a:gd name="connsiteY2438" fmla="*/ 77371 h 1516103"/>
              <a:gd name="connsiteX2439" fmla="*/ 639283 w 6314715"/>
              <a:gd name="connsiteY2439" fmla="*/ 77371 h 1516103"/>
              <a:gd name="connsiteX2440" fmla="*/ 639283 w 6314715"/>
              <a:gd name="connsiteY2440" fmla="*/ 84928 h 1516103"/>
              <a:gd name="connsiteX2441" fmla="*/ 646842 w 6314715"/>
              <a:gd name="connsiteY2441" fmla="*/ 69454 h 1516103"/>
              <a:gd name="connsiteX2442" fmla="*/ 654401 w 6314715"/>
              <a:gd name="connsiteY2442" fmla="*/ 69454 h 1516103"/>
              <a:gd name="connsiteX2443" fmla="*/ 661960 w 6314715"/>
              <a:gd name="connsiteY2443" fmla="*/ 69454 h 1516103"/>
              <a:gd name="connsiteX2444" fmla="*/ 669879 w 6314715"/>
              <a:gd name="connsiteY2444" fmla="*/ 77371 h 1516103"/>
              <a:gd name="connsiteX2445" fmla="*/ 669879 w 6314715"/>
              <a:gd name="connsiteY2445" fmla="*/ 76381 h 1516103"/>
              <a:gd name="connsiteX2446" fmla="*/ 669879 w 6314715"/>
              <a:gd name="connsiteY2446" fmla="*/ 75392 h 1516103"/>
              <a:gd name="connsiteX2447" fmla="*/ 669879 w 6314715"/>
              <a:gd name="connsiteY2447" fmla="*/ 69454 h 1516103"/>
              <a:gd name="connsiteX2448" fmla="*/ 677798 w 6314715"/>
              <a:gd name="connsiteY2448" fmla="*/ 77371 h 1516103"/>
              <a:gd name="connsiteX2449" fmla="*/ 692916 w 6314715"/>
              <a:gd name="connsiteY2449" fmla="*/ 77371 h 1516103"/>
              <a:gd name="connsiteX2450" fmla="*/ 692916 w 6314715"/>
              <a:gd name="connsiteY2450" fmla="*/ 69454 h 1516103"/>
              <a:gd name="connsiteX2451" fmla="*/ 700835 w 6314715"/>
              <a:gd name="connsiteY2451" fmla="*/ 69454 h 1516103"/>
              <a:gd name="connsiteX2452" fmla="*/ 731792 w 6314715"/>
              <a:gd name="connsiteY2452" fmla="*/ 53980 h 1516103"/>
              <a:gd name="connsiteX2453" fmla="*/ 731792 w 6314715"/>
              <a:gd name="connsiteY2453" fmla="*/ 46423 h 1516103"/>
              <a:gd name="connsiteX2454" fmla="*/ 739351 w 6314715"/>
              <a:gd name="connsiteY2454" fmla="*/ 53980 h 1516103"/>
              <a:gd name="connsiteX2455" fmla="*/ 739351 w 6314715"/>
              <a:gd name="connsiteY2455" fmla="*/ 49257 h 1516103"/>
              <a:gd name="connsiteX2456" fmla="*/ 739351 w 6314715"/>
              <a:gd name="connsiteY2456" fmla="*/ 47367 h 1516103"/>
              <a:gd name="connsiteX2457" fmla="*/ 739351 w 6314715"/>
              <a:gd name="connsiteY2457" fmla="*/ 46423 h 1516103"/>
              <a:gd name="connsiteX2458" fmla="*/ 762388 w 6314715"/>
              <a:gd name="connsiteY2458" fmla="*/ 38506 h 1516103"/>
              <a:gd name="connsiteX2459" fmla="*/ 769947 w 6314715"/>
              <a:gd name="connsiteY2459" fmla="*/ 46423 h 1516103"/>
              <a:gd name="connsiteX2460" fmla="*/ 777866 w 6314715"/>
              <a:gd name="connsiteY2460" fmla="*/ 46423 h 1516103"/>
              <a:gd name="connsiteX2461" fmla="*/ 785425 w 6314715"/>
              <a:gd name="connsiteY2461" fmla="*/ 46423 h 1516103"/>
              <a:gd name="connsiteX2462" fmla="*/ 781723 w 6314715"/>
              <a:gd name="connsiteY2462" fmla="*/ 40606 h 1516103"/>
              <a:gd name="connsiteX2463" fmla="*/ 782354 w 6314715"/>
              <a:gd name="connsiteY2463" fmla="*/ 39653 h 1516103"/>
              <a:gd name="connsiteX2464" fmla="*/ 792984 w 6314715"/>
              <a:gd name="connsiteY2464" fmla="*/ 30948 h 1516103"/>
              <a:gd name="connsiteX2465" fmla="*/ 800903 w 6314715"/>
              <a:gd name="connsiteY2465" fmla="*/ 30948 h 1516103"/>
              <a:gd name="connsiteX2466" fmla="*/ 800903 w 6314715"/>
              <a:gd name="connsiteY2466" fmla="*/ 46423 h 1516103"/>
              <a:gd name="connsiteX2467" fmla="*/ 792984 w 6314715"/>
              <a:gd name="connsiteY2467" fmla="*/ 38506 h 1516103"/>
              <a:gd name="connsiteX2468" fmla="*/ 800903 w 6314715"/>
              <a:gd name="connsiteY2468" fmla="*/ 46423 h 1516103"/>
              <a:gd name="connsiteX2469" fmla="*/ 800903 w 6314715"/>
              <a:gd name="connsiteY2469" fmla="*/ 30948 h 1516103"/>
              <a:gd name="connsiteX2470" fmla="*/ 823941 w 6314715"/>
              <a:gd name="connsiteY2470" fmla="*/ 30948 h 1516103"/>
              <a:gd name="connsiteX2471" fmla="*/ 823941 w 6314715"/>
              <a:gd name="connsiteY2471" fmla="*/ 23391 h 1516103"/>
              <a:gd name="connsiteX2472" fmla="*/ 831860 w 6314715"/>
              <a:gd name="connsiteY2472" fmla="*/ 23391 h 1516103"/>
              <a:gd name="connsiteX2473" fmla="*/ 831860 w 6314715"/>
              <a:gd name="connsiteY2473" fmla="*/ 30948 h 1516103"/>
              <a:gd name="connsiteX2474" fmla="*/ 839418 w 6314715"/>
              <a:gd name="connsiteY2474" fmla="*/ 30948 h 1516103"/>
              <a:gd name="connsiteX2475" fmla="*/ 831860 w 6314715"/>
              <a:gd name="connsiteY2475" fmla="*/ 38506 h 1516103"/>
              <a:gd name="connsiteX2476" fmla="*/ 823941 w 6314715"/>
              <a:gd name="connsiteY2476" fmla="*/ 46423 h 1516103"/>
              <a:gd name="connsiteX2477" fmla="*/ 831860 w 6314715"/>
              <a:gd name="connsiteY2477" fmla="*/ 46423 h 1516103"/>
              <a:gd name="connsiteX2478" fmla="*/ 839418 w 6314715"/>
              <a:gd name="connsiteY2478" fmla="*/ 46423 h 1516103"/>
              <a:gd name="connsiteX2479" fmla="*/ 846978 w 6314715"/>
              <a:gd name="connsiteY2479" fmla="*/ 46423 h 1516103"/>
              <a:gd name="connsiteX2480" fmla="*/ 862456 w 6314715"/>
              <a:gd name="connsiteY2480" fmla="*/ 38506 h 1516103"/>
              <a:gd name="connsiteX2481" fmla="*/ 870015 w 6314715"/>
              <a:gd name="connsiteY2481" fmla="*/ 46423 h 1516103"/>
              <a:gd name="connsiteX2482" fmla="*/ 870015 w 6314715"/>
              <a:gd name="connsiteY2482" fmla="*/ 40530 h 1516103"/>
              <a:gd name="connsiteX2483" fmla="*/ 870015 w 6314715"/>
              <a:gd name="connsiteY2483" fmla="*/ 38657 h 1516103"/>
              <a:gd name="connsiteX2484" fmla="*/ 870015 w 6314715"/>
              <a:gd name="connsiteY2484" fmla="*/ 38506 h 1516103"/>
              <a:gd name="connsiteX2485" fmla="*/ 870015 w 6314715"/>
              <a:gd name="connsiteY2485" fmla="*/ 30948 h 1516103"/>
              <a:gd name="connsiteX2486" fmla="*/ 877934 w 6314715"/>
              <a:gd name="connsiteY2486" fmla="*/ 23391 h 1516103"/>
              <a:gd name="connsiteX2487" fmla="*/ 885493 w 6314715"/>
              <a:gd name="connsiteY2487" fmla="*/ 30948 h 1516103"/>
              <a:gd name="connsiteX2488" fmla="*/ 893412 w 6314715"/>
              <a:gd name="connsiteY2488" fmla="*/ 23391 h 1516103"/>
              <a:gd name="connsiteX2489" fmla="*/ 893412 w 6314715"/>
              <a:gd name="connsiteY2489" fmla="*/ 26225 h 1516103"/>
              <a:gd name="connsiteX2490" fmla="*/ 893412 w 6314715"/>
              <a:gd name="connsiteY2490" fmla="*/ 27170 h 1516103"/>
              <a:gd name="connsiteX2491" fmla="*/ 893412 w 6314715"/>
              <a:gd name="connsiteY2491" fmla="*/ 28941 h 1516103"/>
              <a:gd name="connsiteX2492" fmla="*/ 893412 w 6314715"/>
              <a:gd name="connsiteY2492" fmla="*/ 30948 h 1516103"/>
              <a:gd name="connsiteX2493" fmla="*/ 900971 w 6314715"/>
              <a:gd name="connsiteY2493" fmla="*/ 30948 h 1516103"/>
              <a:gd name="connsiteX2494" fmla="*/ 908530 w 6314715"/>
              <a:gd name="connsiteY2494" fmla="*/ 38506 h 1516103"/>
              <a:gd name="connsiteX2495" fmla="*/ 908530 w 6314715"/>
              <a:gd name="connsiteY2495" fmla="*/ 46423 h 1516103"/>
              <a:gd name="connsiteX2496" fmla="*/ 916449 w 6314715"/>
              <a:gd name="connsiteY2496" fmla="*/ 46423 h 1516103"/>
              <a:gd name="connsiteX2497" fmla="*/ 931567 w 6314715"/>
              <a:gd name="connsiteY2497" fmla="*/ 30948 h 1516103"/>
              <a:gd name="connsiteX2498" fmla="*/ 931567 w 6314715"/>
              <a:gd name="connsiteY2498" fmla="*/ 46423 h 1516103"/>
              <a:gd name="connsiteX2499" fmla="*/ 939487 w 6314715"/>
              <a:gd name="connsiteY2499" fmla="*/ 46423 h 1516103"/>
              <a:gd name="connsiteX2500" fmla="*/ 939487 w 6314715"/>
              <a:gd name="connsiteY2500" fmla="*/ 53980 h 1516103"/>
              <a:gd name="connsiteX2501" fmla="*/ 947405 w 6314715"/>
              <a:gd name="connsiteY2501" fmla="*/ 53980 h 1516103"/>
              <a:gd name="connsiteX2502" fmla="*/ 954964 w 6314715"/>
              <a:gd name="connsiteY2502" fmla="*/ 61537 h 1516103"/>
              <a:gd name="connsiteX2503" fmla="*/ 954964 w 6314715"/>
              <a:gd name="connsiteY2503" fmla="*/ 53980 h 1516103"/>
              <a:gd name="connsiteX2504" fmla="*/ 962524 w 6314715"/>
              <a:gd name="connsiteY2504" fmla="*/ 53980 h 1516103"/>
              <a:gd name="connsiteX2505" fmla="*/ 970083 w 6314715"/>
              <a:gd name="connsiteY2505" fmla="*/ 53980 h 1516103"/>
              <a:gd name="connsiteX2506" fmla="*/ 1031635 w 6314715"/>
              <a:gd name="connsiteY2506" fmla="*/ 53980 h 1516103"/>
              <a:gd name="connsiteX2507" fmla="*/ 1039554 w 6314715"/>
              <a:gd name="connsiteY2507" fmla="*/ 53980 h 1516103"/>
              <a:gd name="connsiteX2508" fmla="*/ 1055032 w 6314715"/>
              <a:gd name="connsiteY2508" fmla="*/ 53980 h 1516103"/>
              <a:gd name="connsiteX2509" fmla="*/ 1062591 w 6314715"/>
              <a:gd name="connsiteY2509" fmla="*/ 53980 h 1516103"/>
              <a:gd name="connsiteX2510" fmla="*/ 1070511 w 6314715"/>
              <a:gd name="connsiteY2510" fmla="*/ 53980 h 1516103"/>
              <a:gd name="connsiteX2511" fmla="*/ 1078070 w 6314715"/>
              <a:gd name="connsiteY2511" fmla="*/ 53980 h 1516103"/>
              <a:gd name="connsiteX2512" fmla="*/ 1078070 w 6314715"/>
              <a:gd name="connsiteY2512" fmla="*/ 46423 h 1516103"/>
              <a:gd name="connsiteX2513" fmla="*/ 1085629 w 6314715"/>
              <a:gd name="connsiteY2513" fmla="*/ 53980 h 1516103"/>
              <a:gd name="connsiteX2514" fmla="*/ 1093548 w 6314715"/>
              <a:gd name="connsiteY2514" fmla="*/ 53980 h 1516103"/>
              <a:gd name="connsiteX2515" fmla="*/ 1101467 w 6314715"/>
              <a:gd name="connsiteY2515" fmla="*/ 53980 h 1516103"/>
              <a:gd name="connsiteX2516" fmla="*/ 2679875 w 6314715"/>
              <a:gd name="connsiteY2516" fmla="*/ 53980 h 1516103"/>
              <a:gd name="connsiteX2517" fmla="*/ 3626921 w 6314715"/>
              <a:gd name="connsiteY2517" fmla="*/ 53980 h 1516103"/>
              <a:gd name="connsiteX2518" fmla="*/ 5128659 w 6314715"/>
              <a:gd name="connsiteY2518" fmla="*/ 53980 h 1516103"/>
              <a:gd name="connsiteX2519" fmla="*/ 5236646 w 6314715"/>
              <a:gd name="connsiteY2519" fmla="*/ 53980 h 1516103"/>
              <a:gd name="connsiteX2520" fmla="*/ 5244205 w 6314715"/>
              <a:gd name="connsiteY2520" fmla="*/ 46423 h 1516103"/>
              <a:gd name="connsiteX2521" fmla="*/ 5244205 w 6314715"/>
              <a:gd name="connsiteY2521" fmla="*/ 49212 h 1516103"/>
              <a:gd name="connsiteX2522" fmla="*/ 5244205 w 6314715"/>
              <a:gd name="connsiteY2522" fmla="*/ 53035 h 1516103"/>
              <a:gd name="connsiteX2523" fmla="*/ 5244205 w 6314715"/>
              <a:gd name="connsiteY2523" fmla="*/ 53980 h 1516103"/>
              <a:gd name="connsiteX2524" fmla="*/ 5251764 w 6314715"/>
              <a:gd name="connsiteY2524" fmla="*/ 53980 h 1516103"/>
              <a:gd name="connsiteX2525" fmla="*/ 5259683 w 6314715"/>
              <a:gd name="connsiteY2525" fmla="*/ 53980 h 1516103"/>
              <a:gd name="connsiteX2526" fmla="*/ 5267242 w 6314715"/>
              <a:gd name="connsiteY2526" fmla="*/ 38506 h 1516103"/>
              <a:gd name="connsiteX2527" fmla="*/ 5267242 w 6314715"/>
              <a:gd name="connsiteY2527" fmla="*/ 7557 h 1516103"/>
              <a:gd name="connsiteX2528" fmla="*/ 5290639 w 6314715"/>
              <a:gd name="connsiteY2528" fmla="*/ 0 h 15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</a:cxnLst>
            <a:rect l="l" t="t" r="r" b="b"/>
            <a:pathLst>
              <a:path w="6314715" h="1516103">
                <a:moveTo>
                  <a:pt x="993480" y="1493432"/>
                </a:moveTo>
                <a:cubicBezTo>
                  <a:pt x="993480" y="1500989"/>
                  <a:pt x="993480" y="1500989"/>
                  <a:pt x="993480" y="1516103"/>
                </a:cubicBezTo>
                <a:cubicBezTo>
                  <a:pt x="993480" y="1508546"/>
                  <a:pt x="993480" y="1508546"/>
                  <a:pt x="985561" y="1508546"/>
                </a:cubicBezTo>
                <a:cubicBezTo>
                  <a:pt x="993480" y="1500989"/>
                  <a:pt x="993480" y="1500989"/>
                  <a:pt x="985561" y="1500989"/>
                </a:cubicBezTo>
                <a:cubicBezTo>
                  <a:pt x="985561" y="1493432"/>
                  <a:pt x="993480" y="1493432"/>
                  <a:pt x="993480" y="1493432"/>
                </a:cubicBezTo>
                <a:close/>
                <a:moveTo>
                  <a:pt x="5482856" y="1477598"/>
                </a:moveTo>
                <a:cubicBezTo>
                  <a:pt x="5482856" y="1485515"/>
                  <a:pt x="5482856" y="1485515"/>
                  <a:pt x="5475297" y="1485515"/>
                </a:cubicBezTo>
                <a:cubicBezTo>
                  <a:pt x="5475297" y="1477598"/>
                  <a:pt x="5482856" y="1485515"/>
                  <a:pt x="5482856" y="1477598"/>
                </a:cubicBezTo>
                <a:close/>
                <a:moveTo>
                  <a:pt x="978002" y="1477598"/>
                </a:moveTo>
                <a:lnTo>
                  <a:pt x="978002" y="1485515"/>
                </a:lnTo>
                <a:cubicBezTo>
                  <a:pt x="978002" y="1485515"/>
                  <a:pt x="978002" y="1485515"/>
                  <a:pt x="970083" y="1493432"/>
                </a:cubicBezTo>
                <a:cubicBezTo>
                  <a:pt x="978002" y="1485515"/>
                  <a:pt x="970083" y="1485515"/>
                  <a:pt x="970083" y="1485515"/>
                </a:cubicBezTo>
                <a:cubicBezTo>
                  <a:pt x="970083" y="1477598"/>
                  <a:pt x="978002" y="1485515"/>
                  <a:pt x="978002" y="1477598"/>
                </a:cubicBezTo>
                <a:close/>
                <a:moveTo>
                  <a:pt x="5467378" y="1470041"/>
                </a:moveTo>
                <a:lnTo>
                  <a:pt x="5470576" y="1471349"/>
                </a:lnTo>
                <a:lnTo>
                  <a:pt x="5470719" y="1472166"/>
                </a:lnTo>
                <a:cubicBezTo>
                  <a:pt x="5470347" y="1472402"/>
                  <a:pt x="5469358" y="1471930"/>
                  <a:pt x="5467378" y="1470041"/>
                </a:cubicBezTo>
                <a:close/>
                <a:moveTo>
                  <a:pt x="5398266" y="1470041"/>
                </a:moveTo>
                <a:cubicBezTo>
                  <a:pt x="5398266" y="1470041"/>
                  <a:pt x="5398266" y="1477598"/>
                  <a:pt x="5405825" y="1477598"/>
                </a:cubicBezTo>
                <a:lnTo>
                  <a:pt x="5398266" y="1477598"/>
                </a:lnTo>
                <a:lnTo>
                  <a:pt x="5398266" y="1476653"/>
                </a:lnTo>
                <a:lnTo>
                  <a:pt x="5398266" y="1470985"/>
                </a:lnTo>
                <a:close/>
                <a:moveTo>
                  <a:pt x="5582924" y="1462484"/>
                </a:moveTo>
                <a:cubicBezTo>
                  <a:pt x="5582924" y="1470041"/>
                  <a:pt x="5582924" y="1462484"/>
                  <a:pt x="5575365" y="1470041"/>
                </a:cubicBezTo>
                <a:cubicBezTo>
                  <a:pt x="5575365" y="1462484"/>
                  <a:pt x="5582924" y="1470041"/>
                  <a:pt x="5582924" y="1462484"/>
                </a:cubicBezTo>
                <a:close/>
                <a:moveTo>
                  <a:pt x="5221168" y="1462484"/>
                </a:moveTo>
                <a:lnTo>
                  <a:pt x="5228897" y="1462484"/>
                </a:lnTo>
                <a:lnTo>
                  <a:pt x="5228097" y="1464328"/>
                </a:lnTo>
                <a:cubicBezTo>
                  <a:pt x="5227107" y="1464373"/>
                  <a:pt x="5225127" y="1462484"/>
                  <a:pt x="5221168" y="1462484"/>
                </a:cubicBezTo>
                <a:close/>
                <a:moveTo>
                  <a:pt x="1078070" y="1462484"/>
                </a:moveTo>
                <a:cubicBezTo>
                  <a:pt x="1078070" y="1470041"/>
                  <a:pt x="1078070" y="1477598"/>
                  <a:pt x="1085629" y="1477598"/>
                </a:cubicBezTo>
                <a:cubicBezTo>
                  <a:pt x="1078070" y="1485515"/>
                  <a:pt x="1078070" y="1493432"/>
                  <a:pt x="1078070" y="1493432"/>
                </a:cubicBezTo>
                <a:cubicBezTo>
                  <a:pt x="1078070" y="1493432"/>
                  <a:pt x="1078070" y="1493432"/>
                  <a:pt x="1070511" y="1485515"/>
                </a:cubicBezTo>
                <a:lnTo>
                  <a:pt x="1078070" y="1470041"/>
                </a:lnTo>
                <a:cubicBezTo>
                  <a:pt x="1078070" y="1462484"/>
                  <a:pt x="1078070" y="1462484"/>
                  <a:pt x="1078070" y="1462484"/>
                </a:cubicBezTo>
                <a:close/>
                <a:moveTo>
                  <a:pt x="993480" y="1462484"/>
                </a:moveTo>
                <a:lnTo>
                  <a:pt x="993480" y="1470041"/>
                </a:lnTo>
                <a:cubicBezTo>
                  <a:pt x="1001039" y="1470041"/>
                  <a:pt x="1001039" y="1470041"/>
                  <a:pt x="1008958" y="1462484"/>
                </a:cubicBezTo>
                <a:cubicBezTo>
                  <a:pt x="1001039" y="1462484"/>
                  <a:pt x="1001039" y="1462484"/>
                  <a:pt x="1001039" y="1462484"/>
                </a:cubicBezTo>
                <a:cubicBezTo>
                  <a:pt x="1001039" y="1462484"/>
                  <a:pt x="1001039" y="1462484"/>
                  <a:pt x="993480" y="1462484"/>
                </a:cubicBezTo>
                <a:close/>
                <a:moveTo>
                  <a:pt x="933417" y="1462484"/>
                </a:moveTo>
                <a:lnTo>
                  <a:pt x="939487" y="1462484"/>
                </a:lnTo>
                <a:cubicBezTo>
                  <a:pt x="937507" y="1464373"/>
                  <a:pt x="936022" y="1464823"/>
                  <a:pt x="934908" y="1464435"/>
                </a:cubicBezTo>
                <a:close/>
                <a:moveTo>
                  <a:pt x="932676" y="1461514"/>
                </a:moveTo>
                <a:lnTo>
                  <a:pt x="933417" y="1462484"/>
                </a:lnTo>
                <a:lnTo>
                  <a:pt x="931567" y="1462484"/>
                </a:lnTo>
                <a:close/>
                <a:moveTo>
                  <a:pt x="5275037" y="1460324"/>
                </a:moveTo>
                <a:cubicBezTo>
                  <a:pt x="5275161" y="1459987"/>
                  <a:pt x="5275161" y="1460504"/>
                  <a:pt x="5275161" y="1462484"/>
                </a:cubicBezTo>
                <a:cubicBezTo>
                  <a:pt x="5275161" y="1470041"/>
                  <a:pt x="5267242" y="1462484"/>
                  <a:pt x="5267242" y="1470041"/>
                </a:cubicBezTo>
                <a:cubicBezTo>
                  <a:pt x="5273181" y="1470041"/>
                  <a:pt x="5274666" y="1461336"/>
                  <a:pt x="5275037" y="1460324"/>
                </a:cubicBezTo>
                <a:close/>
                <a:moveTo>
                  <a:pt x="5490775" y="1454567"/>
                </a:moveTo>
                <a:cubicBezTo>
                  <a:pt x="5490775" y="1454567"/>
                  <a:pt x="5490775" y="1454567"/>
                  <a:pt x="5490775" y="1462484"/>
                </a:cubicBezTo>
                <a:lnTo>
                  <a:pt x="5498334" y="1454567"/>
                </a:lnTo>
                <a:close/>
                <a:moveTo>
                  <a:pt x="5436782" y="1454567"/>
                </a:moveTo>
                <a:cubicBezTo>
                  <a:pt x="5436782" y="1458525"/>
                  <a:pt x="5436782" y="1458525"/>
                  <a:pt x="5436782" y="1458525"/>
                </a:cubicBezTo>
                <a:lnTo>
                  <a:pt x="5436782" y="1461494"/>
                </a:lnTo>
                <a:lnTo>
                  <a:pt x="5436782" y="1462450"/>
                </a:lnTo>
                <a:lnTo>
                  <a:pt x="5436782" y="1462484"/>
                </a:lnTo>
                <a:lnTo>
                  <a:pt x="5436782" y="1465272"/>
                </a:lnTo>
                <a:cubicBezTo>
                  <a:pt x="5436782" y="1466262"/>
                  <a:pt x="5436782" y="1466262"/>
                  <a:pt x="5436782" y="1470041"/>
                </a:cubicBezTo>
                <a:cubicBezTo>
                  <a:pt x="5436782" y="1477598"/>
                  <a:pt x="5436782" y="1470041"/>
                  <a:pt x="5444701" y="1462484"/>
                </a:cubicBezTo>
                <a:cubicBezTo>
                  <a:pt x="5444701" y="1470041"/>
                  <a:pt x="5444701" y="1470041"/>
                  <a:pt x="5452260" y="1462484"/>
                </a:cubicBezTo>
                <a:cubicBezTo>
                  <a:pt x="5452260" y="1454567"/>
                  <a:pt x="5459819" y="1462484"/>
                  <a:pt x="5459819" y="1454567"/>
                </a:cubicBezTo>
                <a:cubicBezTo>
                  <a:pt x="5452260" y="1454567"/>
                  <a:pt x="5452260" y="1454567"/>
                  <a:pt x="5452260" y="1454567"/>
                </a:cubicBezTo>
                <a:cubicBezTo>
                  <a:pt x="5452260" y="1454567"/>
                  <a:pt x="5452260" y="1454567"/>
                  <a:pt x="5452260" y="1462484"/>
                </a:cubicBezTo>
                <a:cubicBezTo>
                  <a:pt x="5444701" y="1454567"/>
                  <a:pt x="5444701" y="1462484"/>
                  <a:pt x="5436782" y="1454567"/>
                </a:cubicBezTo>
                <a:close/>
                <a:moveTo>
                  <a:pt x="900971" y="1454567"/>
                </a:moveTo>
                <a:cubicBezTo>
                  <a:pt x="900971" y="1454567"/>
                  <a:pt x="900971" y="1470041"/>
                  <a:pt x="893412" y="1462484"/>
                </a:cubicBezTo>
                <a:cubicBezTo>
                  <a:pt x="893412" y="1462484"/>
                  <a:pt x="900971" y="1462484"/>
                  <a:pt x="900971" y="1454567"/>
                </a:cubicBezTo>
                <a:close/>
                <a:moveTo>
                  <a:pt x="885493" y="1454567"/>
                </a:moveTo>
                <a:cubicBezTo>
                  <a:pt x="885493" y="1462484"/>
                  <a:pt x="885493" y="1462484"/>
                  <a:pt x="877934" y="1462484"/>
                </a:cubicBezTo>
                <a:close/>
                <a:moveTo>
                  <a:pt x="817011" y="1451733"/>
                </a:moveTo>
                <a:cubicBezTo>
                  <a:pt x="818001" y="1452677"/>
                  <a:pt x="819981" y="1454567"/>
                  <a:pt x="823941" y="1454567"/>
                </a:cubicBezTo>
                <a:lnTo>
                  <a:pt x="816021" y="1454567"/>
                </a:lnTo>
                <a:cubicBezTo>
                  <a:pt x="816021" y="1450788"/>
                  <a:pt x="816021" y="1450788"/>
                  <a:pt x="817011" y="1451733"/>
                </a:cubicBezTo>
                <a:close/>
                <a:moveTo>
                  <a:pt x="862456" y="1447010"/>
                </a:moveTo>
                <a:cubicBezTo>
                  <a:pt x="862456" y="1454567"/>
                  <a:pt x="870015" y="1447010"/>
                  <a:pt x="870015" y="1454567"/>
                </a:cubicBezTo>
                <a:cubicBezTo>
                  <a:pt x="870015" y="1454567"/>
                  <a:pt x="862456" y="1454567"/>
                  <a:pt x="862456" y="1447010"/>
                </a:cubicBezTo>
                <a:close/>
                <a:moveTo>
                  <a:pt x="805391" y="1445002"/>
                </a:moveTo>
                <a:cubicBezTo>
                  <a:pt x="808935" y="1446065"/>
                  <a:pt x="810352" y="1454567"/>
                  <a:pt x="816021" y="1454567"/>
                </a:cubicBezTo>
                <a:cubicBezTo>
                  <a:pt x="816021" y="1462484"/>
                  <a:pt x="816021" y="1454567"/>
                  <a:pt x="823941" y="1462484"/>
                </a:cubicBezTo>
                <a:cubicBezTo>
                  <a:pt x="816021" y="1462484"/>
                  <a:pt x="816021" y="1462484"/>
                  <a:pt x="808462" y="1470041"/>
                </a:cubicBezTo>
                <a:cubicBezTo>
                  <a:pt x="808462" y="1462484"/>
                  <a:pt x="808462" y="1470041"/>
                  <a:pt x="808462" y="1462484"/>
                </a:cubicBezTo>
                <a:cubicBezTo>
                  <a:pt x="808462" y="1454567"/>
                  <a:pt x="808462" y="1447010"/>
                  <a:pt x="800903" y="1447010"/>
                </a:cubicBezTo>
                <a:cubicBezTo>
                  <a:pt x="802793" y="1445120"/>
                  <a:pt x="804210" y="1444648"/>
                  <a:pt x="805391" y="1445002"/>
                </a:cubicBezTo>
                <a:close/>
                <a:moveTo>
                  <a:pt x="5436782" y="1439453"/>
                </a:moveTo>
                <a:cubicBezTo>
                  <a:pt x="5444701" y="1439453"/>
                  <a:pt x="5444701" y="1447010"/>
                  <a:pt x="5444701" y="1439453"/>
                </a:cubicBezTo>
                <a:close/>
                <a:moveTo>
                  <a:pt x="840723" y="1437175"/>
                </a:moveTo>
                <a:cubicBezTo>
                  <a:pt x="839891" y="1436956"/>
                  <a:pt x="839418" y="1437473"/>
                  <a:pt x="839418" y="1439453"/>
                </a:cubicBezTo>
                <a:cubicBezTo>
                  <a:pt x="839418" y="1439453"/>
                  <a:pt x="831860" y="1439453"/>
                  <a:pt x="831860" y="1447010"/>
                </a:cubicBezTo>
                <a:cubicBezTo>
                  <a:pt x="839418" y="1447010"/>
                  <a:pt x="839418" y="1447010"/>
                  <a:pt x="839418" y="1439453"/>
                </a:cubicBezTo>
                <a:lnTo>
                  <a:pt x="839418" y="1447010"/>
                </a:lnTo>
                <a:cubicBezTo>
                  <a:pt x="846978" y="1447010"/>
                  <a:pt x="846978" y="1454567"/>
                  <a:pt x="846978" y="1454567"/>
                </a:cubicBezTo>
                <a:cubicBezTo>
                  <a:pt x="846978" y="1447010"/>
                  <a:pt x="846978" y="1439453"/>
                  <a:pt x="854897" y="1439453"/>
                </a:cubicBezTo>
                <a:cubicBezTo>
                  <a:pt x="848957" y="1445120"/>
                  <a:pt x="843221" y="1437833"/>
                  <a:pt x="840723" y="1437175"/>
                </a:cubicBezTo>
                <a:close/>
                <a:moveTo>
                  <a:pt x="5660315" y="1431536"/>
                </a:moveTo>
                <a:cubicBezTo>
                  <a:pt x="5660315" y="1439453"/>
                  <a:pt x="5660315" y="1439453"/>
                  <a:pt x="5660315" y="1439453"/>
                </a:cubicBezTo>
                <a:cubicBezTo>
                  <a:pt x="5660315" y="1439453"/>
                  <a:pt x="5660315" y="1439453"/>
                  <a:pt x="5667874" y="1431536"/>
                </a:cubicBezTo>
                <a:cubicBezTo>
                  <a:pt x="5660315" y="1431536"/>
                  <a:pt x="5667874" y="1431536"/>
                  <a:pt x="5660315" y="1431536"/>
                </a:cubicBezTo>
                <a:close/>
                <a:moveTo>
                  <a:pt x="5521371" y="1431536"/>
                </a:moveTo>
                <a:cubicBezTo>
                  <a:pt x="5521371" y="1431536"/>
                  <a:pt x="5521371" y="1431536"/>
                  <a:pt x="5521371" y="1439453"/>
                </a:cubicBezTo>
                <a:cubicBezTo>
                  <a:pt x="5513812" y="1439453"/>
                  <a:pt x="5521371" y="1439453"/>
                  <a:pt x="5521371" y="1431536"/>
                </a:cubicBezTo>
                <a:close/>
                <a:moveTo>
                  <a:pt x="5405825" y="1431536"/>
                </a:moveTo>
                <a:cubicBezTo>
                  <a:pt x="5398266" y="1431536"/>
                  <a:pt x="5390707" y="1431536"/>
                  <a:pt x="5390707" y="1439453"/>
                </a:cubicBezTo>
                <a:cubicBezTo>
                  <a:pt x="5390707" y="1431536"/>
                  <a:pt x="5398266" y="1439453"/>
                  <a:pt x="5405825" y="1431536"/>
                </a:cubicBezTo>
                <a:close/>
                <a:moveTo>
                  <a:pt x="831860" y="1431536"/>
                </a:moveTo>
                <a:lnTo>
                  <a:pt x="831860" y="1432557"/>
                </a:lnTo>
                <a:lnTo>
                  <a:pt x="830881" y="1432683"/>
                </a:lnTo>
                <a:cubicBezTo>
                  <a:pt x="828350" y="1433650"/>
                  <a:pt x="825920" y="1435584"/>
                  <a:pt x="823941" y="1439453"/>
                </a:cubicBezTo>
                <a:close/>
                <a:moveTo>
                  <a:pt x="5559887" y="1423978"/>
                </a:moveTo>
                <a:cubicBezTo>
                  <a:pt x="5567806" y="1423978"/>
                  <a:pt x="5567806" y="1423978"/>
                  <a:pt x="5567806" y="1423978"/>
                </a:cubicBezTo>
                <a:lnTo>
                  <a:pt x="5563281" y="1425829"/>
                </a:lnTo>
                <a:close/>
                <a:moveTo>
                  <a:pt x="5536850" y="1423978"/>
                </a:moveTo>
                <a:lnTo>
                  <a:pt x="5530414" y="1431375"/>
                </a:lnTo>
                <a:lnTo>
                  <a:pt x="5529290" y="1431536"/>
                </a:lnTo>
                <a:cubicBezTo>
                  <a:pt x="5529290" y="1423978"/>
                  <a:pt x="5536850" y="1431536"/>
                  <a:pt x="5536850" y="1423978"/>
                </a:cubicBezTo>
                <a:close/>
                <a:moveTo>
                  <a:pt x="5617660" y="1418041"/>
                </a:moveTo>
                <a:lnTo>
                  <a:pt x="5618416" y="1419228"/>
                </a:lnTo>
                <a:lnTo>
                  <a:pt x="5613880" y="1423978"/>
                </a:lnTo>
                <a:cubicBezTo>
                  <a:pt x="5613880" y="1420020"/>
                  <a:pt x="5615770" y="1418041"/>
                  <a:pt x="5617660" y="1418041"/>
                </a:cubicBezTo>
                <a:close/>
                <a:moveTo>
                  <a:pt x="5598762" y="1408504"/>
                </a:moveTo>
                <a:lnTo>
                  <a:pt x="5606321" y="1408504"/>
                </a:lnTo>
                <a:cubicBezTo>
                  <a:pt x="5606321" y="1408504"/>
                  <a:pt x="5606321" y="1408504"/>
                  <a:pt x="5606321" y="1416061"/>
                </a:cubicBezTo>
                <a:cubicBezTo>
                  <a:pt x="5598762" y="1416061"/>
                  <a:pt x="5598762" y="1416061"/>
                  <a:pt x="5598762" y="1416061"/>
                </a:cubicBezTo>
                <a:cubicBezTo>
                  <a:pt x="5598762" y="1412283"/>
                  <a:pt x="5598762" y="1412283"/>
                  <a:pt x="5598762" y="1413227"/>
                </a:cubicBezTo>
                <a:lnTo>
                  <a:pt x="5598762" y="1409449"/>
                </a:lnTo>
                <a:cubicBezTo>
                  <a:pt x="5598762" y="1408504"/>
                  <a:pt x="5598762" y="1408504"/>
                  <a:pt x="5598762" y="1408504"/>
                </a:cubicBezTo>
                <a:close/>
                <a:moveTo>
                  <a:pt x="5621439" y="1400947"/>
                </a:moveTo>
                <a:cubicBezTo>
                  <a:pt x="5621439" y="1400947"/>
                  <a:pt x="5621439" y="1408504"/>
                  <a:pt x="5613880" y="1408504"/>
                </a:cubicBezTo>
                <a:cubicBezTo>
                  <a:pt x="5613880" y="1400947"/>
                  <a:pt x="5621439" y="1408504"/>
                  <a:pt x="5621439" y="1400947"/>
                </a:cubicBezTo>
                <a:close/>
                <a:moveTo>
                  <a:pt x="5590843" y="1400947"/>
                </a:moveTo>
                <a:cubicBezTo>
                  <a:pt x="5590843" y="1400947"/>
                  <a:pt x="5598762" y="1408504"/>
                  <a:pt x="5598762" y="1400947"/>
                </a:cubicBezTo>
                <a:cubicBezTo>
                  <a:pt x="5590843" y="1400947"/>
                  <a:pt x="5590843" y="1400947"/>
                  <a:pt x="5590843" y="1400947"/>
                </a:cubicBezTo>
                <a:close/>
                <a:moveTo>
                  <a:pt x="5544769" y="1400947"/>
                </a:moveTo>
                <a:cubicBezTo>
                  <a:pt x="5544769" y="1400947"/>
                  <a:pt x="5544769" y="1400947"/>
                  <a:pt x="5544769" y="1408504"/>
                </a:cubicBezTo>
                <a:cubicBezTo>
                  <a:pt x="5544769" y="1400947"/>
                  <a:pt x="5552328" y="1400947"/>
                  <a:pt x="5552328" y="1400947"/>
                </a:cubicBezTo>
                <a:cubicBezTo>
                  <a:pt x="5552328" y="1400947"/>
                  <a:pt x="5552328" y="1400947"/>
                  <a:pt x="5544769" y="1400947"/>
                </a:cubicBezTo>
                <a:close/>
                <a:moveTo>
                  <a:pt x="5559887" y="1393030"/>
                </a:moveTo>
                <a:cubicBezTo>
                  <a:pt x="5559887" y="1396989"/>
                  <a:pt x="5559887" y="1398968"/>
                  <a:pt x="5559887" y="1400902"/>
                </a:cubicBezTo>
                <a:lnTo>
                  <a:pt x="5559887" y="1400947"/>
                </a:lnTo>
                <a:cubicBezTo>
                  <a:pt x="5567806" y="1393030"/>
                  <a:pt x="5567806" y="1400947"/>
                  <a:pt x="5575365" y="1393030"/>
                </a:cubicBezTo>
                <a:cubicBezTo>
                  <a:pt x="5567806" y="1393030"/>
                  <a:pt x="5567806" y="1393030"/>
                  <a:pt x="5559887" y="1393030"/>
                </a:cubicBezTo>
                <a:close/>
                <a:moveTo>
                  <a:pt x="5629945" y="1379528"/>
                </a:moveTo>
                <a:lnTo>
                  <a:pt x="5633138" y="1388307"/>
                </a:lnTo>
                <a:cubicBezTo>
                  <a:pt x="5635028" y="1391141"/>
                  <a:pt x="5636917" y="1393030"/>
                  <a:pt x="5636917" y="1393030"/>
                </a:cubicBezTo>
                <a:cubicBezTo>
                  <a:pt x="5636917" y="1393030"/>
                  <a:pt x="5636917" y="1393030"/>
                  <a:pt x="5629358" y="1385473"/>
                </a:cubicBezTo>
                <a:close/>
                <a:moveTo>
                  <a:pt x="739351" y="1362082"/>
                </a:moveTo>
                <a:lnTo>
                  <a:pt x="741153" y="1369138"/>
                </a:lnTo>
                <a:lnTo>
                  <a:pt x="740296" y="1369009"/>
                </a:lnTo>
                <a:cubicBezTo>
                  <a:pt x="739351" y="1368020"/>
                  <a:pt x="739351" y="1366040"/>
                  <a:pt x="739351" y="1362082"/>
                </a:cubicBezTo>
                <a:close/>
                <a:moveTo>
                  <a:pt x="754469" y="1316019"/>
                </a:moveTo>
                <a:cubicBezTo>
                  <a:pt x="754469" y="1323936"/>
                  <a:pt x="754469" y="1323936"/>
                  <a:pt x="754469" y="1323936"/>
                </a:cubicBezTo>
                <a:cubicBezTo>
                  <a:pt x="754469" y="1316019"/>
                  <a:pt x="762388" y="1331494"/>
                  <a:pt x="762388" y="1323936"/>
                </a:cubicBezTo>
                <a:cubicBezTo>
                  <a:pt x="762388" y="1323936"/>
                  <a:pt x="754469" y="1323936"/>
                  <a:pt x="754469" y="1316019"/>
                </a:cubicBezTo>
                <a:close/>
                <a:moveTo>
                  <a:pt x="710761" y="1315673"/>
                </a:moveTo>
                <a:lnTo>
                  <a:pt x="711547" y="1315966"/>
                </a:lnTo>
                <a:lnTo>
                  <a:pt x="711583" y="1316053"/>
                </a:lnTo>
                <a:cubicBezTo>
                  <a:pt x="711938" y="1317369"/>
                  <a:pt x="711702" y="1317594"/>
                  <a:pt x="711229" y="1317099"/>
                </a:cubicBezTo>
                <a:close/>
                <a:moveTo>
                  <a:pt x="708395" y="1308462"/>
                </a:moveTo>
                <a:lnTo>
                  <a:pt x="710761" y="1315673"/>
                </a:lnTo>
                <a:lnTo>
                  <a:pt x="709576" y="1315232"/>
                </a:lnTo>
                <a:cubicBezTo>
                  <a:pt x="708867" y="1314265"/>
                  <a:pt x="708395" y="1312331"/>
                  <a:pt x="708395" y="1308462"/>
                </a:cubicBezTo>
                <a:close/>
                <a:moveTo>
                  <a:pt x="794691" y="1307575"/>
                </a:moveTo>
                <a:lnTo>
                  <a:pt x="800903" y="1308462"/>
                </a:lnTo>
                <a:cubicBezTo>
                  <a:pt x="798924" y="1310352"/>
                  <a:pt x="797439" y="1310329"/>
                  <a:pt x="796207" y="1309474"/>
                </a:cubicBezTo>
                <a:close/>
                <a:moveTo>
                  <a:pt x="793836" y="1306504"/>
                </a:moveTo>
                <a:lnTo>
                  <a:pt x="794691" y="1307575"/>
                </a:lnTo>
                <a:lnTo>
                  <a:pt x="793974" y="1307473"/>
                </a:lnTo>
                <a:close/>
                <a:moveTo>
                  <a:pt x="754469" y="1300545"/>
                </a:moveTo>
                <a:cubicBezTo>
                  <a:pt x="754469" y="1308462"/>
                  <a:pt x="762388" y="1300545"/>
                  <a:pt x="762388" y="1308462"/>
                </a:cubicBezTo>
                <a:cubicBezTo>
                  <a:pt x="754469" y="1300545"/>
                  <a:pt x="754469" y="1300545"/>
                  <a:pt x="754469" y="1308462"/>
                </a:cubicBezTo>
                <a:cubicBezTo>
                  <a:pt x="754469" y="1304504"/>
                  <a:pt x="754469" y="1302524"/>
                  <a:pt x="754469" y="1300590"/>
                </a:cubicBezTo>
                <a:close/>
                <a:moveTo>
                  <a:pt x="708395" y="1292988"/>
                </a:moveTo>
                <a:cubicBezTo>
                  <a:pt x="708395" y="1292988"/>
                  <a:pt x="708395" y="1300545"/>
                  <a:pt x="708395" y="1308462"/>
                </a:cubicBezTo>
                <a:cubicBezTo>
                  <a:pt x="700835" y="1316019"/>
                  <a:pt x="700835" y="1308462"/>
                  <a:pt x="700835" y="1316019"/>
                </a:cubicBezTo>
                <a:cubicBezTo>
                  <a:pt x="700835" y="1308462"/>
                  <a:pt x="700835" y="1308462"/>
                  <a:pt x="700835" y="1308462"/>
                </a:cubicBezTo>
                <a:cubicBezTo>
                  <a:pt x="700835" y="1300545"/>
                  <a:pt x="708395" y="1308462"/>
                  <a:pt x="708395" y="1292988"/>
                </a:cubicBezTo>
                <a:close/>
                <a:moveTo>
                  <a:pt x="731792" y="1285431"/>
                </a:moveTo>
                <a:cubicBezTo>
                  <a:pt x="731792" y="1285431"/>
                  <a:pt x="723873" y="1285431"/>
                  <a:pt x="723873" y="1292988"/>
                </a:cubicBezTo>
                <a:cubicBezTo>
                  <a:pt x="731792" y="1292988"/>
                  <a:pt x="731792" y="1292988"/>
                  <a:pt x="731792" y="1285431"/>
                </a:cubicBezTo>
                <a:cubicBezTo>
                  <a:pt x="731792" y="1285431"/>
                  <a:pt x="731792" y="1287320"/>
                  <a:pt x="731792" y="1288265"/>
                </a:cubicBezTo>
                <a:lnTo>
                  <a:pt x="731792" y="1292988"/>
                </a:lnTo>
                <a:cubicBezTo>
                  <a:pt x="731792" y="1294877"/>
                  <a:pt x="731792" y="1296767"/>
                  <a:pt x="731792" y="1300545"/>
                </a:cubicBezTo>
                <a:cubicBezTo>
                  <a:pt x="731792" y="1292988"/>
                  <a:pt x="739351" y="1292988"/>
                  <a:pt x="739351" y="1292988"/>
                </a:cubicBezTo>
                <a:close/>
                <a:moveTo>
                  <a:pt x="692916" y="1285431"/>
                </a:moveTo>
                <a:cubicBezTo>
                  <a:pt x="692916" y="1292988"/>
                  <a:pt x="700835" y="1292988"/>
                  <a:pt x="700835" y="1285431"/>
                </a:cubicBezTo>
                <a:cubicBezTo>
                  <a:pt x="700835" y="1285431"/>
                  <a:pt x="700835" y="1285431"/>
                  <a:pt x="692916" y="1285431"/>
                </a:cubicBezTo>
                <a:close/>
                <a:moveTo>
                  <a:pt x="369676" y="1269957"/>
                </a:moveTo>
                <a:cubicBezTo>
                  <a:pt x="384794" y="1269957"/>
                  <a:pt x="400272" y="1285431"/>
                  <a:pt x="415750" y="1269957"/>
                </a:cubicBezTo>
                <a:lnTo>
                  <a:pt x="415750" y="1277874"/>
                </a:lnTo>
                <a:cubicBezTo>
                  <a:pt x="415750" y="1285431"/>
                  <a:pt x="408191" y="1292988"/>
                  <a:pt x="408191" y="1277874"/>
                </a:cubicBezTo>
                <a:cubicBezTo>
                  <a:pt x="400272" y="1292988"/>
                  <a:pt x="384794" y="1269957"/>
                  <a:pt x="377235" y="1292988"/>
                </a:cubicBezTo>
                <a:cubicBezTo>
                  <a:pt x="377235" y="1285431"/>
                  <a:pt x="369676" y="1292988"/>
                  <a:pt x="369676" y="1285431"/>
                </a:cubicBezTo>
                <a:cubicBezTo>
                  <a:pt x="369676" y="1285431"/>
                  <a:pt x="377235" y="1277874"/>
                  <a:pt x="369676" y="1277874"/>
                </a:cubicBezTo>
                <a:lnTo>
                  <a:pt x="377235" y="1285431"/>
                </a:lnTo>
                <a:cubicBezTo>
                  <a:pt x="377235" y="1277874"/>
                  <a:pt x="377235" y="1285431"/>
                  <a:pt x="377235" y="1277874"/>
                </a:cubicBezTo>
                <a:cubicBezTo>
                  <a:pt x="377235" y="1269957"/>
                  <a:pt x="369676" y="1277874"/>
                  <a:pt x="369676" y="1269957"/>
                </a:cubicBezTo>
                <a:close/>
                <a:moveTo>
                  <a:pt x="615022" y="1268446"/>
                </a:moveTo>
                <a:lnTo>
                  <a:pt x="615886" y="1269957"/>
                </a:lnTo>
                <a:cubicBezTo>
                  <a:pt x="608327" y="1269957"/>
                  <a:pt x="608327" y="1269957"/>
                  <a:pt x="608327" y="1269957"/>
                </a:cubicBezTo>
                <a:cubicBezTo>
                  <a:pt x="612106" y="1269957"/>
                  <a:pt x="613996" y="1269957"/>
                  <a:pt x="614941" y="1269013"/>
                </a:cubicBezTo>
                <a:close/>
                <a:moveTo>
                  <a:pt x="552501" y="1263447"/>
                </a:moveTo>
                <a:lnTo>
                  <a:pt x="553186" y="1263547"/>
                </a:lnTo>
                <a:lnTo>
                  <a:pt x="546774" y="1269957"/>
                </a:lnTo>
                <a:lnTo>
                  <a:pt x="552237" y="1263598"/>
                </a:lnTo>
                <a:close/>
                <a:moveTo>
                  <a:pt x="531296" y="1262400"/>
                </a:moveTo>
                <a:cubicBezTo>
                  <a:pt x="531296" y="1269957"/>
                  <a:pt x="538855" y="1269957"/>
                  <a:pt x="538855" y="1277874"/>
                </a:cubicBezTo>
                <a:cubicBezTo>
                  <a:pt x="531296" y="1277874"/>
                  <a:pt x="531296" y="1269957"/>
                  <a:pt x="531296" y="1277874"/>
                </a:cubicBezTo>
                <a:cubicBezTo>
                  <a:pt x="531296" y="1269957"/>
                  <a:pt x="531296" y="1269957"/>
                  <a:pt x="531296" y="1269957"/>
                </a:cubicBezTo>
                <a:cubicBezTo>
                  <a:pt x="531296" y="1269957"/>
                  <a:pt x="531296" y="1269957"/>
                  <a:pt x="531296" y="1269013"/>
                </a:cubicBezTo>
                <a:lnTo>
                  <a:pt x="531296" y="1266179"/>
                </a:lnTo>
                <a:cubicBezTo>
                  <a:pt x="531296" y="1266179"/>
                  <a:pt x="531296" y="1266179"/>
                  <a:pt x="531296" y="1262400"/>
                </a:cubicBezTo>
                <a:close/>
                <a:moveTo>
                  <a:pt x="485967" y="1255264"/>
                </a:moveTo>
                <a:lnTo>
                  <a:pt x="489001" y="1258441"/>
                </a:lnTo>
                <a:cubicBezTo>
                  <a:pt x="490891" y="1258441"/>
                  <a:pt x="492781" y="1258441"/>
                  <a:pt x="492781" y="1262400"/>
                </a:cubicBezTo>
                <a:cubicBezTo>
                  <a:pt x="489001" y="1262400"/>
                  <a:pt x="487111" y="1260421"/>
                  <a:pt x="486166" y="1257497"/>
                </a:cubicBezTo>
                <a:close/>
                <a:moveTo>
                  <a:pt x="5852531" y="1254483"/>
                </a:moveTo>
                <a:cubicBezTo>
                  <a:pt x="5852531" y="1262400"/>
                  <a:pt x="5860450" y="1262400"/>
                  <a:pt x="5860450" y="1262400"/>
                </a:cubicBezTo>
                <a:cubicBezTo>
                  <a:pt x="5860450" y="1269957"/>
                  <a:pt x="5860450" y="1262400"/>
                  <a:pt x="5852531" y="1262400"/>
                </a:cubicBezTo>
                <a:cubicBezTo>
                  <a:pt x="5852531" y="1254483"/>
                  <a:pt x="5852531" y="1262400"/>
                  <a:pt x="5852531" y="1254483"/>
                </a:cubicBezTo>
                <a:close/>
                <a:moveTo>
                  <a:pt x="454265" y="1254483"/>
                </a:moveTo>
                <a:cubicBezTo>
                  <a:pt x="454265" y="1262220"/>
                  <a:pt x="456245" y="1264199"/>
                  <a:pt x="458225" y="1263255"/>
                </a:cubicBezTo>
                <a:lnTo>
                  <a:pt x="460901" y="1257326"/>
                </a:lnTo>
                <a:lnTo>
                  <a:pt x="461194" y="1257452"/>
                </a:lnTo>
                <a:cubicBezTo>
                  <a:pt x="462184" y="1258441"/>
                  <a:pt x="462184" y="1258441"/>
                  <a:pt x="462184" y="1254483"/>
                </a:cubicBezTo>
                <a:lnTo>
                  <a:pt x="460901" y="1257326"/>
                </a:lnTo>
                <a:close/>
                <a:moveTo>
                  <a:pt x="485842" y="1253863"/>
                </a:moveTo>
                <a:lnTo>
                  <a:pt x="485967" y="1255264"/>
                </a:lnTo>
                <a:lnTo>
                  <a:pt x="485222" y="1254483"/>
                </a:lnTo>
                <a:close/>
                <a:moveTo>
                  <a:pt x="5890102" y="1243957"/>
                </a:moveTo>
                <a:cubicBezTo>
                  <a:pt x="5891047" y="1244946"/>
                  <a:pt x="5891047" y="1246926"/>
                  <a:pt x="5891047" y="1246926"/>
                </a:cubicBezTo>
                <a:lnTo>
                  <a:pt x="5889560" y="1244200"/>
                </a:lnTo>
                <a:close/>
                <a:moveTo>
                  <a:pt x="5883488" y="1231452"/>
                </a:moveTo>
                <a:cubicBezTo>
                  <a:pt x="5883488" y="1231452"/>
                  <a:pt x="5883488" y="1231452"/>
                  <a:pt x="5883488" y="1239009"/>
                </a:cubicBezTo>
                <a:cubicBezTo>
                  <a:pt x="5875928" y="1231452"/>
                  <a:pt x="5875928" y="1239009"/>
                  <a:pt x="5875928" y="1239009"/>
                </a:cubicBezTo>
                <a:cubicBezTo>
                  <a:pt x="5875928" y="1239009"/>
                  <a:pt x="5875928" y="1231452"/>
                  <a:pt x="5883488" y="1231452"/>
                </a:cubicBezTo>
                <a:close/>
                <a:moveTo>
                  <a:pt x="407085" y="1230523"/>
                </a:moveTo>
                <a:lnTo>
                  <a:pt x="408191" y="1231452"/>
                </a:lnTo>
                <a:lnTo>
                  <a:pt x="400272" y="1231452"/>
                </a:lnTo>
                <a:close/>
                <a:moveTo>
                  <a:pt x="441622" y="1229562"/>
                </a:moveTo>
                <a:cubicBezTo>
                  <a:pt x="440677" y="1229562"/>
                  <a:pt x="438787" y="1231452"/>
                  <a:pt x="438787" y="1231452"/>
                </a:cubicBezTo>
                <a:lnTo>
                  <a:pt x="438787" y="1239009"/>
                </a:lnTo>
                <a:cubicBezTo>
                  <a:pt x="442567" y="1231452"/>
                  <a:pt x="442567" y="1229562"/>
                  <a:pt x="441622" y="1229562"/>
                </a:cubicBezTo>
                <a:close/>
                <a:moveTo>
                  <a:pt x="369676" y="1223895"/>
                </a:moveTo>
                <a:lnTo>
                  <a:pt x="377235" y="1223895"/>
                </a:lnTo>
                <a:cubicBezTo>
                  <a:pt x="377235" y="1231452"/>
                  <a:pt x="384794" y="1223895"/>
                  <a:pt x="384794" y="1231452"/>
                </a:cubicBezTo>
                <a:cubicBezTo>
                  <a:pt x="384794" y="1231452"/>
                  <a:pt x="377235" y="1223895"/>
                  <a:pt x="377235" y="1231452"/>
                </a:cubicBezTo>
                <a:cubicBezTo>
                  <a:pt x="377235" y="1223895"/>
                  <a:pt x="377235" y="1223895"/>
                  <a:pt x="369676" y="1231452"/>
                </a:cubicBezTo>
                <a:cubicBezTo>
                  <a:pt x="369676" y="1223895"/>
                  <a:pt x="369676" y="1223895"/>
                  <a:pt x="369676" y="1223895"/>
                </a:cubicBezTo>
                <a:close/>
                <a:moveTo>
                  <a:pt x="362814" y="1207141"/>
                </a:moveTo>
                <a:lnTo>
                  <a:pt x="362927" y="1208208"/>
                </a:lnTo>
                <a:lnTo>
                  <a:pt x="362116" y="1208420"/>
                </a:lnTo>
                <a:close/>
                <a:moveTo>
                  <a:pt x="331160" y="1200503"/>
                </a:moveTo>
                <a:cubicBezTo>
                  <a:pt x="331160" y="1200503"/>
                  <a:pt x="331160" y="1200503"/>
                  <a:pt x="338719" y="1200503"/>
                </a:cubicBezTo>
                <a:cubicBezTo>
                  <a:pt x="338719" y="1208420"/>
                  <a:pt x="331160" y="1208420"/>
                  <a:pt x="331160" y="1200503"/>
                </a:cubicBezTo>
                <a:close/>
                <a:moveTo>
                  <a:pt x="5891047" y="1185389"/>
                </a:moveTo>
                <a:cubicBezTo>
                  <a:pt x="5891047" y="1192946"/>
                  <a:pt x="5891047" y="1192946"/>
                  <a:pt x="5891047" y="1192946"/>
                </a:cubicBezTo>
                <a:lnTo>
                  <a:pt x="5898966" y="1185389"/>
                </a:lnTo>
                <a:close/>
                <a:moveTo>
                  <a:pt x="157841" y="1164247"/>
                </a:moveTo>
                <a:cubicBezTo>
                  <a:pt x="155951" y="1164247"/>
                  <a:pt x="154062" y="1166137"/>
                  <a:pt x="154062" y="1169915"/>
                </a:cubicBezTo>
                <a:cubicBezTo>
                  <a:pt x="161621" y="1169915"/>
                  <a:pt x="154062" y="1169915"/>
                  <a:pt x="154062" y="1177472"/>
                </a:cubicBezTo>
                <a:cubicBezTo>
                  <a:pt x="154062" y="1169915"/>
                  <a:pt x="161621" y="1169915"/>
                  <a:pt x="161621" y="1169915"/>
                </a:cubicBezTo>
                <a:cubicBezTo>
                  <a:pt x="161621" y="1166137"/>
                  <a:pt x="159731" y="1164247"/>
                  <a:pt x="157841" y="1164247"/>
                </a:cubicBezTo>
                <a:close/>
                <a:moveTo>
                  <a:pt x="142363" y="1159389"/>
                </a:moveTo>
                <a:cubicBezTo>
                  <a:pt x="140473" y="1160379"/>
                  <a:pt x="138583" y="1162358"/>
                  <a:pt x="138583" y="1162358"/>
                </a:cubicBezTo>
                <a:cubicBezTo>
                  <a:pt x="138583" y="1162358"/>
                  <a:pt x="138583" y="1162358"/>
                  <a:pt x="146142" y="1162358"/>
                </a:cubicBezTo>
                <a:cubicBezTo>
                  <a:pt x="146142" y="1158399"/>
                  <a:pt x="144253" y="1158399"/>
                  <a:pt x="142363" y="1159389"/>
                </a:cubicBezTo>
                <a:close/>
                <a:moveTo>
                  <a:pt x="5752463" y="1138967"/>
                </a:moveTo>
                <a:cubicBezTo>
                  <a:pt x="5752463" y="1138967"/>
                  <a:pt x="5744904" y="1138967"/>
                  <a:pt x="5744904" y="1146524"/>
                </a:cubicBezTo>
                <a:cubicBezTo>
                  <a:pt x="5752463" y="1138967"/>
                  <a:pt x="5752463" y="1146524"/>
                  <a:pt x="5752463" y="1138967"/>
                </a:cubicBezTo>
                <a:close/>
                <a:moveTo>
                  <a:pt x="5805512" y="1136133"/>
                </a:moveTo>
                <a:cubicBezTo>
                  <a:pt x="5804567" y="1135188"/>
                  <a:pt x="5802677" y="1135188"/>
                  <a:pt x="5798898" y="1138967"/>
                </a:cubicBezTo>
                <a:cubicBezTo>
                  <a:pt x="5798898" y="1138967"/>
                  <a:pt x="5798898" y="1138967"/>
                  <a:pt x="5790979" y="1138967"/>
                </a:cubicBezTo>
                <a:cubicBezTo>
                  <a:pt x="5790979" y="1146524"/>
                  <a:pt x="5798898" y="1138967"/>
                  <a:pt x="5798898" y="1138967"/>
                </a:cubicBezTo>
                <a:cubicBezTo>
                  <a:pt x="5806457" y="1138967"/>
                  <a:pt x="5806457" y="1146524"/>
                  <a:pt x="5806457" y="1138967"/>
                </a:cubicBezTo>
                <a:cubicBezTo>
                  <a:pt x="5806457" y="1138967"/>
                  <a:pt x="5806457" y="1137077"/>
                  <a:pt x="5805512" y="1136133"/>
                </a:cubicBezTo>
                <a:close/>
                <a:moveTo>
                  <a:pt x="42295" y="1133299"/>
                </a:moveTo>
                <a:cubicBezTo>
                  <a:pt x="44185" y="1133299"/>
                  <a:pt x="46075" y="1135188"/>
                  <a:pt x="46075" y="1138967"/>
                </a:cubicBezTo>
                <a:cubicBezTo>
                  <a:pt x="46075" y="1138967"/>
                  <a:pt x="46075" y="1138967"/>
                  <a:pt x="53994" y="1138967"/>
                </a:cubicBezTo>
                <a:cubicBezTo>
                  <a:pt x="46075" y="1146524"/>
                  <a:pt x="38515" y="1138967"/>
                  <a:pt x="38515" y="1138967"/>
                </a:cubicBezTo>
                <a:cubicBezTo>
                  <a:pt x="38515" y="1135188"/>
                  <a:pt x="40405" y="1133299"/>
                  <a:pt x="42295" y="1133299"/>
                </a:cubicBezTo>
                <a:close/>
                <a:moveTo>
                  <a:pt x="5790979" y="1123853"/>
                </a:moveTo>
                <a:cubicBezTo>
                  <a:pt x="5790979" y="1131410"/>
                  <a:pt x="5783420" y="1123853"/>
                  <a:pt x="5783420" y="1131410"/>
                </a:cubicBezTo>
                <a:cubicBezTo>
                  <a:pt x="5790979" y="1131410"/>
                  <a:pt x="5790979" y="1131410"/>
                  <a:pt x="5798898" y="1131410"/>
                </a:cubicBezTo>
                <a:lnTo>
                  <a:pt x="5806457" y="1131410"/>
                </a:lnTo>
                <a:cubicBezTo>
                  <a:pt x="5806457" y="1123853"/>
                  <a:pt x="5806457" y="1123853"/>
                  <a:pt x="5798898" y="1123853"/>
                </a:cubicBezTo>
                <a:cubicBezTo>
                  <a:pt x="5806457" y="1131410"/>
                  <a:pt x="5798898" y="1123853"/>
                  <a:pt x="5798898" y="1131410"/>
                </a:cubicBezTo>
                <a:cubicBezTo>
                  <a:pt x="5790979" y="1131410"/>
                  <a:pt x="5790979" y="1123853"/>
                  <a:pt x="5790979" y="1123853"/>
                </a:cubicBezTo>
                <a:close/>
                <a:moveTo>
                  <a:pt x="5771766" y="1120884"/>
                </a:moveTo>
                <a:cubicBezTo>
                  <a:pt x="5767942" y="1121873"/>
                  <a:pt x="5764162" y="1123853"/>
                  <a:pt x="5760382" y="1123853"/>
                </a:cubicBezTo>
                <a:lnTo>
                  <a:pt x="5760382" y="1131410"/>
                </a:lnTo>
                <a:lnTo>
                  <a:pt x="5760382" y="1146524"/>
                </a:lnTo>
                <a:cubicBezTo>
                  <a:pt x="5760382" y="1138967"/>
                  <a:pt x="5767942" y="1146524"/>
                  <a:pt x="5767942" y="1138967"/>
                </a:cubicBezTo>
                <a:cubicBezTo>
                  <a:pt x="5760382" y="1131410"/>
                  <a:pt x="5760382" y="1146524"/>
                  <a:pt x="5760382" y="1131410"/>
                </a:cubicBezTo>
                <a:cubicBezTo>
                  <a:pt x="5767942" y="1131410"/>
                  <a:pt x="5775501" y="1131410"/>
                  <a:pt x="5783420" y="1123853"/>
                </a:cubicBezTo>
                <a:cubicBezTo>
                  <a:pt x="5779460" y="1119894"/>
                  <a:pt x="5775591" y="1119894"/>
                  <a:pt x="5771766" y="1120884"/>
                </a:cubicBezTo>
                <a:close/>
                <a:moveTo>
                  <a:pt x="5852531" y="1100462"/>
                </a:moveTo>
                <a:cubicBezTo>
                  <a:pt x="5852531" y="1115936"/>
                  <a:pt x="5860450" y="1115936"/>
                  <a:pt x="5860450" y="1123853"/>
                </a:cubicBezTo>
                <a:cubicBezTo>
                  <a:pt x="5860450" y="1123853"/>
                  <a:pt x="5860450" y="1123853"/>
                  <a:pt x="5852531" y="1115936"/>
                </a:cubicBezTo>
                <a:cubicBezTo>
                  <a:pt x="5852531" y="1108379"/>
                  <a:pt x="5852531" y="1115936"/>
                  <a:pt x="5852531" y="1108379"/>
                </a:cubicBezTo>
                <a:cubicBezTo>
                  <a:pt x="5852531" y="1108379"/>
                  <a:pt x="5852531" y="1104510"/>
                  <a:pt x="5852531" y="1101586"/>
                </a:cubicBezTo>
                <a:close/>
                <a:moveTo>
                  <a:pt x="7559" y="1084987"/>
                </a:moveTo>
                <a:lnTo>
                  <a:pt x="7559" y="1090880"/>
                </a:lnTo>
                <a:lnTo>
                  <a:pt x="7559" y="1091915"/>
                </a:lnTo>
                <a:cubicBezTo>
                  <a:pt x="7559" y="1092904"/>
                  <a:pt x="7559" y="1092904"/>
                  <a:pt x="7559" y="1092904"/>
                </a:cubicBezTo>
                <a:cubicBezTo>
                  <a:pt x="7559" y="1092904"/>
                  <a:pt x="7559" y="1092904"/>
                  <a:pt x="0" y="1092904"/>
                </a:cubicBezTo>
                <a:cubicBezTo>
                  <a:pt x="7559" y="1092904"/>
                  <a:pt x="7559" y="1084987"/>
                  <a:pt x="7559" y="1084987"/>
                </a:cubicBezTo>
                <a:close/>
                <a:moveTo>
                  <a:pt x="5937481" y="1077430"/>
                </a:moveTo>
                <a:cubicBezTo>
                  <a:pt x="5929562" y="1084987"/>
                  <a:pt x="5929562" y="1084987"/>
                  <a:pt x="5929562" y="1092904"/>
                </a:cubicBezTo>
                <a:lnTo>
                  <a:pt x="5929562" y="1084987"/>
                </a:lnTo>
                <a:cubicBezTo>
                  <a:pt x="5929562" y="1084987"/>
                  <a:pt x="5929562" y="1077430"/>
                  <a:pt x="5937481" y="1077430"/>
                </a:cubicBezTo>
                <a:close/>
                <a:moveTo>
                  <a:pt x="72891" y="951523"/>
                </a:moveTo>
                <a:cubicBezTo>
                  <a:pt x="71002" y="952468"/>
                  <a:pt x="69112" y="954357"/>
                  <a:pt x="69112" y="954357"/>
                </a:cubicBezTo>
                <a:cubicBezTo>
                  <a:pt x="69112" y="954357"/>
                  <a:pt x="69112" y="954357"/>
                  <a:pt x="76671" y="954357"/>
                </a:cubicBezTo>
                <a:cubicBezTo>
                  <a:pt x="76671" y="950579"/>
                  <a:pt x="74781" y="950579"/>
                  <a:pt x="72891" y="951523"/>
                </a:cubicBezTo>
                <a:close/>
                <a:moveTo>
                  <a:pt x="115546" y="900378"/>
                </a:moveTo>
                <a:cubicBezTo>
                  <a:pt x="123105" y="900378"/>
                  <a:pt x="123105" y="907935"/>
                  <a:pt x="123105" y="907935"/>
                </a:cubicBezTo>
                <a:cubicBezTo>
                  <a:pt x="123105" y="907935"/>
                  <a:pt x="123105" y="907935"/>
                  <a:pt x="115546" y="907935"/>
                </a:cubicBezTo>
                <a:cubicBezTo>
                  <a:pt x="123105" y="900378"/>
                  <a:pt x="115546" y="907935"/>
                  <a:pt x="115546" y="900378"/>
                </a:cubicBezTo>
                <a:close/>
                <a:moveTo>
                  <a:pt x="431552" y="862251"/>
                </a:moveTo>
                <a:lnTo>
                  <a:pt x="431971" y="862742"/>
                </a:lnTo>
                <a:lnTo>
                  <a:pt x="431602" y="866061"/>
                </a:lnTo>
                <a:lnTo>
                  <a:pt x="431454" y="864406"/>
                </a:lnTo>
                <a:close/>
                <a:moveTo>
                  <a:pt x="399540" y="861689"/>
                </a:moveTo>
                <a:lnTo>
                  <a:pt x="400272" y="861872"/>
                </a:lnTo>
                <a:lnTo>
                  <a:pt x="399710" y="862294"/>
                </a:lnTo>
                <a:close/>
                <a:moveTo>
                  <a:pt x="6138680" y="859629"/>
                </a:moveTo>
                <a:lnTo>
                  <a:pt x="6139208" y="860016"/>
                </a:lnTo>
                <a:lnTo>
                  <a:pt x="6137617" y="861872"/>
                </a:lnTo>
                <a:cubicBezTo>
                  <a:pt x="6137617" y="859983"/>
                  <a:pt x="6138089" y="859511"/>
                  <a:pt x="6138680" y="859629"/>
                </a:cubicBezTo>
                <a:close/>
                <a:moveTo>
                  <a:pt x="6139976" y="859120"/>
                </a:moveTo>
                <a:lnTo>
                  <a:pt x="6140806" y="860810"/>
                </a:lnTo>
                <a:cubicBezTo>
                  <a:pt x="6141160" y="861636"/>
                  <a:pt x="6140924" y="861400"/>
                  <a:pt x="6140451" y="860928"/>
                </a:cubicBezTo>
                <a:lnTo>
                  <a:pt x="6139208" y="860016"/>
                </a:lnTo>
                <a:close/>
                <a:moveTo>
                  <a:pt x="392713" y="854315"/>
                </a:moveTo>
                <a:cubicBezTo>
                  <a:pt x="396492" y="854315"/>
                  <a:pt x="398382" y="858094"/>
                  <a:pt x="399327" y="860928"/>
                </a:cubicBezTo>
                <a:lnTo>
                  <a:pt x="399540" y="861689"/>
                </a:lnTo>
                <a:lnTo>
                  <a:pt x="396492" y="860928"/>
                </a:lnTo>
                <a:cubicBezTo>
                  <a:pt x="394603" y="859983"/>
                  <a:pt x="392713" y="858094"/>
                  <a:pt x="392713" y="854315"/>
                </a:cubicBezTo>
                <a:close/>
                <a:moveTo>
                  <a:pt x="300204" y="854315"/>
                </a:moveTo>
                <a:lnTo>
                  <a:pt x="308123" y="854315"/>
                </a:lnTo>
                <a:cubicBezTo>
                  <a:pt x="308123" y="856204"/>
                  <a:pt x="308123" y="858094"/>
                  <a:pt x="308123" y="861872"/>
                </a:cubicBezTo>
                <a:cubicBezTo>
                  <a:pt x="308123" y="854315"/>
                  <a:pt x="300204" y="861872"/>
                  <a:pt x="300204" y="854315"/>
                </a:cubicBezTo>
                <a:close/>
                <a:moveTo>
                  <a:pt x="6141869" y="852308"/>
                </a:moveTo>
                <a:cubicBezTo>
                  <a:pt x="6142814" y="852662"/>
                  <a:pt x="6143286" y="853843"/>
                  <a:pt x="6143286" y="855260"/>
                </a:cubicBezTo>
                <a:lnTo>
                  <a:pt x="6139976" y="859120"/>
                </a:lnTo>
                <a:lnTo>
                  <a:pt x="6137617" y="854315"/>
                </a:lnTo>
                <a:cubicBezTo>
                  <a:pt x="6139506" y="852426"/>
                  <a:pt x="6140924" y="851954"/>
                  <a:pt x="6141869" y="852308"/>
                </a:cubicBezTo>
                <a:close/>
                <a:moveTo>
                  <a:pt x="507021" y="852308"/>
                </a:moveTo>
                <a:cubicBezTo>
                  <a:pt x="507764" y="851954"/>
                  <a:pt x="508259" y="852426"/>
                  <a:pt x="508259" y="854315"/>
                </a:cubicBezTo>
                <a:cubicBezTo>
                  <a:pt x="508259" y="854315"/>
                  <a:pt x="506279" y="854315"/>
                  <a:pt x="504299" y="855260"/>
                </a:cubicBezTo>
                <a:cubicBezTo>
                  <a:pt x="505289" y="853843"/>
                  <a:pt x="506279" y="852662"/>
                  <a:pt x="507021" y="852308"/>
                </a:cubicBezTo>
                <a:close/>
                <a:moveTo>
                  <a:pt x="515818" y="846758"/>
                </a:moveTo>
                <a:cubicBezTo>
                  <a:pt x="508259" y="846758"/>
                  <a:pt x="508259" y="854315"/>
                  <a:pt x="508259" y="854315"/>
                </a:cubicBezTo>
                <a:cubicBezTo>
                  <a:pt x="508259" y="846758"/>
                  <a:pt x="508259" y="846758"/>
                  <a:pt x="515818" y="846758"/>
                </a:cubicBezTo>
                <a:close/>
                <a:moveTo>
                  <a:pt x="454265" y="846758"/>
                </a:moveTo>
                <a:cubicBezTo>
                  <a:pt x="462184" y="854315"/>
                  <a:pt x="454265" y="861872"/>
                  <a:pt x="454265" y="869429"/>
                </a:cubicBezTo>
                <a:cubicBezTo>
                  <a:pt x="454265" y="861872"/>
                  <a:pt x="446346" y="861872"/>
                  <a:pt x="446346" y="861872"/>
                </a:cubicBezTo>
                <a:lnTo>
                  <a:pt x="446346" y="854315"/>
                </a:lnTo>
                <a:cubicBezTo>
                  <a:pt x="446346" y="854315"/>
                  <a:pt x="446346" y="861872"/>
                  <a:pt x="454265" y="854315"/>
                </a:cubicBezTo>
                <a:lnTo>
                  <a:pt x="454265" y="851481"/>
                </a:lnTo>
                <a:cubicBezTo>
                  <a:pt x="454265" y="848647"/>
                  <a:pt x="454265" y="846758"/>
                  <a:pt x="454265" y="846758"/>
                </a:cubicBezTo>
                <a:close/>
                <a:moveTo>
                  <a:pt x="169180" y="831284"/>
                </a:moveTo>
                <a:cubicBezTo>
                  <a:pt x="169180" y="838841"/>
                  <a:pt x="169180" y="838841"/>
                  <a:pt x="177099" y="838841"/>
                </a:cubicBezTo>
                <a:cubicBezTo>
                  <a:pt x="184658" y="846758"/>
                  <a:pt x="184658" y="838841"/>
                  <a:pt x="192577" y="831284"/>
                </a:cubicBezTo>
                <a:lnTo>
                  <a:pt x="192577" y="838841"/>
                </a:lnTo>
                <a:cubicBezTo>
                  <a:pt x="200136" y="831284"/>
                  <a:pt x="200136" y="831284"/>
                  <a:pt x="208055" y="838841"/>
                </a:cubicBezTo>
                <a:cubicBezTo>
                  <a:pt x="223173" y="838841"/>
                  <a:pt x="230732" y="831284"/>
                  <a:pt x="238651" y="846758"/>
                </a:cubicBezTo>
                <a:cubicBezTo>
                  <a:pt x="230732" y="846758"/>
                  <a:pt x="238651" y="846758"/>
                  <a:pt x="238651" y="854315"/>
                </a:cubicBezTo>
                <a:cubicBezTo>
                  <a:pt x="230732" y="854315"/>
                  <a:pt x="230732" y="861872"/>
                  <a:pt x="230732" y="846758"/>
                </a:cubicBezTo>
                <a:cubicBezTo>
                  <a:pt x="223173" y="846758"/>
                  <a:pt x="223173" y="846758"/>
                  <a:pt x="223173" y="854315"/>
                </a:cubicBezTo>
                <a:cubicBezTo>
                  <a:pt x="215614" y="846758"/>
                  <a:pt x="215614" y="854315"/>
                  <a:pt x="215614" y="846758"/>
                </a:cubicBezTo>
                <a:lnTo>
                  <a:pt x="215614" y="854315"/>
                </a:lnTo>
                <a:cubicBezTo>
                  <a:pt x="215614" y="854315"/>
                  <a:pt x="208055" y="846758"/>
                  <a:pt x="208055" y="854315"/>
                </a:cubicBezTo>
                <a:cubicBezTo>
                  <a:pt x="200136" y="846758"/>
                  <a:pt x="200136" y="854315"/>
                  <a:pt x="192577" y="846758"/>
                </a:cubicBezTo>
                <a:cubicBezTo>
                  <a:pt x="184658" y="861872"/>
                  <a:pt x="161621" y="846758"/>
                  <a:pt x="154062" y="854315"/>
                </a:cubicBezTo>
                <a:lnTo>
                  <a:pt x="154062" y="848951"/>
                </a:lnTo>
                <a:lnTo>
                  <a:pt x="154062" y="847669"/>
                </a:lnTo>
                <a:cubicBezTo>
                  <a:pt x="154062" y="846826"/>
                  <a:pt x="154062" y="847073"/>
                  <a:pt x="154062" y="847568"/>
                </a:cubicBezTo>
                <a:lnTo>
                  <a:pt x="154062" y="846758"/>
                </a:lnTo>
                <a:cubicBezTo>
                  <a:pt x="130664" y="854315"/>
                  <a:pt x="107627" y="846758"/>
                  <a:pt x="84590" y="846758"/>
                </a:cubicBezTo>
                <a:cubicBezTo>
                  <a:pt x="115546" y="838841"/>
                  <a:pt x="146142" y="838841"/>
                  <a:pt x="169180" y="846758"/>
                </a:cubicBezTo>
                <a:cubicBezTo>
                  <a:pt x="169180" y="846758"/>
                  <a:pt x="169180" y="838841"/>
                  <a:pt x="169180" y="831284"/>
                </a:cubicBezTo>
                <a:close/>
                <a:moveTo>
                  <a:pt x="538855" y="807893"/>
                </a:moveTo>
                <a:cubicBezTo>
                  <a:pt x="538855" y="807893"/>
                  <a:pt x="538855" y="807893"/>
                  <a:pt x="546774" y="807893"/>
                </a:cubicBezTo>
                <a:cubicBezTo>
                  <a:pt x="546774" y="815810"/>
                  <a:pt x="538855" y="807893"/>
                  <a:pt x="538855" y="807893"/>
                </a:cubicBezTo>
                <a:close/>
                <a:moveTo>
                  <a:pt x="562252" y="800336"/>
                </a:moveTo>
                <a:lnTo>
                  <a:pt x="561574" y="801469"/>
                </a:lnTo>
                <a:lnTo>
                  <a:pt x="561127" y="801280"/>
                </a:lnTo>
                <a:cubicBezTo>
                  <a:pt x="558203" y="800336"/>
                  <a:pt x="554333" y="800336"/>
                  <a:pt x="554333" y="807893"/>
                </a:cubicBezTo>
                <a:cubicBezTo>
                  <a:pt x="554333" y="807893"/>
                  <a:pt x="556313" y="807893"/>
                  <a:pt x="558293" y="806948"/>
                </a:cubicBezTo>
                <a:lnTo>
                  <a:pt x="561574" y="801469"/>
                </a:lnTo>
                <a:lnTo>
                  <a:pt x="564204" y="802579"/>
                </a:lnTo>
                <a:cubicBezTo>
                  <a:pt x="564592" y="802697"/>
                  <a:pt x="564142" y="802225"/>
                  <a:pt x="562252" y="800336"/>
                </a:cubicBezTo>
                <a:close/>
                <a:moveTo>
                  <a:pt x="539710" y="794870"/>
                </a:moveTo>
                <a:cubicBezTo>
                  <a:pt x="531746" y="790215"/>
                  <a:pt x="521757" y="806004"/>
                  <a:pt x="515818" y="800336"/>
                </a:cubicBezTo>
                <a:cubicBezTo>
                  <a:pt x="515818" y="800336"/>
                  <a:pt x="508259" y="800336"/>
                  <a:pt x="508259" y="807893"/>
                </a:cubicBezTo>
                <a:cubicBezTo>
                  <a:pt x="508259" y="800336"/>
                  <a:pt x="515818" y="807893"/>
                  <a:pt x="515818" y="807893"/>
                </a:cubicBezTo>
                <a:cubicBezTo>
                  <a:pt x="508259" y="807893"/>
                  <a:pt x="508259" y="815810"/>
                  <a:pt x="508259" y="815810"/>
                </a:cubicBezTo>
                <a:cubicBezTo>
                  <a:pt x="500340" y="807893"/>
                  <a:pt x="492781" y="800336"/>
                  <a:pt x="485222" y="815810"/>
                </a:cubicBezTo>
                <a:cubicBezTo>
                  <a:pt x="485222" y="815810"/>
                  <a:pt x="477303" y="815810"/>
                  <a:pt x="477303" y="823367"/>
                </a:cubicBezTo>
                <a:cubicBezTo>
                  <a:pt x="469743" y="815810"/>
                  <a:pt x="462184" y="831284"/>
                  <a:pt x="454265" y="823367"/>
                </a:cubicBezTo>
                <a:cubicBezTo>
                  <a:pt x="454265" y="815810"/>
                  <a:pt x="454265" y="831284"/>
                  <a:pt x="446346" y="831284"/>
                </a:cubicBezTo>
                <a:cubicBezTo>
                  <a:pt x="446346" y="823367"/>
                  <a:pt x="446346" y="823367"/>
                  <a:pt x="446346" y="823367"/>
                </a:cubicBezTo>
                <a:cubicBezTo>
                  <a:pt x="446346" y="831284"/>
                  <a:pt x="438787" y="823367"/>
                  <a:pt x="438787" y="831284"/>
                </a:cubicBezTo>
                <a:cubicBezTo>
                  <a:pt x="438787" y="831284"/>
                  <a:pt x="438787" y="831284"/>
                  <a:pt x="438787" y="838841"/>
                </a:cubicBezTo>
                <a:cubicBezTo>
                  <a:pt x="435007" y="838841"/>
                  <a:pt x="433118" y="842710"/>
                  <a:pt x="432173" y="848467"/>
                </a:cubicBezTo>
                <a:lnTo>
                  <a:pt x="431552" y="862251"/>
                </a:lnTo>
                <a:lnTo>
                  <a:pt x="431228" y="861872"/>
                </a:lnTo>
                <a:lnTo>
                  <a:pt x="431454" y="864406"/>
                </a:lnTo>
                <a:lnTo>
                  <a:pt x="431228" y="869429"/>
                </a:lnTo>
                <a:cubicBezTo>
                  <a:pt x="431228" y="854315"/>
                  <a:pt x="423669" y="861872"/>
                  <a:pt x="423669" y="854315"/>
                </a:cubicBezTo>
                <a:cubicBezTo>
                  <a:pt x="431228" y="854315"/>
                  <a:pt x="431228" y="854315"/>
                  <a:pt x="431228" y="846758"/>
                </a:cubicBezTo>
                <a:cubicBezTo>
                  <a:pt x="431228" y="846758"/>
                  <a:pt x="431228" y="846758"/>
                  <a:pt x="431228" y="838841"/>
                </a:cubicBezTo>
                <a:cubicBezTo>
                  <a:pt x="423669" y="838841"/>
                  <a:pt x="423669" y="831284"/>
                  <a:pt x="423669" y="838841"/>
                </a:cubicBezTo>
                <a:cubicBezTo>
                  <a:pt x="423669" y="831284"/>
                  <a:pt x="423669" y="831284"/>
                  <a:pt x="423669" y="831284"/>
                </a:cubicBezTo>
                <a:cubicBezTo>
                  <a:pt x="415750" y="831284"/>
                  <a:pt x="408191" y="838841"/>
                  <a:pt x="400272" y="838841"/>
                </a:cubicBezTo>
                <a:cubicBezTo>
                  <a:pt x="392713" y="846758"/>
                  <a:pt x="377235" y="831284"/>
                  <a:pt x="377235" y="854315"/>
                </a:cubicBezTo>
                <a:cubicBezTo>
                  <a:pt x="369676" y="846758"/>
                  <a:pt x="369676" y="854315"/>
                  <a:pt x="369676" y="846758"/>
                </a:cubicBezTo>
                <a:cubicBezTo>
                  <a:pt x="369676" y="846758"/>
                  <a:pt x="377235" y="854315"/>
                  <a:pt x="377235" y="846758"/>
                </a:cubicBezTo>
                <a:cubicBezTo>
                  <a:pt x="369676" y="838841"/>
                  <a:pt x="369676" y="846758"/>
                  <a:pt x="362116" y="854315"/>
                </a:cubicBezTo>
                <a:cubicBezTo>
                  <a:pt x="354197" y="854315"/>
                  <a:pt x="346278" y="838841"/>
                  <a:pt x="346278" y="854315"/>
                </a:cubicBezTo>
                <a:cubicBezTo>
                  <a:pt x="338719" y="854315"/>
                  <a:pt x="331160" y="846758"/>
                  <a:pt x="331160" y="861872"/>
                </a:cubicBezTo>
                <a:cubicBezTo>
                  <a:pt x="331160" y="861872"/>
                  <a:pt x="338719" y="861872"/>
                  <a:pt x="346278" y="854315"/>
                </a:cubicBezTo>
                <a:cubicBezTo>
                  <a:pt x="354197" y="854315"/>
                  <a:pt x="354197" y="861872"/>
                  <a:pt x="362116" y="854315"/>
                </a:cubicBezTo>
                <a:cubicBezTo>
                  <a:pt x="362116" y="854315"/>
                  <a:pt x="362116" y="854315"/>
                  <a:pt x="362116" y="861872"/>
                </a:cubicBezTo>
                <a:cubicBezTo>
                  <a:pt x="369676" y="861872"/>
                  <a:pt x="377235" y="861872"/>
                  <a:pt x="384794" y="869429"/>
                </a:cubicBezTo>
                <a:cubicBezTo>
                  <a:pt x="392713" y="861872"/>
                  <a:pt x="392713" y="869429"/>
                  <a:pt x="392713" y="869429"/>
                </a:cubicBezTo>
                <a:cubicBezTo>
                  <a:pt x="392713" y="869429"/>
                  <a:pt x="392713" y="869429"/>
                  <a:pt x="392713" y="861872"/>
                </a:cubicBezTo>
                <a:cubicBezTo>
                  <a:pt x="392713" y="861872"/>
                  <a:pt x="394603" y="863761"/>
                  <a:pt x="396492" y="864706"/>
                </a:cubicBezTo>
                <a:lnTo>
                  <a:pt x="399710" y="862294"/>
                </a:lnTo>
                <a:lnTo>
                  <a:pt x="400154" y="863880"/>
                </a:lnTo>
                <a:cubicBezTo>
                  <a:pt x="400272" y="864234"/>
                  <a:pt x="400272" y="863761"/>
                  <a:pt x="400272" y="861872"/>
                </a:cubicBezTo>
                <a:lnTo>
                  <a:pt x="400272" y="854315"/>
                </a:lnTo>
                <a:cubicBezTo>
                  <a:pt x="400272" y="861872"/>
                  <a:pt x="408191" y="854315"/>
                  <a:pt x="408191" y="861872"/>
                </a:cubicBezTo>
                <a:lnTo>
                  <a:pt x="408191" y="862862"/>
                </a:lnTo>
                <a:lnTo>
                  <a:pt x="408191" y="871409"/>
                </a:lnTo>
                <a:cubicBezTo>
                  <a:pt x="408191" y="871409"/>
                  <a:pt x="408191" y="873388"/>
                  <a:pt x="408191" y="877346"/>
                </a:cubicBezTo>
                <a:cubicBezTo>
                  <a:pt x="415750" y="861872"/>
                  <a:pt x="423669" y="884904"/>
                  <a:pt x="431228" y="869429"/>
                </a:cubicBezTo>
                <a:lnTo>
                  <a:pt x="431602" y="866061"/>
                </a:lnTo>
                <a:lnTo>
                  <a:pt x="432173" y="872443"/>
                </a:lnTo>
                <a:cubicBezTo>
                  <a:pt x="433118" y="875367"/>
                  <a:pt x="435007" y="877346"/>
                  <a:pt x="438787" y="877346"/>
                </a:cubicBezTo>
                <a:cubicBezTo>
                  <a:pt x="438787" y="877346"/>
                  <a:pt x="438787" y="873478"/>
                  <a:pt x="437842" y="869609"/>
                </a:cubicBezTo>
                <a:lnTo>
                  <a:pt x="431971" y="862742"/>
                </a:lnTo>
                <a:lnTo>
                  <a:pt x="432173" y="860928"/>
                </a:lnTo>
                <a:cubicBezTo>
                  <a:pt x="433118" y="856204"/>
                  <a:pt x="435007" y="850537"/>
                  <a:pt x="438787" y="846758"/>
                </a:cubicBezTo>
                <a:cubicBezTo>
                  <a:pt x="438787" y="854315"/>
                  <a:pt x="438787" y="854315"/>
                  <a:pt x="438787" y="854315"/>
                </a:cubicBezTo>
                <a:lnTo>
                  <a:pt x="446346" y="861872"/>
                </a:lnTo>
                <a:cubicBezTo>
                  <a:pt x="438787" y="861872"/>
                  <a:pt x="438787" y="861872"/>
                  <a:pt x="438787" y="861872"/>
                </a:cubicBezTo>
                <a:cubicBezTo>
                  <a:pt x="438787" y="869429"/>
                  <a:pt x="446346" y="869429"/>
                  <a:pt x="446346" y="877346"/>
                </a:cubicBezTo>
                <a:lnTo>
                  <a:pt x="446346" y="861872"/>
                </a:lnTo>
                <a:cubicBezTo>
                  <a:pt x="446346" y="869429"/>
                  <a:pt x="454265" y="869429"/>
                  <a:pt x="454265" y="869429"/>
                </a:cubicBezTo>
                <a:cubicBezTo>
                  <a:pt x="462184" y="869429"/>
                  <a:pt x="462184" y="861872"/>
                  <a:pt x="462184" y="861872"/>
                </a:cubicBezTo>
                <a:cubicBezTo>
                  <a:pt x="469743" y="861872"/>
                  <a:pt x="469743" y="869429"/>
                  <a:pt x="469743" y="861872"/>
                </a:cubicBezTo>
                <a:lnTo>
                  <a:pt x="477303" y="869429"/>
                </a:lnTo>
                <a:cubicBezTo>
                  <a:pt x="477303" y="861872"/>
                  <a:pt x="477303" y="854315"/>
                  <a:pt x="477303" y="854315"/>
                </a:cubicBezTo>
                <a:cubicBezTo>
                  <a:pt x="477303" y="861872"/>
                  <a:pt x="492781" y="861872"/>
                  <a:pt x="492781" y="854315"/>
                </a:cubicBezTo>
                <a:cubicBezTo>
                  <a:pt x="500340" y="854315"/>
                  <a:pt x="492781" y="869429"/>
                  <a:pt x="500340" y="861872"/>
                </a:cubicBezTo>
                <a:cubicBezTo>
                  <a:pt x="508259" y="861872"/>
                  <a:pt x="508259" y="854315"/>
                  <a:pt x="508259" y="854315"/>
                </a:cubicBezTo>
                <a:cubicBezTo>
                  <a:pt x="515818" y="861872"/>
                  <a:pt x="515818" y="846758"/>
                  <a:pt x="523737" y="854315"/>
                </a:cubicBezTo>
                <a:cubicBezTo>
                  <a:pt x="523737" y="846758"/>
                  <a:pt x="523737" y="846758"/>
                  <a:pt x="523737" y="838841"/>
                </a:cubicBezTo>
                <a:cubicBezTo>
                  <a:pt x="531296" y="838841"/>
                  <a:pt x="538855" y="838841"/>
                  <a:pt x="546774" y="831284"/>
                </a:cubicBezTo>
                <a:cubicBezTo>
                  <a:pt x="538855" y="831284"/>
                  <a:pt x="538855" y="823367"/>
                  <a:pt x="538855" y="823367"/>
                </a:cubicBezTo>
                <a:lnTo>
                  <a:pt x="546774" y="823367"/>
                </a:lnTo>
                <a:cubicBezTo>
                  <a:pt x="554333" y="823367"/>
                  <a:pt x="554333" y="823367"/>
                  <a:pt x="554333" y="815810"/>
                </a:cubicBezTo>
                <a:cubicBezTo>
                  <a:pt x="554333" y="815810"/>
                  <a:pt x="546774" y="815810"/>
                  <a:pt x="546774" y="823367"/>
                </a:cubicBezTo>
                <a:cubicBezTo>
                  <a:pt x="546774" y="819588"/>
                  <a:pt x="546774" y="819588"/>
                  <a:pt x="546774" y="819588"/>
                </a:cubicBezTo>
                <a:lnTo>
                  <a:pt x="546774" y="817654"/>
                </a:lnTo>
                <a:cubicBezTo>
                  <a:pt x="546774" y="819588"/>
                  <a:pt x="546774" y="819588"/>
                  <a:pt x="546774" y="815810"/>
                </a:cubicBezTo>
                <a:lnTo>
                  <a:pt x="546774" y="807893"/>
                </a:lnTo>
                <a:cubicBezTo>
                  <a:pt x="544794" y="800246"/>
                  <a:pt x="542365" y="796422"/>
                  <a:pt x="539710" y="794870"/>
                </a:cubicBezTo>
                <a:close/>
                <a:moveTo>
                  <a:pt x="5906409" y="792114"/>
                </a:moveTo>
                <a:lnTo>
                  <a:pt x="5906525" y="792779"/>
                </a:lnTo>
                <a:lnTo>
                  <a:pt x="5905221" y="792220"/>
                </a:lnTo>
                <a:close/>
                <a:moveTo>
                  <a:pt x="5899911" y="789945"/>
                </a:moveTo>
                <a:lnTo>
                  <a:pt x="5905221" y="792220"/>
                </a:lnTo>
                <a:lnTo>
                  <a:pt x="5898966" y="792779"/>
                </a:lnTo>
                <a:cubicBezTo>
                  <a:pt x="5898966" y="789000"/>
                  <a:pt x="5898966" y="789000"/>
                  <a:pt x="5899911" y="789945"/>
                </a:cubicBezTo>
                <a:close/>
                <a:moveTo>
                  <a:pt x="458225" y="789945"/>
                </a:moveTo>
                <a:cubicBezTo>
                  <a:pt x="456245" y="789000"/>
                  <a:pt x="454265" y="789000"/>
                  <a:pt x="454265" y="792779"/>
                </a:cubicBezTo>
                <a:cubicBezTo>
                  <a:pt x="462184" y="792779"/>
                  <a:pt x="462184" y="800336"/>
                  <a:pt x="462184" y="792779"/>
                </a:cubicBezTo>
                <a:cubicBezTo>
                  <a:pt x="462184" y="792779"/>
                  <a:pt x="460204" y="790889"/>
                  <a:pt x="458225" y="789945"/>
                </a:cubicBezTo>
                <a:close/>
                <a:moveTo>
                  <a:pt x="523737" y="785221"/>
                </a:moveTo>
                <a:cubicBezTo>
                  <a:pt x="523737" y="785221"/>
                  <a:pt x="515818" y="785221"/>
                  <a:pt x="515818" y="792779"/>
                </a:cubicBezTo>
                <a:cubicBezTo>
                  <a:pt x="515818" y="792779"/>
                  <a:pt x="515818" y="792779"/>
                  <a:pt x="523737" y="792779"/>
                </a:cubicBezTo>
                <a:cubicBezTo>
                  <a:pt x="523737" y="785221"/>
                  <a:pt x="523737" y="785221"/>
                  <a:pt x="523737" y="785221"/>
                </a:cubicBezTo>
                <a:close/>
                <a:moveTo>
                  <a:pt x="5853521" y="720851"/>
                </a:moveTo>
                <a:cubicBezTo>
                  <a:pt x="5852531" y="719906"/>
                  <a:pt x="5852531" y="719906"/>
                  <a:pt x="5852531" y="723685"/>
                </a:cubicBezTo>
                <a:cubicBezTo>
                  <a:pt x="5852531" y="723685"/>
                  <a:pt x="5860450" y="731602"/>
                  <a:pt x="5860450" y="723685"/>
                </a:cubicBezTo>
                <a:cubicBezTo>
                  <a:pt x="5856491" y="723685"/>
                  <a:pt x="5854511" y="721796"/>
                  <a:pt x="5853521" y="720851"/>
                </a:cubicBezTo>
                <a:close/>
                <a:moveTo>
                  <a:pt x="405176" y="720851"/>
                </a:moveTo>
                <a:cubicBezTo>
                  <a:pt x="408101" y="719906"/>
                  <a:pt x="411970" y="719906"/>
                  <a:pt x="415750" y="723685"/>
                </a:cubicBezTo>
                <a:cubicBezTo>
                  <a:pt x="415750" y="731602"/>
                  <a:pt x="415750" y="723685"/>
                  <a:pt x="408191" y="723685"/>
                </a:cubicBezTo>
                <a:cubicBezTo>
                  <a:pt x="408191" y="723685"/>
                  <a:pt x="406211" y="725664"/>
                  <a:pt x="404231" y="726654"/>
                </a:cubicBezTo>
                <a:lnTo>
                  <a:pt x="402527" y="725376"/>
                </a:lnTo>
                <a:lnTo>
                  <a:pt x="403899" y="721589"/>
                </a:lnTo>
                <a:close/>
                <a:moveTo>
                  <a:pt x="5752463" y="708211"/>
                </a:moveTo>
                <a:cubicBezTo>
                  <a:pt x="5744904" y="708211"/>
                  <a:pt x="5760382" y="716128"/>
                  <a:pt x="5760382" y="708211"/>
                </a:cubicBezTo>
                <a:cubicBezTo>
                  <a:pt x="5752463" y="708211"/>
                  <a:pt x="5752463" y="708211"/>
                  <a:pt x="5752463" y="708211"/>
                </a:cubicBezTo>
                <a:close/>
                <a:moveTo>
                  <a:pt x="5775501" y="700654"/>
                </a:moveTo>
                <a:cubicBezTo>
                  <a:pt x="5775501" y="708211"/>
                  <a:pt x="5775501" y="708211"/>
                  <a:pt x="5767942" y="708211"/>
                </a:cubicBezTo>
                <a:cubicBezTo>
                  <a:pt x="5767942" y="692737"/>
                  <a:pt x="5775501" y="708211"/>
                  <a:pt x="5775501" y="700654"/>
                </a:cubicBezTo>
                <a:close/>
                <a:moveTo>
                  <a:pt x="5767942" y="685180"/>
                </a:moveTo>
                <a:cubicBezTo>
                  <a:pt x="5775501" y="685180"/>
                  <a:pt x="5775501" y="685180"/>
                  <a:pt x="5775501" y="692737"/>
                </a:cubicBezTo>
                <a:close/>
                <a:moveTo>
                  <a:pt x="5798898" y="662148"/>
                </a:moveTo>
                <a:lnTo>
                  <a:pt x="5805701" y="662148"/>
                </a:lnTo>
                <a:lnTo>
                  <a:pt x="5805512" y="664127"/>
                </a:lnTo>
                <a:cubicBezTo>
                  <a:pt x="5804567" y="666107"/>
                  <a:pt x="5802677" y="666107"/>
                  <a:pt x="5798898" y="662148"/>
                </a:cubicBezTo>
                <a:close/>
                <a:moveTo>
                  <a:pt x="5873553" y="659773"/>
                </a:moveTo>
                <a:lnTo>
                  <a:pt x="5875928" y="662148"/>
                </a:lnTo>
                <a:cubicBezTo>
                  <a:pt x="5875928" y="662148"/>
                  <a:pt x="5873949" y="662148"/>
                  <a:pt x="5872959" y="661159"/>
                </a:cubicBezTo>
                <a:close/>
                <a:moveTo>
                  <a:pt x="6099101" y="654231"/>
                </a:moveTo>
                <a:cubicBezTo>
                  <a:pt x="6099101" y="662148"/>
                  <a:pt x="6106660" y="670065"/>
                  <a:pt x="6106660" y="662148"/>
                </a:cubicBezTo>
                <a:cubicBezTo>
                  <a:pt x="6114580" y="670065"/>
                  <a:pt x="6114580" y="662148"/>
                  <a:pt x="6122139" y="670065"/>
                </a:cubicBezTo>
                <a:cubicBezTo>
                  <a:pt x="6122139" y="670065"/>
                  <a:pt x="6122139" y="670065"/>
                  <a:pt x="6122139" y="668086"/>
                </a:cubicBezTo>
                <a:lnTo>
                  <a:pt x="6122139" y="662148"/>
                </a:lnTo>
                <a:cubicBezTo>
                  <a:pt x="6130058" y="654231"/>
                  <a:pt x="6145176" y="670065"/>
                  <a:pt x="6160654" y="662148"/>
                </a:cubicBezTo>
                <a:cubicBezTo>
                  <a:pt x="6160654" y="670065"/>
                  <a:pt x="6160654" y="662148"/>
                  <a:pt x="6160654" y="670065"/>
                </a:cubicBezTo>
                <a:cubicBezTo>
                  <a:pt x="6184051" y="662148"/>
                  <a:pt x="6206728" y="662148"/>
                  <a:pt x="6230126" y="662148"/>
                </a:cubicBezTo>
                <a:cubicBezTo>
                  <a:pt x="6199169" y="670065"/>
                  <a:pt x="6168573" y="677622"/>
                  <a:pt x="6145176" y="670065"/>
                </a:cubicBezTo>
                <a:lnTo>
                  <a:pt x="6145176" y="677622"/>
                </a:lnTo>
                <a:cubicBezTo>
                  <a:pt x="6145176" y="670065"/>
                  <a:pt x="6145176" y="670065"/>
                  <a:pt x="6137617" y="677622"/>
                </a:cubicBezTo>
                <a:cubicBezTo>
                  <a:pt x="6130058" y="670065"/>
                  <a:pt x="6130058" y="670065"/>
                  <a:pt x="6122139" y="677622"/>
                </a:cubicBezTo>
                <a:cubicBezTo>
                  <a:pt x="6114580" y="677622"/>
                  <a:pt x="6114580" y="677622"/>
                  <a:pt x="6106660" y="670065"/>
                </a:cubicBezTo>
                <a:lnTo>
                  <a:pt x="6106660" y="677622"/>
                </a:lnTo>
                <a:cubicBezTo>
                  <a:pt x="6099101" y="677622"/>
                  <a:pt x="6093342" y="677622"/>
                  <a:pt x="6087583" y="676678"/>
                </a:cubicBezTo>
                <a:lnTo>
                  <a:pt x="6070774" y="670851"/>
                </a:lnTo>
                <a:lnTo>
                  <a:pt x="6076064" y="670065"/>
                </a:lnTo>
                <a:cubicBezTo>
                  <a:pt x="6076064" y="662148"/>
                  <a:pt x="6076064" y="662148"/>
                  <a:pt x="6076064" y="662148"/>
                </a:cubicBezTo>
                <a:cubicBezTo>
                  <a:pt x="6083623" y="662148"/>
                  <a:pt x="6083623" y="654231"/>
                  <a:pt x="6083623" y="670065"/>
                </a:cubicBezTo>
                <a:cubicBezTo>
                  <a:pt x="6091542" y="662148"/>
                  <a:pt x="6091542" y="670065"/>
                  <a:pt x="6091542" y="662148"/>
                </a:cubicBezTo>
                <a:cubicBezTo>
                  <a:pt x="6099101" y="670065"/>
                  <a:pt x="6099101" y="654231"/>
                  <a:pt x="6099101" y="662148"/>
                </a:cubicBezTo>
                <a:cubicBezTo>
                  <a:pt x="6099101" y="662148"/>
                  <a:pt x="6099101" y="662148"/>
                  <a:pt x="6099101" y="654231"/>
                </a:cubicBezTo>
                <a:close/>
                <a:moveTo>
                  <a:pt x="6014512" y="654231"/>
                </a:moveTo>
                <a:cubicBezTo>
                  <a:pt x="6022071" y="662148"/>
                  <a:pt x="6014512" y="662148"/>
                  <a:pt x="6014512" y="662148"/>
                </a:cubicBezTo>
                <a:close/>
                <a:moveTo>
                  <a:pt x="5806457" y="654231"/>
                </a:moveTo>
                <a:cubicBezTo>
                  <a:pt x="5806457" y="662148"/>
                  <a:pt x="5806457" y="662148"/>
                  <a:pt x="5806457" y="662148"/>
                </a:cubicBezTo>
                <a:lnTo>
                  <a:pt x="5805701" y="662148"/>
                </a:lnTo>
                <a:close/>
                <a:moveTo>
                  <a:pt x="6010552" y="652387"/>
                </a:moveTo>
                <a:cubicBezTo>
                  <a:pt x="6012532" y="652432"/>
                  <a:pt x="6014512" y="654411"/>
                  <a:pt x="6014512" y="662148"/>
                </a:cubicBezTo>
                <a:cubicBezTo>
                  <a:pt x="6014512" y="654231"/>
                  <a:pt x="6006593" y="654231"/>
                  <a:pt x="6006593" y="662148"/>
                </a:cubicBezTo>
                <a:cubicBezTo>
                  <a:pt x="6006593" y="662148"/>
                  <a:pt x="6006593" y="662148"/>
                  <a:pt x="6006593" y="654231"/>
                </a:cubicBezTo>
                <a:cubicBezTo>
                  <a:pt x="6006593" y="654231"/>
                  <a:pt x="6008572" y="652342"/>
                  <a:pt x="6010552" y="652387"/>
                </a:cubicBezTo>
                <a:close/>
                <a:moveTo>
                  <a:pt x="5881994" y="650124"/>
                </a:moveTo>
                <a:lnTo>
                  <a:pt x="5883093" y="653145"/>
                </a:lnTo>
                <a:lnTo>
                  <a:pt x="5883056" y="653738"/>
                </a:lnTo>
                <a:lnTo>
                  <a:pt x="5881298" y="651730"/>
                </a:lnTo>
                <a:close/>
                <a:moveTo>
                  <a:pt x="5883488" y="646674"/>
                </a:moveTo>
                <a:cubicBezTo>
                  <a:pt x="5883488" y="654231"/>
                  <a:pt x="5891047" y="646674"/>
                  <a:pt x="5891047" y="654231"/>
                </a:cubicBezTo>
                <a:lnTo>
                  <a:pt x="5891047" y="662148"/>
                </a:lnTo>
                <a:cubicBezTo>
                  <a:pt x="5891047" y="662148"/>
                  <a:pt x="5891047" y="654231"/>
                  <a:pt x="5883488" y="654231"/>
                </a:cubicBezTo>
                <a:lnTo>
                  <a:pt x="5883093" y="653145"/>
                </a:lnTo>
                <a:close/>
                <a:moveTo>
                  <a:pt x="5860450" y="646674"/>
                </a:moveTo>
                <a:cubicBezTo>
                  <a:pt x="5860450" y="646674"/>
                  <a:pt x="5860450" y="654231"/>
                  <a:pt x="5868009" y="646674"/>
                </a:cubicBezTo>
                <a:lnTo>
                  <a:pt x="5868009" y="654231"/>
                </a:lnTo>
                <a:lnTo>
                  <a:pt x="5868009" y="662148"/>
                </a:lnTo>
                <a:cubicBezTo>
                  <a:pt x="5868009" y="654231"/>
                  <a:pt x="5868009" y="654231"/>
                  <a:pt x="5860450" y="654231"/>
                </a:cubicBezTo>
                <a:cubicBezTo>
                  <a:pt x="5860450" y="654231"/>
                  <a:pt x="5860450" y="662148"/>
                  <a:pt x="5852531" y="662148"/>
                </a:cubicBezTo>
                <a:cubicBezTo>
                  <a:pt x="5852531" y="654231"/>
                  <a:pt x="5852531" y="654231"/>
                  <a:pt x="5860450" y="646674"/>
                </a:cubicBezTo>
                <a:close/>
                <a:moveTo>
                  <a:pt x="5889213" y="636840"/>
                </a:moveTo>
                <a:cubicBezTo>
                  <a:pt x="5887290" y="638037"/>
                  <a:pt x="5885378" y="640916"/>
                  <a:pt x="5883488" y="646674"/>
                </a:cubicBezTo>
                <a:lnTo>
                  <a:pt x="5881994" y="650124"/>
                </a:lnTo>
                <a:lnTo>
                  <a:pt x="5879708" y="643840"/>
                </a:lnTo>
                <a:cubicBezTo>
                  <a:pt x="5879708" y="641006"/>
                  <a:pt x="5879708" y="639117"/>
                  <a:pt x="5875928" y="639117"/>
                </a:cubicBezTo>
                <a:cubicBezTo>
                  <a:pt x="5875928" y="639117"/>
                  <a:pt x="5875928" y="642896"/>
                  <a:pt x="5876873" y="646674"/>
                </a:cubicBezTo>
                <a:lnTo>
                  <a:pt x="5881298" y="651730"/>
                </a:lnTo>
                <a:lnTo>
                  <a:pt x="5879708" y="655401"/>
                </a:lnTo>
                <a:cubicBezTo>
                  <a:pt x="5879708" y="660259"/>
                  <a:pt x="5879708" y="666107"/>
                  <a:pt x="5875928" y="670065"/>
                </a:cubicBezTo>
                <a:cubicBezTo>
                  <a:pt x="5875928" y="666107"/>
                  <a:pt x="5875928" y="664127"/>
                  <a:pt x="5875928" y="662148"/>
                </a:cubicBezTo>
                <a:lnTo>
                  <a:pt x="5875928" y="657200"/>
                </a:lnTo>
                <a:cubicBezTo>
                  <a:pt x="5875928" y="656210"/>
                  <a:pt x="5875928" y="654231"/>
                  <a:pt x="5875928" y="654231"/>
                </a:cubicBezTo>
                <a:lnTo>
                  <a:pt x="5873553" y="659773"/>
                </a:lnTo>
                <a:lnTo>
                  <a:pt x="5868009" y="654231"/>
                </a:lnTo>
                <a:cubicBezTo>
                  <a:pt x="5875928" y="654231"/>
                  <a:pt x="5875928" y="654231"/>
                  <a:pt x="5875928" y="646674"/>
                </a:cubicBezTo>
                <a:lnTo>
                  <a:pt x="5868009" y="639117"/>
                </a:lnTo>
                <a:lnTo>
                  <a:pt x="5868009" y="646674"/>
                </a:lnTo>
                <a:cubicBezTo>
                  <a:pt x="5868009" y="639117"/>
                  <a:pt x="5860450" y="639117"/>
                  <a:pt x="5860450" y="646674"/>
                </a:cubicBezTo>
                <a:cubicBezTo>
                  <a:pt x="5852531" y="646674"/>
                  <a:pt x="5852531" y="654231"/>
                  <a:pt x="5852531" y="654231"/>
                </a:cubicBezTo>
                <a:cubicBezTo>
                  <a:pt x="5844972" y="654231"/>
                  <a:pt x="5844972" y="646674"/>
                  <a:pt x="5844972" y="654231"/>
                </a:cubicBezTo>
                <a:cubicBezTo>
                  <a:pt x="5844972" y="646674"/>
                  <a:pt x="5837053" y="646674"/>
                  <a:pt x="5837053" y="646674"/>
                </a:cubicBezTo>
                <a:cubicBezTo>
                  <a:pt x="5837053" y="654231"/>
                  <a:pt x="5837053" y="654231"/>
                  <a:pt x="5837053" y="662148"/>
                </a:cubicBezTo>
                <a:cubicBezTo>
                  <a:pt x="5837053" y="654231"/>
                  <a:pt x="5821935" y="654231"/>
                  <a:pt x="5821935" y="654231"/>
                </a:cubicBezTo>
                <a:cubicBezTo>
                  <a:pt x="5814376" y="654231"/>
                  <a:pt x="5821935" y="646674"/>
                  <a:pt x="5814376" y="654231"/>
                </a:cubicBezTo>
                <a:cubicBezTo>
                  <a:pt x="5814376" y="654231"/>
                  <a:pt x="5806457" y="670065"/>
                  <a:pt x="5806457" y="654231"/>
                </a:cubicBezTo>
                <a:cubicBezTo>
                  <a:pt x="5798898" y="654231"/>
                  <a:pt x="5798898" y="662148"/>
                  <a:pt x="5790979" y="662148"/>
                </a:cubicBezTo>
                <a:cubicBezTo>
                  <a:pt x="5790979" y="670065"/>
                  <a:pt x="5790979" y="662148"/>
                  <a:pt x="5790979" y="677622"/>
                </a:cubicBezTo>
                <a:cubicBezTo>
                  <a:pt x="5783420" y="670065"/>
                  <a:pt x="5775501" y="670065"/>
                  <a:pt x="5767942" y="685180"/>
                </a:cubicBezTo>
                <a:cubicBezTo>
                  <a:pt x="5767942" y="692737"/>
                  <a:pt x="5767942" y="685180"/>
                  <a:pt x="5767942" y="692737"/>
                </a:cubicBezTo>
                <a:cubicBezTo>
                  <a:pt x="5760382" y="692737"/>
                  <a:pt x="5760382" y="685180"/>
                  <a:pt x="5760382" y="700654"/>
                </a:cubicBezTo>
                <a:cubicBezTo>
                  <a:pt x="5760382" y="700654"/>
                  <a:pt x="5767942" y="700654"/>
                  <a:pt x="5767942" y="692737"/>
                </a:cubicBezTo>
                <a:lnTo>
                  <a:pt x="5767942" y="700654"/>
                </a:lnTo>
                <a:cubicBezTo>
                  <a:pt x="5767942" y="708211"/>
                  <a:pt x="5767942" y="708211"/>
                  <a:pt x="5767942" y="708211"/>
                </a:cubicBezTo>
                <a:cubicBezTo>
                  <a:pt x="5775501" y="731602"/>
                  <a:pt x="5790979" y="708211"/>
                  <a:pt x="5798898" y="708211"/>
                </a:cubicBezTo>
                <a:lnTo>
                  <a:pt x="5798898" y="716128"/>
                </a:lnTo>
                <a:lnTo>
                  <a:pt x="5796542" y="720651"/>
                </a:lnTo>
                <a:lnTo>
                  <a:pt x="5790979" y="723685"/>
                </a:lnTo>
                <a:cubicBezTo>
                  <a:pt x="5790979" y="731602"/>
                  <a:pt x="5790979" y="723685"/>
                  <a:pt x="5790979" y="731602"/>
                </a:cubicBezTo>
                <a:cubicBezTo>
                  <a:pt x="5790979" y="727643"/>
                  <a:pt x="5792958" y="725664"/>
                  <a:pt x="5794938" y="723730"/>
                </a:cubicBezTo>
                <a:lnTo>
                  <a:pt x="5796542" y="720651"/>
                </a:lnTo>
                <a:lnTo>
                  <a:pt x="5797908" y="719906"/>
                </a:lnTo>
                <a:cubicBezTo>
                  <a:pt x="5798898" y="718017"/>
                  <a:pt x="5798898" y="716128"/>
                  <a:pt x="5798898" y="716128"/>
                </a:cubicBezTo>
                <a:cubicBezTo>
                  <a:pt x="5798898" y="716128"/>
                  <a:pt x="5806457" y="716128"/>
                  <a:pt x="5806457" y="708211"/>
                </a:cubicBezTo>
                <a:lnTo>
                  <a:pt x="5798898" y="700654"/>
                </a:lnTo>
                <a:cubicBezTo>
                  <a:pt x="5806457" y="700654"/>
                  <a:pt x="5806457" y="700654"/>
                  <a:pt x="5806457" y="692737"/>
                </a:cubicBezTo>
                <a:cubicBezTo>
                  <a:pt x="5814376" y="708211"/>
                  <a:pt x="5821935" y="708211"/>
                  <a:pt x="5829494" y="692737"/>
                </a:cubicBezTo>
                <a:cubicBezTo>
                  <a:pt x="5829494" y="700654"/>
                  <a:pt x="5837053" y="700654"/>
                  <a:pt x="5837053" y="692737"/>
                </a:cubicBezTo>
                <a:cubicBezTo>
                  <a:pt x="5844972" y="700654"/>
                  <a:pt x="5852531" y="677622"/>
                  <a:pt x="5852531" y="692737"/>
                </a:cubicBezTo>
                <a:cubicBezTo>
                  <a:pt x="5860450" y="692737"/>
                  <a:pt x="5860450" y="685180"/>
                  <a:pt x="5860450" y="685180"/>
                </a:cubicBezTo>
                <a:cubicBezTo>
                  <a:pt x="5860450" y="692737"/>
                  <a:pt x="5860450" y="685180"/>
                  <a:pt x="5868009" y="685180"/>
                </a:cubicBezTo>
                <a:cubicBezTo>
                  <a:pt x="5868009" y="685180"/>
                  <a:pt x="5868009" y="685180"/>
                  <a:pt x="5868009" y="692737"/>
                </a:cubicBezTo>
                <a:cubicBezTo>
                  <a:pt x="5868009" y="677622"/>
                  <a:pt x="5875928" y="692737"/>
                  <a:pt x="5875928" y="685180"/>
                </a:cubicBezTo>
                <a:cubicBezTo>
                  <a:pt x="5875928" y="677622"/>
                  <a:pt x="5875928" y="677622"/>
                  <a:pt x="5875928" y="677622"/>
                </a:cubicBezTo>
                <a:cubicBezTo>
                  <a:pt x="5879708" y="673844"/>
                  <a:pt x="5881598" y="667996"/>
                  <a:pt x="5882543" y="662148"/>
                </a:cubicBezTo>
                <a:lnTo>
                  <a:pt x="5883056" y="653738"/>
                </a:lnTo>
                <a:lnTo>
                  <a:pt x="5883488" y="654231"/>
                </a:lnTo>
                <a:cubicBezTo>
                  <a:pt x="5883488" y="658190"/>
                  <a:pt x="5883488" y="660169"/>
                  <a:pt x="5883488" y="662148"/>
                </a:cubicBezTo>
                <a:cubicBezTo>
                  <a:pt x="5883488" y="662148"/>
                  <a:pt x="5883488" y="662148"/>
                  <a:pt x="5883488" y="670065"/>
                </a:cubicBezTo>
                <a:cubicBezTo>
                  <a:pt x="5883488" y="670065"/>
                  <a:pt x="5883488" y="670065"/>
                  <a:pt x="5883488" y="677622"/>
                </a:cubicBezTo>
                <a:cubicBezTo>
                  <a:pt x="5891047" y="670065"/>
                  <a:pt x="5891047" y="677622"/>
                  <a:pt x="5891047" y="677622"/>
                </a:cubicBezTo>
                <a:cubicBezTo>
                  <a:pt x="5898966" y="685180"/>
                  <a:pt x="5906525" y="670065"/>
                  <a:pt x="5914444" y="670065"/>
                </a:cubicBezTo>
                <a:cubicBezTo>
                  <a:pt x="5922003" y="670065"/>
                  <a:pt x="5937481" y="685180"/>
                  <a:pt x="5937481" y="662148"/>
                </a:cubicBezTo>
                <a:cubicBezTo>
                  <a:pt x="5945040" y="662148"/>
                  <a:pt x="5945040" y="662148"/>
                  <a:pt x="5945040" y="662148"/>
                </a:cubicBezTo>
                <a:cubicBezTo>
                  <a:pt x="5945040" y="670065"/>
                  <a:pt x="5937481" y="662148"/>
                  <a:pt x="5937481" y="670065"/>
                </a:cubicBezTo>
                <a:cubicBezTo>
                  <a:pt x="5945040" y="670065"/>
                  <a:pt x="5945040" y="662148"/>
                  <a:pt x="5952599" y="662148"/>
                </a:cubicBezTo>
                <a:cubicBezTo>
                  <a:pt x="5960518" y="662148"/>
                  <a:pt x="5960518" y="670065"/>
                  <a:pt x="5968077" y="654231"/>
                </a:cubicBezTo>
                <a:lnTo>
                  <a:pt x="5968077" y="662148"/>
                </a:lnTo>
                <a:cubicBezTo>
                  <a:pt x="5975996" y="662148"/>
                  <a:pt x="5983555" y="670065"/>
                  <a:pt x="5983555" y="654231"/>
                </a:cubicBezTo>
                <a:cubicBezTo>
                  <a:pt x="5983555" y="654231"/>
                  <a:pt x="5975996" y="646674"/>
                  <a:pt x="5968077" y="654231"/>
                </a:cubicBezTo>
                <a:cubicBezTo>
                  <a:pt x="5960518" y="654231"/>
                  <a:pt x="5960518" y="654231"/>
                  <a:pt x="5952599" y="662148"/>
                </a:cubicBezTo>
                <a:cubicBezTo>
                  <a:pt x="5952599" y="662148"/>
                  <a:pt x="5952599" y="662148"/>
                  <a:pt x="5952599" y="654231"/>
                </a:cubicBezTo>
                <a:cubicBezTo>
                  <a:pt x="5945040" y="654231"/>
                  <a:pt x="5937481" y="654231"/>
                  <a:pt x="5929562" y="646674"/>
                </a:cubicBezTo>
                <a:cubicBezTo>
                  <a:pt x="5922003" y="654231"/>
                  <a:pt x="5922003" y="646674"/>
                  <a:pt x="5922003" y="646674"/>
                </a:cubicBezTo>
                <a:lnTo>
                  <a:pt x="5914444" y="646674"/>
                </a:lnTo>
                <a:cubicBezTo>
                  <a:pt x="5922003" y="646674"/>
                  <a:pt x="5922003" y="646674"/>
                  <a:pt x="5922003" y="654231"/>
                </a:cubicBezTo>
                <a:cubicBezTo>
                  <a:pt x="5914444" y="654231"/>
                  <a:pt x="5914444" y="654231"/>
                  <a:pt x="5914444" y="654231"/>
                </a:cubicBezTo>
                <a:cubicBezTo>
                  <a:pt x="5914444" y="646674"/>
                  <a:pt x="5906525" y="662148"/>
                  <a:pt x="5906525" y="654231"/>
                </a:cubicBezTo>
                <a:cubicBezTo>
                  <a:pt x="5906525" y="654231"/>
                  <a:pt x="5906525" y="646674"/>
                  <a:pt x="5906525" y="639117"/>
                </a:cubicBezTo>
                <a:cubicBezTo>
                  <a:pt x="5900855" y="644785"/>
                  <a:pt x="5894984" y="633247"/>
                  <a:pt x="5889213" y="636840"/>
                </a:cubicBezTo>
                <a:close/>
                <a:moveTo>
                  <a:pt x="6191610" y="600612"/>
                </a:moveTo>
                <a:cubicBezTo>
                  <a:pt x="6191610" y="608169"/>
                  <a:pt x="6191610" y="600612"/>
                  <a:pt x="6199169" y="608169"/>
                </a:cubicBezTo>
                <a:cubicBezTo>
                  <a:pt x="6191610" y="608169"/>
                  <a:pt x="6199169" y="608169"/>
                  <a:pt x="6199169" y="616086"/>
                </a:cubicBezTo>
                <a:cubicBezTo>
                  <a:pt x="6191610" y="608169"/>
                  <a:pt x="6191610" y="608169"/>
                  <a:pt x="6191610" y="600612"/>
                </a:cubicBezTo>
                <a:close/>
                <a:moveTo>
                  <a:pt x="252030" y="478417"/>
                </a:moveTo>
                <a:lnTo>
                  <a:pt x="252102" y="478420"/>
                </a:lnTo>
                <a:lnTo>
                  <a:pt x="252093" y="478427"/>
                </a:lnTo>
                <a:close/>
                <a:moveTo>
                  <a:pt x="246210" y="477539"/>
                </a:moveTo>
                <a:lnTo>
                  <a:pt x="252030" y="478417"/>
                </a:lnTo>
                <a:lnTo>
                  <a:pt x="250170" y="478348"/>
                </a:lnTo>
                <a:cubicBezTo>
                  <a:pt x="248190" y="479338"/>
                  <a:pt x="246210" y="481317"/>
                  <a:pt x="246210" y="477539"/>
                </a:cubicBezTo>
                <a:close/>
                <a:moveTo>
                  <a:pt x="6295458" y="435839"/>
                </a:moveTo>
                <a:cubicBezTo>
                  <a:pt x="6297347" y="436784"/>
                  <a:pt x="6299237" y="438673"/>
                  <a:pt x="6299237" y="438673"/>
                </a:cubicBezTo>
                <a:cubicBezTo>
                  <a:pt x="6299237" y="438673"/>
                  <a:pt x="6299237" y="438673"/>
                  <a:pt x="6299237" y="446590"/>
                </a:cubicBezTo>
                <a:cubicBezTo>
                  <a:pt x="6299237" y="438673"/>
                  <a:pt x="6299237" y="438673"/>
                  <a:pt x="6291678" y="438673"/>
                </a:cubicBezTo>
                <a:cubicBezTo>
                  <a:pt x="6291678" y="434895"/>
                  <a:pt x="6293568" y="434895"/>
                  <a:pt x="6295458" y="435839"/>
                </a:cubicBezTo>
                <a:close/>
                <a:moveTo>
                  <a:pt x="384794" y="423559"/>
                </a:moveTo>
                <a:lnTo>
                  <a:pt x="384794" y="424504"/>
                </a:lnTo>
                <a:cubicBezTo>
                  <a:pt x="384794" y="427338"/>
                  <a:pt x="384794" y="431116"/>
                  <a:pt x="384794" y="431116"/>
                </a:cubicBezTo>
                <a:cubicBezTo>
                  <a:pt x="384794" y="431116"/>
                  <a:pt x="384794" y="438673"/>
                  <a:pt x="377235" y="431116"/>
                </a:cubicBezTo>
                <a:cubicBezTo>
                  <a:pt x="377235" y="423559"/>
                  <a:pt x="384794" y="431116"/>
                  <a:pt x="384794" y="423559"/>
                </a:cubicBezTo>
                <a:close/>
                <a:moveTo>
                  <a:pt x="6307156" y="416002"/>
                </a:moveTo>
                <a:cubicBezTo>
                  <a:pt x="6307156" y="423559"/>
                  <a:pt x="6307156" y="423559"/>
                  <a:pt x="6307156" y="423559"/>
                </a:cubicBezTo>
                <a:cubicBezTo>
                  <a:pt x="6299237" y="423559"/>
                  <a:pt x="6307156" y="423559"/>
                  <a:pt x="6307156" y="416002"/>
                </a:cubicBezTo>
                <a:close/>
                <a:moveTo>
                  <a:pt x="443511" y="414922"/>
                </a:moveTo>
                <a:cubicBezTo>
                  <a:pt x="444456" y="413933"/>
                  <a:pt x="446346" y="415822"/>
                  <a:pt x="446346" y="423559"/>
                </a:cubicBezTo>
                <a:cubicBezTo>
                  <a:pt x="442567" y="419781"/>
                  <a:pt x="442567" y="415912"/>
                  <a:pt x="443511" y="414922"/>
                </a:cubicBezTo>
                <a:close/>
                <a:moveTo>
                  <a:pt x="462184" y="392611"/>
                </a:moveTo>
                <a:lnTo>
                  <a:pt x="463309" y="392905"/>
                </a:lnTo>
                <a:lnTo>
                  <a:pt x="462184" y="400528"/>
                </a:lnTo>
                <a:lnTo>
                  <a:pt x="462184" y="400483"/>
                </a:lnTo>
                <a:cubicBezTo>
                  <a:pt x="462184" y="398549"/>
                  <a:pt x="462184" y="396569"/>
                  <a:pt x="462184" y="392611"/>
                </a:cubicBezTo>
                <a:close/>
                <a:moveTo>
                  <a:pt x="454265" y="390767"/>
                </a:moveTo>
                <a:cubicBezTo>
                  <a:pt x="456245" y="392701"/>
                  <a:pt x="458225" y="396569"/>
                  <a:pt x="462184" y="400528"/>
                </a:cubicBezTo>
                <a:lnTo>
                  <a:pt x="462184" y="406134"/>
                </a:lnTo>
                <a:cubicBezTo>
                  <a:pt x="462184" y="405746"/>
                  <a:pt x="462184" y="406196"/>
                  <a:pt x="462184" y="408085"/>
                </a:cubicBezTo>
                <a:cubicBezTo>
                  <a:pt x="462184" y="400528"/>
                  <a:pt x="454265" y="392611"/>
                  <a:pt x="446346" y="392611"/>
                </a:cubicBezTo>
                <a:cubicBezTo>
                  <a:pt x="450306" y="388832"/>
                  <a:pt x="452285" y="388832"/>
                  <a:pt x="454265" y="390767"/>
                </a:cubicBezTo>
                <a:close/>
                <a:moveTo>
                  <a:pt x="485222" y="385054"/>
                </a:moveTo>
                <a:lnTo>
                  <a:pt x="487381" y="388832"/>
                </a:lnTo>
                <a:lnTo>
                  <a:pt x="485222" y="392611"/>
                </a:lnTo>
                <a:cubicBezTo>
                  <a:pt x="477303" y="392611"/>
                  <a:pt x="477303" y="392611"/>
                  <a:pt x="477303" y="392611"/>
                </a:cubicBezTo>
                <a:cubicBezTo>
                  <a:pt x="477303" y="392611"/>
                  <a:pt x="477303" y="400528"/>
                  <a:pt x="485222" y="392611"/>
                </a:cubicBezTo>
                <a:cubicBezTo>
                  <a:pt x="485222" y="392611"/>
                  <a:pt x="492781" y="400528"/>
                  <a:pt x="492781" y="392611"/>
                </a:cubicBezTo>
                <a:cubicBezTo>
                  <a:pt x="492781" y="392611"/>
                  <a:pt x="490891" y="392611"/>
                  <a:pt x="489001" y="391666"/>
                </a:cubicBezTo>
                <a:lnTo>
                  <a:pt x="487381" y="388832"/>
                </a:lnTo>
                <a:lnTo>
                  <a:pt x="488245" y="387321"/>
                </a:lnTo>
                <a:lnTo>
                  <a:pt x="489001" y="387888"/>
                </a:lnTo>
                <a:cubicBezTo>
                  <a:pt x="490891" y="388832"/>
                  <a:pt x="492781" y="388832"/>
                  <a:pt x="492781" y="385054"/>
                </a:cubicBezTo>
                <a:cubicBezTo>
                  <a:pt x="492781" y="385054"/>
                  <a:pt x="490891" y="385054"/>
                  <a:pt x="489001" y="385998"/>
                </a:cubicBezTo>
                <a:lnTo>
                  <a:pt x="488245" y="387321"/>
                </a:lnTo>
                <a:close/>
                <a:moveTo>
                  <a:pt x="6271295" y="374303"/>
                </a:moveTo>
                <a:cubicBezTo>
                  <a:pt x="6274220" y="375247"/>
                  <a:pt x="6276200" y="377137"/>
                  <a:pt x="6276200" y="377137"/>
                </a:cubicBezTo>
                <a:cubicBezTo>
                  <a:pt x="6276200" y="377137"/>
                  <a:pt x="6268280" y="385054"/>
                  <a:pt x="6268280" y="377137"/>
                </a:cubicBezTo>
                <a:lnTo>
                  <a:pt x="6260722" y="377137"/>
                </a:lnTo>
                <a:cubicBezTo>
                  <a:pt x="6264501" y="373358"/>
                  <a:pt x="6268371" y="373358"/>
                  <a:pt x="6271295" y="374303"/>
                </a:cubicBezTo>
                <a:close/>
                <a:moveTo>
                  <a:pt x="519159" y="370760"/>
                </a:moveTo>
                <a:cubicBezTo>
                  <a:pt x="515818" y="368635"/>
                  <a:pt x="515818" y="377137"/>
                  <a:pt x="515818" y="377137"/>
                </a:cubicBezTo>
                <a:cubicBezTo>
                  <a:pt x="515818" y="377137"/>
                  <a:pt x="515818" y="369580"/>
                  <a:pt x="523737" y="377137"/>
                </a:cubicBezTo>
                <a:cubicBezTo>
                  <a:pt x="521757" y="373358"/>
                  <a:pt x="520272" y="371469"/>
                  <a:pt x="519159" y="370760"/>
                </a:cubicBezTo>
                <a:close/>
                <a:moveTo>
                  <a:pt x="569811" y="369580"/>
                </a:moveTo>
                <a:cubicBezTo>
                  <a:pt x="562252" y="369580"/>
                  <a:pt x="562252" y="369580"/>
                  <a:pt x="562252" y="377137"/>
                </a:cubicBezTo>
                <a:cubicBezTo>
                  <a:pt x="562252" y="369580"/>
                  <a:pt x="562252" y="377137"/>
                  <a:pt x="569811" y="369580"/>
                </a:cubicBezTo>
                <a:close/>
                <a:moveTo>
                  <a:pt x="554333" y="369580"/>
                </a:moveTo>
                <a:cubicBezTo>
                  <a:pt x="554333" y="369580"/>
                  <a:pt x="546774" y="369580"/>
                  <a:pt x="546774" y="377137"/>
                </a:cubicBezTo>
                <a:cubicBezTo>
                  <a:pt x="546774" y="377137"/>
                  <a:pt x="554333" y="369580"/>
                  <a:pt x="554333" y="377137"/>
                </a:cubicBezTo>
                <a:cubicBezTo>
                  <a:pt x="546774" y="385054"/>
                  <a:pt x="538855" y="385054"/>
                  <a:pt x="531296" y="385054"/>
                </a:cubicBezTo>
                <a:cubicBezTo>
                  <a:pt x="523737" y="385054"/>
                  <a:pt x="523737" y="385054"/>
                  <a:pt x="515818" y="385054"/>
                </a:cubicBezTo>
                <a:cubicBezTo>
                  <a:pt x="515818" y="385054"/>
                  <a:pt x="508259" y="377137"/>
                  <a:pt x="508259" y="385054"/>
                </a:cubicBezTo>
                <a:cubicBezTo>
                  <a:pt x="508259" y="385054"/>
                  <a:pt x="508259" y="385054"/>
                  <a:pt x="515818" y="392611"/>
                </a:cubicBezTo>
                <a:cubicBezTo>
                  <a:pt x="508259" y="385054"/>
                  <a:pt x="515818" y="392611"/>
                  <a:pt x="515818" y="385054"/>
                </a:cubicBezTo>
                <a:cubicBezTo>
                  <a:pt x="523737" y="385054"/>
                  <a:pt x="523737" y="392611"/>
                  <a:pt x="523737" y="392611"/>
                </a:cubicBezTo>
                <a:cubicBezTo>
                  <a:pt x="523737" y="377137"/>
                  <a:pt x="523737" y="392611"/>
                  <a:pt x="531296" y="385054"/>
                </a:cubicBezTo>
                <a:cubicBezTo>
                  <a:pt x="538855" y="392611"/>
                  <a:pt x="546774" y="385054"/>
                  <a:pt x="554333" y="392611"/>
                </a:cubicBezTo>
                <a:cubicBezTo>
                  <a:pt x="554333" y="384874"/>
                  <a:pt x="554333" y="381005"/>
                  <a:pt x="554333" y="378126"/>
                </a:cubicBezTo>
                <a:lnTo>
                  <a:pt x="554333" y="377137"/>
                </a:lnTo>
                <a:close/>
                <a:moveTo>
                  <a:pt x="515818" y="369580"/>
                </a:moveTo>
                <a:cubicBezTo>
                  <a:pt x="508259" y="377137"/>
                  <a:pt x="508259" y="369580"/>
                  <a:pt x="508259" y="377137"/>
                </a:cubicBezTo>
                <a:cubicBezTo>
                  <a:pt x="508259" y="377137"/>
                  <a:pt x="508259" y="377137"/>
                  <a:pt x="515818" y="369580"/>
                </a:cubicBezTo>
                <a:close/>
                <a:moveTo>
                  <a:pt x="585289" y="354465"/>
                </a:moveTo>
                <a:cubicBezTo>
                  <a:pt x="592849" y="362022"/>
                  <a:pt x="592849" y="354465"/>
                  <a:pt x="592849" y="354465"/>
                </a:cubicBezTo>
                <a:cubicBezTo>
                  <a:pt x="592849" y="354465"/>
                  <a:pt x="592849" y="354465"/>
                  <a:pt x="585289" y="354465"/>
                </a:cubicBezTo>
                <a:close/>
                <a:moveTo>
                  <a:pt x="318317" y="344291"/>
                </a:moveTo>
                <a:lnTo>
                  <a:pt x="319439" y="346548"/>
                </a:lnTo>
                <a:lnTo>
                  <a:pt x="315682" y="346548"/>
                </a:lnTo>
                <a:close/>
                <a:moveTo>
                  <a:pt x="6160654" y="338991"/>
                </a:moveTo>
                <a:lnTo>
                  <a:pt x="6153095" y="346548"/>
                </a:lnTo>
                <a:cubicBezTo>
                  <a:pt x="6153095" y="354465"/>
                  <a:pt x="6160654" y="346548"/>
                  <a:pt x="6160654" y="346548"/>
                </a:cubicBezTo>
                <a:cubicBezTo>
                  <a:pt x="6153095" y="346548"/>
                  <a:pt x="6160654" y="346548"/>
                  <a:pt x="6160654" y="338991"/>
                </a:cubicBezTo>
                <a:close/>
                <a:moveTo>
                  <a:pt x="415750" y="323517"/>
                </a:moveTo>
                <a:lnTo>
                  <a:pt x="415750" y="331074"/>
                </a:lnTo>
                <a:cubicBezTo>
                  <a:pt x="415750" y="323517"/>
                  <a:pt x="415750" y="323517"/>
                  <a:pt x="423669" y="323517"/>
                </a:cubicBezTo>
                <a:close/>
                <a:moveTo>
                  <a:pt x="5983555" y="308043"/>
                </a:moveTo>
                <a:cubicBezTo>
                  <a:pt x="5983555" y="315600"/>
                  <a:pt x="5983555" y="308043"/>
                  <a:pt x="5983555" y="315600"/>
                </a:cubicBezTo>
                <a:lnTo>
                  <a:pt x="5982799" y="313333"/>
                </a:lnTo>
                <a:close/>
                <a:moveTo>
                  <a:pt x="5979776" y="304264"/>
                </a:moveTo>
                <a:lnTo>
                  <a:pt x="5982799" y="313333"/>
                </a:lnTo>
                <a:lnTo>
                  <a:pt x="5982610" y="314656"/>
                </a:lnTo>
                <a:cubicBezTo>
                  <a:pt x="5981666" y="315600"/>
                  <a:pt x="5979776" y="315600"/>
                  <a:pt x="5975996" y="315600"/>
                </a:cubicBezTo>
                <a:cubicBezTo>
                  <a:pt x="5975996" y="308043"/>
                  <a:pt x="5977886" y="304264"/>
                  <a:pt x="5979776" y="304264"/>
                </a:cubicBezTo>
                <a:close/>
                <a:moveTo>
                  <a:pt x="5929562" y="285012"/>
                </a:moveTo>
                <a:cubicBezTo>
                  <a:pt x="5929562" y="285012"/>
                  <a:pt x="5937481" y="292569"/>
                  <a:pt x="5937481" y="285012"/>
                </a:cubicBezTo>
                <a:cubicBezTo>
                  <a:pt x="5937481" y="285012"/>
                  <a:pt x="5937481" y="292569"/>
                  <a:pt x="5945040" y="285012"/>
                </a:cubicBezTo>
                <a:cubicBezTo>
                  <a:pt x="5945040" y="292569"/>
                  <a:pt x="5937481" y="285012"/>
                  <a:pt x="5937481" y="292569"/>
                </a:cubicBezTo>
                <a:cubicBezTo>
                  <a:pt x="5937481" y="285012"/>
                  <a:pt x="5929562" y="292569"/>
                  <a:pt x="5929562" y="285012"/>
                </a:cubicBezTo>
                <a:close/>
                <a:moveTo>
                  <a:pt x="5907515" y="282043"/>
                </a:moveTo>
                <a:cubicBezTo>
                  <a:pt x="5908504" y="281053"/>
                  <a:pt x="5910484" y="281053"/>
                  <a:pt x="5914444" y="285012"/>
                </a:cubicBezTo>
                <a:lnTo>
                  <a:pt x="5906525" y="285012"/>
                </a:lnTo>
                <a:cubicBezTo>
                  <a:pt x="5906525" y="285012"/>
                  <a:pt x="5906525" y="283033"/>
                  <a:pt x="5907515" y="282043"/>
                </a:cubicBezTo>
                <a:close/>
                <a:moveTo>
                  <a:pt x="5922003" y="277095"/>
                </a:moveTo>
                <a:cubicBezTo>
                  <a:pt x="5922003" y="285012"/>
                  <a:pt x="5922003" y="285012"/>
                  <a:pt x="5922003" y="285012"/>
                </a:cubicBezTo>
                <a:lnTo>
                  <a:pt x="5914444" y="285012"/>
                </a:lnTo>
                <a:cubicBezTo>
                  <a:pt x="5914444" y="269538"/>
                  <a:pt x="5922003" y="285012"/>
                  <a:pt x="5922003" y="277095"/>
                </a:cubicBezTo>
                <a:close/>
                <a:moveTo>
                  <a:pt x="5868009" y="277095"/>
                </a:moveTo>
                <a:cubicBezTo>
                  <a:pt x="5868009" y="285012"/>
                  <a:pt x="5875928" y="285012"/>
                  <a:pt x="5875928" y="277095"/>
                </a:cubicBezTo>
                <a:cubicBezTo>
                  <a:pt x="5875928" y="277095"/>
                  <a:pt x="5875928" y="277095"/>
                  <a:pt x="5868009" y="277095"/>
                </a:cubicBezTo>
                <a:close/>
                <a:moveTo>
                  <a:pt x="446346" y="277095"/>
                </a:moveTo>
                <a:lnTo>
                  <a:pt x="454265" y="277095"/>
                </a:lnTo>
                <a:cubicBezTo>
                  <a:pt x="454265" y="277095"/>
                  <a:pt x="454265" y="277095"/>
                  <a:pt x="454265" y="285012"/>
                </a:cubicBezTo>
                <a:cubicBezTo>
                  <a:pt x="446346" y="277095"/>
                  <a:pt x="446346" y="285012"/>
                  <a:pt x="446346" y="277095"/>
                </a:cubicBezTo>
                <a:close/>
                <a:moveTo>
                  <a:pt x="5821935" y="261981"/>
                </a:moveTo>
                <a:lnTo>
                  <a:pt x="5828412" y="261981"/>
                </a:lnTo>
                <a:lnTo>
                  <a:pt x="5826448" y="263914"/>
                </a:lnTo>
                <a:close/>
                <a:moveTo>
                  <a:pt x="5828942" y="260830"/>
                </a:moveTo>
                <a:lnTo>
                  <a:pt x="5829494" y="261981"/>
                </a:lnTo>
                <a:lnTo>
                  <a:pt x="5828412" y="261981"/>
                </a:lnTo>
                <a:lnTo>
                  <a:pt x="5828549" y="261846"/>
                </a:lnTo>
                <a:close/>
                <a:moveTo>
                  <a:pt x="5829376" y="259703"/>
                </a:moveTo>
                <a:cubicBezTo>
                  <a:pt x="5829494" y="259484"/>
                  <a:pt x="5829494" y="260001"/>
                  <a:pt x="5829494" y="261981"/>
                </a:cubicBezTo>
                <a:lnTo>
                  <a:pt x="5829162" y="260258"/>
                </a:lnTo>
                <a:close/>
                <a:moveTo>
                  <a:pt x="5689921" y="251230"/>
                </a:moveTo>
                <a:cubicBezTo>
                  <a:pt x="5688931" y="252174"/>
                  <a:pt x="5686951" y="254064"/>
                  <a:pt x="5682992" y="254064"/>
                </a:cubicBezTo>
                <a:cubicBezTo>
                  <a:pt x="5690911" y="254064"/>
                  <a:pt x="5690911" y="261981"/>
                  <a:pt x="5690911" y="254064"/>
                </a:cubicBezTo>
                <a:cubicBezTo>
                  <a:pt x="5698830" y="254064"/>
                  <a:pt x="5698830" y="254064"/>
                  <a:pt x="5698830" y="261981"/>
                </a:cubicBezTo>
                <a:cubicBezTo>
                  <a:pt x="5698830" y="254064"/>
                  <a:pt x="5698830" y="254064"/>
                  <a:pt x="5698830" y="254064"/>
                </a:cubicBezTo>
                <a:cubicBezTo>
                  <a:pt x="5698830" y="254064"/>
                  <a:pt x="5690911" y="246506"/>
                  <a:pt x="5690911" y="254064"/>
                </a:cubicBezTo>
                <a:cubicBezTo>
                  <a:pt x="5690911" y="250285"/>
                  <a:pt x="5690911" y="250285"/>
                  <a:pt x="5689921" y="251230"/>
                </a:cubicBezTo>
                <a:close/>
                <a:moveTo>
                  <a:pt x="5821935" y="246506"/>
                </a:moveTo>
                <a:cubicBezTo>
                  <a:pt x="5825714" y="250285"/>
                  <a:pt x="5827604" y="254154"/>
                  <a:pt x="5828549" y="257078"/>
                </a:cubicBezTo>
                <a:lnTo>
                  <a:pt x="5829162" y="260258"/>
                </a:lnTo>
                <a:lnTo>
                  <a:pt x="5828942" y="260830"/>
                </a:lnTo>
                <a:lnTo>
                  <a:pt x="5825714" y="254109"/>
                </a:lnTo>
                <a:cubicBezTo>
                  <a:pt x="5823825" y="252174"/>
                  <a:pt x="5821935" y="250285"/>
                  <a:pt x="5821935" y="246506"/>
                </a:cubicBezTo>
                <a:close/>
                <a:moveTo>
                  <a:pt x="462184" y="246506"/>
                </a:moveTo>
                <a:cubicBezTo>
                  <a:pt x="462184" y="261981"/>
                  <a:pt x="462184" y="246506"/>
                  <a:pt x="462184" y="261981"/>
                </a:cubicBezTo>
                <a:cubicBezTo>
                  <a:pt x="462184" y="246506"/>
                  <a:pt x="454265" y="254064"/>
                  <a:pt x="454265" y="254064"/>
                </a:cubicBezTo>
                <a:cubicBezTo>
                  <a:pt x="454265" y="246506"/>
                  <a:pt x="454265" y="254064"/>
                  <a:pt x="462184" y="246506"/>
                </a:cubicBezTo>
                <a:close/>
                <a:moveTo>
                  <a:pt x="5875928" y="238949"/>
                </a:moveTo>
                <a:cubicBezTo>
                  <a:pt x="5875928" y="238949"/>
                  <a:pt x="5875928" y="246506"/>
                  <a:pt x="5883488" y="238949"/>
                </a:cubicBezTo>
                <a:cubicBezTo>
                  <a:pt x="5875928" y="238949"/>
                  <a:pt x="5875928" y="238949"/>
                  <a:pt x="5875928" y="238949"/>
                </a:cubicBezTo>
                <a:close/>
                <a:moveTo>
                  <a:pt x="5775501" y="238949"/>
                </a:moveTo>
                <a:lnTo>
                  <a:pt x="5783420" y="238949"/>
                </a:lnTo>
                <a:cubicBezTo>
                  <a:pt x="5783420" y="242728"/>
                  <a:pt x="5783420" y="244617"/>
                  <a:pt x="5783420" y="245562"/>
                </a:cubicBezTo>
                <a:lnTo>
                  <a:pt x="5783420" y="246506"/>
                </a:lnTo>
                <a:cubicBezTo>
                  <a:pt x="5783420" y="238949"/>
                  <a:pt x="5775501" y="246506"/>
                  <a:pt x="5775501" y="238949"/>
                </a:cubicBezTo>
                <a:close/>
                <a:moveTo>
                  <a:pt x="516808" y="235981"/>
                </a:moveTo>
                <a:lnTo>
                  <a:pt x="517376" y="236224"/>
                </a:lnTo>
                <a:lnTo>
                  <a:pt x="515818" y="238949"/>
                </a:lnTo>
                <a:cubicBezTo>
                  <a:pt x="515818" y="238949"/>
                  <a:pt x="515818" y="236970"/>
                  <a:pt x="516808" y="235981"/>
                </a:cubicBezTo>
                <a:close/>
                <a:moveTo>
                  <a:pt x="5837053" y="231032"/>
                </a:moveTo>
                <a:cubicBezTo>
                  <a:pt x="5837053" y="231032"/>
                  <a:pt x="5844972" y="231032"/>
                  <a:pt x="5844972" y="238949"/>
                </a:cubicBezTo>
                <a:cubicBezTo>
                  <a:pt x="5852531" y="238949"/>
                  <a:pt x="5844972" y="246506"/>
                  <a:pt x="5844972" y="246506"/>
                </a:cubicBezTo>
                <a:cubicBezTo>
                  <a:pt x="5844972" y="254064"/>
                  <a:pt x="5837053" y="254064"/>
                  <a:pt x="5829494" y="238949"/>
                </a:cubicBezTo>
                <a:cubicBezTo>
                  <a:pt x="5837053" y="246506"/>
                  <a:pt x="5837053" y="238949"/>
                  <a:pt x="5837053" y="231032"/>
                </a:cubicBezTo>
                <a:close/>
                <a:moveTo>
                  <a:pt x="5629358" y="231032"/>
                </a:moveTo>
                <a:cubicBezTo>
                  <a:pt x="5629358" y="238949"/>
                  <a:pt x="5636917" y="231032"/>
                  <a:pt x="5629358" y="238949"/>
                </a:cubicBezTo>
                <a:cubicBezTo>
                  <a:pt x="5629358" y="231032"/>
                  <a:pt x="5629358" y="231032"/>
                  <a:pt x="5629358" y="231032"/>
                </a:cubicBezTo>
                <a:close/>
                <a:moveTo>
                  <a:pt x="5937481" y="215558"/>
                </a:moveTo>
                <a:cubicBezTo>
                  <a:pt x="5937481" y="223115"/>
                  <a:pt x="5945040" y="223115"/>
                  <a:pt x="5945040" y="223115"/>
                </a:cubicBezTo>
                <a:cubicBezTo>
                  <a:pt x="5945040" y="223115"/>
                  <a:pt x="5937481" y="231032"/>
                  <a:pt x="5945040" y="231032"/>
                </a:cubicBezTo>
                <a:cubicBezTo>
                  <a:pt x="5945040" y="238949"/>
                  <a:pt x="5937481" y="223115"/>
                  <a:pt x="5937481" y="231032"/>
                </a:cubicBezTo>
                <a:cubicBezTo>
                  <a:pt x="5937481" y="238949"/>
                  <a:pt x="5945040" y="238949"/>
                  <a:pt x="5945040" y="238949"/>
                </a:cubicBezTo>
                <a:cubicBezTo>
                  <a:pt x="5929562" y="246506"/>
                  <a:pt x="5914444" y="231032"/>
                  <a:pt x="5898966" y="246506"/>
                </a:cubicBezTo>
                <a:lnTo>
                  <a:pt x="5898966" y="238949"/>
                </a:lnTo>
                <a:cubicBezTo>
                  <a:pt x="5898966" y="231032"/>
                  <a:pt x="5906525" y="223115"/>
                  <a:pt x="5906525" y="238949"/>
                </a:cubicBezTo>
                <a:cubicBezTo>
                  <a:pt x="5914444" y="223115"/>
                  <a:pt x="5929562" y="246506"/>
                  <a:pt x="5937481" y="223115"/>
                </a:cubicBezTo>
                <a:cubicBezTo>
                  <a:pt x="5937481" y="223115"/>
                  <a:pt x="5937481" y="223115"/>
                  <a:pt x="5937481" y="215558"/>
                </a:cubicBezTo>
                <a:close/>
                <a:moveTo>
                  <a:pt x="5582924" y="215558"/>
                </a:moveTo>
                <a:cubicBezTo>
                  <a:pt x="5582924" y="223115"/>
                  <a:pt x="5575365" y="215558"/>
                  <a:pt x="5575365" y="223115"/>
                </a:cubicBezTo>
                <a:cubicBezTo>
                  <a:pt x="5575365" y="223115"/>
                  <a:pt x="5575365" y="223115"/>
                  <a:pt x="5582924" y="223115"/>
                </a:cubicBezTo>
                <a:cubicBezTo>
                  <a:pt x="5582924" y="219337"/>
                  <a:pt x="5582924" y="219337"/>
                  <a:pt x="5582924" y="220281"/>
                </a:cubicBezTo>
                <a:lnTo>
                  <a:pt x="5582924" y="219337"/>
                </a:lnTo>
                <a:cubicBezTo>
                  <a:pt x="5582924" y="219337"/>
                  <a:pt x="5582924" y="219337"/>
                  <a:pt x="5582924" y="215558"/>
                </a:cubicBezTo>
                <a:close/>
                <a:moveTo>
                  <a:pt x="5552328" y="208001"/>
                </a:moveTo>
                <a:cubicBezTo>
                  <a:pt x="5559887" y="208001"/>
                  <a:pt x="5559887" y="208001"/>
                  <a:pt x="5559887" y="208001"/>
                </a:cubicBezTo>
                <a:cubicBezTo>
                  <a:pt x="5559887" y="208001"/>
                  <a:pt x="5559887" y="208001"/>
                  <a:pt x="5559887" y="215558"/>
                </a:cubicBezTo>
                <a:cubicBezTo>
                  <a:pt x="5559887" y="208001"/>
                  <a:pt x="5552328" y="215558"/>
                  <a:pt x="5552328" y="208001"/>
                </a:cubicBezTo>
                <a:close/>
                <a:moveTo>
                  <a:pt x="5519154" y="208001"/>
                </a:moveTo>
                <a:lnTo>
                  <a:pt x="5521371" y="208001"/>
                </a:lnTo>
                <a:lnTo>
                  <a:pt x="5519849" y="208871"/>
                </a:lnTo>
                <a:close/>
                <a:moveTo>
                  <a:pt x="5518306" y="206938"/>
                </a:moveTo>
                <a:lnTo>
                  <a:pt x="5519154" y="208001"/>
                </a:lnTo>
                <a:lnTo>
                  <a:pt x="5513812" y="208001"/>
                </a:lnTo>
                <a:cubicBezTo>
                  <a:pt x="5515702" y="206112"/>
                  <a:pt x="5517119" y="206112"/>
                  <a:pt x="5518306" y="206938"/>
                </a:cubicBezTo>
                <a:close/>
                <a:moveTo>
                  <a:pt x="5613880" y="200444"/>
                </a:moveTo>
                <a:lnTo>
                  <a:pt x="5613880" y="208001"/>
                </a:lnTo>
                <a:cubicBezTo>
                  <a:pt x="5613880" y="208001"/>
                  <a:pt x="5606321" y="200444"/>
                  <a:pt x="5606321" y="215558"/>
                </a:cubicBezTo>
                <a:cubicBezTo>
                  <a:pt x="5606321" y="215558"/>
                  <a:pt x="5606321" y="215558"/>
                  <a:pt x="5606321" y="208001"/>
                </a:cubicBezTo>
                <a:cubicBezTo>
                  <a:pt x="5613880" y="200444"/>
                  <a:pt x="5613880" y="200444"/>
                  <a:pt x="5613880" y="200444"/>
                </a:cubicBezTo>
                <a:close/>
                <a:moveTo>
                  <a:pt x="5556107" y="189693"/>
                </a:moveTo>
                <a:cubicBezTo>
                  <a:pt x="5554218" y="188748"/>
                  <a:pt x="5552328" y="188748"/>
                  <a:pt x="5552328" y="192527"/>
                </a:cubicBezTo>
                <a:cubicBezTo>
                  <a:pt x="5559887" y="192527"/>
                  <a:pt x="5559887" y="200444"/>
                  <a:pt x="5559887" y="192527"/>
                </a:cubicBezTo>
                <a:cubicBezTo>
                  <a:pt x="5559887" y="192527"/>
                  <a:pt x="5557997" y="190638"/>
                  <a:pt x="5556107" y="189693"/>
                </a:cubicBezTo>
                <a:close/>
                <a:moveTo>
                  <a:pt x="5597772" y="182001"/>
                </a:moveTo>
                <a:cubicBezTo>
                  <a:pt x="5596782" y="181011"/>
                  <a:pt x="5594802" y="181011"/>
                  <a:pt x="5590843" y="184970"/>
                </a:cubicBezTo>
                <a:cubicBezTo>
                  <a:pt x="5598762" y="184970"/>
                  <a:pt x="5598762" y="184970"/>
                  <a:pt x="5598762" y="184970"/>
                </a:cubicBezTo>
                <a:cubicBezTo>
                  <a:pt x="5598762" y="184970"/>
                  <a:pt x="5598762" y="182991"/>
                  <a:pt x="5597772" y="182001"/>
                </a:cubicBezTo>
                <a:close/>
                <a:moveTo>
                  <a:pt x="538855" y="169496"/>
                </a:moveTo>
                <a:lnTo>
                  <a:pt x="546774" y="169496"/>
                </a:lnTo>
                <a:cubicBezTo>
                  <a:pt x="546774" y="169496"/>
                  <a:pt x="538855" y="169496"/>
                  <a:pt x="538855" y="177053"/>
                </a:cubicBezTo>
                <a:close/>
                <a:moveTo>
                  <a:pt x="661960" y="138907"/>
                </a:moveTo>
                <a:lnTo>
                  <a:pt x="664686" y="144978"/>
                </a:lnTo>
                <a:lnTo>
                  <a:pt x="661960" y="146465"/>
                </a:lnTo>
                <a:cubicBezTo>
                  <a:pt x="661960" y="146465"/>
                  <a:pt x="661960" y="146465"/>
                  <a:pt x="661960" y="138907"/>
                </a:cubicBezTo>
                <a:close/>
                <a:moveTo>
                  <a:pt x="5567806" y="130990"/>
                </a:moveTo>
                <a:cubicBezTo>
                  <a:pt x="5567806" y="138907"/>
                  <a:pt x="5575365" y="138907"/>
                  <a:pt x="5575365" y="146465"/>
                </a:cubicBezTo>
                <a:cubicBezTo>
                  <a:pt x="5575365" y="146465"/>
                  <a:pt x="5575365" y="146465"/>
                  <a:pt x="5567806" y="146465"/>
                </a:cubicBezTo>
                <a:cubicBezTo>
                  <a:pt x="5567806" y="138907"/>
                  <a:pt x="5567806" y="138907"/>
                  <a:pt x="5567806" y="138907"/>
                </a:cubicBezTo>
                <a:cubicBezTo>
                  <a:pt x="5567806" y="138907"/>
                  <a:pt x="5567806" y="138907"/>
                  <a:pt x="5567806" y="130990"/>
                </a:cubicBezTo>
                <a:close/>
                <a:moveTo>
                  <a:pt x="5567806" y="123433"/>
                </a:moveTo>
                <a:cubicBezTo>
                  <a:pt x="5567806" y="123433"/>
                  <a:pt x="5575365" y="123433"/>
                  <a:pt x="5575365" y="130990"/>
                </a:cubicBezTo>
                <a:cubicBezTo>
                  <a:pt x="5575365" y="130990"/>
                  <a:pt x="5567806" y="123433"/>
                  <a:pt x="5567806" y="130990"/>
                </a:cubicBezTo>
                <a:close/>
                <a:moveTo>
                  <a:pt x="678743" y="120465"/>
                </a:moveTo>
                <a:cubicBezTo>
                  <a:pt x="679688" y="121454"/>
                  <a:pt x="681578" y="123433"/>
                  <a:pt x="685357" y="123433"/>
                </a:cubicBezTo>
                <a:cubicBezTo>
                  <a:pt x="685357" y="130990"/>
                  <a:pt x="685357" y="123433"/>
                  <a:pt x="685357" y="130990"/>
                </a:cubicBezTo>
                <a:lnTo>
                  <a:pt x="684578" y="136701"/>
                </a:lnTo>
                <a:lnTo>
                  <a:pt x="681578" y="128202"/>
                </a:lnTo>
                <a:cubicBezTo>
                  <a:pt x="679688" y="125323"/>
                  <a:pt x="677798" y="123433"/>
                  <a:pt x="677798" y="123433"/>
                </a:cubicBezTo>
                <a:cubicBezTo>
                  <a:pt x="677798" y="119475"/>
                  <a:pt x="677798" y="119475"/>
                  <a:pt x="678743" y="120465"/>
                </a:cubicBezTo>
                <a:close/>
                <a:moveTo>
                  <a:pt x="970083" y="107959"/>
                </a:moveTo>
                <a:cubicBezTo>
                  <a:pt x="962524" y="107959"/>
                  <a:pt x="962524" y="107959"/>
                  <a:pt x="962524" y="115516"/>
                </a:cubicBezTo>
                <a:cubicBezTo>
                  <a:pt x="962524" y="115516"/>
                  <a:pt x="962524" y="115516"/>
                  <a:pt x="970083" y="115516"/>
                </a:cubicBezTo>
                <a:close/>
                <a:moveTo>
                  <a:pt x="769947" y="107959"/>
                </a:moveTo>
                <a:cubicBezTo>
                  <a:pt x="769947" y="107959"/>
                  <a:pt x="762388" y="107959"/>
                  <a:pt x="762388" y="115516"/>
                </a:cubicBezTo>
                <a:cubicBezTo>
                  <a:pt x="762388" y="115516"/>
                  <a:pt x="762388" y="115516"/>
                  <a:pt x="769947" y="115516"/>
                </a:cubicBezTo>
                <a:close/>
                <a:moveTo>
                  <a:pt x="723873" y="107959"/>
                </a:moveTo>
                <a:cubicBezTo>
                  <a:pt x="723873" y="115516"/>
                  <a:pt x="715954" y="107959"/>
                  <a:pt x="715954" y="115516"/>
                </a:cubicBezTo>
                <a:cubicBezTo>
                  <a:pt x="723873" y="107959"/>
                  <a:pt x="723873" y="115516"/>
                  <a:pt x="723873" y="107959"/>
                </a:cubicBezTo>
                <a:close/>
                <a:moveTo>
                  <a:pt x="727832" y="106880"/>
                </a:moveTo>
                <a:cubicBezTo>
                  <a:pt x="725852" y="107869"/>
                  <a:pt x="723873" y="111738"/>
                  <a:pt x="723873" y="115516"/>
                </a:cubicBezTo>
                <a:cubicBezTo>
                  <a:pt x="723873" y="115516"/>
                  <a:pt x="731792" y="107959"/>
                  <a:pt x="731792" y="115516"/>
                </a:cubicBezTo>
                <a:lnTo>
                  <a:pt x="723873" y="123433"/>
                </a:lnTo>
                <a:cubicBezTo>
                  <a:pt x="731792" y="123433"/>
                  <a:pt x="731792" y="123433"/>
                  <a:pt x="731792" y="115516"/>
                </a:cubicBezTo>
                <a:lnTo>
                  <a:pt x="731792" y="123433"/>
                </a:lnTo>
                <a:cubicBezTo>
                  <a:pt x="731792" y="115516"/>
                  <a:pt x="731792" y="123433"/>
                  <a:pt x="739351" y="115516"/>
                </a:cubicBezTo>
                <a:cubicBezTo>
                  <a:pt x="746910" y="123433"/>
                  <a:pt x="746910" y="123433"/>
                  <a:pt x="754469" y="123433"/>
                </a:cubicBezTo>
                <a:cubicBezTo>
                  <a:pt x="754469" y="119475"/>
                  <a:pt x="754469" y="117496"/>
                  <a:pt x="754469" y="115561"/>
                </a:cubicBezTo>
                <a:lnTo>
                  <a:pt x="754469" y="115516"/>
                </a:lnTo>
                <a:cubicBezTo>
                  <a:pt x="746910" y="115516"/>
                  <a:pt x="746910" y="115516"/>
                  <a:pt x="739351" y="115516"/>
                </a:cubicBezTo>
                <a:cubicBezTo>
                  <a:pt x="731792" y="115516"/>
                  <a:pt x="731792" y="115516"/>
                  <a:pt x="731792" y="115516"/>
                </a:cubicBezTo>
                <a:cubicBezTo>
                  <a:pt x="731792" y="107779"/>
                  <a:pt x="729812" y="105890"/>
                  <a:pt x="727832" y="106880"/>
                </a:cubicBezTo>
                <a:close/>
                <a:moveTo>
                  <a:pt x="692916" y="100042"/>
                </a:moveTo>
                <a:cubicBezTo>
                  <a:pt x="696876" y="104001"/>
                  <a:pt x="696876" y="105980"/>
                  <a:pt x="695886" y="107914"/>
                </a:cubicBezTo>
                <a:lnTo>
                  <a:pt x="694007" y="112724"/>
                </a:lnTo>
                <a:lnTo>
                  <a:pt x="693906" y="112683"/>
                </a:lnTo>
                <a:cubicBezTo>
                  <a:pt x="692916" y="113627"/>
                  <a:pt x="692916" y="115516"/>
                  <a:pt x="692916" y="115516"/>
                </a:cubicBezTo>
                <a:lnTo>
                  <a:pt x="694007" y="112724"/>
                </a:lnTo>
                <a:lnTo>
                  <a:pt x="700835" y="115516"/>
                </a:lnTo>
                <a:cubicBezTo>
                  <a:pt x="700835" y="115516"/>
                  <a:pt x="692916" y="115516"/>
                  <a:pt x="692916" y="123433"/>
                </a:cubicBezTo>
                <a:lnTo>
                  <a:pt x="685357" y="123433"/>
                </a:lnTo>
                <a:cubicBezTo>
                  <a:pt x="685357" y="115516"/>
                  <a:pt x="692916" y="123433"/>
                  <a:pt x="692916" y="107959"/>
                </a:cubicBezTo>
                <a:close/>
                <a:moveTo>
                  <a:pt x="785425" y="92485"/>
                </a:moveTo>
                <a:cubicBezTo>
                  <a:pt x="785425" y="92485"/>
                  <a:pt x="777866" y="92485"/>
                  <a:pt x="785425" y="100042"/>
                </a:cubicBezTo>
                <a:cubicBezTo>
                  <a:pt x="785425" y="100042"/>
                  <a:pt x="785425" y="100042"/>
                  <a:pt x="785425" y="92485"/>
                </a:cubicBezTo>
                <a:close/>
                <a:moveTo>
                  <a:pt x="692916" y="92485"/>
                </a:moveTo>
                <a:lnTo>
                  <a:pt x="700835" y="92485"/>
                </a:lnTo>
                <a:cubicBezTo>
                  <a:pt x="700835" y="92485"/>
                  <a:pt x="692916" y="100042"/>
                  <a:pt x="692916" y="92485"/>
                </a:cubicBezTo>
                <a:close/>
                <a:moveTo>
                  <a:pt x="754469" y="84928"/>
                </a:moveTo>
                <a:cubicBezTo>
                  <a:pt x="754469" y="92485"/>
                  <a:pt x="754469" y="84928"/>
                  <a:pt x="746910" y="92485"/>
                </a:cubicBezTo>
                <a:lnTo>
                  <a:pt x="747666" y="87195"/>
                </a:lnTo>
                <a:lnTo>
                  <a:pt x="747855" y="87762"/>
                </a:lnTo>
                <a:cubicBezTo>
                  <a:pt x="748799" y="86817"/>
                  <a:pt x="750689" y="84928"/>
                  <a:pt x="754469" y="84928"/>
                </a:cubicBezTo>
                <a:close/>
                <a:moveTo>
                  <a:pt x="924008" y="77371"/>
                </a:moveTo>
                <a:cubicBezTo>
                  <a:pt x="924008" y="77371"/>
                  <a:pt x="916449" y="77371"/>
                  <a:pt x="908530" y="84928"/>
                </a:cubicBezTo>
                <a:cubicBezTo>
                  <a:pt x="916449" y="84928"/>
                  <a:pt x="924008" y="84928"/>
                  <a:pt x="924008" y="77371"/>
                </a:cubicBezTo>
                <a:close/>
                <a:moveTo>
                  <a:pt x="646842" y="77371"/>
                </a:moveTo>
                <a:cubicBezTo>
                  <a:pt x="646842" y="77371"/>
                  <a:pt x="646842" y="84928"/>
                  <a:pt x="654401" y="84928"/>
                </a:cubicBezTo>
                <a:cubicBezTo>
                  <a:pt x="654401" y="77371"/>
                  <a:pt x="654401" y="77371"/>
                  <a:pt x="654401" y="77371"/>
                </a:cubicBezTo>
                <a:close/>
                <a:moveTo>
                  <a:pt x="877934" y="69454"/>
                </a:moveTo>
                <a:cubicBezTo>
                  <a:pt x="870015" y="77371"/>
                  <a:pt x="870015" y="69454"/>
                  <a:pt x="870015" y="77371"/>
                </a:cubicBezTo>
                <a:cubicBezTo>
                  <a:pt x="870015" y="77371"/>
                  <a:pt x="870015" y="77371"/>
                  <a:pt x="877934" y="77371"/>
                </a:cubicBezTo>
                <a:cubicBezTo>
                  <a:pt x="877934" y="77371"/>
                  <a:pt x="877934" y="77371"/>
                  <a:pt x="877934" y="69454"/>
                </a:cubicBezTo>
                <a:close/>
                <a:moveTo>
                  <a:pt x="916449" y="61537"/>
                </a:moveTo>
                <a:cubicBezTo>
                  <a:pt x="916449" y="69454"/>
                  <a:pt x="916449" y="69454"/>
                  <a:pt x="924008" y="69454"/>
                </a:cubicBezTo>
                <a:cubicBezTo>
                  <a:pt x="924008" y="61537"/>
                  <a:pt x="924008" y="61537"/>
                  <a:pt x="916449" y="61537"/>
                </a:cubicBezTo>
                <a:close/>
                <a:moveTo>
                  <a:pt x="5397321" y="58703"/>
                </a:moveTo>
                <a:lnTo>
                  <a:pt x="5397870" y="60348"/>
                </a:lnTo>
                <a:lnTo>
                  <a:pt x="5394178" y="60961"/>
                </a:lnTo>
                <a:lnTo>
                  <a:pt x="5393805" y="60210"/>
                </a:lnTo>
                <a:close/>
                <a:moveTo>
                  <a:pt x="5499427" y="52156"/>
                </a:moveTo>
                <a:lnTo>
                  <a:pt x="5498334" y="53980"/>
                </a:lnTo>
                <a:cubicBezTo>
                  <a:pt x="5506253" y="61537"/>
                  <a:pt x="5506253" y="61537"/>
                  <a:pt x="5506253" y="69454"/>
                </a:cubicBezTo>
                <a:cubicBezTo>
                  <a:pt x="5506253" y="77371"/>
                  <a:pt x="5506253" y="61537"/>
                  <a:pt x="5498334" y="61537"/>
                </a:cubicBezTo>
                <a:cubicBezTo>
                  <a:pt x="5498334" y="53980"/>
                  <a:pt x="5498334" y="53980"/>
                  <a:pt x="5490775" y="53980"/>
                </a:cubicBezTo>
                <a:cubicBezTo>
                  <a:pt x="5494555" y="53980"/>
                  <a:pt x="5496444" y="53980"/>
                  <a:pt x="5498379" y="53035"/>
                </a:cubicBezTo>
                <a:close/>
                <a:moveTo>
                  <a:pt x="819981" y="51146"/>
                </a:moveTo>
                <a:cubicBezTo>
                  <a:pt x="818001" y="52090"/>
                  <a:pt x="816021" y="53980"/>
                  <a:pt x="816021" y="53980"/>
                </a:cubicBezTo>
                <a:cubicBezTo>
                  <a:pt x="816021" y="53980"/>
                  <a:pt x="823941" y="61537"/>
                  <a:pt x="823941" y="53980"/>
                </a:cubicBezTo>
                <a:cubicBezTo>
                  <a:pt x="823941" y="50201"/>
                  <a:pt x="821961" y="50201"/>
                  <a:pt x="819981" y="51146"/>
                </a:cubicBezTo>
                <a:close/>
                <a:moveTo>
                  <a:pt x="5506253" y="46423"/>
                </a:moveTo>
                <a:lnTo>
                  <a:pt x="5499427" y="52156"/>
                </a:lnTo>
                <a:lnTo>
                  <a:pt x="5502294" y="47367"/>
                </a:lnTo>
                <a:cubicBezTo>
                  <a:pt x="5504273" y="46423"/>
                  <a:pt x="5506253" y="46423"/>
                  <a:pt x="5506253" y="46423"/>
                </a:cubicBezTo>
                <a:close/>
                <a:moveTo>
                  <a:pt x="5436782" y="46423"/>
                </a:moveTo>
                <a:cubicBezTo>
                  <a:pt x="5436782" y="53980"/>
                  <a:pt x="5429223" y="61537"/>
                  <a:pt x="5429223" y="61537"/>
                </a:cubicBezTo>
                <a:cubicBezTo>
                  <a:pt x="5429223" y="53980"/>
                  <a:pt x="5429223" y="53980"/>
                  <a:pt x="5436782" y="46423"/>
                </a:cubicBezTo>
                <a:close/>
                <a:moveTo>
                  <a:pt x="5305758" y="46423"/>
                </a:moveTo>
                <a:cubicBezTo>
                  <a:pt x="5313317" y="53980"/>
                  <a:pt x="5313317" y="53980"/>
                  <a:pt x="5305758" y="53980"/>
                </a:cubicBezTo>
                <a:cubicBezTo>
                  <a:pt x="5305758" y="53980"/>
                  <a:pt x="5305758" y="53980"/>
                  <a:pt x="5321236" y="53980"/>
                </a:cubicBezTo>
                <a:lnTo>
                  <a:pt x="5321236" y="46423"/>
                </a:lnTo>
                <a:cubicBezTo>
                  <a:pt x="5313317" y="46423"/>
                  <a:pt x="5313317" y="46423"/>
                  <a:pt x="5305758" y="46423"/>
                </a:cubicBezTo>
                <a:close/>
                <a:moveTo>
                  <a:pt x="1101467" y="46423"/>
                </a:moveTo>
                <a:lnTo>
                  <a:pt x="1101467" y="53980"/>
                </a:lnTo>
                <a:cubicBezTo>
                  <a:pt x="1101467" y="53980"/>
                  <a:pt x="1093548" y="46423"/>
                  <a:pt x="1101467" y="46423"/>
                </a:cubicBezTo>
                <a:close/>
                <a:moveTo>
                  <a:pt x="876944" y="44398"/>
                </a:moveTo>
                <a:cubicBezTo>
                  <a:pt x="875954" y="46333"/>
                  <a:pt x="873974" y="50201"/>
                  <a:pt x="870015" y="53980"/>
                </a:cubicBezTo>
                <a:cubicBezTo>
                  <a:pt x="870015" y="46423"/>
                  <a:pt x="870015" y="46423"/>
                  <a:pt x="862456" y="53980"/>
                </a:cubicBezTo>
                <a:lnTo>
                  <a:pt x="854897" y="53980"/>
                </a:lnTo>
                <a:cubicBezTo>
                  <a:pt x="862456" y="61537"/>
                  <a:pt x="862456" y="53980"/>
                  <a:pt x="862456" y="53980"/>
                </a:cubicBezTo>
                <a:lnTo>
                  <a:pt x="870015" y="53980"/>
                </a:lnTo>
                <a:lnTo>
                  <a:pt x="877934" y="53980"/>
                </a:lnTo>
                <a:cubicBezTo>
                  <a:pt x="877934" y="46423"/>
                  <a:pt x="877934" y="46423"/>
                  <a:pt x="877934" y="46423"/>
                </a:cubicBezTo>
                <a:cubicBezTo>
                  <a:pt x="877934" y="42464"/>
                  <a:pt x="877934" y="42464"/>
                  <a:pt x="876944" y="44398"/>
                </a:cubicBezTo>
                <a:close/>
                <a:moveTo>
                  <a:pt x="781646" y="40485"/>
                </a:moveTo>
                <a:lnTo>
                  <a:pt x="781723" y="40606"/>
                </a:lnTo>
                <a:lnTo>
                  <a:pt x="777866" y="46423"/>
                </a:lnTo>
                <a:cubicBezTo>
                  <a:pt x="777866" y="42464"/>
                  <a:pt x="779756" y="40485"/>
                  <a:pt x="781646" y="40485"/>
                </a:cubicBezTo>
                <a:close/>
                <a:moveTo>
                  <a:pt x="1047473" y="38506"/>
                </a:moveTo>
                <a:cubicBezTo>
                  <a:pt x="1047473" y="53980"/>
                  <a:pt x="1039554" y="46423"/>
                  <a:pt x="1039554" y="53980"/>
                </a:cubicBezTo>
                <a:cubicBezTo>
                  <a:pt x="1039554" y="53980"/>
                  <a:pt x="1039554" y="38506"/>
                  <a:pt x="1047473" y="38506"/>
                </a:cubicBezTo>
                <a:close/>
                <a:moveTo>
                  <a:pt x="908530" y="38506"/>
                </a:moveTo>
                <a:lnTo>
                  <a:pt x="916449" y="38506"/>
                </a:lnTo>
                <a:cubicBezTo>
                  <a:pt x="916449" y="38506"/>
                  <a:pt x="916449" y="38506"/>
                  <a:pt x="916449" y="46423"/>
                </a:cubicBezTo>
                <a:cubicBezTo>
                  <a:pt x="916449" y="38506"/>
                  <a:pt x="916449" y="38506"/>
                  <a:pt x="908530" y="38506"/>
                </a:cubicBezTo>
                <a:close/>
                <a:moveTo>
                  <a:pt x="5344273" y="23391"/>
                </a:moveTo>
                <a:lnTo>
                  <a:pt x="5341536" y="24564"/>
                </a:lnTo>
                <a:lnTo>
                  <a:pt x="5341438" y="24336"/>
                </a:lnTo>
                <a:cubicBezTo>
                  <a:pt x="5340493" y="23391"/>
                  <a:pt x="5340493" y="23391"/>
                  <a:pt x="5344273" y="23391"/>
                </a:cubicBezTo>
                <a:close/>
                <a:moveTo>
                  <a:pt x="5336714" y="23391"/>
                </a:moveTo>
                <a:cubicBezTo>
                  <a:pt x="5336714" y="27170"/>
                  <a:pt x="5336714" y="27170"/>
                  <a:pt x="5337659" y="26225"/>
                </a:cubicBezTo>
                <a:lnTo>
                  <a:pt x="5341536" y="24564"/>
                </a:lnTo>
                <a:lnTo>
                  <a:pt x="5344273" y="30948"/>
                </a:lnTo>
                <a:cubicBezTo>
                  <a:pt x="5344273" y="38506"/>
                  <a:pt x="5336714" y="30948"/>
                  <a:pt x="5336714" y="30948"/>
                </a:cubicBezTo>
                <a:close/>
                <a:moveTo>
                  <a:pt x="5236646" y="23391"/>
                </a:moveTo>
                <a:lnTo>
                  <a:pt x="5236646" y="30948"/>
                </a:lnTo>
                <a:cubicBezTo>
                  <a:pt x="5244205" y="23391"/>
                  <a:pt x="5244205" y="23391"/>
                  <a:pt x="5244205" y="23391"/>
                </a:cubicBezTo>
                <a:cubicBezTo>
                  <a:pt x="5244205" y="30948"/>
                  <a:pt x="5236646" y="46423"/>
                  <a:pt x="5236646" y="46423"/>
                </a:cubicBezTo>
                <a:cubicBezTo>
                  <a:pt x="5236646" y="46423"/>
                  <a:pt x="5236646" y="46423"/>
                  <a:pt x="5236646" y="53980"/>
                </a:cubicBezTo>
                <a:cubicBezTo>
                  <a:pt x="5236646" y="38506"/>
                  <a:pt x="5236646" y="38506"/>
                  <a:pt x="5229087" y="30948"/>
                </a:cubicBezTo>
                <a:cubicBezTo>
                  <a:pt x="5236646" y="30948"/>
                  <a:pt x="5236646" y="23391"/>
                  <a:pt x="5236646" y="23391"/>
                </a:cubicBezTo>
                <a:close/>
                <a:moveTo>
                  <a:pt x="5321236" y="7557"/>
                </a:moveTo>
                <a:cubicBezTo>
                  <a:pt x="5321236" y="7557"/>
                  <a:pt x="5321236" y="15474"/>
                  <a:pt x="5329155" y="15474"/>
                </a:cubicBezTo>
                <a:lnTo>
                  <a:pt x="5321236" y="23391"/>
                </a:lnTo>
                <a:close/>
                <a:moveTo>
                  <a:pt x="5290639" y="0"/>
                </a:moveTo>
                <a:cubicBezTo>
                  <a:pt x="5298198" y="0"/>
                  <a:pt x="5298198" y="7557"/>
                  <a:pt x="5290639" y="15474"/>
                </a:cubicBezTo>
                <a:cubicBezTo>
                  <a:pt x="5298198" y="30948"/>
                  <a:pt x="5313317" y="38506"/>
                  <a:pt x="5321236" y="38506"/>
                </a:cubicBezTo>
                <a:cubicBezTo>
                  <a:pt x="5321236" y="30948"/>
                  <a:pt x="5321236" y="23391"/>
                  <a:pt x="5321236" y="23391"/>
                </a:cubicBezTo>
                <a:cubicBezTo>
                  <a:pt x="5329155" y="23391"/>
                  <a:pt x="5329155" y="23391"/>
                  <a:pt x="5329155" y="23391"/>
                </a:cubicBezTo>
                <a:lnTo>
                  <a:pt x="5329155" y="30948"/>
                </a:lnTo>
                <a:cubicBezTo>
                  <a:pt x="5336714" y="23391"/>
                  <a:pt x="5329155" y="30948"/>
                  <a:pt x="5336714" y="30948"/>
                </a:cubicBezTo>
                <a:cubicBezTo>
                  <a:pt x="5336714" y="30948"/>
                  <a:pt x="5344273" y="46423"/>
                  <a:pt x="5344273" y="38506"/>
                </a:cubicBezTo>
                <a:lnTo>
                  <a:pt x="5344273" y="30948"/>
                </a:lnTo>
                <a:cubicBezTo>
                  <a:pt x="5352192" y="30948"/>
                  <a:pt x="5352192" y="30948"/>
                  <a:pt x="5359751" y="46423"/>
                </a:cubicBezTo>
                <a:cubicBezTo>
                  <a:pt x="5359751" y="38506"/>
                  <a:pt x="5359751" y="38506"/>
                  <a:pt x="5359751" y="38506"/>
                </a:cubicBezTo>
                <a:cubicBezTo>
                  <a:pt x="5367310" y="46423"/>
                  <a:pt x="5367310" y="38506"/>
                  <a:pt x="5367310" y="53980"/>
                </a:cubicBezTo>
                <a:lnTo>
                  <a:pt x="5375229" y="53980"/>
                </a:lnTo>
                <a:cubicBezTo>
                  <a:pt x="5379189" y="50201"/>
                  <a:pt x="5381168" y="50201"/>
                  <a:pt x="5382158" y="52091"/>
                </a:cubicBezTo>
                <a:lnTo>
                  <a:pt x="5382356" y="53980"/>
                </a:lnTo>
                <a:lnTo>
                  <a:pt x="5383148" y="61537"/>
                </a:lnTo>
                <a:cubicBezTo>
                  <a:pt x="5383148" y="53980"/>
                  <a:pt x="5390707" y="61537"/>
                  <a:pt x="5390707" y="53980"/>
                </a:cubicBezTo>
                <a:lnTo>
                  <a:pt x="5393805" y="60210"/>
                </a:lnTo>
                <a:lnTo>
                  <a:pt x="5390707" y="61537"/>
                </a:lnTo>
                <a:lnTo>
                  <a:pt x="5394178" y="60961"/>
                </a:lnTo>
                <a:lnTo>
                  <a:pt x="5394487" y="61582"/>
                </a:lnTo>
                <a:cubicBezTo>
                  <a:pt x="5396376" y="63516"/>
                  <a:pt x="5398266" y="65495"/>
                  <a:pt x="5398266" y="69454"/>
                </a:cubicBezTo>
                <a:cubicBezTo>
                  <a:pt x="5398266" y="61537"/>
                  <a:pt x="5398266" y="61537"/>
                  <a:pt x="5398266" y="61537"/>
                </a:cubicBezTo>
                <a:lnTo>
                  <a:pt x="5397870" y="60348"/>
                </a:lnTo>
                <a:lnTo>
                  <a:pt x="5402091" y="59648"/>
                </a:lnTo>
                <a:cubicBezTo>
                  <a:pt x="5405915" y="57758"/>
                  <a:pt x="5409785" y="53980"/>
                  <a:pt x="5413744" y="46423"/>
                </a:cubicBezTo>
                <a:cubicBezTo>
                  <a:pt x="5413744" y="53980"/>
                  <a:pt x="5413744" y="53980"/>
                  <a:pt x="5413744" y="53980"/>
                </a:cubicBezTo>
                <a:cubicBezTo>
                  <a:pt x="5413744" y="53980"/>
                  <a:pt x="5413744" y="46423"/>
                  <a:pt x="5421304" y="46423"/>
                </a:cubicBezTo>
                <a:cubicBezTo>
                  <a:pt x="5413744" y="53980"/>
                  <a:pt x="5413744" y="53980"/>
                  <a:pt x="5413744" y="61537"/>
                </a:cubicBezTo>
                <a:cubicBezTo>
                  <a:pt x="5413744" y="61537"/>
                  <a:pt x="5413744" y="69454"/>
                  <a:pt x="5421304" y="69454"/>
                </a:cubicBezTo>
                <a:cubicBezTo>
                  <a:pt x="5429223" y="61537"/>
                  <a:pt x="5429223" y="61537"/>
                  <a:pt x="5429223" y="61537"/>
                </a:cubicBezTo>
                <a:cubicBezTo>
                  <a:pt x="5429223" y="61537"/>
                  <a:pt x="5429223" y="61537"/>
                  <a:pt x="5436782" y="61537"/>
                </a:cubicBezTo>
                <a:lnTo>
                  <a:pt x="5436782" y="69454"/>
                </a:lnTo>
                <a:cubicBezTo>
                  <a:pt x="5436782" y="69454"/>
                  <a:pt x="5436782" y="69454"/>
                  <a:pt x="5444701" y="61537"/>
                </a:cubicBezTo>
                <a:cubicBezTo>
                  <a:pt x="5444701" y="69454"/>
                  <a:pt x="5444701" y="69454"/>
                  <a:pt x="5444701" y="69454"/>
                </a:cubicBezTo>
                <a:cubicBezTo>
                  <a:pt x="5444701" y="69454"/>
                  <a:pt x="5444701" y="61537"/>
                  <a:pt x="5452260" y="69454"/>
                </a:cubicBezTo>
                <a:cubicBezTo>
                  <a:pt x="5452260" y="61537"/>
                  <a:pt x="5444701" y="61537"/>
                  <a:pt x="5444701" y="61537"/>
                </a:cubicBezTo>
                <a:lnTo>
                  <a:pt x="5452260" y="61537"/>
                </a:lnTo>
                <a:cubicBezTo>
                  <a:pt x="5452260" y="53980"/>
                  <a:pt x="5452260" y="61537"/>
                  <a:pt x="5452260" y="53980"/>
                </a:cubicBezTo>
                <a:cubicBezTo>
                  <a:pt x="5459819" y="61537"/>
                  <a:pt x="5475297" y="38506"/>
                  <a:pt x="5482856" y="53980"/>
                </a:cubicBezTo>
                <a:cubicBezTo>
                  <a:pt x="5490775" y="53980"/>
                  <a:pt x="5490775" y="53980"/>
                  <a:pt x="5490775" y="53980"/>
                </a:cubicBezTo>
                <a:cubicBezTo>
                  <a:pt x="5490775" y="61537"/>
                  <a:pt x="5498334" y="61537"/>
                  <a:pt x="5498334" y="61537"/>
                </a:cubicBezTo>
                <a:cubicBezTo>
                  <a:pt x="5498334" y="69454"/>
                  <a:pt x="5490775" y="61537"/>
                  <a:pt x="5490775" y="61537"/>
                </a:cubicBezTo>
                <a:cubicBezTo>
                  <a:pt x="5490775" y="69454"/>
                  <a:pt x="5490775" y="69454"/>
                  <a:pt x="5490775" y="69454"/>
                </a:cubicBezTo>
                <a:cubicBezTo>
                  <a:pt x="5490775" y="77371"/>
                  <a:pt x="5482856" y="53980"/>
                  <a:pt x="5482856" y="69454"/>
                </a:cubicBezTo>
                <a:cubicBezTo>
                  <a:pt x="5475297" y="69454"/>
                  <a:pt x="5475297" y="69454"/>
                  <a:pt x="5475297" y="69454"/>
                </a:cubicBezTo>
                <a:cubicBezTo>
                  <a:pt x="5475297" y="69454"/>
                  <a:pt x="5475297" y="69454"/>
                  <a:pt x="5475297" y="61537"/>
                </a:cubicBezTo>
                <a:cubicBezTo>
                  <a:pt x="5467378" y="69454"/>
                  <a:pt x="5467378" y="61537"/>
                  <a:pt x="5467378" y="61537"/>
                </a:cubicBezTo>
                <a:cubicBezTo>
                  <a:pt x="5467378" y="69454"/>
                  <a:pt x="5467378" y="69454"/>
                  <a:pt x="5459819" y="77371"/>
                </a:cubicBezTo>
                <a:cubicBezTo>
                  <a:pt x="5467378" y="69454"/>
                  <a:pt x="5475297" y="77371"/>
                  <a:pt x="5475297" y="69454"/>
                </a:cubicBezTo>
                <a:cubicBezTo>
                  <a:pt x="5475297" y="77371"/>
                  <a:pt x="5475297" y="69454"/>
                  <a:pt x="5482856" y="69454"/>
                </a:cubicBezTo>
                <a:lnTo>
                  <a:pt x="5482856" y="70444"/>
                </a:lnTo>
                <a:cubicBezTo>
                  <a:pt x="5482856" y="69949"/>
                  <a:pt x="5482856" y="69701"/>
                  <a:pt x="5482856" y="70567"/>
                </a:cubicBezTo>
                <a:lnTo>
                  <a:pt x="5482856" y="71804"/>
                </a:lnTo>
                <a:lnTo>
                  <a:pt x="5482856" y="77371"/>
                </a:lnTo>
                <a:cubicBezTo>
                  <a:pt x="5482856" y="77371"/>
                  <a:pt x="5490775" y="69454"/>
                  <a:pt x="5490775" y="77371"/>
                </a:cubicBezTo>
                <a:cubicBezTo>
                  <a:pt x="5482856" y="92485"/>
                  <a:pt x="5467378" y="77371"/>
                  <a:pt x="5459819" y="84928"/>
                </a:cubicBezTo>
                <a:cubicBezTo>
                  <a:pt x="5467378" y="84928"/>
                  <a:pt x="5467378" y="92485"/>
                  <a:pt x="5475297" y="100042"/>
                </a:cubicBezTo>
                <a:cubicBezTo>
                  <a:pt x="5475297" y="100042"/>
                  <a:pt x="5467378" y="92485"/>
                  <a:pt x="5467378" y="100042"/>
                </a:cubicBezTo>
                <a:cubicBezTo>
                  <a:pt x="5467378" y="107959"/>
                  <a:pt x="5475297" y="100042"/>
                  <a:pt x="5475297" y="107959"/>
                </a:cubicBezTo>
                <a:cubicBezTo>
                  <a:pt x="5475297" y="107959"/>
                  <a:pt x="5475297" y="107959"/>
                  <a:pt x="5475297" y="100042"/>
                </a:cubicBezTo>
                <a:cubicBezTo>
                  <a:pt x="5482856" y="100042"/>
                  <a:pt x="5490775" y="115516"/>
                  <a:pt x="5498334" y="100042"/>
                </a:cubicBezTo>
                <a:cubicBezTo>
                  <a:pt x="5498334" y="107959"/>
                  <a:pt x="5490775" y="107959"/>
                  <a:pt x="5490775" y="115516"/>
                </a:cubicBezTo>
                <a:cubicBezTo>
                  <a:pt x="5498334" y="107959"/>
                  <a:pt x="5498334" y="107959"/>
                  <a:pt x="5506253" y="107959"/>
                </a:cubicBezTo>
                <a:cubicBezTo>
                  <a:pt x="5506253" y="107959"/>
                  <a:pt x="5506253" y="107959"/>
                  <a:pt x="5506253" y="108904"/>
                </a:cubicBezTo>
                <a:lnTo>
                  <a:pt x="5506253" y="115516"/>
                </a:lnTo>
                <a:cubicBezTo>
                  <a:pt x="5513812" y="115516"/>
                  <a:pt x="5513812" y="107959"/>
                  <a:pt x="5513812" y="107959"/>
                </a:cubicBezTo>
                <a:cubicBezTo>
                  <a:pt x="5513812" y="115516"/>
                  <a:pt x="5513812" y="115516"/>
                  <a:pt x="5513812" y="115516"/>
                </a:cubicBezTo>
                <a:cubicBezTo>
                  <a:pt x="5521371" y="107959"/>
                  <a:pt x="5521371" y="115516"/>
                  <a:pt x="5529290" y="107959"/>
                </a:cubicBezTo>
                <a:cubicBezTo>
                  <a:pt x="5529290" y="107959"/>
                  <a:pt x="5529290" y="107959"/>
                  <a:pt x="5529290" y="115516"/>
                </a:cubicBezTo>
                <a:cubicBezTo>
                  <a:pt x="5536850" y="107959"/>
                  <a:pt x="5544769" y="115516"/>
                  <a:pt x="5552328" y="107959"/>
                </a:cubicBezTo>
                <a:cubicBezTo>
                  <a:pt x="5552328" y="115516"/>
                  <a:pt x="5552328" y="115516"/>
                  <a:pt x="5552328" y="115516"/>
                </a:cubicBezTo>
                <a:cubicBezTo>
                  <a:pt x="5552328" y="130990"/>
                  <a:pt x="5559887" y="123433"/>
                  <a:pt x="5559887" y="123433"/>
                </a:cubicBezTo>
                <a:cubicBezTo>
                  <a:pt x="5567806" y="123433"/>
                  <a:pt x="5567806" y="130990"/>
                  <a:pt x="5567806" y="130990"/>
                </a:cubicBezTo>
                <a:cubicBezTo>
                  <a:pt x="5559887" y="161579"/>
                  <a:pt x="5552328" y="115516"/>
                  <a:pt x="5544769" y="146465"/>
                </a:cubicBezTo>
                <a:cubicBezTo>
                  <a:pt x="5536850" y="130990"/>
                  <a:pt x="5529290" y="146465"/>
                  <a:pt x="5529290" y="146465"/>
                </a:cubicBezTo>
                <a:cubicBezTo>
                  <a:pt x="5529290" y="138907"/>
                  <a:pt x="5529290" y="138907"/>
                  <a:pt x="5529290" y="130990"/>
                </a:cubicBezTo>
                <a:cubicBezTo>
                  <a:pt x="5521371" y="130990"/>
                  <a:pt x="5521371" y="138907"/>
                  <a:pt x="5521371" y="146465"/>
                </a:cubicBezTo>
                <a:cubicBezTo>
                  <a:pt x="5521371" y="138907"/>
                  <a:pt x="5521371" y="138907"/>
                  <a:pt x="5521371" y="138907"/>
                </a:cubicBezTo>
                <a:cubicBezTo>
                  <a:pt x="5521371" y="130990"/>
                  <a:pt x="5513812" y="138907"/>
                  <a:pt x="5513812" y="130990"/>
                </a:cubicBezTo>
                <a:cubicBezTo>
                  <a:pt x="5513812" y="138907"/>
                  <a:pt x="5513812" y="138907"/>
                  <a:pt x="5513812" y="138907"/>
                </a:cubicBezTo>
                <a:cubicBezTo>
                  <a:pt x="5506253" y="138907"/>
                  <a:pt x="5498334" y="138907"/>
                  <a:pt x="5490775" y="130990"/>
                </a:cubicBezTo>
                <a:cubicBezTo>
                  <a:pt x="5482856" y="130990"/>
                  <a:pt x="5482856" y="130990"/>
                  <a:pt x="5482856" y="146465"/>
                </a:cubicBezTo>
                <a:cubicBezTo>
                  <a:pt x="5475297" y="146465"/>
                  <a:pt x="5482856" y="138907"/>
                  <a:pt x="5482856" y="138907"/>
                </a:cubicBezTo>
                <a:cubicBezTo>
                  <a:pt x="5482856" y="130990"/>
                  <a:pt x="5482856" y="138907"/>
                  <a:pt x="5482856" y="130990"/>
                </a:cubicBezTo>
                <a:cubicBezTo>
                  <a:pt x="5482856" y="123433"/>
                  <a:pt x="5475297" y="123433"/>
                  <a:pt x="5475297" y="130990"/>
                </a:cubicBezTo>
                <a:cubicBezTo>
                  <a:pt x="5475297" y="138907"/>
                  <a:pt x="5475297" y="138907"/>
                  <a:pt x="5475297" y="138907"/>
                </a:cubicBezTo>
                <a:cubicBezTo>
                  <a:pt x="5475297" y="146465"/>
                  <a:pt x="5475297" y="146465"/>
                  <a:pt x="5475297" y="154022"/>
                </a:cubicBezTo>
                <a:cubicBezTo>
                  <a:pt x="5475297" y="146465"/>
                  <a:pt x="5475297" y="161579"/>
                  <a:pt x="5467378" y="154022"/>
                </a:cubicBezTo>
                <a:cubicBezTo>
                  <a:pt x="5475297" y="161579"/>
                  <a:pt x="5475297" y="161579"/>
                  <a:pt x="5475297" y="161579"/>
                </a:cubicBezTo>
                <a:cubicBezTo>
                  <a:pt x="5475297" y="169496"/>
                  <a:pt x="5467378" y="161579"/>
                  <a:pt x="5467378" y="161579"/>
                </a:cubicBezTo>
                <a:lnTo>
                  <a:pt x="5467378" y="167095"/>
                </a:lnTo>
                <a:lnTo>
                  <a:pt x="5467378" y="168231"/>
                </a:lnTo>
                <a:cubicBezTo>
                  <a:pt x="5467378" y="169080"/>
                  <a:pt x="5467378" y="168844"/>
                  <a:pt x="5467378" y="168371"/>
                </a:cubicBezTo>
                <a:lnTo>
                  <a:pt x="5467378" y="169496"/>
                </a:lnTo>
                <a:cubicBezTo>
                  <a:pt x="5467378" y="177053"/>
                  <a:pt x="5459819" y="169496"/>
                  <a:pt x="5459819" y="177053"/>
                </a:cubicBezTo>
                <a:cubicBezTo>
                  <a:pt x="5459819" y="169496"/>
                  <a:pt x="5459819" y="169496"/>
                  <a:pt x="5452260" y="169496"/>
                </a:cubicBezTo>
                <a:cubicBezTo>
                  <a:pt x="5452260" y="177053"/>
                  <a:pt x="5452260" y="169496"/>
                  <a:pt x="5444701" y="169496"/>
                </a:cubicBezTo>
                <a:cubicBezTo>
                  <a:pt x="5444701" y="169496"/>
                  <a:pt x="5444701" y="177053"/>
                  <a:pt x="5436782" y="169496"/>
                </a:cubicBezTo>
                <a:cubicBezTo>
                  <a:pt x="5436782" y="169496"/>
                  <a:pt x="5436782" y="169496"/>
                  <a:pt x="5436782" y="177053"/>
                </a:cubicBezTo>
                <a:cubicBezTo>
                  <a:pt x="5444701" y="177053"/>
                  <a:pt x="5444701" y="177053"/>
                  <a:pt x="5444701" y="169496"/>
                </a:cubicBezTo>
                <a:cubicBezTo>
                  <a:pt x="5444701" y="177053"/>
                  <a:pt x="5444701" y="177053"/>
                  <a:pt x="5444701" y="177053"/>
                </a:cubicBezTo>
                <a:cubicBezTo>
                  <a:pt x="5452260" y="169496"/>
                  <a:pt x="5452260" y="184970"/>
                  <a:pt x="5459819" y="177053"/>
                </a:cubicBezTo>
                <a:cubicBezTo>
                  <a:pt x="5467378" y="177053"/>
                  <a:pt x="5467378" y="184970"/>
                  <a:pt x="5467378" y="177053"/>
                </a:cubicBezTo>
                <a:cubicBezTo>
                  <a:pt x="5467378" y="177053"/>
                  <a:pt x="5467378" y="177053"/>
                  <a:pt x="5467378" y="169496"/>
                </a:cubicBezTo>
                <a:cubicBezTo>
                  <a:pt x="5475297" y="177053"/>
                  <a:pt x="5482856" y="192527"/>
                  <a:pt x="5482856" y="192527"/>
                </a:cubicBezTo>
                <a:cubicBezTo>
                  <a:pt x="5490775" y="177053"/>
                  <a:pt x="5490775" y="200444"/>
                  <a:pt x="5498334" y="200444"/>
                </a:cubicBezTo>
                <a:cubicBezTo>
                  <a:pt x="5490775" y="200444"/>
                  <a:pt x="5490775" y="200444"/>
                  <a:pt x="5490775" y="215558"/>
                </a:cubicBezTo>
                <a:cubicBezTo>
                  <a:pt x="5490775" y="208001"/>
                  <a:pt x="5490775" y="208001"/>
                  <a:pt x="5498334" y="208001"/>
                </a:cubicBezTo>
                <a:cubicBezTo>
                  <a:pt x="5498334" y="211780"/>
                  <a:pt x="5498334" y="211780"/>
                  <a:pt x="5498334" y="210835"/>
                </a:cubicBezTo>
                <a:lnTo>
                  <a:pt x="5498334" y="215558"/>
                </a:lnTo>
                <a:cubicBezTo>
                  <a:pt x="5506253" y="208001"/>
                  <a:pt x="5506253" y="208001"/>
                  <a:pt x="5513812" y="208001"/>
                </a:cubicBezTo>
                <a:cubicBezTo>
                  <a:pt x="5513812" y="209890"/>
                  <a:pt x="5513812" y="211780"/>
                  <a:pt x="5513812" y="215558"/>
                </a:cubicBezTo>
                <a:cubicBezTo>
                  <a:pt x="5513812" y="215558"/>
                  <a:pt x="5513812" y="213669"/>
                  <a:pt x="5514757" y="211780"/>
                </a:cubicBezTo>
                <a:lnTo>
                  <a:pt x="5519849" y="208871"/>
                </a:lnTo>
                <a:lnTo>
                  <a:pt x="5521416" y="210835"/>
                </a:lnTo>
                <a:cubicBezTo>
                  <a:pt x="5523351" y="213669"/>
                  <a:pt x="5525331" y="215558"/>
                  <a:pt x="5529290" y="208001"/>
                </a:cubicBezTo>
                <a:cubicBezTo>
                  <a:pt x="5529290" y="215558"/>
                  <a:pt x="5536850" y="215558"/>
                  <a:pt x="5544769" y="208001"/>
                </a:cubicBezTo>
                <a:cubicBezTo>
                  <a:pt x="5544769" y="208001"/>
                  <a:pt x="5544769" y="208001"/>
                  <a:pt x="5544769" y="215558"/>
                </a:cubicBezTo>
                <a:cubicBezTo>
                  <a:pt x="5544769" y="208001"/>
                  <a:pt x="5552328" y="208001"/>
                  <a:pt x="5552328" y="223115"/>
                </a:cubicBezTo>
                <a:cubicBezTo>
                  <a:pt x="5552328" y="215558"/>
                  <a:pt x="5552328" y="215558"/>
                  <a:pt x="5559887" y="215558"/>
                </a:cubicBezTo>
                <a:lnTo>
                  <a:pt x="5567806" y="215558"/>
                </a:lnTo>
                <a:cubicBezTo>
                  <a:pt x="5567806" y="208001"/>
                  <a:pt x="5567806" y="215558"/>
                  <a:pt x="5567806" y="200444"/>
                </a:cubicBezTo>
                <a:cubicBezTo>
                  <a:pt x="5559887" y="208001"/>
                  <a:pt x="5552328" y="184970"/>
                  <a:pt x="5544769" y="200444"/>
                </a:cubicBezTo>
                <a:cubicBezTo>
                  <a:pt x="5536850" y="184970"/>
                  <a:pt x="5536850" y="192527"/>
                  <a:pt x="5536850" y="192527"/>
                </a:cubicBezTo>
                <a:cubicBezTo>
                  <a:pt x="5536850" y="177053"/>
                  <a:pt x="5536850" y="177053"/>
                  <a:pt x="5536850" y="154022"/>
                </a:cubicBezTo>
                <a:lnTo>
                  <a:pt x="5536850" y="146465"/>
                </a:lnTo>
                <a:cubicBezTo>
                  <a:pt x="5544769" y="154022"/>
                  <a:pt x="5544769" y="154022"/>
                  <a:pt x="5544769" y="154022"/>
                </a:cubicBezTo>
                <a:cubicBezTo>
                  <a:pt x="5544769" y="169496"/>
                  <a:pt x="5552328" y="161579"/>
                  <a:pt x="5552328" y="154022"/>
                </a:cubicBezTo>
                <a:cubicBezTo>
                  <a:pt x="5552328" y="154022"/>
                  <a:pt x="5552328" y="169496"/>
                  <a:pt x="5559887" y="169496"/>
                </a:cubicBezTo>
                <a:lnTo>
                  <a:pt x="5559887" y="161579"/>
                </a:lnTo>
                <a:cubicBezTo>
                  <a:pt x="5559887" y="169496"/>
                  <a:pt x="5559887" y="169496"/>
                  <a:pt x="5567806" y="169496"/>
                </a:cubicBezTo>
                <a:cubicBezTo>
                  <a:pt x="5567806" y="161579"/>
                  <a:pt x="5567806" y="161579"/>
                  <a:pt x="5567806" y="161579"/>
                </a:cubicBezTo>
                <a:cubicBezTo>
                  <a:pt x="5567806" y="161579"/>
                  <a:pt x="5575365" y="161579"/>
                  <a:pt x="5582924" y="169496"/>
                </a:cubicBezTo>
                <a:lnTo>
                  <a:pt x="5582924" y="161579"/>
                </a:lnTo>
                <a:cubicBezTo>
                  <a:pt x="5590843" y="177053"/>
                  <a:pt x="5590843" y="169496"/>
                  <a:pt x="5606321" y="169496"/>
                </a:cubicBezTo>
                <a:cubicBezTo>
                  <a:pt x="5598762" y="177053"/>
                  <a:pt x="5598762" y="177053"/>
                  <a:pt x="5598762" y="177053"/>
                </a:cubicBezTo>
                <a:cubicBezTo>
                  <a:pt x="5606321" y="177053"/>
                  <a:pt x="5606321" y="177053"/>
                  <a:pt x="5606321" y="184970"/>
                </a:cubicBezTo>
                <a:lnTo>
                  <a:pt x="5598762" y="192527"/>
                </a:lnTo>
                <a:cubicBezTo>
                  <a:pt x="5598762" y="200444"/>
                  <a:pt x="5606321" y="192527"/>
                  <a:pt x="5606321" y="208001"/>
                </a:cubicBezTo>
                <a:cubicBezTo>
                  <a:pt x="5606321" y="200444"/>
                  <a:pt x="5598762" y="192527"/>
                  <a:pt x="5606321" y="208001"/>
                </a:cubicBezTo>
                <a:cubicBezTo>
                  <a:pt x="5606321" y="208001"/>
                  <a:pt x="5606321" y="215558"/>
                  <a:pt x="5598762" y="223115"/>
                </a:cubicBezTo>
                <a:cubicBezTo>
                  <a:pt x="5606321" y="215558"/>
                  <a:pt x="5606321" y="223115"/>
                  <a:pt x="5613880" y="215558"/>
                </a:cubicBezTo>
                <a:cubicBezTo>
                  <a:pt x="5621439" y="223115"/>
                  <a:pt x="5629358" y="223115"/>
                  <a:pt x="5629358" y="215558"/>
                </a:cubicBezTo>
                <a:cubicBezTo>
                  <a:pt x="5629358" y="223115"/>
                  <a:pt x="5636917" y="215558"/>
                  <a:pt x="5636917" y="223115"/>
                </a:cubicBezTo>
                <a:cubicBezTo>
                  <a:pt x="5636917" y="215558"/>
                  <a:pt x="5644836" y="223115"/>
                  <a:pt x="5644836" y="208001"/>
                </a:cubicBezTo>
                <a:cubicBezTo>
                  <a:pt x="5652396" y="208001"/>
                  <a:pt x="5652396" y="215558"/>
                  <a:pt x="5652396" y="215558"/>
                </a:cubicBezTo>
                <a:cubicBezTo>
                  <a:pt x="5644836" y="231032"/>
                  <a:pt x="5636917" y="215558"/>
                  <a:pt x="5629358" y="231032"/>
                </a:cubicBezTo>
                <a:cubicBezTo>
                  <a:pt x="5629358" y="223115"/>
                  <a:pt x="5621439" y="223115"/>
                  <a:pt x="5621439" y="231032"/>
                </a:cubicBezTo>
                <a:cubicBezTo>
                  <a:pt x="5621439" y="223115"/>
                  <a:pt x="5613880" y="223115"/>
                  <a:pt x="5613880" y="231032"/>
                </a:cubicBezTo>
                <a:cubicBezTo>
                  <a:pt x="5613880" y="231032"/>
                  <a:pt x="5613880" y="231032"/>
                  <a:pt x="5621439" y="231032"/>
                </a:cubicBezTo>
                <a:cubicBezTo>
                  <a:pt x="5629358" y="231032"/>
                  <a:pt x="5629358" y="238949"/>
                  <a:pt x="5629358" y="238949"/>
                </a:cubicBezTo>
                <a:cubicBezTo>
                  <a:pt x="5644836" y="231032"/>
                  <a:pt x="5652396" y="238949"/>
                  <a:pt x="5660315" y="231032"/>
                </a:cubicBezTo>
                <a:cubicBezTo>
                  <a:pt x="5660315" y="238949"/>
                  <a:pt x="5660315" y="231032"/>
                  <a:pt x="5660315" y="238949"/>
                </a:cubicBezTo>
                <a:cubicBezTo>
                  <a:pt x="5667874" y="231032"/>
                  <a:pt x="5675433" y="246506"/>
                  <a:pt x="5682992" y="231032"/>
                </a:cubicBezTo>
                <a:cubicBezTo>
                  <a:pt x="5682992" y="238949"/>
                  <a:pt x="5682992" y="231032"/>
                  <a:pt x="5682992" y="238949"/>
                </a:cubicBezTo>
                <a:cubicBezTo>
                  <a:pt x="5682992" y="231032"/>
                  <a:pt x="5690911" y="254064"/>
                  <a:pt x="5690911" y="238949"/>
                </a:cubicBezTo>
                <a:cubicBezTo>
                  <a:pt x="5690911" y="238949"/>
                  <a:pt x="5690911" y="246506"/>
                  <a:pt x="5698830" y="246506"/>
                </a:cubicBezTo>
                <a:cubicBezTo>
                  <a:pt x="5698830" y="246506"/>
                  <a:pt x="5698830" y="238949"/>
                  <a:pt x="5706389" y="246506"/>
                </a:cubicBezTo>
                <a:cubicBezTo>
                  <a:pt x="5698830" y="277095"/>
                  <a:pt x="5721867" y="246506"/>
                  <a:pt x="5721867" y="246506"/>
                </a:cubicBezTo>
                <a:cubicBezTo>
                  <a:pt x="5721867" y="246506"/>
                  <a:pt x="5721867" y="246506"/>
                  <a:pt x="5721867" y="254064"/>
                </a:cubicBezTo>
                <a:cubicBezTo>
                  <a:pt x="5736985" y="254064"/>
                  <a:pt x="5744904" y="246506"/>
                  <a:pt x="5752463" y="246506"/>
                </a:cubicBezTo>
                <a:cubicBezTo>
                  <a:pt x="5752463" y="246506"/>
                  <a:pt x="5760382" y="261981"/>
                  <a:pt x="5760382" y="246506"/>
                </a:cubicBezTo>
                <a:lnTo>
                  <a:pt x="5760382" y="254064"/>
                </a:lnTo>
                <a:cubicBezTo>
                  <a:pt x="5767942" y="254064"/>
                  <a:pt x="5767942" y="246506"/>
                  <a:pt x="5767942" y="238949"/>
                </a:cubicBezTo>
                <a:cubicBezTo>
                  <a:pt x="5767942" y="246506"/>
                  <a:pt x="5767942" y="246506"/>
                  <a:pt x="5767942" y="254064"/>
                </a:cubicBezTo>
                <a:cubicBezTo>
                  <a:pt x="5767942" y="261981"/>
                  <a:pt x="5775501" y="246506"/>
                  <a:pt x="5775501" y="254064"/>
                </a:cubicBezTo>
                <a:cubicBezTo>
                  <a:pt x="5775501" y="254064"/>
                  <a:pt x="5775501" y="246506"/>
                  <a:pt x="5783420" y="246506"/>
                </a:cubicBezTo>
                <a:cubicBezTo>
                  <a:pt x="5790979" y="254064"/>
                  <a:pt x="5798898" y="246506"/>
                  <a:pt x="5806457" y="238949"/>
                </a:cubicBezTo>
                <a:cubicBezTo>
                  <a:pt x="5806457" y="254064"/>
                  <a:pt x="5814376" y="254064"/>
                  <a:pt x="5821935" y="254064"/>
                </a:cubicBezTo>
                <a:cubicBezTo>
                  <a:pt x="5821935" y="261981"/>
                  <a:pt x="5821935" y="254064"/>
                  <a:pt x="5821935" y="261981"/>
                </a:cubicBezTo>
                <a:lnTo>
                  <a:pt x="5814376" y="261981"/>
                </a:lnTo>
                <a:cubicBezTo>
                  <a:pt x="5821935" y="269538"/>
                  <a:pt x="5821935" y="261981"/>
                  <a:pt x="5821935" y="261981"/>
                </a:cubicBezTo>
                <a:cubicBezTo>
                  <a:pt x="5823825" y="263870"/>
                  <a:pt x="5825242" y="264320"/>
                  <a:pt x="5826305" y="264055"/>
                </a:cubicBezTo>
                <a:lnTo>
                  <a:pt x="5826448" y="263914"/>
                </a:lnTo>
                <a:lnTo>
                  <a:pt x="5828549" y="264815"/>
                </a:lnTo>
                <a:cubicBezTo>
                  <a:pt x="5829494" y="263870"/>
                  <a:pt x="5829494" y="261981"/>
                  <a:pt x="5829494" y="261981"/>
                </a:cubicBezTo>
                <a:cubicBezTo>
                  <a:pt x="5829494" y="261981"/>
                  <a:pt x="5844972" y="254064"/>
                  <a:pt x="5844972" y="261981"/>
                </a:cubicBezTo>
                <a:cubicBezTo>
                  <a:pt x="5844972" y="261981"/>
                  <a:pt x="5844972" y="254064"/>
                  <a:pt x="5844972" y="246506"/>
                </a:cubicBezTo>
                <a:cubicBezTo>
                  <a:pt x="5852531" y="238949"/>
                  <a:pt x="5852531" y="246506"/>
                  <a:pt x="5852531" y="238949"/>
                </a:cubicBezTo>
                <a:cubicBezTo>
                  <a:pt x="5852531" y="238949"/>
                  <a:pt x="5852531" y="231032"/>
                  <a:pt x="5844972" y="238949"/>
                </a:cubicBezTo>
                <a:cubicBezTo>
                  <a:pt x="5844972" y="231032"/>
                  <a:pt x="5844972" y="231032"/>
                  <a:pt x="5844972" y="231032"/>
                </a:cubicBezTo>
                <a:cubicBezTo>
                  <a:pt x="5852531" y="231032"/>
                  <a:pt x="5860450" y="223115"/>
                  <a:pt x="5868009" y="238949"/>
                </a:cubicBezTo>
                <a:cubicBezTo>
                  <a:pt x="5860450" y="238949"/>
                  <a:pt x="5860450" y="231032"/>
                  <a:pt x="5860450" y="238949"/>
                </a:cubicBezTo>
                <a:lnTo>
                  <a:pt x="5868009" y="238949"/>
                </a:lnTo>
                <a:cubicBezTo>
                  <a:pt x="5868009" y="231032"/>
                  <a:pt x="5868009" y="231032"/>
                  <a:pt x="5868009" y="231032"/>
                </a:cubicBezTo>
                <a:cubicBezTo>
                  <a:pt x="5868009" y="231032"/>
                  <a:pt x="5875928" y="215558"/>
                  <a:pt x="5883488" y="231032"/>
                </a:cubicBezTo>
                <a:cubicBezTo>
                  <a:pt x="5883488" y="223115"/>
                  <a:pt x="5891047" y="238949"/>
                  <a:pt x="5898966" y="223115"/>
                </a:cubicBezTo>
                <a:cubicBezTo>
                  <a:pt x="5898966" y="231032"/>
                  <a:pt x="5898966" y="231032"/>
                  <a:pt x="5898966" y="238949"/>
                </a:cubicBezTo>
                <a:cubicBezTo>
                  <a:pt x="5898966" y="238949"/>
                  <a:pt x="5898966" y="246506"/>
                  <a:pt x="5891047" y="246506"/>
                </a:cubicBezTo>
                <a:lnTo>
                  <a:pt x="5891047" y="244330"/>
                </a:lnTo>
                <a:cubicBezTo>
                  <a:pt x="5891047" y="244747"/>
                  <a:pt x="5891047" y="240417"/>
                  <a:pt x="5891047" y="240923"/>
                </a:cubicBezTo>
                <a:lnTo>
                  <a:pt x="5891047" y="238949"/>
                </a:lnTo>
                <a:cubicBezTo>
                  <a:pt x="5891047" y="246506"/>
                  <a:pt x="5883488" y="246506"/>
                  <a:pt x="5883488" y="254064"/>
                </a:cubicBezTo>
                <a:lnTo>
                  <a:pt x="5883488" y="246506"/>
                </a:lnTo>
                <a:cubicBezTo>
                  <a:pt x="5883488" y="254064"/>
                  <a:pt x="5868009" y="246506"/>
                  <a:pt x="5868009" y="254064"/>
                </a:cubicBezTo>
                <a:cubicBezTo>
                  <a:pt x="5868009" y="246506"/>
                  <a:pt x="5868009" y="254064"/>
                  <a:pt x="5860450" y="254064"/>
                </a:cubicBezTo>
                <a:cubicBezTo>
                  <a:pt x="5860450" y="269538"/>
                  <a:pt x="5868009" y="261981"/>
                  <a:pt x="5868009" y="261981"/>
                </a:cubicBezTo>
                <a:cubicBezTo>
                  <a:pt x="5875928" y="269538"/>
                  <a:pt x="5883488" y="261981"/>
                  <a:pt x="5883488" y="261981"/>
                </a:cubicBezTo>
                <a:cubicBezTo>
                  <a:pt x="5883488" y="269538"/>
                  <a:pt x="5883488" y="269538"/>
                  <a:pt x="5883488" y="269538"/>
                </a:cubicBezTo>
                <a:cubicBezTo>
                  <a:pt x="5883488" y="277095"/>
                  <a:pt x="5883488" y="277095"/>
                  <a:pt x="5883488" y="277095"/>
                </a:cubicBezTo>
                <a:cubicBezTo>
                  <a:pt x="5883488" y="277095"/>
                  <a:pt x="5891047" y="277095"/>
                  <a:pt x="5891047" y="269538"/>
                </a:cubicBezTo>
                <a:cubicBezTo>
                  <a:pt x="5898966" y="277095"/>
                  <a:pt x="5898966" y="269538"/>
                  <a:pt x="5906525" y="285012"/>
                </a:cubicBezTo>
                <a:cubicBezTo>
                  <a:pt x="5914444" y="292569"/>
                  <a:pt x="5914444" y="292569"/>
                  <a:pt x="5922003" y="285012"/>
                </a:cubicBezTo>
                <a:cubicBezTo>
                  <a:pt x="5922003" y="292569"/>
                  <a:pt x="5929562" y="292569"/>
                  <a:pt x="5937481" y="292569"/>
                </a:cubicBezTo>
                <a:cubicBezTo>
                  <a:pt x="5937481" y="300486"/>
                  <a:pt x="5937481" y="300486"/>
                  <a:pt x="5945040" y="300486"/>
                </a:cubicBezTo>
                <a:cubicBezTo>
                  <a:pt x="5945040" y="308043"/>
                  <a:pt x="5952599" y="292569"/>
                  <a:pt x="5952599" y="308043"/>
                </a:cubicBezTo>
                <a:cubicBezTo>
                  <a:pt x="5952599" y="300486"/>
                  <a:pt x="5945040" y="308043"/>
                  <a:pt x="5945040" y="315600"/>
                </a:cubicBezTo>
                <a:cubicBezTo>
                  <a:pt x="5945040" y="308043"/>
                  <a:pt x="5952599" y="315600"/>
                  <a:pt x="5952599" y="308043"/>
                </a:cubicBezTo>
                <a:cubicBezTo>
                  <a:pt x="5960518" y="308043"/>
                  <a:pt x="5968077" y="323517"/>
                  <a:pt x="5975996" y="315600"/>
                </a:cubicBezTo>
                <a:cubicBezTo>
                  <a:pt x="5968077" y="323517"/>
                  <a:pt x="5983555" y="315600"/>
                  <a:pt x="5983555" y="315600"/>
                </a:cubicBezTo>
                <a:cubicBezTo>
                  <a:pt x="5999034" y="315600"/>
                  <a:pt x="5999034" y="315600"/>
                  <a:pt x="6006593" y="323517"/>
                </a:cubicBezTo>
                <a:cubicBezTo>
                  <a:pt x="6006593" y="323517"/>
                  <a:pt x="6006593" y="323517"/>
                  <a:pt x="6006593" y="315600"/>
                </a:cubicBezTo>
                <a:cubicBezTo>
                  <a:pt x="6006593" y="323517"/>
                  <a:pt x="6022071" y="315600"/>
                  <a:pt x="6029990" y="323517"/>
                </a:cubicBezTo>
                <a:cubicBezTo>
                  <a:pt x="6037549" y="315600"/>
                  <a:pt x="6037549" y="323517"/>
                  <a:pt x="6045108" y="323517"/>
                </a:cubicBezTo>
                <a:cubicBezTo>
                  <a:pt x="6060586" y="315600"/>
                  <a:pt x="6076064" y="323517"/>
                  <a:pt x="6091542" y="315600"/>
                </a:cubicBezTo>
                <a:cubicBezTo>
                  <a:pt x="6091542" y="323517"/>
                  <a:pt x="6091542" y="323517"/>
                  <a:pt x="6091542" y="331074"/>
                </a:cubicBezTo>
                <a:lnTo>
                  <a:pt x="6099101" y="323517"/>
                </a:lnTo>
                <a:cubicBezTo>
                  <a:pt x="6099101" y="331074"/>
                  <a:pt x="6122139" y="308043"/>
                  <a:pt x="6130058" y="323517"/>
                </a:cubicBezTo>
                <a:lnTo>
                  <a:pt x="6130058" y="331074"/>
                </a:lnTo>
                <a:cubicBezTo>
                  <a:pt x="6137617" y="315600"/>
                  <a:pt x="6145176" y="323517"/>
                  <a:pt x="6145176" y="323517"/>
                </a:cubicBezTo>
                <a:cubicBezTo>
                  <a:pt x="6145176" y="323517"/>
                  <a:pt x="6145176" y="323517"/>
                  <a:pt x="6145176" y="331074"/>
                </a:cubicBezTo>
                <a:cubicBezTo>
                  <a:pt x="6145176" y="331074"/>
                  <a:pt x="6145176" y="331074"/>
                  <a:pt x="6153095" y="331074"/>
                </a:cubicBezTo>
                <a:lnTo>
                  <a:pt x="6153095" y="323517"/>
                </a:lnTo>
                <a:cubicBezTo>
                  <a:pt x="6160654" y="323517"/>
                  <a:pt x="6160654" y="331074"/>
                  <a:pt x="6168573" y="331074"/>
                </a:cubicBezTo>
                <a:cubicBezTo>
                  <a:pt x="6168573" y="331074"/>
                  <a:pt x="6168573" y="331074"/>
                  <a:pt x="6168573" y="338991"/>
                </a:cubicBezTo>
                <a:cubicBezTo>
                  <a:pt x="6168573" y="331074"/>
                  <a:pt x="6176132" y="338991"/>
                  <a:pt x="6176132" y="338991"/>
                </a:cubicBezTo>
                <a:cubicBezTo>
                  <a:pt x="6176132" y="338991"/>
                  <a:pt x="6176132" y="338991"/>
                  <a:pt x="6176132" y="346548"/>
                </a:cubicBezTo>
                <a:cubicBezTo>
                  <a:pt x="6176132" y="354465"/>
                  <a:pt x="6168573" y="346548"/>
                  <a:pt x="6168573" y="346548"/>
                </a:cubicBezTo>
                <a:cubicBezTo>
                  <a:pt x="6168573" y="354465"/>
                  <a:pt x="6176132" y="354465"/>
                  <a:pt x="6176132" y="346548"/>
                </a:cubicBezTo>
                <a:cubicBezTo>
                  <a:pt x="6176132" y="346548"/>
                  <a:pt x="6184051" y="362022"/>
                  <a:pt x="6191610" y="354465"/>
                </a:cubicBezTo>
                <a:cubicBezTo>
                  <a:pt x="6199169" y="362022"/>
                  <a:pt x="6191610" y="354465"/>
                  <a:pt x="6191610" y="362022"/>
                </a:cubicBezTo>
                <a:cubicBezTo>
                  <a:pt x="6199169" y="362022"/>
                  <a:pt x="6206728" y="346548"/>
                  <a:pt x="6206728" y="362022"/>
                </a:cubicBezTo>
                <a:cubicBezTo>
                  <a:pt x="6214647" y="362022"/>
                  <a:pt x="6206728" y="354465"/>
                  <a:pt x="6214647" y="354465"/>
                </a:cubicBezTo>
                <a:cubicBezTo>
                  <a:pt x="6214647" y="362022"/>
                  <a:pt x="6222206" y="362022"/>
                  <a:pt x="6222206" y="354465"/>
                </a:cubicBezTo>
                <a:cubicBezTo>
                  <a:pt x="6230126" y="385054"/>
                  <a:pt x="6237684" y="362022"/>
                  <a:pt x="6245244" y="377137"/>
                </a:cubicBezTo>
                <a:cubicBezTo>
                  <a:pt x="6245244" y="369580"/>
                  <a:pt x="6253162" y="377137"/>
                  <a:pt x="6260722" y="385054"/>
                </a:cubicBezTo>
                <a:cubicBezTo>
                  <a:pt x="6260722" y="385054"/>
                  <a:pt x="6260722" y="377137"/>
                  <a:pt x="6268280" y="377137"/>
                </a:cubicBezTo>
                <a:lnTo>
                  <a:pt x="6268280" y="385054"/>
                </a:lnTo>
                <a:cubicBezTo>
                  <a:pt x="6276200" y="385054"/>
                  <a:pt x="6276200" y="392611"/>
                  <a:pt x="6276200" y="392611"/>
                </a:cubicBezTo>
                <a:cubicBezTo>
                  <a:pt x="6284119" y="392611"/>
                  <a:pt x="6276200" y="385054"/>
                  <a:pt x="6284119" y="385054"/>
                </a:cubicBezTo>
                <a:cubicBezTo>
                  <a:pt x="6284119" y="408085"/>
                  <a:pt x="6291678" y="385054"/>
                  <a:pt x="6291678" y="400528"/>
                </a:cubicBezTo>
                <a:cubicBezTo>
                  <a:pt x="6299237" y="400528"/>
                  <a:pt x="6307156" y="400528"/>
                  <a:pt x="6314715" y="408085"/>
                </a:cubicBezTo>
                <a:cubicBezTo>
                  <a:pt x="6307156" y="408085"/>
                  <a:pt x="6307156" y="416002"/>
                  <a:pt x="6314715" y="416002"/>
                </a:cubicBezTo>
                <a:cubicBezTo>
                  <a:pt x="6307156" y="416002"/>
                  <a:pt x="6307156" y="408085"/>
                  <a:pt x="6307156" y="416002"/>
                </a:cubicBezTo>
                <a:lnTo>
                  <a:pt x="6299237" y="416002"/>
                </a:lnTo>
                <a:lnTo>
                  <a:pt x="6299237" y="423559"/>
                </a:lnTo>
                <a:cubicBezTo>
                  <a:pt x="6299237" y="423559"/>
                  <a:pt x="6299237" y="431116"/>
                  <a:pt x="6307156" y="423559"/>
                </a:cubicBezTo>
                <a:cubicBezTo>
                  <a:pt x="6307156" y="423559"/>
                  <a:pt x="6307156" y="423559"/>
                  <a:pt x="6314715" y="423559"/>
                </a:cubicBezTo>
                <a:cubicBezTo>
                  <a:pt x="6307156" y="423559"/>
                  <a:pt x="6307156" y="423559"/>
                  <a:pt x="6307156" y="431116"/>
                </a:cubicBezTo>
                <a:cubicBezTo>
                  <a:pt x="6307156" y="431116"/>
                  <a:pt x="6291678" y="431116"/>
                  <a:pt x="6291678" y="438673"/>
                </a:cubicBezTo>
                <a:cubicBezTo>
                  <a:pt x="6291678" y="446590"/>
                  <a:pt x="6299237" y="446590"/>
                  <a:pt x="6299237" y="446590"/>
                </a:cubicBezTo>
                <a:cubicBezTo>
                  <a:pt x="6299237" y="462064"/>
                  <a:pt x="6299237" y="454507"/>
                  <a:pt x="6307156" y="454507"/>
                </a:cubicBezTo>
                <a:cubicBezTo>
                  <a:pt x="6307156" y="462064"/>
                  <a:pt x="6299237" y="454507"/>
                  <a:pt x="6299237" y="462064"/>
                </a:cubicBezTo>
                <a:cubicBezTo>
                  <a:pt x="6299237" y="469622"/>
                  <a:pt x="6307156" y="462064"/>
                  <a:pt x="6307156" y="469622"/>
                </a:cubicBezTo>
                <a:cubicBezTo>
                  <a:pt x="6307156" y="477539"/>
                  <a:pt x="6299237" y="469622"/>
                  <a:pt x="6299237" y="477539"/>
                </a:cubicBezTo>
                <a:cubicBezTo>
                  <a:pt x="6291678" y="477539"/>
                  <a:pt x="6291678" y="485096"/>
                  <a:pt x="6291678" y="477539"/>
                </a:cubicBezTo>
                <a:cubicBezTo>
                  <a:pt x="6291678" y="477539"/>
                  <a:pt x="6291678" y="485096"/>
                  <a:pt x="6284119" y="485096"/>
                </a:cubicBezTo>
                <a:cubicBezTo>
                  <a:pt x="6284119" y="485096"/>
                  <a:pt x="6284119" y="485096"/>
                  <a:pt x="6284119" y="477539"/>
                </a:cubicBezTo>
                <a:cubicBezTo>
                  <a:pt x="6284119" y="477539"/>
                  <a:pt x="6284119" y="492653"/>
                  <a:pt x="6276200" y="500570"/>
                </a:cubicBezTo>
                <a:cubicBezTo>
                  <a:pt x="6276200" y="508127"/>
                  <a:pt x="6284119" y="500570"/>
                  <a:pt x="6284119" y="500570"/>
                </a:cubicBezTo>
                <a:cubicBezTo>
                  <a:pt x="6276200" y="508127"/>
                  <a:pt x="6284119" y="508127"/>
                  <a:pt x="6276200" y="516044"/>
                </a:cubicBezTo>
                <a:cubicBezTo>
                  <a:pt x="6276200" y="523601"/>
                  <a:pt x="6268280" y="516044"/>
                  <a:pt x="6268280" y="531158"/>
                </a:cubicBezTo>
                <a:cubicBezTo>
                  <a:pt x="6260722" y="531158"/>
                  <a:pt x="6260722" y="531158"/>
                  <a:pt x="6260722" y="539075"/>
                </a:cubicBezTo>
                <a:cubicBezTo>
                  <a:pt x="6253162" y="523601"/>
                  <a:pt x="6245244" y="539075"/>
                  <a:pt x="6245244" y="546632"/>
                </a:cubicBezTo>
                <a:cubicBezTo>
                  <a:pt x="6245244" y="546632"/>
                  <a:pt x="6253162" y="554189"/>
                  <a:pt x="6253162" y="546632"/>
                </a:cubicBezTo>
                <a:cubicBezTo>
                  <a:pt x="6253162" y="554189"/>
                  <a:pt x="6253162" y="562106"/>
                  <a:pt x="6245244" y="554189"/>
                </a:cubicBezTo>
                <a:lnTo>
                  <a:pt x="6244034" y="557040"/>
                </a:lnTo>
                <a:lnTo>
                  <a:pt x="6237684" y="554189"/>
                </a:lnTo>
                <a:cubicBezTo>
                  <a:pt x="6237684" y="562106"/>
                  <a:pt x="6239574" y="564086"/>
                  <a:pt x="6241464" y="563096"/>
                </a:cubicBezTo>
                <a:lnTo>
                  <a:pt x="6244034" y="557040"/>
                </a:lnTo>
                <a:lnTo>
                  <a:pt x="6244299" y="557158"/>
                </a:lnTo>
                <a:cubicBezTo>
                  <a:pt x="6245244" y="556169"/>
                  <a:pt x="6245244" y="554189"/>
                  <a:pt x="6245244" y="554189"/>
                </a:cubicBezTo>
                <a:cubicBezTo>
                  <a:pt x="6245244" y="554189"/>
                  <a:pt x="6245244" y="562106"/>
                  <a:pt x="6245244" y="570023"/>
                </a:cubicBezTo>
                <a:cubicBezTo>
                  <a:pt x="6253162" y="570023"/>
                  <a:pt x="6253162" y="554189"/>
                  <a:pt x="6260722" y="570023"/>
                </a:cubicBezTo>
                <a:cubicBezTo>
                  <a:pt x="6253162" y="570023"/>
                  <a:pt x="6245244" y="577580"/>
                  <a:pt x="6245244" y="577580"/>
                </a:cubicBezTo>
                <a:cubicBezTo>
                  <a:pt x="6237684" y="577580"/>
                  <a:pt x="6230126" y="570023"/>
                  <a:pt x="6237684" y="585138"/>
                </a:cubicBezTo>
                <a:cubicBezTo>
                  <a:pt x="6230126" y="585138"/>
                  <a:pt x="6230126" y="570023"/>
                  <a:pt x="6230126" y="592695"/>
                </a:cubicBezTo>
                <a:cubicBezTo>
                  <a:pt x="6214647" y="592695"/>
                  <a:pt x="6206728" y="600612"/>
                  <a:pt x="6191610" y="600612"/>
                </a:cubicBezTo>
                <a:cubicBezTo>
                  <a:pt x="6184051" y="616086"/>
                  <a:pt x="6176132" y="600612"/>
                  <a:pt x="6176132" y="616086"/>
                </a:cubicBezTo>
                <a:cubicBezTo>
                  <a:pt x="6168573" y="608169"/>
                  <a:pt x="6168573" y="608169"/>
                  <a:pt x="6168573" y="616086"/>
                </a:cubicBezTo>
                <a:cubicBezTo>
                  <a:pt x="6168573" y="608169"/>
                  <a:pt x="6160654" y="623643"/>
                  <a:pt x="6160654" y="623643"/>
                </a:cubicBezTo>
                <a:cubicBezTo>
                  <a:pt x="6160654" y="639117"/>
                  <a:pt x="6168573" y="631560"/>
                  <a:pt x="6168573" y="631560"/>
                </a:cubicBezTo>
                <a:cubicBezTo>
                  <a:pt x="6168573" y="639117"/>
                  <a:pt x="6160654" y="639117"/>
                  <a:pt x="6153095" y="646674"/>
                </a:cubicBezTo>
                <a:cubicBezTo>
                  <a:pt x="6145176" y="639117"/>
                  <a:pt x="6137617" y="639117"/>
                  <a:pt x="6137617" y="639117"/>
                </a:cubicBezTo>
                <a:lnTo>
                  <a:pt x="6137617" y="646674"/>
                </a:lnTo>
                <a:cubicBezTo>
                  <a:pt x="6137617" y="646674"/>
                  <a:pt x="6130058" y="646674"/>
                  <a:pt x="6130058" y="639117"/>
                </a:cubicBezTo>
                <a:cubicBezTo>
                  <a:pt x="6130058" y="654231"/>
                  <a:pt x="6114580" y="639117"/>
                  <a:pt x="6114580" y="646674"/>
                </a:cubicBezTo>
                <a:cubicBezTo>
                  <a:pt x="6099101" y="639117"/>
                  <a:pt x="6083623" y="639117"/>
                  <a:pt x="6076064" y="639117"/>
                </a:cubicBezTo>
                <a:cubicBezTo>
                  <a:pt x="6060586" y="639117"/>
                  <a:pt x="6052667" y="646674"/>
                  <a:pt x="6037549" y="631560"/>
                </a:cubicBezTo>
                <a:cubicBezTo>
                  <a:pt x="6037549" y="639117"/>
                  <a:pt x="6037549" y="646674"/>
                  <a:pt x="6037549" y="646674"/>
                </a:cubicBezTo>
                <a:lnTo>
                  <a:pt x="6029990" y="646674"/>
                </a:lnTo>
                <a:cubicBezTo>
                  <a:pt x="6014512" y="646674"/>
                  <a:pt x="6006593" y="646674"/>
                  <a:pt x="5991114" y="646674"/>
                </a:cubicBezTo>
                <a:cubicBezTo>
                  <a:pt x="5991114" y="662148"/>
                  <a:pt x="6006593" y="639117"/>
                  <a:pt x="6006593" y="662148"/>
                </a:cubicBezTo>
                <a:cubicBezTo>
                  <a:pt x="5999034" y="654231"/>
                  <a:pt x="5999034" y="662148"/>
                  <a:pt x="5999034" y="662148"/>
                </a:cubicBezTo>
                <a:cubicBezTo>
                  <a:pt x="5999034" y="670065"/>
                  <a:pt x="5999034" y="662148"/>
                  <a:pt x="6006593" y="662148"/>
                </a:cubicBezTo>
                <a:cubicBezTo>
                  <a:pt x="6006593" y="662148"/>
                  <a:pt x="6014512" y="670065"/>
                  <a:pt x="6014512" y="662148"/>
                </a:cubicBezTo>
                <a:cubicBezTo>
                  <a:pt x="6022071" y="662148"/>
                  <a:pt x="6014512" y="662148"/>
                  <a:pt x="6022071" y="662148"/>
                </a:cubicBezTo>
                <a:cubicBezTo>
                  <a:pt x="6022071" y="654231"/>
                  <a:pt x="6014512" y="662148"/>
                  <a:pt x="6022071" y="654231"/>
                </a:cubicBezTo>
                <a:cubicBezTo>
                  <a:pt x="6022071" y="654231"/>
                  <a:pt x="6022071" y="662148"/>
                  <a:pt x="6029990" y="654231"/>
                </a:cubicBezTo>
                <a:cubicBezTo>
                  <a:pt x="6029990" y="658190"/>
                  <a:pt x="6029990" y="658190"/>
                  <a:pt x="6029990" y="658190"/>
                </a:cubicBezTo>
                <a:lnTo>
                  <a:pt x="6029990" y="659179"/>
                </a:lnTo>
                <a:lnTo>
                  <a:pt x="6029990" y="662148"/>
                </a:lnTo>
                <a:cubicBezTo>
                  <a:pt x="6045108" y="670065"/>
                  <a:pt x="6060586" y="662148"/>
                  <a:pt x="6076064" y="670065"/>
                </a:cubicBezTo>
                <a:lnTo>
                  <a:pt x="6068505" y="670065"/>
                </a:lnTo>
                <a:lnTo>
                  <a:pt x="6070774" y="670851"/>
                </a:lnTo>
                <a:lnTo>
                  <a:pt x="6053021" y="673490"/>
                </a:lnTo>
                <a:cubicBezTo>
                  <a:pt x="6030260" y="679512"/>
                  <a:pt x="6008662" y="690847"/>
                  <a:pt x="5991114" y="685180"/>
                </a:cubicBezTo>
                <a:cubicBezTo>
                  <a:pt x="5991114" y="685180"/>
                  <a:pt x="5991114" y="685180"/>
                  <a:pt x="5991114" y="692737"/>
                </a:cubicBezTo>
                <a:cubicBezTo>
                  <a:pt x="5975996" y="685180"/>
                  <a:pt x="5968077" y="692737"/>
                  <a:pt x="5952599" y="700654"/>
                </a:cubicBezTo>
                <a:cubicBezTo>
                  <a:pt x="5952599" y="700654"/>
                  <a:pt x="5952599" y="700654"/>
                  <a:pt x="5952599" y="692737"/>
                </a:cubicBezTo>
                <a:cubicBezTo>
                  <a:pt x="5948820" y="696695"/>
                  <a:pt x="5945040" y="700564"/>
                  <a:pt x="5940271" y="702498"/>
                </a:cubicBezTo>
                <a:lnTo>
                  <a:pt x="5928023" y="701261"/>
                </a:lnTo>
                <a:lnTo>
                  <a:pt x="5929562" y="700654"/>
                </a:lnTo>
                <a:cubicBezTo>
                  <a:pt x="5922003" y="700654"/>
                  <a:pt x="5922003" y="700654"/>
                  <a:pt x="5922003" y="700654"/>
                </a:cubicBezTo>
                <a:lnTo>
                  <a:pt x="5928023" y="701261"/>
                </a:lnTo>
                <a:lnTo>
                  <a:pt x="5924011" y="702847"/>
                </a:lnTo>
                <a:cubicBezTo>
                  <a:pt x="5918696" y="702408"/>
                  <a:pt x="5914444" y="696605"/>
                  <a:pt x="5914444" y="708211"/>
                </a:cubicBezTo>
                <a:cubicBezTo>
                  <a:pt x="5906525" y="708211"/>
                  <a:pt x="5891047" y="716128"/>
                  <a:pt x="5891047" y="708211"/>
                </a:cubicBezTo>
                <a:cubicBezTo>
                  <a:pt x="5883488" y="708211"/>
                  <a:pt x="5891047" y="716128"/>
                  <a:pt x="5891047" y="716128"/>
                </a:cubicBezTo>
                <a:cubicBezTo>
                  <a:pt x="5883488" y="716128"/>
                  <a:pt x="5875928" y="716128"/>
                  <a:pt x="5868009" y="723685"/>
                </a:cubicBezTo>
                <a:cubicBezTo>
                  <a:pt x="5875928" y="723685"/>
                  <a:pt x="5891047" y="739159"/>
                  <a:pt x="5898966" y="731602"/>
                </a:cubicBezTo>
                <a:cubicBezTo>
                  <a:pt x="5898966" y="739159"/>
                  <a:pt x="5891047" y="739159"/>
                  <a:pt x="5891047" y="746716"/>
                </a:cubicBezTo>
                <a:cubicBezTo>
                  <a:pt x="5898966" y="739159"/>
                  <a:pt x="5906525" y="716128"/>
                  <a:pt x="5914444" y="731602"/>
                </a:cubicBezTo>
                <a:cubicBezTo>
                  <a:pt x="5914444" y="731602"/>
                  <a:pt x="5906525" y="731602"/>
                  <a:pt x="5906525" y="739159"/>
                </a:cubicBezTo>
                <a:cubicBezTo>
                  <a:pt x="5906525" y="739159"/>
                  <a:pt x="5898966" y="746716"/>
                  <a:pt x="5898966" y="739159"/>
                </a:cubicBezTo>
                <a:cubicBezTo>
                  <a:pt x="5906525" y="754633"/>
                  <a:pt x="5906525" y="739159"/>
                  <a:pt x="5914444" y="746716"/>
                </a:cubicBezTo>
                <a:lnTo>
                  <a:pt x="5914444" y="754633"/>
                </a:lnTo>
                <a:cubicBezTo>
                  <a:pt x="5914444" y="754633"/>
                  <a:pt x="5906525" y="754633"/>
                  <a:pt x="5906525" y="746716"/>
                </a:cubicBezTo>
                <a:cubicBezTo>
                  <a:pt x="5906525" y="754633"/>
                  <a:pt x="5898966" y="754633"/>
                  <a:pt x="5898966" y="754633"/>
                </a:cubicBezTo>
                <a:cubicBezTo>
                  <a:pt x="5898966" y="769387"/>
                  <a:pt x="5906525" y="761830"/>
                  <a:pt x="5906525" y="761830"/>
                </a:cubicBezTo>
                <a:lnTo>
                  <a:pt x="5906525" y="761965"/>
                </a:lnTo>
                <a:cubicBezTo>
                  <a:pt x="5906525" y="762887"/>
                  <a:pt x="5906525" y="763798"/>
                  <a:pt x="5906525" y="764006"/>
                </a:cubicBezTo>
                <a:lnTo>
                  <a:pt x="5906525" y="769387"/>
                </a:lnTo>
                <a:cubicBezTo>
                  <a:pt x="5906525" y="777304"/>
                  <a:pt x="5914444" y="761830"/>
                  <a:pt x="5914444" y="761830"/>
                </a:cubicBezTo>
                <a:cubicBezTo>
                  <a:pt x="5914444" y="769387"/>
                  <a:pt x="5922003" y="769387"/>
                  <a:pt x="5922003" y="769387"/>
                </a:cubicBezTo>
                <a:cubicBezTo>
                  <a:pt x="5922003" y="785221"/>
                  <a:pt x="5914444" y="777304"/>
                  <a:pt x="5914444" y="769387"/>
                </a:cubicBezTo>
                <a:cubicBezTo>
                  <a:pt x="5914444" y="777304"/>
                  <a:pt x="5914444" y="769387"/>
                  <a:pt x="5906525" y="777304"/>
                </a:cubicBezTo>
                <a:cubicBezTo>
                  <a:pt x="5898966" y="777304"/>
                  <a:pt x="5906525" y="761830"/>
                  <a:pt x="5898966" y="769387"/>
                </a:cubicBezTo>
                <a:cubicBezTo>
                  <a:pt x="5898966" y="777304"/>
                  <a:pt x="5898966" y="769387"/>
                  <a:pt x="5906525" y="777304"/>
                </a:cubicBezTo>
                <a:lnTo>
                  <a:pt x="5906525" y="785221"/>
                </a:lnTo>
                <a:cubicBezTo>
                  <a:pt x="5906525" y="792779"/>
                  <a:pt x="5914444" y="777304"/>
                  <a:pt x="5914444" y="785221"/>
                </a:cubicBezTo>
                <a:cubicBezTo>
                  <a:pt x="5914444" y="789000"/>
                  <a:pt x="5912464" y="790889"/>
                  <a:pt x="5909539" y="791834"/>
                </a:cubicBezTo>
                <a:lnTo>
                  <a:pt x="5906409" y="792114"/>
                </a:lnTo>
                <a:lnTo>
                  <a:pt x="5905344" y="786009"/>
                </a:lnTo>
                <a:cubicBezTo>
                  <a:pt x="5903218" y="783107"/>
                  <a:pt x="5898966" y="788910"/>
                  <a:pt x="5898966" y="777304"/>
                </a:cubicBezTo>
                <a:lnTo>
                  <a:pt x="5898966" y="785221"/>
                </a:lnTo>
                <a:cubicBezTo>
                  <a:pt x="5898966" y="800336"/>
                  <a:pt x="5891047" y="792779"/>
                  <a:pt x="5883488" y="792779"/>
                </a:cubicBezTo>
                <a:cubicBezTo>
                  <a:pt x="5883488" y="800336"/>
                  <a:pt x="5891047" y="800336"/>
                  <a:pt x="5891047" y="800336"/>
                </a:cubicBezTo>
                <a:cubicBezTo>
                  <a:pt x="5891047" y="800336"/>
                  <a:pt x="5898966" y="800336"/>
                  <a:pt x="5898966" y="792779"/>
                </a:cubicBezTo>
                <a:cubicBezTo>
                  <a:pt x="5906525" y="800336"/>
                  <a:pt x="5914444" y="792779"/>
                  <a:pt x="5914444" y="785221"/>
                </a:cubicBezTo>
                <a:cubicBezTo>
                  <a:pt x="5922003" y="785221"/>
                  <a:pt x="5929562" y="785221"/>
                  <a:pt x="5937481" y="777304"/>
                </a:cubicBezTo>
                <a:cubicBezTo>
                  <a:pt x="5968077" y="785221"/>
                  <a:pt x="6006593" y="761830"/>
                  <a:pt x="6037549" y="785221"/>
                </a:cubicBezTo>
                <a:cubicBezTo>
                  <a:pt x="6037549" y="777304"/>
                  <a:pt x="6045108" y="785221"/>
                  <a:pt x="6052667" y="777304"/>
                </a:cubicBezTo>
                <a:lnTo>
                  <a:pt x="6045108" y="785221"/>
                </a:lnTo>
                <a:cubicBezTo>
                  <a:pt x="6045108" y="792779"/>
                  <a:pt x="6045108" y="792779"/>
                  <a:pt x="6045108" y="800336"/>
                </a:cubicBezTo>
                <a:cubicBezTo>
                  <a:pt x="6052667" y="807893"/>
                  <a:pt x="6060586" y="792779"/>
                  <a:pt x="6060586" y="807893"/>
                </a:cubicBezTo>
                <a:cubicBezTo>
                  <a:pt x="6060586" y="807893"/>
                  <a:pt x="6060586" y="815810"/>
                  <a:pt x="6060586" y="823367"/>
                </a:cubicBezTo>
                <a:cubicBezTo>
                  <a:pt x="6068505" y="800336"/>
                  <a:pt x="6068505" y="807893"/>
                  <a:pt x="6076064" y="792779"/>
                </a:cubicBezTo>
                <a:cubicBezTo>
                  <a:pt x="6076064" y="800336"/>
                  <a:pt x="6068505" y="807893"/>
                  <a:pt x="6068505" y="807893"/>
                </a:cubicBezTo>
                <a:cubicBezTo>
                  <a:pt x="6068505" y="815810"/>
                  <a:pt x="6068505" y="815810"/>
                  <a:pt x="6068505" y="815810"/>
                </a:cubicBezTo>
                <a:cubicBezTo>
                  <a:pt x="6068505" y="815810"/>
                  <a:pt x="6068505" y="815810"/>
                  <a:pt x="6068505" y="823367"/>
                </a:cubicBezTo>
                <a:cubicBezTo>
                  <a:pt x="6076064" y="823367"/>
                  <a:pt x="6076064" y="823367"/>
                  <a:pt x="6083623" y="823367"/>
                </a:cubicBezTo>
                <a:cubicBezTo>
                  <a:pt x="6083623" y="838841"/>
                  <a:pt x="6091542" y="823367"/>
                  <a:pt x="6099101" y="823367"/>
                </a:cubicBezTo>
                <a:cubicBezTo>
                  <a:pt x="6099101" y="823367"/>
                  <a:pt x="6099101" y="823367"/>
                  <a:pt x="6106660" y="823367"/>
                </a:cubicBezTo>
                <a:cubicBezTo>
                  <a:pt x="6114580" y="831284"/>
                  <a:pt x="6130058" y="807893"/>
                  <a:pt x="6137617" y="823367"/>
                </a:cubicBezTo>
                <a:cubicBezTo>
                  <a:pt x="6137617" y="823367"/>
                  <a:pt x="6145176" y="823367"/>
                  <a:pt x="6145176" y="838841"/>
                </a:cubicBezTo>
                <a:cubicBezTo>
                  <a:pt x="6137617" y="846758"/>
                  <a:pt x="6137617" y="838841"/>
                  <a:pt x="6137617" y="854315"/>
                </a:cubicBezTo>
                <a:lnTo>
                  <a:pt x="6137617" y="861872"/>
                </a:lnTo>
                <a:cubicBezTo>
                  <a:pt x="6145176" y="861872"/>
                  <a:pt x="6153095" y="877346"/>
                  <a:pt x="6153095" y="877346"/>
                </a:cubicBezTo>
                <a:cubicBezTo>
                  <a:pt x="6153095" y="884904"/>
                  <a:pt x="6145176" y="869429"/>
                  <a:pt x="6137617" y="877346"/>
                </a:cubicBezTo>
                <a:lnTo>
                  <a:pt x="6137617" y="884904"/>
                </a:lnTo>
                <a:cubicBezTo>
                  <a:pt x="6137617" y="892821"/>
                  <a:pt x="6145176" y="892821"/>
                  <a:pt x="6145176" y="892821"/>
                </a:cubicBezTo>
                <a:cubicBezTo>
                  <a:pt x="6145176" y="907935"/>
                  <a:pt x="6137617" y="892821"/>
                  <a:pt x="6137617" y="900378"/>
                </a:cubicBezTo>
                <a:cubicBezTo>
                  <a:pt x="6137617" y="900378"/>
                  <a:pt x="6122139" y="892821"/>
                  <a:pt x="6130058" y="907935"/>
                </a:cubicBezTo>
                <a:cubicBezTo>
                  <a:pt x="6091542" y="900378"/>
                  <a:pt x="6060586" y="946800"/>
                  <a:pt x="6029990" y="938883"/>
                </a:cubicBezTo>
                <a:cubicBezTo>
                  <a:pt x="6029990" y="938883"/>
                  <a:pt x="6029990" y="938883"/>
                  <a:pt x="6029990" y="946800"/>
                </a:cubicBezTo>
                <a:cubicBezTo>
                  <a:pt x="6029990" y="938883"/>
                  <a:pt x="6022071" y="946800"/>
                  <a:pt x="6022071" y="938883"/>
                </a:cubicBezTo>
                <a:cubicBezTo>
                  <a:pt x="6022071" y="954357"/>
                  <a:pt x="6029990" y="946800"/>
                  <a:pt x="6029990" y="946800"/>
                </a:cubicBezTo>
                <a:cubicBezTo>
                  <a:pt x="6037549" y="946800"/>
                  <a:pt x="6037549" y="946800"/>
                  <a:pt x="6045108" y="946800"/>
                </a:cubicBezTo>
                <a:cubicBezTo>
                  <a:pt x="6045108" y="946800"/>
                  <a:pt x="6060586" y="946800"/>
                  <a:pt x="6068505" y="946800"/>
                </a:cubicBezTo>
                <a:cubicBezTo>
                  <a:pt x="6068505" y="961914"/>
                  <a:pt x="6076064" y="946800"/>
                  <a:pt x="6076064" y="954357"/>
                </a:cubicBezTo>
                <a:cubicBezTo>
                  <a:pt x="6076064" y="961914"/>
                  <a:pt x="6068505" y="954357"/>
                  <a:pt x="6068505" y="954357"/>
                </a:cubicBezTo>
                <a:cubicBezTo>
                  <a:pt x="6060586" y="961914"/>
                  <a:pt x="6060586" y="961914"/>
                  <a:pt x="6060586" y="969831"/>
                </a:cubicBezTo>
                <a:cubicBezTo>
                  <a:pt x="6060586" y="969831"/>
                  <a:pt x="6060586" y="969831"/>
                  <a:pt x="6060586" y="961914"/>
                </a:cubicBezTo>
                <a:cubicBezTo>
                  <a:pt x="6060586" y="969831"/>
                  <a:pt x="6052667" y="969831"/>
                  <a:pt x="6052667" y="961914"/>
                </a:cubicBezTo>
                <a:cubicBezTo>
                  <a:pt x="6052667" y="969831"/>
                  <a:pt x="6052667" y="969831"/>
                  <a:pt x="6052667" y="977388"/>
                </a:cubicBezTo>
                <a:cubicBezTo>
                  <a:pt x="6052667" y="961914"/>
                  <a:pt x="6045108" y="969831"/>
                  <a:pt x="6045108" y="977388"/>
                </a:cubicBezTo>
                <a:lnTo>
                  <a:pt x="6037549" y="977388"/>
                </a:lnTo>
                <a:cubicBezTo>
                  <a:pt x="6037549" y="984945"/>
                  <a:pt x="6037549" y="977388"/>
                  <a:pt x="6037549" y="984945"/>
                </a:cubicBezTo>
                <a:cubicBezTo>
                  <a:pt x="6045108" y="992862"/>
                  <a:pt x="6045108" y="992862"/>
                  <a:pt x="6052667" y="1000779"/>
                </a:cubicBezTo>
                <a:cubicBezTo>
                  <a:pt x="6052667" y="1000779"/>
                  <a:pt x="6045108" y="992862"/>
                  <a:pt x="6037549" y="1000779"/>
                </a:cubicBezTo>
                <a:cubicBezTo>
                  <a:pt x="6045108" y="1008337"/>
                  <a:pt x="6052667" y="1008337"/>
                  <a:pt x="6052667" y="1008337"/>
                </a:cubicBezTo>
                <a:cubicBezTo>
                  <a:pt x="6052667" y="1008337"/>
                  <a:pt x="6052667" y="1015894"/>
                  <a:pt x="6045108" y="1015894"/>
                </a:cubicBezTo>
                <a:cubicBezTo>
                  <a:pt x="6052667" y="1015894"/>
                  <a:pt x="6052667" y="1023451"/>
                  <a:pt x="6060586" y="1023451"/>
                </a:cubicBezTo>
                <a:cubicBezTo>
                  <a:pt x="6060586" y="1038925"/>
                  <a:pt x="6068505" y="1023451"/>
                  <a:pt x="6068505" y="1038925"/>
                </a:cubicBezTo>
                <a:cubicBezTo>
                  <a:pt x="6060586" y="1031368"/>
                  <a:pt x="6052667" y="1054399"/>
                  <a:pt x="6045108" y="1046842"/>
                </a:cubicBezTo>
                <a:cubicBezTo>
                  <a:pt x="6037549" y="1054399"/>
                  <a:pt x="6037549" y="1046842"/>
                  <a:pt x="6029990" y="1054399"/>
                </a:cubicBezTo>
                <a:cubicBezTo>
                  <a:pt x="6029990" y="1038925"/>
                  <a:pt x="6022071" y="1054399"/>
                  <a:pt x="6014512" y="1054399"/>
                </a:cubicBezTo>
                <a:cubicBezTo>
                  <a:pt x="6006593" y="1038925"/>
                  <a:pt x="5991114" y="1046842"/>
                  <a:pt x="5983555" y="1038925"/>
                </a:cubicBezTo>
                <a:cubicBezTo>
                  <a:pt x="5983555" y="1046842"/>
                  <a:pt x="5975996" y="1038925"/>
                  <a:pt x="5975996" y="1046842"/>
                </a:cubicBezTo>
                <a:cubicBezTo>
                  <a:pt x="5975996" y="1046842"/>
                  <a:pt x="5975996" y="1046842"/>
                  <a:pt x="5975996" y="1038925"/>
                </a:cubicBezTo>
                <a:cubicBezTo>
                  <a:pt x="5968077" y="1054399"/>
                  <a:pt x="5960518" y="1054399"/>
                  <a:pt x="5952599" y="1062316"/>
                </a:cubicBezTo>
                <a:cubicBezTo>
                  <a:pt x="5952599" y="1069873"/>
                  <a:pt x="5960518" y="1062316"/>
                  <a:pt x="5960518" y="1069873"/>
                </a:cubicBezTo>
                <a:cubicBezTo>
                  <a:pt x="5952599" y="1069873"/>
                  <a:pt x="5945040" y="1062316"/>
                  <a:pt x="5945040" y="1077430"/>
                </a:cubicBezTo>
                <a:cubicBezTo>
                  <a:pt x="5937481" y="1069873"/>
                  <a:pt x="5937481" y="1069873"/>
                  <a:pt x="5937481" y="1069873"/>
                </a:cubicBezTo>
                <a:lnTo>
                  <a:pt x="5929562" y="1069873"/>
                </a:lnTo>
                <a:cubicBezTo>
                  <a:pt x="5929562" y="1077430"/>
                  <a:pt x="5929562" y="1077430"/>
                  <a:pt x="5929562" y="1084987"/>
                </a:cubicBezTo>
                <a:cubicBezTo>
                  <a:pt x="5929562" y="1069873"/>
                  <a:pt x="5922003" y="1069873"/>
                  <a:pt x="5922003" y="1077430"/>
                </a:cubicBezTo>
                <a:lnTo>
                  <a:pt x="5922003" y="1069873"/>
                </a:lnTo>
                <a:cubicBezTo>
                  <a:pt x="5914444" y="1077430"/>
                  <a:pt x="5914444" y="1069873"/>
                  <a:pt x="5914444" y="1077430"/>
                </a:cubicBezTo>
                <a:cubicBezTo>
                  <a:pt x="5914444" y="1081209"/>
                  <a:pt x="5914444" y="1081209"/>
                  <a:pt x="5914444" y="1081209"/>
                </a:cubicBezTo>
                <a:lnTo>
                  <a:pt x="5914444" y="1082154"/>
                </a:lnTo>
                <a:lnTo>
                  <a:pt x="5914444" y="1084987"/>
                </a:lnTo>
                <a:cubicBezTo>
                  <a:pt x="5914444" y="1084987"/>
                  <a:pt x="5914444" y="1084987"/>
                  <a:pt x="5906525" y="1084987"/>
                </a:cubicBezTo>
                <a:cubicBezTo>
                  <a:pt x="5906525" y="1084987"/>
                  <a:pt x="5906525" y="1092904"/>
                  <a:pt x="5898966" y="1092904"/>
                </a:cubicBezTo>
                <a:lnTo>
                  <a:pt x="5891047" y="1092904"/>
                </a:lnTo>
                <a:cubicBezTo>
                  <a:pt x="5883488" y="1092904"/>
                  <a:pt x="5883488" y="1092904"/>
                  <a:pt x="5875928" y="1092904"/>
                </a:cubicBezTo>
                <a:cubicBezTo>
                  <a:pt x="5875928" y="1092904"/>
                  <a:pt x="5875928" y="1092904"/>
                  <a:pt x="5875928" y="1100462"/>
                </a:cubicBezTo>
                <a:cubicBezTo>
                  <a:pt x="5875928" y="1092904"/>
                  <a:pt x="5868009" y="1092904"/>
                  <a:pt x="5868009" y="1092904"/>
                </a:cubicBezTo>
                <a:cubicBezTo>
                  <a:pt x="5868009" y="1092904"/>
                  <a:pt x="5860450" y="1100462"/>
                  <a:pt x="5868009" y="1100462"/>
                </a:cubicBezTo>
                <a:cubicBezTo>
                  <a:pt x="5868009" y="1100462"/>
                  <a:pt x="5860450" y="1092904"/>
                  <a:pt x="5860450" y="1100462"/>
                </a:cubicBezTo>
                <a:lnTo>
                  <a:pt x="5852531" y="1099098"/>
                </a:lnTo>
                <a:lnTo>
                  <a:pt x="5849742" y="1098617"/>
                </a:lnTo>
                <a:cubicBezTo>
                  <a:pt x="5846862" y="1100552"/>
                  <a:pt x="5844972" y="1104420"/>
                  <a:pt x="5844972" y="1108379"/>
                </a:cubicBezTo>
                <a:cubicBezTo>
                  <a:pt x="5844972" y="1108379"/>
                  <a:pt x="5844972" y="1115936"/>
                  <a:pt x="5837053" y="1115936"/>
                </a:cubicBezTo>
                <a:cubicBezTo>
                  <a:pt x="5837053" y="1115936"/>
                  <a:pt x="5837053" y="1108379"/>
                  <a:pt x="5829494" y="1123853"/>
                </a:cubicBezTo>
                <a:cubicBezTo>
                  <a:pt x="5829494" y="1123853"/>
                  <a:pt x="5821935" y="1115936"/>
                  <a:pt x="5821935" y="1123853"/>
                </a:cubicBezTo>
                <a:cubicBezTo>
                  <a:pt x="5821935" y="1131410"/>
                  <a:pt x="5829494" y="1123853"/>
                  <a:pt x="5829494" y="1123853"/>
                </a:cubicBezTo>
                <a:cubicBezTo>
                  <a:pt x="5837053" y="1123853"/>
                  <a:pt x="5837053" y="1115936"/>
                  <a:pt x="5837053" y="1115936"/>
                </a:cubicBezTo>
                <a:cubicBezTo>
                  <a:pt x="5844972" y="1115936"/>
                  <a:pt x="5852531" y="1115936"/>
                  <a:pt x="5852531" y="1115936"/>
                </a:cubicBezTo>
                <a:cubicBezTo>
                  <a:pt x="5852531" y="1123853"/>
                  <a:pt x="5844972" y="1115936"/>
                  <a:pt x="5844972" y="1138967"/>
                </a:cubicBezTo>
                <a:cubicBezTo>
                  <a:pt x="5844972" y="1131410"/>
                  <a:pt x="5837053" y="1146524"/>
                  <a:pt x="5837053" y="1146524"/>
                </a:cubicBezTo>
                <a:lnTo>
                  <a:pt x="5837053" y="1140030"/>
                </a:lnTo>
                <a:lnTo>
                  <a:pt x="5837053" y="1139911"/>
                </a:lnTo>
                <a:cubicBezTo>
                  <a:pt x="5837053" y="1138967"/>
                  <a:pt x="5837053" y="1138967"/>
                  <a:pt x="5837053" y="1138967"/>
                </a:cubicBezTo>
                <a:cubicBezTo>
                  <a:pt x="5829494" y="1138967"/>
                  <a:pt x="5837053" y="1146524"/>
                  <a:pt x="5837053" y="1146524"/>
                </a:cubicBezTo>
                <a:cubicBezTo>
                  <a:pt x="5829494" y="1146524"/>
                  <a:pt x="5821935" y="1138967"/>
                  <a:pt x="5814376" y="1146524"/>
                </a:cubicBezTo>
                <a:lnTo>
                  <a:pt x="5821935" y="1146524"/>
                </a:lnTo>
                <a:cubicBezTo>
                  <a:pt x="5814376" y="1154441"/>
                  <a:pt x="5814376" y="1154441"/>
                  <a:pt x="5814376" y="1154441"/>
                </a:cubicBezTo>
                <a:cubicBezTo>
                  <a:pt x="5814376" y="1162358"/>
                  <a:pt x="5814376" y="1146524"/>
                  <a:pt x="5806457" y="1154441"/>
                </a:cubicBezTo>
                <a:cubicBezTo>
                  <a:pt x="5798898" y="1146524"/>
                  <a:pt x="5783420" y="1154441"/>
                  <a:pt x="5775501" y="1146524"/>
                </a:cubicBezTo>
                <a:cubicBezTo>
                  <a:pt x="5767942" y="1154441"/>
                  <a:pt x="5767942" y="1146524"/>
                  <a:pt x="5760382" y="1154441"/>
                </a:cubicBezTo>
                <a:cubicBezTo>
                  <a:pt x="5760382" y="1138967"/>
                  <a:pt x="5752463" y="1154441"/>
                  <a:pt x="5752463" y="1146524"/>
                </a:cubicBezTo>
                <a:lnTo>
                  <a:pt x="5752463" y="1147649"/>
                </a:lnTo>
                <a:cubicBezTo>
                  <a:pt x="5752463" y="1150572"/>
                  <a:pt x="5752463" y="1154441"/>
                  <a:pt x="5752463" y="1154441"/>
                </a:cubicBezTo>
                <a:lnTo>
                  <a:pt x="5744904" y="1154441"/>
                </a:lnTo>
                <a:cubicBezTo>
                  <a:pt x="5744904" y="1162358"/>
                  <a:pt x="5736985" y="1162358"/>
                  <a:pt x="5736985" y="1162358"/>
                </a:cubicBezTo>
                <a:cubicBezTo>
                  <a:pt x="5736985" y="1162358"/>
                  <a:pt x="5736985" y="1162358"/>
                  <a:pt x="5736985" y="1154441"/>
                </a:cubicBezTo>
                <a:cubicBezTo>
                  <a:pt x="5736985" y="1154441"/>
                  <a:pt x="5736985" y="1162358"/>
                  <a:pt x="5729426" y="1162358"/>
                </a:cubicBezTo>
                <a:cubicBezTo>
                  <a:pt x="5721867" y="1162358"/>
                  <a:pt x="5729426" y="1154441"/>
                  <a:pt x="5729426" y="1154441"/>
                </a:cubicBezTo>
                <a:cubicBezTo>
                  <a:pt x="5721867" y="1154441"/>
                  <a:pt x="5721867" y="1154441"/>
                  <a:pt x="5721867" y="1162358"/>
                </a:cubicBezTo>
                <a:cubicBezTo>
                  <a:pt x="5721867" y="1162358"/>
                  <a:pt x="5721867" y="1162358"/>
                  <a:pt x="5729426" y="1162358"/>
                </a:cubicBezTo>
                <a:cubicBezTo>
                  <a:pt x="5736985" y="1162358"/>
                  <a:pt x="5736985" y="1162358"/>
                  <a:pt x="5736985" y="1162358"/>
                </a:cubicBezTo>
                <a:lnTo>
                  <a:pt x="5744904" y="1162358"/>
                </a:lnTo>
                <a:cubicBezTo>
                  <a:pt x="5752463" y="1162358"/>
                  <a:pt x="5760382" y="1162358"/>
                  <a:pt x="5767942" y="1162358"/>
                </a:cubicBezTo>
                <a:cubicBezTo>
                  <a:pt x="5775501" y="1162358"/>
                  <a:pt x="5775501" y="1162358"/>
                  <a:pt x="5783420" y="1162358"/>
                </a:cubicBezTo>
                <a:cubicBezTo>
                  <a:pt x="5775501" y="1162358"/>
                  <a:pt x="5775501" y="1162358"/>
                  <a:pt x="5775501" y="1169915"/>
                </a:cubicBezTo>
                <a:cubicBezTo>
                  <a:pt x="5775501" y="1169915"/>
                  <a:pt x="5775501" y="1169915"/>
                  <a:pt x="5783420" y="1169915"/>
                </a:cubicBezTo>
                <a:cubicBezTo>
                  <a:pt x="5775501" y="1169915"/>
                  <a:pt x="5775501" y="1169915"/>
                  <a:pt x="5775501" y="1177472"/>
                </a:cubicBezTo>
                <a:cubicBezTo>
                  <a:pt x="5775501" y="1177472"/>
                  <a:pt x="5775501" y="1177472"/>
                  <a:pt x="5783420" y="1177472"/>
                </a:cubicBezTo>
                <a:cubicBezTo>
                  <a:pt x="5783420" y="1169915"/>
                  <a:pt x="5790979" y="1169915"/>
                  <a:pt x="5798898" y="1169915"/>
                </a:cubicBezTo>
                <a:cubicBezTo>
                  <a:pt x="5806457" y="1169915"/>
                  <a:pt x="5806457" y="1169915"/>
                  <a:pt x="5806457" y="1169915"/>
                </a:cubicBezTo>
                <a:cubicBezTo>
                  <a:pt x="5814376" y="1169915"/>
                  <a:pt x="5821935" y="1162358"/>
                  <a:pt x="5829494" y="1162358"/>
                </a:cubicBezTo>
                <a:cubicBezTo>
                  <a:pt x="5829494" y="1169915"/>
                  <a:pt x="5837053" y="1154441"/>
                  <a:pt x="5837053" y="1162358"/>
                </a:cubicBezTo>
                <a:cubicBezTo>
                  <a:pt x="5852531" y="1169915"/>
                  <a:pt x="5860450" y="1162358"/>
                  <a:pt x="5868009" y="1162358"/>
                </a:cubicBezTo>
                <a:lnTo>
                  <a:pt x="5868009" y="1169915"/>
                </a:lnTo>
                <a:cubicBezTo>
                  <a:pt x="5875928" y="1162358"/>
                  <a:pt x="5868009" y="1169915"/>
                  <a:pt x="5868009" y="1162358"/>
                </a:cubicBezTo>
                <a:cubicBezTo>
                  <a:pt x="5875928" y="1162358"/>
                  <a:pt x="5883488" y="1162358"/>
                  <a:pt x="5891047" y="1162358"/>
                </a:cubicBezTo>
                <a:cubicBezTo>
                  <a:pt x="5891047" y="1169915"/>
                  <a:pt x="5898966" y="1162358"/>
                  <a:pt x="5898966" y="1162358"/>
                </a:cubicBezTo>
                <a:cubicBezTo>
                  <a:pt x="5898966" y="1162358"/>
                  <a:pt x="5914444" y="1169915"/>
                  <a:pt x="5914444" y="1154441"/>
                </a:cubicBezTo>
                <a:cubicBezTo>
                  <a:pt x="5914444" y="1152462"/>
                  <a:pt x="5914444" y="1150482"/>
                  <a:pt x="5914444" y="1146524"/>
                </a:cubicBezTo>
                <a:cubicBezTo>
                  <a:pt x="5914444" y="1162358"/>
                  <a:pt x="5929562" y="1154441"/>
                  <a:pt x="5929562" y="1154441"/>
                </a:cubicBezTo>
                <a:cubicBezTo>
                  <a:pt x="5929562" y="1162358"/>
                  <a:pt x="5922003" y="1154441"/>
                  <a:pt x="5922003" y="1169915"/>
                </a:cubicBezTo>
                <a:cubicBezTo>
                  <a:pt x="5929562" y="1162358"/>
                  <a:pt x="5929562" y="1162358"/>
                  <a:pt x="5937481" y="1154441"/>
                </a:cubicBezTo>
                <a:cubicBezTo>
                  <a:pt x="5945040" y="1169915"/>
                  <a:pt x="5960518" y="1146524"/>
                  <a:pt x="5975996" y="1162358"/>
                </a:cubicBezTo>
                <a:cubicBezTo>
                  <a:pt x="5975996" y="1154441"/>
                  <a:pt x="5975996" y="1154441"/>
                  <a:pt x="5983555" y="1154441"/>
                </a:cubicBezTo>
                <a:lnTo>
                  <a:pt x="5983555" y="1162358"/>
                </a:lnTo>
                <a:cubicBezTo>
                  <a:pt x="5991114" y="1162358"/>
                  <a:pt x="5991114" y="1146524"/>
                  <a:pt x="5999034" y="1162358"/>
                </a:cubicBezTo>
                <a:cubicBezTo>
                  <a:pt x="5999034" y="1169915"/>
                  <a:pt x="5991114" y="1154441"/>
                  <a:pt x="5991114" y="1162358"/>
                </a:cubicBezTo>
                <a:cubicBezTo>
                  <a:pt x="5991114" y="1169915"/>
                  <a:pt x="5999034" y="1169915"/>
                  <a:pt x="5999034" y="1169915"/>
                </a:cubicBezTo>
                <a:cubicBezTo>
                  <a:pt x="5999034" y="1177472"/>
                  <a:pt x="5999034" y="1177472"/>
                  <a:pt x="5999034" y="1185389"/>
                </a:cubicBezTo>
                <a:cubicBezTo>
                  <a:pt x="5991114" y="1177472"/>
                  <a:pt x="5991114" y="1177472"/>
                  <a:pt x="5983555" y="1185389"/>
                </a:cubicBezTo>
                <a:cubicBezTo>
                  <a:pt x="5983555" y="1177472"/>
                  <a:pt x="5983555" y="1177472"/>
                  <a:pt x="5983555" y="1177472"/>
                </a:cubicBezTo>
                <a:cubicBezTo>
                  <a:pt x="5983555" y="1177472"/>
                  <a:pt x="5975996" y="1177472"/>
                  <a:pt x="5975996" y="1185389"/>
                </a:cubicBezTo>
                <a:cubicBezTo>
                  <a:pt x="5968077" y="1177472"/>
                  <a:pt x="5968077" y="1185389"/>
                  <a:pt x="5960518" y="1185389"/>
                </a:cubicBezTo>
                <a:lnTo>
                  <a:pt x="5960518" y="1192946"/>
                </a:lnTo>
                <a:cubicBezTo>
                  <a:pt x="5960518" y="1169915"/>
                  <a:pt x="5952599" y="1185389"/>
                  <a:pt x="5945040" y="1185389"/>
                </a:cubicBezTo>
                <a:cubicBezTo>
                  <a:pt x="5929562" y="1177472"/>
                  <a:pt x="5922003" y="1192946"/>
                  <a:pt x="5906525" y="1185389"/>
                </a:cubicBezTo>
                <a:cubicBezTo>
                  <a:pt x="5906525" y="1185389"/>
                  <a:pt x="5906525" y="1185389"/>
                  <a:pt x="5906525" y="1177472"/>
                </a:cubicBezTo>
                <a:cubicBezTo>
                  <a:pt x="5906525" y="1185389"/>
                  <a:pt x="5906525" y="1192946"/>
                  <a:pt x="5898966" y="1192946"/>
                </a:cubicBezTo>
                <a:cubicBezTo>
                  <a:pt x="5898966" y="1192946"/>
                  <a:pt x="5891047" y="1185389"/>
                  <a:pt x="5891047" y="1200503"/>
                </a:cubicBezTo>
                <a:cubicBezTo>
                  <a:pt x="5891047" y="1192946"/>
                  <a:pt x="5883488" y="1185389"/>
                  <a:pt x="5883488" y="1200503"/>
                </a:cubicBezTo>
                <a:cubicBezTo>
                  <a:pt x="5883488" y="1185389"/>
                  <a:pt x="5875928" y="1192946"/>
                  <a:pt x="5875928" y="1192946"/>
                </a:cubicBezTo>
                <a:cubicBezTo>
                  <a:pt x="5868009" y="1192946"/>
                  <a:pt x="5875928" y="1192946"/>
                  <a:pt x="5875928" y="1200503"/>
                </a:cubicBezTo>
                <a:cubicBezTo>
                  <a:pt x="5868009" y="1192946"/>
                  <a:pt x="5868009" y="1192946"/>
                  <a:pt x="5868009" y="1200503"/>
                </a:cubicBezTo>
                <a:cubicBezTo>
                  <a:pt x="5868009" y="1192946"/>
                  <a:pt x="5860450" y="1200503"/>
                  <a:pt x="5860450" y="1185389"/>
                </a:cubicBezTo>
                <a:cubicBezTo>
                  <a:pt x="5860450" y="1189168"/>
                  <a:pt x="5860450" y="1191057"/>
                  <a:pt x="5860450" y="1191057"/>
                </a:cubicBezTo>
                <a:lnTo>
                  <a:pt x="5860450" y="1192002"/>
                </a:lnTo>
                <a:cubicBezTo>
                  <a:pt x="5860450" y="1192946"/>
                  <a:pt x="5860450" y="1192946"/>
                  <a:pt x="5860450" y="1192946"/>
                </a:cubicBezTo>
                <a:cubicBezTo>
                  <a:pt x="5852531" y="1177472"/>
                  <a:pt x="5844972" y="1192946"/>
                  <a:pt x="5844972" y="1192946"/>
                </a:cubicBezTo>
                <a:cubicBezTo>
                  <a:pt x="5852531" y="1192946"/>
                  <a:pt x="5852531" y="1192946"/>
                  <a:pt x="5852531" y="1200503"/>
                </a:cubicBezTo>
                <a:cubicBezTo>
                  <a:pt x="5852531" y="1208420"/>
                  <a:pt x="5844972" y="1200503"/>
                  <a:pt x="5844972" y="1208420"/>
                </a:cubicBezTo>
                <a:cubicBezTo>
                  <a:pt x="5844972" y="1212379"/>
                  <a:pt x="5844972" y="1214358"/>
                  <a:pt x="5844972" y="1215348"/>
                </a:cubicBezTo>
                <a:cubicBezTo>
                  <a:pt x="5844972" y="1216337"/>
                  <a:pt x="5844972" y="1216337"/>
                  <a:pt x="5844972" y="1216337"/>
                </a:cubicBezTo>
                <a:cubicBezTo>
                  <a:pt x="5852531" y="1216337"/>
                  <a:pt x="5852531" y="1216337"/>
                  <a:pt x="5852531" y="1208420"/>
                </a:cubicBezTo>
                <a:lnTo>
                  <a:pt x="5852531" y="1216337"/>
                </a:lnTo>
                <a:lnTo>
                  <a:pt x="5860450" y="1223895"/>
                </a:lnTo>
                <a:cubicBezTo>
                  <a:pt x="5860450" y="1223895"/>
                  <a:pt x="5860450" y="1223895"/>
                  <a:pt x="5860450" y="1224839"/>
                </a:cubicBezTo>
                <a:cubicBezTo>
                  <a:pt x="5860450" y="1225784"/>
                  <a:pt x="5860450" y="1227673"/>
                  <a:pt x="5860450" y="1231452"/>
                </a:cubicBezTo>
                <a:cubicBezTo>
                  <a:pt x="5852531" y="1231452"/>
                  <a:pt x="5852531" y="1231452"/>
                  <a:pt x="5852531" y="1231452"/>
                </a:cubicBezTo>
                <a:cubicBezTo>
                  <a:pt x="5852531" y="1239009"/>
                  <a:pt x="5852531" y="1239009"/>
                  <a:pt x="5852531" y="1239009"/>
                </a:cubicBezTo>
                <a:cubicBezTo>
                  <a:pt x="5860450" y="1231452"/>
                  <a:pt x="5860450" y="1231452"/>
                  <a:pt x="5860450" y="1231452"/>
                </a:cubicBezTo>
                <a:lnTo>
                  <a:pt x="5864230" y="1231991"/>
                </a:lnTo>
                <a:lnTo>
                  <a:pt x="5861395" y="1232396"/>
                </a:lnTo>
                <a:cubicBezTo>
                  <a:pt x="5860450" y="1233341"/>
                  <a:pt x="5860450" y="1235230"/>
                  <a:pt x="5860450" y="1239009"/>
                </a:cubicBezTo>
                <a:cubicBezTo>
                  <a:pt x="5860450" y="1239009"/>
                  <a:pt x="5860450" y="1239009"/>
                  <a:pt x="5868009" y="1239009"/>
                </a:cubicBezTo>
                <a:cubicBezTo>
                  <a:pt x="5868009" y="1235230"/>
                  <a:pt x="5868009" y="1233341"/>
                  <a:pt x="5867064" y="1232396"/>
                </a:cubicBezTo>
                <a:lnTo>
                  <a:pt x="5864230" y="1231991"/>
                </a:lnTo>
                <a:lnTo>
                  <a:pt x="5868009" y="1231452"/>
                </a:lnTo>
                <a:lnTo>
                  <a:pt x="5868009" y="1228618"/>
                </a:lnTo>
                <a:lnTo>
                  <a:pt x="5868009" y="1226020"/>
                </a:lnTo>
                <a:cubicBezTo>
                  <a:pt x="5868009" y="1226256"/>
                  <a:pt x="5868009" y="1225784"/>
                  <a:pt x="5868009" y="1223895"/>
                </a:cubicBezTo>
                <a:cubicBezTo>
                  <a:pt x="5868009" y="1223895"/>
                  <a:pt x="5875928" y="1231452"/>
                  <a:pt x="5875928" y="1223895"/>
                </a:cubicBezTo>
                <a:lnTo>
                  <a:pt x="5875928" y="1231452"/>
                </a:lnTo>
                <a:cubicBezTo>
                  <a:pt x="5875928" y="1233341"/>
                  <a:pt x="5875928" y="1235230"/>
                  <a:pt x="5875928" y="1239009"/>
                </a:cubicBezTo>
                <a:cubicBezTo>
                  <a:pt x="5875928" y="1246926"/>
                  <a:pt x="5883488" y="1246926"/>
                  <a:pt x="5883488" y="1239009"/>
                </a:cubicBezTo>
                <a:cubicBezTo>
                  <a:pt x="5883488" y="1239009"/>
                  <a:pt x="5885378" y="1239009"/>
                  <a:pt x="5887267" y="1239998"/>
                </a:cubicBezTo>
                <a:lnTo>
                  <a:pt x="5889560" y="1244200"/>
                </a:lnTo>
                <a:lnTo>
                  <a:pt x="5883488" y="1246926"/>
                </a:lnTo>
                <a:cubicBezTo>
                  <a:pt x="5875928" y="1246926"/>
                  <a:pt x="5883488" y="1246926"/>
                  <a:pt x="5883488" y="1254483"/>
                </a:cubicBezTo>
                <a:cubicBezTo>
                  <a:pt x="5875928" y="1262400"/>
                  <a:pt x="5875928" y="1246926"/>
                  <a:pt x="5875928" y="1262400"/>
                </a:cubicBezTo>
                <a:cubicBezTo>
                  <a:pt x="5875928" y="1246926"/>
                  <a:pt x="5868009" y="1254483"/>
                  <a:pt x="5868009" y="1262400"/>
                </a:cubicBezTo>
                <a:cubicBezTo>
                  <a:pt x="5860450" y="1254483"/>
                  <a:pt x="5860450" y="1254483"/>
                  <a:pt x="5852531" y="1254483"/>
                </a:cubicBezTo>
                <a:cubicBezTo>
                  <a:pt x="5844972" y="1254483"/>
                  <a:pt x="5844972" y="1254483"/>
                  <a:pt x="5844972" y="1254483"/>
                </a:cubicBezTo>
                <a:cubicBezTo>
                  <a:pt x="5837053" y="1269957"/>
                  <a:pt x="5829494" y="1254483"/>
                  <a:pt x="5829494" y="1262400"/>
                </a:cubicBezTo>
                <a:cubicBezTo>
                  <a:pt x="5814376" y="1262400"/>
                  <a:pt x="5798898" y="1262400"/>
                  <a:pt x="5783420" y="1269957"/>
                </a:cubicBezTo>
                <a:cubicBezTo>
                  <a:pt x="5783420" y="1269957"/>
                  <a:pt x="5775501" y="1269957"/>
                  <a:pt x="5767942" y="1269957"/>
                </a:cubicBezTo>
                <a:lnTo>
                  <a:pt x="5761869" y="1272683"/>
                </a:lnTo>
                <a:lnTo>
                  <a:pt x="5760382" y="1269957"/>
                </a:lnTo>
                <a:cubicBezTo>
                  <a:pt x="5760382" y="1273916"/>
                  <a:pt x="5760382" y="1273916"/>
                  <a:pt x="5761327" y="1272926"/>
                </a:cubicBezTo>
                <a:lnTo>
                  <a:pt x="5761869" y="1272683"/>
                </a:lnTo>
                <a:lnTo>
                  <a:pt x="5764162" y="1276884"/>
                </a:lnTo>
                <a:cubicBezTo>
                  <a:pt x="5766052" y="1277874"/>
                  <a:pt x="5767942" y="1277874"/>
                  <a:pt x="5767942" y="1277874"/>
                </a:cubicBezTo>
                <a:cubicBezTo>
                  <a:pt x="5767942" y="1269957"/>
                  <a:pt x="5775501" y="1277874"/>
                  <a:pt x="5775501" y="1277874"/>
                </a:cubicBezTo>
                <a:cubicBezTo>
                  <a:pt x="5775501" y="1269957"/>
                  <a:pt x="5783420" y="1277874"/>
                  <a:pt x="5790979" y="1277874"/>
                </a:cubicBezTo>
                <a:cubicBezTo>
                  <a:pt x="5790979" y="1285431"/>
                  <a:pt x="5790979" y="1285431"/>
                  <a:pt x="5783420" y="1292988"/>
                </a:cubicBezTo>
                <a:cubicBezTo>
                  <a:pt x="5783420" y="1285431"/>
                  <a:pt x="5783420" y="1292988"/>
                  <a:pt x="5775501" y="1292988"/>
                </a:cubicBezTo>
                <a:cubicBezTo>
                  <a:pt x="5775501" y="1292988"/>
                  <a:pt x="5775501" y="1292988"/>
                  <a:pt x="5767942" y="1292988"/>
                </a:cubicBezTo>
                <a:cubicBezTo>
                  <a:pt x="5767942" y="1300545"/>
                  <a:pt x="5775501" y="1300545"/>
                  <a:pt x="5775501" y="1300545"/>
                </a:cubicBezTo>
                <a:cubicBezTo>
                  <a:pt x="5775501" y="1300545"/>
                  <a:pt x="5775501" y="1308462"/>
                  <a:pt x="5783420" y="1308462"/>
                </a:cubicBezTo>
                <a:cubicBezTo>
                  <a:pt x="5783420" y="1316019"/>
                  <a:pt x="5775501" y="1308462"/>
                  <a:pt x="5775501" y="1308462"/>
                </a:cubicBezTo>
                <a:cubicBezTo>
                  <a:pt x="5775501" y="1316019"/>
                  <a:pt x="5783420" y="1316019"/>
                  <a:pt x="5783420" y="1316019"/>
                </a:cubicBezTo>
                <a:cubicBezTo>
                  <a:pt x="5783420" y="1323936"/>
                  <a:pt x="5783420" y="1316019"/>
                  <a:pt x="5783420" y="1323936"/>
                </a:cubicBezTo>
                <a:lnTo>
                  <a:pt x="5790979" y="1323936"/>
                </a:lnTo>
                <a:cubicBezTo>
                  <a:pt x="5790979" y="1339411"/>
                  <a:pt x="5790979" y="1331494"/>
                  <a:pt x="5798898" y="1331494"/>
                </a:cubicBezTo>
                <a:cubicBezTo>
                  <a:pt x="5783420" y="1331494"/>
                  <a:pt x="5783420" y="1346968"/>
                  <a:pt x="5775501" y="1339411"/>
                </a:cubicBezTo>
                <a:cubicBezTo>
                  <a:pt x="5767942" y="1339411"/>
                  <a:pt x="5767942" y="1339411"/>
                  <a:pt x="5767942" y="1339411"/>
                </a:cubicBezTo>
                <a:cubicBezTo>
                  <a:pt x="5767942" y="1339411"/>
                  <a:pt x="5775501" y="1346968"/>
                  <a:pt x="5775501" y="1339411"/>
                </a:cubicBezTo>
                <a:cubicBezTo>
                  <a:pt x="5775501" y="1346968"/>
                  <a:pt x="5767942" y="1339411"/>
                  <a:pt x="5767942" y="1346968"/>
                </a:cubicBezTo>
                <a:cubicBezTo>
                  <a:pt x="5767942" y="1339411"/>
                  <a:pt x="5760382" y="1346968"/>
                  <a:pt x="5752463" y="1346968"/>
                </a:cubicBezTo>
                <a:cubicBezTo>
                  <a:pt x="5752463" y="1339411"/>
                  <a:pt x="5736985" y="1346968"/>
                  <a:pt x="5729426" y="1339411"/>
                </a:cubicBezTo>
                <a:cubicBezTo>
                  <a:pt x="5729426" y="1346968"/>
                  <a:pt x="5721867" y="1339411"/>
                  <a:pt x="5721867" y="1339411"/>
                </a:cubicBezTo>
                <a:cubicBezTo>
                  <a:pt x="5713948" y="1346968"/>
                  <a:pt x="5713948" y="1346968"/>
                  <a:pt x="5706389" y="1354525"/>
                </a:cubicBezTo>
                <a:cubicBezTo>
                  <a:pt x="5706389" y="1354525"/>
                  <a:pt x="5698830" y="1354525"/>
                  <a:pt x="5698830" y="1362082"/>
                </a:cubicBezTo>
                <a:cubicBezTo>
                  <a:pt x="5698830" y="1354525"/>
                  <a:pt x="5698830" y="1354525"/>
                  <a:pt x="5698830" y="1354525"/>
                </a:cubicBezTo>
                <a:cubicBezTo>
                  <a:pt x="5690911" y="1354525"/>
                  <a:pt x="5698830" y="1362082"/>
                  <a:pt x="5690911" y="1362082"/>
                </a:cubicBezTo>
                <a:cubicBezTo>
                  <a:pt x="5690911" y="1366040"/>
                  <a:pt x="5690911" y="1366040"/>
                  <a:pt x="5690911" y="1365051"/>
                </a:cubicBezTo>
                <a:lnTo>
                  <a:pt x="5690911" y="1367030"/>
                </a:lnTo>
                <a:lnTo>
                  <a:pt x="5690911" y="1369009"/>
                </a:lnTo>
                <a:lnTo>
                  <a:pt x="5690911" y="1369999"/>
                </a:lnTo>
                <a:cubicBezTo>
                  <a:pt x="5690911" y="1354525"/>
                  <a:pt x="5682992" y="1354525"/>
                  <a:pt x="5682992" y="1362082"/>
                </a:cubicBezTo>
                <a:cubicBezTo>
                  <a:pt x="5675433" y="1362082"/>
                  <a:pt x="5675433" y="1362082"/>
                  <a:pt x="5675433" y="1362082"/>
                </a:cubicBezTo>
                <a:cubicBezTo>
                  <a:pt x="5675433" y="1362082"/>
                  <a:pt x="5675433" y="1362082"/>
                  <a:pt x="5675433" y="1363072"/>
                </a:cubicBezTo>
                <a:lnTo>
                  <a:pt x="5675433" y="1367030"/>
                </a:lnTo>
                <a:cubicBezTo>
                  <a:pt x="5675433" y="1368020"/>
                  <a:pt x="5675433" y="1369999"/>
                  <a:pt x="5675433" y="1369999"/>
                </a:cubicBezTo>
                <a:cubicBezTo>
                  <a:pt x="5675433" y="1362082"/>
                  <a:pt x="5667874" y="1362082"/>
                  <a:pt x="5667874" y="1369999"/>
                </a:cubicBezTo>
                <a:cubicBezTo>
                  <a:pt x="5660315" y="1377916"/>
                  <a:pt x="5660315" y="1369999"/>
                  <a:pt x="5660315" y="1369999"/>
                </a:cubicBezTo>
                <a:cubicBezTo>
                  <a:pt x="5660315" y="1377916"/>
                  <a:pt x="5652396" y="1362082"/>
                  <a:pt x="5652396" y="1369999"/>
                </a:cubicBezTo>
                <a:cubicBezTo>
                  <a:pt x="5644836" y="1369999"/>
                  <a:pt x="5652396" y="1369999"/>
                  <a:pt x="5652396" y="1362082"/>
                </a:cubicBezTo>
                <a:cubicBezTo>
                  <a:pt x="5644836" y="1369999"/>
                  <a:pt x="5644836" y="1369999"/>
                  <a:pt x="5644836" y="1377916"/>
                </a:cubicBezTo>
                <a:lnTo>
                  <a:pt x="5644836" y="1369999"/>
                </a:lnTo>
                <a:cubicBezTo>
                  <a:pt x="5644836" y="1377916"/>
                  <a:pt x="5636917" y="1377916"/>
                  <a:pt x="5636917" y="1369999"/>
                </a:cubicBezTo>
                <a:lnTo>
                  <a:pt x="5636917" y="1374947"/>
                </a:lnTo>
                <a:lnTo>
                  <a:pt x="5636917" y="1377916"/>
                </a:lnTo>
                <a:cubicBezTo>
                  <a:pt x="5633138" y="1373957"/>
                  <a:pt x="5631248" y="1373957"/>
                  <a:pt x="5630303" y="1375892"/>
                </a:cubicBezTo>
                <a:lnTo>
                  <a:pt x="5629945" y="1379528"/>
                </a:lnTo>
                <a:lnTo>
                  <a:pt x="5629358" y="1377916"/>
                </a:lnTo>
                <a:cubicBezTo>
                  <a:pt x="5629358" y="1381695"/>
                  <a:pt x="5629358" y="1381695"/>
                  <a:pt x="5629358" y="1380750"/>
                </a:cubicBezTo>
                <a:lnTo>
                  <a:pt x="5629358" y="1384529"/>
                </a:lnTo>
                <a:cubicBezTo>
                  <a:pt x="5629358" y="1385473"/>
                  <a:pt x="5629358" y="1385473"/>
                  <a:pt x="5629358" y="1385473"/>
                </a:cubicBezTo>
                <a:cubicBezTo>
                  <a:pt x="5621439" y="1385473"/>
                  <a:pt x="5621439" y="1385473"/>
                  <a:pt x="5621439" y="1385473"/>
                </a:cubicBezTo>
                <a:cubicBezTo>
                  <a:pt x="5621439" y="1385473"/>
                  <a:pt x="5613880" y="1385473"/>
                  <a:pt x="5613880" y="1393030"/>
                </a:cubicBezTo>
                <a:cubicBezTo>
                  <a:pt x="5606321" y="1393030"/>
                  <a:pt x="5606321" y="1385473"/>
                  <a:pt x="5606321" y="1393030"/>
                </a:cubicBezTo>
                <a:cubicBezTo>
                  <a:pt x="5606321" y="1400947"/>
                  <a:pt x="5606321" y="1393030"/>
                  <a:pt x="5613880" y="1393030"/>
                </a:cubicBezTo>
                <a:cubicBezTo>
                  <a:pt x="5613880" y="1400947"/>
                  <a:pt x="5621439" y="1393030"/>
                  <a:pt x="5621439" y="1393030"/>
                </a:cubicBezTo>
                <a:cubicBezTo>
                  <a:pt x="5613880" y="1393030"/>
                  <a:pt x="5613880" y="1393030"/>
                  <a:pt x="5613880" y="1393030"/>
                </a:cubicBezTo>
                <a:cubicBezTo>
                  <a:pt x="5613880" y="1393030"/>
                  <a:pt x="5621439" y="1393030"/>
                  <a:pt x="5621439" y="1385473"/>
                </a:cubicBezTo>
                <a:cubicBezTo>
                  <a:pt x="5621439" y="1393030"/>
                  <a:pt x="5629358" y="1385473"/>
                  <a:pt x="5629358" y="1385473"/>
                </a:cubicBezTo>
                <a:cubicBezTo>
                  <a:pt x="5629358" y="1393030"/>
                  <a:pt x="5621439" y="1385473"/>
                  <a:pt x="5621439" y="1400947"/>
                </a:cubicBezTo>
                <a:cubicBezTo>
                  <a:pt x="5621439" y="1393030"/>
                  <a:pt x="5613880" y="1408504"/>
                  <a:pt x="5613880" y="1400947"/>
                </a:cubicBezTo>
                <a:lnTo>
                  <a:pt x="5613880" y="1408504"/>
                </a:lnTo>
                <a:cubicBezTo>
                  <a:pt x="5613880" y="1408504"/>
                  <a:pt x="5606321" y="1400947"/>
                  <a:pt x="5598762" y="1408504"/>
                </a:cubicBezTo>
                <a:cubicBezTo>
                  <a:pt x="5590843" y="1408504"/>
                  <a:pt x="5575365" y="1416061"/>
                  <a:pt x="5575365" y="1408504"/>
                </a:cubicBezTo>
                <a:cubicBezTo>
                  <a:pt x="5575365" y="1416061"/>
                  <a:pt x="5567806" y="1408504"/>
                  <a:pt x="5567806" y="1408504"/>
                </a:cubicBezTo>
                <a:cubicBezTo>
                  <a:pt x="5567806" y="1416061"/>
                  <a:pt x="5567806" y="1408504"/>
                  <a:pt x="5559887" y="1416061"/>
                </a:cubicBezTo>
                <a:cubicBezTo>
                  <a:pt x="5559887" y="1400947"/>
                  <a:pt x="5552328" y="1416061"/>
                  <a:pt x="5552328" y="1408504"/>
                </a:cubicBezTo>
                <a:lnTo>
                  <a:pt x="5544769" y="1416061"/>
                </a:lnTo>
                <a:cubicBezTo>
                  <a:pt x="5544769" y="1423978"/>
                  <a:pt x="5544769" y="1408504"/>
                  <a:pt x="5536850" y="1416061"/>
                </a:cubicBezTo>
                <a:cubicBezTo>
                  <a:pt x="5536850" y="1416061"/>
                  <a:pt x="5536850" y="1416061"/>
                  <a:pt x="5536850" y="1417051"/>
                </a:cubicBezTo>
                <a:lnTo>
                  <a:pt x="5536850" y="1419030"/>
                </a:lnTo>
                <a:lnTo>
                  <a:pt x="5536850" y="1423978"/>
                </a:lnTo>
                <a:cubicBezTo>
                  <a:pt x="5529290" y="1423978"/>
                  <a:pt x="5529290" y="1423978"/>
                  <a:pt x="5521371" y="1423978"/>
                </a:cubicBezTo>
                <a:cubicBezTo>
                  <a:pt x="5521371" y="1423978"/>
                  <a:pt x="5521371" y="1423978"/>
                  <a:pt x="5521371" y="1424923"/>
                </a:cubicBezTo>
                <a:lnTo>
                  <a:pt x="5521371" y="1427757"/>
                </a:lnTo>
                <a:cubicBezTo>
                  <a:pt x="5521371" y="1427757"/>
                  <a:pt x="5521371" y="1427757"/>
                  <a:pt x="5521371" y="1431536"/>
                </a:cubicBezTo>
                <a:cubicBezTo>
                  <a:pt x="5513812" y="1439453"/>
                  <a:pt x="5513812" y="1439453"/>
                  <a:pt x="5513812" y="1439453"/>
                </a:cubicBezTo>
                <a:cubicBezTo>
                  <a:pt x="5513812" y="1439453"/>
                  <a:pt x="5521371" y="1447010"/>
                  <a:pt x="5521371" y="1439453"/>
                </a:cubicBezTo>
                <a:cubicBezTo>
                  <a:pt x="5521371" y="1439453"/>
                  <a:pt x="5529290" y="1439453"/>
                  <a:pt x="5521371" y="1431536"/>
                </a:cubicBezTo>
                <a:cubicBezTo>
                  <a:pt x="5529290" y="1431536"/>
                  <a:pt x="5521371" y="1439453"/>
                  <a:pt x="5529290" y="1439453"/>
                </a:cubicBezTo>
                <a:cubicBezTo>
                  <a:pt x="5529290" y="1435494"/>
                  <a:pt x="5529290" y="1433515"/>
                  <a:pt x="5530235" y="1431581"/>
                </a:cubicBezTo>
                <a:lnTo>
                  <a:pt x="5530414" y="1431375"/>
                </a:lnTo>
                <a:lnTo>
                  <a:pt x="5535905" y="1430591"/>
                </a:lnTo>
                <a:cubicBezTo>
                  <a:pt x="5536850" y="1429646"/>
                  <a:pt x="5536850" y="1427757"/>
                  <a:pt x="5536850" y="1423978"/>
                </a:cubicBezTo>
                <a:lnTo>
                  <a:pt x="5536850" y="1431536"/>
                </a:lnTo>
                <a:cubicBezTo>
                  <a:pt x="5544769" y="1423978"/>
                  <a:pt x="5544769" y="1431536"/>
                  <a:pt x="5544769" y="1423978"/>
                </a:cubicBezTo>
                <a:cubicBezTo>
                  <a:pt x="5544769" y="1423978"/>
                  <a:pt x="5552328" y="1431536"/>
                  <a:pt x="5552328" y="1423978"/>
                </a:cubicBezTo>
                <a:cubicBezTo>
                  <a:pt x="5552328" y="1423978"/>
                  <a:pt x="5552328" y="1423978"/>
                  <a:pt x="5544769" y="1423978"/>
                </a:cubicBezTo>
                <a:cubicBezTo>
                  <a:pt x="5552328" y="1416061"/>
                  <a:pt x="5552328" y="1431536"/>
                  <a:pt x="5559887" y="1423978"/>
                </a:cubicBezTo>
                <a:cubicBezTo>
                  <a:pt x="5559887" y="1423978"/>
                  <a:pt x="5559887" y="1425868"/>
                  <a:pt x="5560877" y="1426812"/>
                </a:cubicBezTo>
                <a:lnTo>
                  <a:pt x="5563281" y="1425829"/>
                </a:lnTo>
                <a:lnTo>
                  <a:pt x="5566816" y="1427757"/>
                </a:lnTo>
                <a:cubicBezTo>
                  <a:pt x="5567806" y="1427757"/>
                  <a:pt x="5567806" y="1427757"/>
                  <a:pt x="5567806" y="1431536"/>
                </a:cubicBezTo>
                <a:cubicBezTo>
                  <a:pt x="5567806" y="1431536"/>
                  <a:pt x="5567806" y="1429646"/>
                  <a:pt x="5567806" y="1428702"/>
                </a:cubicBezTo>
                <a:lnTo>
                  <a:pt x="5567806" y="1424923"/>
                </a:lnTo>
                <a:cubicBezTo>
                  <a:pt x="5567806" y="1423978"/>
                  <a:pt x="5567806" y="1423978"/>
                  <a:pt x="5567806" y="1423978"/>
                </a:cubicBezTo>
                <a:cubicBezTo>
                  <a:pt x="5567806" y="1423978"/>
                  <a:pt x="5567806" y="1431536"/>
                  <a:pt x="5575365" y="1431536"/>
                </a:cubicBezTo>
                <a:cubicBezTo>
                  <a:pt x="5582924" y="1423978"/>
                  <a:pt x="5590843" y="1423978"/>
                  <a:pt x="5598762" y="1423978"/>
                </a:cubicBezTo>
                <a:cubicBezTo>
                  <a:pt x="5598762" y="1423978"/>
                  <a:pt x="5606321" y="1416061"/>
                  <a:pt x="5613880" y="1423978"/>
                </a:cubicBezTo>
                <a:lnTo>
                  <a:pt x="5621439" y="1423978"/>
                </a:lnTo>
                <a:lnTo>
                  <a:pt x="5618416" y="1419228"/>
                </a:lnTo>
                <a:lnTo>
                  <a:pt x="5621439" y="1416061"/>
                </a:lnTo>
                <a:cubicBezTo>
                  <a:pt x="5629358" y="1423978"/>
                  <a:pt x="5636917" y="1416061"/>
                  <a:pt x="5644836" y="1416061"/>
                </a:cubicBezTo>
                <a:cubicBezTo>
                  <a:pt x="5644836" y="1416061"/>
                  <a:pt x="5652396" y="1416061"/>
                  <a:pt x="5660315" y="1416061"/>
                </a:cubicBezTo>
                <a:cubicBezTo>
                  <a:pt x="5660315" y="1416061"/>
                  <a:pt x="5652396" y="1416061"/>
                  <a:pt x="5660315" y="1423978"/>
                </a:cubicBezTo>
                <a:lnTo>
                  <a:pt x="5660315" y="1419030"/>
                </a:lnTo>
                <a:lnTo>
                  <a:pt x="5660315" y="1417186"/>
                </a:lnTo>
                <a:lnTo>
                  <a:pt x="5660315" y="1416061"/>
                </a:lnTo>
                <a:cubicBezTo>
                  <a:pt x="5667874" y="1416061"/>
                  <a:pt x="5675433" y="1423978"/>
                  <a:pt x="5675433" y="1416061"/>
                </a:cubicBezTo>
                <a:cubicBezTo>
                  <a:pt x="5675433" y="1416061"/>
                  <a:pt x="5675433" y="1416061"/>
                  <a:pt x="5675433" y="1408504"/>
                </a:cubicBezTo>
                <a:cubicBezTo>
                  <a:pt x="5675433" y="1416061"/>
                  <a:pt x="5682992" y="1416061"/>
                  <a:pt x="5690911" y="1416061"/>
                </a:cubicBezTo>
                <a:cubicBezTo>
                  <a:pt x="5690911" y="1416061"/>
                  <a:pt x="5682992" y="1416061"/>
                  <a:pt x="5682992" y="1423978"/>
                </a:cubicBezTo>
                <a:cubicBezTo>
                  <a:pt x="5682992" y="1416061"/>
                  <a:pt x="5690911" y="1423978"/>
                  <a:pt x="5690911" y="1416061"/>
                </a:cubicBezTo>
                <a:cubicBezTo>
                  <a:pt x="5706389" y="1423978"/>
                  <a:pt x="5713948" y="1408504"/>
                  <a:pt x="5721867" y="1416061"/>
                </a:cubicBezTo>
                <a:cubicBezTo>
                  <a:pt x="5721867" y="1416061"/>
                  <a:pt x="5729426" y="1408504"/>
                  <a:pt x="5729426" y="1416061"/>
                </a:cubicBezTo>
                <a:cubicBezTo>
                  <a:pt x="5729426" y="1416061"/>
                  <a:pt x="5736985" y="1408504"/>
                  <a:pt x="5736985" y="1416061"/>
                </a:cubicBezTo>
                <a:cubicBezTo>
                  <a:pt x="5736985" y="1423978"/>
                  <a:pt x="5744904" y="1423978"/>
                  <a:pt x="5744904" y="1423978"/>
                </a:cubicBezTo>
                <a:cubicBezTo>
                  <a:pt x="5744904" y="1431536"/>
                  <a:pt x="5736985" y="1423978"/>
                  <a:pt x="5736985" y="1431536"/>
                </a:cubicBezTo>
                <a:cubicBezTo>
                  <a:pt x="5736985" y="1423978"/>
                  <a:pt x="5736985" y="1431536"/>
                  <a:pt x="5729426" y="1431536"/>
                </a:cubicBezTo>
                <a:cubicBezTo>
                  <a:pt x="5729426" y="1431536"/>
                  <a:pt x="5729426" y="1431536"/>
                  <a:pt x="5729426" y="1423978"/>
                </a:cubicBezTo>
                <a:cubicBezTo>
                  <a:pt x="5729426" y="1431536"/>
                  <a:pt x="5729426" y="1431536"/>
                  <a:pt x="5721867" y="1431536"/>
                </a:cubicBezTo>
                <a:cubicBezTo>
                  <a:pt x="5721867" y="1423978"/>
                  <a:pt x="5713948" y="1431536"/>
                  <a:pt x="5713948" y="1431536"/>
                </a:cubicBezTo>
                <a:cubicBezTo>
                  <a:pt x="5706389" y="1431536"/>
                  <a:pt x="5713948" y="1439453"/>
                  <a:pt x="5706389" y="1439453"/>
                </a:cubicBezTo>
                <a:cubicBezTo>
                  <a:pt x="5706389" y="1423978"/>
                  <a:pt x="5698830" y="1439453"/>
                  <a:pt x="5698830" y="1431536"/>
                </a:cubicBezTo>
                <a:cubicBezTo>
                  <a:pt x="5690911" y="1431536"/>
                  <a:pt x="5682992" y="1439453"/>
                  <a:pt x="5667874" y="1439453"/>
                </a:cubicBezTo>
                <a:cubicBezTo>
                  <a:pt x="5675433" y="1431536"/>
                  <a:pt x="5675433" y="1431536"/>
                  <a:pt x="5675433" y="1431536"/>
                </a:cubicBezTo>
                <a:cubicBezTo>
                  <a:pt x="5667874" y="1431536"/>
                  <a:pt x="5667874" y="1439453"/>
                  <a:pt x="5667874" y="1439453"/>
                </a:cubicBezTo>
                <a:cubicBezTo>
                  <a:pt x="5667874" y="1439453"/>
                  <a:pt x="5660315" y="1439453"/>
                  <a:pt x="5660315" y="1447010"/>
                </a:cubicBezTo>
                <a:cubicBezTo>
                  <a:pt x="5660315" y="1439453"/>
                  <a:pt x="5652396" y="1439453"/>
                  <a:pt x="5652396" y="1439453"/>
                </a:cubicBezTo>
                <a:cubicBezTo>
                  <a:pt x="5652396" y="1431536"/>
                  <a:pt x="5644836" y="1439453"/>
                  <a:pt x="5644836" y="1439453"/>
                </a:cubicBezTo>
                <a:cubicBezTo>
                  <a:pt x="5636917" y="1439453"/>
                  <a:pt x="5636917" y="1447010"/>
                  <a:pt x="5636917" y="1439453"/>
                </a:cubicBezTo>
                <a:cubicBezTo>
                  <a:pt x="5636917" y="1439453"/>
                  <a:pt x="5636917" y="1439453"/>
                  <a:pt x="5636917" y="1431536"/>
                </a:cubicBezTo>
                <a:cubicBezTo>
                  <a:pt x="5636917" y="1439453"/>
                  <a:pt x="5629358" y="1431536"/>
                  <a:pt x="5629358" y="1439453"/>
                </a:cubicBezTo>
                <a:cubicBezTo>
                  <a:pt x="5629358" y="1431536"/>
                  <a:pt x="5629358" y="1439453"/>
                  <a:pt x="5621439" y="1439453"/>
                </a:cubicBezTo>
                <a:lnTo>
                  <a:pt x="5621439" y="1447010"/>
                </a:lnTo>
                <a:cubicBezTo>
                  <a:pt x="5621439" y="1439453"/>
                  <a:pt x="5613880" y="1439453"/>
                  <a:pt x="5613880" y="1447010"/>
                </a:cubicBezTo>
                <a:cubicBezTo>
                  <a:pt x="5613880" y="1447010"/>
                  <a:pt x="5613880" y="1447010"/>
                  <a:pt x="5613880" y="1439453"/>
                </a:cubicBezTo>
                <a:cubicBezTo>
                  <a:pt x="5606321" y="1447010"/>
                  <a:pt x="5590843" y="1439453"/>
                  <a:pt x="5582924" y="1462484"/>
                </a:cubicBezTo>
                <a:lnTo>
                  <a:pt x="5575365" y="1462484"/>
                </a:lnTo>
                <a:cubicBezTo>
                  <a:pt x="5567806" y="1470041"/>
                  <a:pt x="5559887" y="1470041"/>
                  <a:pt x="5552328" y="1470041"/>
                </a:cubicBezTo>
                <a:cubicBezTo>
                  <a:pt x="5544769" y="1477598"/>
                  <a:pt x="5544769" y="1477598"/>
                  <a:pt x="5544769" y="1462484"/>
                </a:cubicBezTo>
                <a:cubicBezTo>
                  <a:pt x="5536850" y="1477598"/>
                  <a:pt x="5536850" y="1462484"/>
                  <a:pt x="5536850" y="1470041"/>
                </a:cubicBezTo>
                <a:cubicBezTo>
                  <a:pt x="5536850" y="1462484"/>
                  <a:pt x="5529290" y="1462484"/>
                  <a:pt x="5529290" y="1470041"/>
                </a:cubicBezTo>
                <a:lnTo>
                  <a:pt x="5536850" y="1470041"/>
                </a:lnTo>
                <a:cubicBezTo>
                  <a:pt x="5529290" y="1477598"/>
                  <a:pt x="5529290" y="1470041"/>
                  <a:pt x="5521371" y="1477598"/>
                </a:cubicBezTo>
                <a:cubicBezTo>
                  <a:pt x="5521371" y="1470041"/>
                  <a:pt x="5521371" y="1470041"/>
                  <a:pt x="5513812" y="1462484"/>
                </a:cubicBezTo>
                <a:cubicBezTo>
                  <a:pt x="5513812" y="1470041"/>
                  <a:pt x="5521371" y="1477598"/>
                  <a:pt x="5521371" y="1477598"/>
                </a:cubicBezTo>
                <a:cubicBezTo>
                  <a:pt x="5521371" y="1477598"/>
                  <a:pt x="5513812" y="1470041"/>
                  <a:pt x="5513812" y="1477598"/>
                </a:cubicBezTo>
                <a:lnTo>
                  <a:pt x="5513812" y="1470041"/>
                </a:lnTo>
                <a:cubicBezTo>
                  <a:pt x="5506253" y="1470041"/>
                  <a:pt x="5513812" y="1477598"/>
                  <a:pt x="5513812" y="1477598"/>
                </a:cubicBezTo>
                <a:cubicBezTo>
                  <a:pt x="5506253" y="1477598"/>
                  <a:pt x="5498334" y="1485515"/>
                  <a:pt x="5490775" y="1485515"/>
                </a:cubicBezTo>
                <a:cubicBezTo>
                  <a:pt x="5490775" y="1493432"/>
                  <a:pt x="5482856" y="1485515"/>
                  <a:pt x="5482856" y="1493432"/>
                </a:cubicBezTo>
                <a:cubicBezTo>
                  <a:pt x="5482856" y="1485515"/>
                  <a:pt x="5482856" y="1485515"/>
                  <a:pt x="5482856" y="1485515"/>
                </a:cubicBezTo>
                <a:cubicBezTo>
                  <a:pt x="5482856" y="1481556"/>
                  <a:pt x="5482856" y="1481556"/>
                  <a:pt x="5482856" y="1481556"/>
                </a:cubicBezTo>
                <a:lnTo>
                  <a:pt x="5482856" y="1478587"/>
                </a:lnTo>
                <a:cubicBezTo>
                  <a:pt x="5482856" y="1477598"/>
                  <a:pt x="5482856" y="1477598"/>
                  <a:pt x="5482856" y="1477598"/>
                </a:cubicBezTo>
                <a:cubicBezTo>
                  <a:pt x="5482856" y="1477598"/>
                  <a:pt x="5482856" y="1477598"/>
                  <a:pt x="5482856" y="1470041"/>
                </a:cubicBezTo>
                <a:cubicBezTo>
                  <a:pt x="5482856" y="1477778"/>
                  <a:pt x="5484836" y="1475888"/>
                  <a:pt x="5486816" y="1473010"/>
                </a:cubicBezTo>
                <a:lnTo>
                  <a:pt x="5489501" y="1469082"/>
                </a:lnTo>
                <a:lnTo>
                  <a:pt x="5489610" y="1469087"/>
                </a:lnTo>
                <a:lnTo>
                  <a:pt x="5490775" y="1470041"/>
                </a:lnTo>
                <a:cubicBezTo>
                  <a:pt x="5490775" y="1466262"/>
                  <a:pt x="5490775" y="1468151"/>
                  <a:pt x="5489785" y="1469096"/>
                </a:cubicBezTo>
                <a:lnTo>
                  <a:pt x="5489610" y="1469087"/>
                </a:lnTo>
                <a:lnTo>
                  <a:pt x="5489538" y="1469029"/>
                </a:lnTo>
                <a:lnTo>
                  <a:pt x="5489501" y="1469082"/>
                </a:lnTo>
                <a:lnTo>
                  <a:pt x="5487434" y="1468978"/>
                </a:lnTo>
                <a:cubicBezTo>
                  <a:pt x="5486321" y="1468151"/>
                  <a:pt x="5484836" y="1466262"/>
                  <a:pt x="5482856" y="1462484"/>
                </a:cubicBezTo>
                <a:cubicBezTo>
                  <a:pt x="5482856" y="1470041"/>
                  <a:pt x="5482856" y="1470041"/>
                  <a:pt x="5482856" y="1470041"/>
                </a:cubicBezTo>
                <a:lnTo>
                  <a:pt x="5475297" y="1470041"/>
                </a:lnTo>
                <a:cubicBezTo>
                  <a:pt x="5475297" y="1473819"/>
                  <a:pt x="5475297" y="1473819"/>
                  <a:pt x="5474307" y="1472875"/>
                </a:cubicBezTo>
                <a:lnTo>
                  <a:pt x="5470576" y="1471349"/>
                </a:lnTo>
                <a:lnTo>
                  <a:pt x="5470347" y="1470041"/>
                </a:lnTo>
                <a:cubicBezTo>
                  <a:pt x="5469358" y="1468151"/>
                  <a:pt x="5467378" y="1466262"/>
                  <a:pt x="5467378" y="1470041"/>
                </a:cubicBezTo>
                <a:cubicBezTo>
                  <a:pt x="5467378" y="1477598"/>
                  <a:pt x="5459819" y="1470041"/>
                  <a:pt x="5452260" y="1477598"/>
                </a:cubicBezTo>
                <a:cubicBezTo>
                  <a:pt x="5452260" y="1477598"/>
                  <a:pt x="5452260" y="1477598"/>
                  <a:pt x="5452260" y="1476653"/>
                </a:cubicBezTo>
                <a:cubicBezTo>
                  <a:pt x="5452260" y="1475709"/>
                  <a:pt x="5452260" y="1473819"/>
                  <a:pt x="5452260" y="1470041"/>
                </a:cubicBezTo>
                <a:lnTo>
                  <a:pt x="5444701" y="1470041"/>
                </a:lnTo>
                <a:cubicBezTo>
                  <a:pt x="5444701" y="1470041"/>
                  <a:pt x="5444701" y="1470041"/>
                  <a:pt x="5444701" y="1470985"/>
                </a:cubicBezTo>
                <a:lnTo>
                  <a:pt x="5444701" y="1471930"/>
                </a:lnTo>
                <a:lnTo>
                  <a:pt x="5444701" y="1477598"/>
                </a:lnTo>
                <a:cubicBezTo>
                  <a:pt x="5436782" y="1477598"/>
                  <a:pt x="5436782" y="1493432"/>
                  <a:pt x="5436782" y="1493432"/>
                </a:cubicBezTo>
                <a:cubicBezTo>
                  <a:pt x="5436782" y="1485515"/>
                  <a:pt x="5436782" y="1485515"/>
                  <a:pt x="5429223" y="1485515"/>
                </a:cubicBezTo>
                <a:cubicBezTo>
                  <a:pt x="5429223" y="1485515"/>
                  <a:pt x="5429223" y="1485515"/>
                  <a:pt x="5421304" y="1493432"/>
                </a:cubicBezTo>
                <a:cubicBezTo>
                  <a:pt x="5421304" y="1485515"/>
                  <a:pt x="5421304" y="1485515"/>
                  <a:pt x="5421304" y="1485515"/>
                </a:cubicBezTo>
                <a:cubicBezTo>
                  <a:pt x="5413744" y="1477598"/>
                  <a:pt x="5421304" y="1485515"/>
                  <a:pt x="5413744" y="1485515"/>
                </a:cubicBezTo>
                <a:cubicBezTo>
                  <a:pt x="5413744" y="1485515"/>
                  <a:pt x="5405825" y="1485515"/>
                  <a:pt x="5405825" y="1477598"/>
                </a:cubicBezTo>
                <a:lnTo>
                  <a:pt x="5405825" y="1470041"/>
                </a:lnTo>
                <a:cubicBezTo>
                  <a:pt x="5405825" y="1462484"/>
                  <a:pt x="5405825" y="1470041"/>
                  <a:pt x="5398266" y="1470041"/>
                </a:cubicBezTo>
                <a:cubicBezTo>
                  <a:pt x="5390707" y="1485515"/>
                  <a:pt x="5383148" y="1470041"/>
                  <a:pt x="5383148" y="1477598"/>
                </a:cubicBezTo>
                <a:cubicBezTo>
                  <a:pt x="5383148" y="1477598"/>
                  <a:pt x="5383148" y="1477598"/>
                  <a:pt x="5383148" y="1470041"/>
                </a:cubicBezTo>
                <a:cubicBezTo>
                  <a:pt x="5383148" y="1454567"/>
                  <a:pt x="5375229" y="1462484"/>
                  <a:pt x="5375229" y="1470041"/>
                </a:cubicBezTo>
                <a:cubicBezTo>
                  <a:pt x="5375229" y="1462484"/>
                  <a:pt x="5375229" y="1462484"/>
                  <a:pt x="5375229" y="1462484"/>
                </a:cubicBezTo>
                <a:cubicBezTo>
                  <a:pt x="5375229" y="1462484"/>
                  <a:pt x="5375229" y="1462484"/>
                  <a:pt x="5367310" y="1462484"/>
                </a:cubicBezTo>
                <a:cubicBezTo>
                  <a:pt x="5367310" y="1462484"/>
                  <a:pt x="5375229" y="1462484"/>
                  <a:pt x="5375229" y="1454567"/>
                </a:cubicBezTo>
                <a:lnTo>
                  <a:pt x="5367310" y="1454567"/>
                </a:lnTo>
                <a:cubicBezTo>
                  <a:pt x="5359751" y="1454567"/>
                  <a:pt x="5359751" y="1454567"/>
                  <a:pt x="5359751" y="1454567"/>
                </a:cubicBezTo>
                <a:lnTo>
                  <a:pt x="5354037" y="1454567"/>
                </a:lnTo>
                <a:cubicBezTo>
                  <a:pt x="5354082" y="1454567"/>
                  <a:pt x="5352192" y="1454567"/>
                  <a:pt x="5352192" y="1454567"/>
                </a:cubicBezTo>
                <a:lnTo>
                  <a:pt x="5344273" y="1454567"/>
                </a:lnTo>
                <a:cubicBezTo>
                  <a:pt x="5344273" y="1454567"/>
                  <a:pt x="5344273" y="1454567"/>
                  <a:pt x="5329155" y="1454567"/>
                </a:cubicBezTo>
                <a:lnTo>
                  <a:pt x="5329155" y="1462484"/>
                </a:lnTo>
                <a:lnTo>
                  <a:pt x="5321236" y="1454567"/>
                </a:lnTo>
                <a:cubicBezTo>
                  <a:pt x="5321236" y="1454567"/>
                  <a:pt x="5321236" y="1454567"/>
                  <a:pt x="5290639" y="1454567"/>
                </a:cubicBezTo>
                <a:cubicBezTo>
                  <a:pt x="5290639" y="1470041"/>
                  <a:pt x="5290639" y="1454567"/>
                  <a:pt x="5282720" y="1462484"/>
                </a:cubicBezTo>
                <a:lnTo>
                  <a:pt x="5282720" y="1454567"/>
                </a:lnTo>
                <a:cubicBezTo>
                  <a:pt x="5282720" y="1454567"/>
                  <a:pt x="5282720" y="1454567"/>
                  <a:pt x="5275161" y="1454567"/>
                </a:cubicBezTo>
                <a:cubicBezTo>
                  <a:pt x="5275161" y="1454567"/>
                  <a:pt x="5275161" y="1454567"/>
                  <a:pt x="5267242" y="1454567"/>
                </a:cubicBezTo>
                <a:cubicBezTo>
                  <a:pt x="5267242" y="1454567"/>
                  <a:pt x="5267242" y="1454567"/>
                  <a:pt x="5259683" y="1454567"/>
                </a:cubicBezTo>
                <a:lnTo>
                  <a:pt x="5259683" y="1462484"/>
                </a:lnTo>
                <a:cubicBezTo>
                  <a:pt x="5251764" y="1454567"/>
                  <a:pt x="5251764" y="1462484"/>
                  <a:pt x="5236646" y="1462484"/>
                </a:cubicBezTo>
                <a:cubicBezTo>
                  <a:pt x="5236646" y="1470041"/>
                  <a:pt x="5229087" y="1462484"/>
                  <a:pt x="5229087" y="1462484"/>
                </a:cubicBezTo>
                <a:lnTo>
                  <a:pt x="5228897" y="1462484"/>
                </a:lnTo>
                <a:lnTo>
                  <a:pt x="5228963" y="1462332"/>
                </a:lnTo>
                <a:cubicBezTo>
                  <a:pt x="5229087" y="1460864"/>
                  <a:pt x="5229087" y="1458435"/>
                  <a:pt x="5229087" y="1454567"/>
                </a:cubicBezTo>
                <a:cubicBezTo>
                  <a:pt x="5229087" y="1454567"/>
                  <a:pt x="5229087" y="1454567"/>
                  <a:pt x="5221168" y="1454567"/>
                </a:cubicBezTo>
                <a:cubicBezTo>
                  <a:pt x="5221168" y="1454567"/>
                  <a:pt x="5221168" y="1454567"/>
                  <a:pt x="5213249" y="1454567"/>
                </a:cubicBezTo>
                <a:cubicBezTo>
                  <a:pt x="5213249" y="1454567"/>
                  <a:pt x="5221168" y="1462484"/>
                  <a:pt x="5213249" y="1462484"/>
                </a:cubicBezTo>
                <a:cubicBezTo>
                  <a:pt x="5213249" y="1454567"/>
                  <a:pt x="5213249" y="1454567"/>
                  <a:pt x="5205690" y="1454567"/>
                </a:cubicBezTo>
                <a:cubicBezTo>
                  <a:pt x="5205690" y="1454567"/>
                  <a:pt x="5205690" y="1454567"/>
                  <a:pt x="3626921" y="1454567"/>
                </a:cubicBezTo>
                <a:cubicBezTo>
                  <a:pt x="3626921" y="1454567"/>
                  <a:pt x="3626921" y="1454567"/>
                  <a:pt x="2679875" y="1454567"/>
                </a:cubicBezTo>
                <a:cubicBezTo>
                  <a:pt x="2679875" y="1454567"/>
                  <a:pt x="2679875" y="1454567"/>
                  <a:pt x="1185697" y="1454567"/>
                </a:cubicBezTo>
                <a:cubicBezTo>
                  <a:pt x="1185697" y="1454567"/>
                  <a:pt x="1185697" y="1454567"/>
                  <a:pt x="1116585" y="1454567"/>
                </a:cubicBezTo>
                <a:cubicBezTo>
                  <a:pt x="1109026" y="1454567"/>
                  <a:pt x="1109026" y="1454567"/>
                  <a:pt x="1109026" y="1462484"/>
                </a:cubicBezTo>
                <a:cubicBezTo>
                  <a:pt x="1109026" y="1454567"/>
                  <a:pt x="1109026" y="1454567"/>
                  <a:pt x="1109026" y="1454567"/>
                </a:cubicBezTo>
                <a:cubicBezTo>
                  <a:pt x="1109026" y="1454567"/>
                  <a:pt x="1109026" y="1454567"/>
                  <a:pt x="1078070" y="1454567"/>
                </a:cubicBezTo>
                <a:lnTo>
                  <a:pt x="1078070" y="1462484"/>
                </a:lnTo>
                <a:cubicBezTo>
                  <a:pt x="1078070" y="1462484"/>
                  <a:pt x="1078070" y="1462484"/>
                  <a:pt x="1070511" y="1470041"/>
                </a:cubicBezTo>
                <a:cubicBezTo>
                  <a:pt x="1070511" y="1462484"/>
                  <a:pt x="1062591" y="1454567"/>
                  <a:pt x="1070511" y="1454567"/>
                </a:cubicBezTo>
                <a:cubicBezTo>
                  <a:pt x="1070511" y="1454567"/>
                  <a:pt x="1070511" y="1454567"/>
                  <a:pt x="1062591" y="1454567"/>
                </a:cubicBezTo>
                <a:cubicBezTo>
                  <a:pt x="1062591" y="1454567"/>
                  <a:pt x="1062591" y="1454567"/>
                  <a:pt x="1055032" y="1454567"/>
                </a:cubicBezTo>
                <a:lnTo>
                  <a:pt x="1055032" y="1462484"/>
                </a:lnTo>
                <a:cubicBezTo>
                  <a:pt x="1047473" y="1470041"/>
                  <a:pt x="1047473" y="1477598"/>
                  <a:pt x="1047473" y="1477598"/>
                </a:cubicBezTo>
                <a:cubicBezTo>
                  <a:pt x="1047473" y="1493432"/>
                  <a:pt x="1047473" y="1493432"/>
                  <a:pt x="1047473" y="1500989"/>
                </a:cubicBezTo>
                <a:cubicBezTo>
                  <a:pt x="1039554" y="1524020"/>
                  <a:pt x="1024076" y="1477598"/>
                  <a:pt x="1024076" y="1516103"/>
                </a:cubicBezTo>
                <a:cubicBezTo>
                  <a:pt x="1016517" y="1508546"/>
                  <a:pt x="1016517" y="1500989"/>
                  <a:pt x="1024076" y="1493432"/>
                </a:cubicBezTo>
                <a:cubicBezTo>
                  <a:pt x="1016517" y="1477598"/>
                  <a:pt x="1001039" y="1470041"/>
                  <a:pt x="993480" y="1477598"/>
                </a:cubicBezTo>
                <a:cubicBezTo>
                  <a:pt x="993480" y="1477598"/>
                  <a:pt x="993480" y="1485515"/>
                  <a:pt x="993480" y="1493432"/>
                </a:cubicBezTo>
                <a:cubicBezTo>
                  <a:pt x="985561" y="1493432"/>
                  <a:pt x="985561" y="1493432"/>
                  <a:pt x="985561" y="1485515"/>
                </a:cubicBezTo>
                <a:cubicBezTo>
                  <a:pt x="978002" y="1485515"/>
                  <a:pt x="985561" y="1485515"/>
                  <a:pt x="978002" y="1477598"/>
                </a:cubicBezTo>
                <a:cubicBezTo>
                  <a:pt x="978002" y="1477598"/>
                  <a:pt x="970083" y="1470041"/>
                  <a:pt x="970083" y="1477598"/>
                </a:cubicBezTo>
                <a:lnTo>
                  <a:pt x="970083" y="1485515"/>
                </a:lnTo>
                <a:cubicBezTo>
                  <a:pt x="962524" y="1477598"/>
                  <a:pt x="954964" y="1477598"/>
                  <a:pt x="954964" y="1470041"/>
                </a:cubicBezTo>
                <a:cubicBezTo>
                  <a:pt x="947405" y="1470041"/>
                  <a:pt x="954964" y="1477598"/>
                  <a:pt x="954964" y="1477598"/>
                </a:cubicBezTo>
                <a:cubicBezTo>
                  <a:pt x="947405" y="1470041"/>
                  <a:pt x="947405" y="1470041"/>
                  <a:pt x="947405" y="1454567"/>
                </a:cubicBezTo>
                <a:cubicBezTo>
                  <a:pt x="943446" y="1454567"/>
                  <a:pt x="941466" y="1454567"/>
                  <a:pt x="939487" y="1455556"/>
                </a:cubicBezTo>
                <a:lnTo>
                  <a:pt x="932676" y="1461514"/>
                </a:lnTo>
                <a:lnTo>
                  <a:pt x="932557" y="1461359"/>
                </a:lnTo>
                <a:cubicBezTo>
                  <a:pt x="931567" y="1458435"/>
                  <a:pt x="931567" y="1454567"/>
                  <a:pt x="931567" y="1454567"/>
                </a:cubicBezTo>
                <a:cubicBezTo>
                  <a:pt x="931567" y="1454567"/>
                  <a:pt x="924008" y="1454567"/>
                  <a:pt x="924008" y="1462484"/>
                </a:cubicBezTo>
                <a:cubicBezTo>
                  <a:pt x="924008" y="1454567"/>
                  <a:pt x="916449" y="1454567"/>
                  <a:pt x="916449" y="1447010"/>
                </a:cubicBezTo>
                <a:cubicBezTo>
                  <a:pt x="916449" y="1447010"/>
                  <a:pt x="916449" y="1447010"/>
                  <a:pt x="916449" y="1447954"/>
                </a:cubicBezTo>
                <a:lnTo>
                  <a:pt x="916449" y="1451733"/>
                </a:lnTo>
                <a:cubicBezTo>
                  <a:pt x="916449" y="1452677"/>
                  <a:pt x="916449" y="1454567"/>
                  <a:pt x="916449" y="1454567"/>
                </a:cubicBezTo>
                <a:cubicBezTo>
                  <a:pt x="916449" y="1454567"/>
                  <a:pt x="908530" y="1454567"/>
                  <a:pt x="900971" y="1462484"/>
                </a:cubicBezTo>
                <a:cubicBezTo>
                  <a:pt x="900971" y="1462484"/>
                  <a:pt x="900971" y="1462484"/>
                  <a:pt x="900971" y="1454567"/>
                </a:cubicBezTo>
                <a:cubicBezTo>
                  <a:pt x="900971" y="1454567"/>
                  <a:pt x="900971" y="1439453"/>
                  <a:pt x="893412" y="1447010"/>
                </a:cubicBezTo>
                <a:cubicBezTo>
                  <a:pt x="885493" y="1447010"/>
                  <a:pt x="885493" y="1454567"/>
                  <a:pt x="885493" y="1454567"/>
                </a:cubicBezTo>
                <a:cubicBezTo>
                  <a:pt x="885493" y="1447010"/>
                  <a:pt x="877934" y="1447010"/>
                  <a:pt x="877934" y="1454567"/>
                </a:cubicBezTo>
                <a:cubicBezTo>
                  <a:pt x="877934" y="1447010"/>
                  <a:pt x="877934" y="1447010"/>
                  <a:pt x="877934" y="1447010"/>
                </a:cubicBezTo>
                <a:cubicBezTo>
                  <a:pt x="877934" y="1447010"/>
                  <a:pt x="877934" y="1447010"/>
                  <a:pt x="870015" y="1447010"/>
                </a:cubicBezTo>
                <a:cubicBezTo>
                  <a:pt x="870015" y="1447010"/>
                  <a:pt x="870015" y="1447010"/>
                  <a:pt x="862456" y="1447010"/>
                </a:cubicBezTo>
                <a:cubicBezTo>
                  <a:pt x="862456" y="1454567"/>
                  <a:pt x="862456" y="1447010"/>
                  <a:pt x="862456" y="1454567"/>
                </a:cubicBezTo>
                <a:cubicBezTo>
                  <a:pt x="854897" y="1447010"/>
                  <a:pt x="839418" y="1470041"/>
                  <a:pt x="831860" y="1462484"/>
                </a:cubicBezTo>
                <a:lnTo>
                  <a:pt x="831860" y="1470041"/>
                </a:lnTo>
                <a:cubicBezTo>
                  <a:pt x="823941" y="1462484"/>
                  <a:pt x="823941" y="1462484"/>
                  <a:pt x="823941" y="1454567"/>
                </a:cubicBezTo>
                <a:lnTo>
                  <a:pt x="823941" y="1447010"/>
                </a:lnTo>
                <a:cubicBezTo>
                  <a:pt x="823941" y="1439453"/>
                  <a:pt x="831860" y="1454567"/>
                  <a:pt x="831860" y="1439453"/>
                </a:cubicBezTo>
                <a:lnTo>
                  <a:pt x="831860" y="1439301"/>
                </a:lnTo>
                <a:lnTo>
                  <a:pt x="831860" y="1432557"/>
                </a:lnTo>
                <a:lnTo>
                  <a:pt x="838429" y="1431715"/>
                </a:lnTo>
                <a:cubicBezTo>
                  <a:pt x="843198" y="1431715"/>
                  <a:pt x="846978" y="1431715"/>
                  <a:pt x="846978" y="1423978"/>
                </a:cubicBezTo>
                <a:cubicBezTo>
                  <a:pt x="846978" y="1423978"/>
                  <a:pt x="846978" y="1423978"/>
                  <a:pt x="839418" y="1416061"/>
                </a:cubicBezTo>
                <a:cubicBezTo>
                  <a:pt x="839418" y="1408504"/>
                  <a:pt x="846978" y="1416061"/>
                  <a:pt x="846978" y="1408504"/>
                </a:cubicBezTo>
                <a:cubicBezTo>
                  <a:pt x="846978" y="1408504"/>
                  <a:pt x="839418" y="1416061"/>
                  <a:pt x="839418" y="1400947"/>
                </a:cubicBezTo>
                <a:cubicBezTo>
                  <a:pt x="839418" y="1408504"/>
                  <a:pt x="839418" y="1408504"/>
                  <a:pt x="839418" y="1416061"/>
                </a:cubicBezTo>
                <a:cubicBezTo>
                  <a:pt x="831860" y="1416061"/>
                  <a:pt x="823941" y="1400947"/>
                  <a:pt x="816021" y="1408504"/>
                </a:cubicBezTo>
                <a:lnTo>
                  <a:pt x="816021" y="1400947"/>
                </a:lnTo>
                <a:cubicBezTo>
                  <a:pt x="816021" y="1400947"/>
                  <a:pt x="816021" y="1408504"/>
                  <a:pt x="808462" y="1408504"/>
                </a:cubicBezTo>
                <a:cubicBezTo>
                  <a:pt x="808462" y="1400947"/>
                  <a:pt x="800903" y="1400947"/>
                  <a:pt x="808462" y="1393030"/>
                </a:cubicBezTo>
                <a:cubicBezTo>
                  <a:pt x="800903" y="1400947"/>
                  <a:pt x="800903" y="1400947"/>
                  <a:pt x="800903" y="1400947"/>
                </a:cubicBezTo>
                <a:cubicBezTo>
                  <a:pt x="792984" y="1408504"/>
                  <a:pt x="792984" y="1400947"/>
                  <a:pt x="785425" y="1408504"/>
                </a:cubicBezTo>
                <a:cubicBezTo>
                  <a:pt x="785425" y="1400947"/>
                  <a:pt x="785425" y="1400947"/>
                  <a:pt x="785425" y="1400947"/>
                </a:cubicBezTo>
                <a:cubicBezTo>
                  <a:pt x="777866" y="1400947"/>
                  <a:pt x="769947" y="1400947"/>
                  <a:pt x="762388" y="1400947"/>
                </a:cubicBezTo>
                <a:lnTo>
                  <a:pt x="762388" y="1393030"/>
                </a:lnTo>
                <a:cubicBezTo>
                  <a:pt x="762388" y="1385473"/>
                  <a:pt x="754469" y="1393030"/>
                  <a:pt x="746910" y="1393030"/>
                </a:cubicBezTo>
                <a:cubicBezTo>
                  <a:pt x="746910" y="1393030"/>
                  <a:pt x="739351" y="1393030"/>
                  <a:pt x="739351" y="1385473"/>
                </a:cubicBezTo>
                <a:lnTo>
                  <a:pt x="746910" y="1385473"/>
                </a:lnTo>
                <a:cubicBezTo>
                  <a:pt x="746910" y="1381695"/>
                  <a:pt x="745020" y="1379805"/>
                  <a:pt x="743130" y="1376881"/>
                </a:cubicBezTo>
                <a:lnTo>
                  <a:pt x="741153" y="1369138"/>
                </a:lnTo>
                <a:lnTo>
                  <a:pt x="746910" y="1369999"/>
                </a:lnTo>
                <a:cubicBezTo>
                  <a:pt x="746910" y="1377916"/>
                  <a:pt x="746910" y="1377916"/>
                  <a:pt x="746910" y="1377916"/>
                </a:cubicBezTo>
                <a:cubicBezTo>
                  <a:pt x="754469" y="1354525"/>
                  <a:pt x="762388" y="1400947"/>
                  <a:pt x="769947" y="1369999"/>
                </a:cubicBezTo>
                <a:cubicBezTo>
                  <a:pt x="777866" y="1377916"/>
                  <a:pt x="785425" y="1369999"/>
                  <a:pt x="785425" y="1369999"/>
                </a:cubicBezTo>
                <a:cubicBezTo>
                  <a:pt x="785425" y="1377916"/>
                  <a:pt x="785425" y="1377916"/>
                  <a:pt x="785425" y="1377916"/>
                </a:cubicBezTo>
                <a:cubicBezTo>
                  <a:pt x="792984" y="1377916"/>
                  <a:pt x="792984" y="1377916"/>
                  <a:pt x="792984" y="1369999"/>
                </a:cubicBezTo>
                <a:cubicBezTo>
                  <a:pt x="792984" y="1385473"/>
                  <a:pt x="800903" y="1369999"/>
                  <a:pt x="800903" y="1385473"/>
                </a:cubicBezTo>
                <a:lnTo>
                  <a:pt x="800903" y="1377916"/>
                </a:lnTo>
                <a:cubicBezTo>
                  <a:pt x="800903" y="1377916"/>
                  <a:pt x="800903" y="1377916"/>
                  <a:pt x="800903" y="1369999"/>
                </a:cubicBezTo>
                <a:cubicBezTo>
                  <a:pt x="808462" y="1377916"/>
                  <a:pt x="816021" y="1369999"/>
                  <a:pt x="816021" y="1385473"/>
                </a:cubicBezTo>
                <a:cubicBezTo>
                  <a:pt x="823941" y="1385473"/>
                  <a:pt x="823941" y="1377916"/>
                  <a:pt x="823941" y="1377916"/>
                </a:cubicBezTo>
                <a:lnTo>
                  <a:pt x="823941" y="1383230"/>
                </a:lnTo>
                <a:lnTo>
                  <a:pt x="823941" y="1384410"/>
                </a:lnTo>
                <a:lnTo>
                  <a:pt x="823941" y="1384528"/>
                </a:lnTo>
                <a:lnTo>
                  <a:pt x="823941" y="1385473"/>
                </a:lnTo>
                <a:cubicBezTo>
                  <a:pt x="831860" y="1377916"/>
                  <a:pt x="831860" y="1377916"/>
                  <a:pt x="831860" y="1369999"/>
                </a:cubicBezTo>
                <a:lnTo>
                  <a:pt x="831860" y="1377916"/>
                </a:lnTo>
                <a:cubicBezTo>
                  <a:pt x="831860" y="1385473"/>
                  <a:pt x="839418" y="1393030"/>
                  <a:pt x="839418" y="1385473"/>
                </a:cubicBezTo>
                <a:cubicBezTo>
                  <a:pt x="839418" y="1377916"/>
                  <a:pt x="839418" y="1377916"/>
                  <a:pt x="839418" y="1377916"/>
                </a:cubicBezTo>
                <a:cubicBezTo>
                  <a:pt x="839418" y="1369999"/>
                  <a:pt x="839418" y="1369999"/>
                  <a:pt x="839418" y="1362082"/>
                </a:cubicBezTo>
                <a:lnTo>
                  <a:pt x="839418" y="1354525"/>
                </a:lnTo>
                <a:lnTo>
                  <a:pt x="842798" y="1348612"/>
                </a:lnTo>
                <a:lnTo>
                  <a:pt x="843789" y="1349093"/>
                </a:lnTo>
                <a:lnTo>
                  <a:pt x="845694" y="1347288"/>
                </a:lnTo>
                <a:lnTo>
                  <a:pt x="846978" y="1346968"/>
                </a:lnTo>
                <a:cubicBezTo>
                  <a:pt x="846978" y="1343189"/>
                  <a:pt x="846978" y="1345078"/>
                  <a:pt x="846033" y="1346968"/>
                </a:cubicBezTo>
                <a:lnTo>
                  <a:pt x="845694" y="1347288"/>
                </a:lnTo>
                <a:lnTo>
                  <a:pt x="843198" y="1347912"/>
                </a:lnTo>
                <a:lnTo>
                  <a:pt x="842798" y="1348612"/>
                </a:lnTo>
                <a:lnTo>
                  <a:pt x="839418" y="1346968"/>
                </a:lnTo>
                <a:cubicBezTo>
                  <a:pt x="846978" y="1346968"/>
                  <a:pt x="846978" y="1346968"/>
                  <a:pt x="846978" y="1339411"/>
                </a:cubicBezTo>
                <a:lnTo>
                  <a:pt x="854897" y="1339411"/>
                </a:lnTo>
                <a:cubicBezTo>
                  <a:pt x="854897" y="1339411"/>
                  <a:pt x="854897" y="1339411"/>
                  <a:pt x="854897" y="1340355"/>
                </a:cubicBezTo>
                <a:lnTo>
                  <a:pt x="854897" y="1346968"/>
                </a:lnTo>
                <a:cubicBezTo>
                  <a:pt x="862456" y="1339411"/>
                  <a:pt x="862456" y="1339411"/>
                  <a:pt x="870015" y="1346968"/>
                </a:cubicBezTo>
                <a:cubicBezTo>
                  <a:pt x="870015" y="1346968"/>
                  <a:pt x="870015" y="1339411"/>
                  <a:pt x="877934" y="1346968"/>
                </a:cubicBezTo>
                <a:cubicBezTo>
                  <a:pt x="877934" y="1339411"/>
                  <a:pt x="877934" y="1339411"/>
                  <a:pt x="877934" y="1339411"/>
                </a:cubicBezTo>
                <a:cubicBezTo>
                  <a:pt x="870015" y="1339411"/>
                  <a:pt x="870015" y="1339411"/>
                  <a:pt x="870015" y="1346968"/>
                </a:cubicBezTo>
                <a:cubicBezTo>
                  <a:pt x="870015" y="1339411"/>
                  <a:pt x="870015" y="1339411"/>
                  <a:pt x="870015" y="1331494"/>
                </a:cubicBezTo>
                <a:cubicBezTo>
                  <a:pt x="862456" y="1339411"/>
                  <a:pt x="862456" y="1331494"/>
                  <a:pt x="854897" y="1339411"/>
                </a:cubicBezTo>
                <a:cubicBezTo>
                  <a:pt x="846978" y="1331494"/>
                  <a:pt x="846978" y="1331494"/>
                  <a:pt x="846978" y="1331494"/>
                </a:cubicBezTo>
                <a:cubicBezTo>
                  <a:pt x="846978" y="1331494"/>
                  <a:pt x="846978" y="1331494"/>
                  <a:pt x="846978" y="1339411"/>
                </a:cubicBezTo>
                <a:cubicBezTo>
                  <a:pt x="839418" y="1331494"/>
                  <a:pt x="831860" y="1323936"/>
                  <a:pt x="823941" y="1316019"/>
                </a:cubicBezTo>
                <a:cubicBezTo>
                  <a:pt x="823941" y="1339411"/>
                  <a:pt x="823941" y="1316019"/>
                  <a:pt x="816021" y="1308462"/>
                </a:cubicBezTo>
                <a:cubicBezTo>
                  <a:pt x="823941" y="1308462"/>
                  <a:pt x="823941" y="1308462"/>
                  <a:pt x="823941" y="1300545"/>
                </a:cubicBezTo>
                <a:lnTo>
                  <a:pt x="816021" y="1300545"/>
                </a:lnTo>
                <a:cubicBezTo>
                  <a:pt x="808462" y="1308462"/>
                  <a:pt x="808462" y="1300545"/>
                  <a:pt x="800903" y="1300545"/>
                </a:cubicBezTo>
                <a:cubicBezTo>
                  <a:pt x="800903" y="1300545"/>
                  <a:pt x="800903" y="1300545"/>
                  <a:pt x="792984" y="1300545"/>
                </a:cubicBezTo>
                <a:lnTo>
                  <a:pt x="793836" y="1306504"/>
                </a:lnTo>
                <a:lnTo>
                  <a:pt x="793029" y="1305493"/>
                </a:lnTo>
                <a:cubicBezTo>
                  <a:pt x="791095" y="1302615"/>
                  <a:pt x="789205" y="1300725"/>
                  <a:pt x="785425" y="1308462"/>
                </a:cubicBezTo>
                <a:cubicBezTo>
                  <a:pt x="785425" y="1300545"/>
                  <a:pt x="777866" y="1300545"/>
                  <a:pt x="769947" y="1308462"/>
                </a:cubicBezTo>
                <a:cubicBezTo>
                  <a:pt x="769947" y="1300545"/>
                  <a:pt x="769947" y="1300545"/>
                  <a:pt x="769947" y="1300545"/>
                </a:cubicBezTo>
                <a:cubicBezTo>
                  <a:pt x="769947" y="1300545"/>
                  <a:pt x="762388" y="1300545"/>
                  <a:pt x="762388" y="1292988"/>
                </a:cubicBezTo>
                <a:lnTo>
                  <a:pt x="754469" y="1300545"/>
                </a:lnTo>
                <a:lnTo>
                  <a:pt x="754469" y="1292988"/>
                </a:lnTo>
                <a:cubicBezTo>
                  <a:pt x="754469" y="1300545"/>
                  <a:pt x="746910" y="1300545"/>
                  <a:pt x="746910" y="1300545"/>
                </a:cubicBezTo>
                <a:cubicBezTo>
                  <a:pt x="746910" y="1308462"/>
                  <a:pt x="746910" y="1300545"/>
                  <a:pt x="746910" y="1308462"/>
                </a:cubicBezTo>
                <a:cubicBezTo>
                  <a:pt x="754469" y="1308462"/>
                  <a:pt x="762388" y="1323936"/>
                  <a:pt x="769947" y="1316019"/>
                </a:cubicBezTo>
                <a:cubicBezTo>
                  <a:pt x="769947" y="1316019"/>
                  <a:pt x="769947" y="1316019"/>
                  <a:pt x="769947" y="1308462"/>
                </a:cubicBezTo>
                <a:cubicBezTo>
                  <a:pt x="777866" y="1323936"/>
                  <a:pt x="777866" y="1323936"/>
                  <a:pt x="777866" y="1316019"/>
                </a:cubicBezTo>
                <a:cubicBezTo>
                  <a:pt x="777866" y="1331494"/>
                  <a:pt x="777866" y="1339411"/>
                  <a:pt x="777866" y="1354525"/>
                </a:cubicBezTo>
                <a:cubicBezTo>
                  <a:pt x="777866" y="1362082"/>
                  <a:pt x="777866" y="1362082"/>
                  <a:pt x="777866" y="1369999"/>
                </a:cubicBezTo>
                <a:cubicBezTo>
                  <a:pt x="769947" y="1354525"/>
                  <a:pt x="769947" y="1362082"/>
                  <a:pt x="769947" y="1362082"/>
                </a:cubicBezTo>
                <a:cubicBezTo>
                  <a:pt x="769947" y="1346968"/>
                  <a:pt x="762388" y="1354525"/>
                  <a:pt x="762388" y="1362082"/>
                </a:cubicBezTo>
                <a:cubicBezTo>
                  <a:pt x="762388" y="1354525"/>
                  <a:pt x="762388" y="1346968"/>
                  <a:pt x="754469" y="1339411"/>
                </a:cubicBezTo>
                <a:cubicBezTo>
                  <a:pt x="754469" y="1339411"/>
                  <a:pt x="754469" y="1346968"/>
                  <a:pt x="754469" y="1354525"/>
                </a:cubicBezTo>
                <a:cubicBezTo>
                  <a:pt x="754469" y="1346968"/>
                  <a:pt x="754469" y="1346968"/>
                  <a:pt x="746910" y="1346968"/>
                </a:cubicBezTo>
                <a:cubicBezTo>
                  <a:pt x="746910" y="1346968"/>
                  <a:pt x="739351" y="1354525"/>
                  <a:pt x="731792" y="1346968"/>
                </a:cubicBezTo>
                <a:cubicBezTo>
                  <a:pt x="731792" y="1346968"/>
                  <a:pt x="731792" y="1346968"/>
                  <a:pt x="731792" y="1354525"/>
                </a:cubicBezTo>
                <a:cubicBezTo>
                  <a:pt x="723873" y="1339411"/>
                  <a:pt x="723873" y="1339411"/>
                  <a:pt x="708395" y="1339411"/>
                </a:cubicBezTo>
                <a:cubicBezTo>
                  <a:pt x="708395" y="1339411"/>
                  <a:pt x="715954" y="1339411"/>
                  <a:pt x="715954" y="1331494"/>
                </a:cubicBezTo>
                <a:cubicBezTo>
                  <a:pt x="708395" y="1331494"/>
                  <a:pt x="708395" y="1339411"/>
                  <a:pt x="708395" y="1331494"/>
                </a:cubicBezTo>
                <a:lnTo>
                  <a:pt x="715954" y="1323936"/>
                </a:lnTo>
                <a:cubicBezTo>
                  <a:pt x="715954" y="1316199"/>
                  <a:pt x="714064" y="1316199"/>
                  <a:pt x="712174" y="1316199"/>
                </a:cubicBezTo>
                <a:lnTo>
                  <a:pt x="711547" y="1315966"/>
                </a:lnTo>
                <a:lnTo>
                  <a:pt x="708395" y="1308462"/>
                </a:lnTo>
                <a:cubicBezTo>
                  <a:pt x="708395" y="1300545"/>
                  <a:pt x="708395" y="1292988"/>
                  <a:pt x="715954" y="1292988"/>
                </a:cubicBezTo>
                <a:cubicBezTo>
                  <a:pt x="708395" y="1300545"/>
                  <a:pt x="708395" y="1285431"/>
                  <a:pt x="700835" y="1292988"/>
                </a:cubicBezTo>
                <a:cubicBezTo>
                  <a:pt x="692916" y="1292988"/>
                  <a:pt x="685357" y="1285431"/>
                  <a:pt x="685357" y="1300545"/>
                </a:cubicBezTo>
                <a:cubicBezTo>
                  <a:pt x="685357" y="1292988"/>
                  <a:pt x="677798" y="1292988"/>
                  <a:pt x="677798" y="1292988"/>
                </a:cubicBezTo>
                <a:cubicBezTo>
                  <a:pt x="677798" y="1300545"/>
                  <a:pt x="669879" y="1285431"/>
                  <a:pt x="661960" y="1308462"/>
                </a:cubicBezTo>
                <a:cubicBezTo>
                  <a:pt x="661960" y="1308462"/>
                  <a:pt x="661960" y="1300545"/>
                  <a:pt x="661960" y="1292988"/>
                </a:cubicBezTo>
                <a:cubicBezTo>
                  <a:pt x="669879" y="1285431"/>
                  <a:pt x="677798" y="1300545"/>
                  <a:pt x="685357" y="1285431"/>
                </a:cubicBezTo>
                <a:cubicBezTo>
                  <a:pt x="685357" y="1285431"/>
                  <a:pt x="692916" y="1285431"/>
                  <a:pt x="692916" y="1277874"/>
                </a:cubicBezTo>
                <a:cubicBezTo>
                  <a:pt x="685357" y="1285431"/>
                  <a:pt x="685357" y="1277874"/>
                  <a:pt x="685357" y="1277874"/>
                </a:cubicBezTo>
                <a:lnTo>
                  <a:pt x="685357" y="1285431"/>
                </a:lnTo>
                <a:cubicBezTo>
                  <a:pt x="685357" y="1277874"/>
                  <a:pt x="677798" y="1277874"/>
                  <a:pt x="677798" y="1277874"/>
                </a:cubicBezTo>
                <a:cubicBezTo>
                  <a:pt x="669879" y="1277874"/>
                  <a:pt x="661960" y="1277874"/>
                  <a:pt x="654401" y="1277874"/>
                </a:cubicBezTo>
                <a:cubicBezTo>
                  <a:pt x="654401" y="1269957"/>
                  <a:pt x="654401" y="1277874"/>
                  <a:pt x="654401" y="1269957"/>
                </a:cubicBezTo>
                <a:cubicBezTo>
                  <a:pt x="646842" y="1277874"/>
                  <a:pt x="639283" y="1262400"/>
                  <a:pt x="631364" y="1285431"/>
                </a:cubicBezTo>
                <a:cubicBezTo>
                  <a:pt x="631364" y="1277874"/>
                  <a:pt x="631364" y="1277874"/>
                  <a:pt x="631364" y="1277874"/>
                </a:cubicBezTo>
                <a:cubicBezTo>
                  <a:pt x="631364" y="1277874"/>
                  <a:pt x="623805" y="1254483"/>
                  <a:pt x="623805" y="1269957"/>
                </a:cubicBezTo>
                <a:cubicBezTo>
                  <a:pt x="623805" y="1269957"/>
                  <a:pt x="615886" y="1269957"/>
                  <a:pt x="615886" y="1262400"/>
                </a:cubicBezTo>
                <a:lnTo>
                  <a:pt x="623805" y="1262400"/>
                </a:lnTo>
                <a:cubicBezTo>
                  <a:pt x="615886" y="1262400"/>
                  <a:pt x="615886" y="1262400"/>
                  <a:pt x="615886" y="1254483"/>
                </a:cubicBezTo>
                <a:cubicBezTo>
                  <a:pt x="615886" y="1262400"/>
                  <a:pt x="615886" y="1262400"/>
                  <a:pt x="615886" y="1262400"/>
                </a:cubicBezTo>
                <a:lnTo>
                  <a:pt x="615022" y="1268446"/>
                </a:lnTo>
                <a:lnTo>
                  <a:pt x="612106" y="1263345"/>
                </a:lnTo>
                <a:cubicBezTo>
                  <a:pt x="610216" y="1262400"/>
                  <a:pt x="608327" y="1262400"/>
                  <a:pt x="608327" y="1262400"/>
                </a:cubicBezTo>
                <a:cubicBezTo>
                  <a:pt x="615886" y="1239009"/>
                  <a:pt x="592849" y="1262400"/>
                  <a:pt x="592849" y="1269957"/>
                </a:cubicBezTo>
                <a:cubicBezTo>
                  <a:pt x="585289" y="1262400"/>
                  <a:pt x="592849" y="1262400"/>
                  <a:pt x="592849" y="1262400"/>
                </a:cubicBezTo>
                <a:cubicBezTo>
                  <a:pt x="577730" y="1262400"/>
                  <a:pt x="569811" y="1269957"/>
                  <a:pt x="562252" y="1262400"/>
                </a:cubicBezTo>
                <a:lnTo>
                  <a:pt x="562252" y="1269957"/>
                </a:lnTo>
                <a:cubicBezTo>
                  <a:pt x="562252" y="1269957"/>
                  <a:pt x="560272" y="1266089"/>
                  <a:pt x="557348" y="1264154"/>
                </a:cubicBezTo>
                <a:lnTo>
                  <a:pt x="553186" y="1263547"/>
                </a:lnTo>
                <a:lnTo>
                  <a:pt x="553388" y="1263345"/>
                </a:lnTo>
                <a:cubicBezTo>
                  <a:pt x="554333" y="1262400"/>
                  <a:pt x="554333" y="1262400"/>
                  <a:pt x="554333" y="1262400"/>
                </a:cubicBezTo>
                <a:lnTo>
                  <a:pt x="552501" y="1263447"/>
                </a:lnTo>
                <a:lnTo>
                  <a:pt x="552382" y="1263429"/>
                </a:lnTo>
                <a:lnTo>
                  <a:pt x="552237" y="1263598"/>
                </a:lnTo>
                <a:lnTo>
                  <a:pt x="547719" y="1266179"/>
                </a:lnTo>
                <a:cubicBezTo>
                  <a:pt x="546774" y="1268068"/>
                  <a:pt x="546774" y="1269957"/>
                  <a:pt x="546774" y="1269957"/>
                </a:cubicBezTo>
                <a:lnTo>
                  <a:pt x="546774" y="1262400"/>
                </a:lnTo>
                <a:cubicBezTo>
                  <a:pt x="546774" y="1254483"/>
                  <a:pt x="538855" y="1269957"/>
                  <a:pt x="538855" y="1262400"/>
                </a:cubicBezTo>
                <a:cubicBezTo>
                  <a:pt x="538855" y="1262400"/>
                  <a:pt x="538855" y="1262400"/>
                  <a:pt x="531296" y="1262400"/>
                </a:cubicBezTo>
                <a:cubicBezTo>
                  <a:pt x="523737" y="1262400"/>
                  <a:pt x="515818" y="1262400"/>
                  <a:pt x="508259" y="1269957"/>
                </a:cubicBezTo>
                <a:cubicBezTo>
                  <a:pt x="508259" y="1262400"/>
                  <a:pt x="500340" y="1254483"/>
                  <a:pt x="492781" y="1262400"/>
                </a:cubicBezTo>
                <a:cubicBezTo>
                  <a:pt x="492781" y="1254483"/>
                  <a:pt x="492781" y="1254483"/>
                  <a:pt x="492781" y="1246926"/>
                </a:cubicBezTo>
                <a:cubicBezTo>
                  <a:pt x="492781" y="1254483"/>
                  <a:pt x="500340" y="1254483"/>
                  <a:pt x="500340" y="1246926"/>
                </a:cubicBezTo>
                <a:cubicBezTo>
                  <a:pt x="492781" y="1246926"/>
                  <a:pt x="492781" y="1246926"/>
                  <a:pt x="492781" y="1246926"/>
                </a:cubicBezTo>
                <a:cubicBezTo>
                  <a:pt x="489001" y="1250704"/>
                  <a:pt x="487111" y="1252594"/>
                  <a:pt x="486166" y="1253538"/>
                </a:cubicBezTo>
                <a:lnTo>
                  <a:pt x="485842" y="1253863"/>
                </a:lnTo>
                <a:lnTo>
                  <a:pt x="485222" y="1246926"/>
                </a:lnTo>
                <a:cubicBezTo>
                  <a:pt x="485222" y="1246926"/>
                  <a:pt x="485222" y="1248815"/>
                  <a:pt x="485222" y="1249760"/>
                </a:cubicBezTo>
                <a:lnTo>
                  <a:pt x="485222" y="1253538"/>
                </a:lnTo>
                <a:cubicBezTo>
                  <a:pt x="485222" y="1254483"/>
                  <a:pt x="485222" y="1254483"/>
                  <a:pt x="485222" y="1254483"/>
                </a:cubicBezTo>
                <a:cubicBezTo>
                  <a:pt x="485222" y="1254483"/>
                  <a:pt x="469743" y="1262400"/>
                  <a:pt x="469743" y="1246926"/>
                </a:cubicBezTo>
                <a:cubicBezTo>
                  <a:pt x="469743" y="1254483"/>
                  <a:pt x="469743" y="1254483"/>
                  <a:pt x="469743" y="1262400"/>
                </a:cubicBezTo>
                <a:cubicBezTo>
                  <a:pt x="469743" y="1262400"/>
                  <a:pt x="477303" y="1254483"/>
                  <a:pt x="485222" y="1269957"/>
                </a:cubicBezTo>
                <a:cubicBezTo>
                  <a:pt x="477303" y="1269957"/>
                  <a:pt x="477303" y="1277874"/>
                  <a:pt x="477303" y="1277874"/>
                </a:cubicBezTo>
                <a:cubicBezTo>
                  <a:pt x="477303" y="1277874"/>
                  <a:pt x="469743" y="1285431"/>
                  <a:pt x="469743" y="1277874"/>
                </a:cubicBezTo>
                <a:cubicBezTo>
                  <a:pt x="462184" y="1277874"/>
                  <a:pt x="469743" y="1269957"/>
                  <a:pt x="469743" y="1269957"/>
                </a:cubicBezTo>
                <a:cubicBezTo>
                  <a:pt x="462184" y="1277874"/>
                  <a:pt x="462184" y="1269957"/>
                  <a:pt x="462184" y="1277874"/>
                </a:cubicBezTo>
                <a:cubicBezTo>
                  <a:pt x="462184" y="1277874"/>
                  <a:pt x="462184" y="1277874"/>
                  <a:pt x="469743" y="1277874"/>
                </a:cubicBezTo>
                <a:cubicBezTo>
                  <a:pt x="469743" y="1277874"/>
                  <a:pt x="469743" y="1277874"/>
                  <a:pt x="469743" y="1285431"/>
                </a:cubicBezTo>
                <a:cubicBezTo>
                  <a:pt x="462184" y="1277874"/>
                  <a:pt x="454265" y="1292988"/>
                  <a:pt x="446346" y="1277874"/>
                </a:cubicBezTo>
                <a:cubicBezTo>
                  <a:pt x="454265" y="1277874"/>
                  <a:pt x="454265" y="1285431"/>
                  <a:pt x="454265" y="1277874"/>
                </a:cubicBezTo>
                <a:cubicBezTo>
                  <a:pt x="454265" y="1269957"/>
                  <a:pt x="446346" y="1277874"/>
                  <a:pt x="446346" y="1277874"/>
                </a:cubicBezTo>
                <a:cubicBezTo>
                  <a:pt x="446346" y="1277874"/>
                  <a:pt x="431228" y="1292988"/>
                  <a:pt x="431228" y="1285431"/>
                </a:cubicBezTo>
                <a:cubicBezTo>
                  <a:pt x="431228" y="1292988"/>
                  <a:pt x="423669" y="1277874"/>
                  <a:pt x="415750" y="1292988"/>
                </a:cubicBezTo>
                <a:cubicBezTo>
                  <a:pt x="415750" y="1285431"/>
                  <a:pt x="415750" y="1277874"/>
                  <a:pt x="415750" y="1277874"/>
                </a:cubicBezTo>
                <a:cubicBezTo>
                  <a:pt x="415750" y="1277874"/>
                  <a:pt x="415750" y="1269957"/>
                  <a:pt x="423669" y="1269957"/>
                </a:cubicBezTo>
                <a:lnTo>
                  <a:pt x="423669" y="1272285"/>
                </a:lnTo>
                <a:cubicBezTo>
                  <a:pt x="423669" y="1272026"/>
                  <a:pt x="423669" y="1272971"/>
                  <a:pt x="423669" y="1273916"/>
                </a:cubicBezTo>
                <a:lnTo>
                  <a:pt x="423669" y="1275546"/>
                </a:lnTo>
                <a:lnTo>
                  <a:pt x="423669" y="1277874"/>
                </a:lnTo>
                <a:cubicBezTo>
                  <a:pt x="423669" y="1269957"/>
                  <a:pt x="431228" y="1262400"/>
                  <a:pt x="431228" y="1262400"/>
                </a:cubicBezTo>
                <a:cubicBezTo>
                  <a:pt x="431228" y="1262400"/>
                  <a:pt x="431228" y="1262400"/>
                  <a:pt x="431228" y="1269957"/>
                </a:cubicBezTo>
                <a:cubicBezTo>
                  <a:pt x="438787" y="1277874"/>
                  <a:pt x="438787" y="1277874"/>
                  <a:pt x="438787" y="1269957"/>
                </a:cubicBezTo>
                <a:cubicBezTo>
                  <a:pt x="438787" y="1269957"/>
                  <a:pt x="438787" y="1269957"/>
                  <a:pt x="431228" y="1269957"/>
                </a:cubicBezTo>
                <a:cubicBezTo>
                  <a:pt x="431228" y="1254483"/>
                  <a:pt x="438787" y="1269957"/>
                  <a:pt x="446346" y="1262400"/>
                </a:cubicBezTo>
                <a:cubicBezTo>
                  <a:pt x="446346" y="1262400"/>
                  <a:pt x="446346" y="1262400"/>
                  <a:pt x="454265" y="1262400"/>
                </a:cubicBezTo>
                <a:cubicBezTo>
                  <a:pt x="454265" y="1246926"/>
                  <a:pt x="446346" y="1254483"/>
                  <a:pt x="446346" y="1254483"/>
                </a:cubicBezTo>
                <a:cubicBezTo>
                  <a:pt x="438787" y="1246926"/>
                  <a:pt x="431228" y="1246926"/>
                  <a:pt x="431228" y="1246926"/>
                </a:cubicBezTo>
                <a:cubicBezTo>
                  <a:pt x="431228" y="1239009"/>
                  <a:pt x="431228" y="1246926"/>
                  <a:pt x="431228" y="1239009"/>
                </a:cubicBezTo>
                <a:cubicBezTo>
                  <a:pt x="431228" y="1239009"/>
                  <a:pt x="431228" y="1239009"/>
                  <a:pt x="431228" y="1231452"/>
                </a:cubicBezTo>
                <a:cubicBezTo>
                  <a:pt x="431228" y="1239009"/>
                  <a:pt x="423669" y="1231452"/>
                  <a:pt x="423669" y="1239009"/>
                </a:cubicBezTo>
                <a:cubicBezTo>
                  <a:pt x="415750" y="1239009"/>
                  <a:pt x="415750" y="1239009"/>
                  <a:pt x="408191" y="1223895"/>
                </a:cubicBezTo>
                <a:cubicBezTo>
                  <a:pt x="408191" y="1227673"/>
                  <a:pt x="408191" y="1229562"/>
                  <a:pt x="407201" y="1230507"/>
                </a:cubicBezTo>
                <a:lnTo>
                  <a:pt x="407085" y="1230523"/>
                </a:lnTo>
                <a:lnTo>
                  <a:pt x="400317" y="1224839"/>
                </a:lnTo>
                <a:cubicBezTo>
                  <a:pt x="398382" y="1223895"/>
                  <a:pt x="396492" y="1223895"/>
                  <a:pt x="392713" y="1223895"/>
                </a:cubicBezTo>
                <a:cubicBezTo>
                  <a:pt x="392713" y="1231452"/>
                  <a:pt x="400272" y="1223895"/>
                  <a:pt x="400272" y="1231452"/>
                </a:cubicBezTo>
                <a:cubicBezTo>
                  <a:pt x="400272" y="1239009"/>
                  <a:pt x="392713" y="1231452"/>
                  <a:pt x="392713" y="1231452"/>
                </a:cubicBezTo>
                <a:cubicBezTo>
                  <a:pt x="392713" y="1223895"/>
                  <a:pt x="384794" y="1216337"/>
                  <a:pt x="377235" y="1223895"/>
                </a:cubicBezTo>
                <a:cubicBezTo>
                  <a:pt x="377235" y="1208420"/>
                  <a:pt x="369676" y="1208420"/>
                  <a:pt x="369676" y="1216337"/>
                </a:cubicBezTo>
                <a:cubicBezTo>
                  <a:pt x="369676" y="1210400"/>
                  <a:pt x="365423" y="1217620"/>
                  <a:pt x="363297" y="1211732"/>
                </a:cubicBezTo>
                <a:lnTo>
                  <a:pt x="362927" y="1208208"/>
                </a:lnTo>
                <a:lnTo>
                  <a:pt x="365896" y="1207431"/>
                </a:lnTo>
                <a:cubicBezTo>
                  <a:pt x="367786" y="1206441"/>
                  <a:pt x="369676" y="1204462"/>
                  <a:pt x="369676" y="1200503"/>
                </a:cubicBezTo>
                <a:cubicBezTo>
                  <a:pt x="369676" y="1200503"/>
                  <a:pt x="367786" y="1200503"/>
                  <a:pt x="365896" y="1201493"/>
                </a:cubicBezTo>
                <a:lnTo>
                  <a:pt x="362814" y="1207141"/>
                </a:lnTo>
                <a:lnTo>
                  <a:pt x="362116" y="1200503"/>
                </a:lnTo>
                <a:cubicBezTo>
                  <a:pt x="346278" y="1208420"/>
                  <a:pt x="346278" y="1192946"/>
                  <a:pt x="338719" y="1200503"/>
                </a:cubicBezTo>
                <a:cubicBezTo>
                  <a:pt x="338719" y="1192946"/>
                  <a:pt x="331160" y="1192946"/>
                  <a:pt x="331160" y="1192946"/>
                </a:cubicBezTo>
                <a:cubicBezTo>
                  <a:pt x="331160" y="1200503"/>
                  <a:pt x="331160" y="1200503"/>
                  <a:pt x="331160" y="1200503"/>
                </a:cubicBezTo>
                <a:cubicBezTo>
                  <a:pt x="315682" y="1200503"/>
                  <a:pt x="315682" y="1200503"/>
                  <a:pt x="308123" y="1185389"/>
                </a:cubicBezTo>
                <a:cubicBezTo>
                  <a:pt x="308123" y="1192946"/>
                  <a:pt x="308123" y="1192946"/>
                  <a:pt x="308123" y="1192946"/>
                </a:cubicBezTo>
                <a:cubicBezTo>
                  <a:pt x="308123" y="1192946"/>
                  <a:pt x="292285" y="1192946"/>
                  <a:pt x="284726" y="1192946"/>
                </a:cubicBezTo>
                <a:cubicBezTo>
                  <a:pt x="277167" y="1200503"/>
                  <a:pt x="277167" y="1192946"/>
                  <a:pt x="269608" y="1192946"/>
                </a:cubicBezTo>
                <a:cubicBezTo>
                  <a:pt x="254129" y="1192946"/>
                  <a:pt x="238651" y="1192946"/>
                  <a:pt x="223173" y="1192946"/>
                </a:cubicBezTo>
                <a:cubicBezTo>
                  <a:pt x="223173" y="1192946"/>
                  <a:pt x="223173" y="1192946"/>
                  <a:pt x="223173" y="1185389"/>
                </a:cubicBezTo>
                <a:cubicBezTo>
                  <a:pt x="223173" y="1177472"/>
                  <a:pt x="215614" y="1185389"/>
                  <a:pt x="215614" y="1192946"/>
                </a:cubicBezTo>
                <a:cubicBezTo>
                  <a:pt x="215614" y="1177472"/>
                  <a:pt x="192577" y="1200503"/>
                  <a:pt x="184658" y="1192946"/>
                </a:cubicBezTo>
                <a:lnTo>
                  <a:pt x="184658" y="1188223"/>
                </a:lnTo>
                <a:cubicBezTo>
                  <a:pt x="184658" y="1189168"/>
                  <a:pt x="184658" y="1189168"/>
                  <a:pt x="184658" y="1185389"/>
                </a:cubicBezTo>
                <a:cubicBezTo>
                  <a:pt x="177099" y="1192946"/>
                  <a:pt x="169180" y="1192946"/>
                  <a:pt x="169180" y="1192946"/>
                </a:cubicBezTo>
                <a:cubicBezTo>
                  <a:pt x="161621" y="1192946"/>
                  <a:pt x="161621" y="1185389"/>
                  <a:pt x="169180" y="1185389"/>
                </a:cubicBezTo>
                <a:cubicBezTo>
                  <a:pt x="169180" y="1185389"/>
                  <a:pt x="169180" y="1185389"/>
                  <a:pt x="161621" y="1185389"/>
                </a:cubicBezTo>
                <a:cubicBezTo>
                  <a:pt x="161621" y="1185389"/>
                  <a:pt x="161621" y="1185389"/>
                  <a:pt x="161621" y="1192946"/>
                </a:cubicBezTo>
                <a:cubicBezTo>
                  <a:pt x="154062" y="1192946"/>
                  <a:pt x="154062" y="1177472"/>
                  <a:pt x="146142" y="1185389"/>
                </a:cubicBezTo>
                <a:cubicBezTo>
                  <a:pt x="146142" y="1177472"/>
                  <a:pt x="146142" y="1177472"/>
                  <a:pt x="146142" y="1177472"/>
                </a:cubicBezTo>
                <a:lnTo>
                  <a:pt x="138583" y="1177472"/>
                </a:lnTo>
                <a:cubicBezTo>
                  <a:pt x="138583" y="1169915"/>
                  <a:pt x="138583" y="1177472"/>
                  <a:pt x="138583" y="1169915"/>
                </a:cubicBezTo>
                <a:cubicBezTo>
                  <a:pt x="138583" y="1169915"/>
                  <a:pt x="130664" y="1154441"/>
                  <a:pt x="115546" y="1162358"/>
                </a:cubicBezTo>
                <a:cubicBezTo>
                  <a:pt x="115546" y="1154441"/>
                  <a:pt x="123105" y="1162358"/>
                  <a:pt x="123105" y="1154441"/>
                </a:cubicBezTo>
                <a:cubicBezTo>
                  <a:pt x="115546" y="1146524"/>
                  <a:pt x="107627" y="1169915"/>
                  <a:pt x="107627" y="1154441"/>
                </a:cubicBezTo>
                <a:cubicBezTo>
                  <a:pt x="100068" y="1154441"/>
                  <a:pt x="107627" y="1162358"/>
                  <a:pt x="100068" y="1162358"/>
                </a:cubicBezTo>
                <a:cubicBezTo>
                  <a:pt x="100068" y="1154441"/>
                  <a:pt x="92509" y="1154441"/>
                  <a:pt x="84590" y="1154441"/>
                </a:cubicBezTo>
                <a:cubicBezTo>
                  <a:pt x="84590" y="1131410"/>
                  <a:pt x="76671" y="1154441"/>
                  <a:pt x="69112" y="1131410"/>
                </a:cubicBezTo>
                <a:cubicBezTo>
                  <a:pt x="69112" y="1138967"/>
                  <a:pt x="61553" y="1138967"/>
                  <a:pt x="53994" y="1131410"/>
                </a:cubicBezTo>
                <a:cubicBezTo>
                  <a:pt x="53994" y="1131410"/>
                  <a:pt x="53994" y="1138967"/>
                  <a:pt x="46075" y="1138967"/>
                </a:cubicBezTo>
                <a:lnTo>
                  <a:pt x="46075" y="1131410"/>
                </a:lnTo>
                <a:cubicBezTo>
                  <a:pt x="38515" y="1123853"/>
                  <a:pt x="38515" y="1123853"/>
                  <a:pt x="38515" y="1115936"/>
                </a:cubicBezTo>
                <a:cubicBezTo>
                  <a:pt x="30596" y="1115936"/>
                  <a:pt x="38515" y="1131410"/>
                  <a:pt x="30596" y="1131410"/>
                </a:cubicBezTo>
                <a:cubicBezTo>
                  <a:pt x="30596" y="1108379"/>
                  <a:pt x="23037" y="1131410"/>
                  <a:pt x="23037" y="1108379"/>
                </a:cubicBezTo>
                <a:cubicBezTo>
                  <a:pt x="15118" y="1115936"/>
                  <a:pt x="7559" y="1115936"/>
                  <a:pt x="0" y="1108379"/>
                </a:cubicBezTo>
                <a:cubicBezTo>
                  <a:pt x="7559" y="1100462"/>
                  <a:pt x="7559" y="1100462"/>
                  <a:pt x="0" y="1100462"/>
                </a:cubicBezTo>
                <a:cubicBezTo>
                  <a:pt x="7559" y="1092904"/>
                  <a:pt x="7559" y="1108379"/>
                  <a:pt x="7559" y="1100462"/>
                </a:cubicBezTo>
                <a:lnTo>
                  <a:pt x="7559" y="1092904"/>
                </a:lnTo>
                <a:cubicBezTo>
                  <a:pt x="7559" y="1100462"/>
                  <a:pt x="15118" y="1100462"/>
                  <a:pt x="15118" y="1092904"/>
                </a:cubicBezTo>
                <a:cubicBezTo>
                  <a:pt x="15118" y="1092904"/>
                  <a:pt x="15118" y="1092904"/>
                  <a:pt x="15118" y="1084987"/>
                </a:cubicBezTo>
                <a:cubicBezTo>
                  <a:pt x="15118" y="1092904"/>
                  <a:pt x="15118" y="1084987"/>
                  <a:pt x="7559" y="1084987"/>
                </a:cubicBezTo>
                <a:cubicBezTo>
                  <a:pt x="7559" y="1084987"/>
                  <a:pt x="23037" y="1084987"/>
                  <a:pt x="23037" y="1069873"/>
                </a:cubicBezTo>
                <a:lnTo>
                  <a:pt x="15118" y="1069873"/>
                </a:lnTo>
                <a:cubicBezTo>
                  <a:pt x="15118" y="1067984"/>
                  <a:pt x="15118" y="1066095"/>
                  <a:pt x="15118" y="1062316"/>
                </a:cubicBezTo>
                <a:cubicBezTo>
                  <a:pt x="15118" y="1054399"/>
                  <a:pt x="15118" y="1062316"/>
                  <a:pt x="7559" y="1054399"/>
                </a:cubicBezTo>
                <a:cubicBezTo>
                  <a:pt x="7559" y="1046842"/>
                  <a:pt x="15118" y="1062316"/>
                  <a:pt x="15118" y="1054399"/>
                </a:cubicBezTo>
                <a:cubicBezTo>
                  <a:pt x="15118" y="1038925"/>
                  <a:pt x="7559" y="1054399"/>
                  <a:pt x="7559" y="1046842"/>
                </a:cubicBezTo>
                <a:cubicBezTo>
                  <a:pt x="7559" y="1031368"/>
                  <a:pt x="15118" y="1038925"/>
                  <a:pt x="15118" y="1038925"/>
                </a:cubicBezTo>
                <a:cubicBezTo>
                  <a:pt x="23037" y="1038925"/>
                  <a:pt x="23037" y="1031368"/>
                  <a:pt x="23037" y="1038925"/>
                </a:cubicBezTo>
                <a:cubicBezTo>
                  <a:pt x="23037" y="1031368"/>
                  <a:pt x="23037" y="1031368"/>
                  <a:pt x="30596" y="1023451"/>
                </a:cubicBezTo>
                <a:cubicBezTo>
                  <a:pt x="30596" y="1031368"/>
                  <a:pt x="30596" y="1031368"/>
                  <a:pt x="30596" y="1031368"/>
                </a:cubicBezTo>
                <a:cubicBezTo>
                  <a:pt x="30596" y="1031368"/>
                  <a:pt x="30596" y="1023451"/>
                  <a:pt x="38515" y="1015894"/>
                </a:cubicBezTo>
                <a:cubicBezTo>
                  <a:pt x="30596" y="1008337"/>
                  <a:pt x="30596" y="1015894"/>
                  <a:pt x="30596" y="1008337"/>
                </a:cubicBezTo>
                <a:cubicBezTo>
                  <a:pt x="38515" y="1008337"/>
                  <a:pt x="30596" y="1000779"/>
                  <a:pt x="38515" y="992862"/>
                </a:cubicBezTo>
                <a:cubicBezTo>
                  <a:pt x="38515" y="992862"/>
                  <a:pt x="46075" y="992862"/>
                  <a:pt x="46075" y="984945"/>
                </a:cubicBezTo>
                <a:cubicBezTo>
                  <a:pt x="53994" y="977388"/>
                  <a:pt x="53994" y="984945"/>
                  <a:pt x="53994" y="977388"/>
                </a:cubicBezTo>
                <a:cubicBezTo>
                  <a:pt x="61553" y="984945"/>
                  <a:pt x="69112" y="977388"/>
                  <a:pt x="69112" y="969831"/>
                </a:cubicBezTo>
                <a:cubicBezTo>
                  <a:pt x="69112" y="961914"/>
                  <a:pt x="61553" y="961914"/>
                  <a:pt x="61553" y="961914"/>
                </a:cubicBezTo>
                <a:cubicBezTo>
                  <a:pt x="69112" y="954357"/>
                  <a:pt x="69112" y="954357"/>
                  <a:pt x="69112" y="946800"/>
                </a:cubicBezTo>
                <a:cubicBezTo>
                  <a:pt x="61553" y="938883"/>
                  <a:pt x="61553" y="954357"/>
                  <a:pt x="53994" y="946800"/>
                </a:cubicBezTo>
                <a:cubicBezTo>
                  <a:pt x="61553" y="938883"/>
                  <a:pt x="69112" y="938883"/>
                  <a:pt x="69112" y="930966"/>
                </a:cubicBezTo>
                <a:cubicBezTo>
                  <a:pt x="76671" y="930966"/>
                  <a:pt x="84590" y="938883"/>
                  <a:pt x="76671" y="930966"/>
                </a:cubicBezTo>
                <a:cubicBezTo>
                  <a:pt x="84590" y="923409"/>
                  <a:pt x="84590" y="946800"/>
                  <a:pt x="84590" y="923409"/>
                </a:cubicBezTo>
                <a:cubicBezTo>
                  <a:pt x="100068" y="923409"/>
                  <a:pt x="107627" y="915852"/>
                  <a:pt x="123105" y="907935"/>
                </a:cubicBezTo>
                <a:cubicBezTo>
                  <a:pt x="130664" y="900378"/>
                  <a:pt x="138583" y="915852"/>
                  <a:pt x="138583" y="900378"/>
                </a:cubicBezTo>
                <a:cubicBezTo>
                  <a:pt x="146142" y="900378"/>
                  <a:pt x="146142" y="900378"/>
                  <a:pt x="146142" y="892821"/>
                </a:cubicBezTo>
                <a:cubicBezTo>
                  <a:pt x="146142" y="900378"/>
                  <a:pt x="154062" y="884904"/>
                  <a:pt x="154062" y="892821"/>
                </a:cubicBezTo>
                <a:cubicBezTo>
                  <a:pt x="154062" y="869429"/>
                  <a:pt x="146142" y="884904"/>
                  <a:pt x="146142" y="877346"/>
                </a:cubicBezTo>
                <a:cubicBezTo>
                  <a:pt x="146142" y="869429"/>
                  <a:pt x="154062" y="877346"/>
                  <a:pt x="161621" y="869429"/>
                </a:cubicBezTo>
                <a:cubicBezTo>
                  <a:pt x="169180" y="877346"/>
                  <a:pt x="177099" y="877346"/>
                  <a:pt x="177099" y="869429"/>
                </a:cubicBezTo>
                <a:cubicBezTo>
                  <a:pt x="177099" y="861872"/>
                  <a:pt x="177099" y="861872"/>
                  <a:pt x="177099" y="861872"/>
                </a:cubicBezTo>
                <a:cubicBezTo>
                  <a:pt x="177099" y="869429"/>
                  <a:pt x="177099" y="869429"/>
                  <a:pt x="184658" y="869429"/>
                </a:cubicBezTo>
                <a:cubicBezTo>
                  <a:pt x="184658" y="861872"/>
                  <a:pt x="192577" y="877346"/>
                  <a:pt x="200136" y="861872"/>
                </a:cubicBezTo>
                <a:cubicBezTo>
                  <a:pt x="200136" y="861872"/>
                  <a:pt x="200136" y="861872"/>
                  <a:pt x="200136" y="869429"/>
                </a:cubicBezTo>
                <a:cubicBezTo>
                  <a:pt x="215614" y="869429"/>
                  <a:pt x="230732" y="877346"/>
                  <a:pt x="238651" y="877346"/>
                </a:cubicBezTo>
                <a:cubicBezTo>
                  <a:pt x="254129" y="877346"/>
                  <a:pt x="261689" y="869429"/>
                  <a:pt x="277167" y="877346"/>
                </a:cubicBezTo>
                <a:lnTo>
                  <a:pt x="277167" y="869429"/>
                </a:lnTo>
                <a:lnTo>
                  <a:pt x="284726" y="861872"/>
                </a:lnTo>
                <a:cubicBezTo>
                  <a:pt x="300204" y="869429"/>
                  <a:pt x="308123" y="869429"/>
                  <a:pt x="323241" y="861872"/>
                </a:cubicBezTo>
                <a:cubicBezTo>
                  <a:pt x="323241" y="846758"/>
                  <a:pt x="308123" y="869429"/>
                  <a:pt x="308123" y="854315"/>
                </a:cubicBezTo>
                <a:cubicBezTo>
                  <a:pt x="315682" y="861872"/>
                  <a:pt x="315682" y="854315"/>
                  <a:pt x="315682" y="854315"/>
                </a:cubicBezTo>
                <a:cubicBezTo>
                  <a:pt x="315682" y="846758"/>
                  <a:pt x="315682" y="854315"/>
                  <a:pt x="308123" y="854315"/>
                </a:cubicBezTo>
                <a:cubicBezTo>
                  <a:pt x="308123" y="854315"/>
                  <a:pt x="300204" y="846758"/>
                  <a:pt x="300204" y="854315"/>
                </a:cubicBezTo>
                <a:lnTo>
                  <a:pt x="300204" y="861872"/>
                </a:lnTo>
                <a:cubicBezTo>
                  <a:pt x="292285" y="854315"/>
                  <a:pt x="300204" y="854315"/>
                  <a:pt x="300204" y="846758"/>
                </a:cubicBezTo>
                <a:cubicBezTo>
                  <a:pt x="292285" y="846758"/>
                  <a:pt x="292285" y="854315"/>
                  <a:pt x="292285" y="854315"/>
                </a:cubicBezTo>
                <a:cubicBezTo>
                  <a:pt x="292285" y="854315"/>
                  <a:pt x="300204" y="854315"/>
                  <a:pt x="292285" y="861872"/>
                </a:cubicBezTo>
                <a:cubicBezTo>
                  <a:pt x="292285" y="861872"/>
                  <a:pt x="292285" y="854315"/>
                  <a:pt x="284726" y="861872"/>
                </a:cubicBezTo>
                <a:cubicBezTo>
                  <a:pt x="284726" y="854315"/>
                  <a:pt x="284726" y="854315"/>
                  <a:pt x="284726" y="854315"/>
                </a:cubicBezTo>
                <a:cubicBezTo>
                  <a:pt x="269608" y="846758"/>
                  <a:pt x="254129" y="854315"/>
                  <a:pt x="238651" y="846758"/>
                </a:cubicBezTo>
                <a:cubicBezTo>
                  <a:pt x="238651" y="838841"/>
                  <a:pt x="238651" y="838841"/>
                  <a:pt x="238651" y="838841"/>
                </a:cubicBezTo>
                <a:cubicBezTo>
                  <a:pt x="269608" y="846758"/>
                  <a:pt x="292285" y="823367"/>
                  <a:pt x="323241" y="831284"/>
                </a:cubicBezTo>
                <a:lnTo>
                  <a:pt x="323241" y="823367"/>
                </a:lnTo>
                <a:cubicBezTo>
                  <a:pt x="338719" y="831284"/>
                  <a:pt x="346278" y="823367"/>
                  <a:pt x="362116" y="815810"/>
                </a:cubicBezTo>
                <a:cubicBezTo>
                  <a:pt x="362116" y="815810"/>
                  <a:pt x="362116" y="815810"/>
                  <a:pt x="362116" y="823367"/>
                </a:cubicBezTo>
                <a:cubicBezTo>
                  <a:pt x="369676" y="807893"/>
                  <a:pt x="377235" y="807893"/>
                  <a:pt x="392713" y="815810"/>
                </a:cubicBezTo>
                <a:cubicBezTo>
                  <a:pt x="392713" y="807893"/>
                  <a:pt x="384794" y="807893"/>
                  <a:pt x="384794" y="807893"/>
                </a:cubicBezTo>
                <a:cubicBezTo>
                  <a:pt x="392713" y="807893"/>
                  <a:pt x="400272" y="815810"/>
                  <a:pt x="400272" y="800336"/>
                </a:cubicBezTo>
                <a:cubicBezTo>
                  <a:pt x="400272" y="807893"/>
                  <a:pt x="400272" y="807893"/>
                  <a:pt x="400272" y="807893"/>
                </a:cubicBezTo>
                <a:cubicBezTo>
                  <a:pt x="408191" y="800336"/>
                  <a:pt x="423669" y="792779"/>
                  <a:pt x="423669" y="800336"/>
                </a:cubicBezTo>
                <a:cubicBezTo>
                  <a:pt x="431228" y="800336"/>
                  <a:pt x="423669" y="792779"/>
                  <a:pt x="423669" y="792779"/>
                </a:cubicBezTo>
                <a:cubicBezTo>
                  <a:pt x="431228" y="800336"/>
                  <a:pt x="438787" y="800336"/>
                  <a:pt x="446346" y="785221"/>
                </a:cubicBezTo>
                <a:cubicBezTo>
                  <a:pt x="438787" y="792779"/>
                  <a:pt x="423669" y="769387"/>
                  <a:pt x="415750" y="785221"/>
                </a:cubicBezTo>
                <a:cubicBezTo>
                  <a:pt x="415750" y="777304"/>
                  <a:pt x="423669" y="777304"/>
                  <a:pt x="423669" y="769387"/>
                </a:cubicBezTo>
                <a:cubicBezTo>
                  <a:pt x="415750" y="769387"/>
                  <a:pt x="408191" y="800336"/>
                  <a:pt x="400272" y="785221"/>
                </a:cubicBezTo>
                <a:cubicBezTo>
                  <a:pt x="400272" y="785221"/>
                  <a:pt x="408191" y="785221"/>
                  <a:pt x="408191" y="769387"/>
                </a:cubicBezTo>
                <a:cubicBezTo>
                  <a:pt x="408191" y="777304"/>
                  <a:pt x="408191" y="769387"/>
                  <a:pt x="415750" y="769387"/>
                </a:cubicBezTo>
                <a:cubicBezTo>
                  <a:pt x="408191" y="754633"/>
                  <a:pt x="408191" y="777304"/>
                  <a:pt x="400272" y="761830"/>
                </a:cubicBezTo>
                <a:cubicBezTo>
                  <a:pt x="408191" y="761830"/>
                  <a:pt x="415750" y="761830"/>
                  <a:pt x="415750" y="754633"/>
                </a:cubicBezTo>
                <a:cubicBezTo>
                  <a:pt x="415750" y="746716"/>
                  <a:pt x="408191" y="754633"/>
                  <a:pt x="408191" y="754633"/>
                </a:cubicBezTo>
                <a:lnTo>
                  <a:pt x="408191" y="753644"/>
                </a:lnTo>
                <a:lnTo>
                  <a:pt x="408191" y="747706"/>
                </a:lnTo>
                <a:cubicBezTo>
                  <a:pt x="408191" y="746716"/>
                  <a:pt x="408191" y="746716"/>
                  <a:pt x="408191" y="746716"/>
                </a:cubicBezTo>
                <a:cubicBezTo>
                  <a:pt x="408191" y="739159"/>
                  <a:pt x="400272" y="754633"/>
                  <a:pt x="400272" y="746716"/>
                </a:cubicBezTo>
                <a:cubicBezTo>
                  <a:pt x="400272" y="739159"/>
                  <a:pt x="392713" y="739159"/>
                  <a:pt x="392713" y="746716"/>
                </a:cubicBezTo>
                <a:cubicBezTo>
                  <a:pt x="392713" y="723685"/>
                  <a:pt x="392713" y="739159"/>
                  <a:pt x="400272" y="739159"/>
                </a:cubicBezTo>
                <a:cubicBezTo>
                  <a:pt x="400272" y="739159"/>
                  <a:pt x="400272" y="739159"/>
                  <a:pt x="408191" y="739159"/>
                </a:cubicBezTo>
                <a:cubicBezTo>
                  <a:pt x="415750" y="739159"/>
                  <a:pt x="408191" y="754633"/>
                  <a:pt x="415750" y="746716"/>
                </a:cubicBezTo>
                <a:cubicBezTo>
                  <a:pt x="415750" y="731602"/>
                  <a:pt x="415750" y="739159"/>
                  <a:pt x="408191" y="739159"/>
                </a:cubicBezTo>
                <a:cubicBezTo>
                  <a:pt x="408191" y="731602"/>
                  <a:pt x="408191" y="731602"/>
                  <a:pt x="408191" y="723685"/>
                </a:cubicBezTo>
                <a:cubicBezTo>
                  <a:pt x="408191" y="739159"/>
                  <a:pt x="415750" y="723685"/>
                  <a:pt x="415750" y="739159"/>
                </a:cubicBezTo>
                <a:cubicBezTo>
                  <a:pt x="415750" y="735380"/>
                  <a:pt x="415750" y="729623"/>
                  <a:pt x="415750" y="725754"/>
                </a:cubicBezTo>
                <a:lnTo>
                  <a:pt x="415750" y="723685"/>
                </a:lnTo>
                <a:cubicBezTo>
                  <a:pt x="415750" y="716128"/>
                  <a:pt x="423669" y="716128"/>
                  <a:pt x="431228" y="716128"/>
                </a:cubicBezTo>
                <a:cubicBezTo>
                  <a:pt x="431228" y="716128"/>
                  <a:pt x="423669" y="716128"/>
                  <a:pt x="423669" y="708211"/>
                </a:cubicBezTo>
                <a:cubicBezTo>
                  <a:pt x="423669" y="716128"/>
                  <a:pt x="415750" y="716128"/>
                  <a:pt x="415750" y="716128"/>
                </a:cubicBezTo>
                <a:cubicBezTo>
                  <a:pt x="411970" y="716128"/>
                  <a:pt x="408101" y="716128"/>
                  <a:pt x="405176" y="718062"/>
                </a:cubicBezTo>
                <a:lnTo>
                  <a:pt x="403899" y="721589"/>
                </a:lnTo>
                <a:lnTo>
                  <a:pt x="400272" y="723685"/>
                </a:lnTo>
                <a:lnTo>
                  <a:pt x="402527" y="725376"/>
                </a:lnTo>
                <a:lnTo>
                  <a:pt x="400272" y="731602"/>
                </a:lnTo>
                <a:cubicBezTo>
                  <a:pt x="392713" y="731602"/>
                  <a:pt x="384794" y="731602"/>
                  <a:pt x="377235" y="739159"/>
                </a:cubicBezTo>
                <a:cubicBezTo>
                  <a:pt x="346278" y="723685"/>
                  <a:pt x="308123" y="754633"/>
                  <a:pt x="277167" y="731602"/>
                </a:cubicBezTo>
                <a:cubicBezTo>
                  <a:pt x="277167" y="731602"/>
                  <a:pt x="269608" y="731602"/>
                  <a:pt x="261689" y="739159"/>
                </a:cubicBezTo>
                <a:cubicBezTo>
                  <a:pt x="261689" y="731602"/>
                  <a:pt x="269608" y="731602"/>
                  <a:pt x="269608" y="731602"/>
                </a:cubicBezTo>
                <a:cubicBezTo>
                  <a:pt x="269608" y="723685"/>
                  <a:pt x="269608" y="723685"/>
                  <a:pt x="269608" y="716128"/>
                </a:cubicBezTo>
                <a:cubicBezTo>
                  <a:pt x="261689" y="708211"/>
                  <a:pt x="254129" y="716128"/>
                  <a:pt x="254129" y="708211"/>
                </a:cubicBezTo>
                <a:cubicBezTo>
                  <a:pt x="254129" y="700654"/>
                  <a:pt x="254129" y="692737"/>
                  <a:pt x="254129" y="692737"/>
                </a:cubicBezTo>
                <a:cubicBezTo>
                  <a:pt x="246210" y="708211"/>
                  <a:pt x="246210" y="708211"/>
                  <a:pt x="238651" y="723685"/>
                </a:cubicBezTo>
                <a:lnTo>
                  <a:pt x="238651" y="716128"/>
                </a:lnTo>
                <a:cubicBezTo>
                  <a:pt x="238651" y="716128"/>
                  <a:pt x="238651" y="708211"/>
                  <a:pt x="246210" y="708211"/>
                </a:cubicBezTo>
                <a:cubicBezTo>
                  <a:pt x="246210" y="700654"/>
                  <a:pt x="246210" y="700654"/>
                  <a:pt x="246210" y="700654"/>
                </a:cubicBezTo>
                <a:cubicBezTo>
                  <a:pt x="246210" y="692737"/>
                  <a:pt x="246210" y="692737"/>
                  <a:pt x="246210" y="692737"/>
                </a:cubicBezTo>
                <a:cubicBezTo>
                  <a:pt x="238651" y="692737"/>
                  <a:pt x="238651" y="685180"/>
                  <a:pt x="230732" y="692737"/>
                </a:cubicBezTo>
                <a:cubicBezTo>
                  <a:pt x="230732" y="677622"/>
                  <a:pt x="215614" y="685180"/>
                  <a:pt x="215614" y="692737"/>
                </a:cubicBezTo>
                <a:cubicBezTo>
                  <a:pt x="215614" y="692737"/>
                  <a:pt x="215614" y="685180"/>
                  <a:pt x="208055" y="685180"/>
                </a:cubicBezTo>
                <a:cubicBezTo>
                  <a:pt x="200136" y="685180"/>
                  <a:pt x="184658" y="700654"/>
                  <a:pt x="177099" y="685180"/>
                </a:cubicBezTo>
                <a:cubicBezTo>
                  <a:pt x="177099" y="692737"/>
                  <a:pt x="169180" y="685180"/>
                  <a:pt x="169180" y="677622"/>
                </a:cubicBezTo>
                <a:cubicBezTo>
                  <a:pt x="177099" y="670065"/>
                  <a:pt x="177099" y="670065"/>
                  <a:pt x="177099" y="662148"/>
                </a:cubicBezTo>
                <a:cubicBezTo>
                  <a:pt x="177099" y="654231"/>
                  <a:pt x="177099" y="646674"/>
                  <a:pt x="177099" y="646674"/>
                </a:cubicBezTo>
                <a:cubicBezTo>
                  <a:pt x="177099" y="662148"/>
                  <a:pt x="169180" y="646674"/>
                  <a:pt x="169180" y="662148"/>
                </a:cubicBezTo>
                <a:lnTo>
                  <a:pt x="169180" y="660214"/>
                </a:lnTo>
                <a:cubicBezTo>
                  <a:pt x="169180" y="656300"/>
                  <a:pt x="169180" y="650453"/>
                  <a:pt x="169180" y="646674"/>
                </a:cubicBezTo>
                <a:cubicBezTo>
                  <a:pt x="169180" y="654231"/>
                  <a:pt x="161621" y="639117"/>
                  <a:pt x="161621" y="639117"/>
                </a:cubicBezTo>
                <a:cubicBezTo>
                  <a:pt x="161621" y="623643"/>
                  <a:pt x="169180" y="646674"/>
                  <a:pt x="177099" y="639117"/>
                </a:cubicBezTo>
                <a:cubicBezTo>
                  <a:pt x="177099" y="639117"/>
                  <a:pt x="177099" y="631560"/>
                  <a:pt x="177099" y="623643"/>
                </a:cubicBezTo>
                <a:cubicBezTo>
                  <a:pt x="177099" y="616086"/>
                  <a:pt x="169180" y="623643"/>
                  <a:pt x="169180" y="616086"/>
                </a:cubicBezTo>
                <a:cubicBezTo>
                  <a:pt x="169180" y="608169"/>
                  <a:pt x="177099" y="623643"/>
                  <a:pt x="177099" y="608169"/>
                </a:cubicBezTo>
                <a:cubicBezTo>
                  <a:pt x="177099" y="616086"/>
                  <a:pt x="184658" y="623643"/>
                  <a:pt x="184658" y="600612"/>
                </a:cubicBezTo>
                <a:cubicBezTo>
                  <a:pt x="223173" y="608169"/>
                  <a:pt x="254129" y="562106"/>
                  <a:pt x="284726" y="577580"/>
                </a:cubicBezTo>
                <a:lnTo>
                  <a:pt x="284726" y="570023"/>
                </a:lnTo>
                <a:cubicBezTo>
                  <a:pt x="284726" y="577580"/>
                  <a:pt x="292285" y="570023"/>
                  <a:pt x="292285" y="570023"/>
                </a:cubicBezTo>
                <a:cubicBezTo>
                  <a:pt x="292285" y="562106"/>
                  <a:pt x="284726" y="570023"/>
                  <a:pt x="284726" y="570023"/>
                </a:cubicBezTo>
                <a:cubicBezTo>
                  <a:pt x="277167" y="570023"/>
                  <a:pt x="277167" y="562106"/>
                  <a:pt x="269608" y="570023"/>
                </a:cubicBezTo>
                <a:cubicBezTo>
                  <a:pt x="269608" y="570023"/>
                  <a:pt x="254129" y="570023"/>
                  <a:pt x="246210" y="570023"/>
                </a:cubicBezTo>
                <a:cubicBezTo>
                  <a:pt x="246210" y="554189"/>
                  <a:pt x="238651" y="562106"/>
                  <a:pt x="238651" y="562106"/>
                </a:cubicBezTo>
                <a:cubicBezTo>
                  <a:pt x="238651" y="554189"/>
                  <a:pt x="246210" y="554189"/>
                  <a:pt x="246210" y="562106"/>
                </a:cubicBezTo>
                <a:cubicBezTo>
                  <a:pt x="254129" y="554189"/>
                  <a:pt x="254129" y="546632"/>
                  <a:pt x="254129" y="546632"/>
                </a:cubicBezTo>
                <a:lnTo>
                  <a:pt x="261689" y="546632"/>
                </a:lnTo>
                <a:cubicBezTo>
                  <a:pt x="261689" y="546632"/>
                  <a:pt x="261689" y="546632"/>
                  <a:pt x="261689" y="539075"/>
                </a:cubicBezTo>
                <a:cubicBezTo>
                  <a:pt x="261689" y="546632"/>
                  <a:pt x="261689" y="539075"/>
                  <a:pt x="269608" y="531158"/>
                </a:cubicBezTo>
                <a:cubicBezTo>
                  <a:pt x="269608" y="535117"/>
                  <a:pt x="269608" y="537096"/>
                  <a:pt x="269608" y="539030"/>
                </a:cubicBezTo>
                <a:lnTo>
                  <a:pt x="269608" y="539075"/>
                </a:lnTo>
                <a:lnTo>
                  <a:pt x="277167" y="539075"/>
                </a:lnTo>
                <a:cubicBezTo>
                  <a:pt x="277167" y="539075"/>
                  <a:pt x="277167" y="539075"/>
                  <a:pt x="277167" y="531158"/>
                </a:cubicBezTo>
                <a:cubicBezTo>
                  <a:pt x="277167" y="523601"/>
                  <a:pt x="277167" y="531158"/>
                  <a:pt x="277167" y="523601"/>
                </a:cubicBezTo>
                <a:cubicBezTo>
                  <a:pt x="269608" y="523601"/>
                  <a:pt x="269608" y="516044"/>
                  <a:pt x="261689" y="516044"/>
                </a:cubicBezTo>
                <a:cubicBezTo>
                  <a:pt x="261689" y="508127"/>
                  <a:pt x="269608" y="523601"/>
                  <a:pt x="277167" y="508127"/>
                </a:cubicBezTo>
                <a:cubicBezTo>
                  <a:pt x="269608" y="500570"/>
                  <a:pt x="261689" y="508127"/>
                  <a:pt x="261689" y="508127"/>
                </a:cubicBezTo>
                <a:cubicBezTo>
                  <a:pt x="261689" y="500570"/>
                  <a:pt x="261689" y="500570"/>
                  <a:pt x="261689" y="500570"/>
                </a:cubicBezTo>
                <a:cubicBezTo>
                  <a:pt x="261689" y="492653"/>
                  <a:pt x="261689" y="500570"/>
                  <a:pt x="269608" y="492653"/>
                </a:cubicBezTo>
                <a:cubicBezTo>
                  <a:pt x="261689" y="500570"/>
                  <a:pt x="261689" y="492653"/>
                  <a:pt x="254129" y="485096"/>
                </a:cubicBezTo>
                <a:cubicBezTo>
                  <a:pt x="254129" y="481227"/>
                  <a:pt x="253635" y="479293"/>
                  <a:pt x="252892" y="478449"/>
                </a:cubicBezTo>
                <a:lnTo>
                  <a:pt x="252102" y="478420"/>
                </a:lnTo>
                <a:lnTo>
                  <a:pt x="257909" y="473580"/>
                </a:lnTo>
                <a:cubicBezTo>
                  <a:pt x="261779" y="469712"/>
                  <a:pt x="265648" y="465843"/>
                  <a:pt x="269608" y="469622"/>
                </a:cubicBezTo>
                <a:cubicBezTo>
                  <a:pt x="277167" y="462064"/>
                  <a:pt x="277167" y="469622"/>
                  <a:pt x="284726" y="462064"/>
                </a:cubicBezTo>
                <a:cubicBezTo>
                  <a:pt x="284726" y="477539"/>
                  <a:pt x="292285" y="462064"/>
                  <a:pt x="300204" y="462064"/>
                </a:cubicBezTo>
                <a:cubicBezTo>
                  <a:pt x="308123" y="469622"/>
                  <a:pt x="323241" y="462064"/>
                  <a:pt x="331160" y="477539"/>
                </a:cubicBezTo>
                <a:cubicBezTo>
                  <a:pt x="331160" y="462064"/>
                  <a:pt x="338719" y="477539"/>
                  <a:pt x="338719" y="462064"/>
                </a:cubicBezTo>
                <a:cubicBezTo>
                  <a:pt x="338719" y="469622"/>
                  <a:pt x="338719" y="469622"/>
                  <a:pt x="338719" y="469622"/>
                </a:cubicBezTo>
                <a:cubicBezTo>
                  <a:pt x="346278" y="462064"/>
                  <a:pt x="354197" y="462064"/>
                  <a:pt x="362116" y="454507"/>
                </a:cubicBezTo>
                <a:cubicBezTo>
                  <a:pt x="362116" y="446590"/>
                  <a:pt x="354197" y="454507"/>
                  <a:pt x="354197" y="446590"/>
                </a:cubicBezTo>
                <a:cubicBezTo>
                  <a:pt x="362116" y="446590"/>
                  <a:pt x="369676" y="446590"/>
                  <a:pt x="369676" y="438673"/>
                </a:cubicBezTo>
                <a:cubicBezTo>
                  <a:pt x="369676" y="446590"/>
                  <a:pt x="377235" y="446590"/>
                  <a:pt x="377235" y="446590"/>
                </a:cubicBezTo>
                <a:cubicBezTo>
                  <a:pt x="377235" y="438673"/>
                  <a:pt x="384794" y="438673"/>
                  <a:pt x="384794" y="446590"/>
                </a:cubicBezTo>
                <a:cubicBezTo>
                  <a:pt x="384794" y="438673"/>
                  <a:pt x="384794" y="438673"/>
                  <a:pt x="384794" y="431116"/>
                </a:cubicBezTo>
                <a:cubicBezTo>
                  <a:pt x="384794" y="438673"/>
                  <a:pt x="392713" y="446590"/>
                  <a:pt x="392713" y="438673"/>
                </a:cubicBezTo>
                <a:cubicBezTo>
                  <a:pt x="400272" y="438673"/>
                  <a:pt x="400272" y="438673"/>
                  <a:pt x="400272" y="438673"/>
                </a:cubicBezTo>
                <a:cubicBezTo>
                  <a:pt x="400272" y="431116"/>
                  <a:pt x="400272" y="438673"/>
                  <a:pt x="400272" y="431116"/>
                </a:cubicBezTo>
                <a:cubicBezTo>
                  <a:pt x="400272" y="431116"/>
                  <a:pt x="400272" y="431116"/>
                  <a:pt x="400272" y="423559"/>
                </a:cubicBezTo>
                <a:cubicBezTo>
                  <a:pt x="408191" y="423559"/>
                  <a:pt x="408191" y="423559"/>
                  <a:pt x="408191" y="423559"/>
                </a:cubicBezTo>
                <a:cubicBezTo>
                  <a:pt x="408191" y="423559"/>
                  <a:pt x="408191" y="423559"/>
                  <a:pt x="415750" y="423559"/>
                </a:cubicBezTo>
                <a:cubicBezTo>
                  <a:pt x="415750" y="423559"/>
                  <a:pt x="415750" y="423559"/>
                  <a:pt x="423669" y="423559"/>
                </a:cubicBezTo>
                <a:lnTo>
                  <a:pt x="431228" y="423559"/>
                </a:lnTo>
                <a:lnTo>
                  <a:pt x="438787" y="423559"/>
                </a:lnTo>
                <a:cubicBezTo>
                  <a:pt x="438787" y="416002"/>
                  <a:pt x="438787" y="416002"/>
                  <a:pt x="438787" y="416002"/>
                </a:cubicBezTo>
                <a:cubicBezTo>
                  <a:pt x="438787" y="416002"/>
                  <a:pt x="438787" y="423559"/>
                  <a:pt x="446346" y="423559"/>
                </a:cubicBezTo>
                <a:cubicBezTo>
                  <a:pt x="446346" y="423559"/>
                  <a:pt x="454265" y="416002"/>
                  <a:pt x="446346" y="416002"/>
                </a:cubicBezTo>
                <a:cubicBezTo>
                  <a:pt x="446346" y="408085"/>
                  <a:pt x="454265" y="423559"/>
                  <a:pt x="454265" y="408085"/>
                </a:cubicBezTo>
                <a:cubicBezTo>
                  <a:pt x="456245" y="411953"/>
                  <a:pt x="458202" y="414383"/>
                  <a:pt x="460025" y="415608"/>
                </a:cubicBezTo>
                <a:lnTo>
                  <a:pt x="462184" y="415741"/>
                </a:lnTo>
                <a:lnTo>
                  <a:pt x="464974" y="415912"/>
                </a:lnTo>
                <a:cubicBezTo>
                  <a:pt x="467854" y="414023"/>
                  <a:pt x="469743" y="408265"/>
                  <a:pt x="469743" y="400528"/>
                </a:cubicBezTo>
                <a:cubicBezTo>
                  <a:pt x="469743" y="396569"/>
                  <a:pt x="467854" y="394590"/>
                  <a:pt x="465964" y="393601"/>
                </a:cubicBezTo>
                <a:lnTo>
                  <a:pt x="463309" y="392905"/>
                </a:lnTo>
                <a:lnTo>
                  <a:pt x="463365" y="392521"/>
                </a:lnTo>
                <a:cubicBezTo>
                  <a:pt x="465491" y="387393"/>
                  <a:pt x="469743" y="388742"/>
                  <a:pt x="469743" y="377137"/>
                </a:cubicBezTo>
                <a:cubicBezTo>
                  <a:pt x="469743" y="385054"/>
                  <a:pt x="477303" y="369580"/>
                  <a:pt x="477303" y="362022"/>
                </a:cubicBezTo>
                <a:cubicBezTo>
                  <a:pt x="477303" y="365801"/>
                  <a:pt x="477303" y="367690"/>
                  <a:pt x="477303" y="369580"/>
                </a:cubicBezTo>
                <a:lnTo>
                  <a:pt x="477303" y="375062"/>
                </a:lnTo>
                <a:lnTo>
                  <a:pt x="477303" y="377137"/>
                </a:lnTo>
                <a:cubicBezTo>
                  <a:pt x="485222" y="369580"/>
                  <a:pt x="477303" y="369580"/>
                  <a:pt x="477303" y="362022"/>
                </a:cubicBezTo>
                <a:cubicBezTo>
                  <a:pt x="485222" y="369580"/>
                  <a:pt x="492781" y="377137"/>
                  <a:pt x="500340" y="369580"/>
                </a:cubicBezTo>
                <a:cubicBezTo>
                  <a:pt x="500340" y="362022"/>
                  <a:pt x="492781" y="362022"/>
                  <a:pt x="492781" y="362022"/>
                </a:cubicBezTo>
                <a:cubicBezTo>
                  <a:pt x="500340" y="362022"/>
                  <a:pt x="500340" y="362022"/>
                  <a:pt x="500340" y="354465"/>
                </a:cubicBezTo>
                <a:cubicBezTo>
                  <a:pt x="500340" y="354465"/>
                  <a:pt x="500340" y="362022"/>
                  <a:pt x="508259" y="362022"/>
                </a:cubicBezTo>
                <a:cubicBezTo>
                  <a:pt x="515818" y="369580"/>
                  <a:pt x="531296" y="362022"/>
                  <a:pt x="538855" y="369580"/>
                </a:cubicBezTo>
                <a:cubicBezTo>
                  <a:pt x="546774" y="354465"/>
                  <a:pt x="546774" y="369580"/>
                  <a:pt x="554333" y="362022"/>
                </a:cubicBezTo>
                <a:cubicBezTo>
                  <a:pt x="554333" y="377137"/>
                  <a:pt x="562252" y="362022"/>
                  <a:pt x="562252" y="369580"/>
                </a:cubicBezTo>
                <a:lnTo>
                  <a:pt x="562252" y="362022"/>
                </a:lnTo>
                <a:lnTo>
                  <a:pt x="569811" y="362022"/>
                </a:lnTo>
                <a:cubicBezTo>
                  <a:pt x="569811" y="362022"/>
                  <a:pt x="569811" y="362022"/>
                  <a:pt x="569811" y="354465"/>
                </a:cubicBezTo>
                <a:cubicBezTo>
                  <a:pt x="562252" y="354465"/>
                  <a:pt x="554333" y="354465"/>
                  <a:pt x="546774" y="346548"/>
                </a:cubicBezTo>
                <a:cubicBezTo>
                  <a:pt x="538855" y="346548"/>
                  <a:pt x="538855" y="346548"/>
                  <a:pt x="531296" y="354465"/>
                </a:cubicBezTo>
                <a:cubicBezTo>
                  <a:pt x="531296" y="346548"/>
                  <a:pt x="538855" y="346548"/>
                  <a:pt x="538855" y="346548"/>
                </a:cubicBezTo>
                <a:cubicBezTo>
                  <a:pt x="538855" y="346548"/>
                  <a:pt x="538855" y="346548"/>
                  <a:pt x="531296" y="346548"/>
                </a:cubicBezTo>
                <a:cubicBezTo>
                  <a:pt x="538855" y="346548"/>
                  <a:pt x="538855" y="346548"/>
                  <a:pt x="538855" y="338991"/>
                </a:cubicBezTo>
                <a:cubicBezTo>
                  <a:pt x="538855" y="338991"/>
                  <a:pt x="538855" y="338991"/>
                  <a:pt x="531296" y="338991"/>
                </a:cubicBezTo>
                <a:cubicBezTo>
                  <a:pt x="523737" y="338991"/>
                  <a:pt x="523737" y="338991"/>
                  <a:pt x="515818" y="338991"/>
                </a:cubicBezTo>
                <a:cubicBezTo>
                  <a:pt x="508259" y="338991"/>
                  <a:pt x="508259" y="338991"/>
                  <a:pt x="508259" y="346548"/>
                </a:cubicBezTo>
                <a:cubicBezTo>
                  <a:pt x="500340" y="346548"/>
                  <a:pt x="492781" y="354465"/>
                  <a:pt x="485222" y="346548"/>
                </a:cubicBezTo>
                <a:cubicBezTo>
                  <a:pt x="485222" y="346548"/>
                  <a:pt x="477303" y="362022"/>
                  <a:pt x="477303" y="346548"/>
                </a:cubicBezTo>
                <a:cubicBezTo>
                  <a:pt x="462184" y="346548"/>
                  <a:pt x="454265" y="354465"/>
                  <a:pt x="446346" y="354465"/>
                </a:cubicBezTo>
                <a:cubicBezTo>
                  <a:pt x="446346" y="346548"/>
                  <a:pt x="446346" y="346548"/>
                  <a:pt x="446346" y="346548"/>
                </a:cubicBezTo>
                <a:cubicBezTo>
                  <a:pt x="446346" y="338991"/>
                  <a:pt x="446346" y="346548"/>
                  <a:pt x="446346" y="338991"/>
                </a:cubicBezTo>
                <a:cubicBezTo>
                  <a:pt x="438787" y="346548"/>
                  <a:pt x="446346" y="346548"/>
                  <a:pt x="446346" y="354465"/>
                </a:cubicBezTo>
                <a:cubicBezTo>
                  <a:pt x="438787" y="354465"/>
                  <a:pt x="431228" y="354465"/>
                  <a:pt x="423669" y="354465"/>
                </a:cubicBezTo>
                <a:lnTo>
                  <a:pt x="423669" y="353341"/>
                </a:lnTo>
                <a:lnTo>
                  <a:pt x="423669" y="350507"/>
                </a:lnTo>
                <a:lnTo>
                  <a:pt x="423669" y="347538"/>
                </a:lnTo>
                <a:cubicBezTo>
                  <a:pt x="423669" y="346548"/>
                  <a:pt x="423669" y="346548"/>
                  <a:pt x="423669" y="346548"/>
                </a:cubicBezTo>
                <a:cubicBezTo>
                  <a:pt x="423669" y="338991"/>
                  <a:pt x="415750" y="354465"/>
                  <a:pt x="415750" y="346548"/>
                </a:cubicBezTo>
                <a:cubicBezTo>
                  <a:pt x="415750" y="354465"/>
                  <a:pt x="415750" y="354465"/>
                  <a:pt x="415750" y="354465"/>
                </a:cubicBezTo>
                <a:cubicBezTo>
                  <a:pt x="415750" y="354465"/>
                  <a:pt x="400272" y="346548"/>
                  <a:pt x="400272" y="362022"/>
                </a:cubicBezTo>
                <a:cubicBezTo>
                  <a:pt x="400272" y="354465"/>
                  <a:pt x="384794" y="362022"/>
                  <a:pt x="384794" y="362022"/>
                </a:cubicBezTo>
                <a:cubicBezTo>
                  <a:pt x="384794" y="346548"/>
                  <a:pt x="392713" y="354465"/>
                  <a:pt x="392713" y="346548"/>
                </a:cubicBezTo>
                <a:cubicBezTo>
                  <a:pt x="384794" y="346548"/>
                  <a:pt x="377235" y="346548"/>
                  <a:pt x="377235" y="362022"/>
                </a:cubicBezTo>
                <a:cubicBezTo>
                  <a:pt x="369676" y="338991"/>
                  <a:pt x="354197" y="369580"/>
                  <a:pt x="338719" y="354465"/>
                </a:cubicBezTo>
                <a:cubicBezTo>
                  <a:pt x="338719" y="354465"/>
                  <a:pt x="338719" y="362022"/>
                  <a:pt x="331160" y="362022"/>
                </a:cubicBezTo>
                <a:cubicBezTo>
                  <a:pt x="331160" y="354465"/>
                  <a:pt x="331160" y="354465"/>
                  <a:pt x="331160" y="354465"/>
                </a:cubicBezTo>
                <a:cubicBezTo>
                  <a:pt x="323241" y="354465"/>
                  <a:pt x="323241" y="369580"/>
                  <a:pt x="315682" y="354465"/>
                </a:cubicBezTo>
                <a:cubicBezTo>
                  <a:pt x="315682" y="346548"/>
                  <a:pt x="315682" y="362022"/>
                  <a:pt x="323241" y="354465"/>
                </a:cubicBezTo>
                <a:cubicBezTo>
                  <a:pt x="323241" y="350507"/>
                  <a:pt x="321351" y="348528"/>
                  <a:pt x="319461" y="346593"/>
                </a:cubicBezTo>
                <a:lnTo>
                  <a:pt x="319439" y="346548"/>
                </a:lnTo>
                <a:lnTo>
                  <a:pt x="323241" y="346548"/>
                </a:lnTo>
                <a:cubicBezTo>
                  <a:pt x="323241" y="342770"/>
                  <a:pt x="323241" y="340880"/>
                  <a:pt x="322296" y="340880"/>
                </a:cubicBezTo>
                <a:lnTo>
                  <a:pt x="318317" y="344291"/>
                </a:lnTo>
                <a:lnTo>
                  <a:pt x="315682" y="338991"/>
                </a:lnTo>
                <a:cubicBezTo>
                  <a:pt x="315682" y="331074"/>
                  <a:pt x="315682" y="338991"/>
                  <a:pt x="315682" y="331074"/>
                </a:cubicBezTo>
                <a:cubicBezTo>
                  <a:pt x="323241" y="338991"/>
                  <a:pt x="323241" y="331074"/>
                  <a:pt x="331160" y="331074"/>
                </a:cubicBezTo>
                <a:cubicBezTo>
                  <a:pt x="331160" y="338991"/>
                  <a:pt x="331160" y="331074"/>
                  <a:pt x="331160" y="338991"/>
                </a:cubicBezTo>
                <a:cubicBezTo>
                  <a:pt x="331160" y="331074"/>
                  <a:pt x="331160" y="331074"/>
                  <a:pt x="338719" y="331074"/>
                </a:cubicBezTo>
                <a:cubicBezTo>
                  <a:pt x="338719" y="338991"/>
                  <a:pt x="346278" y="331074"/>
                  <a:pt x="354197" y="331074"/>
                </a:cubicBezTo>
                <a:lnTo>
                  <a:pt x="354197" y="323517"/>
                </a:lnTo>
                <a:cubicBezTo>
                  <a:pt x="354197" y="346548"/>
                  <a:pt x="362116" y="323517"/>
                  <a:pt x="369676" y="331074"/>
                </a:cubicBezTo>
                <a:cubicBezTo>
                  <a:pt x="369676" y="331074"/>
                  <a:pt x="369676" y="331074"/>
                  <a:pt x="369676" y="323517"/>
                </a:cubicBezTo>
                <a:cubicBezTo>
                  <a:pt x="384794" y="338991"/>
                  <a:pt x="392713" y="323517"/>
                  <a:pt x="408191" y="323517"/>
                </a:cubicBezTo>
                <a:cubicBezTo>
                  <a:pt x="408191" y="331074"/>
                  <a:pt x="408191" y="331074"/>
                  <a:pt x="408191" y="331074"/>
                </a:cubicBezTo>
                <a:cubicBezTo>
                  <a:pt x="408191" y="331074"/>
                  <a:pt x="408191" y="323517"/>
                  <a:pt x="415750" y="315600"/>
                </a:cubicBezTo>
                <a:cubicBezTo>
                  <a:pt x="415750" y="323517"/>
                  <a:pt x="423669" y="323517"/>
                  <a:pt x="423669" y="315600"/>
                </a:cubicBezTo>
                <a:cubicBezTo>
                  <a:pt x="423669" y="323517"/>
                  <a:pt x="431228" y="323517"/>
                  <a:pt x="431228" y="315600"/>
                </a:cubicBezTo>
                <a:cubicBezTo>
                  <a:pt x="431228" y="331074"/>
                  <a:pt x="438787" y="315600"/>
                  <a:pt x="438787" y="323517"/>
                </a:cubicBezTo>
                <a:cubicBezTo>
                  <a:pt x="446346" y="323517"/>
                  <a:pt x="438787" y="323517"/>
                  <a:pt x="438787" y="315600"/>
                </a:cubicBezTo>
                <a:cubicBezTo>
                  <a:pt x="446346" y="323517"/>
                  <a:pt x="446346" y="323517"/>
                  <a:pt x="446346" y="315600"/>
                </a:cubicBezTo>
                <a:cubicBezTo>
                  <a:pt x="446346" y="323517"/>
                  <a:pt x="454265" y="315600"/>
                  <a:pt x="454265" y="323517"/>
                </a:cubicBezTo>
                <a:cubicBezTo>
                  <a:pt x="458225" y="327296"/>
                  <a:pt x="462094" y="325316"/>
                  <a:pt x="464974" y="323382"/>
                </a:cubicBezTo>
                <a:lnTo>
                  <a:pt x="467892" y="321578"/>
                </a:lnTo>
                <a:lnTo>
                  <a:pt x="468798" y="322528"/>
                </a:lnTo>
                <a:cubicBezTo>
                  <a:pt x="469743" y="323517"/>
                  <a:pt x="469743" y="323517"/>
                  <a:pt x="469743" y="323517"/>
                </a:cubicBezTo>
                <a:cubicBezTo>
                  <a:pt x="469743" y="321538"/>
                  <a:pt x="469271" y="321021"/>
                  <a:pt x="468438" y="321240"/>
                </a:cubicBezTo>
                <a:lnTo>
                  <a:pt x="467892" y="321578"/>
                </a:lnTo>
                <a:lnTo>
                  <a:pt x="462184" y="315600"/>
                </a:lnTo>
                <a:cubicBezTo>
                  <a:pt x="462184" y="308043"/>
                  <a:pt x="469743" y="308043"/>
                  <a:pt x="469743" y="300486"/>
                </a:cubicBezTo>
                <a:cubicBezTo>
                  <a:pt x="469743" y="300486"/>
                  <a:pt x="469743" y="300486"/>
                  <a:pt x="469743" y="292569"/>
                </a:cubicBezTo>
                <a:cubicBezTo>
                  <a:pt x="462184" y="300486"/>
                  <a:pt x="462184" y="292569"/>
                  <a:pt x="462184" y="300486"/>
                </a:cubicBezTo>
                <a:lnTo>
                  <a:pt x="462184" y="299361"/>
                </a:lnTo>
                <a:cubicBezTo>
                  <a:pt x="462184" y="296437"/>
                  <a:pt x="462184" y="292569"/>
                  <a:pt x="462184" y="292569"/>
                </a:cubicBezTo>
                <a:lnTo>
                  <a:pt x="454265" y="292569"/>
                </a:lnTo>
                <a:cubicBezTo>
                  <a:pt x="446346" y="300486"/>
                  <a:pt x="446346" y="285012"/>
                  <a:pt x="454265" y="285012"/>
                </a:cubicBezTo>
                <a:cubicBezTo>
                  <a:pt x="462184" y="285012"/>
                  <a:pt x="462184" y="277095"/>
                  <a:pt x="462184" y="285012"/>
                </a:cubicBezTo>
                <a:cubicBezTo>
                  <a:pt x="462184" y="285012"/>
                  <a:pt x="462184" y="285012"/>
                  <a:pt x="462184" y="277095"/>
                </a:cubicBezTo>
                <a:cubicBezTo>
                  <a:pt x="462184" y="277095"/>
                  <a:pt x="462184" y="277095"/>
                  <a:pt x="454265" y="277095"/>
                </a:cubicBezTo>
                <a:cubicBezTo>
                  <a:pt x="454265" y="277095"/>
                  <a:pt x="454265" y="269538"/>
                  <a:pt x="446346" y="277095"/>
                </a:cubicBezTo>
                <a:cubicBezTo>
                  <a:pt x="446346" y="277095"/>
                  <a:pt x="446346" y="280963"/>
                  <a:pt x="446346" y="283887"/>
                </a:cubicBezTo>
                <a:lnTo>
                  <a:pt x="446346" y="285012"/>
                </a:lnTo>
                <a:lnTo>
                  <a:pt x="446346" y="285822"/>
                </a:lnTo>
                <a:cubicBezTo>
                  <a:pt x="446346" y="285327"/>
                  <a:pt x="446346" y="285079"/>
                  <a:pt x="446346" y="285923"/>
                </a:cubicBezTo>
                <a:lnTo>
                  <a:pt x="446346" y="286963"/>
                </a:lnTo>
                <a:lnTo>
                  <a:pt x="446346" y="287205"/>
                </a:lnTo>
                <a:lnTo>
                  <a:pt x="446346" y="292569"/>
                </a:lnTo>
                <a:cubicBezTo>
                  <a:pt x="438787" y="292569"/>
                  <a:pt x="438787" y="285012"/>
                  <a:pt x="438787" y="292569"/>
                </a:cubicBezTo>
                <a:lnTo>
                  <a:pt x="438787" y="284967"/>
                </a:lnTo>
                <a:cubicBezTo>
                  <a:pt x="438787" y="283033"/>
                  <a:pt x="438787" y="281053"/>
                  <a:pt x="438787" y="277095"/>
                </a:cubicBezTo>
                <a:cubicBezTo>
                  <a:pt x="438787" y="277095"/>
                  <a:pt x="438787" y="285012"/>
                  <a:pt x="431228" y="285012"/>
                </a:cubicBezTo>
                <a:cubicBezTo>
                  <a:pt x="431228" y="277095"/>
                  <a:pt x="431228" y="277095"/>
                  <a:pt x="431228" y="277095"/>
                </a:cubicBezTo>
                <a:cubicBezTo>
                  <a:pt x="431228" y="277095"/>
                  <a:pt x="438787" y="277095"/>
                  <a:pt x="438787" y="269538"/>
                </a:cubicBezTo>
                <a:cubicBezTo>
                  <a:pt x="438787" y="269538"/>
                  <a:pt x="431228" y="269538"/>
                  <a:pt x="431228" y="277095"/>
                </a:cubicBezTo>
                <a:cubicBezTo>
                  <a:pt x="423669" y="269538"/>
                  <a:pt x="423669" y="277095"/>
                  <a:pt x="423669" y="269538"/>
                </a:cubicBezTo>
                <a:cubicBezTo>
                  <a:pt x="431228" y="261981"/>
                  <a:pt x="431228" y="269538"/>
                  <a:pt x="431228" y="269538"/>
                </a:cubicBezTo>
                <a:cubicBezTo>
                  <a:pt x="438787" y="261981"/>
                  <a:pt x="431228" y="261981"/>
                  <a:pt x="431228" y="261981"/>
                </a:cubicBezTo>
                <a:cubicBezTo>
                  <a:pt x="438787" y="254064"/>
                  <a:pt x="438787" y="261981"/>
                  <a:pt x="438787" y="254064"/>
                </a:cubicBezTo>
                <a:cubicBezTo>
                  <a:pt x="438787" y="261981"/>
                  <a:pt x="446346" y="254064"/>
                  <a:pt x="446346" y="254064"/>
                </a:cubicBezTo>
                <a:cubicBezTo>
                  <a:pt x="454265" y="261981"/>
                  <a:pt x="454265" y="254064"/>
                  <a:pt x="462184" y="261981"/>
                </a:cubicBezTo>
                <a:cubicBezTo>
                  <a:pt x="469743" y="254064"/>
                  <a:pt x="469743" y="254064"/>
                  <a:pt x="469743" y="261981"/>
                </a:cubicBezTo>
                <a:cubicBezTo>
                  <a:pt x="469743" y="246506"/>
                  <a:pt x="485222" y="254064"/>
                  <a:pt x="485222" y="246506"/>
                </a:cubicBezTo>
                <a:cubicBezTo>
                  <a:pt x="500340" y="246506"/>
                  <a:pt x="515818" y="246506"/>
                  <a:pt x="531296" y="246506"/>
                </a:cubicBezTo>
                <a:cubicBezTo>
                  <a:pt x="531296" y="246506"/>
                  <a:pt x="538855" y="246506"/>
                  <a:pt x="546774" y="246506"/>
                </a:cubicBezTo>
                <a:lnTo>
                  <a:pt x="546774" y="238949"/>
                </a:lnTo>
                <a:cubicBezTo>
                  <a:pt x="554333" y="246506"/>
                  <a:pt x="554333" y="238949"/>
                  <a:pt x="554333" y="238949"/>
                </a:cubicBezTo>
                <a:cubicBezTo>
                  <a:pt x="554333" y="231032"/>
                  <a:pt x="546774" y="238949"/>
                  <a:pt x="546774" y="238949"/>
                </a:cubicBezTo>
                <a:lnTo>
                  <a:pt x="538855" y="238949"/>
                </a:lnTo>
                <a:cubicBezTo>
                  <a:pt x="538855" y="238949"/>
                  <a:pt x="531296" y="238949"/>
                  <a:pt x="523737" y="238949"/>
                </a:cubicBezTo>
                <a:lnTo>
                  <a:pt x="517376" y="236224"/>
                </a:lnTo>
                <a:lnTo>
                  <a:pt x="519777" y="232022"/>
                </a:lnTo>
                <a:cubicBezTo>
                  <a:pt x="521757" y="231032"/>
                  <a:pt x="523737" y="231032"/>
                  <a:pt x="523737" y="231032"/>
                </a:cubicBezTo>
                <a:lnTo>
                  <a:pt x="523737" y="223115"/>
                </a:lnTo>
                <a:cubicBezTo>
                  <a:pt x="523737" y="223115"/>
                  <a:pt x="523737" y="223115"/>
                  <a:pt x="531296" y="231032"/>
                </a:cubicBezTo>
                <a:cubicBezTo>
                  <a:pt x="531296" y="223115"/>
                  <a:pt x="531296" y="223115"/>
                  <a:pt x="531296" y="223115"/>
                </a:cubicBezTo>
                <a:cubicBezTo>
                  <a:pt x="531296" y="231032"/>
                  <a:pt x="531296" y="223115"/>
                  <a:pt x="538855" y="215558"/>
                </a:cubicBezTo>
                <a:cubicBezTo>
                  <a:pt x="538855" y="215558"/>
                  <a:pt x="538855" y="223115"/>
                  <a:pt x="546774" y="215558"/>
                </a:cubicBezTo>
                <a:cubicBezTo>
                  <a:pt x="546774" y="215558"/>
                  <a:pt x="538855" y="215558"/>
                  <a:pt x="538855" y="208001"/>
                </a:cubicBezTo>
                <a:cubicBezTo>
                  <a:pt x="538855" y="208001"/>
                  <a:pt x="538855" y="208001"/>
                  <a:pt x="531296" y="208001"/>
                </a:cubicBezTo>
                <a:cubicBezTo>
                  <a:pt x="531296" y="200444"/>
                  <a:pt x="538855" y="208001"/>
                  <a:pt x="538855" y="200444"/>
                </a:cubicBezTo>
                <a:cubicBezTo>
                  <a:pt x="538855" y="192527"/>
                  <a:pt x="531296" y="200444"/>
                  <a:pt x="531296" y="200444"/>
                </a:cubicBezTo>
                <a:cubicBezTo>
                  <a:pt x="531296" y="192527"/>
                  <a:pt x="531296" y="192527"/>
                  <a:pt x="531296" y="192527"/>
                </a:cubicBezTo>
                <a:cubicBezTo>
                  <a:pt x="531296" y="192527"/>
                  <a:pt x="531296" y="184970"/>
                  <a:pt x="523737" y="184970"/>
                </a:cubicBezTo>
                <a:cubicBezTo>
                  <a:pt x="523737" y="177053"/>
                  <a:pt x="515818" y="184970"/>
                  <a:pt x="515818" y="177053"/>
                </a:cubicBezTo>
                <a:cubicBezTo>
                  <a:pt x="531296" y="184970"/>
                  <a:pt x="531296" y="169496"/>
                  <a:pt x="538855" y="177053"/>
                </a:cubicBezTo>
                <a:cubicBezTo>
                  <a:pt x="546774" y="177053"/>
                  <a:pt x="546774" y="177053"/>
                  <a:pt x="546774" y="169496"/>
                </a:cubicBezTo>
                <a:cubicBezTo>
                  <a:pt x="546774" y="177053"/>
                  <a:pt x="554333" y="169496"/>
                  <a:pt x="562252" y="169496"/>
                </a:cubicBezTo>
                <a:cubicBezTo>
                  <a:pt x="562252" y="177053"/>
                  <a:pt x="577730" y="169496"/>
                  <a:pt x="585289" y="177053"/>
                </a:cubicBezTo>
                <a:cubicBezTo>
                  <a:pt x="585289" y="169496"/>
                  <a:pt x="592849" y="177053"/>
                  <a:pt x="592849" y="169496"/>
                </a:cubicBezTo>
                <a:cubicBezTo>
                  <a:pt x="592849" y="169496"/>
                  <a:pt x="592849" y="169496"/>
                  <a:pt x="592849" y="177053"/>
                </a:cubicBezTo>
                <a:cubicBezTo>
                  <a:pt x="592849" y="169496"/>
                  <a:pt x="600408" y="169496"/>
                  <a:pt x="608327" y="161579"/>
                </a:cubicBezTo>
                <a:cubicBezTo>
                  <a:pt x="608327" y="154022"/>
                  <a:pt x="600408" y="161579"/>
                  <a:pt x="608327" y="154022"/>
                </a:cubicBezTo>
                <a:cubicBezTo>
                  <a:pt x="608327" y="154022"/>
                  <a:pt x="615886" y="161579"/>
                  <a:pt x="615886" y="154022"/>
                </a:cubicBezTo>
                <a:cubicBezTo>
                  <a:pt x="615886" y="154022"/>
                  <a:pt x="615886" y="154022"/>
                  <a:pt x="615886" y="161579"/>
                </a:cubicBezTo>
                <a:cubicBezTo>
                  <a:pt x="623805" y="154022"/>
                  <a:pt x="615886" y="154022"/>
                  <a:pt x="623805" y="154022"/>
                </a:cubicBezTo>
                <a:cubicBezTo>
                  <a:pt x="623805" y="154022"/>
                  <a:pt x="623805" y="154022"/>
                  <a:pt x="623805" y="146465"/>
                </a:cubicBezTo>
                <a:cubicBezTo>
                  <a:pt x="623805" y="154022"/>
                  <a:pt x="631364" y="154022"/>
                  <a:pt x="631364" y="154022"/>
                </a:cubicBezTo>
                <a:lnTo>
                  <a:pt x="639283" y="154022"/>
                </a:lnTo>
                <a:cubicBezTo>
                  <a:pt x="639283" y="150243"/>
                  <a:pt x="639283" y="150243"/>
                  <a:pt x="639283" y="150243"/>
                </a:cubicBezTo>
                <a:lnTo>
                  <a:pt x="639283" y="149299"/>
                </a:lnTo>
                <a:cubicBezTo>
                  <a:pt x="639283" y="150243"/>
                  <a:pt x="639283" y="150243"/>
                  <a:pt x="639283" y="146465"/>
                </a:cubicBezTo>
                <a:cubicBezTo>
                  <a:pt x="639283" y="154022"/>
                  <a:pt x="646842" y="146465"/>
                  <a:pt x="646842" y="138907"/>
                </a:cubicBezTo>
                <a:cubicBezTo>
                  <a:pt x="654401" y="138907"/>
                  <a:pt x="654401" y="146465"/>
                  <a:pt x="654401" y="138907"/>
                </a:cubicBezTo>
                <a:cubicBezTo>
                  <a:pt x="654401" y="146465"/>
                  <a:pt x="654401" y="146465"/>
                  <a:pt x="654401" y="146465"/>
                </a:cubicBezTo>
                <a:cubicBezTo>
                  <a:pt x="654401" y="138907"/>
                  <a:pt x="661960" y="154022"/>
                  <a:pt x="661960" y="146465"/>
                </a:cubicBezTo>
                <a:cubicBezTo>
                  <a:pt x="661960" y="146465"/>
                  <a:pt x="663940" y="146465"/>
                  <a:pt x="664930" y="145520"/>
                </a:cubicBezTo>
                <a:lnTo>
                  <a:pt x="664686" y="144978"/>
                </a:lnTo>
                <a:lnTo>
                  <a:pt x="668889" y="142686"/>
                </a:lnTo>
                <a:cubicBezTo>
                  <a:pt x="669879" y="140797"/>
                  <a:pt x="669879" y="138907"/>
                  <a:pt x="669879" y="138907"/>
                </a:cubicBezTo>
                <a:lnTo>
                  <a:pt x="669879" y="146465"/>
                </a:lnTo>
                <a:cubicBezTo>
                  <a:pt x="669879" y="138907"/>
                  <a:pt x="677798" y="138907"/>
                  <a:pt x="677798" y="138907"/>
                </a:cubicBezTo>
                <a:cubicBezTo>
                  <a:pt x="681578" y="138907"/>
                  <a:pt x="683468" y="138907"/>
                  <a:pt x="684412" y="137918"/>
                </a:cubicBezTo>
                <a:lnTo>
                  <a:pt x="684578" y="136701"/>
                </a:lnTo>
                <a:lnTo>
                  <a:pt x="685357" y="138907"/>
                </a:lnTo>
                <a:lnTo>
                  <a:pt x="685357" y="130990"/>
                </a:lnTo>
                <a:cubicBezTo>
                  <a:pt x="685357" y="123433"/>
                  <a:pt x="692916" y="130990"/>
                  <a:pt x="692916" y="130990"/>
                </a:cubicBezTo>
                <a:lnTo>
                  <a:pt x="692916" y="123433"/>
                </a:lnTo>
                <a:cubicBezTo>
                  <a:pt x="692916" y="123433"/>
                  <a:pt x="700835" y="130990"/>
                  <a:pt x="700835" y="123433"/>
                </a:cubicBezTo>
                <a:cubicBezTo>
                  <a:pt x="708395" y="123433"/>
                  <a:pt x="708395" y="123433"/>
                  <a:pt x="708395" y="123433"/>
                </a:cubicBezTo>
                <a:cubicBezTo>
                  <a:pt x="708395" y="115516"/>
                  <a:pt x="708395" y="123433"/>
                  <a:pt x="708395" y="115516"/>
                </a:cubicBezTo>
                <a:cubicBezTo>
                  <a:pt x="708395" y="115516"/>
                  <a:pt x="700835" y="115516"/>
                  <a:pt x="700835" y="123433"/>
                </a:cubicBezTo>
                <a:lnTo>
                  <a:pt x="692916" y="123433"/>
                </a:lnTo>
                <a:cubicBezTo>
                  <a:pt x="692916" y="123433"/>
                  <a:pt x="700835" y="123433"/>
                  <a:pt x="700835" y="115516"/>
                </a:cubicBezTo>
                <a:cubicBezTo>
                  <a:pt x="700835" y="107959"/>
                  <a:pt x="692916" y="107959"/>
                  <a:pt x="700835" y="107959"/>
                </a:cubicBezTo>
                <a:lnTo>
                  <a:pt x="708395" y="107959"/>
                </a:lnTo>
                <a:lnTo>
                  <a:pt x="715954" y="107959"/>
                </a:lnTo>
                <a:cubicBezTo>
                  <a:pt x="708395" y="100042"/>
                  <a:pt x="708395" y="107959"/>
                  <a:pt x="708395" y="107959"/>
                </a:cubicBezTo>
                <a:cubicBezTo>
                  <a:pt x="708395" y="100042"/>
                  <a:pt x="708395" y="100042"/>
                  <a:pt x="708395" y="100042"/>
                </a:cubicBezTo>
                <a:lnTo>
                  <a:pt x="715954" y="100042"/>
                </a:lnTo>
                <a:cubicBezTo>
                  <a:pt x="723873" y="107959"/>
                  <a:pt x="731792" y="100042"/>
                  <a:pt x="739351" y="107959"/>
                </a:cubicBezTo>
                <a:cubicBezTo>
                  <a:pt x="739351" y="100042"/>
                  <a:pt x="746910" y="100042"/>
                  <a:pt x="746910" y="107959"/>
                </a:cubicBezTo>
                <a:cubicBezTo>
                  <a:pt x="746910" y="100042"/>
                  <a:pt x="746910" y="107959"/>
                  <a:pt x="754469" y="100042"/>
                </a:cubicBezTo>
                <a:cubicBezTo>
                  <a:pt x="754469" y="107959"/>
                  <a:pt x="762388" y="100042"/>
                  <a:pt x="762388" y="107959"/>
                </a:cubicBezTo>
                <a:lnTo>
                  <a:pt x="762388" y="100042"/>
                </a:lnTo>
                <a:lnTo>
                  <a:pt x="769947" y="100042"/>
                </a:lnTo>
                <a:cubicBezTo>
                  <a:pt x="769947" y="92485"/>
                  <a:pt x="769947" y="100042"/>
                  <a:pt x="777866" y="92485"/>
                </a:cubicBezTo>
                <a:cubicBezTo>
                  <a:pt x="785425" y="84928"/>
                  <a:pt x="785425" y="92485"/>
                  <a:pt x="792984" y="84928"/>
                </a:cubicBezTo>
                <a:cubicBezTo>
                  <a:pt x="785425" y="92485"/>
                  <a:pt x="785425" y="92485"/>
                  <a:pt x="792984" y="92485"/>
                </a:cubicBezTo>
                <a:cubicBezTo>
                  <a:pt x="792984" y="84928"/>
                  <a:pt x="792984" y="84928"/>
                  <a:pt x="792984" y="84928"/>
                </a:cubicBezTo>
                <a:lnTo>
                  <a:pt x="792984" y="82094"/>
                </a:lnTo>
                <a:lnTo>
                  <a:pt x="792984" y="78316"/>
                </a:lnTo>
                <a:cubicBezTo>
                  <a:pt x="792984" y="77371"/>
                  <a:pt x="792984" y="77371"/>
                  <a:pt x="792984" y="77371"/>
                </a:cubicBezTo>
                <a:cubicBezTo>
                  <a:pt x="800903" y="77371"/>
                  <a:pt x="800903" y="77371"/>
                  <a:pt x="800903" y="69454"/>
                </a:cubicBezTo>
                <a:lnTo>
                  <a:pt x="792984" y="69454"/>
                </a:lnTo>
                <a:cubicBezTo>
                  <a:pt x="800903" y="77371"/>
                  <a:pt x="792984" y="77371"/>
                  <a:pt x="792984" y="77371"/>
                </a:cubicBezTo>
                <a:cubicBezTo>
                  <a:pt x="792984" y="77371"/>
                  <a:pt x="785425" y="77371"/>
                  <a:pt x="792984" y="84928"/>
                </a:cubicBezTo>
                <a:cubicBezTo>
                  <a:pt x="785425" y="84928"/>
                  <a:pt x="785425" y="77371"/>
                  <a:pt x="785425" y="77371"/>
                </a:cubicBezTo>
                <a:cubicBezTo>
                  <a:pt x="785425" y="77371"/>
                  <a:pt x="785425" y="84928"/>
                  <a:pt x="777866" y="84928"/>
                </a:cubicBezTo>
                <a:cubicBezTo>
                  <a:pt x="769947" y="84928"/>
                  <a:pt x="769947" y="77371"/>
                  <a:pt x="769947" y="92485"/>
                </a:cubicBezTo>
                <a:cubicBezTo>
                  <a:pt x="762388" y="84928"/>
                  <a:pt x="762388" y="84928"/>
                  <a:pt x="762388" y="84928"/>
                </a:cubicBezTo>
                <a:lnTo>
                  <a:pt x="762388" y="92485"/>
                </a:lnTo>
                <a:cubicBezTo>
                  <a:pt x="762388" y="92485"/>
                  <a:pt x="762388" y="77371"/>
                  <a:pt x="754469" y="84928"/>
                </a:cubicBezTo>
                <a:cubicBezTo>
                  <a:pt x="750689" y="84928"/>
                  <a:pt x="748799" y="84928"/>
                  <a:pt x="747855" y="85873"/>
                </a:cubicBezTo>
                <a:lnTo>
                  <a:pt x="747666" y="87195"/>
                </a:lnTo>
                <a:lnTo>
                  <a:pt x="746910" y="84928"/>
                </a:lnTo>
                <a:cubicBezTo>
                  <a:pt x="746910" y="84928"/>
                  <a:pt x="746910" y="84928"/>
                  <a:pt x="746910" y="92485"/>
                </a:cubicBezTo>
                <a:cubicBezTo>
                  <a:pt x="746910" y="84928"/>
                  <a:pt x="746910" y="84928"/>
                  <a:pt x="739351" y="84928"/>
                </a:cubicBezTo>
                <a:cubicBezTo>
                  <a:pt x="731792" y="92485"/>
                  <a:pt x="723873" y="84928"/>
                  <a:pt x="715954" y="92485"/>
                </a:cubicBezTo>
                <a:cubicBezTo>
                  <a:pt x="715954" y="92485"/>
                  <a:pt x="708395" y="92485"/>
                  <a:pt x="700835" y="92485"/>
                </a:cubicBezTo>
                <a:cubicBezTo>
                  <a:pt x="700835" y="84928"/>
                  <a:pt x="692916" y="92485"/>
                  <a:pt x="692916" y="92485"/>
                </a:cubicBezTo>
                <a:cubicBezTo>
                  <a:pt x="685357" y="92485"/>
                  <a:pt x="677798" y="92485"/>
                  <a:pt x="669879" y="92485"/>
                </a:cubicBezTo>
                <a:cubicBezTo>
                  <a:pt x="669879" y="100042"/>
                  <a:pt x="661960" y="92485"/>
                  <a:pt x="654401" y="100042"/>
                </a:cubicBezTo>
                <a:lnTo>
                  <a:pt x="654401" y="93430"/>
                </a:lnTo>
                <a:lnTo>
                  <a:pt x="654401" y="92485"/>
                </a:lnTo>
                <a:cubicBezTo>
                  <a:pt x="654401" y="92485"/>
                  <a:pt x="654401" y="100042"/>
                  <a:pt x="646842" y="92485"/>
                </a:cubicBezTo>
                <a:cubicBezTo>
                  <a:pt x="646842" y="92485"/>
                  <a:pt x="646842" y="100042"/>
                  <a:pt x="654401" y="100042"/>
                </a:cubicBezTo>
                <a:cubicBezTo>
                  <a:pt x="646842" y="100042"/>
                  <a:pt x="639283" y="92485"/>
                  <a:pt x="639283" y="100042"/>
                </a:cubicBezTo>
                <a:cubicBezTo>
                  <a:pt x="639283" y="100042"/>
                  <a:pt x="631364" y="100042"/>
                  <a:pt x="623805" y="100042"/>
                </a:cubicBezTo>
                <a:cubicBezTo>
                  <a:pt x="623805" y="92485"/>
                  <a:pt x="631364" y="100042"/>
                  <a:pt x="631364" y="92485"/>
                </a:cubicBezTo>
                <a:cubicBezTo>
                  <a:pt x="631364" y="92485"/>
                  <a:pt x="623805" y="92485"/>
                  <a:pt x="623805" y="100042"/>
                </a:cubicBezTo>
                <a:cubicBezTo>
                  <a:pt x="608327" y="92485"/>
                  <a:pt x="600408" y="107959"/>
                  <a:pt x="592849" y="100042"/>
                </a:cubicBezTo>
                <a:lnTo>
                  <a:pt x="585289" y="100042"/>
                </a:lnTo>
                <a:cubicBezTo>
                  <a:pt x="585289" y="100042"/>
                  <a:pt x="585289" y="100042"/>
                  <a:pt x="585289" y="92485"/>
                </a:cubicBezTo>
                <a:cubicBezTo>
                  <a:pt x="577730" y="92485"/>
                  <a:pt x="577730" y="107959"/>
                  <a:pt x="577730" y="100042"/>
                </a:cubicBezTo>
                <a:cubicBezTo>
                  <a:pt x="577730" y="92485"/>
                  <a:pt x="569811" y="92485"/>
                  <a:pt x="569811" y="92485"/>
                </a:cubicBezTo>
                <a:cubicBezTo>
                  <a:pt x="569811" y="84928"/>
                  <a:pt x="569811" y="84928"/>
                  <a:pt x="569811" y="77371"/>
                </a:cubicBezTo>
                <a:cubicBezTo>
                  <a:pt x="577730" y="84928"/>
                  <a:pt x="577730" y="84928"/>
                  <a:pt x="585289" y="84928"/>
                </a:cubicBezTo>
                <a:cubicBezTo>
                  <a:pt x="585289" y="84928"/>
                  <a:pt x="585289" y="84928"/>
                  <a:pt x="592849" y="77371"/>
                </a:cubicBezTo>
                <a:cubicBezTo>
                  <a:pt x="592849" y="84928"/>
                  <a:pt x="600408" y="84928"/>
                  <a:pt x="600408" y="84928"/>
                </a:cubicBezTo>
                <a:cubicBezTo>
                  <a:pt x="600408" y="77371"/>
                  <a:pt x="600408" y="77371"/>
                  <a:pt x="608327" y="77371"/>
                </a:cubicBezTo>
                <a:cubicBezTo>
                  <a:pt x="608327" y="92485"/>
                  <a:pt x="615886" y="69454"/>
                  <a:pt x="615886" y="84928"/>
                </a:cubicBezTo>
                <a:cubicBezTo>
                  <a:pt x="615886" y="84928"/>
                  <a:pt x="615886" y="84928"/>
                  <a:pt x="615886" y="77371"/>
                </a:cubicBezTo>
                <a:cubicBezTo>
                  <a:pt x="623805" y="84928"/>
                  <a:pt x="631364" y="77371"/>
                  <a:pt x="639283" y="77371"/>
                </a:cubicBezTo>
                <a:lnTo>
                  <a:pt x="639283" y="84928"/>
                </a:lnTo>
                <a:cubicBezTo>
                  <a:pt x="646842" y="77371"/>
                  <a:pt x="646842" y="77371"/>
                  <a:pt x="646842" y="69454"/>
                </a:cubicBezTo>
                <a:cubicBezTo>
                  <a:pt x="646842" y="77371"/>
                  <a:pt x="654401" y="77371"/>
                  <a:pt x="654401" y="69454"/>
                </a:cubicBezTo>
                <a:cubicBezTo>
                  <a:pt x="654401" y="77371"/>
                  <a:pt x="661960" y="77371"/>
                  <a:pt x="661960" y="69454"/>
                </a:cubicBezTo>
                <a:cubicBezTo>
                  <a:pt x="661960" y="77371"/>
                  <a:pt x="669879" y="69454"/>
                  <a:pt x="669879" y="77371"/>
                </a:cubicBezTo>
                <a:cubicBezTo>
                  <a:pt x="669879" y="77371"/>
                  <a:pt x="669879" y="77371"/>
                  <a:pt x="669879" y="76381"/>
                </a:cubicBezTo>
                <a:lnTo>
                  <a:pt x="669879" y="75392"/>
                </a:lnTo>
                <a:cubicBezTo>
                  <a:pt x="669879" y="75392"/>
                  <a:pt x="669879" y="73412"/>
                  <a:pt x="669879" y="69454"/>
                </a:cubicBezTo>
                <a:cubicBezTo>
                  <a:pt x="677798" y="77371"/>
                  <a:pt x="677798" y="69454"/>
                  <a:pt x="677798" y="77371"/>
                </a:cubicBezTo>
                <a:cubicBezTo>
                  <a:pt x="685357" y="84928"/>
                  <a:pt x="685357" y="77371"/>
                  <a:pt x="692916" y="77371"/>
                </a:cubicBezTo>
                <a:lnTo>
                  <a:pt x="692916" y="69454"/>
                </a:lnTo>
                <a:cubicBezTo>
                  <a:pt x="692916" y="77371"/>
                  <a:pt x="700835" y="69454"/>
                  <a:pt x="700835" y="69454"/>
                </a:cubicBezTo>
                <a:cubicBezTo>
                  <a:pt x="708395" y="69454"/>
                  <a:pt x="723873" y="69454"/>
                  <a:pt x="731792" y="53980"/>
                </a:cubicBezTo>
                <a:cubicBezTo>
                  <a:pt x="731792" y="46423"/>
                  <a:pt x="731792" y="53980"/>
                  <a:pt x="731792" y="46423"/>
                </a:cubicBezTo>
                <a:cubicBezTo>
                  <a:pt x="731792" y="53980"/>
                  <a:pt x="739351" y="53980"/>
                  <a:pt x="739351" y="53980"/>
                </a:cubicBezTo>
                <a:lnTo>
                  <a:pt x="739351" y="49257"/>
                </a:lnTo>
                <a:lnTo>
                  <a:pt x="739351" y="47367"/>
                </a:lnTo>
                <a:lnTo>
                  <a:pt x="739351" y="46423"/>
                </a:lnTo>
                <a:cubicBezTo>
                  <a:pt x="746910" y="38506"/>
                  <a:pt x="754469" y="38506"/>
                  <a:pt x="762388" y="38506"/>
                </a:cubicBezTo>
                <a:cubicBezTo>
                  <a:pt x="769947" y="38506"/>
                  <a:pt x="769947" y="38506"/>
                  <a:pt x="769947" y="46423"/>
                </a:cubicBezTo>
                <a:cubicBezTo>
                  <a:pt x="769947" y="38506"/>
                  <a:pt x="777866" y="46423"/>
                  <a:pt x="777866" y="46423"/>
                </a:cubicBezTo>
                <a:cubicBezTo>
                  <a:pt x="777866" y="53980"/>
                  <a:pt x="785425" y="53980"/>
                  <a:pt x="785425" y="46423"/>
                </a:cubicBezTo>
                <a:lnTo>
                  <a:pt x="781723" y="40606"/>
                </a:lnTo>
                <a:lnTo>
                  <a:pt x="782354" y="39653"/>
                </a:lnTo>
                <a:cubicBezTo>
                  <a:pt x="785898" y="36751"/>
                  <a:pt x="787315" y="42554"/>
                  <a:pt x="792984" y="30948"/>
                </a:cubicBezTo>
                <a:cubicBezTo>
                  <a:pt x="792984" y="30948"/>
                  <a:pt x="800903" y="38506"/>
                  <a:pt x="800903" y="30948"/>
                </a:cubicBezTo>
                <a:cubicBezTo>
                  <a:pt x="800903" y="38506"/>
                  <a:pt x="800903" y="38506"/>
                  <a:pt x="800903" y="46423"/>
                </a:cubicBezTo>
                <a:cubicBezTo>
                  <a:pt x="800903" y="38506"/>
                  <a:pt x="792984" y="38506"/>
                  <a:pt x="792984" y="38506"/>
                </a:cubicBezTo>
                <a:cubicBezTo>
                  <a:pt x="792984" y="46423"/>
                  <a:pt x="792984" y="46423"/>
                  <a:pt x="800903" y="46423"/>
                </a:cubicBezTo>
                <a:cubicBezTo>
                  <a:pt x="808462" y="46423"/>
                  <a:pt x="800903" y="38506"/>
                  <a:pt x="800903" y="30948"/>
                </a:cubicBezTo>
                <a:cubicBezTo>
                  <a:pt x="808462" y="38506"/>
                  <a:pt x="816021" y="23391"/>
                  <a:pt x="823941" y="30948"/>
                </a:cubicBezTo>
                <a:cubicBezTo>
                  <a:pt x="823941" y="30948"/>
                  <a:pt x="823941" y="30948"/>
                  <a:pt x="823941" y="23391"/>
                </a:cubicBezTo>
                <a:lnTo>
                  <a:pt x="831860" y="23391"/>
                </a:lnTo>
                <a:cubicBezTo>
                  <a:pt x="823941" y="30948"/>
                  <a:pt x="831860" y="30948"/>
                  <a:pt x="831860" y="30948"/>
                </a:cubicBezTo>
                <a:cubicBezTo>
                  <a:pt x="831860" y="30948"/>
                  <a:pt x="831860" y="30948"/>
                  <a:pt x="839418" y="30948"/>
                </a:cubicBezTo>
                <a:cubicBezTo>
                  <a:pt x="839418" y="30948"/>
                  <a:pt x="831860" y="30948"/>
                  <a:pt x="831860" y="38506"/>
                </a:cubicBezTo>
                <a:cubicBezTo>
                  <a:pt x="831860" y="30948"/>
                  <a:pt x="823941" y="46423"/>
                  <a:pt x="823941" y="46423"/>
                </a:cubicBezTo>
                <a:cubicBezTo>
                  <a:pt x="823941" y="53980"/>
                  <a:pt x="823941" y="38506"/>
                  <a:pt x="831860" y="46423"/>
                </a:cubicBezTo>
                <a:lnTo>
                  <a:pt x="839418" y="46423"/>
                </a:lnTo>
                <a:cubicBezTo>
                  <a:pt x="839418" y="38506"/>
                  <a:pt x="839418" y="46423"/>
                  <a:pt x="846978" y="46423"/>
                </a:cubicBezTo>
                <a:cubicBezTo>
                  <a:pt x="846978" y="38506"/>
                  <a:pt x="854897" y="46423"/>
                  <a:pt x="862456" y="38506"/>
                </a:cubicBezTo>
                <a:cubicBezTo>
                  <a:pt x="862456" y="38506"/>
                  <a:pt x="870015" y="38506"/>
                  <a:pt x="870015" y="46423"/>
                </a:cubicBezTo>
                <a:lnTo>
                  <a:pt x="870015" y="40530"/>
                </a:lnTo>
                <a:lnTo>
                  <a:pt x="870015" y="38657"/>
                </a:lnTo>
                <a:lnTo>
                  <a:pt x="870015" y="38506"/>
                </a:lnTo>
                <a:lnTo>
                  <a:pt x="870015" y="30948"/>
                </a:lnTo>
                <a:cubicBezTo>
                  <a:pt x="877934" y="38506"/>
                  <a:pt x="877934" y="23391"/>
                  <a:pt x="877934" y="23391"/>
                </a:cubicBezTo>
                <a:cubicBezTo>
                  <a:pt x="877934" y="30948"/>
                  <a:pt x="877934" y="23391"/>
                  <a:pt x="885493" y="30948"/>
                </a:cubicBezTo>
                <a:cubicBezTo>
                  <a:pt x="885493" y="23391"/>
                  <a:pt x="885493" y="23391"/>
                  <a:pt x="893412" y="23391"/>
                </a:cubicBezTo>
                <a:cubicBezTo>
                  <a:pt x="893412" y="27170"/>
                  <a:pt x="893412" y="27170"/>
                  <a:pt x="893412" y="26225"/>
                </a:cubicBezTo>
                <a:lnTo>
                  <a:pt x="893412" y="27170"/>
                </a:lnTo>
                <a:lnTo>
                  <a:pt x="893412" y="28941"/>
                </a:lnTo>
                <a:lnTo>
                  <a:pt x="893412" y="30948"/>
                </a:lnTo>
                <a:cubicBezTo>
                  <a:pt x="900971" y="30948"/>
                  <a:pt x="893412" y="23391"/>
                  <a:pt x="900971" y="30948"/>
                </a:cubicBezTo>
                <a:cubicBezTo>
                  <a:pt x="900971" y="30948"/>
                  <a:pt x="908530" y="30948"/>
                  <a:pt x="908530" y="38506"/>
                </a:cubicBezTo>
                <a:lnTo>
                  <a:pt x="908530" y="46423"/>
                </a:lnTo>
                <a:cubicBezTo>
                  <a:pt x="908530" y="46423"/>
                  <a:pt x="908530" y="46423"/>
                  <a:pt x="916449" y="46423"/>
                </a:cubicBezTo>
                <a:cubicBezTo>
                  <a:pt x="924008" y="23391"/>
                  <a:pt x="931567" y="46423"/>
                  <a:pt x="931567" y="30948"/>
                </a:cubicBezTo>
                <a:cubicBezTo>
                  <a:pt x="931567" y="38506"/>
                  <a:pt x="931567" y="38506"/>
                  <a:pt x="931567" y="46423"/>
                </a:cubicBezTo>
                <a:cubicBezTo>
                  <a:pt x="931567" y="53980"/>
                  <a:pt x="939487" y="46423"/>
                  <a:pt x="939487" y="46423"/>
                </a:cubicBezTo>
                <a:cubicBezTo>
                  <a:pt x="939487" y="53980"/>
                  <a:pt x="939487" y="53980"/>
                  <a:pt x="939487" y="53980"/>
                </a:cubicBezTo>
                <a:cubicBezTo>
                  <a:pt x="939487" y="61537"/>
                  <a:pt x="947405" y="53980"/>
                  <a:pt x="947405" y="53980"/>
                </a:cubicBezTo>
                <a:cubicBezTo>
                  <a:pt x="954964" y="53980"/>
                  <a:pt x="954964" y="61537"/>
                  <a:pt x="954964" y="61537"/>
                </a:cubicBezTo>
                <a:lnTo>
                  <a:pt x="954964" y="53980"/>
                </a:lnTo>
                <a:cubicBezTo>
                  <a:pt x="954964" y="61537"/>
                  <a:pt x="962524" y="61537"/>
                  <a:pt x="962524" y="53980"/>
                </a:cubicBezTo>
                <a:cubicBezTo>
                  <a:pt x="962524" y="53980"/>
                  <a:pt x="962524" y="53980"/>
                  <a:pt x="970083" y="53980"/>
                </a:cubicBezTo>
                <a:cubicBezTo>
                  <a:pt x="970083" y="53980"/>
                  <a:pt x="970083" y="53980"/>
                  <a:pt x="1031635" y="53980"/>
                </a:cubicBezTo>
                <a:cubicBezTo>
                  <a:pt x="1031635" y="53980"/>
                  <a:pt x="1031635" y="53980"/>
                  <a:pt x="1039554" y="53980"/>
                </a:cubicBezTo>
                <a:cubicBezTo>
                  <a:pt x="1039554" y="53980"/>
                  <a:pt x="1039554" y="53980"/>
                  <a:pt x="1055032" y="53980"/>
                </a:cubicBezTo>
                <a:cubicBezTo>
                  <a:pt x="1055032" y="53980"/>
                  <a:pt x="1055032" y="53980"/>
                  <a:pt x="1062591" y="53980"/>
                </a:cubicBezTo>
                <a:lnTo>
                  <a:pt x="1070511" y="53980"/>
                </a:lnTo>
                <a:cubicBezTo>
                  <a:pt x="1070511" y="53980"/>
                  <a:pt x="1070511" y="53980"/>
                  <a:pt x="1078070" y="53980"/>
                </a:cubicBezTo>
                <a:lnTo>
                  <a:pt x="1078070" y="46423"/>
                </a:lnTo>
                <a:cubicBezTo>
                  <a:pt x="1078070" y="46423"/>
                  <a:pt x="1085629" y="46423"/>
                  <a:pt x="1085629" y="53980"/>
                </a:cubicBezTo>
                <a:cubicBezTo>
                  <a:pt x="1085629" y="53980"/>
                  <a:pt x="1085629" y="53980"/>
                  <a:pt x="1093548" y="53980"/>
                </a:cubicBezTo>
                <a:cubicBezTo>
                  <a:pt x="1093548" y="53980"/>
                  <a:pt x="1093548" y="53980"/>
                  <a:pt x="1101467" y="53980"/>
                </a:cubicBezTo>
                <a:cubicBezTo>
                  <a:pt x="1101467" y="53980"/>
                  <a:pt x="1101467" y="53980"/>
                  <a:pt x="2679875" y="53980"/>
                </a:cubicBezTo>
                <a:cubicBezTo>
                  <a:pt x="2679875" y="53980"/>
                  <a:pt x="2679875" y="53980"/>
                  <a:pt x="3626921" y="53980"/>
                </a:cubicBezTo>
                <a:cubicBezTo>
                  <a:pt x="3626921" y="53980"/>
                  <a:pt x="3626921" y="53980"/>
                  <a:pt x="5128659" y="53980"/>
                </a:cubicBezTo>
                <a:cubicBezTo>
                  <a:pt x="5128659" y="53980"/>
                  <a:pt x="5128659" y="53980"/>
                  <a:pt x="5236646" y="53980"/>
                </a:cubicBezTo>
                <a:cubicBezTo>
                  <a:pt x="5236646" y="46423"/>
                  <a:pt x="5236646" y="46423"/>
                  <a:pt x="5244205" y="46423"/>
                </a:cubicBezTo>
                <a:lnTo>
                  <a:pt x="5244205" y="49212"/>
                </a:lnTo>
                <a:lnTo>
                  <a:pt x="5244205" y="53035"/>
                </a:lnTo>
                <a:cubicBezTo>
                  <a:pt x="5244205" y="53980"/>
                  <a:pt x="5244205" y="53980"/>
                  <a:pt x="5244205" y="53980"/>
                </a:cubicBezTo>
                <a:cubicBezTo>
                  <a:pt x="5244205" y="53980"/>
                  <a:pt x="5244205" y="53980"/>
                  <a:pt x="5251764" y="53980"/>
                </a:cubicBezTo>
                <a:cubicBezTo>
                  <a:pt x="5251764" y="53980"/>
                  <a:pt x="5251764" y="53980"/>
                  <a:pt x="5259683" y="53980"/>
                </a:cubicBezTo>
                <a:cubicBezTo>
                  <a:pt x="5267242" y="46423"/>
                  <a:pt x="5267242" y="30948"/>
                  <a:pt x="5267242" y="38506"/>
                </a:cubicBezTo>
                <a:cubicBezTo>
                  <a:pt x="5267242" y="23391"/>
                  <a:pt x="5267242" y="23391"/>
                  <a:pt x="5267242" y="7557"/>
                </a:cubicBezTo>
                <a:cubicBezTo>
                  <a:pt x="5275161" y="-7557"/>
                  <a:pt x="5290639" y="38506"/>
                  <a:pt x="52906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7 CuadroTexto"/>
          <p:cNvSpPr txBox="1"/>
          <p:nvPr userDrawn="1"/>
        </p:nvSpPr>
        <p:spPr>
          <a:xfrm>
            <a:off x="983432" y="620689"/>
            <a:ext cx="2931968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33"/>
              </a:lnSpc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Multipurpose Business Slides</a:t>
            </a:r>
          </a:p>
        </p:txBody>
      </p:sp>
    </p:spTree>
    <p:extLst>
      <p:ext uri="{BB962C8B-B14F-4D97-AF65-F5344CB8AC3E}">
        <p14:creationId xmlns:p14="http://schemas.microsoft.com/office/powerpoint/2010/main" val="151313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C7C6-A145-9147-9DC9-902A7D1C07F5}" type="datetimeFigureOut">
              <a:rPr lang="bg-BG"/>
              <a:t>21.8.2023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43C4-5AE3-6140-9702-376AA8DE01AF}" type="slidenum">
              <a:rPr lang="uk-UA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7267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15481" y="1772818"/>
            <a:ext cx="1944985" cy="1944985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518892" y="3870203"/>
            <a:ext cx="1944985" cy="1944985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9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93263" y="796204"/>
            <a:ext cx="10618212" cy="526559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056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C7C6-A145-9147-9DC9-902A7D1C07F5}" type="datetimeFigureOut">
              <a:rPr lang="es-ES"/>
              <a:t>21/08/2023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43C4-5AE3-6140-9702-376AA8DE01AF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59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585912" y="1785937"/>
            <a:ext cx="2228850" cy="2228852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1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C7C6-A145-9147-9DC9-902A7D1C07F5}" type="datetimeFigureOut">
              <a:rPr lang="es-ES"/>
              <a:t>21/08/2023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43C4-5AE3-6140-9702-376AA8DE01AF}" type="slidenum">
              <a:rPr lang="uk-UA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427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C7C6-A145-9147-9DC9-902A7D1C07F5}" type="datetimeFigureOut">
              <a:rPr lang="es-ES"/>
              <a:t>21/08/2023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43C4-5AE3-6140-9702-376AA8DE01AF}" type="slidenum">
              <a:rPr lang="uk-UA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5919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C7C6-A145-9147-9DC9-902A7D1C07F5}" type="datetimeFigureOut">
              <a:rPr lang="es-ES"/>
              <a:t>21/08/2023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43C4-5AE3-6140-9702-376AA8DE01AF}" type="slidenum">
              <a:rPr lang="uk-UA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3378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C7C6-A145-9147-9DC9-902A7D1C07F5}" type="datetimeFigureOut">
              <a:rPr lang="es-ES"/>
              <a:t>21/08/2023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43C4-5AE3-6140-9702-376AA8DE01AF}" type="slidenum">
              <a:rPr lang="uk-UA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0515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C7C6-A145-9147-9DC9-902A7D1C07F5}" type="datetimeFigureOut">
              <a:rPr lang="es-ES"/>
              <a:t>21/08/2023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43C4-5AE3-6140-9702-376AA8DE01AF}" type="slidenum">
              <a:rPr lang="uk-UA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076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894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1220788"/>
            <a:ext cx="6808788" cy="43894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5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8C7C6-A145-9147-9DC9-902A7D1C07F5}" type="datetimeFigureOut">
              <a:rPr lang="es-ES"/>
              <a:t>21/08/2023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943C4-5AE3-6140-9702-376AA8DE01AF}" type="slidenum">
              <a:rPr lang="uk-UA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6912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98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97" r:id="rId9"/>
    <p:sldLayoutId id="2147483896" r:id="rId10"/>
    <p:sldLayoutId id="2147483895" r:id="rId11"/>
    <p:sldLayoutId id="2147483894" r:id="rId12"/>
    <p:sldLayoutId id="2147483893" r:id="rId13"/>
    <p:sldLayoutId id="2147483892" r:id="rId14"/>
    <p:sldLayoutId id="2147483860" r:id="rId15"/>
    <p:sldLayoutId id="2147483861" r:id="rId16"/>
    <p:sldLayoutId id="2147483862" r:id="rId17"/>
    <p:sldLayoutId id="2147483863" r:id="rId18"/>
    <p:sldLayoutId id="2147483864" r:id="rId19"/>
    <p:sldLayoutId id="2147483678" r:id="rId20"/>
    <p:sldLayoutId id="2147483666" r:id="rId21"/>
    <p:sldLayoutId id="2147483660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8.jpeg"/><Relationship Id="rId2" Type="http://schemas.openxmlformats.org/officeDocument/2006/relationships/video" Target="https://www.youtube.com/embed/QiuDO6_czr4?feature=oembed" TargetMode="External"/><Relationship Id="rId1" Type="http://schemas.openxmlformats.org/officeDocument/2006/relationships/video" Target="https://www.youtube.com/embed/e-hWstlLdJA?feature=oembed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2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403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7B71C23-A8C4-C445-A2C9-ED64EA2D39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07" r="7407"/>
          <a:stretch/>
        </p:blipFill>
        <p:spPr>
          <a:xfrm>
            <a:off x="0" y="1089"/>
            <a:ext cx="12192000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C6DA264-7E4C-AD4B-9037-358983C037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l="28964" t="12750" b="4792"/>
          <a:stretch/>
        </p:blipFill>
        <p:spPr>
          <a:xfrm>
            <a:off x="0" y="0"/>
            <a:ext cx="620501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03FF8AB-D76C-6D4E-B24C-67930D24503F}"/>
              </a:ext>
            </a:extLst>
          </p:cNvPr>
          <p:cNvGrpSpPr/>
          <p:nvPr/>
        </p:nvGrpSpPr>
        <p:grpSpPr>
          <a:xfrm>
            <a:off x="1957691" y="5954021"/>
            <a:ext cx="8386346" cy="905068"/>
            <a:chOff x="190725" y="5618696"/>
            <a:chExt cx="11483367" cy="1239304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40D06E59-A71B-1A43-A36E-CE4C127C3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725" y="5618696"/>
              <a:ext cx="1353861" cy="1239304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332A0DCB-D0D5-A448-91E3-67E369E67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01033" y="5922791"/>
              <a:ext cx="651127" cy="661546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88D8E8D7-7E7B-2848-9826-3C1CDD979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08255" y="6046906"/>
              <a:ext cx="970640" cy="426043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E16CCA24-2D64-0240-B9C1-3BC017F47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18349" y="6003731"/>
              <a:ext cx="1140931" cy="486155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28CEA1B7-3A9D-4F40-B2FD-6B924B631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06550" y="6022148"/>
              <a:ext cx="994487" cy="408493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A0B6FB75-2B51-5B4E-B3F3-C541DF178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06678" y="5834440"/>
              <a:ext cx="527050" cy="686286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02743EB-C58A-3246-999F-B40F3EFD2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494379" y="5783943"/>
              <a:ext cx="751276" cy="751276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3ACA6B82-C5F5-4044-9011-D2FCED03A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816468" y="5841697"/>
              <a:ext cx="688604" cy="688604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B8A9A18A-3E32-7B48-9FC0-7CEFC6778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022018" y="5922790"/>
              <a:ext cx="652074" cy="568907"/>
            </a:xfrm>
            <a:prstGeom prst="rect">
              <a:avLst/>
            </a:prstGeom>
          </p:spPr>
        </p:pic>
      </p:grpSp>
      <p:sp>
        <p:nvSpPr>
          <p:cNvPr id="7" name="7 CuadroTexto">
            <a:extLst>
              <a:ext uri="{FF2B5EF4-FFF2-40B4-BE49-F238E27FC236}">
                <a16:creationId xmlns:a16="http://schemas.microsoft.com/office/drawing/2014/main" id="{7610D9AA-6383-9540-B9AB-C1C3C576BB93}"/>
              </a:ext>
            </a:extLst>
          </p:cNvPr>
          <p:cNvSpPr txBox="1"/>
          <p:nvPr/>
        </p:nvSpPr>
        <p:spPr>
          <a:xfrm>
            <a:off x="2609850" y="2350008"/>
            <a:ext cx="7325359" cy="14845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GB" sz="3600" dirty="0">
                <a:solidFill>
                  <a:schemeClr val="bg1"/>
                </a:solidFill>
                <a:latin typeface="Rockwell" panose="02060603020205020403" pitchFamily="18" charset="0"/>
              </a:rPr>
              <a:t>Why ATTRACT? </a:t>
            </a:r>
            <a:endParaRPr lang="en-US" sz="24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en-US" sz="2400" dirty="0">
                <a:solidFill>
                  <a:schemeClr val="bg1"/>
                </a:solidFill>
                <a:latin typeface="Rockwell" panose="02060603020205020403" pitchFamily="18" charset="0"/>
              </a:rPr>
              <a:t>Pablo Garcia Tello and Markus Nordberg, </a:t>
            </a:r>
          </a:p>
          <a:p>
            <a:pPr algn="ctr">
              <a:lnSpc>
                <a:spcPct val="110000"/>
              </a:lnSpc>
            </a:pPr>
            <a:r>
              <a:rPr lang="en-US" sz="2400" dirty="0">
                <a:solidFill>
                  <a:schemeClr val="bg1"/>
                </a:solidFill>
                <a:latin typeface="Rockwell" panose="02060603020205020403" pitchFamily="18" charset="0"/>
              </a:rPr>
              <a:t>ATTRACT Coordinators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3DDEE52-845A-5A44-8F13-EEB35D701D3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01898" y="362026"/>
            <a:ext cx="1994675" cy="19879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728" y="6022883"/>
            <a:ext cx="1261981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84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C51D14C-D1DD-B944-895B-2A0C1641E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97" y="102203"/>
            <a:ext cx="1275443" cy="49409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1105462-ECF8-C149-9B73-40DB69341825}"/>
              </a:ext>
            </a:extLst>
          </p:cNvPr>
          <p:cNvSpPr txBox="1"/>
          <p:nvPr/>
        </p:nvSpPr>
        <p:spPr>
          <a:xfrm>
            <a:off x="1986929" y="8387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>
              <a:latin typeface="Rockwell" panose="02060603020205020403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62F584-ABB8-C24D-BCDE-4E2A4FACDDF9}"/>
              </a:ext>
            </a:extLst>
          </p:cNvPr>
          <p:cNvGrpSpPr/>
          <p:nvPr/>
        </p:nvGrpSpPr>
        <p:grpSpPr>
          <a:xfrm>
            <a:off x="11005133" y="139979"/>
            <a:ext cx="871646" cy="687261"/>
            <a:chOff x="11089800" y="83250"/>
            <a:chExt cx="871646" cy="687261"/>
          </a:xfrm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016514A1-3E25-2A47-A6B6-DE99AD9D51F8}"/>
                </a:ext>
              </a:extLst>
            </p:cNvPr>
            <p:cNvSpPr/>
            <p:nvPr/>
          </p:nvSpPr>
          <p:spPr>
            <a:xfrm>
              <a:off x="11089800" y="83250"/>
              <a:ext cx="210947" cy="209270"/>
            </a:xfrm>
            <a:prstGeom prst="ellipse">
              <a:avLst/>
            </a:prstGeom>
            <a:noFill/>
            <a:ln w="12700">
              <a:solidFill>
                <a:srgbClr val="491F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Rockwell" panose="02060603020205020403" pitchFamily="18" charset="0"/>
              </a:endParaRPr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9A478466-F8D8-AB4B-A10B-B4EDCE236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17681" y="126746"/>
              <a:ext cx="643765" cy="643765"/>
            </a:xfrm>
            <a:prstGeom prst="rect">
              <a:avLst/>
            </a:prstGeom>
          </p:spPr>
        </p:pic>
      </p:grpSp>
      <p:sp>
        <p:nvSpPr>
          <p:cNvPr id="16" name="7 CuadroTexto">
            <a:extLst>
              <a:ext uri="{FF2B5EF4-FFF2-40B4-BE49-F238E27FC236}">
                <a16:creationId xmlns:a16="http://schemas.microsoft.com/office/drawing/2014/main" id="{372F773C-0259-F543-8380-B705A1DBC01F}"/>
              </a:ext>
            </a:extLst>
          </p:cNvPr>
          <p:cNvSpPr txBox="1"/>
          <p:nvPr/>
        </p:nvSpPr>
        <p:spPr>
          <a:xfrm>
            <a:off x="199211" y="1241239"/>
            <a:ext cx="11441867" cy="43909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400" dirty="0">
                <a:solidFill>
                  <a:srgbClr val="231F20"/>
                </a:solidFill>
                <a:latin typeface="Rockwell" panose="02060603020205020403" pitchFamily="18" charset="0"/>
                <a:ea typeface="Roboto Light" panose="02000000000000000000" pitchFamily="2" charset="0"/>
              </a:rPr>
              <a:t>“Not two Valleys of Death look the same”</a:t>
            </a:r>
          </a:p>
        </p:txBody>
      </p:sp>
      <p:sp>
        <p:nvSpPr>
          <p:cNvPr id="22" name="7 CuadroTexto">
            <a:extLst>
              <a:ext uri="{FF2B5EF4-FFF2-40B4-BE49-F238E27FC236}">
                <a16:creationId xmlns:a16="http://schemas.microsoft.com/office/drawing/2014/main" id="{234DC9BE-726C-3840-AA37-45D8C2308045}"/>
              </a:ext>
            </a:extLst>
          </p:cNvPr>
          <p:cNvSpPr txBox="1"/>
          <p:nvPr/>
        </p:nvSpPr>
        <p:spPr>
          <a:xfrm>
            <a:off x="328520" y="758466"/>
            <a:ext cx="10350000" cy="58477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solidFill>
                  <a:srgbClr val="231F20"/>
                </a:solidFill>
                <a:latin typeface="Rockwell" panose="02060603020205020403" pitchFamily="18" charset="0"/>
              </a:rPr>
              <a:t>ATTRACT: Key pillars (2)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5761" y="1713468"/>
            <a:ext cx="6353458" cy="2108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8271" y="3822189"/>
            <a:ext cx="4987476" cy="28651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0EAFE9-E9D9-42C0-C7D1-6A7FD43F58A6}"/>
              </a:ext>
            </a:extLst>
          </p:cNvPr>
          <p:cNvSpPr/>
          <p:nvPr/>
        </p:nvSpPr>
        <p:spPr>
          <a:xfrm>
            <a:off x="480650" y="2280921"/>
            <a:ext cx="45116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Rockwell" panose="02060603020205020403" pitchFamily="18" charset="0"/>
              </a:rPr>
              <a:t>ATTRACT Phase 1 </a:t>
            </a:r>
            <a:r>
              <a:rPr lang="en-GB" dirty="0">
                <a:solidFill>
                  <a:srgbClr val="000000"/>
                </a:solidFill>
                <a:latin typeface="Rockwell" panose="02060603020205020403" pitchFamily="18" charset="0"/>
                <a:sym typeface="Symbol" panose="05050102010706020507" pitchFamily="18" charset="2"/>
              </a:rPr>
              <a:t> Risk Absorption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  <a:sym typeface="Symbol" panose="05050102010706020507" pitchFamily="18" charset="2"/>
              </a:rPr>
              <a:t> 170 projects funded out of 1200 for achieving TRL 3.</a:t>
            </a:r>
            <a:endParaRPr lang="en-GB" dirty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Rockwell" panose="02060603020205020403" pitchFamily="18" charset="0"/>
              </a:rPr>
              <a:t>ATTRACT Phase 2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  <a:sym typeface="Symbol" panose="05050102010706020507" pitchFamily="18" charset="2"/>
              </a:rPr>
              <a:t> Risk Mitigation  </a:t>
            </a:r>
            <a:r>
              <a:rPr lang="en-GB" dirty="0">
                <a:solidFill>
                  <a:srgbClr val="000000"/>
                </a:solidFill>
                <a:latin typeface="Rockwell" panose="02060603020205020403" pitchFamily="18" charset="0"/>
              </a:rPr>
              <a:t>18 R&amp;D&amp;I projects funded coming from Phase 1 for achieving TRL 7.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Rockwell" panose="02060603020205020403" pitchFamily="18" charset="0"/>
              </a:rPr>
              <a:t>Upscaling of the involvement of young innovators with the ATTRACT Academy.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Rockwell" panose="02060603020205020403" pitchFamily="18" charset="0"/>
              </a:rPr>
              <a:t>A foresight socio-economic study about the impact of ATTRACT started.</a:t>
            </a:r>
            <a:endParaRPr lang="en-GB" dirty="0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95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C51D14C-D1DD-B944-895B-2A0C1641E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97" y="102203"/>
            <a:ext cx="1275443" cy="49409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1105462-ECF8-C149-9B73-40DB69341825}"/>
              </a:ext>
            </a:extLst>
          </p:cNvPr>
          <p:cNvSpPr txBox="1"/>
          <p:nvPr/>
        </p:nvSpPr>
        <p:spPr>
          <a:xfrm>
            <a:off x="1986929" y="8387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>
              <a:latin typeface="Rockwell" panose="02060603020205020403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62F584-ABB8-C24D-BCDE-4E2A4FACDDF9}"/>
              </a:ext>
            </a:extLst>
          </p:cNvPr>
          <p:cNvGrpSpPr/>
          <p:nvPr/>
        </p:nvGrpSpPr>
        <p:grpSpPr>
          <a:xfrm>
            <a:off x="11005133" y="139979"/>
            <a:ext cx="871646" cy="687261"/>
            <a:chOff x="11089800" y="83250"/>
            <a:chExt cx="871646" cy="687261"/>
          </a:xfrm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016514A1-3E25-2A47-A6B6-DE99AD9D51F8}"/>
                </a:ext>
              </a:extLst>
            </p:cNvPr>
            <p:cNvSpPr/>
            <p:nvPr/>
          </p:nvSpPr>
          <p:spPr>
            <a:xfrm>
              <a:off x="11089800" y="83250"/>
              <a:ext cx="210947" cy="209270"/>
            </a:xfrm>
            <a:prstGeom prst="ellipse">
              <a:avLst/>
            </a:prstGeom>
            <a:noFill/>
            <a:ln w="12700">
              <a:solidFill>
                <a:srgbClr val="491F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Rockwell" panose="02060603020205020403" pitchFamily="18" charset="0"/>
              </a:endParaRPr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9A478466-F8D8-AB4B-A10B-B4EDCE236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17681" y="126746"/>
              <a:ext cx="643765" cy="643765"/>
            </a:xfrm>
            <a:prstGeom prst="rect">
              <a:avLst/>
            </a:prstGeom>
          </p:spPr>
        </p:pic>
      </p:grpSp>
      <p:sp>
        <p:nvSpPr>
          <p:cNvPr id="16" name="7 CuadroTexto">
            <a:extLst>
              <a:ext uri="{FF2B5EF4-FFF2-40B4-BE49-F238E27FC236}">
                <a16:creationId xmlns:a16="http://schemas.microsoft.com/office/drawing/2014/main" id="{372F773C-0259-F543-8380-B705A1DBC01F}"/>
              </a:ext>
            </a:extLst>
          </p:cNvPr>
          <p:cNvSpPr txBox="1"/>
          <p:nvPr/>
        </p:nvSpPr>
        <p:spPr>
          <a:xfrm>
            <a:off x="199212" y="1241239"/>
            <a:ext cx="7656520" cy="43909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400" dirty="0">
                <a:solidFill>
                  <a:srgbClr val="231F20"/>
                </a:solidFill>
                <a:latin typeface="Rockwell" panose="02060603020205020403" pitchFamily="18" charset="0"/>
                <a:ea typeface="Roboto Light" panose="02000000000000000000" pitchFamily="2" charset="0"/>
              </a:rPr>
              <a:t>“Young people want to change the world”</a:t>
            </a:r>
          </a:p>
        </p:txBody>
      </p:sp>
      <p:sp>
        <p:nvSpPr>
          <p:cNvPr id="22" name="7 CuadroTexto">
            <a:extLst>
              <a:ext uri="{FF2B5EF4-FFF2-40B4-BE49-F238E27FC236}">
                <a16:creationId xmlns:a16="http://schemas.microsoft.com/office/drawing/2014/main" id="{234DC9BE-726C-3840-AA37-45D8C2308045}"/>
              </a:ext>
            </a:extLst>
          </p:cNvPr>
          <p:cNvSpPr txBox="1"/>
          <p:nvPr/>
        </p:nvSpPr>
        <p:spPr>
          <a:xfrm>
            <a:off x="199212" y="568322"/>
            <a:ext cx="5312588" cy="58477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solidFill>
                  <a:srgbClr val="231F20"/>
                </a:solidFill>
                <a:latin typeface="Rockwell" panose="02060603020205020403" pitchFamily="18" charset="0"/>
              </a:rPr>
              <a:t>ATTRACT ACADEMY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400" y="2007015"/>
            <a:ext cx="53887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latin typeface="Rockwell" panose="02060603020205020403" pitchFamily="18" charset="0"/>
              </a:rPr>
              <a:t>Young Innovators Projects</a:t>
            </a:r>
            <a:r>
              <a:rPr lang="en-GB" dirty="0">
                <a:latin typeface="Rockwell" panose="02060603020205020403" pitchFamily="18" charset="0"/>
              </a:rPr>
              <a:t>: </a:t>
            </a:r>
          </a:p>
          <a:p>
            <a:pPr algn="just"/>
            <a:endParaRPr lang="en-GB" dirty="0">
              <a:latin typeface="Rockwell" panose="020606030202050204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Rockwell" panose="02060603020205020403" pitchFamily="18" charset="0"/>
              </a:rPr>
              <a:t>ATTRACT is facilitating the integration of interdisciplinary MSc level students </a:t>
            </a:r>
            <a:r>
              <a:rPr lang="en-GB" dirty="0" err="1">
                <a:latin typeface="Rockwell" panose="02060603020205020403" pitchFamily="18" charset="0"/>
              </a:rPr>
              <a:t>tems</a:t>
            </a:r>
            <a:r>
              <a:rPr lang="en-GB" dirty="0">
                <a:latin typeface="Rockwell" panose="02060603020205020403" pitchFamily="18" charset="0"/>
              </a:rPr>
              <a:t> working side by side with professional researchers from academia and industry developing the R&amp;D&amp;I funded projects.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latin typeface="Rockwell" panose="020606030202050204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Rockwell" panose="02060603020205020403" pitchFamily="18" charset="0"/>
              </a:rPr>
              <a:t>These Young Innovators’ goal is prototyping technology solutions specifically addressing the United Nations Sustainable Development Goals,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latin typeface="Rockwell" panose="020606030202050204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Rockwell" panose="02060603020205020403" pitchFamily="18" charset="0"/>
              </a:rPr>
              <a:t>They use a Design Thinking approach inspired by the technology developed by the projects.</a:t>
            </a:r>
          </a:p>
        </p:txBody>
      </p:sp>
      <p:pic>
        <p:nvPicPr>
          <p:cNvPr id="4" name="Online Media 3" title="ATTRACT stories: FTSF program">
            <a:hlinkClick r:id="" action="ppaction://media"/>
            <a:extLst>
              <a:ext uri="{FF2B5EF4-FFF2-40B4-BE49-F238E27FC236}">
                <a16:creationId xmlns:a16="http://schemas.microsoft.com/office/drawing/2014/main" id="{15C64E64-5515-FEA6-E405-EF952C9E37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6846004" y="1153097"/>
            <a:ext cx="4264602" cy="2409500"/>
          </a:xfrm>
          <a:prstGeom prst="rect">
            <a:avLst/>
          </a:prstGeom>
        </p:spPr>
      </p:pic>
      <p:pic>
        <p:nvPicPr>
          <p:cNvPr id="5" name="Online Media 4" title="ATTRACT stories: ACISS program">
            <a:hlinkClick r:id="" action="ppaction://media"/>
            <a:extLst>
              <a:ext uri="{FF2B5EF4-FFF2-40B4-BE49-F238E27FC236}">
                <a16:creationId xmlns:a16="http://schemas.microsoft.com/office/drawing/2014/main" id="{F6695CC6-87A3-3817-44E7-2C3BE627DA51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6846004" y="3898982"/>
            <a:ext cx="4264602" cy="240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9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C51D14C-D1DD-B944-895B-2A0C1641E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97" y="102203"/>
            <a:ext cx="1275443" cy="49409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1105462-ECF8-C149-9B73-40DB69341825}"/>
              </a:ext>
            </a:extLst>
          </p:cNvPr>
          <p:cNvSpPr txBox="1"/>
          <p:nvPr/>
        </p:nvSpPr>
        <p:spPr>
          <a:xfrm>
            <a:off x="1986929" y="8387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>
              <a:latin typeface="Rockwell" panose="02060603020205020403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62F584-ABB8-C24D-BCDE-4E2A4FACDDF9}"/>
              </a:ext>
            </a:extLst>
          </p:cNvPr>
          <p:cNvGrpSpPr/>
          <p:nvPr/>
        </p:nvGrpSpPr>
        <p:grpSpPr>
          <a:xfrm>
            <a:off x="11005133" y="139979"/>
            <a:ext cx="871646" cy="687261"/>
            <a:chOff x="11089800" y="83250"/>
            <a:chExt cx="871646" cy="687261"/>
          </a:xfrm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016514A1-3E25-2A47-A6B6-DE99AD9D51F8}"/>
                </a:ext>
              </a:extLst>
            </p:cNvPr>
            <p:cNvSpPr/>
            <p:nvPr/>
          </p:nvSpPr>
          <p:spPr>
            <a:xfrm>
              <a:off x="11089800" y="83250"/>
              <a:ext cx="210947" cy="209270"/>
            </a:xfrm>
            <a:prstGeom prst="ellipse">
              <a:avLst/>
            </a:prstGeom>
            <a:noFill/>
            <a:ln w="12700">
              <a:solidFill>
                <a:srgbClr val="491F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Rockwell" panose="02060603020205020403" pitchFamily="18" charset="0"/>
              </a:endParaRPr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9A478466-F8D8-AB4B-A10B-B4EDCE236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17681" y="126746"/>
              <a:ext cx="643765" cy="643765"/>
            </a:xfrm>
            <a:prstGeom prst="rect">
              <a:avLst/>
            </a:prstGeom>
          </p:spPr>
        </p:pic>
      </p:grpSp>
      <p:sp>
        <p:nvSpPr>
          <p:cNvPr id="22" name="7 CuadroTexto">
            <a:extLst>
              <a:ext uri="{FF2B5EF4-FFF2-40B4-BE49-F238E27FC236}">
                <a16:creationId xmlns:a16="http://schemas.microsoft.com/office/drawing/2014/main" id="{234DC9BE-726C-3840-AA37-45D8C2308045}"/>
              </a:ext>
            </a:extLst>
          </p:cNvPr>
          <p:cNvSpPr txBox="1"/>
          <p:nvPr/>
        </p:nvSpPr>
        <p:spPr>
          <a:xfrm>
            <a:off x="199211" y="568322"/>
            <a:ext cx="10678223" cy="58477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solidFill>
                  <a:srgbClr val="231F20"/>
                </a:solidFill>
                <a:latin typeface="Rockwell" panose="02060603020205020403" pitchFamily="18" charset="0"/>
              </a:rPr>
              <a:t>ATTRACT: Some figures of merit (1)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55" y="1967627"/>
            <a:ext cx="4187935" cy="2387441"/>
          </a:xfrm>
          <a:prstGeom prst="rect">
            <a:avLst/>
          </a:prstGeom>
        </p:spPr>
      </p:pic>
      <p:sp>
        <p:nvSpPr>
          <p:cNvPr id="40" name="7 CuadroTexto">
            <a:extLst>
              <a:ext uri="{FF2B5EF4-FFF2-40B4-BE49-F238E27FC236}">
                <a16:creationId xmlns:a16="http://schemas.microsoft.com/office/drawing/2014/main" id="{372F773C-0259-F543-8380-B705A1DBC01F}"/>
              </a:ext>
            </a:extLst>
          </p:cNvPr>
          <p:cNvSpPr txBox="1"/>
          <p:nvPr/>
        </p:nvSpPr>
        <p:spPr>
          <a:xfrm>
            <a:off x="199211" y="1062413"/>
            <a:ext cx="11528962" cy="43909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231F20"/>
                </a:solidFill>
                <a:latin typeface="Rockwell" panose="02060603020205020403" pitchFamily="18" charset="0"/>
                <a:ea typeface="Roboto Light" panose="02000000000000000000" pitchFamily="2" charset="0"/>
              </a:rPr>
              <a:t>“How are we doing even just after Phase 1?” </a:t>
            </a:r>
            <a:endParaRPr lang="en-GB" sz="2000" dirty="0">
              <a:solidFill>
                <a:srgbClr val="231F20"/>
              </a:solidFill>
              <a:latin typeface="Rockwell" panose="02060603020205020403" pitchFamily="18" charset="0"/>
              <a:ea typeface="Roboto Light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6540" y="1967628"/>
            <a:ext cx="3823270" cy="23923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5455" y="4753094"/>
            <a:ext cx="40298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Even at low TRL, 18% of the funded projects got private investment.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30% of the project got additional National Funding.</a:t>
            </a:r>
            <a:endParaRPr lang="en-GB" dirty="0">
              <a:latin typeface="Rockwell" panose="02060603020205020403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63845" y="4753094"/>
            <a:ext cx="4029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34% of the project will go towards commercialization.</a:t>
            </a:r>
          </a:p>
        </p:txBody>
      </p:sp>
    </p:spTree>
    <p:extLst>
      <p:ext uri="{BB962C8B-B14F-4D97-AF65-F5344CB8AC3E}">
        <p14:creationId xmlns:p14="http://schemas.microsoft.com/office/powerpoint/2010/main" val="263577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C51D14C-D1DD-B944-895B-2A0C1641E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97" y="102203"/>
            <a:ext cx="1275443" cy="49409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1105462-ECF8-C149-9B73-40DB69341825}"/>
              </a:ext>
            </a:extLst>
          </p:cNvPr>
          <p:cNvSpPr txBox="1"/>
          <p:nvPr/>
        </p:nvSpPr>
        <p:spPr>
          <a:xfrm>
            <a:off x="1986929" y="8387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>
              <a:latin typeface="Rockwell" panose="02060603020205020403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62F584-ABB8-C24D-BCDE-4E2A4FACDDF9}"/>
              </a:ext>
            </a:extLst>
          </p:cNvPr>
          <p:cNvGrpSpPr/>
          <p:nvPr/>
        </p:nvGrpSpPr>
        <p:grpSpPr>
          <a:xfrm>
            <a:off x="11005133" y="139979"/>
            <a:ext cx="871646" cy="687261"/>
            <a:chOff x="11089800" y="83250"/>
            <a:chExt cx="871646" cy="687261"/>
          </a:xfrm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016514A1-3E25-2A47-A6B6-DE99AD9D51F8}"/>
                </a:ext>
              </a:extLst>
            </p:cNvPr>
            <p:cNvSpPr/>
            <p:nvPr/>
          </p:nvSpPr>
          <p:spPr>
            <a:xfrm>
              <a:off x="11089800" y="83250"/>
              <a:ext cx="210947" cy="209270"/>
            </a:xfrm>
            <a:prstGeom prst="ellipse">
              <a:avLst/>
            </a:prstGeom>
            <a:noFill/>
            <a:ln w="12700">
              <a:solidFill>
                <a:srgbClr val="491F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Rockwell" panose="02060603020205020403" pitchFamily="18" charset="0"/>
              </a:endParaRPr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9A478466-F8D8-AB4B-A10B-B4EDCE236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17681" y="126746"/>
              <a:ext cx="643765" cy="643765"/>
            </a:xfrm>
            <a:prstGeom prst="rect">
              <a:avLst/>
            </a:prstGeom>
          </p:spPr>
        </p:pic>
      </p:grpSp>
      <p:sp>
        <p:nvSpPr>
          <p:cNvPr id="22" name="7 CuadroTexto">
            <a:extLst>
              <a:ext uri="{FF2B5EF4-FFF2-40B4-BE49-F238E27FC236}">
                <a16:creationId xmlns:a16="http://schemas.microsoft.com/office/drawing/2014/main" id="{234DC9BE-726C-3840-AA37-45D8C2308045}"/>
              </a:ext>
            </a:extLst>
          </p:cNvPr>
          <p:cNvSpPr txBox="1"/>
          <p:nvPr/>
        </p:nvSpPr>
        <p:spPr>
          <a:xfrm>
            <a:off x="199211" y="568322"/>
            <a:ext cx="10678223" cy="58477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solidFill>
                  <a:srgbClr val="231F20"/>
                </a:solidFill>
                <a:latin typeface="Rockwell" panose="02060603020205020403" pitchFamily="18" charset="0"/>
              </a:rPr>
              <a:t>ATTRACT: Some figures of merit (2)</a:t>
            </a:r>
          </a:p>
        </p:txBody>
      </p:sp>
      <p:sp>
        <p:nvSpPr>
          <p:cNvPr id="40" name="7 CuadroTexto">
            <a:extLst>
              <a:ext uri="{FF2B5EF4-FFF2-40B4-BE49-F238E27FC236}">
                <a16:creationId xmlns:a16="http://schemas.microsoft.com/office/drawing/2014/main" id="{372F773C-0259-F543-8380-B705A1DBC01F}"/>
              </a:ext>
            </a:extLst>
          </p:cNvPr>
          <p:cNvSpPr txBox="1"/>
          <p:nvPr/>
        </p:nvSpPr>
        <p:spPr>
          <a:xfrm>
            <a:off x="131297" y="1062413"/>
            <a:ext cx="5557033" cy="43909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231F20"/>
                </a:solidFill>
                <a:latin typeface="Rockwell" panose="02060603020205020403" pitchFamily="18" charset="0"/>
                <a:ea typeface="Roboto Light" panose="02000000000000000000" pitchFamily="2" charset="0"/>
              </a:rPr>
              <a:t>“How are we doing even just after Phase 1?” </a:t>
            </a:r>
            <a:endParaRPr lang="en-GB" sz="2000" dirty="0">
              <a:solidFill>
                <a:srgbClr val="231F20"/>
              </a:solidFill>
              <a:latin typeface="Rockwell" panose="02060603020205020403" pitchFamily="18" charset="0"/>
              <a:ea typeface="Roboto Light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7066" y="2030376"/>
            <a:ext cx="5440653" cy="312811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12770" y="5311795"/>
            <a:ext cx="5151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11 projects discovered new potential applications of their technology proposed by the interdisciplinary MSc student teams.</a:t>
            </a:r>
          </a:p>
        </p:txBody>
      </p:sp>
    </p:spTree>
    <p:extLst>
      <p:ext uri="{BB962C8B-B14F-4D97-AF65-F5344CB8AC3E}">
        <p14:creationId xmlns:p14="http://schemas.microsoft.com/office/powerpoint/2010/main" val="234944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C51D14C-D1DD-B944-895B-2A0C1641E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97" y="102203"/>
            <a:ext cx="1275443" cy="49409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1105462-ECF8-C149-9B73-40DB69341825}"/>
              </a:ext>
            </a:extLst>
          </p:cNvPr>
          <p:cNvSpPr txBox="1"/>
          <p:nvPr/>
        </p:nvSpPr>
        <p:spPr>
          <a:xfrm>
            <a:off x="1986929" y="8387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>
              <a:latin typeface="Rockwell" panose="02060603020205020403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62F584-ABB8-C24D-BCDE-4E2A4FACDDF9}"/>
              </a:ext>
            </a:extLst>
          </p:cNvPr>
          <p:cNvGrpSpPr/>
          <p:nvPr/>
        </p:nvGrpSpPr>
        <p:grpSpPr>
          <a:xfrm>
            <a:off x="11005133" y="139979"/>
            <a:ext cx="871646" cy="687261"/>
            <a:chOff x="11089800" y="83250"/>
            <a:chExt cx="871646" cy="687261"/>
          </a:xfrm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016514A1-3E25-2A47-A6B6-DE99AD9D51F8}"/>
                </a:ext>
              </a:extLst>
            </p:cNvPr>
            <p:cNvSpPr/>
            <p:nvPr/>
          </p:nvSpPr>
          <p:spPr>
            <a:xfrm>
              <a:off x="11089800" y="83250"/>
              <a:ext cx="210947" cy="209270"/>
            </a:xfrm>
            <a:prstGeom prst="ellipse">
              <a:avLst/>
            </a:prstGeom>
            <a:noFill/>
            <a:ln w="12700">
              <a:solidFill>
                <a:srgbClr val="491F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Rockwell" panose="02060603020205020403" pitchFamily="18" charset="0"/>
              </a:endParaRPr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9A478466-F8D8-AB4B-A10B-B4EDCE236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17681" y="126746"/>
              <a:ext cx="643765" cy="643765"/>
            </a:xfrm>
            <a:prstGeom prst="rect">
              <a:avLst/>
            </a:prstGeom>
          </p:spPr>
        </p:pic>
      </p:grpSp>
      <p:sp>
        <p:nvSpPr>
          <p:cNvPr id="22" name="7 CuadroTexto">
            <a:extLst>
              <a:ext uri="{FF2B5EF4-FFF2-40B4-BE49-F238E27FC236}">
                <a16:creationId xmlns:a16="http://schemas.microsoft.com/office/drawing/2014/main" id="{234DC9BE-726C-3840-AA37-45D8C2308045}"/>
              </a:ext>
            </a:extLst>
          </p:cNvPr>
          <p:cNvSpPr txBox="1"/>
          <p:nvPr/>
        </p:nvSpPr>
        <p:spPr>
          <a:xfrm>
            <a:off x="2962203" y="343595"/>
            <a:ext cx="6173879" cy="58477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solidFill>
                  <a:srgbClr val="231F20"/>
                </a:solidFill>
                <a:latin typeface="Rockwell" panose="02060603020205020403" pitchFamily="18" charset="0"/>
              </a:rPr>
              <a:t>ATTRACT model: The Future?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9180C3-F29F-076E-B8BE-BDE23A124B0E}"/>
              </a:ext>
            </a:extLst>
          </p:cNvPr>
          <p:cNvSpPr txBox="1"/>
          <p:nvPr/>
        </p:nvSpPr>
        <p:spPr>
          <a:xfrm>
            <a:off x="496095" y="1208105"/>
            <a:ext cx="11730503" cy="3863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r>
              <a:rPr lang="en-US" dirty="0"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Ensuring long term EU Science and Deep Tech sovereignty and competitiveness.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Uniting the whole National and pan-European RIs under a common technology-based roadmap in collaboration with Industry.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Training and retaining young European talent and providing them with hands-on opportunities for accessing the job market.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Alignment with the NEIA</a:t>
            </a:r>
            <a:r>
              <a:rPr lang="en-US" sz="1600" dirty="0"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Accelerating and strengthening innovation in European Innovation Ecosystems across the EU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Addressing the innovation divide.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Fostering, attracting, and retaining talents.</a:t>
            </a:r>
            <a:endParaRPr lang="en-US" sz="1600" i="1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74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403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7B71C23-A8C4-C445-A2C9-ED64EA2D39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07" r="7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C6DA264-7E4C-AD4B-9037-358983C037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l="28964" t="12750" b="4792"/>
          <a:stretch/>
        </p:blipFill>
        <p:spPr>
          <a:xfrm>
            <a:off x="0" y="0"/>
            <a:ext cx="6205010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3DDEE52-845A-5A44-8F13-EEB35D701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1898" y="362026"/>
            <a:ext cx="1994675" cy="1987982"/>
          </a:xfrm>
          <a:prstGeom prst="rect">
            <a:avLst/>
          </a:prstGeom>
        </p:spPr>
      </p:pic>
      <p:sp>
        <p:nvSpPr>
          <p:cNvPr id="20" name="7 CuadroTexto">
            <a:extLst>
              <a:ext uri="{FF2B5EF4-FFF2-40B4-BE49-F238E27FC236}">
                <a16:creationId xmlns:a16="http://schemas.microsoft.com/office/drawing/2014/main" id="{360CBDC3-E52E-104E-9380-519822235D27}"/>
              </a:ext>
            </a:extLst>
          </p:cNvPr>
          <p:cNvSpPr txBox="1"/>
          <p:nvPr/>
        </p:nvSpPr>
        <p:spPr>
          <a:xfrm>
            <a:off x="4079971" y="2931580"/>
            <a:ext cx="46670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b="1" dirty="0">
                <a:solidFill>
                  <a:schemeClr val="bg1"/>
                </a:solidFill>
                <a:latin typeface="Rockwell" panose="02060603020205020403" pitchFamily="18" charset="0"/>
              </a:rPr>
              <a:t>Thanks!</a:t>
            </a:r>
          </a:p>
        </p:txBody>
      </p:sp>
      <p:pic>
        <p:nvPicPr>
          <p:cNvPr id="22" name="Imagen 18">
            <a:extLst>
              <a:ext uri="{FF2B5EF4-FFF2-40B4-BE49-F238E27FC236}">
                <a16:creationId xmlns:a16="http://schemas.microsoft.com/office/drawing/2014/main" id="{F5BCF27A-74FB-3E49-9E8F-EFC489894E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448" y="146304"/>
            <a:ext cx="1263600" cy="4895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04160" y="4112806"/>
            <a:ext cx="8161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Rockwell" panose="02060603020205020403" pitchFamily="18" charset="0"/>
              </a:rPr>
              <a:t>This project has received funding from the European Union’s Horizon 2020 research and innovation programme under grant agreement No. 101004462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8280" y="327307"/>
            <a:ext cx="3033459" cy="202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52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w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2593C1"/>
      </a:accent1>
      <a:accent2>
        <a:srgbClr val="00AE99"/>
      </a:accent2>
      <a:accent3>
        <a:srgbClr val="A1C170"/>
      </a:accent3>
      <a:accent4>
        <a:srgbClr val="FAA644"/>
      </a:accent4>
      <a:accent5>
        <a:srgbClr val="D44A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4453</TotalTime>
  <Words>380</Words>
  <Application>Microsoft Office PowerPoint</Application>
  <PresentationFormat>Widescreen</PresentationFormat>
  <Paragraphs>48</Paragraphs>
  <Slides>7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Candara</vt:lpstr>
      <vt:lpstr>Roboto Light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Pablo Garcia Tello</cp:lastModifiedBy>
  <cp:revision>905</cp:revision>
  <cp:lastPrinted>2021-04-21T08:30:07Z</cp:lastPrinted>
  <dcterms:created xsi:type="dcterms:W3CDTF">2015-10-30T09:48:02Z</dcterms:created>
  <dcterms:modified xsi:type="dcterms:W3CDTF">2023-08-21T08:16:00Z</dcterms:modified>
</cp:coreProperties>
</file>