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4"/>
  </p:sldMasterIdLst>
  <p:notesMasterIdLst>
    <p:notesMasterId r:id="rId37"/>
  </p:notesMasterIdLst>
  <p:sldIdLst>
    <p:sldId id="298" r:id="rId5"/>
    <p:sldId id="745" r:id="rId6"/>
    <p:sldId id="268" r:id="rId7"/>
    <p:sldId id="262" r:id="rId8"/>
    <p:sldId id="266" r:id="rId9"/>
    <p:sldId id="267" r:id="rId10"/>
    <p:sldId id="285" r:id="rId11"/>
    <p:sldId id="296" r:id="rId12"/>
    <p:sldId id="282" r:id="rId13"/>
    <p:sldId id="293" r:id="rId14"/>
    <p:sldId id="747" r:id="rId15"/>
    <p:sldId id="280" r:id="rId16"/>
    <p:sldId id="744" r:id="rId17"/>
    <p:sldId id="733" r:id="rId18"/>
    <p:sldId id="746" r:id="rId19"/>
    <p:sldId id="743" r:id="rId20"/>
    <p:sldId id="286" r:id="rId21"/>
    <p:sldId id="264" r:id="rId22"/>
    <p:sldId id="742" r:id="rId23"/>
    <p:sldId id="740" r:id="rId24"/>
    <p:sldId id="269" r:id="rId25"/>
    <p:sldId id="732" r:id="rId26"/>
    <p:sldId id="730" r:id="rId27"/>
    <p:sldId id="300" r:id="rId28"/>
    <p:sldId id="731" r:id="rId29"/>
    <p:sldId id="750" r:id="rId30"/>
    <p:sldId id="736" r:id="rId31"/>
    <p:sldId id="749" r:id="rId32"/>
    <p:sldId id="748" r:id="rId33"/>
    <p:sldId id="734" r:id="rId34"/>
    <p:sldId id="735" r:id="rId35"/>
    <p:sldId id="75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8EB"/>
    <a:srgbClr val="283651"/>
    <a:srgbClr val="4297B7"/>
    <a:srgbClr val="FF2592"/>
    <a:srgbClr val="714E9F"/>
    <a:srgbClr val="F46100"/>
    <a:srgbClr val="4FBBE4"/>
    <a:srgbClr val="E9E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9" autoAdjust="0"/>
    <p:restoredTop sz="89938" autoAdjust="0"/>
  </p:normalViewPr>
  <p:slideViewPr>
    <p:cSldViewPr snapToGrid="0" snapToObjects="1" showGuides="1">
      <p:cViewPr>
        <p:scale>
          <a:sx n="60" d="100"/>
          <a:sy n="60" d="100"/>
        </p:scale>
        <p:origin x="178" y="101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-2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728"/>
    </p:cViewPr>
  </p:sorterViewPr>
  <p:notesViewPr>
    <p:cSldViewPr snapToGrid="0" snapToObjects="1">
      <p:cViewPr varScale="1">
        <p:scale>
          <a:sx n="53" d="100"/>
          <a:sy n="53" d="100"/>
        </p:scale>
        <p:origin x="2064" y="2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dtonini\Documents\comunicazione%20TT\patent%20portfolio\patent%20portfoli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err="1"/>
              <a:t>Average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3.9569078119570035E-2"/>
                </c:manualLayout>
              </c:layout>
              <c:tx>
                <c:rich>
                  <a:bodyPr/>
                  <a:lstStyle/>
                  <a:p>
                    <a:fld id="{B77EBC6E-31A5-42D8-9171-7B71587526BA}" type="VALUE">
                      <a:rPr lang="en-US" smtClean="0"/>
                      <a:pPr/>
                      <a:t>[VALORE]</a:t>
                    </a:fld>
                    <a:endParaRPr lang="it-I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10A-41AF-8E7A-6A3676861B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'Fatturato medio'!$E$2:$E$5</c:f>
              <c:strCache>
                <c:ptCount val="4"/>
                <c:pt idx="0">
                  <c:v>&lt; 500.000 eur</c:v>
                </c:pt>
                <c:pt idx="1">
                  <c:v> 500.000 euro - 5 mln eur</c:v>
                </c:pt>
                <c:pt idx="2">
                  <c:v> 5 mln - 10 mln eur</c:v>
                </c:pt>
                <c:pt idx="3">
                  <c:v>&gt; 10 mln di eur</c:v>
                </c:pt>
              </c:strCache>
            </c:strRef>
          </c:cat>
          <c:val>
            <c:numRef>
              <c:f>'Fatturato medio'!$F$2:$F$5</c:f>
              <c:numCache>
                <c:formatCode>0%</c:formatCode>
                <c:ptCount val="4"/>
                <c:pt idx="0">
                  <c:v>0.12612612612612611</c:v>
                </c:pt>
                <c:pt idx="1">
                  <c:v>0.56756756756756754</c:v>
                </c:pt>
                <c:pt idx="2">
                  <c:v>9.0090090090090086E-2</c:v>
                </c:pt>
                <c:pt idx="3">
                  <c:v>0.21621621621621623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0A-41AF-8E7A-6A3676861B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47650800"/>
        <c:axId val="144553904"/>
        <c:axId val="0"/>
      </c:bar3DChart>
      <c:catAx>
        <c:axId val="14765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4553904"/>
        <c:crosses val="autoZero"/>
        <c:auto val="1"/>
        <c:lblAlgn val="ctr"/>
        <c:lblOffset val="100"/>
        <c:noMultiLvlLbl val="0"/>
      </c:catAx>
      <c:valAx>
        <c:axId val="1445539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476508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International</a:t>
            </a:r>
            <a:r>
              <a:rPr lang="it-IT" baseline="0" dirty="0"/>
              <a:t> revenue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'Incidenza fatturato estero'!$H$1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'Incidenza fatturato estero'!$G$2:$G$5</c:f>
              <c:strCache>
                <c:ptCount val="4"/>
                <c:pt idx="0">
                  <c:v>Prevalent</c:v>
                </c:pt>
                <c:pt idx="1">
                  <c:v>Significant</c:v>
                </c:pt>
                <c:pt idx="2">
                  <c:v>Marginal</c:v>
                </c:pt>
                <c:pt idx="3">
                  <c:v>Non significant</c:v>
                </c:pt>
              </c:strCache>
            </c:strRef>
          </c:cat>
          <c:val>
            <c:numRef>
              <c:f>'Incidenza fatturato estero'!$H$2:$H$5</c:f>
              <c:numCache>
                <c:formatCode>0%</c:formatCode>
                <c:ptCount val="4"/>
                <c:pt idx="0">
                  <c:v>5.8333333333333334E-2</c:v>
                </c:pt>
                <c:pt idx="1">
                  <c:v>0.15833333333333333</c:v>
                </c:pt>
                <c:pt idx="2">
                  <c:v>0.31666666666666665</c:v>
                </c:pt>
                <c:pt idx="3">
                  <c:v>0.46666666666666667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3-4A47-8944-26E6620FD3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00703360"/>
        <c:axId val="100703920"/>
        <c:axId val="0"/>
      </c:bar3DChart>
      <c:catAx>
        <c:axId val="10070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0703920"/>
        <c:crosses val="autoZero"/>
        <c:auto val="1"/>
        <c:lblAlgn val="ctr"/>
        <c:lblOffset val="100"/>
        <c:noMultiLvlLbl val="0"/>
      </c:catAx>
      <c:valAx>
        <c:axId val="100703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00703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Investment in R&amp;D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'Investimento in R&amp;D'!$G$1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4121144969119724E-2"/>
                  <c:y val="-1.30827440678587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98-4EAD-BEE6-F18848285872}"/>
                </c:ext>
              </c:extLst>
            </c:dLbl>
            <c:dLbl>
              <c:idx val="1"/>
              <c:layout>
                <c:manualLayout>
                  <c:x val="-3.530286242279931E-3"/>
                  <c:y val="-2.01235113396430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98-4EAD-BEE6-F18848285872}"/>
                </c:ext>
              </c:extLst>
            </c:dLbl>
            <c:dLbl>
              <c:idx val="2"/>
              <c:layout>
                <c:manualLayout>
                  <c:x val="-1.4121144969119724E-2"/>
                  <c:y val="-1.2368381523536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98-4EAD-BEE6-F18848285872}"/>
                </c:ext>
              </c:extLst>
            </c:dLbl>
            <c:dLbl>
              <c:idx val="3"/>
              <c:layout>
                <c:manualLayout>
                  <c:x val="-1.0590858726839793E-2"/>
                  <c:y val="1.47955834959047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98-4EAD-BEE6-F18848285872}"/>
                </c:ext>
              </c:extLst>
            </c:dLbl>
            <c:dLbl>
              <c:idx val="4"/>
              <c:layout>
                <c:manualLayout>
                  <c:x val="-2.8242289938239448E-2"/>
                  <c:y val="-9.10012584446405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98-4EAD-BEE6-F188482858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'Investimento in R&amp;D'!$F$2:$F$6</c:f>
              <c:strCache>
                <c:ptCount val="5"/>
                <c:pt idx="0">
                  <c:v>Low (&lt; 1%)</c:v>
                </c:pt>
                <c:pt idx="1">
                  <c:v>Average low ( 1% - 2%)</c:v>
                </c:pt>
                <c:pt idx="2">
                  <c:v>Average high ( 2% - 5%)</c:v>
                </c:pt>
                <c:pt idx="3">
                  <c:v>High (&gt; 5%)</c:v>
                </c:pt>
                <c:pt idx="4">
                  <c:v>N.A.</c:v>
                </c:pt>
              </c:strCache>
            </c:strRef>
          </c:cat>
          <c:val>
            <c:numRef>
              <c:f>'Investimento in R&amp;D'!$G$2:$G$6</c:f>
              <c:numCache>
                <c:formatCode>0%</c:formatCode>
                <c:ptCount val="5"/>
                <c:pt idx="0">
                  <c:v>0.19277108433734941</c:v>
                </c:pt>
                <c:pt idx="1">
                  <c:v>4.2168674698795178E-2</c:v>
                </c:pt>
                <c:pt idx="2">
                  <c:v>8.4337349397590355E-2</c:v>
                </c:pt>
                <c:pt idx="3">
                  <c:v>0.15662650602409639</c:v>
                </c:pt>
                <c:pt idx="4">
                  <c:v>0.52409638554216864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498-4EAD-BEE6-F188482858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0706160"/>
        <c:axId val="100706720"/>
      </c:barChart>
      <c:catAx>
        <c:axId val="10070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0706720"/>
        <c:crosses val="autoZero"/>
        <c:auto val="1"/>
        <c:lblAlgn val="ctr"/>
        <c:lblOffset val="100"/>
        <c:noMultiLvlLbl val="0"/>
      </c:catAx>
      <c:valAx>
        <c:axId val="1007067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0070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5.062399856942235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17-448D-8EB4-F8F2EDC47E97}"/>
                </c:ext>
              </c:extLst>
            </c:dLbl>
            <c:dLbl>
              <c:idx val="1"/>
              <c:layout>
                <c:manualLayout>
                  <c:x val="7.3822642770852362E-3"/>
                  <c:y val="2.8243134694399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17-448D-8EB4-F8F2EDC47E97}"/>
                </c:ext>
              </c:extLst>
            </c:dLbl>
            <c:dLbl>
              <c:idx val="2"/>
              <c:layout>
                <c:manualLayout>
                  <c:x val="-2.7544738609473316E-3"/>
                  <c:y val="-1.035569642472469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17-448D-8EB4-F8F2EDC47E97}"/>
                </c:ext>
              </c:extLst>
            </c:dLbl>
            <c:dLbl>
              <c:idx val="3"/>
              <c:layout>
                <c:manualLayout>
                  <c:x val="1.2010054693223141E-2"/>
                  <c:y val="-5.177848212362345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17-448D-8EB4-F8F2EDC47E97}"/>
                </c:ext>
              </c:extLst>
            </c:dLbl>
            <c:dLbl>
              <c:idx val="4"/>
              <c:layout>
                <c:manualLayout>
                  <c:x val="-2.274142795745365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17-448D-8EB4-F8F2EDC47E97}"/>
                </c:ext>
              </c:extLst>
            </c:dLbl>
            <c:dLbl>
              <c:idx val="5"/>
              <c:layout>
                <c:manualLayout>
                  <c:x val="9.517718145490273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17-448D-8EB4-F8F2EDC47E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'Apprendimento e innovazione'!$A$21:$A$26</c:f>
              <c:strCache>
                <c:ptCount val="6"/>
                <c:pt idx="0">
                  <c:v>Patents</c:v>
                </c:pt>
                <c:pt idx="1">
                  <c:v>New product development</c:v>
                </c:pt>
                <c:pt idx="2">
                  <c:v>Publications</c:v>
                </c:pt>
                <c:pt idx="3">
                  <c:v>Acquisition of management skills</c:v>
                </c:pt>
                <c:pt idx="4">
                  <c:v>Improvement of knowledge of the markets</c:v>
                </c:pt>
                <c:pt idx="5">
                  <c:v>Acquisition of technical skills</c:v>
                </c:pt>
              </c:strCache>
            </c:strRef>
          </c:cat>
          <c:val>
            <c:numRef>
              <c:f>'Apprendimento e innovazione'!$B$21:$B$26</c:f>
              <c:numCache>
                <c:formatCode>0%</c:formatCode>
                <c:ptCount val="6"/>
                <c:pt idx="0">
                  <c:v>2.4096385542168676E-2</c:v>
                </c:pt>
                <c:pt idx="1">
                  <c:v>3.0120481927710843E-2</c:v>
                </c:pt>
                <c:pt idx="2">
                  <c:v>3.614457831325301E-2</c:v>
                </c:pt>
                <c:pt idx="3">
                  <c:v>9.6385542168674704E-2</c:v>
                </c:pt>
                <c:pt idx="4">
                  <c:v>0.1746987951807229</c:v>
                </c:pt>
                <c:pt idx="5">
                  <c:v>0.31325301204819278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17-448D-8EB4-F8F2EDC47E9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21353136"/>
        <c:axId val="221359296"/>
      </c:barChart>
      <c:catAx>
        <c:axId val="221353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1359296"/>
        <c:crosses val="autoZero"/>
        <c:auto val="1"/>
        <c:lblAlgn val="ctr"/>
        <c:lblOffset val="100"/>
        <c:noMultiLvlLbl val="0"/>
      </c:catAx>
      <c:valAx>
        <c:axId val="221359296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21353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layout>
                <c:manualLayout>
                  <c:x val="-5.142358080434585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70-450E-9ABF-2EAA69730753}"/>
                </c:ext>
              </c:extLst>
            </c:dLbl>
            <c:dLbl>
              <c:idx val="2"/>
              <c:layout>
                <c:manualLayout>
                  <c:x val="-1.8125284969176089E-3"/>
                  <c:y val="-8.54701046436732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70-450E-9ABF-2EAA69730753}"/>
                </c:ext>
              </c:extLst>
            </c:dLbl>
            <c:dLbl>
              <c:idx val="3"/>
              <c:layout>
                <c:manualLayout>
                  <c:x val="-5.1423580804345857E-3"/>
                  <c:y val="5.69800697624491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70-450E-9ABF-2EAA69730753}"/>
                </c:ext>
              </c:extLst>
            </c:dLbl>
            <c:dLbl>
              <c:idx val="4"/>
              <c:layout>
                <c:manualLayout>
                  <c:x val="0"/>
                  <c:y val="-1.305778180928488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70-450E-9ABF-2EAA697307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'Alleanze e networking'!$A$17:$A$21</c:f>
              <c:strCache>
                <c:ptCount val="5"/>
                <c:pt idx="0">
                  <c:v>Co-patenting</c:v>
                </c:pt>
                <c:pt idx="1">
                  <c:v>Co-authorship</c:v>
                </c:pt>
                <c:pt idx="2">
                  <c:v>Licences in</c:v>
                </c:pt>
                <c:pt idx="3">
                  <c:v>Licences out</c:v>
                </c:pt>
                <c:pt idx="4">
                  <c:v>New collaborations/partnerships</c:v>
                </c:pt>
              </c:strCache>
            </c:strRef>
          </c:cat>
          <c:val>
            <c:numRef>
              <c:f>'Alleanze e networking'!$B$17:$B$21</c:f>
              <c:numCache>
                <c:formatCode>0%</c:formatCode>
                <c:ptCount val="5"/>
                <c:pt idx="0">
                  <c:v>0</c:v>
                </c:pt>
                <c:pt idx="1">
                  <c:v>1.2048192771084338E-2</c:v>
                </c:pt>
                <c:pt idx="2">
                  <c:v>1.2048192771084338E-2</c:v>
                </c:pt>
                <c:pt idx="3">
                  <c:v>1.2048192771084338E-2</c:v>
                </c:pt>
                <c:pt idx="4">
                  <c:v>0.21084337349397592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70-450E-9ABF-2EAA6973075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21361536"/>
        <c:axId val="221362096"/>
      </c:barChart>
      <c:catAx>
        <c:axId val="221361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1362096"/>
        <c:crosses val="autoZero"/>
        <c:auto val="1"/>
        <c:lblAlgn val="ctr"/>
        <c:lblOffset val="100"/>
        <c:noMultiLvlLbl val="0"/>
      </c:catAx>
      <c:valAx>
        <c:axId val="221362096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2136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'Relazione con il mercato'!$D$25:$D$29</c:f>
              <c:strCache>
                <c:ptCount val="5"/>
                <c:pt idx="0">
                  <c:v>Time to market reduction</c:v>
                </c:pt>
                <c:pt idx="1">
                  <c:v>Entry into new markets</c:v>
                </c:pt>
                <c:pt idx="2">
                  <c:v>Increase in market shares</c:v>
                </c:pt>
                <c:pt idx="3">
                  <c:v>Acquisition of new customers</c:v>
                </c:pt>
                <c:pt idx="4">
                  <c:v>Improvement of the corporate image</c:v>
                </c:pt>
              </c:strCache>
            </c:strRef>
          </c:cat>
          <c:val>
            <c:numRef>
              <c:f>'Relazione con il mercato'!$E$25:$E$29</c:f>
              <c:numCache>
                <c:formatCode>0%</c:formatCode>
                <c:ptCount val="5"/>
                <c:pt idx="0">
                  <c:v>5.4216867469879519E-2</c:v>
                </c:pt>
                <c:pt idx="1">
                  <c:v>0.1144578313253012</c:v>
                </c:pt>
                <c:pt idx="2">
                  <c:v>0.12048192771084337</c:v>
                </c:pt>
                <c:pt idx="3">
                  <c:v>0.14457831325301204</c:v>
                </c:pt>
                <c:pt idx="4">
                  <c:v>0.39759036144578314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06-449B-BD75-1368024912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21363216"/>
        <c:axId val="221363776"/>
        <c:axId val="0"/>
      </c:bar3DChart>
      <c:catAx>
        <c:axId val="221363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21363776"/>
        <c:crosses val="autoZero"/>
        <c:auto val="1"/>
        <c:lblAlgn val="ctr"/>
        <c:lblOffset val="100"/>
        <c:noMultiLvlLbl val="0"/>
      </c:catAx>
      <c:valAx>
        <c:axId val="22136377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2136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Foglio1!$P$2:$P$14</cx:f>
        <cx:lvl ptCount="13">
          <cx:pt idx="0">Accelerators</cx:pt>
          <cx:pt idx="1">Computing</cx:pt>
          <cx:pt idx="2">Cultural Heritage</cx:pt>
          <cx:pt idx="3">Detectors</cx:pt>
          <cx:pt idx="4">Electronics</cx:pt>
          <cx:pt idx="5">Energy and Security</cx:pt>
          <cx:pt idx="6">Environment</cx:pt>
          <cx:pt idx="7">Health</cx:pt>
          <cx:pt idx="8">Hight Tech Components</cx:pt>
          <cx:pt idx="9">ICT</cx:pt>
          <cx:pt idx="10">Imaging</cx:pt>
          <cx:pt idx="11">Materials</cx:pt>
          <cx:pt idx="12">Software</cx:pt>
        </cx:lvl>
      </cx:strDim>
      <cx:numDim type="size">
        <cx:f>Foglio1!$Q$2:$Q$14</cx:f>
        <cx:lvl ptCount="13" formatCode="Standard">
          <cx:pt idx="0">6</cx:pt>
          <cx:pt idx="1">2</cx:pt>
          <cx:pt idx="2">2</cx:pt>
          <cx:pt idx="3">18</cx:pt>
          <cx:pt idx="4">2</cx:pt>
          <cx:pt idx="5">4</cx:pt>
          <cx:pt idx="6">6</cx:pt>
          <cx:pt idx="7">16</cx:pt>
          <cx:pt idx="8">3</cx:pt>
          <cx:pt idx="9">1</cx:pt>
          <cx:pt idx="10">1</cx:pt>
          <cx:pt idx="11">11</cx:pt>
          <cx:pt idx="12">4</cx:pt>
        </cx:lvl>
      </cx:numDim>
    </cx:data>
  </cx:chartData>
  <cx:chart>
    <cx:plotArea>
      <cx:plotAreaRegion>
        <cx:series layoutId="sunburst" uniqueId="{BBB7C7AC-4688-45E4-AFF4-9D93AE6CEFC1}">
          <cx:dataLabels pos="ctr">
            <cx:numFmt formatCode="Standard" sourceLinked="0"/>
            <cx:txPr>
              <a:bodyPr vertOverflow="overflow" horzOverflow="overflow" wrap="square" lIns="0" tIns="0" rIns="0" bIns="0"/>
              <a:lstStyle/>
              <a:p>
                <a:pPr algn="ctr" rtl="0">
                  <a:defRPr sz="1600" b="0" i="0">
                    <a:solidFill>
                      <a:srgbClr val="FFFFFF"/>
                    </a:solidFill>
                    <a:latin typeface="Gill Sans MT" panose="020B0502020104020203" pitchFamily="34" charset="0"/>
                    <a:ea typeface="Gill Sans MT" panose="020B0502020104020203" pitchFamily="34" charset="0"/>
                    <a:cs typeface="Gill Sans MT" panose="020B0502020104020203" pitchFamily="34" charset="0"/>
                  </a:defRPr>
                </a:pPr>
                <a:endParaRPr lang="it-IT" sz="1600"/>
              </a:p>
            </cx:txPr>
            <cx:visibility seriesName="0" categoryName="0" value="1"/>
            <cx:separator>, </cx:separator>
          </cx:dataLabels>
          <cx:dataId val="0"/>
        </cx:series>
      </cx:plotAreaRegion>
    </cx:plotArea>
    <cx:legend pos="l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800"/>
          </a:pPr>
          <a:endParaRPr lang="it-IT" sz="1800" b="0" i="0" u="none" strike="noStrike" baseline="0">
            <a:solidFill>
              <a:prstClr val="black">
                <a:lumMod val="75000"/>
                <a:lumOff val="25000"/>
              </a:prstClr>
            </a:solidFill>
            <a:latin typeface="Gill Sans MT" panose="020B0502020104020203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A66FD7-9FC7-4512-A2D8-EA1C18AD8C96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D664510B-7387-4F23-B6B6-706EA30E868A}">
      <dgm:prSet phldrT="[Testo]"/>
      <dgm:spPr/>
      <dgm:t>
        <a:bodyPr/>
        <a:lstStyle/>
        <a:p>
          <a:r>
            <a:rPr lang="it-IT"/>
            <a:t>CSN1</a:t>
          </a:r>
        </a:p>
      </dgm:t>
    </dgm:pt>
    <dgm:pt modelId="{BEC43170-4D82-46E0-A7B7-935CCDA9DB9C}" type="parTrans" cxnId="{4D469ACC-D832-4563-81F4-0D89212C0B3D}">
      <dgm:prSet/>
      <dgm:spPr/>
      <dgm:t>
        <a:bodyPr/>
        <a:lstStyle/>
        <a:p>
          <a:endParaRPr lang="it-IT"/>
        </a:p>
      </dgm:t>
    </dgm:pt>
    <dgm:pt modelId="{E5C712A2-C41F-4184-97D5-903E825377FE}" type="sibTrans" cxnId="{4D469ACC-D832-4563-81F4-0D89212C0B3D}">
      <dgm:prSet/>
      <dgm:spPr/>
      <dgm:t>
        <a:bodyPr/>
        <a:lstStyle/>
        <a:p>
          <a:endParaRPr lang="it-IT"/>
        </a:p>
      </dgm:t>
    </dgm:pt>
    <dgm:pt modelId="{45FBD9B7-6EFF-42BA-B57D-6714A902818C}">
      <dgm:prSet phldrT="[Testo]"/>
      <dgm:spPr/>
      <dgm:t>
        <a:bodyPr/>
        <a:lstStyle/>
        <a:p>
          <a:r>
            <a:rPr lang="it-IT"/>
            <a:t>CSN2</a:t>
          </a:r>
        </a:p>
      </dgm:t>
    </dgm:pt>
    <dgm:pt modelId="{F7255A3E-9D1E-40D8-AECA-8077BE29F239}" type="parTrans" cxnId="{12E0153E-BAB5-4F24-AB7F-ACC160B38BB5}">
      <dgm:prSet/>
      <dgm:spPr/>
      <dgm:t>
        <a:bodyPr/>
        <a:lstStyle/>
        <a:p>
          <a:endParaRPr lang="it-IT"/>
        </a:p>
      </dgm:t>
    </dgm:pt>
    <dgm:pt modelId="{305B749F-85DC-406C-AA49-4C6281BC6BC9}" type="sibTrans" cxnId="{12E0153E-BAB5-4F24-AB7F-ACC160B38BB5}">
      <dgm:prSet/>
      <dgm:spPr/>
      <dgm:t>
        <a:bodyPr/>
        <a:lstStyle/>
        <a:p>
          <a:r>
            <a:rPr lang="it-IT"/>
            <a:t>CSN3</a:t>
          </a:r>
        </a:p>
      </dgm:t>
    </dgm:pt>
    <dgm:pt modelId="{4E604CEE-EE8B-4441-91B9-1A97FA88CF92}">
      <dgm:prSet phldrT="[Testo]" custT="1"/>
      <dgm:spPr/>
      <dgm:t>
        <a:bodyPr/>
        <a:lstStyle/>
        <a:p>
          <a:r>
            <a:rPr lang="it-IT" sz="2400"/>
            <a:t>CSN5</a:t>
          </a:r>
        </a:p>
      </dgm:t>
    </dgm:pt>
    <dgm:pt modelId="{078ACEFB-10D5-408B-BE29-80851072F7F0}" type="parTrans" cxnId="{F57BF06C-9E65-4B93-A4E0-0ABC838F4D2D}">
      <dgm:prSet/>
      <dgm:spPr/>
      <dgm:t>
        <a:bodyPr/>
        <a:lstStyle/>
        <a:p>
          <a:endParaRPr lang="it-IT"/>
        </a:p>
      </dgm:t>
    </dgm:pt>
    <dgm:pt modelId="{756A175C-48FF-4005-BC80-B3992B92EDE3}" type="sibTrans" cxnId="{F57BF06C-9E65-4B93-A4E0-0ABC838F4D2D}">
      <dgm:prSet/>
      <dgm:spPr/>
      <dgm:t>
        <a:bodyPr/>
        <a:lstStyle/>
        <a:p>
          <a:r>
            <a:rPr lang="it-IT"/>
            <a:t>CSN4</a:t>
          </a:r>
        </a:p>
      </dgm:t>
    </dgm:pt>
    <dgm:pt modelId="{C7F97BE1-4504-4E82-B538-139A36BFBC80}" type="pres">
      <dgm:prSet presAssocID="{64A66FD7-9FC7-4512-A2D8-EA1C18AD8C96}" presName="Name0" presStyleCnt="0">
        <dgm:presLayoutVars>
          <dgm:chMax/>
          <dgm:chPref/>
          <dgm:dir/>
          <dgm:animLvl val="lvl"/>
        </dgm:presLayoutVars>
      </dgm:prSet>
      <dgm:spPr/>
    </dgm:pt>
    <dgm:pt modelId="{5F6594AF-A813-4C1C-A482-CCA61E77A0E7}" type="pres">
      <dgm:prSet presAssocID="{D664510B-7387-4F23-B6B6-706EA30E868A}" presName="composite" presStyleCnt="0"/>
      <dgm:spPr/>
    </dgm:pt>
    <dgm:pt modelId="{4B52373A-000E-4B08-BC88-60CD5B221B4D}" type="pres">
      <dgm:prSet presAssocID="{D664510B-7387-4F23-B6B6-706EA30E868A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E3F136B2-2437-4ABF-9B71-A3A56DA5A5BF}" type="pres">
      <dgm:prSet presAssocID="{D664510B-7387-4F23-B6B6-706EA30E868A}" presName="Childtext1" presStyleLbl="revTx" presStyleIdx="0" presStyleCnt="3" custLinFactY="100000" custLinFactNeighborX="747" custLinFactNeighborY="177300">
        <dgm:presLayoutVars>
          <dgm:chMax val="0"/>
          <dgm:chPref val="0"/>
          <dgm:bulletEnabled val="1"/>
        </dgm:presLayoutVars>
      </dgm:prSet>
      <dgm:spPr/>
    </dgm:pt>
    <dgm:pt modelId="{6CF4F4B4-BAD9-4ADC-B34B-F7FEDAAEB3DD}" type="pres">
      <dgm:prSet presAssocID="{D664510B-7387-4F23-B6B6-706EA30E868A}" presName="BalanceSpacing" presStyleCnt="0"/>
      <dgm:spPr/>
    </dgm:pt>
    <dgm:pt modelId="{7F1D5BAF-004D-4DE8-8303-4D5176AFD31F}" type="pres">
      <dgm:prSet presAssocID="{D664510B-7387-4F23-B6B6-706EA30E868A}" presName="BalanceSpacing1" presStyleCnt="0"/>
      <dgm:spPr/>
    </dgm:pt>
    <dgm:pt modelId="{CB916BE2-5B1B-41F1-BCB6-09FC2CF9A816}" type="pres">
      <dgm:prSet presAssocID="{E5C712A2-C41F-4184-97D5-903E825377FE}" presName="Accent1Text" presStyleLbl="node1" presStyleIdx="1" presStyleCnt="6"/>
      <dgm:spPr/>
    </dgm:pt>
    <dgm:pt modelId="{3FCB9AD4-6A7B-4D74-BD51-320692DF25BB}" type="pres">
      <dgm:prSet presAssocID="{E5C712A2-C41F-4184-97D5-903E825377FE}" presName="spaceBetweenRectangles" presStyleCnt="0"/>
      <dgm:spPr/>
    </dgm:pt>
    <dgm:pt modelId="{6011D388-0974-4FAE-A277-E3C7D28DBB67}" type="pres">
      <dgm:prSet presAssocID="{45FBD9B7-6EFF-42BA-B57D-6714A902818C}" presName="composite" presStyleCnt="0"/>
      <dgm:spPr/>
    </dgm:pt>
    <dgm:pt modelId="{C26D4B70-5001-4D1F-805F-E6E4ACE29051}" type="pres">
      <dgm:prSet presAssocID="{45FBD9B7-6EFF-42BA-B57D-6714A902818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551B272C-F295-4B50-9430-63D544070A39}" type="pres">
      <dgm:prSet presAssocID="{45FBD9B7-6EFF-42BA-B57D-6714A902818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298BDBD-6728-4BE1-9DCF-69670A2BE494}" type="pres">
      <dgm:prSet presAssocID="{45FBD9B7-6EFF-42BA-B57D-6714A902818C}" presName="BalanceSpacing" presStyleCnt="0"/>
      <dgm:spPr/>
    </dgm:pt>
    <dgm:pt modelId="{4C8D6D5F-14C4-4429-B409-12C33832DB43}" type="pres">
      <dgm:prSet presAssocID="{45FBD9B7-6EFF-42BA-B57D-6714A902818C}" presName="BalanceSpacing1" presStyleCnt="0"/>
      <dgm:spPr/>
    </dgm:pt>
    <dgm:pt modelId="{90528102-BA01-4876-A1F2-B1DB7B25471E}" type="pres">
      <dgm:prSet presAssocID="{305B749F-85DC-406C-AA49-4C6281BC6BC9}" presName="Accent1Text" presStyleLbl="node1" presStyleIdx="3" presStyleCnt="6"/>
      <dgm:spPr/>
    </dgm:pt>
    <dgm:pt modelId="{7D0D1F2D-19DB-45D7-BCD7-B8BF38C5344C}" type="pres">
      <dgm:prSet presAssocID="{305B749F-85DC-406C-AA49-4C6281BC6BC9}" presName="spaceBetweenRectangles" presStyleCnt="0"/>
      <dgm:spPr/>
    </dgm:pt>
    <dgm:pt modelId="{622BF923-8E3F-4B05-9770-F769F044BF5A}" type="pres">
      <dgm:prSet presAssocID="{4E604CEE-EE8B-4441-91B9-1A97FA88CF92}" presName="composite" presStyleCnt="0"/>
      <dgm:spPr/>
    </dgm:pt>
    <dgm:pt modelId="{16C3E528-09C3-41FE-A15B-8B54913C51EF}" type="pres">
      <dgm:prSet presAssocID="{4E604CEE-EE8B-4441-91B9-1A97FA88CF92}" presName="Parent1" presStyleLbl="node1" presStyleIdx="4" presStyleCnt="6" custScaleX="170843" custScaleY="149367">
        <dgm:presLayoutVars>
          <dgm:chMax val="1"/>
          <dgm:chPref val="1"/>
          <dgm:bulletEnabled val="1"/>
        </dgm:presLayoutVars>
      </dgm:prSet>
      <dgm:spPr/>
    </dgm:pt>
    <dgm:pt modelId="{64593ADE-0630-4752-B6F1-243D45897A43}" type="pres">
      <dgm:prSet presAssocID="{4E604CEE-EE8B-4441-91B9-1A97FA88CF9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458FA35-C2B8-42F7-B44F-F29754023B3E}" type="pres">
      <dgm:prSet presAssocID="{4E604CEE-EE8B-4441-91B9-1A97FA88CF92}" presName="BalanceSpacing" presStyleCnt="0"/>
      <dgm:spPr/>
    </dgm:pt>
    <dgm:pt modelId="{3245999D-455A-48E8-9C1B-F56E212EF5F9}" type="pres">
      <dgm:prSet presAssocID="{4E604CEE-EE8B-4441-91B9-1A97FA88CF92}" presName="BalanceSpacing1" presStyleCnt="0"/>
      <dgm:spPr/>
    </dgm:pt>
    <dgm:pt modelId="{06D85E74-8E76-4926-A279-ADE2A4F47085}" type="pres">
      <dgm:prSet presAssocID="{756A175C-48FF-4005-BC80-B3992B92EDE3}" presName="Accent1Text" presStyleLbl="node1" presStyleIdx="5" presStyleCnt="6"/>
      <dgm:spPr/>
    </dgm:pt>
  </dgm:ptLst>
  <dgm:cxnLst>
    <dgm:cxn modelId="{3E00AD10-C342-4F4B-BCD7-921694DFD9DF}" type="presOf" srcId="{756A175C-48FF-4005-BC80-B3992B92EDE3}" destId="{06D85E74-8E76-4926-A279-ADE2A4F47085}" srcOrd="0" destOrd="0" presId="urn:microsoft.com/office/officeart/2008/layout/AlternatingHexagons"/>
    <dgm:cxn modelId="{4301DB2B-C8AC-4672-9F70-F08E722F0450}" type="presOf" srcId="{4E604CEE-EE8B-4441-91B9-1A97FA88CF92}" destId="{16C3E528-09C3-41FE-A15B-8B54913C51EF}" srcOrd="0" destOrd="0" presId="urn:microsoft.com/office/officeart/2008/layout/AlternatingHexagons"/>
    <dgm:cxn modelId="{12E0153E-BAB5-4F24-AB7F-ACC160B38BB5}" srcId="{64A66FD7-9FC7-4512-A2D8-EA1C18AD8C96}" destId="{45FBD9B7-6EFF-42BA-B57D-6714A902818C}" srcOrd="1" destOrd="0" parTransId="{F7255A3E-9D1E-40D8-AECA-8077BE29F239}" sibTransId="{305B749F-85DC-406C-AA49-4C6281BC6BC9}"/>
    <dgm:cxn modelId="{A34B4868-B2F6-4F95-B5CC-024BDC94E32F}" type="presOf" srcId="{E5C712A2-C41F-4184-97D5-903E825377FE}" destId="{CB916BE2-5B1B-41F1-BCB6-09FC2CF9A816}" srcOrd="0" destOrd="0" presId="urn:microsoft.com/office/officeart/2008/layout/AlternatingHexagons"/>
    <dgm:cxn modelId="{F57BF06C-9E65-4B93-A4E0-0ABC838F4D2D}" srcId="{64A66FD7-9FC7-4512-A2D8-EA1C18AD8C96}" destId="{4E604CEE-EE8B-4441-91B9-1A97FA88CF92}" srcOrd="2" destOrd="0" parTransId="{078ACEFB-10D5-408B-BE29-80851072F7F0}" sibTransId="{756A175C-48FF-4005-BC80-B3992B92EDE3}"/>
    <dgm:cxn modelId="{21077E55-D889-462F-9813-544E3C1892F3}" type="presOf" srcId="{64A66FD7-9FC7-4512-A2D8-EA1C18AD8C96}" destId="{C7F97BE1-4504-4E82-B538-139A36BFBC80}" srcOrd="0" destOrd="0" presId="urn:microsoft.com/office/officeart/2008/layout/AlternatingHexagons"/>
    <dgm:cxn modelId="{9002D3A2-01E0-40A2-8D7A-2C106473474A}" type="presOf" srcId="{305B749F-85DC-406C-AA49-4C6281BC6BC9}" destId="{90528102-BA01-4876-A1F2-B1DB7B25471E}" srcOrd="0" destOrd="0" presId="urn:microsoft.com/office/officeart/2008/layout/AlternatingHexagons"/>
    <dgm:cxn modelId="{369ACFB0-E4D4-4B7B-BA08-77CC519A422C}" type="presOf" srcId="{45FBD9B7-6EFF-42BA-B57D-6714A902818C}" destId="{C26D4B70-5001-4D1F-805F-E6E4ACE29051}" srcOrd="0" destOrd="0" presId="urn:microsoft.com/office/officeart/2008/layout/AlternatingHexagons"/>
    <dgm:cxn modelId="{9BF670C3-1796-46B8-B5BF-9F19E693EDBE}" type="presOf" srcId="{D664510B-7387-4F23-B6B6-706EA30E868A}" destId="{4B52373A-000E-4B08-BC88-60CD5B221B4D}" srcOrd="0" destOrd="0" presId="urn:microsoft.com/office/officeart/2008/layout/AlternatingHexagons"/>
    <dgm:cxn modelId="{4D469ACC-D832-4563-81F4-0D89212C0B3D}" srcId="{64A66FD7-9FC7-4512-A2D8-EA1C18AD8C96}" destId="{D664510B-7387-4F23-B6B6-706EA30E868A}" srcOrd="0" destOrd="0" parTransId="{BEC43170-4D82-46E0-A7B7-935CCDA9DB9C}" sibTransId="{E5C712A2-C41F-4184-97D5-903E825377FE}"/>
    <dgm:cxn modelId="{02948C85-75AA-47D4-A390-840F129BD29F}" type="presParOf" srcId="{C7F97BE1-4504-4E82-B538-139A36BFBC80}" destId="{5F6594AF-A813-4C1C-A482-CCA61E77A0E7}" srcOrd="0" destOrd="0" presId="urn:microsoft.com/office/officeart/2008/layout/AlternatingHexagons"/>
    <dgm:cxn modelId="{AD9ECFE0-A137-48F4-A129-EF57990DF081}" type="presParOf" srcId="{5F6594AF-A813-4C1C-A482-CCA61E77A0E7}" destId="{4B52373A-000E-4B08-BC88-60CD5B221B4D}" srcOrd="0" destOrd="0" presId="urn:microsoft.com/office/officeart/2008/layout/AlternatingHexagons"/>
    <dgm:cxn modelId="{D30F3974-EFC7-4664-A3EE-C2CF2A4C4777}" type="presParOf" srcId="{5F6594AF-A813-4C1C-A482-CCA61E77A0E7}" destId="{E3F136B2-2437-4ABF-9B71-A3A56DA5A5BF}" srcOrd="1" destOrd="0" presId="urn:microsoft.com/office/officeart/2008/layout/AlternatingHexagons"/>
    <dgm:cxn modelId="{FC5F5F48-15DD-4D56-B003-4A67072DC38C}" type="presParOf" srcId="{5F6594AF-A813-4C1C-A482-CCA61E77A0E7}" destId="{6CF4F4B4-BAD9-4ADC-B34B-F7FEDAAEB3DD}" srcOrd="2" destOrd="0" presId="urn:microsoft.com/office/officeart/2008/layout/AlternatingHexagons"/>
    <dgm:cxn modelId="{35A19CAF-BC9C-4180-8799-E0988FE29792}" type="presParOf" srcId="{5F6594AF-A813-4C1C-A482-CCA61E77A0E7}" destId="{7F1D5BAF-004D-4DE8-8303-4D5176AFD31F}" srcOrd="3" destOrd="0" presId="urn:microsoft.com/office/officeart/2008/layout/AlternatingHexagons"/>
    <dgm:cxn modelId="{8A047343-B268-4D8B-BE11-08DBC66F86D7}" type="presParOf" srcId="{5F6594AF-A813-4C1C-A482-CCA61E77A0E7}" destId="{CB916BE2-5B1B-41F1-BCB6-09FC2CF9A816}" srcOrd="4" destOrd="0" presId="urn:microsoft.com/office/officeart/2008/layout/AlternatingHexagons"/>
    <dgm:cxn modelId="{FD382D02-8403-446B-8A21-400B9CE8E394}" type="presParOf" srcId="{C7F97BE1-4504-4E82-B538-139A36BFBC80}" destId="{3FCB9AD4-6A7B-4D74-BD51-320692DF25BB}" srcOrd="1" destOrd="0" presId="urn:microsoft.com/office/officeart/2008/layout/AlternatingHexagons"/>
    <dgm:cxn modelId="{1BD328C7-C23C-4D19-A89D-87DD0FC935DD}" type="presParOf" srcId="{C7F97BE1-4504-4E82-B538-139A36BFBC80}" destId="{6011D388-0974-4FAE-A277-E3C7D28DBB67}" srcOrd="2" destOrd="0" presId="urn:microsoft.com/office/officeart/2008/layout/AlternatingHexagons"/>
    <dgm:cxn modelId="{3038EF95-8ED5-4565-8C2E-3D4743930BB9}" type="presParOf" srcId="{6011D388-0974-4FAE-A277-E3C7D28DBB67}" destId="{C26D4B70-5001-4D1F-805F-E6E4ACE29051}" srcOrd="0" destOrd="0" presId="urn:microsoft.com/office/officeart/2008/layout/AlternatingHexagons"/>
    <dgm:cxn modelId="{DF009C45-DE93-46F8-AF9B-B16A9A6DEA6F}" type="presParOf" srcId="{6011D388-0974-4FAE-A277-E3C7D28DBB67}" destId="{551B272C-F295-4B50-9430-63D544070A39}" srcOrd="1" destOrd="0" presId="urn:microsoft.com/office/officeart/2008/layout/AlternatingHexagons"/>
    <dgm:cxn modelId="{603EA5AE-A71C-48D2-A969-E7548DAF985F}" type="presParOf" srcId="{6011D388-0974-4FAE-A277-E3C7D28DBB67}" destId="{B298BDBD-6728-4BE1-9DCF-69670A2BE494}" srcOrd="2" destOrd="0" presId="urn:microsoft.com/office/officeart/2008/layout/AlternatingHexagons"/>
    <dgm:cxn modelId="{D7E6172A-FF06-419C-B2BC-AB4086192944}" type="presParOf" srcId="{6011D388-0974-4FAE-A277-E3C7D28DBB67}" destId="{4C8D6D5F-14C4-4429-B409-12C33832DB43}" srcOrd="3" destOrd="0" presId="urn:microsoft.com/office/officeart/2008/layout/AlternatingHexagons"/>
    <dgm:cxn modelId="{D1A94A92-C47D-43BA-997E-535BEF286317}" type="presParOf" srcId="{6011D388-0974-4FAE-A277-E3C7D28DBB67}" destId="{90528102-BA01-4876-A1F2-B1DB7B25471E}" srcOrd="4" destOrd="0" presId="urn:microsoft.com/office/officeart/2008/layout/AlternatingHexagons"/>
    <dgm:cxn modelId="{A3D9695C-3690-4CC9-8E6B-843F37887543}" type="presParOf" srcId="{C7F97BE1-4504-4E82-B538-139A36BFBC80}" destId="{7D0D1F2D-19DB-45D7-BCD7-B8BF38C5344C}" srcOrd="3" destOrd="0" presId="urn:microsoft.com/office/officeart/2008/layout/AlternatingHexagons"/>
    <dgm:cxn modelId="{C82A5357-6980-49F4-8ECC-B0983FACB40D}" type="presParOf" srcId="{C7F97BE1-4504-4E82-B538-139A36BFBC80}" destId="{622BF923-8E3F-4B05-9770-F769F044BF5A}" srcOrd="4" destOrd="0" presId="urn:microsoft.com/office/officeart/2008/layout/AlternatingHexagons"/>
    <dgm:cxn modelId="{186F18DB-C9BD-4E9C-835A-9DD920230EF3}" type="presParOf" srcId="{622BF923-8E3F-4B05-9770-F769F044BF5A}" destId="{16C3E528-09C3-41FE-A15B-8B54913C51EF}" srcOrd="0" destOrd="0" presId="urn:microsoft.com/office/officeart/2008/layout/AlternatingHexagons"/>
    <dgm:cxn modelId="{DA0CA6F9-832C-4580-9C62-1BEFA03204C9}" type="presParOf" srcId="{622BF923-8E3F-4B05-9770-F769F044BF5A}" destId="{64593ADE-0630-4752-B6F1-243D45897A43}" srcOrd="1" destOrd="0" presId="urn:microsoft.com/office/officeart/2008/layout/AlternatingHexagons"/>
    <dgm:cxn modelId="{EE396E02-4AD4-4D28-A9D4-52AD72B506F7}" type="presParOf" srcId="{622BF923-8E3F-4B05-9770-F769F044BF5A}" destId="{F458FA35-C2B8-42F7-B44F-F29754023B3E}" srcOrd="2" destOrd="0" presId="urn:microsoft.com/office/officeart/2008/layout/AlternatingHexagons"/>
    <dgm:cxn modelId="{FEBD78A9-A8B1-40EE-A1B2-83465BB9C1C9}" type="presParOf" srcId="{622BF923-8E3F-4B05-9770-F769F044BF5A}" destId="{3245999D-455A-48E8-9C1B-F56E212EF5F9}" srcOrd="3" destOrd="0" presId="urn:microsoft.com/office/officeart/2008/layout/AlternatingHexagons"/>
    <dgm:cxn modelId="{940E2C13-3A17-4C4E-BF11-2645DDD6B140}" type="presParOf" srcId="{622BF923-8E3F-4B05-9770-F769F044BF5A}" destId="{06D85E74-8E76-4926-A279-ADE2A4F4708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4566FF-D745-4D35-858F-C562CF96A608}" type="doc">
      <dgm:prSet loTypeId="urn:microsoft.com/office/officeart/2005/8/layout/gear1" loCatId="process" qsTypeId="urn:microsoft.com/office/officeart/2005/8/quickstyle/simple1" qsCatId="simple" csTypeId="urn:microsoft.com/office/officeart/2005/8/colors/accent3_3" csCatId="accent3" phldr="1"/>
      <dgm:spPr/>
    </dgm:pt>
    <dgm:pt modelId="{3344D3B7-4D3D-4E9C-B05D-C9C7AB40FBE9}">
      <dgm:prSet phldrT="[Testo]"/>
      <dgm:spPr/>
      <dgm:t>
        <a:bodyPr/>
        <a:lstStyle/>
        <a:p>
          <a:r>
            <a:rPr lang="it-IT" dirty="0"/>
            <a:t>TT </a:t>
          </a:r>
          <a:r>
            <a:rPr lang="it-IT" dirty="0" err="1"/>
            <a:t>referents</a:t>
          </a:r>
          <a:endParaRPr lang="it-IT" dirty="0"/>
        </a:p>
      </dgm:t>
    </dgm:pt>
    <dgm:pt modelId="{4956FED3-6370-44AD-AEA2-C4998FEACACB}" type="parTrans" cxnId="{A34CECF8-9EB6-40CF-89DB-2449F8659D0F}">
      <dgm:prSet/>
      <dgm:spPr/>
      <dgm:t>
        <a:bodyPr/>
        <a:lstStyle/>
        <a:p>
          <a:endParaRPr lang="it-IT"/>
        </a:p>
      </dgm:t>
    </dgm:pt>
    <dgm:pt modelId="{AFF30912-54B0-4DA8-8B7B-770797B0D631}" type="sibTrans" cxnId="{A34CECF8-9EB6-40CF-89DB-2449F8659D0F}">
      <dgm:prSet/>
      <dgm:spPr/>
      <dgm:t>
        <a:bodyPr/>
        <a:lstStyle/>
        <a:p>
          <a:endParaRPr lang="it-IT"/>
        </a:p>
      </dgm:t>
    </dgm:pt>
    <dgm:pt modelId="{FBAA5ECF-18B2-48A1-9B55-62D21178E584}">
      <dgm:prSet phldrT="[Testo]"/>
      <dgm:spPr/>
      <dgm:t>
        <a:bodyPr/>
        <a:lstStyle/>
        <a:p>
          <a:r>
            <a:rPr lang="it-IT" dirty="0"/>
            <a:t>TT Office</a:t>
          </a:r>
        </a:p>
      </dgm:t>
    </dgm:pt>
    <dgm:pt modelId="{FBD6387F-B5DE-4E23-BCDB-ED15494431D4}" type="parTrans" cxnId="{5CC691C0-DE94-4B0A-9FA3-31A55543E0A3}">
      <dgm:prSet/>
      <dgm:spPr/>
      <dgm:t>
        <a:bodyPr/>
        <a:lstStyle/>
        <a:p>
          <a:endParaRPr lang="it-IT"/>
        </a:p>
      </dgm:t>
    </dgm:pt>
    <dgm:pt modelId="{6280FB3C-7AB1-4E26-A449-1F7063F3B9D0}" type="sibTrans" cxnId="{5CC691C0-DE94-4B0A-9FA3-31A55543E0A3}">
      <dgm:prSet/>
      <dgm:spPr/>
      <dgm:t>
        <a:bodyPr/>
        <a:lstStyle/>
        <a:p>
          <a:endParaRPr lang="it-IT"/>
        </a:p>
      </dgm:t>
    </dgm:pt>
    <dgm:pt modelId="{552DD6EF-3DD0-4B76-B800-3C478A0F4423}">
      <dgm:prSet phldrT="[Testo]" custT="1"/>
      <dgm:spPr/>
      <dgm:t>
        <a:bodyPr/>
        <a:lstStyle/>
        <a:p>
          <a:r>
            <a:rPr lang="it-IT" sz="1800" dirty="0"/>
            <a:t>TT Committee</a:t>
          </a:r>
        </a:p>
      </dgm:t>
    </dgm:pt>
    <dgm:pt modelId="{0E6CE35A-0CF6-454C-AA0E-534E486B71FF}" type="parTrans" cxnId="{1478200C-4F43-453B-A2E4-9161BC7D1DE6}">
      <dgm:prSet/>
      <dgm:spPr/>
      <dgm:t>
        <a:bodyPr/>
        <a:lstStyle/>
        <a:p>
          <a:endParaRPr lang="it-IT"/>
        </a:p>
      </dgm:t>
    </dgm:pt>
    <dgm:pt modelId="{4BD903F8-2438-4248-83AA-CAA5A93EE686}" type="sibTrans" cxnId="{1478200C-4F43-453B-A2E4-9161BC7D1DE6}">
      <dgm:prSet/>
      <dgm:spPr/>
      <dgm:t>
        <a:bodyPr/>
        <a:lstStyle/>
        <a:p>
          <a:endParaRPr lang="it-IT"/>
        </a:p>
      </dgm:t>
    </dgm:pt>
    <dgm:pt modelId="{CC92C8C7-8672-43AB-9A03-D10BAE1C0ECA}" type="pres">
      <dgm:prSet presAssocID="{104566FF-D745-4D35-858F-C562CF96A60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A566FEF-DE65-46DE-BB2F-937CE8E9E679}" type="pres">
      <dgm:prSet presAssocID="{3344D3B7-4D3D-4E9C-B05D-C9C7AB40FBE9}" presName="gear1" presStyleLbl="node1" presStyleIdx="0" presStyleCnt="3">
        <dgm:presLayoutVars>
          <dgm:chMax val="1"/>
          <dgm:bulletEnabled val="1"/>
        </dgm:presLayoutVars>
      </dgm:prSet>
      <dgm:spPr/>
    </dgm:pt>
    <dgm:pt modelId="{86AC8662-E326-406C-B0F9-35043AB0CF74}" type="pres">
      <dgm:prSet presAssocID="{3344D3B7-4D3D-4E9C-B05D-C9C7AB40FBE9}" presName="gear1srcNode" presStyleLbl="node1" presStyleIdx="0" presStyleCnt="3"/>
      <dgm:spPr/>
    </dgm:pt>
    <dgm:pt modelId="{2AE94C7D-DEA3-4BB3-AC15-8B59B9304887}" type="pres">
      <dgm:prSet presAssocID="{3344D3B7-4D3D-4E9C-B05D-C9C7AB40FBE9}" presName="gear1dstNode" presStyleLbl="node1" presStyleIdx="0" presStyleCnt="3"/>
      <dgm:spPr/>
    </dgm:pt>
    <dgm:pt modelId="{98C8BB87-5FA3-4AEC-97F7-4B44AAFE0E30}" type="pres">
      <dgm:prSet presAssocID="{FBAA5ECF-18B2-48A1-9B55-62D21178E584}" presName="gear2" presStyleLbl="node1" presStyleIdx="1" presStyleCnt="3">
        <dgm:presLayoutVars>
          <dgm:chMax val="1"/>
          <dgm:bulletEnabled val="1"/>
        </dgm:presLayoutVars>
      </dgm:prSet>
      <dgm:spPr/>
    </dgm:pt>
    <dgm:pt modelId="{5234EBC7-BC88-436C-8047-146368F74FA2}" type="pres">
      <dgm:prSet presAssocID="{FBAA5ECF-18B2-48A1-9B55-62D21178E584}" presName="gear2srcNode" presStyleLbl="node1" presStyleIdx="1" presStyleCnt="3"/>
      <dgm:spPr/>
    </dgm:pt>
    <dgm:pt modelId="{F40F4E80-3A39-4B67-9E2B-9FF2B6844FCB}" type="pres">
      <dgm:prSet presAssocID="{FBAA5ECF-18B2-48A1-9B55-62D21178E584}" presName="gear2dstNode" presStyleLbl="node1" presStyleIdx="1" presStyleCnt="3"/>
      <dgm:spPr/>
    </dgm:pt>
    <dgm:pt modelId="{3E59867F-7296-43C1-AD91-0E88A03EBDD4}" type="pres">
      <dgm:prSet presAssocID="{552DD6EF-3DD0-4B76-B800-3C478A0F4423}" presName="gear3" presStyleLbl="node1" presStyleIdx="2" presStyleCnt="3"/>
      <dgm:spPr/>
    </dgm:pt>
    <dgm:pt modelId="{1E77B8CA-14EA-4B80-BA11-753F413C0527}" type="pres">
      <dgm:prSet presAssocID="{552DD6EF-3DD0-4B76-B800-3C478A0F442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382A8D5-B324-4CA4-BAFB-4E7204CD91E0}" type="pres">
      <dgm:prSet presAssocID="{552DD6EF-3DD0-4B76-B800-3C478A0F4423}" presName="gear3srcNode" presStyleLbl="node1" presStyleIdx="2" presStyleCnt="3"/>
      <dgm:spPr/>
    </dgm:pt>
    <dgm:pt modelId="{F5B6D2DA-833E-4CF9-8F62-2A97E150972C}" type="pres">
      <dgm:prSet presAssocID="{552DD6EF-3DD0-4B76-B800-3C478A0F4423}" presName="gear3dstNode" presStyleLbl="node1" presStyleIdx="2" presStyleCnt="3"/>
      <dgm:spPr/>
    </dgm:pt>
    <dgm:pt modelId="{8E2DF6C6-8EDF-4ACE-8A67-5E44C54AC46F}" type="pres">
      <dgm:prSet presAssocID="{AFF30912-54B0-4DA8-8B7B-770797B0D631}" presName="connector1" presStyleLbl="sibTrans2D1" presStyleIdx="0" presStyleCnt="3"/>
      <dgm:spPr/>
    </dgm:pt>
    <dgm:pt modelId="{58D419F2-26B1-4CC5-A205-DBA091B2BD2A}" type="pres">
      <dgm:prSet presAssocID="{6280FB3C-7AB1-4E26-A449-1F7063F3B9D0}" presName="connector2" presStyleLbl="sibTrans2D1" presStyleIdx="1" presStyleCnt="3"/>
      <dgm:spPr/>
    </dgm:pt>
    <dgm:pt modelId="{CD04A559-2A17-47CD-8179-1A860CC7E57B}" type="pres">
      <dgm:prSet presAssocID="{4BD903F8-2438-4248-83AA-CAA5A93EE686}" presName="connector3" presStyleLbl="sibTrans2D1" presStyleIdx="2" presStyleCnt="3"/>
      <dgm:spPr/>
    </dgm:pt>
  </dgm:ptLst>
  <dgm:cxnLst>
    <dgm:cxn modelId="{CD36AA04-B3D0-4F97-9C45-91AC491965A0}" type="presOf" srcId="{AFF30912-54B0-4DA8-8B7B-770797B0D631}" destId="{8E2DF6C6-8EDF-4ACE-8A67-5E44C54AC46F}" srcOrd="0" destOrd="0" presId="urn:microsoft.com/office/officeart/2005/8/layout/gear1"/>
    <dgm:cxn modelId="{E89F6B08-A24A-4003-BF37-A4C03FFAC47B}" type="presOf" srcId="{3344D3B7-4D3D-4E9C-B05D-C9C7AB40FBE9}" destId="{86AC8662-E326-406C-B0F9-35043AB0CF74}" srcOrd="1" destOrd="0" presId="urn:microsoft.com/office/officeart/2005/8/layout/gear1"/>
    <dgm:cxn modelId="{1478200C-4F43-453B-A2E4-9161BC7D1DE6}" srcId="{104566FF-D745-4D35-858F-C562CF96A608}" destId="{552DD6EF-3DD0-4B76-B800-3C478A0F4423}" srcOrd="2" destOrd="0" parTransId="{0E6CE35A-0CF6-454C-AA0E-534E486B71FF}" sibTransId="{4BD903F8-2438-4248-83AA-CAA5A93EE686}"/>
    <dgm:cxn modelId="{8560FC23-323F-49D8-A76B-03B77FF544A2}" type="presOf" srcId="{3344D3B7-4D3D-4E9C-B05D-C9C7AB40FBE9}" destId="{2A566FEF-DE65-46DE-BB2F-937CE8E9E679}" srcOrd="0" destOrd="0" presId="urn:microsoft.com/office/officeart/2005/8/layout/gear1"/>
    <dgm:cxn modelId="{2E6ABE44-268B-4417-BDB1-61940D8207F5}" type="presOf" srcId="{552DD6EF-3DD0-4B76-B800-3C478A0F4423}" destId="{F5B6D2DA-833E-4CF9-8F62-2A97E150972C}" srcOrd="3" destOrd="0" presId="urn:microsoft.com/office/officeart/2005/8/layout/gear1"/>
    <dgm:cxn modelId="{A29AFE69-EBEA-426A-893A-C080E4C746B6}" type="presOf" srcId="{552DD6EF-3DD0-4B76-B800-3C478A0F4423}" destId="{3E59867F-7296-43C1-AD91-0E88A03EBDD4}" srcOrd="0" destOrd="0" presId="urn:microsoft.com/office/officeart/2005/8/layout/gear1"/>
    <dgm:cxn modelId="{E25B0750-CB07-4115-B983-3B5AEA8F39A7}" type="presOf" srcId="{4BD903F8-2438-4248-83AA-CAA5A93EE686}" destId="{CD04A559-2A17-47CD-8179-1A860CC7E57B}" srcOrd="0" destOrd="0" presId="urn:microsoft.com/office/officeart/2005/8/layout/gear1"/>
    <dgm:cxn modelId="{ED700972-0AD6-4BAF-8890-ADC54D7CE7EF}" type="presOf" srcId="{552DD6EF-3DD0-4B76-B800-3C478A0F4423}" destId="{F382A8D5-B324-4CA4-BAFB-4E7204CD91E0}" srcOrd="2" destOrd="0" presId="urn:microsoft.com/office/officeart/2005/8/layout/gear1"/>
    <dgm:cxn modelId="{D16FE974-B161-4B5F-B58C-F3177BC08C81}" type="presOf" srcId="{FBAA5ECF-18B2-48A1-9B55-62D21178E584}" destId="{98C8BB87-5FA3-4AEC-97F7-4B44AAFE0E30}" srcOrd="0" destOrd="0" presId="urn:microsoft.com/office/officeart/2005/8/layout/gear1"/>
    <dgm:cxn modelId="{DBB12777-2ECC-45FD-8C3B-C48AE8C36394}" type="presOf" srcId="{552DD6EF-3DD0-4B76-B800-3C478A0F4423}" destId="{1E77B8CA-14EA-4B80-BA11-753F413C0527}" srcOrd="1" destOrd="0" presId="urn:microsoft.com/office/officeart/2005/8/layout/gear1"/>
    <dgm:cxn modelId="{96B8817E-C99C-4343-852C-053AFF691895}" type="presOf" srcId="{6280FB3C-7AB1-4E26-A449-1F7063F3B9D0}" destId="{58D419F2-26B1-4CC5-A205-DBA091B2BD2A}" srcOrd="0" destOrd="0" presId="urn:microsoft.com/office/officeart/2005/8/layout/gear1"/>
    <dgm:cxn modelId="{46690097-6134-485D-B770-BA928F6C830A}" type="presOf" srcId="{3344D3B7-4D3D-4E9C-B05D-C9C7AB40FBE9}" destId="{2AE94C7D-DEA3-4BB3-AC15-8B59B9304887}" srcOrd="2" destOrd="0" presId="urn:microsoft.com/office/officeart/2005/8/layout/gear1"/>
    <dgm:cxn modelId="{FC013797-C830-419F-A400-27B3337E81D6}" type="presOf" srcId="{104566FF-D745-4D35-858F-C562CF96A608}" destId="{CC92C8C7-8672-43AB-9A03-D10BAE1C0ECA}" srcOrd="0" destOrd="0" presId="urn:microsoft.com/office/officeart/2005/8/layout/gear1"/>
    <dgm:cxn modelId="{D803E7A1-8701-4767-B773-4576A7AD17D5}" type="presOf" srcId="{FBAA5ECF-18B2-48A1-9B55-62D21178E584}" destId="{5234EBC7-BC88-436C-8047-146368F74FA2}" srcOrd="1" destOrd="0" presId="urn:microsoft.com/office/officeart/2005/8/layout/gear1"/>
    <dgm:cxn modelId="{244945AD-93E7-460B-8EC2-B40D625D9976}" type="presOf" srcId="{FBAA5ECF-18B2-48A1-9B55-62D21178E584}" destId="{F40F4E80-3A39-4B67-9E2B-9FF2B6844FCB}" srcOrd="2" destOrd="0" presId="urn:microsoft.com/office/officeart/2005/8/layout/gear1"/>
    <dgm:cxn modelId="{5CC691C0-DE94-4B0A-9FA3-31A55543E0A3}" srcId="{104566FF-D745-4D35-858F-C562CF96A608}" destId="{FBAA5ECF-18B2-48A1-9B55-62D21178E584}" srcOrd="1" destOrd="0" parTransId="{FBD6387F-B5DE-4E23-BCDB-ED15494431D4}" sibTransId="{6280FB3C-7AB1-4E26-A449-1F7063F3B9D0}"/>
    <dgm:cxn modelId="{A34CECF8-9EB6-40CF-89DB-2449F8659D0F}" srcId="{104566FF-D745-4D35-858F-C562CF96A608}" destId="{3344D3B7-4D3D-4E9C-B05D-C9C7AB40FBE9}" srcOrd="0" destOrd="0" parTransId="{4956FED3-6370-44AD-AEA2-C4998FEACACB}" sibTransId="{AFF30912-54B0-4DA8-8B7B-770797B0D631}"/>
    <dgm:cxn modelId="{94274541-91E1-44C9-B495-CB2602FD8A55}" type="presParOf" srcId="{CC92C8C7-8672-43AB-9A03-D10BAE1C0ECA}" destId="{2A566FEF-DE65-46DE-BB2F-937CE8E9E679}" srcOrd="0" destOrd="0" presId="urn:microsoft.com/office/officeart/2005/8/layout/gear1"/>
    <dgm:cxn modelId="{F2EA8DAB-3BDB-4055-9BEF-9DF3A9BB52C3}" type="presParOf" srcId="{CC92C8C7-8672-43AB-9A03-D10BAE1C0ECA}" destId="{86AC8662-E326-406C-B0F9-35043AB0CF74}" srcOrd="1" destOrd="0" presId="urn:microsoft.com/office/officeart/2005/8/layout/gear1"/>
    <dgm:cxn modelId="{FD9F0643-1888-4CF8-A1B2-EC23CA69BF52}" type="presParOf" srcId="{CC92C8C7-8672-43AB-9A03-D10BAE1C0ECA}" destId="{2AE94C7D-DEA3-4BB3-AC15-8B59B9304887}" srcOrd="2" destOrd="0" presId="urn:microsoft.com/office/officeart/2005/8/layout/gear1"/>
    <dgm:cxn modelId="{B9E81C5F-3F5D-41EF-B1AF-0D26B47CF0FF}" type="presParOf" srcId="{CC92C8C7-8672-43AB-9A03-D10BAE1C0ECA}" destId="{98C8BB87-5FA3-4AEC-97F7-4B44AAFE0E30}" srcOrd="3" destOrd="0" presId="urn:microsoft.com/office/officeart/2005/8/layout/gear1"/>
    <dgm:cxn modelId="{A1257F26-7536-4E9B-A5F1-2B11A0971DF2}" type="presParOf" srcId="{CC92C8C7-8672-43AB-9A03-D10BAE1C0ECA}" destId="{5234EBC7-BC88-436C-8047-146368F74FA2}" srcOrd="4" destOrd="0" presId="urn:microsoft.com/office/officeart/2005/8/layout/gear1"/>
    <dgm:cxn modelId="{265BB7C3-6181-4A5D-8E33-FF5090EED650}" type="presParOf" srcId="{CC92C8C7-8672-43AB-9A03-D10BAE1C0ECA}" destId="{F40F4E80-3A39-4B67-9E2B-9FF2B6844FCB}" srcOrd="5" destOrd="0" presId="urn:microsoft.com/office/officeart/2005/8/layout/gear1"/>
    <dgm:cxn modelId="{35892B74-A96D-4630-ACBA-78341455CF95}" type="presParOf" srcId="{CC92C8C7-8672-43AB-9A03-D10BAE1C0ECA}" destId="{3E59867F-7296-43C1-AD91-0E88A03EBDD4}" srcOrd="6" destOrd="0" presId="urn:microsoft.com/office/officeart/2005/8/layout/gear1"/>
    <dgm:cxn modelId="{359371BA-16DC-4938-8C67-21D3A914BA20}" type="presParOf" srcId="{CC92C8C7-8672-43AB-9A03-D10BAE1C0ECA}" destId="{1E77B8CA-14EA-4B80-BA11-753F413C0527}" srcOrd="7" destOrd="0" presId="urn:microsoft.com/office/officeart/2005/8/layout/gear1"/>
    <dgm:cxn modelId="{4E1B9E3E-E7DA-4300-9EEE-D5A48DD98680}" type="presParOf" srcId="{CC92C8C7-8672-43AB-9A03-D10BAE1C0ECA}" destId="{F382A8D5-B324-4CA4-BAFB-4E7204CD91E0}" srcOrd="8" destOrd="0" presId="urn:microsoft.com/office/officeart/2005/8/layout/gear1"/>
    <dgm:cxn modelId="{63F7991D-4EB5-45DA-A9EA-665F3EB744D3}" type="presParOf" srcId="{CC92C8C7-8672-43AB-9A03-D10BAE1C0ECA}" destId="{F5B6D2DA-833E-4CF9-8F62-2A97E150972C}" srcOrd="9" destOrd="0" presId="urn:microsoft.com/office/officeart/2005/8/layout/gear1"/>
    <dgm:cxn modelId="{ED7C671A-945F-4A9B-9113-7F178D110C72}" type="presParOf" srcId="{CC92C8C7-8672-43AB-9A03-D10BAE1C0ECA}" destId="{8E2DF6C6-8EDF-4ACE-8A67-5E44C54AC46F}" srcOrd="10" destOrd="0" presId="urn:microsoft.com/office/officeart/2005/8/layout/gear1"/>
    <dgm:cxn modelId="{E768F147-6690-48E5-A553-2DA7305316DC}" type="presParOf" srcId="{CC92C8C7-8672-43AB-9A03-D10BAE1C0ECA}" destId="{58D419F2-26B1-4CC5-A205-DBA091B2BD2A}" srcOrd="11" destOrd="0" presId="urn:microsoft.com/office/officeart/2005/8/layout/gear1"/>
    <dgm:cxn modelId="{57F21F1F-E3C4-42FD-B442-52714B872B27}" type="presParOf" srcId="{CC92C8C7-8672-43AB-9A03-D10BAE1C0ECA}" destId="{CD04A559-2A17-47CD-8179-1A860CC7E57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042599-CDAE-4361-B64F-C2832FC9E23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3F3199D2-8E2B-4102-9779-09E4D4FC9941}">
      <dgm:prSet phldrT="[Testo]"/>
      <dgm:spPr/>
      <dgm:t>
        <a:bodyPr/>
        <a:lstStyle/>
        <a:p>
          <a:r>
            <a:rPr lang="it-IT"/>
            <a:t>Accelerators</a:t>
          </a:r>
        </a:p>
      </dgm:t>
    </dgm:pt>
    <dgm:pt modelId="{3D233B50-9E17-4952-9377-8F4BA03BC06A}" type="parTrans" cxnId="{9FBD62A8-4E41-43A7-B318-778CF53F6041}">
      <dgm:prSet/>
      <dgm:spPr/>
      <dgm:t>
        <a:bodyPr/>
        <a:lstStyle/>
        <a:p>
          <a:endParaRPr lang="it-IT"/>
        </a:p>
      </dgm:t>
    </dgm:pt>
    <dgm:pt modelId="{744CB50F-2F1B-4FE2-8710-CFBE8D847849}" type="sibTrans" cxnId="{9FBD62A8-4E41-43A7-B318-778CF53F6041}">
      <dgm:prSet/>
      <dgm:spPr/>
      <dgm:t>
        <a:bodyPr/>
        <a:lstStyle/>
        <a:p>
          <a:endParaRPr lang="it-IT"/>
        </a:p>
      </dgm:t>
    </dgm:pt>
    <dgm:pt modelId="{C518C64E-330F-4A68-AF25-76CFC28E02AE}">
      <dgm:prSet phldrT="[Testo]"/>
      <dgm:spPr/>
      <dgm:t>
        <a:bodyPr/>
        <a:lstStyle/>
        <a:p>
          <a:r>
            <a:rPr lang="it-IT" dirty="0"/>
            <a:t>Computing</a:t>
          </a:r>
        </a:p>
      </dgm:t>
    </dgm:pt>
    <dgm:pt modelId="{C67F8207-572F-497F-81D3-C0887DAFE1E7}" type="parTrans" cxnId="{F2CA4B08-840B-4034-9A4D-4BFBF122E761}">
      <dgm:prSet/>
      <dgm:spPr/>
      <dgm:t>
        <a:bodyPr/>
        <a:lstStyle/>
        <a:p>
          <a:endParaRPr lang="it-IT"/>
        </a:p>
      </dgm:t>
    </dgm:pt>
    <dgm:pt modelId="{AE928BA2-0178-4C33-A6A0-05D59A6C4CBE}" type="sibTrans" cxnId="{F2CA4B08-840B-4034-9A4D-4BFBF122E761}">
      <dgm:prSet/>
      <dgm:spPr/>
      <dgm:t>
        <a:bodyPr/>
        <a:lstStyle/>
        <a:p>
          <a:endParaRPr lang="it-IT"/>
        </a:p>
      </dgm:t>
    </dgm:pt>
    <dgm:pt modelId="{601E9951-3C42-4FA0-9666-F5C19F5C9B72}">
      <dgm:prSet phldrT="[Testo]"/>
      <dgm:spPr/>
      <dgm:t>
        <a:bodyPr/>
        <a:lstStyle/>
        <a:p>
          <a:r>
            <a:rPr lang="it-IT"/>
            <a:t>Electronics</a:t>
          </a:r>
        </a:p>
      </dgm:t>
    </dgm:pt>
    <dgm:pt modelId="{D4729A71-9EEE-44D6-BE93-68C5EC0EA4A8}" type="parTrans" cxnId="{F26F0B7A-CD21-4F63-98E6-C0B4D5BDDB9A}">
      <dgm:prSet/>
      <dgm:spPr/>
      <dgm:t>
        <a:bodyPr/>
        <a:lstStyle/>
        <a:p>
          <a:endParaRPr lang="it-IT"/>
        </a:p>
      </dgm:t>
    </dgm:pt>
    <dgm:pt modelId="{263FB3FA-4626-47F5-87BA-2DFD593F8F66}" type="sibTrans" cxnId="{F26F0B7A-CD21-4F63-98E6-C0B4D5BDDB9A}">
      <dgm:prSet/>
      <dgm:spPr/>
      <dgm:t>
        <a:bodyPr/>
        <a:lstStyle/>
        <a:p>
          <a:endParaRPr lang="it-IT"/>
        </a:p>
      </dgm:t>
    </dgm:pt>
    <dgm:pt modelId="{C80D444B-627D-44D6-9FEA-9EDA514637FB}">
      <dgm:prSet phldrT="[Testo]"/>
      <dgm:spPr/>
      <dgm:t>
        <a:bodyPr/>
        <a:lstStyle/>
        <a:p>
          <a:r>
            <a:rPr lang="it-IT" err="1"/>
            <a:t>Materials</a:t>
          </a:r>
          <a:endParaRPr lang="it-IT"/>
        </a:p>
      </dgm:t>
    </dgm:pt>
    <dgm:pt modelId="{6949E917-841D-42AD-AC55-41669E74A607}" type="parTrans" cxnId="{097700D8-C3F9-491D-9567-E5881DDF15BC}">
      <dgm:prSet/>
      <dgm:spPr/>
      <dgm:t>
        <a:bodyPr/>
        <a:lstStyle/>
        <a:p>
          <a:endParaRPr lang="it-IT"/>
        </a:p>
      </dgm:t>
    </dgm:pt>
    <dgm:pt modelId="{B2EB7724-6106-4F09-BC3E-DEF3406F6C09}" type="sibTrans" cxnId="{097700D8-C3F9-491D-9567-E5881DDF15BC}">
      <dgm:prSet/>
      <dgm:spPr/>
      <dgm:t>
        <a:bodyPr/>
        <a:lstStyle/>
        <a:p>
          <a:endParaRPr lang="it-IT"/>
        </a:p>
      </dgm:t>
    </dgm:pt>
    <dgm:pt modelId="{F299872C-FB85-4370-9AD9-01972B8C652A}">
      <dgm:prSet phldrT="[Testo]"/>
      <dgm:spPr/>
      <dgm:t>
        <a:bodyPr/>
        <a:lstStyle/>
        <a:p>
          <a:r>
            <a:rPr lang="it-IT"/>
            <a:t>Detectors</a:t>
          </a:r>
        </a:p>
      </dgm:t>
    </dgm:pt>
    <dgm:pt modelId="{0AD23670-3055-4199-9791-4BABCA38A5B8}" type="parTrans" cxnId="{C0E0BE38-0753-4D9B-87B7-2DCF3FCAB79C}">
      <dgm:prSet/>
      <dgm:spPr/>
      <dgm:t>
        <a:bodyPr/>
        <a:lstStyle/>
        <a:p>
          <a:endParaRPr lang="it-IT"/>
        </a:p>
      </dgm:t>
    </dgm:pt>
    <dgm:pt modelId="{3DDEAA58-6CDD-467D-A5F1-557A1DBB9CE3}" type="sibTrans" cxnId="{C0E0BE38-0753-4D9B-87B7-2DCF3FCAB79C}">
      <dgm:prSet/>
      <dgm:spPr/>
      <dgm:t>
        <a:bodyPr/>
        <a:lstStyle/>
        <a:p>
          <a:endParaRPr lang="it-IT"/>
        </a:p>
      </dgm:t>
    </dgm:pt>
    <dgm:pt modelId="{6223BE6A-E879-4DC7-B234-F9268AEC9FF5}" type="pres">
      <dgm:prSet presAssocID="{36042599-CDAE-4361-B64F-C2832FC9E23E}" presName="Name0" presStyleCnt="0">
        <dgm:presLayoutVars>
          <dgm:chMax val="7"/>
          <dgm:chPref val="7"/>
          <dgm:dir/>
        </dgm:presLayoutVars>
      </dgm:prSet>
      <dgm:spPr/>
    </dgm:pt>
    <dgm:pt modelId="{0E2CEB42-94D4-4E6D-8437-E6E9A4E056E5}" type="pres">
      <dgm:prSet presAssocID="{36042599-CDAE-4361-B64F-C2832FC9E23E}" presName="Name1" presStyleCnt="0"/>
      <dgm:spPr/>
    </dgm:pt>
    <dgm:pt modelId="{226C92D7-8DAC-411B-80FB-4B583E299334}" type="pres">
      <dgm:prSet presAssocID="{36042599-CDAE-4361-B64F-C2832FC9E23E}" presName="cycle" presStyleCnt="0"/>
      <dgm:spPr/>
    </dgm:pt>
    <dgm:pt modelId="{899BCC0A-71D8-4759-9878-61C195BCA18D}" type="pres">
      <dgm:prSet presAssocID="{36042599-CDAE-4361-B64F-C2832FC9E23E}" presName="srcNode" presStyleLbl="node1" presStyleIdx="0" presStyleCnt="5"/>
      <dgm:spPr/>
    </dgm:pt>
    <dgm:pt modelId="{E29DF294-67AB-43BB-8333-19732FB151C9}" type="pres">
      <dgm:prSet presAssocID="{36042599-CDAE-4361-B64F-C2832FC9E23E}" presName="conn" presStyleLbl="parChTrans1D2" presStyleIdx="0" presStyleCnt="1"/>
      <dgm:spPr/>
    </dgm:pt>
    <dgm:pt modelId="{D933090F-298A-42F5-A4A4-2B802363277D}" type="pres">
      <dgm:prSet presAssocID="{36042599-CDAE-4361-B64F-C2832FC9E23E}" presName="extraNode" presStyleLbl="node1" presStyleIdx="0" presStyleCnt="5"/>
      <dgm:spPr/>
    </dgm:pt>
    <dgm:pt modelId="{65A88ED5-F7C7-470B-BDEF-9C6DB2719788}" type="pres">
      <dgm:prSet presAssocID="{36042599-CDAE-4361-B64F-C2832FC9E23E}" presName="dstNode" presStyleLbl="node1" presStyleIdx="0" presStyleCnt="5"/>
      <dgm:spPr/>
    </dgm:pt>
    <dgm:pt modelId="{29FF9ACB-8865-461F-A89C-EECC15AF5242}" type="pres">
      <dgm:prSet presAssocID="{3F3199D2-8E2B-4102-9779-09E4D4FC9941}" presName="text_1" presStyleLbl="node1" presStyleIdx="0" presStyleCnt="5">
        <dgm:presLayoutVars>
          <dgm:bulletEnabled val="1"/>
        </dgm:presLayoutVars>
      </dgm:prSet>
      <dgm:spPr/>
    </dgm:pt>
    <dgm:pt modelId="{B423A5EC-8575-4A8A-810E-CCD33BBEEBB0}" type="pres">
      <dgm:prSet presAssocID="{3F3199D2-8E2B-4102-9779-09E4D4FC9941}" presName="accent_1" presStyleCnt="0"/>
      <dgm:spPr/>
    </dgm:pt>
    <dgm:pt modelId="{A0D3BD66-37DA-4EB2-9D95-D6C24962272A}" type="pres">
      <dgm:prSet presAssocID="{3F3199D2-8E2B-4102-9779-09E4D4FC9941}" presName="accentRepeatNode" presStyleLbl="solidFgAcc1" presStyleIdx="0" presStyleCnt="5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FB783A5-8996-4CA3-AB8C-20BA196731E5}" type="pres">
      <dgm:prSet presAssocID="{C518C64E-330F-4A68-AF25-76CFC28E02AE}" presName="text_2" presStyleLbl="node1" presStyleIdx="1" presStyleCnt="5">
        <dgm:presLayoutVars>
          <dgm:bulletEnabled val="1"/>
        </dgm:presLayoutVars>
      </dgm:prSet>
      <dgm:spPr/>
    </dgm:pt>
    <dgm:pt modelId="{511680BE-A326-48D9-B428-69DE7E6F99D5}" type="pres">
      <dgm:prSet presAssocID="{C518C64E-330F-4A68-AF25-76CFC28E02AE}" presName="accent_2" presStyleCnt="0"/>
      <dgm:spPr/>
    </dgm:pt>
    <dgm:pt modelId="{C72DC50D-FFAD-43AB-ADCD-C644982F3DA2}" type="pres">
      <dgm:prSet presAssocID="{C518C64E-330F-4A68-AF25-76CFC28E02AE}" presName="accentRepeatNode" presStyleLbl="solidFgAcc1" presStyleIdx="1" presStyleCnt="5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7CD1645-6FE2-445F-A7B5-E6902DB7CD3F}" type="pres">
      <dgm:prSet presAssocID="{601E9951-3C42-4FA0-9666-F5C19F5C9B72}" presName="text_3" presStyleLbl="node1" presStyleIdx="2" presStyleCnt="5">
        <dgm:presLayoutVars>
          <dgm:bulletEnabled val="1"/>
        </dgm:presLayoutVars>
      </dgm:prSet>
      <dgm:spPr/>
    </dgm:pt>
    <dgm:pt modelId="{82CD67CE-FD71-4511-8844-708EDC24028F}" type="pres">
      <dgm:prSet presAssocID="{601E9951-3C42-4FA0-9666-F5C19F5C9B72}" presName="accent_3" presStyleCnt="0"/>
      <dgm:spPr/>
    </dgm:pt>
    <dgm:pt modelId="{E73711A8-1302-420B-A661-840781E3E1DC}" type="pres">
      <dgm:prSet presAssocID="{601E9951-3C42-4FA0-9666-F5C19F5C9B72}" presName="accentRepeatNode" presStyleLbl="solidFgAcc1" presStyleIdx="2" presStyleCnt="5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E455DC3-43D0-4B8F-9F00-7E4FE2AA13C9}" type="pres">
      <dgm:prSet presAssocID="{C80D444B-627D-44D6-9FEA-9EDA514637FB}" presName="text_4" presStyleLbl="node1" presStyleIdx="3" presStyleCnt="5">
        <dgm:presLayoutVars>
          <dgm:bulletEnabled val="1"/>
        </dgm:presLayoutVars>
      </dgm:prSet>
      <dgm:spPr/>
    </dgm:pt>
    <dgm:pt modelId="{D446061C-FA44-47A1-8841-E7B0AB827CAC}" type="pres">
      <dgm:prSet presAssocID="{C80D444B-627D-44D6-9FEA-9EDA514637FB}" presName="accent_4" presStyleCnt="0"/>
      <dgm:spPr/>
    </dgm:pt>
    <dgm:pt modelId="{A083EC0E-17A8-43C4-95EA-5837658B53E8}" type="pres">
      <dgm:prSet presAssocID="{C80D444B-627D-44D6-9FEA-9EDA514637FB}" presName="accentRepeatNode" presStyleLbl="solidFgAcc1" presStyleIdx="3" presStyleCnt="5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343D22B-C3BB-48AA-B380-A21EA326D88D}" type="pres">
      <dgm:prSet presAssocID="{F299872C-FB85-4370-9AD9-01972B8C652A}" presName="text_5" presStyleLbl="node1" presStyleIdx="4" presStyleCnt="5">
        <dgm:presLayoutVars>
          <dgm:bulletEnabled val="1"/>
        </dgm:presLayoutVars>
      </dgm:prSet>
      <dgm:spPr/>
    </dgm:pt>
    <dgm:pt modelId="{A66FC4D7-8375-4BAE-8640-9A31F48CC359}" type="pres">
      <dgm:prSet presAssocID="{F299872C-FB85-4370-9AD9-01972B8C652A}" presName="accent_5" presStyleCnt="0"/>
      <dgm:spPr/>
    </dgm:pt>
    <dgm:pt modelId="{DB831398-5BCD-46BD-A193-3998D64BF8FD}" type="pres">
      <dgm:prSet presAssocID="{F299872C-FB85-4370-9AD9-01972B8C652A}" presName="accentRepeatNode" presStyleLbl="solidFgAcc1" presStyleIdx="4" presStyleCnt="5"/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D300E304-EBC1-45D5-94AB-728FEFDCE5DE}" type="presOf" srcId="{744CB50F-2F1B-4FE2-8710-CFBE8D847849}" destId="{E29DF294-67AB-43BB-8333-19732FB151C9}" srcOrd="0" destOrd="0" presId="urn:microsoft.com/office/officeart/2008/layout/VerticalCurvedList"/>
    <dgm:cxn modelId="{F2CA4B08-840B-4034-9A4D-4BFBF122E761}" srcId="{36042599-CDAE-4361-B64F-C2832FC9E23E}" destId="{C518C64E-330F-4A68-AF25-76CFC28E02AE}" srcOrd="1" destOrd="0" parTransId="{C67F8207-572F-497F-81D3-C0887DAFE1E7}" sibTransId="{AE928BA2-0178-4C33-A6A0-05D59A6C4CBE}"/>
    <dgm:cxn modelId="{911F361A-AB91-4216-8FCF-0C7B2A60801A}" type="presOf" srcId="{36042599-CDAE-4361-B64F-C2832FC9E23E}" destId="{6223BE6A-E879-4DC7-B234-F9268AEC9FF5}" srcOrd="0" destOrd="0" presId="urn:microsoft.com/office/officeart/2008/layout/VerticalCurvedList"/>
    <dgm:cxn modelId="{C0E0BE38-0753-4D9B-87B7-2DCF3FCAB79C}" srcId="{36042599-CDAE-4361-B64F-C2832FC9E23E}" destId="{F299872C-FB85-4370-9AD9-01972B8C652A}" srcOrd="4" destOrd="0" parTransId="{0AD23670-3055-4199-9791-4BABCA38A5B8}" sibTransId="{3DDEAA58-6CDD-467D-A5F1-557A1DBB9CE3}"/>
    <dgm:cxn modelId="{88CA436E-48D1-4560-BAEC-FF8300C0F3CC}" type="presOf" srcId="{3F3199D2-8E2B-4102-9779-09E4D4FC9941}" destId="{29FF9ACB-8865-461F-A89C-EECC15AF5242}" srcOrd="0" destOrd="0" presId="urn:microsoft.com/office/officeart/2008/layout/VerticalCurvedList"/>
    <dgm:cxn modelId="{518B466E-320D-4944-940D-BC257F234006}" type="presOf" srcId="{C80D444B-627D-44D6-9FEA-9EDA514637FB}" destId="{1E455DC3-43D0-4B8F-9F00-7E4FE2AA13C9}" srcOrd="0" destOrd="0" presId="urn:microsoft.com/office/officeart/2008/layout/VerticalCurvedList"/>
    <dgm:cxn modelId="{45E25871-0BD0-4697-843C-D89E307DC27C}" type="presOf" srcId="{C518C64E-330F-4A68-AF25-76CFC28E02AE}" destId="{4FB783A5-8996-4CA3-AB8C-20BA196731E5}" srcOrd="0" destOrd="0" presId="urn:microsoft.com/office/officeart/2008/layout/VerticalCurvedList"/>
    <dgm:cxn modelId="{F26F0B7A-CD21-4F63-98E6-C0B4D5BDDB9A}" srcId="{36042599-CDAE-4361-B64F-C2832FC9E23E}" destId="{601E9951-3C42-4FA0-9666-F5C19F5C9B72}" srcOrd="2" destOrd="0" parTransId="{D4729A71-9EEE-44D6-BE93-68C5EC0EA4A8}" sibTransId="{263FB3FA-4626-47F5-87BA-2DFD593F8F66}"/>
    <dgm:cxn modelId="{9FBD62A8-4E41-43A7-B318-778CF53F6041}" srcId="{36042599-CDAE-4361-B64F-C2832FC9E23E}" destId="{3F3199D2-8E2B-4102-9779-09E4D4FC9941}" srcOrd="0" destOrd="0" parTransId="{3D233B50-9E17-4952-9377-8F4BA03BC06A}" sibTransId="{744CB50F-2F1B-4FE2-8710-CFBE8D847849}"/>
    <dgm:cxn modelId="{C65960B4-4ABB-4347-9D26-B6B5C37B0871}" type="presOf" srcId="{F299872C-FB85-4370-9AD9-01972B8C652A}" destId="{3343D22B-C3BB-48AA-B380-A21EA326D88D}" srcOrd="0" destOrd="0" presId="urn:microsoft.com/office/officeart/2008/layout/VerticalCurvedList"/>
    <dgm:cxn modelId="{097700D8-C3F9-491D-9567-E5881DDF15BC}" srcId="{36042599-CDAE-4361-B64F-C2832FC9E23E}" destId="{C80D444B-627D-44D6-9FEA-9EDA514637FB}" srcOrd="3" destOrd="0" parTransId="{6949E917-841D-42AD-AC55-41669E74A607}" sibTransId="{B2EB7724-6106-4F09-BC3E-DEF3406F6C09}"/>
    <dgm:cxn modelId="{6804B9DD-F84F-4695-90BE-8061F5CAF8C2}" type="presOf" srcId="{601E9951-3C42-4FA0-9666-F5C19F5C9B72}" destId="{C7CD1645-6FE2-445F-A7B5-E6902DB7CD3F}" srcOrd="0" destOrd="0" presId="urn:microsoft.com/office/officeart/2008/layout/VerticalCurvedList"/>
    <dgm:cxn modelId="{D0B8B984-4265-419A-BBB8-26E2C7426D60}" type="presParOf" srcId="{6223BE6A-E879-4DC7-B234-F9268AEC9FF5}" destId="{0E2CEB42-94D4-4E6D-8437-E6E9A4E056E5}" srcOrd="0" destOrd="0" presId="urn:microsoft.com/office/officeart/2008/layout/VerticalCurvedList"/>
    <dgm:cxn modelId="{E1193DEC-F469-4AED-9A2A-444E77C42242}" type="presParOf" srcId="{0E2CEB42-94D4-4E6D-8437-E6E9A4E056E5}" destId="{226C92D7-8DAC-411B-80FB-4B583E299334}" srcOrd="0" destOrd="0" presId="urn:microsoft.com/office/officeart/2008/layout/VerticalCurvedList"/>
    <dgm:cxn modelId="{A6E47730-4D7B-43C2-B9A8-A9B44C947FD6}" type="presParOf" srcId="{226C92D7-8DAC-411B-80FB-4B583E299334}" destId="{899BCC0A-71D8-4759-9878-61C195BCA18D}" srcOrd="0" destOrd="0" presId="urn:microsoft.com/office/officeart/2008/layout/VerticalCurvedList"/>
    <dgm:cxn modelId="{C58E0823-E25E-42D1-8097-DFA7AC60B68B}" type="presParOf" srcId="{226C92D7-8DAC-411B-80FB-4B583E299334}" destId="{E29DF294-67AB-43BB-8333-19732FB151C9}" srcOrd="1" destOrd="0" presId="urn:microsoft.com/office/officeart/2008/layout/VerticalCurvedList"/>
    <dgm:cxn modelId="{8139C3AC-01E9-4456-A0B5-E74607AD973C}" type="presParOf" srcId="{226C92D7-8DAC-411B-80FB-4B583E299334}" destId="{D933090F-298A-42F5-A4A4-2B802363277D}" srcOrd="2" destOrd="0" presId="urn:microsoft.com/office/officeart/2008/layout/VerticalCurvedList"/>
    <dgm:cxn modelId="{D855A655-D79E-4B7D-B81A-86DFC7FCFC9E}" type="presParOf" srcId="{226C92D7-8DAC-411B-80FB-4B583E299334}" destId="{65A88ED5-F7C7-470B-BDEF-9C6DB2719788}" srcOrd="3" destOrd="0" presId="urn:microsoft.com/office/officeart/2008/layout/VerticalCurvedList"/>
    <dgm:cxn modelId="{8F198F84-0A11-445E-9445-878ABFBC3F59}" type="presParOf" srcId="{0E2CEB42-94D4-4E6D-8437-E6E9A4E056E5}" destId="{29FF9ACB-8865-461F-A89C-EECC15AF5242}" srcOrd="1" destOrd="0" presId="urn:microsoft.com/office/officeart/2008/layout/VerticalCurvedList"/>
    <dgm:cxn modelId="{AB377937-55C9-44A9-A0A9-2A7EA15C80BA}" type="presParOf" srcId="{0E2CEB42-94D4-4E6D-8437-E6E9A4E056E5}" destId="{B423A5EC-8575-4A8A-810E-CCD33BBEEBB0}" srcOrd="2" destOrd="0" presId="urn:microsoft.com/office/officeart/2008/layout/VerticalCurvedList"/>
    <dgm:cxn modelId="{1CCF71C1-2B41-461F-B874-4F7EB293E56C}" type="presParOf" srcId="{B423A5EC-8575-4A8A-810E-CCD33BBEEBB0}" destId="{A0D3BD66-37DA-4EB2-9D95-D6C24962272A}" srcOrd="0" destOrd="0" presId="urn:microsoft.com/office/officeart/2008/layout/VerticalCurvedList"/>
    <dgm:cxn modelId="{259275FA-11A6-41FD-B592-9AAE1EF60EF7}" type="presParOf" srcId="{0E2CEB42-94D4-4E6D-8437-E6E9A4E056E5}" destId="{4FB783A5-8996-4CA3-AB8C-20BA196731E5}" srcOrd="3" destOrd="0" presId="urn:microsoft.com/office/officeart/2008/layout/VerticalCurvedList"/>
    <dgm:cxn modelId="{62683307-8E4B-4489-A498-5F19022773CC}" type="presParOf" srcId="{0E2CEB42-94D4-4E6D-8437-E6E9A4E056E5}" destId="{511680BE-A326-48D9-B428-69DE7E6F99D5}" srcOrd="4" destOrd="0" presId="urn:microsoft.com/office/officeart/2008/layout/VerticalCurvedList"/>
    <dgm:cxn modelId="{ECFED8B5-4D17-46DE-9DAD-39BD753578D9}" type="presParOf" srcId="{511680BE-A326-48D9-B428-69DE7E6F99D5}" destId="{C72DC50D-FFAD-43AB-ADCD-C644982F3DA2}" srcOrd="0" destOrd="0" presId="urn:microsoft.com/office/officeart/2008/layout/VerticalCurvedList"/>
    <dgm:cxn modelId="{4F551499-9B21-449C-A1E1-E17C502E693A}" type="presParOf" srcId="{0E2CEB42-94D4-4E6D-8437-E6E9A4E056E5}" destId="{C7CD1645-6FE2-445F-A7B5-E6902DB7CD3F}" srcOrd="5" destOrd="0" presId="urn:microsoft.com/office/officeart/2008/layout/VerticalCurvedList"/>
    <dgm:cxn modelId="{2BBF2B18-6841-4979-93FB-0995E6FED03C}" type="presParOf" srcId="{0E2CEB42-94D4-4E6D-8437-E6E9A4E056E5}" destId="{82CD67CE-FD71-4511-8844-708EDC24028F}" srcOrd="6" destOrd="0" presId="urn:microsoft.com/office/officeart/2008/layout/VerticalCurvedList"/>
    <dgm:cxn modelId="{209F1F6B-4D96-4F64-8405-B8726D55A59D}" type="presParOf" srcId="{82CD67CE-FD71-4511-8844-708EDC24028F}" destId="{E73711A8-1302-420B-A661-840781E3E1DC}" srcOrd="0" destOrd="0" presId="urn:microsoft.com/office/officeart/2008/layout/VerticalCurvedList"/>
    <dgm:cxn modelId="{BDB84515-F1C8-4E77-B1C2-77A41CB32E42}" type="presParOf" srcId="{0E2CEB42-94D4-4E6D-8437-E6E9A4E056E5}" destId="{1E455DC3-43D0-4B8F-9F00-7E4FE2AA13C9}" srcOrd="7" destOrd="0" presId="urn:microsoft.com/office/officeart/2008/layout/VerticalCurvedList"/>
    <dgm:cxn modelId="{CB53C4F1-B637-4EEB-B50D-4AA6537663B6}" type="presParOf" srcId="{0E2CEB42-94D4-4E6D-8437-E6E9A4E056E5}" destId="{D446061C-FA44-47A1-8841-E7B0AB827CAC}" srcOrd="8" destOrd="0" presId="urn:microsoft.com/office/officeart/2008/layout/VerticalCurvedList"/>
    <dgm:cxn modelId="{49199E12-5C28-4B36-AF38-C519C8733383}" type="presParOf" srcId="{D446061C-FA44-47A1-8841-E7B0AB827CAC}" destId="{A083EC0E-17A8-43C4-95EA-5837658B53E8}" srcOrd="0" destOrd="0" presId="urn:microsoft.com/office/officeart/2008/layout/VerticalCurvedList"/>
    <dgm:cxn modelId="{2FCB1914-8DE8-4738-A5B9-50FDD234E70F}" type="presParOf" srcId="{0E2CEB42-94D4-4E6D-8437-E6E9A4E056E5}" destId="{3343D22B-C3BB-48AA-B380-A21EA326D88D}" srcOrd="9" destOrd="0" presId="urn:microsoft.com/office/officeart/2008/layout/VerticalCurvedList"/>
    <dgm:cxn modelId="{F230F6F4-95D5-47F5-9AD3-D733E056008F}" type="presParOf" srcId="{0E2CEB42-94D4-4E6D-8437-E6E9A4E056E5}" destId="{A66FC4D7-8375-4BAE-8640-9A31F48CC359}" srcOrd="10" destOrd="0" presId="urn:microsoft.com/office/officeart/2008/layout/VerticalCurvedList"/>
    <dgm:cxn modelId="{0144CE15-6936-46D4-86E2-B66BA0BAA870}" type="presParOf" srcId="{A66FC4D7-8375-4BAE-8640-9A31F48CC359}" destId="{DB831398-5BCD-46BD-A193-3998D64BF8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26266A-5B7C-43D8-87FA-BBB7A9FCA95B}" type="doc">
      <dgm:prSet loTypeId="urn:microsoft.com/office/officeart/2005/8/layout/hChevron3" loCatId="process" qsTypeId="urn:microsoft.com/office/officeart/2005/8/quickstyle/simple1" qsCatId="simple" csTypeId="urn:microsoft.com/office/officeart/2005/8/colors/accent1_3" csCatId="accent1" phldr="1"/>
      <dgm:spPr/>
    </dgm:pt>
    <dgm:pt modelId="{84037480-7FFA-4FDB-A778-F1169F762FBF}">
      <dgm:prSet phldrT="[Testo]"/>
      <dgm:spPr/>
      <dgm:t>
        <a:bodyPr/>
        <a:lstStyle/>
        <a:p>
          <a:r>
            <a:rPr lang="it-IT" dirty="0"/>
            <a:t>Applied/</a:t>
          </a:r>
          <a:r>
            <a:rPr lang="it-IT" dirty="0" err="1"/>
            <a:t>fundamental</a:t>
          </a:r>
          <a:r>
            <a:rPr lang="it-IT" dirty="0"/>
            <a:t> </a:t>
          </a:r>
          <a:r>
            <a:rPr lang="it-IT" dirty="0" err="1"/>
            <a:t>research</a:t>
          </a:r>
          <a:endParaRPr lang="it-IT" dirty="0"/>
        </a:p>
      </dgm:t>
    </dgm:pt>
    <dgm:pt modelId="{32C0D39D-861E-47F0-A537-75275BFDFF1F}" type="parTrans" cxnId="{865291E6-5408-4EBF-9934-5F89CC41CBED}">
      <dgm:prSet/>
      <dgm:spPr/>
      <dgm:t>
        <a:bodyPr/>
        <a:lstStyle/>
        <a:p>
          <a:endParaRPr lang="it-IT"/>
        </a:p>
      </dgm:t>
    </dgm:pt>
    <dgm:pt modelId="{20898E09-8632-4C53-8392-D42DE3FBBA5A}" type="sibTrans" cxnId="{865291E6-5408-4EBF-9934-5F89CC41CBED}">
      <dgm:prSet/>
      <dgm:spPr/>
      <dgm:t>
        <a:bodyPr/>
        <a:lstStyle/>
        <a:p>
          <a:endParaRPr lang="it-IT"/>
        </a:p>
      </dgm:t>
    </dgm:pt>
    <dgm:pt modelId="{443A43D2-AB93-4B8D-BC75-F14F10691D65}">
      <dgm:prSet phldrT="[Testo]" custT="1"/>
      <dgm:spPr/>
      <dgm:t>
        <a:bodyPr/>
        <a:lstStyle/>
        <a:p>
          <a:r>
            <a:rPr lang="it-IT" sz="2000" dirty="0"/>
            <a:t>Development</a:t>
          </a:r>
          <a:r>
            <a:rPr lang="it-IT" sz="2200" dirty="0"/>
            <a:t>	</a:t>
          </a:r>
        </a:p>
      </dgm:t>
    </dgm:pt>
    <dgm:pt modelId="{F5DA1CC8-C467-48BF-9E00-C8CB39995C83}" type="parTrans" cxnId="{1BECECBE-A105-4BF3-AEAF-8B21E418FB11}">
      <dgm:prSet/>
      <dgm:spPr/>
      <dgm:t>
        <a:bodyPr/>
        <a:lstStyle/>
        <a:p>
          <a:endParaRPr lang="it-IT"/>
        </a:p>
      </dgm:t>
    </dgm:pt>
    <dgm:pt modelId="{FA596868-A5F8-46E4-88B8-9FEA5B9A568F}" type="sibTrans" cxnId="{1BECECBE-A105-4BF3-AEAF-8B21E418FB11}">
      <dgm:prSet/>
      <dgm:spPr/>
      <dgm:t>
        <a:bodyPr/>
        <a:lstStyle/>
        <a:p>
          <a:endParaRPr lang="it-IT"/>
        </a:p>
      </dgm:t>
    </dgm:pt>
    <dgm:pt modelId="{D099054C-E12B-4EA0-BCF4-CBF66AF71EB3}">
      <dgm:prSet phldrT="[Testo]"/>
      <dgm:spPr/>
      <dgm:t>
        <a:bodyPr/>
        <a:lstStyle/>
        <a:p>
          <a:r>
            <a:rPr lang="it-IT" dirty="0"/>
            <a:t>Innovation</a:t>
          </a:r>
        </a:p>
      </dgm:t>
    </dgm:pt>
    <dgm:pt modelId="{34F02BA8-256A-49BA-8412-2537D8FD09C1}" type="parTrans" cxnId="{A3D09A4E-EFBF-4A71-BD66-13A0815D0EBA}">
      <dgm:prSet/>
      <dgm:spPr/>
      <dgm:t>
        <a:bodyPr/>
        <a:lstStyle/>
        <a:p>
          <a:endParaRPr lang="it-IT"/>
        </a:p>
      </dgm:t>
    </dgm:pt>
    <dgm:pt modelId="{3F2CD609-8DF6-463B-8919-2B34198BC3D6}" type="sibTrans" cxnId="{A3D09A4E-EFBF-4A71-BD66-13A0815D0EBA}">
      <dgm:prSet/>
      <dgm:spPr/>
      <dgm:t>
        <a:bodyPr/>
        <a:lstStyle/>
        <a:p>
          <a:endParaRPr lang="it-IT"/>
        </a:p>
      </dgm:t>
    </dgm:pt>
    <dgm:pt modelId="{8295A885-9744-44D7-B128-0493687B14D0}">
      <dgm:prSet phldrT="[Testo]"/>
      <dgm:spPr/>
      <dgm:t>
        <a:bodyPr/>
        <a:lstStyle/>
        <a:p>
          <a:r>
            <a:rPr lang="it-IT" dirty="0"/>
            <a:t>Market</a:t>
          </a:r>
        </a:p>
      </dgm:t>
    </dgm:pt>
    <dgm:pt modelId="{74A5D90A-BC74-49EB-B233-BC9AFC99D28B}" type="parTrans" cxnId="{E183AAA6-36AD-47E1-8E99-2D95FE675180}">
      <dgm:prSet/>
      <dgm:spPr/>
      <dgm:t>
        <a:bodyPr/>
        <a:lstStyle/>
        <a:p>
          <a:endParaRPr lang="it-IT"/>
        </a:p>
      </dgm:t>
    </dgm:pt>
    <dgm:pt modelId="{E177C9BF-B17D-4C45-A8F8-FF0F9B14A87C}" type="sibTrans" cxnId="{E183AAA6-36AD-47E1-8E99-2D95FE675180}">
      <dgm:prSet/>
      <dgm:spPr/>
      <dgm:t>
        <a:bodyPr/>
        <a:lstStyle/>
        <a:p>
          <a:endParaRPr lang="it-IT"/>
        </a:p>
      </dgm:t>
    </dgm:pt>
    <dgm:pt modelId="{4701E6DE-97B0-4CA1-88C2-F58EDED916DD}" type="pres">
      <dgm:prSet presAssocID="{3626266A-5B7C-43D8-87FA-BBB7A9FCA95B}" presName="Name0" presStyleCnt="0">
        <dgm:presLayoutVars>
          <dgm:dir/>
          <dgm:resizeHandles val="exact"/>
        </dgm:presLayoutVars>
      </dgm:prSet>
      <dgm:spPr/>
    </dgm:pt>
    <dgm:pt modelId="{2F7D507C-69A2-484A-A02B-9AF972EAC64F}" type="pres">
      <dgm:prSet presAssocID="{84037480-7FFA-4FDB-A778-F1169F762FBF}" presName="parTxOnly" presStyleLbl="node1" presStyleIdx="0" presStyleCnt="4">
        <dgm:presLayoutVars>
          <dgm:bulletEnabled val="1"/>
        </dgm:presLayoutVars>
      </dgm:prSet>
      <dgm:spPr/>
    </dgm:pt>
    <dgm:pt modelId="{12515236-04D9-4678-9B3B-C983E51604FF}" type="pres">
      <dgm:prSet presAssocID="{20898E09-8632-4C53-8392-D42DE3FBBA5A}" presName="parSpace" presStyleCnt="0"/>
      <dgm:spPr/>
    </dgm:pt>
    <dgm:pt modelId="{EF4E84C0-D92A-499A-9F4A-F2CB0D0A3FFB}" type="pres">
      <dgm:prSet presAssocID="{443A43D2-AB93-4B8D-BC75-F14F10691D65}" presName="parTxOnly" presStyleLbl="node1" presStyleIdx="1" presStyleCnt="4" custScaleX="107571">
        <dgm:presLayoutVars>
          <dgm:bulletEnabled val="1"/>
        </dgm:presLayoutVars>
      </dgm:prSet>
      <dgm:spPr/>
    </dgm:pt>
    <dgm:pt modelId="{FEE15F92-F752-4C83-817D-1D60F3C61A49}" type="pres">
      <dgm:prSet presAssocID="{FA596868-A5F8-46E4-88B8-9FEA5B9A568F}" presName="parSpace" presStyleCnt="0"/>
      <dgm:spPr/>
    </dgm:pt>
    <dgm:pt modelId="{84C56DC5-75D6-40B2-889E-0436EEB0AFE9}" type="pres">
      <dgm:prSet presAssocID="{D099054C-E12B-4EA0-BCF4-CBF66AF71EB3}" presName="parTxOnly" presStyleLbl="node1" presStyleIdx="2" presStyleCnt="4">
        <dgm:presLayoutVars>
          <dgm:bulletEnabled val="1"/>
        </dgm:presLayoutVars>
      </dgm:prSet>
      <dgm:spPr/>
    </dgm:pt>
    <dgm:pt modelId="{7B715D39-71BE-4251-B576-D1870C359F6C}" type="pres">
      <dgm:prSet presAssocID="{3F2CD609-8DF6-463B-8919-2B34198BC3D6}" presName="parSpace" presStyleCnt="0"/>
      <dgm:spPr/>
    </dgm:pt>
    <dgm:pt modelId="{F73CB8DD-8828-4801-982E-D81EECB63E9F}" type="pres">
      <dgm:prSet presAssocID="{8295A885-9744-44D7-B128-0493687B14D0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3C098A1F-A1D3-43A0-A4B7-129E6015FE25}" type="presOf" srcId="{84037480-7FFA-4FDB-A778-F1169F762FBF}" destId="{2F7D507C-69A2-484A-A02B-9AF972EAC64F}" srcOrd="0" destOrd="0" presId="urn:microsoft.com/office/officeart/2005/8/layout/hChevron3"/>
    <dgm:cxn modelId="{A3D09A4E-EFBF-4A71-BD66-13A0815D0EBA}" srcId="{3626266A-5B7C-43D8-87FA-BBB7A9FCA95B}" destId="{D099054C-E12B-4EA0-BCF4-CBF66AF71EB3}" srcOrd="2" destOrd="0" parTransId="{34F02BA8-256A-49BA-8412-2537D8FD09C1}" sibTransId="{3F2CD609-8DF6-463B-8919-2B34198BC3D6}"/>
    <dgm:cxn modelId="{DB9CC76F-4EAD-4EE1-9491-7F24CEB64BFA}" type="presOf" srcId="{3626266A-5B7C-43D8-87FA-BBB7A9FCA95B}" destId="{4701E6DE-97B0-4CA1-88C2-F58EDED916DD}" srcOrd="0" destOrd="0" presId="urn:microsoft.com/office/officeart/2005/8/layout/hChevron3"/>
    <dgm:cxn modelId="{48D15257-1514-4ED3-8370-801A33D3E5F1}" type="presOf" srcId="{443A43D2-AB93-4B8D-BC75-F14F10691D65}" destId="{EF4E84C0-D92A-499A-9F4A-F2CB0D0A3FFB}" srcOrd="0" destOrd="0" presId="urn:microsoft.com/office/officeart/2005/8/layout/hChevron3"/>
    <dgm:cxn modelId="{65F64083-184A-448D-9343-A618E6F818B5}" type="presOf" srcId="{D099054C-E12B-4EA0-BCF4-CBF66AF71EB3}" destId="{84C56DC5-75D6-40B2-889E-0436EEB0AFE9}" srcOrd="0" destOrd="0" presId="urn:microsoft.com/office/officeart/2005/8/layout/hChevron3"/>
    <dgm:cxn modelId="{E183AAA6-36AD-47E1-8E99-2D95FE675180}" srcId="{3626266A-5B7C-43D8-87FA-BBB7A9FCA95B}" destId="{8295A885-9744-44D7-B128-0493687B14D0}" srcOrd="3" destOrd="0" parTransId="{74A5D90A-BC74-49EB-B233-BC9AFC99D28B}" sibTransId="{E177C9BF-B17D-4C45-A8F8-FF0F9B14A87C}"/>
    <dgm:cxn modelId="{A0ED3AB8-DD21-43F5-A4C2-E7431F681C1A}" type="presOf" srcId="{8295A885-9744-44D7-B128-0493687B14D0}" destId="{F73CB8DD-8828-4801-982E-D81EECB63E9F}" srcOrd="0" destOrd="0" presId="urn:microsoft.com/office/officeart/2005/8/layout/hChevron3"/>
    <dgm:cxn modelId="{1BECECBE-A105-4BF3-AEAF-8B21E418FB11}" srcId="{3626266A-5B7C-43D8-87FA-BBB7A9FCA95B}" destId="{443A43D2-AB93-4B8D-BC75-F14F10691D65}" srcOrd="1" destOrd="0" parTransId="{F5DA1CC8-C467-48BF-9E00-C8CB39995C83}" sibTransId="{FA596868-A5F8-46E4-88B8-9FEA5B9A568F}"/>
    <dgm:cxn modelId="{865291E6-5408-4EBF-9934-5F89CC41CBED}" srcId="{3626266A-5B7C-43D8-87FA-BBB7A9FCA95B}" destId="{84037480-7FFA-4FDB-A778-F1169F762FBF}" srcOrd="0" destOrd="0" parTransId="{32C0D39D-861E-47F0-A537-75275BFDFF1F}" sibTransId="{20898E09-8632-4C53-8392-D42DE3FBBA5A}"/>
    <dgm:cxn modelId="{4FCD6F4E-03A8-4C66-B2AB-A1BEBB8AC4A0}" type="presParOf" srcId="{4701E6DE-97B0-4CA1-88C2-F58EDED916DD}" destId="{2F7D507C-69A2-484A-A02B-9AF972EAC64F}" srcOrd="0" destOrd="0" presId="urn:microsoft.com/office/officeart/2005/8/layout/hChevron3"/>
    <dgm:cxn modelId="{C5CFC430-3FFC-4C92-8D62-DF19F1AFB64B}" type="presParOf" srcId="{4701E6DE-97B0-4CA1-88C2-F58EDED916DD}" destId="{12515236-04D9-4678-9B3B-C983E51604FF}" srcOrd="1" destOrd="0" presId="urn:microsoft.com/office/officeart/2005/8/layout/hChevron3"/>
    <dgm:cxn modelId="{952940BE-2105-48E0-A6F3-D97BCF57B8E9}" type="presParOf" srcId="{4701E6DE-97B0-4CA1-88C2-F58EDED916DD}" destId="{EF4E84C0-D92A-499A-9F4A-F2CB0D0A3FFB}" srcOrd="2" destOrd="0" presId="urn:microsoft.com/office/officeart/2005/8/layout/hChevron3"/>
    <dgm:cxn modelId="{10E6EB33-C3B9-4F9F-AC58-6AD124287723}" type="presParOf" srcId="{4701E6DE-97B0-4CA1-88C2-F58EDED916DD}" destId="{FEE15F92-F752-4C83-817D-1D60F3C61A49}" srcOrd="3" destOrd="0" presId="urn:microsoft.com/office/officeart/2005/8/layout/hChevron3"/>
    <dgm:cxn modelId="{15D30016-68A2-447E-9441-4BEE9B4A7BA4}" type="presParOf" srcId="{4701E6DE-97B0-4CA1-88C2-F58EDED916DD}" destId="{84C56DC5-75D6-40B2-889E-0436EEB0AFE9}" srcOrd="4" destOrd="0" presId="urn:microsoft.com/office/officeart/2005/8/layout/hChevron3"/>
    <dgm:cxn modelId="{BC3E1763-DA60-410E-AC5B-49590DCEC183}" type="presParOf" srcId="{4701E6DE-97B0-4CA1-88C2-F58EDED916DD}" destId="{7B715D39-71BE-4251-B576-D1870C359F6C}" srcOrd="5" destOrd="0" presId="urn:microsoft.com/office/officeart/2005/8/layout/hChevron3"/>
    <dgm:cxn modelId="{E61E5A26-611A-4170-8EA2-B6ADA08CD053}" type="presParOf" srcId="{4701E6DE-97B0-4CA1-88C2-F58EDED916DD}" destId="{F73CB8DD-8828-4801-982E-D81EECB63E9F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96624A-DA1C-42B9-9B63-16020C946400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it-IT"/>
        </a:p>
      </dgm:t>
    </dgm:pt>
    <dgm:pt modelId="{1A5965DA-15B7-4E5B-9CAB-9B7C63807F17}">
      <dgm:prSet phldrT="[Testo]" custT="1"/>
      <dgm:spPr/>
      <dgm:t>
        <a:bodyPr/>
        <a:lstStyle/>
        <a:p>
          <a:r>
            <a:rPr lang="it-IT" sz="2400" dirty="0"/>
            <a:t>Training/</a:t>
          </a:r>
        </a:p>
        <a:p>
          <a:r>
            <a:rPr lang="it-IT" sz="2400" dirty="0"/>
            <a:t>support</a:t>
          </a:r>
        </a:p>
      </dgm:t>
    </dgm:pt>
    <dgm:pt modelId="{EAFE92F7-DE3E-472C-9992-BCA442A4C6E1}" type="parTrans" cxnId="{0F449676-C813-4006-B623-111F337D276D}">
      <dgm:prSet/>
      <dgm:spPr/>
      <dgm:t>
        <a:bodyPr/>
        <a:lstStyle/>
        <a:p>
          <a:endParaRPr lang="it-IT"/>
        </a:p>
      </dgm:t>
    </dgm:pt>
    <dgm:pt modelId="{1C29F87A-35DD-4A92-AB5F-1C7578EBABC1}" type="sibTrans" cxnId="{0F449676-C813-4006-B623-111F337D276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Aula contorno"/>
        </a:ext>
      </dgm:extLst>
    </dgm:pt>
    <dgm:pt modelId="{A4B8CAF6-561E-49F4-BDDE-260909160248}">
      <dgm:prSet phldrT="[Testo]" custT="1"/>
      <dgm:spPr/>
      <dgm:t>
        <a:bodyPr/>
        <a:lstStyle/>
        <a:p>
          <a:r>
            <a:rPr lang="it-IT" sz="2400" dirty="0"/>
            <a:t>IP </a:t>
          </a:r>
          <a:r>
            <a:rPr lang="it-IT" sz="2400" dirty="0" err="1"/>
            <a:t>protection</a:t>
          </a:r>
          <a:endParaRPr lang="it-IT" sz="2400" dirty="0"/>
        </a:p>
        <a:p>
          <a:r>
            <a:rPr lang="it-IT" sz="2400" dirty="0"/>
            <a:t>(</a:t>
          </a:r>
          <a:r>
            <a:rPr lang="it-IT" sz="2400" dirty="0" err="1"/>
            <a:t>patents</a:t>
          </a:r>
          <a:r>
            <a:rPr lang="it-IT" sz="2400" dirty="0"/>
            <a:t>, </a:t>
          </a:r>
          <a:r>
            <a:rPr lang="it-IT" sz="2400" dirty="0" err="1"/>
            <a:t>contracts</a:t>
          </a:r>
          <a:r>
            <a:rPr lang="it-IT" sz="2400" dirty="0"/>
            <a:t>)</a:t>
          </a:r>
        </a:p>
      </dgm:t>
    </dgm:pt>
    <dgm:pt modelId="{33887290-F672-4662-842B-CBF147499E0C}" type="parTrans" cxnId="{3151F1AF-DA85-424A-B1C3-F5627697F8A3}">
      <dgm:prSet/>
      <dgm:spPr/>
      <dgm:t>
        <a:bodyPr/>
        <a:lstStyle/>
        <a:p>
          <a:endParaRPr lang="it-IT"/>
        </a:p>
      </dgm:t>
    </dgm:pt>
    <dgm:pt modelId="{565B9D23-8AF9-49EF-BE07-FE38A1F47AB6}" type="sibTrans" cxnId="{3151F1AF-DA85-424A-B1C3-F5627697F8A3}">
      <dgm:prSet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Idea contorno"/>
        </a:ext>
      </dgm:extLst>
    </dgm:pt>
    <dgm:pt modelId="{A11C09DC-B6F5-4026-8EF4-A2C3D2C56468}">
      <dgm:prSet phldrT="[Testo]" custT="1"/>
      <dgm:spPr/>
      <dgm:t>
        <a:bodyPr/>
        <a:lstStyle/>
        <a:p>
          <a:r>
            <a:rPr lang="it-IT" sz="2400" dirty="0"/>
            <a:t>Technology Scouting and funding projects</a:t>
          </a:r>
        </a:p>
      </dgm:t>
    </dgm:pt>
    <dgm:pt modelId="{0BB5021A-906B-4498-9B3E-B14D0A814CA9}" type="parTrans" cxnId="{B505C43B-A751-4C5B-BC00-D7A2252C2975}">
      <dgm:prSet/>
      <dgm:spPr/>
      <dgm:t>
        <a:bodyPr/>
        <a:lstStyle/>
        <a:p>
          <a:endParaRPr lang="it-IT"/>
        </a:p>
      </dgm:t>
    </dgm:pt>
    <dgm:pt modelId="{263AFA70-0482-42A0-8F6D-626AA7D516E5}" type="sibTrans" cxnId="{B505C43B-A751-4C5B-BC00-D7A2252C2975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Monete contorno"/>
        </a:ext>
      </dgm:extLst>
    </dgm:pt>
    <dgm:pt modelId="{F73B701E-D9DF-4347-85F2-4B1B6C5464C5}" type="pres">
      <dgm:prSet presAssocID="{E496624A-DA1C-42B9-9B63-16020C946400}" presName="Name0" presStyleCnt="0">
        <dgm:presLayoutVars>
          <dgm:chMax val="21"/>
          <dgm:chPref val="21"/>
        </dgm:presLayoutVars>
      </dgm:prSet>
      <dgm:spPr/>
    </dgm:pt>
    <dgm:pt modelId="{ADFCE68D-7404-4AB8-803A-95C595EFB481}" type="pres">
      <dgm:prSet presAssocID="{1A5965DA-15B7-4E5B-9CAB-9B7C63807F17}" presName="text1" presStyleCnt="0"/>
      <dgm:spPr/>
    </dgm:pt>
    <dgm:pt modelId="{84DF137D-EA92-428B-B1BD-82DB1E1A67F3}" type="pres">
      <dgm:prSet presAssocID="{1A5965DA-15B7-4E5B-9CAB-9B7C63807F17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088EFC2-6ACF-4C20-958B-C1281F2F2ECD}" type="pres">
      <dgm:prSet presAssocID="{1A5965DA-15B7-4E5B-9CAB-9B7C63807F17}" presName="textaccent1" presStyleCnt="0"/>
      <dgm:spPr/>
    </dgm:pt>
    <dgm:pt modelId="{2974DA2F-6645-4BF6-B2C4-D4EA4D108A9A}" type="pres">
      <dgm:prSet presAssocID="{1A5965DA-15B7-4E5B-9CAB-9B7C63807F17}" presName="accentRepeatNode" presStyleLbl="solidAlignAcc1" presStyleIdx="0" presStyleCnt="6"/>
      <dgm:spPr/>
    </dgm:pt>
    <dgm:pt modelId="{31A6AE79-A3BA-4195-8E70-2C4872354B0E}" type="pres">
      <dgm:prSet presAssocID="{1C29F87A-35DD-4A92-AB5F-1C7578EBABC1}" presName="image1" presStyleCnt="0"/>
      <dgm:spPr/>
    </dgm:pt>
    <dgm:pt modelId="{C7F77AA1-BC67-4AC3-AB35-6C2CD1BC03F1}" type="pres">
      <dgm:prSet presAssocID="{1C29F87A-35DD-4A92-AB5F-1C7578EBABC1}" presName="imageRepeatNode" presStyleLbl="alignAcc1" presStyleIdx="0" presStyleCnt="3"/>
      <dgm:spPr/>
    </dgm:pt>
    <dgm:pt modelId="{695FAC99-AFBA-4BAE-BA17-8DE1D128AEE8}" type="pres">
      <dgm:prSet presAssocID="{1C29F87A-35DD-4A92-AB5F-1C7578EBABC1}" presName="imageaccent1" presStyleCnt="0"/>
      <dgm:spPr/>
    </dgm:pt>
    <dgm:pt modelId="{FCA510AB-84B2-4E1C-98A4-3A721D321549}" type="pres">
      <dgm:prSet presAssocID="{1C29F87A-35DD-4A92-AB5F-1C7578EBABC1}" presName="accentRepeatNode" presStyleLbl="solidAlignAcc1" presStyleIdx="1" presStyleCnt="6"/>
      <dgm:spPr/>
    </dgm:pt>
    <dgm:pt modelId="{78007479-8DA0-4F37-B7C3-979120E1CB61}" type="pres">
      <dgm:prSet presAssocID="{A4B8CAF6-561E-49F4-BDDE-260909160248}" presName="text2" presStyleCnt="0"/>
      <dgm:spPr/>
    </dgm:pt>
    <dgm:pt modelId="{DD1F29EC-94D1-4268-91DF-5D40C7B95C14}" type="pres">
      <dgm:prSet presAssocID="{A4B8CAF6-561E-49F4-BDDE-260909160248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EBC101A-D362-4C08-A5F9-42F3F2E31276}" type="pres">
      <dgm:prSet presAssocID="{A4B8CAF6-561E-49F4-BDDE-260909160248}" presName="textaccent2" presStyleCnt="0"/>
      <dgm:spPr/>
    </dgm:pt>
    <dgm:pt modelId="{493CDA03-BD1E-49F0-9BB9-B8525A592F7F}" type="pres">
      <dgm:prSet presAssocID="{A4B8CAF6-561E-49F4-BDDE-260909160248}" presName="accentRepeatNode" presStyleLbl="solidAlignAcc1" presStyleIdx="2" presStyleCnt="6"/>
      <dgm:spPr/>
    </dgm:pt>
    <dgm:pt modelId="{E77AFA83-29FC-4706-BC84-062D5D1F4645}" type="pres">
      <dgm:prSet presAssocID="{565B9D23-8AF9-49EF-BE07-FE38A1F47AB6}" presName="image2" presStyleCnt="0"/>
      <dgm:spPr/>
    </dgm:pt>
    <dgm:pt modelId="{9C081D71-1111-4E40-8B60-BD1CC1BAB0E3}" type="pres">
      <dgm:prSet presAssocID="{565B9D23-8AF9-49EF-BE07-FE38A1F47AB6}" presName="imageRepeatNode" presStyleLbl="alignAcc1" presStyleIdx="1" presStyleCnt="3"/>
      <dgm:spPr/>
    </dgm:pt>
    <dgm:pt modelId="{441EA49B-E6AE-44E7-A8AE-E42A178C9DED}" type="pres">
      <dgm:prSet presAssocID="{565B9D23-8AF9-49EF-BE07-FE38A1F47AB6}" presName="imageaccent2" presStyleCnt="0"/>
      <dgm:spPr/>
    </dgm:pt>
    <dgm:pt modelId="{14FECCCD-7C4C-4D52-A340-FCBAC0FE1ED3}" type="pres">
      <dgm:prSet presAssocID="{565B9D23-8AF9-49EF-BE07-FE38A1F47AB6}" presName="accentRepeatNode" presStyleLbl="solidAlignAcc1" presStyleIdx="3" presStyleCnt="6"/>
      <dgm:spPr/>
    </dgm:pt>
    <dgm:pt modelId="{31E12F3E-CA03-421D-9618-839E6CD3F5CC}" type="pres">
      <dgm:prSet presAssocID="{A11C09DC-B6F5-4026-8EF4-A2C3D2C56468}" presName="text3" presStyleCnt="0"/>
      <dgm:spPr/>
    </dgm:pt>
    <dgm:pt modelId="{4A113862-F5CB-415A-AA8F-E3A762AAA231}" type="pres">
      <dgm:prSet presAssocID="{A11C09DC-B6F5-4026-8EF4-A2C3D2C56468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E76E253-9DF1-465E-8646-CDD5488B277F}" type="pres">
      <dgm:prSet presAssocID="{A11C09DC-B6F5-4026-8EF4-A2C3D2C56468}" presName="textaccent3" presStyleCnt="0"/>
      <dgm:spPr/>
    </dgm:pt>
    <dgm:pt modelId="{447128BE-A984-451D-B8A3-AC165A37997C}" type="pres">
      <dgm:prSet presAssocID="{A11C09DC-B6F5-4026-8EF4-A2C3D2C56468}" presName="accentRepeatNode" presStyleLbl="solidAlignAcc1" presStyleIdx="4" presStyleCnt="6"/>
      <dgm:spPr/>
    </dgm:pt>
    <dgm:pt modelId="{A350FC97-BC0D-4C95-8BBF-A4A7660C3A78}" type="pres">
      <dgm:prSet presAssocID="{263AFA70-0482-42A0-8F6D-626AA7D516E5}" presName="image3" presStyleCnt="0"/>
      <dgm:spPr/>
    </dgm:pt>
    <dgm:pt modelId="{7E45A7F8-5640-4EE5-988C-61D5BFC57F25}" type="pres">
      <dgm:prSet presAssocID="{263AFA70-0482-42A0-8F6D-626AA7D516E5}" presName="imageRepeatNode" presStyleLbl="alignAcc1" presStyleIdx="2" presStyleCnt="3"/>
      <dgm:spPr/>
    </dgm:pt>
    <dgm:pt modelId="{A3B1ECFF-7B3B-4879-BA02-01A28E99F925}" type="pres">
      <dgm:prSet presAssocID="{263AFA70-0482-42A0-8F6D-626AA7D516E5}" presName="imageaccent3" presStyleCnt="0"/>
      <dgm:spPr/>
    </dgm:pt>
    <dgm:pt modelId="{24CE9EF9-996C-45C4-B670-523BD13ECC5E}" type="pres">
      <dgm:prSet presAssocID="{263AFA70-0482-42A0-8F6D-626AA7D516E5}" presName="accentRepeatNode" presStyleLbl="solidAlignAcc1" presStyleIdx="5" presStyleCnt="6"/>
      <dgm:spPr/>
    </dgm:pt>
  </dgm:ptLst>
  <dgm:cxnLst>
    <dgm:cxn modelId="{286E2732-24A3-4007-BCD8-EEC1FB4C3236}" type="presOf" srcId="{565B9D23-8AF9-49EF-BE07-FE38A1F47AB6}" destId="{9C081D71-1111-4E40-8B60-BD1CC1BAB0E3}" srcOrd="0" destOrd="0" presId="urn:microsoft.com/office/officeart/2008/layout/HexagonCluster"/>
    <dgm:cxn modelId="{ECBFDC32-377F-41B9-B181-985FF2019BB9}" type="presOf" srcId="{1C29F87A-35DD-4A92-AB5F-1C7578EBABC1}" destId="{C7F77AA1-BC67-4AC3-AB35-6C2CD1BC03F1}" srcOrd="0" destOrd="0" presId="urn:microsoft.com/office/officeart/2008/layout/HexagonCluster"/>
    <dgm:cxn modelId="{B505C43B-A751-4C5B-BC00-D7A2252C2975}" srcId="{E496624A-DA1C-42B9-9B63-16020C946400}" destId="{A11C09DC-B6F5-4026-8EF4-A2C3D2C56468}" srcOrd="2" destOrd="0" parTransId="{0BB5021A-906B-4498-9B3E-B14D0A814CA9}" sibTransId="{263AFA70-0482-42A0-8F6D-626AA7D516E5}"/>
    <dgm:cxn modelId="{0F449676-C813-4006-B623-111F337D276D}" srcId="{E496624A-DA1C-42B9-9B63-16020C946400}" destId="{1A5965DA-15B7-4E5B-9CAB-9B7C63807F17}" srcOrd="0" destOrd="0" parTransId="{EAFE92F7-DE3E-472C-9992-BCA442A4C6E1}" sibTransId="{1C29F87A-35DD-4A92-AB5F-1C7578EBABC1}"/>
    <dgm:cxn modelId="{9156F08F-9B65-48FA-A26E-E4063EB09045}" type="presOf" srcId="{A11C09DC-B6F5-4026-8EF4-A2C3D2C56468}" destId="{4A113862-F5CB-415A-AA8F-E3A762AAA231}" srcOrd="0" destOrd="0" presId="urn:microsoft.com/office/officeart/2008/layout/HexagonCluster"/>
    <dgm:cxn modelId="{48A324A2-96A8-46D9-B7FA-D5004632BF8A}" type="presOf" srcId="{263AFA70-0482-42A0-8F6D-626AA7D516E5}" destId="{7E45A7F8-5640-4EE5-988C-61D5BFC57F25}" srcOrd="0" destOrd="0" presId="urn:microsoft.com/office/officeart/2008/layout/HexagonCluster"/>
    <dgm:cxn modelId="{430AF0A4-D504-4CDD-A396-A820B7C5AC18}" type="presOf" srcId="{A4B8CAF6-561E-49F4-BDDE-260909160248}" destId="{DD1F29EC-94D1-4268-91DF-5D40C7B95C14}" srcOrd="0" destOrd="0" presId="urn:microsoft.com/office/officeart/2008/layout/HexagonCluster"/>
    <dgm:cxn modelId="{3151F1AF-DA85-424A-B1C3-F5627697F8A3}" srcId="{E496624A-DA1C-42B9-9B63-16020C946400}" destId="{A4B8CAF6-561E-49F4-BDDE-260909160248}" srcOrd="1" destOrd="0" parTransId="{33887290-F672-4662-842B-CBF147499E0C}" sibTransId="{565B9D23-8AF9-49EF-BE07-FE38A1F47AB6}"/>
    <dgm:cxn modelId="{2AF90AB0-A37E-4468-8B2A-1BD2D985F534}" type="presOf" srcId="{E496624A-DA1C-42B9-9B63-16020C946400}" destId="{F73B701E-D9DF-4347-85F2-4B1B6C5464C5}" srcOrd="0" destOrd="0" presId="urn:microsoft.com/office/officeart/2008/layout/HexagonCluster"/>
    <dgm:cxn modelId="{E0EBE5BE-8AA8-4340-AE3B-3359234C04BB}" type="presOf" srcId="{1A5965DA-15B7-4E5B-9CAB-9B7C63807F17}" destId="{84DF137D-EA92-428B-B1BD-82DB1E1A67F3}" srcOrd="0" destOrd="0" presId="urn:microsoft.com/office/officeart/2008/layout/HexagonCluster"/>
    <dgm:cxn modelId="{C6DA026B-3C48-4F49-81D0-D07E4F579379}" type="presParOf" srcId="{F73B701E-D9DF-4347-85F2-4B1B6C5464C5}" destId="{ADFCE68D-7404-4AB8-803A-95C595EFB481}" srcOrd="0" destOrd="0" presId="urn:microsoft.com/office/officeart/2008/layout/HexagonCluster"/>
    <dgm:cxn modelId="{82583094-136E-4E0F-BE95-16FCEAB9E687}" type="presParOf" srcId="{ADFCE68D-7404-4AB8-803A-95C595EFB481}" destId="{84DF137D-EA92-428B-B1BD-82DB1E1A67F3}" srcOrd="0" destOrd="0" presId="urn:microsoft.com/office/officeart/2008/layout/HexagonCluster"/>
    <dgm:cxn modelId="{B89A59B8-273B-4333-8CB2-045F472DF890}" type="presParOf" srcId="{F73B701E-D9DF-4347-85F2-4B1B6C5464C5}" destId="{7088EFC2-6ACF-4C20-958B-C1281F2F2ECD}" srcOrd="1" destOrd="0" presId="urn:microsoft.com/office/officeart/2008/layout/HexagonCluster"/>
    <dgm:cxn modelId="{45105C50-182C-4FCB-8967-CABB98C37DA6}" type="presParOf" srcId="{7088EFC2-6ACF-4C20-958B-C1281F2F2ECD}" destId="{2974DA2F-6645-4BF6-B2C4-D4EA4D108A9A}" srcOrd="0" destOrd="0" presId="urn:microsoft.com/office/officeart/2008/layout/HexagonCluster"/>
    <dgm:cxn modelId="{9AE6E43A-6ED4-4C02-8A42-3E311122BA35}" type="presParOf" srcId="{F73B701E-D9DF-4347-85F2-4B1B6C5464C5}" destId="{31A6AE79-A3BA-4195-8E70-2C4872354B0E}" srcOrd="2" destOrd="0" presId="urn:microsoft.com/office/officeart/2008/layout/HexagonCluster"/>
    <dgm:cxn modelId="{49EB3168-5257-425A-A466-F47E2B883B9F}" type="presParOf" srcId="{31A6AE79-A3BA-4195-8E70-2C4872354B0E}" destId="{C7F77AA1-BC67-4AC3-AB35-6C2CD1BC03F1}" srcOrd="0" destOrd="0" presId="urn:microsoft.com/office/officeart/2008/layout/HexagonCluster"/>
    <dgm:cxn modelId="{67886D16-02B9-4CC8-94E7-662C40C3797F}" type="presParOf" srcId="{F73B701E-D9DF-4347-85F2-4B1B6C5464C5}" destId="{695FAC99-AFBA-4BAE-BA17-8DE1D128AEE8}" srcOrd="3" destOrd="0" presId="urn:microsoft.com/office/officeart/2008/layout/HexagonCluster"/>
    <dgm:cxn modelId="{A3C9E15C-B975-4640-9E47-37AF05FA5D9E}" type="presParOf" srcId="{695FAC99-AFBA-4BAE-BA17-8DE1D128AEE8}" destId="{FCA510AB-84B2-4E1C-98A4-3A721D321549}" srcOrd="0" destOrd="0" presId="urn:microsoft.com/office/officeart/2008/layout/HexagonCluster"/>
    <dgm:cxn modelId="{8A63DCF2-9FBE-45B8-B219-900FCF028EFC}" type="presParOf" srcId="{F73B701E-D9DF-4347-85F2-4B1B6C5464C5}" destId="{78007479-8DA0-4F37-B7C3-979120E1CB61}" srcOrd="4" destOrd="0" presId="urn:microsoft.com/office/officeart/2008/layout/HexagonCluster"/>
    <dgm:cxn modelId="{4FE7AB31-0F19-4471-819B-55D82E1F7F81}" type="presParOf" srcId="{78007479-8DA0-4F37-B7C3-979120E1CB61}" destId="{DD1F29EC-94D1-4268-91DF-5D40C7B95C14}" srcOrd="0" destOrd="0" presId="urn:microsoft.com/office/officeart/2008/layout/HexagonCluster"/>
    <dgm:cxn modelId="{12EC9AE7-6D67-453A-B1D3-C661134C523E}" type="presParOf" srcId="{F73B701E-D9DF-4347-85F2-4B1B6C5464C5}" destId="{9EBC101A-D362-4C08-A5F9-42F3F2E31276}" srcOrd="5" destOrd="0" presId="urn:microsoft.com/office/officeart/2008/layout/HexagonCluster"/>
    <dgm:cxn modelId="{1401E8C9-B0E0-41F4-871E-7404093CAC15}" type="presParOf" srcId="{9EBC101A-D362-4C08-A5F9-42F3F2E31276}" destId="{493CDA03-BD1E-49F0-9BB9-B8525A592F7F}" srcOrd="0" destOrd="0" presId="urn:microsoft.com/office/officeart/2008/layout/HexagonCluster"/>
    <dgm:cxn modelId="{DC1F034C-1337-4EB1-82E4-ECA7AB509FCD}" type="presParOf" srcId="{F73B701E-D9DF-4347-85F2-4B1B6C5464C5}" destId="{E77AFA83-29FC-4706-BC84-062D5D1F4645}" srcOrd="6" destOrd="0" presId="urn:microsoft.com/office/officeart/2008/layout/HexagonCluster"/>
    <dgm:cxn modelId="{3E6B979F-1B44-449B-B4D4-B0CFDE740DA2}" type="presParOf" srcId="{E77AFA83-29FC-4706-BC84-062D5D1F4645}" destId="{9C081D71-1111-4E40-8B60-BD1CC1BAB0E3}" srcOrd="0" destOrd="0" presId="urn:microsoft.com/office/officeart/2008/layout/HexagonCluster"/>
    <dgm:cxn modelId="{D22BD506-8A72-403F-88C0-6645BCFFF971}" type="presParOf" srcId="{F73B701E-D9DF-4347-85F2-4B1B6C5464C5}" destId="{441EA49B-E6AE-44E7-A8AE-E42A178C9DED}" srcOrd="7" destOrd="0" presId="urn:microsoft.com/office/officeart/2008/layout/HexagonCluster"/>
    <dgm:cxn modelId="{61AD9E9F-9F29-4B9B-A1B8-58DBAE164F53}" type="presParOf" srcId="{441EA49B-E6AE-44E7-A8AE-E42A178C9DED}" destId="{14FECCCD-7C4C-4D52-A340-FCBAC0FE1ED3}" srcOrd="0" destOrd="0" presId="urn:microsoft.com/office/officeart/2008/layout/HexagonCluster"/>
    <dgm:cxn modelId="{9B438422-43D9-4637-A65E-B607640015DF}" type="presParOf" srcId="{F73B701E-D9DF-4347-85F2-4B1B6C5464C5}" destId="{31E12F3E-CA03-421D-9618-839E6CD3F5CC}" srcOrd="8" destOrd="0" presId="urn:microsoft.com/office/officeart/2008/layout/HexagonCluster"/>
    <dgm:cxn modelId="{BD16766C-D2D8-4812-86DA-269C51D350C5}" type="presParOf" srcId="{31E12F3E-CA03-421D-9618-839E6CD3F5CC}" destId="{4A113862-F5CB-415A-AA8F-E3A762AAA231}" srcOrd="0" destOrd="0" presId="urn:microsoft.com/office/officeart/2008/layout/HexagonCluster"/>
    <dgm:cxn modelId="{7A55F4DD-47E0-4BF7-AAFA-C27E68911CA3}" type="presParOf" srcId="{F73B701E-D9DF-4347-85F2-4B1B6C5464C5}" destId="{EE76E253-9DF1-465E-8646-CDD5488B277F}" srcOrd="9" destOrd="0" presId="urn:microsoft.com/office/officeart/2008/layout/HexagonCluster"/>
    <dgm:cxn modelId="{9421AFD7-AD49-48C1-98E6-14F3AE64A59E}" type="presParOf" srcId="{EE76E253-9DF1-465E-8646-CDD5488B277F}" destId="{447128BE-A984-451D-B8A3-AC165A37997C}" srcOrd="0" destOrd="0" presId="urn:microsoft.com/office/officeart/2008/layout/HexagonCluster"/>
    <dgm:cxn modelId="{2281FF23-77E6-45FB-87CF-930EA1A8DE0C}" type="presParOf" srcId="{F73B701E-D9DF-4347-85F2-4B1B6C5464C5}" destId="{A350FC97-BC0D-4C95-8BBF-A4A7660C3A78}" srcOrd="10" destOrd="0" presId="urn:microsoft.com/office/officeart/2008/layout/HexagonCluster"/>
    <dgm:cxn modelId="{BBA4F1C2-916C-4F2F-BB9B-184CF10D720B}" type="presParOf" srcId="{A350FC97-BC0D-4C95-8BBF-A4A7660C3A78}" destId="{7E45A7F8-5640-4EE5-988C-61D5BFC57F25}" srcOrd="0" destOrd="0" presId="urn:microsoft.com/office/officeart/2008/layout/HexagonCluster"/>
    <dgm:cxn modelId="{74C3DD39-8FAD-4249-9E36-FF3C536D1432}" type="presParOf" srcId="{F73B701E-D9DF-4347-85F2-4B1B6C5464C5}" destId="{A3B1ECFF-7B3B-4879-BA02-01A28E99F925}" srcOrd="11" destOrd="0" presId="urn:microsoft.com/office/officeart/2008/layout/HexagonCluster"/>
    <dgm:cxn modelId="{232C77F5-5D4D-484B-816A-BCE13D8B13A9}" type="presParOf" srcId="{A3B1ECFF-7B3B-4879-BA02-01A28E99F925}" destId="{24CE9EF9-996C-45C4-B670-523BD13ECC5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96624A-DA1C-42B9-9B63-16020C946400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it-IT"/>
        </a:p>
      </dgm:t>
    </dgm:pt>
    <dgm:pt modelId="{1A5965DA-15B7-4E5B-9CAB-9B7C63807F17}">
      <dgm:prSet phldrT="[Testo]"/>
      <dgm:spPr/>
      <dgm:t>
        <a:bodyPr/>
        <a:lstStyle/>
        <a:p>
          <a:r>
            <a:rPr lang="it-IT" dirty="0" err="1"/>
            <a:t>Consultancy</a:t>
          </a:r>
          <a:r>
            <a:rPr lang="it-IT" dirty="0"/>
            <a:t> and services</a:t>
          </a:r>
        </a:p>
      </dgm:t>
    </dgm:pt>
    <dgm:pt modelId="{EAFE92F7-DE3E-472C-9992-BCA442A4C6E1}" type="parTrans" cxnId="{0F449676-C813-4006-B623-111F337D276D}">
      <dgm:prSet/>
      <dgm:spPr/>
      <dgm:t>
        <a:bodyPr/>
        <a:lstStyle/>
        <a:p>
          <a:endParaRPr lang="it-IT"/>
        </a:p>
      </dgm:t>
    </dgm:pt>
    <dgm:pt modelId="{1C29F87A-35DD-4A92-AB5F-1C7578EBABC1}" type="sibTrans" cxnId="{0F449676-C813-4006-B623-111F337D276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Elettricista maschio contorno"/>
        </a:ext>
      </dgm:extLst>
    </dgm:pt>
    <dgm:pt modelId="{A4B8CAF6-561E-49F4-BDDE-260909160248}">
      <dgm:prSet phldrT="[Testo]"/>
      <dgm:spPr/>
      <dgm:t>
        <a:bodyPr/>
        <a:lstStyle/>
        <a:p>
          <a:r>
            <a:rPr lang="it-IT" dirty="0" err="1"/>
            <a:t>Licencing</a:t>
          </a:r>
          <a:r>
            <a:rPr lang="it-IT" dirty="0"/>
            <a:t>/</a:t>
          </a:r>
        </a:p>
        <a:p>
          <a:r>
            <a:rPr lang="it-IT" dirty="0"/>
            <a:t>spin-off companies</a:t>
          </a:r>
        </a:p>
      </dgm:t>
    </dgm:pt>
    <dgm:pt modelId="{33887290-F672-4662-842B-CBF147499E0C}" type="parTrans" cxnId="{3151F1AF-DA85-424A-B1C3-F5627697F8A3}">
      <dgm:prSet/>
      <dgm:spPr/>
      <dgm:t>
        <a:bodyPr/>
        <a:lstStyle/>
        <a:p>
          <a:endParaRPr lang="it-IT"/>
        </a:p>
      </dgm:t>
    </dgm:pt>
    <dgm:pt modelId="{565B9D23-8AF9-49EF-BE07-FE38A1F47AB6}" type="sibTrans" cxnId="{3151F1AF-DA85-424A-B1C3-F5627697F8A3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Contratto contorno"/>
        </a:ext>
      </dgm:extLst>
    </dgm:pt>
    <dgm:pt modelId="{A11C09DC-B6F5-4026-8EF4-A2C3D2C56468}">
      <dgm:prSet phldrT="[Testo]" custT="1"/>
      <dgm:spPr/>
      <dgm:t>
        <a:bodyPr/>
        <a:lstStyle/>
        <a:p>
          <a:r>
            <a:rPr lang="it-IT" sz="2800" dirty="0"/>
            <a:t>Collaborative/</a:t>
          </a:r>
        </a:p>
        <a:p>
          <a:r>
            <a:rPr lang="it-IT" sz="2800" dirty="0" err="1"/>
            <a:t>contract</a:t>
          </a:r>
          <a:r>
            <a:rPr lang="it-IT" sz="2800" dirty="0"/>
            <a:t> </a:t>
          </a:r>
          <a:r>
            <a:rPr lang="it-IT" sz="2800" dirty="0" err="1"/>
            <a:t>research</a:t>
          </a:r>
          <a:endParaRPr lang="it-IT" sz="2800" dirty="0"/>
        </a:p>
      </dgm:t>
    </dgm:pt>
    <dgm:pt modelId="{0BB5021A-906B-4498-9B3E-B14D0A814CA9}" type="parTrans" cxnId="{B505C43B-A751-4C5B-BC00-D7A2252C2975}">
      <dgm:prSet/>
      <dgm:spPr/>
      <dgm:t>
        <a:bodyPr/>
        <a:lstStyle/>
        <a:p>
          <a:endParaRPr lang="it-IT"/>
        </a:p>
      </dgm:t>
    </dgm:pt>
    <dgm:pt modelId="{263AFA70-0482-42A0-8F6D-626AA7D516E5}" type="sibTrans" cxnId="{B505C43B-A751-4C5B-BC00-D7A2252C2975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Stretta di mano contorno"/>
        </a:ext>
      </dgm:extLst>
    </dgm:pt>
    <dgm:pt modelId="{F73B701E-D9DF-4347-85F2-4B1B6C5464C5}" type="pres">
      <dgm:prSet presAssocID="{E496624A-DA1C-42B9-9B63-16020C946400}" presName="Name0" presStyleCnt="0">
        <dgm:presLayoutVars>
          <dgm:chMax val="21"/>
          <dgm:chPref val="21"/>
        </dgm:presLayoutVars>
      </dgm:prSet>
      <dgm:spPr/>
    </dgm:pt>
    <dgm:pt modelId="{ADFCE68D-7404-4AB8-803A-95C595EFB481}" type="pres">
      <dgm:prSet presAssocID="{1A5965DA-15B7-4E5B-9CAB-9B7C63807F17}" presName="text1" presStyleCnt="0"/>
      <dgm:spPr/>
    </dgm:pt>
    <dgm:pt modelId="{84DF137D-EA92-428B-B1BD-82DB1E1A67F3}" type="pres">
      <dgm:prSet presAssocID="{1A5965DA-15B7-4E5B-9CAB-9B7C63807F17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088EFC2-6ACF-4C20-958B-C1281F2F2ECD}" type="pres">
      <dgm:prSet presAssocID="{1A5965DA-15B7-4E5B-9CAB-9B7C63807F17}" presName="textaccent1" presStyleCnt="0"/>
      <dgm:spPr/>
    </dgm:pt>
    <dgm:pt modelId="{2974DA2F-6645-4BF6-B2C4-D4EA4D108A9A}" type="pres">
      <dgm:prSet presAssocID="{1A5965DA-15B7-4E5B-9CAB-9B7C63807F17}" presName="accentRepeatNode" presStyleLbl="solidAlignAcc1" presStyleIdx="0" presStyleCnt="6"/>
      <dgm:spPr/>
    </dgm:pt>
    <dgm:pt modelId="{31A6AE79-A3BA-4195-8E70-2C4872354B0E}" type="pres">
      <dgm:prSet presAssocID="{1C29F87A-35DD-4A92-AB5F-1C7578EBABC1}" presName="image1" presStyleCnt="0"/>
      <dgm:spPr/>
    </dgm:pt>
    <dgm:pt modelId="{C7F77AA1-BC67-4AC3-AB35-6C2CD1BC03F1}" type="pres">
      <dgm:prSet presAssocID="{1C29F87A-35DD-4A92-AB5F-1C7578EBABC1}" presName="imageRepeatNode" presStyleLbl="alignAcc1" presStyleIdx="0" presStyleCnt="3"/>
      <dgm:spPr/>
    </dgm:pt>
    <dgm:pt modelId="{695FAC99-AFBA-4BAE-BA17-8DE1D128AEE8}" type="pres">
      <dgm:prSet presAssocID="{1C29F87A-35DD-4A92-AB5F-1C7578EBABC1}" presName="imageaccent1" presStyleCnt="0"/>
      <dgm:spPr/>
    </dgm:pt>
    <dgm:pt modelId="{FCA510AB-84B2-4E1C-98A4-3A721D321549}" type="pres">
      <dgm:prSet presAssocID="{1C29F87A-35DD-4A92-AB5F-1C7578EBABC1}" presName="accentRepeatNode" presStyleLbl="solidAlignAcc1" presStyleIdx="1" presStyleCnt="6"/>
      <dgm:spPr/>
    </dgm:pt>
    <dgm:pt modelId="{78007479-8DA0-4F37-B7C3-979120E1CB61}" type="pres">
      <dgm:prSet presAssocID="{A4B8CAF6-561E-49F4-BDDE-260909160248}" presName="text2" presStyleCnt="0"/>
      <dgm:spPr/>
    </dgm:pt>
    <dgm:pt modelId="{DD1F29EC-94D1-4268-91DF-5D40C7B95C14}" type="pres">
      <dgm:prSet presAssocID="{A4B8CAF6-561E-49F4-BDDE-260909160248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EBC101A-D362-4C08-A5F9-42F3F2E31276}" type="pres">
      <dgm:prSet presAssocID="{A4B8CAF6-561E-49F4-BDDE-260909160248}" presName="textaccent2" presStyleCnt="0"/>
      <dgm:spPr/>
    </dgm:pt>
    <dgm:pt modelId="{493CDA03-BD1E-49F0-9BB9-B8525A592F7F}" type="pres">
      <dgm:prSet presAssocID="{A4B8CAF6-561E-49F4-BDDE-260909160248}" presName="accentRepeatNode" presStyleLbl="solidAlignAcc1" presStyleIdx="2" presStyleCnt="6"/>
      <dgm:spPr/>
    </dgm:pt>
    <dgm:pt modelId="{E77AFA83-29FC-4706-BC84-062D5D1F4645}" type="pres">
      <dgm:prSet presAssocID="{565B9D23-8AF9-49EF-BE07-FE38A1F47AB6}" presName="image2" presStyleCnt="0"/>
      <dgm:spPr/>
    </dgm:pt>
    <dgm:pt modelId="{9C081D71-1111-4E40-8B60-BD1CC1BAB0E3}" type="pres">
      <dgm:prSet presAssocID="{565B9D23-8AF9-49EF-BE07-FE38A1F47AB6}" presName="imageRepeatNode" presStyleLbl="alignAcc1" presStyleIdx="1" presStyleCnt="3"/>
      <dgm:spPr/>
    </dgm:pt>
    <dgm:pt modelId="{441EA49B-E6AE-44E7-A8AE-E42A178C9DED}" type="pres">
      <dgm:prSet presAssocID="{565B9D23-8AF9-49EF-BE07-FE38A1F47AB6}" presName="imageaccent2" presStyleCnt="0"/>
      <dgm:spPr/>
    </dgm:pt>
    <dgm:pt modelId="{14FECCCD-7C4C-4D52-A340-FCBAC0FE1ED3}" type="pres">
      <dgm:prSet presAssocID="{565B9D23-8AF9-49EF-BE07-FE38A1F47AB6}" presName="accentRepeatNode" presStyleLbl="solidAlignAcc1" presStyleIdx="3" presStyleCnt="6"/>
      <dgm:spPr/>
    </dgm:pt>
    <dgm:pt modelId="{31E12F3E-CA03-421D-9618-839E6CD3F5CC}" type="pres">
      <dgm:prSet presAssocID="{A11C09DC-B6F5-4026-8EF4-A2C3D2C56468}" presName="text3" presStyleCnt="0"/>
      <dgm:spPr/>
    </dgm:pt>
    <dgm:pt modelId="{4A113862-F5CB-415A-AA8F-E3A762AAA231}" type="pres">
      <dgm:prSet presAssocID="{A11C09DC-B6F5-4026-8EF4-A2C3D2C56468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E76E253-9DF1-465E-8646-CDD5488B277F}" type="pres">
      <dgm:prSet presAssocID="{A11C09DC-B6F5-4026-8EF4-A2C3D2C56468}" presName="textaccent3" presStyleCnt="0"/>
      <dgm:spPr/>
    </dgm:pt>
    <dgm:pt modelId="{447128BE-A984-451D-B8A3-AC165A37997C}" type="pres">
      <dgm:prSet presAssocID="{A11C09DC-B6F5-4026-8EF4-A2C3D2C56468}" presName="accentRepeatNode" presStyleLbl="solidAlignAcc1" presStyleIdx="4" presStyleCnt="6"/>
      <dgm:spPr/>
    </dgm:pt>
    <dgm:pt modelId="{A350FC97-BC0D-4C95-8BBF-A4A7660C3A78}" type="pres">
      <dgm:prSet presAssocID="{263AFA70-0482-42A0-8F6D-626AA7D516E5}" presName="image3" presStyleCnt="0"/>
      <dgm:spPr/>
    </dgm:pt>
    <dgm:pt modelId="{7E45A7F8-5640-4EE5-988C-61D5BFC57F25}" type="pres">
      <dgm:prSet presAssocID="{263AFA70-0482-42A0-8F6D-626AA7D516E5}" presName="imageRepeatNode" presStyleLbl="alignAcc1" presStyleIdx="2" presStyleCnt="3"/>
      <dgm:spPr/>
    </dgm:pt>
    <dgm:pt modelId="{A3B1ECFF-7B3B-4879-BA02-01A28E99F925}" type="pres">
      <dgm:prSet presAssocID="{263AFA70-0482-42A0-8F6D-626AA7D516E5}" presName="imageaccent3" presStyleCnt="0"/>
      <dgm:spPr/>
    </dgm:pt>
    <dgm:pt modelId="{24CE9EF9-996C-45C4-B670-523BD13ECC5E}" type="pres">
      <dgm:prSet presAssocID="{263AFA70-0482-42A0-8F6D-626AA7D516E5}" presName="accentRepeatNode" presStyleLbl="solidAlignAcc1" presStyleIdx="5" presStyleCnt="6"/>
      <dgm:spPr/>
    </dgm:pt>
  </dgm:ptLst>
  <dgm:cxnLst>
    <dgm:cxn modelId="{286E2732-24A3-4007-BCD8-EEC1FB4C3236}" type="presOf" srcId="{565B9D23-8AF9-49EF-BE07-FE38A1F47AB6}" destId="{9C081D71-1111-4E40-8B60-BD1CC1BAB0E3}" srcOrd="0" destOrd="0" presId="urn:microsoft.com/office/officeart/2008/layout/HexagonCluster"/>
    <dgm:cxn modelId="{ECBFDC32-377F-41B9-B181-985FF2019BB9}" type="presOf" srcId="{1C29F87A-35DD-4A92-AB5F-1C7578EBABC1}" destId="{C7F77AA1-BC67-4AC3-AB35-6C2CD1BC03F1}" srcOrd="0" destOrd="0" presId="urn:microsoft.com/office/officeart/2008/layout/HexagonCluster"/>
    <dgm:cxn modelId="{B505C43B-A751-4C5B-BC00-D7A2252C2975}" srcId="{E496624A-DA1C-42B9-9B63-16020C946400}" destId="{A11C09DC-B6F5-4026-8EF4-A2C3D2C56468}" srcOrd="2" destOrd="0" parTransId="{0BB5021A-906B-4498-9B3E-B14D0A814CA9}" sibTransId="{263AFA70-0482-42A0-8F6D-626AA7D516E5}"/>
    <dgm:cxn modelId="{0F449676-C813-4006-B623-111F337D276D}" srcId="{E496624A-DA1C-42B9-9B63-16020C946400}" destId="{1A5965DA-15B7-4E5B-9CAB-9B7C63807F17}" srcOrd="0" destOrd="0" parTransId="{EAFE92F7-DE3E-472C-9992-BCA442A4C6E1}" sibTransId="{1C29F87A-35DD-4A92-AB5F-1C7578EBABC1}"/>
    <dgm:cxn modelId="{9156F08F-9B65-48FA-A26E-E4063EB09045}" type="presOf" srcId="{A11C09DC-B6F5-4026-8EF4-A2C3D2C56468}" destId="{4A113862-F5CB-415A-AA8F-E3A762AAA231}" srcOrd="0" destOrd="0" presId="urn:microsoft.com/office/officeart/2008/layout/HexagonCluster"/>
    <dgm:cxn modelId="{48A324A2-96A8-46D9-B7FA-D5004632BF8A}" type="presOf" srcId="{263AFA70-0482-42A0-8F6D-626AA7D516E5}" destId="{7E45A7F8-5640-4EE5-988C-61D5BFC57F25}" srcOrd="0" destOrd="0" presId="urn:microsoft.com/office/officeart/2008/layout/HexagonCluster"/>
    <dgm:cxn modelId="{430AF0A4-D504-4CDD-A396-A820B7C5AC18}" type="presOf" srcId="{A4B8CAF6-561E-49F4-BDDE-260909160248}" destId="{DD1F29EC-94D1-4268-91DF-5D40C7B95C14}" srcOrd="0" destOrd="0" presId="urn:microsoft.com/office/officeart/2008/layout/HexagonCluster"/>
    <dgm:cxn modelId="{3151F1AF-DA85-424A-B1C3-F5627697F8A3}" srcId="{E496624A-DA1C-42B9-9B63-16020C946400}" destId="{A4B8CAF6-561E-49F4-BDDE-260909160248}" srcOrd="1" destOrd="0" parTransId="{33887290-F672-4662-842B-CBF147499E0C}" sibTransId="{565B9D23-8AF9-49EF-BE07-FE38A1F47AB6}"/>
    <dgm:cxn modelId="{2AF90AB0-A37E-4468-8B2A-1BD2D985F534}" type="presOf" srcId="{E496624A-DA1C-42B9-9B63-16020C946400}" destId="{F73B701E-D9DF-4347-85F2-4B1B6C5464C5}" srcOrd="0" destOrd="0" presId="urn:microsoft.com/office/officeart/2008/layout/HexagonCluster"/>
    <dgm:cxn modelId="{E0EBE5BE-8AA8-4340-AE3B-3359234C04BB}" type="presOf" srcId="{1A5965DA-15B7-4E5B-9CAB-9B7C63807F17}" destId="{84DF137D-EA92-428B-B1BD-82DB1E1A67F3}" srcOrd="0" destOrd="0" presId="urn:microsoft.com/office/officeart/2008/layout/HexagonCluster"/>
    <dgm:cxn modelId="{C6DA026B-3C48-4F49-81D0-D07E4F579379}" type="presParOf" srcId="{F73B701E-D9DF-4347-85F2-4B1B6C5464C5}" destId="{ADFCE68D-7404-4AB8-803A-95C595EFB481}" srcOrd="0" destOrd="0" presId="urn:microsoft.com/office/officeart/2008/layout/HexagonCluster"/>
    <dgm:cxn modelId="{82583094-136E-4E0F-BE95-16FCEAB9E687}" type="presParOf" srcId="{ADFCE68D-7404-4AB8-803A-95C595EFB481}" destId="{84DF137D-EA92-428B-B1BD-82DB1E1A67F3}" srcOrd="0" destOrd="0" presId="urn:microsoft.com/office/officeart/2008/layout/HexagonCluster"/>
    <dgm:cxn modelId="{B89A59B8-273B-4333-8CB2-045F472DF890}" type="presParOf" srcId="{F73B701E-D9DF-4347-85F2-4B1B6C5464C5}" destId="{7088EFC2-6ACF-4C20-958B-C1281F2F2ECD}" srcOrd="1" destOrd="0" presId="urn:microsoft.com/office/officeart/2008/layout/HexagonCluster"/>
    <dgm:cxn modelId="{45105C50-182C-4FCB-8967-CABB98C37DA6}" type="presParOf" srcId="{7088EFC2-6ACF-4C20-958B-C1281F2F2ECD}" destId="{2974DA2F-6645-4BF6-B2C4-D4EA4D108A9A}" srcOrd="0" destOrd="0" presId="urn:microsoft.com/office/officeart/2008/layout/HexagonCluster"/>
    <dgm:cxn modelId="{9AE6E43A-6ED4-4C02-8A42-3E311122BA35}" type="presParOf" srcId="{F73B701E-D9DF-4347-85F2-4B1B6C5464C5}" destId="{31A6AE79-A3BA-4195-8E70-2C4872354B0E}" srcOrd="2" destOrd="0" presId="urn:microsoft.com/office/officeart/2008/layout/HexagonCluster"/>
    <dgm:cxn modelId="{49EB3168-5257-425A-A466-F47E2B883B9F}" type="presParOf" srcId="{31A6AE79-A3BA-4195-8E70-2C4872354B0E}" destId="{C7F77AA1-BC67-4AC3-AB35-6C2CD1BC03F1}" srcOrd="0" destOrd="0" presId="urn:microsoft.com/office/officeart/2008/layout/HexagonCluster"/>
    <dgm:cxn modelId="{67886D16-02B9-4CC8-94E7-662C40C3797F}" type="presParOf" srcId="{F73B701E-D9DF-4347-85F2-4B1B6C5464C5}" destId="{695FAC99-AFBA-4BAE-BA17-8DE1D128AEE8}" srcOrd="3" destOrd="0" presId="urn:microsoft.com/office/officeart/2008/layout/HexagonCluster"/>
    <dgm:cxn modelId="{A3C9E15C-B975-4640-9E47-37AF05FA5D9E}" type="presParOf" srcId="{695FAC99-AFBA-4BAE-BA17-8DE1D128AEE8}" destId="{FCA510AB-84B2-4E1C-98A4-3A721D321549}" srcOrd="0" destOrd="0" presId="urn:microsoft.com/office/officeart/2008/layout/HexagonCluster"/>
    <dgm:cxn modelId="{8A63DCF2-9FBE-45B8-B219-900FCF028EFC}" type="presParOf" srcId="{F73B701E-D9DF-4347-85F2-4B1B6C5464C5}" destId="{78007479-8DA0-4F37-B7C3-979120E1CB61}" srcOrd="4" destOrd="0" presId="urn:microsoft.com/office/officeart/2008/layout/HexagonCluster"/>
    <dgm:cxn modelId="{4FE7AB31-0F19-4471-819B-55D82E1F7F81}" type="presParOf" srcId="{78007479-8DA0-4F37-B7C3-979120E1CB61}" destId="{DD1F29EC-94D1-4268-91DF-5D40C7B95C14}" srcOrd="0" destOrd="0" presId="urn:microsoft.com/office/officeart/2008/layout/HexagonCluster"/>
    <dgm:cxn modelId="{12EC9AE7-6D67-453A-B1D3-C661134C523E}" type="presParOf" srcId="{F73B701E-D9DF-4347-85F2-4B1B6C5464C5}" destId="{9EBC101A-D362-4C08-A5F9-42F3F2E31276}" srcOrd="5" destOrd="0" presId="urn:microsoft.com/office/officeart/2008/layout/HexagonCluster"/>
    <dgm:cxn modelId="{1401E8C9-B0E0-41F4-871E-7404093CAC15}" type="presParOf" srcId="{9EBC101A-D362-4C08-A5F9-42F3F2E31276}" destId="{493CDA03-BD1E-49F0-9BB9-B8525A592F7F}" srcOrd="0" destOrd="0" presId="urn:microsoft.com/office/officeart/2008/layout/HexagonCluster"/>
    <dgm:cxn modelId="{DC1F034C-1337-4EB1-82E4-ECA7AB509FCD}" type="presParOf" srcId="{F73B701E-D9DF-4347-85F2-4B1B6C5464C5}" destId="{E77AFA83-29FC-4706-BC84-062D5D1F4645}" srcOrd="6" destOrd="0" presId="urn:microsoft.com/office/officeart/2008/layout/HexagonCluster"/>
    <dgm:cxn modelId="{3E6B979F-1B44-449B-B4D4-B0CFDE740DA2}" type="presParOf" srcId="{E77AFA83-29FC-4706-BC84-062D5D1F4645}" destId="{9C081D71-1111-4E40-8B60-BD1CC1BAB0E3}" srcOrd="0" destOrd="0" presId="urn:microsoft.com/office/officeart/2008/layout/HexagonCluster"/>
    <dgm:cxn modelId="{D22BD506-8A72-403F-88C0-6645BCFFF971}" type="presParOf" srcId="{F73B701E-D9DF-4347-85F2-4B1B6C5464C5}" destId="{441EA49B-E6AE-44E7-A8AE-E42A178C9DED}" srcOrd="7" destOrd="0" presId="urn:microsoft.com/office/officeart/2008/layout/HexagonCluster"/>
    <dgm:cxn modelId="{61AD9E9F-9F29-4B9B-A1B8-58DBAE164F53}" type="presParOf" srcId="{441EA49B-E6AE-44E7-A8AE-E42A178C9DED}" destId="{14FECCCD-7C4C-4D52-A340-FCBAC0FE1ED3}" srcOrd="0" destOrd="0" presId="urn:microsoft.com/office/officeart/2008/layout/HexagonCluster"/>
    <dgm:cxn modelId="{9B438422-43D9-4637-A65E-B607640015DF}" type="presParOf" srcId="{F73B701E-D9DF-4347-85F2-4B1B6C5464C5}" destId="{31E12F3E-CA03-421D-9618-839E6CD3F5CC}" srcOrd="8" destOrd="0" presId="urn:microsoft.com/office/officeart/2008/layout/HexagonCluster"/>
    <dgm:cxn modelId="{BD16766C-D2D8-4812-86DA-269C51D350C5}" type="presParOf" srcId="{31E12F3E-CA03-421D-9618-839E6CD3F5CC}" destId="{4A113862-F5CB-415A-AA8F-E3A762AAA231}" srcOrd="0" destOrd="0" presId="urn:microsoft.com/office/officeart/2008/layout/HexagonCluster"/>
    <dgm:cxn modelId="{7A55F4DD-47E0-4BF7-AAFA-C27E68911CA3}" type="presParOf" srcId="{F73B701E-D9DF-4347-85F2-4B1B6C5464C5}" destId="{EE76E253-9DF1-465E-8646-CDD5488B277F}" srcOrd="9" destOrd="0" presId="urn:microsoft.com/office/officeart/2008/layout/HexagonCluster"/>
    <dgm:cxn modelId="{9421AFD7-AD49-48C1-98E6-14F3AE64A59E}" type="presParOf" srcId="{EE76E253-9DF1-465E-8646-CDD5488B277F}" destId="{447128BE-A984-451D-B8A3-AC165A37997C}" srcOrd="0" destOrd="0" presId="urn:microsoft.com/office/officeart/2008/layout/HexagonCluster"/>
    <dgm:cxn modelId="{2281FF23-77E6-45FB-87CF-930EA1A8DE0C}" type="presParOf" srcId="{F73B701E-D9DF-4347-85F2-4B1B6C5464C5}" destId="{A350FC97-BC0D-4C95-8BBF-A4A7660C3A78}" srcOrd="10" destOrd="0" presId="urn:microsoft.com/office/officeart/2008/layout/HexagonCluster"/>
    <dgm:cxn modelId="{BBA4F1C2-916C-4F2F-BB9B-184CF10D720B}" type="presParOf" srcId="{A350FC97-BC0D-4C95-8BBF-A4A7660C3A78}" destId="{7E45A7F8-5640-4EE5-988C-61D5BFC57F25}" srcOrd="0" destOrd="0" presId="urn:microsoft.com/office/officeart/2008/layout/HexagonCluster"/>
    <dgm:cxn modelId="{74C3DD39-8FAD-4249-9E36-FF3C536D1432}" type="presParOf" srcId="{F73B701E-D9DF-4347-85F2-4B1B6C5464C5}" destId="{A3B1ECFF-7B3B-4879-BA02-01A28E99F925}" srcOrd="11" destOrd="0" presId="urn:microsoft.com/office/officeart/2008/layout/HexagonCluster"/>
    <dgm:cxn modelId="{232C77F5-5D4D-484B-816A-BCE13D8B13A9}" type="presParOf" srcId="{A3B1ECFF-7B3B-4879-BA02-01A28E99F925}" destId="{24CE9EF9-996C-45C4-B670-523BD13ECC5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2373A-000E-4B08-BC88-60CD5B221B4D}">
      <dsp:nvSpPr>
        <dsp:cNvPr id="0" name=""/>
        <dsp:cNvSpPr/>
      </dsp:nvSpPr>
      <dsp:spPr>
        <a:xfrm rot="5400000">
          <a:off x="2316450" y="65890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CSN1</a:t>
          </a:r>
        </a:p>
      </dsp:txBody>
      <dsp:txXfrm rot="-5400000">
        <a:off x="2518099" y="157210"/>
        <a:ext cx="602056" cy="692018"/>
      </dsp:txXfrm>
    </dsp:sp>
    <dsp:sp modelId="{E3F136B2-2437-4ABF-9B71-A3A56DA5A5BF}">
      <dsp:nvSpPr>
        <dsp:cNvPr id="0" name=""/>
        <dsp:cNvSpPr/>
      </dsp:nvSpPr>
      <dsp:spPr>
        <a:xfrm>
          <a:off x="3291379" y="1874322"/>
          <a:ext cx="1121975" cy="60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916BE2-5B1B-41F1-BCB6-09FC2CF9A816}">
      <dsp:nvSpPr>
        <dsp:cNvPr id="0" name=""/>
        <dsp:cNvSpPr/>
      </dsp:nvSpPr>
      <dsp:spPr>
        <a:xfrm rot="5400000">
          <a:off x="1371819" y="65890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 rot="-5400000">
        <a:off x="1573468" y="157210"/>
        <a:ext cx="602056" cy="692018"/>
      </dsp:txXfrm>
    </dsp:sp>
    <dsp:sp modelId="{C26D4B70-5001-4D1F-805F-E6E4ACE29051}">
      <dsp:nvSpPr>
        <dsp:cNvPr id="0" name=""/>
        <dsp:cNvSpPr/>
      </dsp:nvSpPr>
      <dsp:spPr>
        <a:xfrm rot="5400000">
          <a:off x="1842325" y="919235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CSN2</a:t>
          </a:r>
        </a:p>
      </dsp:txBody>
      <dsp:txXfrm rot="-5400000">
        <a:off x="2043974" y="1010555"/>
        <a:ext cx="602056" cy="692018"/>
      </dsp:txXfrm>
    </dsp:sp>
    <dsp:sp modelId="{551B272C-F295-4B50-9430-63D544070A39}">
      <dsp:nvSpPr>
        <dsp:cNvPr id="0" name=""/>
        <dsp:cNvSpPr/>
      </dsp:nvSpPr>
      <dsp:spPr>
        <a:xfrm>
          <a:off x="785697" y="1054958"/>
          <a:ext cx="1085783" cy="60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28102-BA01-4876-A1F2-B1DB7B25471E}">
      <dsp:nvSpPr>
        <dsp:cNvPr id="0" name=""/>
        <dsp:cNvSpPr/>
      </dsp:nvSpPr>
      <dsp:spPr>
        <a:xfrm rot="5400000">
          <a:off x="2786956" y="919235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CSN3</a:t>
          </a:r>
        </a:p>
      </dsp:txBody>
      <dsp:txXfrm rot="-5400000">
        <a:off x="2988605" y="1010555"/>
        <a:ext cx="602056" cy="692018"/>
      </dsp:txXfrm>
    </dsp:sp>
    <dsp:sp modelId="{16C3E528-09C3-41FE-A15B-8B54913C51EF}">
      <dsp:nvSpPr>
        <dsp:cNvPr id="0" name=""/>
        <dsp:cNvSpPr/>
      </dsp:nvSpPr>
      <dsp:spPr>
        <a:xfrm rot="5400000">
          <a:off x="2068293" y="1710920"/>
          <a:ext cx="1501668" cy="1494293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CSN5</a:t>
          </a:r>
        </a:p>
      </dsp:txBody>
      <dsp:txXfrm rot="-5400000">
        <a:off x="2320417" y="1956896"/>
        <a:ext cx="997419" cy="1002342"/>
      </dsp:txXfrm>
    </dsp:sp>
    <dsp:sp modelId="{64593ADE-0630-4752-B6F1-243D45897A43}">
      <dsp:nvSpPr>
        <dsp:cNvPr id="0" name=""/>
        <dsp:cNvSpPr/>
      </dsp:nvSpPr>
      <dsp:spPr>
        <a:xfrm>
          <a:off x="3282998" y="2156460"/>
          <a:ext cx="1121975" cy="60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85E74-8E76-4926-A279-ADE2A4F47085}">
      <dsp:nvSpPr>
        <dsp:cNvPr id="0" name=""/>
        <dsp:cNvSpPr/>
      </dsp:nvSpPr>
      <dsp:spPr>
        <a:xfrm rot="5400000">
          <a:off x="1371819" y="2020737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CSN4</a:t>
          </a:r>
        </a:p>
      </dsp:txBody>
      <dsp:txXfrm rot="-5400000">
        <a:off x="1573468" y="2112057"/>
        <a:ext cx="602056" cy="692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66FEF-DE65-46DE-BB2F-937CE8E9E679}">
      <dsp:nvSpPr>
        <dsp:cNvPr id="0" name=""/>
        <dsp:cNvSpPr/>
      </dsp:nvSpPr>
      <dsp:spPr>
        <a:xfrm>
          <a:off x="1621427" y="1624155"/>
          <a:ext cx="1981744" cy="1981744"/>
        </a:xfrm>
        <a:prstGeom prst="gear9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TT </a:t>
          </a:r>
          <a:r>
            <a:rPr lang="it-IT" sz="2100" kern="1200" dirty="0" err="1"/>
            <a:t>referents</a:t>
          </a:r>
          <a:endParaRPr lang="it-IT" sz="2100" kern="1200" dirty="0"/>
        </a:p>
      </dsp:txBody>
      <dsp:txXfrm>
        <a:off x="2019846" y="2088369"/>
        <a:ext cx="1184906" cy="1018657"/>
      </dsp:txXfrm>
    </dsp:sp>
    <dsp:sp modelId="{98C8BB87-5FA3-4AEC-97F7-4B44AAFE0E30}">
      <dsp:nvSpPr>
        <dsp:cNvPr id="0" name=""/>
        <dsp:cNvSpPr/>
      </dsp:nvSpPr>
      <dsp:spPr>
        <a:xfrm>
          <a:off x="468412" y="1155743"/>
          <a:ext cx="1441268" cy="1441268"/>
        </a:xfrm>
        <a:prstGeom prst="gear6">
          <a:avLst/>
        </a:prstGeom>
        <a:solidFill>
          <a:schemeClr val="accent3">
            <a:shade val="80000"/>
            <a:hueOff val="0"/>
            <a:satOff val="0"/>
            <a:lumOff val="95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TT Office</a:t>
          </a:r>
        </a:p>
      </dsp:txBody>
      <dsp:txXfrm>
        <a:off x="831256" y="1520780"/>
        <a:ext cx="715580" cy="711194"/>
      </dsp:txXfrm>
    </dsp:sp>
    <dsp:sp modelId="{3E59867F-7296-43C1-AD91-0E88A03EBDD4}">
      <dsp:nvSpPr>
        <dsp:cNvPr id="0" name=""/>
        <dsp:cNvSpPr/>
      </dsp:nvSpPr>
      <dsp:spPr>
        <a:xfrm rot="20700000">
          <a:off x="1275669" y="161414"/>
          <a:ext cx="1412149" cy="1412149"/>
        </a:xfrm>
        <a:prstGeom prst="gear6">
          <a:avLst/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TT Committee</a:t>
          </a:r>
        </a:p>
      </dsp:txBody>
      <dsp:txXfrm rot="-20700000">
        <a:off x="1585395" y="471140"/>
        <a:ext cx="792697" cy="792697"/>
      </dsp:txXfrm>
    </dsp:sp>
    <dsp:sp modelId="{8E2DF6C6-8EDF-4ACE-8A67-5E44C54AC46F}">
      <dsp:nvSpPr>
        <dsp:cNvPr id="0" name=""/>
        <dsp:cNvSpPr/>
      </dsp:nvSpPr>
      <dsp:spPr>
        <a:xfrm>
          <a:off x="1462663" y="1328725"/>
          <a:ext cx="2536633" cy="2536633"/>
        </a:xfrm>
        <a:prstGeom prst="circularArrow">
          <a:avLst>
            <a:gd name="adj1" fmla="val 4688"/>
            <a:gd name="adj2" fmla="val 299029"/>
            <a:gd name="adj3" fmla="val 2500333"/>
            <a:gd name="adj4" fmla="val 15895814"/>
            <a:gd name="adj5" fmla="val 5469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419F2-26B1-4CC5-A205-DBA091B2BD2A}">
      <dsp:nvSpPr>
        <dsp:cNvPr id="0" name=""/>
        <dsp:cNvSpPr/>
      </dsp:nvSpPr>
      <dsp:spPr>
        <a:xfrm>
          <a:off x="213166" y="839381"/>
          <a:ext cx="1843022" cy="184302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shade val="90000"/>
            <a:hueOff val="0"/>
            <a:satOff val="0"/>
            <a:lumOff val="79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4A559-2A17-47CD-8179-1A860CC7E57B}">
      <dsp:nvSpPr>
        <dsp:cNvPr id="0" name=""/>
        <dsp:cNvSpPr/>
      </dsp:nvSpPr>
      <dsp:spPr>
        <a:xfrm>
          <a:off x="949025" y="-145362"/>
          <a:ext cx="1987149" cy="198714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shade val="90000"/>
            <a:hueOff val="0"/>
            <a:satOff val="0"/>
            <a:lumOff val="158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DF294-67AB-43BB-8333-19732FB151C9}">
      <dsp:nvSpPr>
        <dsp:cNvPr id="0" name=""/>
        <dsp:cNvSpPr/>
      </dsp:nvSpPr>
      <dsp:spPr>
        <a:xfrm>
          <a:off x="-5973471" y="-846231"/>
          <a:ext cx="7111130" cy="7111130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F9ACB-8865-461F-A89C-EECC15AF5242}">
      <dsp:nvSpPr>
        <dsp:cNvPr id="0" name=""/>
        <dsp:cNvSpPr/>
      </dsp:nvSpPr>
      <dsp:spPr>
        <a:xfrm>
          <a:off x="497179" y="397922"/>
          <a:ext cx="3654768" cy="6605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/>
            <a:t>Accelerators</a:t>
          </a:r>
        </a:p>
      </dsp:txBody>
      <dsp:txXfrm>
        <a:off x="497179" y="397922"/>
        <a:ext cx="3654768" cy="660584"/>
      </dsp:txXfrm>
    </dsp:sp>
    <dsp:sp modelId="{A0D3BD66-37DA-4EB2-9D95-D6C24962272A}">
      <dsp:nvSpPr>
        <dsp:cNvPr id="0" name=""/>
        <dsp:cNvSpPr/>
      </dsp:nvSpPr>
      <dsp:spPr>
        <a:xfrm>
          <a:off x="84314" y="315349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783A5-8996-4CA3-AB8C-20BA196731E5}">
      <dsp:nvSpPr>
        <dsp:cNvPr id="0" name=""/>
        <dsp:cNvSpPr/>
      </dsp:nvSpPr>
      <dsp:spPr>
        <a:xfrm>
          <a:off x="970535" y="1388481"/>
          <a:ext cx="3181412" cy="6605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/>
            <a:t>Computing</a:t>
          </a:r>
        </a:p>
      </dsp:txBody>
      <dsp:txXfrm>
        <a:off x="970535" y="1388481"/>
        <a:ext cx="3181412" cy="660584"/>
      </dsp:txXfrm>
    </dsp:sp>
    <dsp:sp modelId="{C72DC50D-FFAD-43AB-ADCD-C644982F3DA2}">
      <dsp:nvSpPr>
        <dsp:cNvPr id="0" name=""/>
        <dsp:cNvSpPr/>
      </dsp:nvSpPr>
      <dsp:spPr>
        <a:xfrm>
          <a:off x="557669" y="1305908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D1645-6FE2-445F-A7B5-E6902DB7CD3F}">
      <dsp:nvSpPr>
        <dsp:cNvPr id="0" name=""/>
        <dsp:cNvSpPr/>
      </dsp:nvSpPr>
      <dsp:spPr>
        <a:xfrm>
          <a:off x="1115817" y="2379041"/>
          <a:ext cx="3036130" cy="6605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/>
            <a:t>Electronics</a:t>
          </a:r>
        </a:p>
      </dsp:txBody>
      <dsp:txXfrm>
        <a:off x="1115817" y="2379041"/>
        <a:ext cx="3036130" cy="660584"/>
      </dsp:txXfrm>
    </dsp:sp>
    <dsp:sp modelId="{E73711A8-1302-420B-A661-840781E3E1DC}">
      <dsp:nvSpPr>
        <dsp:cNvPr id="0" name=""/>
        <dsp:cNvSpPr/>
      </dsp:nvSpPr>
      <dsp:spPr>
        <a:xfrm>
          <a:off x="702951" y="2296468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55DC3-43D0-4B8F-9F00-7E4FE2AA13C9}">
      <dsp:nvSpPr>
        <dsp:cNvPr id="0" name=""/>
        <dsp:cNvSpPr/>
      </dsp:nvSpPr>
      <dsp:spPr>
        <a:xfrm>
          <a:off x="970535" y="3369600"/>
          <a:ext cx="3181412" cy="6605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err="1"/>
            <a:t>Materials</a:t>
          </a:r>
          <a:endParaRPr lang="it-IT" sz="3600" kern="1200"/>
        </a:p>
      </dsp:txBody>
      <dsp:txXfrm>
        <a:off x="970535" y="3369600"/>
        <a:ext cx="3181412" cy="660584"/>
      </dsp:txXfrm>
    </dsp:sp>
    <dsp:sp modelId="{A083EC0E-17A8-43C4-95EA-5837658B53E8}">
      <dsp:nvSpPr>
        <dsp:cNvPr id="0" name=""/>
        <dsp:cNvSpPr/>
      </dsp:nvSpPr>
      <dsp:spPr>
        <a:xfrm>
          <a:off x="557669" y="3287027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3D22B-C3BB-48AA-B380-A21EA326D88D}">
      <dsp:nvSpPr>
        <dsp:cNvPr id="0" name=""/>
        <dsp:cNvSpPr/>
      </dsp:nvSpPr>
      <dsp:spPr>
        <a:xfrm>
          <a:off x="497179" y="4360160"/>
          <a:ext cx="3654768" cy="66058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/>
            <a:t>Detectors</a:t>
          </a:r>
        </a:p>
      </dsp:txBody>
      <dsp:txXfrm>
        <a:off x="497179" y="4360160"/>
        <a:ext cx="3654768" cy="660584"/>
      </dsp:txXfrm>
    </dsp:sp>
    <dsp:sp modelId="{DB831398-5BCD-46BD-A193-3998D64BF8FD}">
      <dsp:nvSpPr>
        <dsp:cNvPr id="0" name=""/>
        <dsp:cNvSpPr/>
      </dsp:nvSpPr>
      <dsp:spPr>
        <a:xfrm>
          <a:off x="84314" y="4277587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D507C-69A2-484A-A02B-9AF972EAC64F}">
      <dsp:nvSpPr>
        <dsp:cNvPr id="0" name=""/>
        <dsp:cNvSpPr/>
      </dsp:nvSpPr>
      <dsp:spPr>
        <a:xfrm>
          <a:off x="2039" y="2473671"/>
          <a:ext cx="2977474" cy="1190989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Applied/</a:t>
          </a:r>
          <a:r>
            <a:rPr lang="it-IT" sz="2200" kern="1200" dirty="0" err="1"/>
            <a:t>fundamental</a:t>
          </a:r>
          <a:r>
            <a:rPr lang="it-IT" sz="2200" kern="1200" dirty="0"/>
            <a:t> </a:t>
          </a:r>
          <a:r>
            <a:rPr lang="it-IT" sz="2200" kern="1200" dirty="0" err="1"/>
            <a:t>research</a:t>
          </a:r>
          <a:endParaRPr lang="it-IT" sz="2200" kern="1200" dirty="0"/>
        </a:p>
      </dsp:txBody>
      <dsp:txXfrm>
        <a:off x="2039" y="2473671"/>
        <a:ext cx="2679727" cy="1190989"/>
      </dsp:txXfrm>
    </dsp:sp>
    <dsp:sp modelId="{EF4E84C0-D92A-499A-9F4A-F2CB0D0A3FFB}">
      <dsp:nvSpPr>
        <dsp:cNvPr id="0" name=""/>
        <dsp:cNvSpPr/>
      </dsp:nvSpPr>
      <dsp:spPr>
        <a:xfrm>
          <a:off x="2384018" y="2473671"/>
          <a:ext cx="3202898" cy="1190989"/>
        </a:xfrm>
        <a:prstGeom prst="chevron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Development</a:t>
          </a:r>
          <a:r>
            <a:rPr lang="it-IT" sz="2200" kern="1200" dirty="0"/>
            <a:t>	</a:t>
          </a:r>
        </a:p>
      </dsp:txBody>
      <dsp:txXfrm>
        <a:off x="2979513" y="2473671"/>
        <a:ext cx="2011909" cy="1190989"/>
      </dsp:txXfrm>
    </dsp:sp>
    <dsp:sp modelId="{84C56DC5-75D6-40B2-889E-0436EEB0AFE9}">
      <dsp:nvSpPr>
        <dsp:cNvPr id="0" name=""/>
        <dsp:cNvSpPr/>
      </dsp:nvSpPr>
      <dsp:spPr>
        <a:xfrm>
          <a:off x="4991422" y="2473671"/>
          <a:ext cx="2977474" cy="1190989"/>
        </a:xfrm>
        <a:prstGeom prst="chevron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Innovation</a:t>
          </a:r>
        </a:p>
      </dsp:txBody>
      <dsp:txXfrm>
        <a:off x="5586917" y="2473671"/>
        <a:ext cx="1786485" cy="1190989"/>
      </dsp:txXfrm>
    </dsp:sp>
    <dsp:sp modelId="{F73CB8DD-8828-4801-982E-D81EECB63E9F}">
      <dsp:nvSpPr>
        <dsp:cNvPr id="0" name=""/>
        <dsp:cNvSpPr/>
      </dsp:nvSpPr>
      <dsp:spPr>
        <a:xfrm>
          <a:off x="7373402" y="2473671"/>
          <a:ext cx="2977474" cy="1190989"/>
        </a:xfrm>
        <a:prstGeom prst="chevron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Market</a:t>
          </a:r>
        </a:p>
      </dsp:txBody>
      <dsp:txXfrm>
        <a:off x="7968897" y="2473671"/>
        <a:ext cx="1786485" cy="11909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F137D-EA92-428B-B1BD-82DB1E1A67F3}">
      <dsp:nvSpPr>
        <dsp:cNvPr id="0" name=""/>
        <dsp:cNvSpPr/>
      </dsp:nvSpPr>
      <dsp:spPr>
        <a:xfrm>
          <a:off x="1952345" y="3341447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Training/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support</a:t>
          </a:r>
        </a:p>
      </dsp:txBody>
      <dsp:txXfrm>
        <a:off x="2306774" y="3647026"/>
        <a:ext cx="1575110" cy="1358020"/>
      </dsp:txXfrm>
    </dsp:sp>
    <dsp:sp modelId="{2974DA2F-6645-4BF6-B2C4-D4EA4D108A9A}">
      <dsp:nvSpPr>
        <dsp:cNvPr id="0" name=""/>
        <dsp:cNvSpPr/>
      </dsp:nvSpPr>
      <dsp:spPr>
        <a:xfrm>
          <a:off x="2011680" y="4210799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77AA1-BC67-4AC3-AB35-6C2CD1BC03F1}">
      <dsp:nvSpPr>
        <dsp:cNvPr id="0" name=""/>
        <dsp:cNvSpPr/>
      </dsp:nvSpPr>
      <dsp:spPr>
        <a:xfrm>
          <a:off x="0" y="2283761"/>
          <a:ext cx="2283968" cy="196917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1079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510AB-84B2-4E1C-98A4-3A721D321549}">
      <dsp:nvSpPr>
        <dsp:cNvPr id="0" name=""/>
        <dsp:cNvSpPr/>
      </dsp:nvSpPr>
      <dsp:spPr>
        <a:xfrm>
          <a:off x="1554886" y="3992811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F29EC-94D1-4268-91DF-5D40C7B95C14}">
      <dsp:nvSpPr>
        <dsp:cNvPr id="0" name=""/>
        <dsp:cNvSpPr/>
      </dsp:nvSpPr>
      <dsp:spPr>
        <a:xfrm>
          <a:off x="3898188" y="2260350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0795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IP </a:t>
          </a:r>
          <a:r>
            <a:rPr lang="it-IT" sz="2400" kern="1200" dirty="0" err="1"/>
            <a:t>protection</a:t>
          </a:r>
          <a:endParaRPr lang="it-IT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(</a:t>
          </a:r>
          <a:r>
            <a:rPr lang="it-IT" sz="2400" kern="1200" dirty="0" err="1"/>
            <a:t>patents</a:t>
          </a:r>
          <a:r>
            <a:rPr lang="it-IT" sz="2400" kern="1200" dirty="0"/>
            <a:t>, </a:t>
          </a:r>
          <a:r>
            <a:rPr lang="it-IT" sz="2400" kern="1200" dirty="0" err="1"/>
            <a:t>contracts</a:t>
          </a:r>
          <a:r>
            <a:rPr lang="it-IT" sz="2400" kern="1200" dirty="0"/>
            <a:t>)</a:t>
          </a:r>
        </a:p>
      </dsp:txBody>
      <dsp:txXfrm>
        <a:off x="4252617" y="2565929"/>
        <a:ext cx="1575110" cy="1358020"/>
      </dsp:txXfrm>
    </dsp:sp>
    <dsp:sp modelId="{493CDA03-BD1E-49F0-9BB9-B8525A592F7F}">
      <dsp:nvSpPr>
        <dsp:cNvPr id="0" name=""/>
        <dsp:cNvSpPr/>
      </dsp:nvSpPr>
      <dsp:spPr>
        <a:xfrm>
          <a:off x="5459577" y="3967318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81D71-1111-4E40-8B60-BD1CC1BAB0E3}">
      <dsp:nvSpPr>
        <dsp:cNvPr id="0" name=""/>
        <dsp:cNvSpPr/>
      </dsp:nvSpPr>
      <dsp:spPr>
        <a:xfrm>
          <a:off x="5844032" y="3341447"/>
          <a:ext cx="2283968" cy="196917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 w="10795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ECCCD-7C4C-4D52-A340-FCBAC0FE1ED3}">
      <dsp:nvSpPr>
        <dsp:cNvPr id="0" name=""/>
        <dsp:cNvSpPr/>
      </dsp:nvSpPr>
      <dsp:spPr>
        <a:xfrm>
          <a:off x="5903366" y="4210799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13862-F5CB-415A-AA8F-E3A762AAA231}">
      <dsp:nvSpPr>
        <dsp:cNvPr id="0" name=""/>
        <dsp:cNvSpPr/>
      </dsp:nvSpPr>
      <dsp:spPr>
        <a:xfrm>
          <a:off x="1952345" y="1183935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0795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Technology Scouting and funding projects</a:t>
          </a:r>
        </a:p>
      </dsp:txBody>
      <dsp:txXfrm>
        <a:off x="2306774" y="1489514"/>
        <a:ext cx="1575110" cy="1358020"/>
      </dsp:txXfrm>
    </dsp:sp>
    <dsp:sp modelId="{447128BE-A984-451D-B8A3-AC165A37997C}">
      <dsp:nvSpPr>
        <dsp:cNvPr id="0" name=""/>
        <dsp:cNvSpPr/>
      </dsp:nvSpPr>
      <dsp:spPr>
        <a:xfrm>
          <a:off x="3500729" y="1226596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5A7F8-5640-4EE5-988C-61D5BFC57F25}">
      <dsp:nvSpPr>
        <dsp:cNvPr id="0" name=""/>
        <dsp:cNvSpPr/>
      </dsp:nvSpPr>
      <dsp:spPr>
        <a:xfrm>
          <a:off x="3898188" y="108040"/>
          <a:ext cx="2283968" cy="196917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 w="10795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CE9EF9-996C-45C4-B670-523BD13ECC5E}">
      <dsp:nvSpPr>
        <dsp:cNvPr id="0" name=""/>
        <dsp:cNvSpPr/>
      </dsp:nvSpPr>
      <dsp:spPr>
        <a:xfrm>
          <a:off x="3965651" y="972710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F137D-EA92-428B-B1BD-82DB1E1A67F3}">
      <dsp:nvSpPr>
        <dsp:cNvPr id="0" name=""/>
        <dsp:cNvSpPr/>
      </dsp:nvSpPr>
      <dsp:spPr>
        <a:xfrm>
          <a:off x="1952345" y="3341447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/>
            <a:t>Consultancy</a:t>
          </a:r>
          <a:r>
            <a:rPr lang="it-IT" sz="2400" kern="1200" dirty="0"/>
            <a:t> and services</a:t>
          </a:r>
        </a:p>
      </dsp:txBody>
      <dsp:txXfrm>
        <a:off x="2306774" y="3647026"/>
        <a:ext cx="1575110" cy="1358020"/>
      </dsp:txXfrm>
    </dsp:sp>
    <dsp:sp modelId="{2974DA2F-6645-4BF6-B2C4-D4EA4D108A9A}">
      <dsp:nvSpPr>
        <dsp:cNvPr id="0" name=""/>
        <dsp:cNvSpPr/>
      </dsp:nvSpPr>
      <dsp:spPr>
        <a:xfrm>
          <a:off x="2011680" y="4210799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77AA1-BC67-4AC3-AB35-6C2CD1BC03F1}">
      <dsp:nvSpPr>
        <dsp:cNvPr id="0" name=""/>
        <dsp:cNvSpPr/>
      </dsp:nvSpPr>
      <dsp:spPr>
        <a:xfrm>
          <a:off x="0" y="2283761"/>
          <a:ext cx="2283968" cy="196917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1079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510AB-84B2-4E1C-98A4-3A721D321549}">
      <dsp:nvSpPr>
        <dsp:cNvPr id="0" name=""/>
        <dsp:cNvSpPr/>
      </dsp:nvSpPr>
      <dsp:spPr>
        <a:xfrm>
          <a:off x="1554886" y="3992811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F29EC-94D1-4268-91DF-5D40C7B95C14}">
      <dsp:nvSpPr>
        <dsp:cNvPr id="0" name=""/>
        <dsp:cNvSpPr/>
      </dsp:nvSpPr>
      <dsp:spPr>
        <a:xfrm>
          <a:off x="3898188" y="2260350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0795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/>
            <a:t>Licencing</a:t>
          </a:r>
          <a:r>
            <a:rPr lang="it-IT" sz="2400" kern="1200" dirty="0"/>
            <a:t>/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spin-off companies</a:t>
          </a:r>
        </a:p>
      </dsp:txBody>
      <dsp:txXfrm>
        <a:off x="4252617" y="2565929"/>
        <a:ext cx="1575110" cy="1358020"/>
      </dsp:txXfrm>
    </dsp:sp>
    <dsp:sp modelId="{493CDA03-BD1E-49F0-9BB9-B8525A592F7F}">
      <dsp:nvSpPr>
        <dsp:cNvPr id="0" name=""/>
        <dsp:cNvSpPr/>
      </dsp:nvSpPr>
      <dsp:spPr>
        <a:xfrm>
          <a:off x="5459577" y="3967318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81D71-1111-4E40-8B60-BD1CC1BAB0E3}">
      <dsp:nvSpPr>
        <dsp:cNvPr id="0" name=""/>
        <dsp:cNvSpPr/>
      </dsp:nvSpPr>
      <dsp:spPr>
        <a:xfrm>
          <a:off x="5844032" y="3341447"/>
          <a:ext cx="2283968" cy="196917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 w="10795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ECCCD-7C4C-4D52-A340-FCBAC0FE1ED3}">
      <dsp:nvSpPr>
        <dsp:cNvPr id="0" name=""/>
        <dsp:cNvSpPr/>
      </dsp:nvSpPr>
      <dsp:spPr>
        <a:xfrm>
          <a:off x="5903366" y="4210799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13862-F5CB-415A-AA8F-E3A762AAA231}">
      <dsp:nvSpPr>
        <dsp:cNvPr id="0" name=""/>
        <dsp:cNvSpPr/>
      </dsp:nvSpPr>
      <dsp:spPr>
        <a:xfrm>
          <a:off x="1952345" y="1183935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0795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Collaborative/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 err="1"/>
            <a:t>contract</a:t>
          </a:r>
          <a:r>
            <a:rPr lang="it-IT" sz="2800" kern="1200" dirty="0"/>
            <a:t> </a:t>
          </a:r>
          <a:r>
            <a:rPr lang="it-IT" sz="2800" kern="1200" dirty="0" err="1"/>
            <a:t>research</a:t>
          </a:r>
          <a:endParaRPr lang="it-IT" sz="2800" kern="1200" dirty="0"/>
        </a:p>
      </dsp:txBody>
      <dsp:txXfrm>
        <a:off x="2306774" y="1489514"/>
        <a:ext cx="1575110" cy="1358020"/>
      </dsp:txXfrm>
    </dsp:sp>
    <dsp:sp modelId="{447128BE-A984-451D-B8A3-AC165A37997C}">
      <dsp:nvSpPr>
        <dsp:cNvPr id="0" name=""/>
        <dsp:cNvSpPr/>
      </dsp:nvSpPr>
      <dsp:spPr>
        <a:xfrm>
          <a:off x="3500729" y="1226596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5A7F8-5640-4EE5-988C-61D5BFC57F25}">
      <dsp:nvSpPr>
        <dsp:cNvPr id="0" name=""/>
        <dsp:cNvSpPr/>
      </dsp:nvSpPr>
      <dsp:spPr>
        <a:xfrm>
          <a:off x="3898188" y="108040"/>
          <a:ext cx="2283968" cy="196917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 w="10795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CE9EF9-996C-45C4-B670-523BD13ECC5E}">
      <dsp:nvSpPr>
        <dsp:cNvPr id="0" name=""/>
        <dsp:cNvSpPr/>
      </dsp:nvSpPr>
      <dsp:spPr>
        <a:xfrm>
          <a:off x="3965651" y="972710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05903-1CBA-4F41-9E6C-619F074750A3}" type="datetimeFigureOut">
              <a:rPr lang="it-IT" smtClean="0"/>
              <a:t>05/09/2023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831C1-DE10-41FF-9663-35D8D7ECD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19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831C1-DE10-41FF-9663-35D8D7ECD43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116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82A89-2BF5-4990-8ED4-8C7FA2A0E1F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189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82A89-2BF5-4990-8ED4-8C7FA2A0E1F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137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4D14B-258F-487A-90D6-35ECBD28D15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717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it-IT" noProof="0" smtClean="0"/>
              <a:t>22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18839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it-IT" noProof="0" smtClean="0"/>
              <a:t>23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56878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4D14B-258F-487A-90D6-35ECBD28D15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6929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it-IT" noProof="0" smtClean="0"/>
              <a:t>25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93370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4D14B-258F-487A-90D6-35ECBD28D15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195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it-IT" noProof="0" smtClean="0"/>
              <a:t>10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8297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831C1-DE10-41FF-9663-35D8D7ECD43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576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4D14B-258F-487A-90D6-35ECBD28D15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944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it-IT" noProof="0" smtClean="0"/>
              <a:t>14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3931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831C1-DE10-41FF-9663-35D8D7ECD43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200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it-IT" noProof="0" smtClean="0"/>
              <a:t>16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15620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831C1-DE10-41FF-9663-35D8D7ECD43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35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4B8992-9EB2-B51F-5AC9-02BEAF1B4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A9F3-FE33-4288-A215-D78C4DB410E6}" type="datetimeFigureOut">
              <a:rPr lang="it-IT" smtClean="0"/>
              <a:t>05/09/2023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799C513-A3A8-2212-2FF5-A70D86FC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RECFA 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FB3248-9A17-4578-E55F-9D5485A6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C1F-F22B-43C2-827C-0C17B0058A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156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Striscia diagonal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ma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rgbClr val="FFBA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30" name="Parallelogramma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7692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D3BD-56F6-4438-B6A0-8FB4B7B2D7C0}" type="datetime1">
              <a:rPr lang="en-US" smtClean="0"/>
              <a:t>9/5/2023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18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olo rettangolo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137185" y="613859"/>
            <a:ext cx="5626358" cy="4900242"/>
          </a:xfrm>
          <a:prstGeom prst="rtTriangle">
            <a:avLst/>
          </a:prstGeom>
          <a:solidFill>
            <a:srgbClr val="01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5" name="Segnaposto immagine 31" title="Immagin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8765" y="1259451"/>
            <a:ext cx="9337851" cy="46351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Arial Nova Light" panose="020B0304020202020204" pitchFamily="34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 dirty="0"/>
              <a:t>Inserire o trascinare l'immagine qui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 title="Titolo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560" y="1471388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pPr rtl="0"/>
            <a:r>
              <a:rPr lang="it-IT" noProof="0" dirty="0"/>
              <a:t>Aggiungere la didascalia qui</a:t>
            </a:r>
          </a:p>
        </p:txBody>
      </p:sp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3ED06EDA-EB0B-7228-4D79-3A991FA5B52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>
              <a:defRPr>
                <a:solidFill>
                  <a:srgbClr val="FFBA03"/>
                </a:solidFill>
              </a:defRPr>
            </a:lvl1pPr>
          </a:lstStyle>
          <a:p>
            <a:fld id="{8699F50C-BE38-4BD0-BA84-9B090E1F2B9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247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1645848" cy="25648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La data di oggi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Relatore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C1D4C2-744C-C0AC-05CD-EA796EFE8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056192" cy="256485"/>
          </a:xfrm>
        </p:spPr>
        <p:txBody>
          <a:bodyPr/>
          <a:lstStyle/>
          <a:p>
            <a:r>
              <a:rPr lang="it-IT" dirty="0"/>
              <a:t>TIPP 2023 | M. Cestelli Guidi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E1A1B7-BC14-7C8C-A55B-FB95AD37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645848" cy="2564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/>
              <a:t>4-7 </a:t>
            </a:r>
            <a:r>
              <a:rPr lang="it-IT" dirty="0" err="1"/>
              <a:t>september</a:t>
            </a:r>
            <a:r>
              <a:rPr lang="it-IT" dirty="0"/>
              <a:t>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/>
              <a:t>Relatore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  <p:sldLayoutId id="2147483732" r:id="rId19"/>
    <p:sldLayoutId id="2147483733" r:id="rId20"/>
    <p:sldLayoutId id="2147483734" r:id="rId21"/>
    <p:sldLayoutId id="214748373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37.png"/><Relationship Id="rId3" Type="http://schemas.openxmlformats.org/officeDocument/2006/relationships/diagramData" Target="../diagrams/data1.xml"/><Relationship Id="rId21" Type="http://schemas.openxmlformats.org/officeDocument/2006/relationships/image" Target="../media/image40.sv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42.sv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38.sv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3869597-F568-E8EC-4BFA-6EAEF2D5D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3"/>
            <a:ext cx="12192000" cy="273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E44D18-B055-E872-DADA-306EE1EB976E}"/>
              </a:ext>
            </a:extLst>
          </p:cNvPr>
          <p:cNvSpPr txBox="1"/>
          <p:nvPr/>
        </p:nvSpPr>
        <p:spPr>
          <a:xfrm>
            <a:off x="648176" y="3429000"/>
            <a:ext cx="10895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Technology Transfer in particle physics research institutes: </a:t>
            </a:r>
          </a:p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the case of the National Institute of Nuclear Physics (INFN)</a:t>
            </a:r>
            <a:endParaRPr lang="it-IT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4A2D5C1-46AE-1EE3-2D66-FDB427FAF7E5}"/>
              </a:ext>
            </a:extLst>
          </p:cNvPr>
          <p:cNvSpPr txBox="1"/>
          <p:nvPr/>
        </p:nvSpPr>
        <p:spPr>
          <a:xfrm>
            <a:off x="4499830" y="4768482"/>
            <a:ext cx="2604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>
                <a:solidFill>
                  <a:srgbClr val="0070C0"/>
                </a:solidFill>
              </a:rPr>
              <a:t>Mariangela Cestelli Guidi</a:t>
            </a:r>
          </a:p>
          <a:p>
            <a:pPr algn="ctr"/>
            <a:r>
              <a:rPr lang="it-IT" b="1" i="1" dirty="0">
                <a:solidFill>
                  <a:srgbClr val="0070C0"/>
                </a:solidFill>
              </a:rPr>
              <a:t>INFN KTT Coordinator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A50C8DF-94B7-D353-A17E-F784075D2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414" y="5440188"/>
            <a:ext cx="715263" cy="360000"/>
          </a:xfrm>
          <a:prstGeom prst="rect">
            <a:avLst/>
          </a:prstGeom>
        </p:spPr>
      </p:pic>
      <p:sp>
        <p:nvSpPr>
          <p:cNvPr id="14" name="Segnaposto numero diapositiva 2">
            <a:extLst>
              <a:ext uri="{FF2B5EF4-FFF2-40B4-BE49-F238E27FC236}">
                <a16:creationId xmlns:a16="http://schemas.microsoft.com/office/drawing/2014/main" id="{E282390E-0C8E-DF6A-8D50-8CDA5423B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5091" y="6389960"/>
            <a:ext cx="1530927" cy="365125"/>
          </a:xfrm>
        </p:spPr>
        <p:txBody>
          <a:bodyPr/>
          <a:lstStyle/>
          <a:p>
            <a:fld id="{8699F50C-BE38-4BD0-BA84-9B090E1F2B9B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3830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0F98BF8-C5BF-51D7-7971-9F4EAF7D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5091" y="6389960"/>
            <a:ext cx="1530927" cy="365125"/>
          </a:xfrm>
        </p:spPr>
        <p:txBody>
          <a:bodyPr/>
          <a:lstStyle/>
          <a:p>
            <a:fld id="{8699F50C-BE38-4BD0-BA84-9B090E1F2B9B}" type="slidenum">
              <a:rPr lang="it-IT" smtClean="0"/>
              <a:pPr/>
              <a:t>10</a:t>
            </a:fld>
            <a:endParaRPr lang="it-IT" dirty="0"/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51DC1FFB-5B11-E767-CABD-7DE5EB0423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081664"/>
              </p:ext>
            </p:extLst>
          </p:nvPr>
        </p:nvGraphicFramePr>
        <p:xfrm>
          <a:off x="263247" y="39828"/>
          <a:ext cx="10352916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uppo 7">
            <a:extLst>
              <a:ext uri="{FF2B5EF4-FFF2-40B4-BE49-F238E27FC236}">
                <a16:creationId xmlns:a16="http://schemas.microsoft.com/office/drawing/2014/main" id="{83C4B4E9-7C4F-3B6C-A515-50008CBBB682}"/>
              </a:ext>
            </a:extLst>
          </p:cNvPr>
          <p:cNvGrpSpPr/>
          <p:nvPr/>
        </p:nvGrpSpPr>
        <p:grpSpPr>
          <a:xfrm>
            <a:off x="338530" y="4087831"/>
            <a:ext cx="4661733" cy="400110"/>
            <a:chOff x="1940555" y="4802460"/>
            <a:chExt cx="5597928" cy="400110"/>
          </a:xfrm>
        </p:grpSpPr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E210B0A1-A555-5AF1-7DB4-BF0F849D6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40555" y="4971737"/>
              <a:ext cx="5597928" cy="25269"/>
            </a:xfrm>
            <a:prstGeom prst="straightConnector1">
              <a:avLst/>
            </a:prstGeom>
            <a:ln>
              <a:solidFill>
                <a:srgbClr val="5598BA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E9E01DA-3003-6FA2-421A-47AF6039519A}"/>
                </a:ext>
              </a:extLst>
            </p:cNvPr>
            <p:cNvSpPr txBox="1"/>
            <p:nvPr/>
          </p:nvSpPr>
          <p:spPr>
            <a:xfrm>
              <a:off x="3873712" y="4802460"/>
              <a:ext cx="1731612" cy="40011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5598B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solidFill>
                    <a:srgbClr val="5598BA"/>
                  </a:solidFill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rPr>
                <a:t>INFN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2D444EA-EE3B-CDB2-2E52-DD636F228C4D}"/>
              </a:ext>
            </a:extLst>
          </p:cNvPr>
          <p:cNvGrpSpPr/>
          <p:nvPr/>
        </p:nvGrpSpPr>
        <p:grpSpPr>
          <a:xfrm>
            <a:off x="350105" y="4712972"/>
            <a:ext cx="6594705" cy="707886"/>
            <a:chOff x="4024536" y="5387251"/>
            <a:chExt cx="5597928" cy="707886"/>
          </a:xfrm>
        </p:grpSpPr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ECF51E23-EDEE-A3CE-B72F-152AE289DE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4536" y="5556528"/>
              <a:ext cx="5597928" cy="25269"/>
            </a:xfrm>
            <a:prstGeom prst="straightConnector1">
              <a:avLst/>
            </a:prstGeom>
            <a:ln>
              <a:solidFill>
                <a:srgbClr val="5598BA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44B3D34-9DC2-5C04-C1D6-2F84926D230D}"/>
                </a:ext>
              </a:extLst>
            </p:cNvPr>
            <p:cNvSpPr txBox="1"/>
            <p:nvPr/>
          </p:nvSpPr>
          <p:spPr>
            <a:xfrm>
              <a:off x="5957693" y="5387251"/>
              <a:ext cx="2353185" cy="70788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5598B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>
                  <a:solidFill>
                    <a:srgbClr val="5598BA"/>
                  </a:solidFill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rPr>
                <a:t>Engeneering</a:t>
              </a:r>
              <a:r>
                <a:rPr lang="it-IT" sz="2000" dirty="0">
                  <a:solidFill>
                    <a:srgbClr val="5598BA"/>
                  </a:solidFill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rPr>
                <a:t>  </a:t>
              </a:r>
              <a:r>
                <a:rPr lang="it-IT" sz="2000" dirty="0" err="1">
                  <a:solidFill>
                    <a:srgbClr val="5598BA"/>
                  </a:solidFill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rPr>
                <a:t>departments</a:t>
              </a:r>
              <a:endParaRPr lang="it-IT" sz="2000" dirty="0">
                <a:solidFill>
                  <a:srgbClr val="5598BA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DE0D912-0327-270C-5ED6-76A323BA76C5}"/>
              </a:ext>
            </a:extLst>
          </p:cNvPr>
          <p:cNvGrpSpPr/>
          <p:nvPr/>
        </p:nvGrpSpPr>
        <p:grpSpPr>
          <a:xfrm>
            <a:off x="5613722" y="2041015"/>
            <a:ext cx="4546277" cy="400110"/>
            <a:chOff x="7450282" y="1917960"/>
            <a:chExt cx="4032883" cy="400110"/>
          </a:xfrm>
        </p:grpSpPr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DA240D5B-4C16-9EF9-5A06-30BD0FF028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0282" y="2081575"/>
              <a:ext cx="4032883" cy="1"/>
            </a:xfrm>
            <a:prstGeom prst="straightConnector1">
              <a:avLst/>
            </a:prstGeom>
            <a:ln>
              <a:solidFill>
                <a:srgbClr val="5598BA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8858328-E038-61C2-479E-F9EA4E0ADF7D}"/>
                </a:ext>
              </a:extLst>
            </p:cNvPr>
            <p:cNvSpPr txBox="1"/>
            <p:nvPr/>
          </p:nvSpPr>
          <p:spPr>
            <a:xfrm>
              <a:off x="9329576" y="1917960"/>
              <a:ext cx="926885" cy="40011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5598B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solidFill>
                    <a:srgbClr val="5598BA"/>
                  </a:solidFill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rPr>
                <a:t>SME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5ABC7E8-1D68-84E4-8765-A504C7D366A8}"/>
              </a:ext>
            </a:extLst>
          </p:cNvPr>
          <p:cNvGrpSpPr/>
          <p:nvPr/>
        </p:nvGrpSpPr>
        <p:grpSpPr>
          <a:xfrm>
            <a:off x="338529" y="1615929"/>
            <a:ext cx="9821470" cy="400110"/>
            <a:chOff x="3822519" y="2404087"/>
            <a:chExt cx="7671276" cy="400110"/>
          </a:xfrm>
        </p:grpSpPr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F879F46E-5D1A-6358-B286-53C16D46EE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2519" y="2568770"/>
              <a:ext cx="7671276" cy="38845"/>
            </a:xfrm>
            <a:prstGeom prst="straightConnector1">
              <a:avLst/>
            </a:prstGeom>
            <a:ln>
              <a:solidFill>
                <a:srgbClr val="5598BA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762C77B-9A50-4448-278C-697967978334}"/>
                </a:ext>
              </a:extLst>
            </p:cNvPr>
            <p:cNvSpPr txBox="1"/>
            <p:nvPr/>
          </p:nvSpPr>
          <p:spPr>
            <a:xfrm>
              <a:off x="6720319" y="2404087"/>
              <a:ext cx="1936950" cy="40011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5598B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>
                  <a:solidFill>
                    <a:srgbClr val="5598BA"/>
                  </a:solidFill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rPr>
                <a:t>Multinational</a:t>
              </a:r>
              <a:endParaRPr lang="it-IT" sz="2000" dirty="0">
                <a:solidFill>
                  <a:srgbClr val="5598BA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DFB0EA6F-5447-A530-8C20-4A51273E9AB9}"/>
              </a:ext>
            </a:extLst>
          </p:cNvPr>
          <p:cNvSpPr/>
          <p:nvPr/>
        </p:nvSpPr>
        <p:spPr>
          <a:xfrm>
            <a:off x="4616113" y="2097001"/>
            <a:ext cx="1711569" cy="2456060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519325-2EBA-6769-FA43-9554555A0553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  <p:sp>
        <p:nvSpPr>
          <p:cNvPr id="21" name="Titolo 20">
            <a:extLst>
              <a:ext uri="{FF2B5EF4-FFF2-40B4-BE49-F238E27FC236}">
                <a16:creationId xmlns:a16="http://schemas.microsoft.com/office/drawing/2014/main" id="{46C6E2EB-D74C-00E2-7835-3376F296B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are:</a:t>
            </a:r>
          </a:p>
        </p:txBody>
      </p:sp>
    </p:spTree>
    <p:extLst>
      <p:ext uri="{BB962C8B-B14F-4D97-AF65-F5344CB8AC3E}">
        <p14:creationId xmlns:p14="http://schemas.microsoft.com/office/powerpoint/2010/main" val="48088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03B2344-5FE4-9BD8-F53D-1835EC96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KTT Unit: </a:t>
            </a:r>
            <a:r>
              <a:rPr lang="it-IT" dirty="0" err="1"/>
              <a:t>Internal</a:t>
            </a:r>
            <a:r>
              <a:rPr lang="it-IT" dirty="0"/>
              <a:t> actions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A85686B3-583E-1AD3-CFAF-E1571B6CBA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159389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7153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13BDC7-7F44-40CB-BD6D-31E46310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Technology scouting and </a:t>
            </a:r>
            <a:r>
              <a:rPr lang="it-IT" dirty="0" err="1"/>
              <a:t>valorization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 err="1"/>
              <a:t>PoC</a:t>
            </a:r>
            <a:r>
              <a:rPr lang="it-IT" dirty="0"/>
              <a:t> </a:t>
            </a:r>
            <a:r>
              <a:rPr lang="it-IT" dirty="0" err="1"/>
              <a:t>strategic</a:t>
            </a:r>
            <a:r>
              <a:rPr lang="it-IT" dirty="0"/>
              <a:t> actions</a:t>
            </a:r>
          </a:p>
        </p:txBody>
      </p:sp>
      <p:pic>
        <p:nvPicPr>
          <p:cNvPr id="2050" name="Picture 2" descr="IN GAZZETTA UFFICIALE IL DECRETO MISE PER IL FONDO EMERGENZE TV E RADIO  LOCALI">
            <a:extLst>
              <a:ext uri="{FF2B5EF4-FFF2-40B4-BE49-F238E27FC236}">
                <a16:creationId xmlns:a16="http://schemas.microsoft.com/office/drawing/2014/main" id="{A9C6CB22-DBFA-4086-87DD-D235833BC8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286471" y="1043545"/>
            <a:ext cx="3475038" cy="223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B63D6690-92FA-453A-92BE-619848C72720}"/>
              </a:ext>
            </a:extLst>
          </p:cNvPr>
          <p:cNvGrpSpPr/>
          <p:nvPr/>
        </p:nvGrpSpPr>
        <p:grpSpPr>
          <a:xfrm>
            <a:off x="2946852" y="1019281"/>
            <a:ext cx="4743450" cy="5139628"/>
            <a:chOff x="308363" y="2302765"/>
            <a:chExt cx="4743450" cy="5139628"/>
          </a:xfrm>
        </p:grpSpPr>
        <p:pic>
          <p:nvPicPr>
            <p:cNvPr id="2052" name="Picture 4" descr="Istituto Nazionale di Fisica Nucleare">
              <a:extLst>
                <a:ext uri="{FF2B5EF4-FFF2-40B4-BE49-F238E27FC236}">
                  <a16:creationId xmlns:a16="http://schemas.microsoft.com/office/drawing/2014/main" id="{C8D6132B-0BDD-43BF-AA0B-E56543134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63" y="2302765"/>
              <a:ext cx="47434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382EF4CC-0C96-4A33-9A31-52A5F4EDE7C3}"/>
                </a:ext>
              </a:extLst>
            </p:cNvPr>
            <p:cNvSpPr txBox="1"/>
            <p:nvPr/>
          </p:nvSpPr>
          <p:spPr>
            <a:xfrm>
              <a:off x="1009227" y="3749074"/>
              <a:ext cx="3915111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dirty="0"/>
                <a:t>31 project </a:t>
              </a:r>
              <a:r>
                <a:rPr lang="it-IT" dirty="0" err="1"/>
                <a:t>founded</a:t>
              </a:r>
              <a:r>
                <a:rPr lang="it-IT" dirty="0"/>
                <a:t> </a:t>
              </a:r>
              <a:r>
                <a:rPr lang="it-IT" dirty="0" err="1"/>
                <a:t>since</a:t>
              </a:r>
              <a:r>
                <a:rPr lang="it-IT" dirty="0"/>
                <a:t> 2018, </a:t>
              </a:r>
              <a:r>
                <a:rPr lang="it-IT" dirty="0" err="1"/>
                <a:t>total</a:t>
              </a:r>
              <a:r>
                <a:rPr lang="it-IT" dirty="0"/>
                <a:t> budget 150K</a:t>
              </a:r>
              <a:r>
                <a:rPr 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€</a:t>
              </a:r>
              <a:r>
                <a:rPr lang="it-IT" dirty="0"/>
                <a:t>/</a:t>
              </a:r>
              <a:r>
                <a:rPr lang="it-IT" dirty="0" err="1"/>
                <a:t>year</a:t>
              </a:r>
              <a:endParaRPr lang="it-IT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dirty="0"/>
                <a:t>12 </a:t>
              </a:r>
              <a:r>
                <a:rPr lang="it-IT" dirty="0" err="1"/>
                <a:t>months</a:t>
              </a:r>
              <a:r>
                <a:rPr lang="it-IT" dirty="0"/>
                <a:t> </a:t>
              </a:r>
              <a:r>
                <a:rPr lang="it-IT" dirty="0">
                  <a:sym typeface="Wingdings" panose="05000000000000000000" pitchFamily="2" charset="2"/>
                </a:rPr>
                <a:t> </a:t>
              </a:r>
              <a:r>
                <a:rPr lang="it-IT" dirty="0" err="1">
                  <a:sym typeface="Wingdings" panose="05000000000000000000" pitchFamily="2" charset="2"/>
                </a:rPr>
                <a:t>increase</a:t>
              </a:r>
              <a:r>
                <a:rPr lang="it-IT" dirty="0">
                  <a:sym typeface="Wingdings" panose="05000000000000000000" pitchFamily="2" charset="2"/>
                </a:rPr>
                <a:t> </a:t>
              </a:r>
              <a:r>
                <a:rPr lang="it-IT" b="1" dirty="0">
                  <a:solidFill>
                    <a:schemeClr val="accent6">
                      <a:lumMod val="75000"/>
                    </a:schemeClr>
                  </a:solidFill>
                  <a:sym typeface="Wingdings" panose="05000000000000000000" pitchFamily="2" charset="2"/>
                </a:rPr>
                <a:t>TRL (4-6)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dirty="0" err="1">
                  <a:sym typeface="Wingdings" panose="05000000000000000000" pitchFamily="2" charset="2"/>
                </a:rPr>
                <a:t>Internal</a:t>
              </a:r>
              <a:r>
                <a:rPr lang="it-IT" dirty="0">
                  <a:sym typeface="Wingdings" panose="05000000000000000000" pitchFamily="2" charset="2"/>
                </a:rPr>
                <a:t> peer review panel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dirty="0" err="1">
                  <a:sym typeface="Wingdings" panose="05000000000000000000" pitchFamily="2" charset="2"/>
                </a:rPr>
                <a:t>External</a:t>
              </a:r>
              <a:r>
                <a:rPr lang="it-IT" dirty="0">
                  <a:sym typeface="Wingdings" panose="05000000000000000000" pitchFamily="2" charset="2"/>
                </a:rPr>
                <a:t> advisory board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b="1" dirty="0">
                  <a:solidFill>
                    <a:schemeClr val="accent2"/>
                  </a:solidFill>
                  <a:sym typeface="Wingdings" panose="05000000000000000000" pitchFamily="2" charset="2"/>
                </a:rPr>
                <a:t>Co-development with </a:t>
              </a:r>
              <a:r>
                <a:rPr lang="it-IT" b="1" dirty="0" err="1">
                  <a:solidFill>
                    <a:schemeClr val="accent2"/>
                  </a:solidFill>
                  <a:sym typeface="Wingdings" panose="05000000000000000000" pitchFamily="2" charset="2"/>
                </a:rPr>
                <a:t>industry</a:t>
              </a:r>
              <a:r>
                <a:rPr lang="it-IT" b="1" dirty="0">
                  <a:solidFill>
                    <a:schemeClr val="accent2"/>
                  </a:solidFill>
                  <a:sym typeface="Wingdings" panose="05000000000000000000" pitchFamily="2" charset="2"/>
                </a:rPr>
                <a:t> is </a:t>
              </a:r>
              <a:r>
                <a:rPr lang="it-IT" b="1" dirty="0" err="1">
                  <a:solidFill>
                    <a:schemeClr val="accent2"/>
                  </a:solidFill>
                  <a:sym typeface="Wingdings" panose="05000000000000000000" pitchFamily="2" charset="2"/>
                </a:rPr>
                <a:t>strongly</a:t>
              </a:r>
              <a:r>
                <a:rPr lang="it-IT" b="1" dirty="0">
                  <a:solidFill>
                    <a:schemeClr val="accent2"/>
                  </a:solidFill>
                  <a:sym typeface="Wingdings" panose="05000000000000000000" pitchFamily="2" charset="2"/>
                </a:rPr>
                <a:t> </a:t>
              </a:r>
              <a:r>
                <a:rPr lang="it-IT" b="1" dirty="0" err="1">
                  <a:solidFill>
                    <a:schemeClr val="accent2"/>
                  </a:solidFill>
                  <a:sym typeface="Wingdings" panose="05000000000000000000" pitchFamily="2" charset="2"/>
                </a:rPr>
                <a:t>encouraged</a:t>
              </a:r>
              <a:endParaRPr lang="it-IT" b="1" dirty="0">
                <a:solidFill>
                  <a:schemeClr val="accent2"/>
                </a:solidFill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it-IT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dirty="0"/>
                <a:t>19 </a:t>
              </a:r>
              <a:r>
                <a:rPr lang="it-IT" dirty="0" err="1"/>
                <a:t>Licences</a:t>
              </a:r>
              <a:endParaRPr lang="it-IT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dirty="0"/>
                <a:t>3 Spin-off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dirty="0"/>
                <a:t>11 </a:t>
              </a:r>
              <a:r>
                <a:rPr lang="it-IT" dirty="0" err="1"/>
                <a:t>Patent</a:t>
              </a:r>
              <a:r>
                <a:rPr lang="it-IT" dirty="0"/>
                <a:t> </a:t>
              </a:r>
              <a:r>
                <a:rPr lang="it-IT" dirty="0" err="1"/>
                <a:t>related</a:t>
              </a:r>
              <a:endParaRPr lang="it-IT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it-IT" dirty="0"/>
            </a:p>
            <a:p>
              <a:endParaRPr lang="it-IT" dirty="0"/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CD38AB-589A-4D08-8E66-58AC7C5F278A}"/>
              </a:ext>
            </a:extLst>
          </p:cNvPr>
          <p:cNvSpPr txBox="1"/>
          <p:nvPr/>
        </p:nvSpPr>
        <p:spPr>
          <a:xfrm>
            <a:off x="8286471" y="3850585"/>
            <a:ext cx="3913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16 co-</a:t>
            </a:r>
            <a:r>
              <a:rPr lang="it-IT" dirty="0" err="1"/>
              <a:t>funded</a:t>
            </a:r>
            <a:r>
              <a:rPr lang="it-IT" dirty="0"/>
              <a:t> </a:t>
            </a:r>
            <a:r>
              <a:rPr lang="it-IT" dirty="0" err="1"/>
              <a:t>projetcs</a:t>
            </a:r>
            <a:r>
              <a:rPr lang="it-IT" dirty="0"/>
              <a:t> (2020-2024)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/>
              <a:t>Existing</a:t>
            </a:r>
            <a:r>
              <a:rPr lang="it-IT" dirty="0"/>
              <a:t> </a:t>
            </a:r>
            <a:r>
              <a:rPr lang="it-IT" dirty="0" err="1"/>
              <a:t>patents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Budget 800 K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8BDAEF5-C247-E7DB-81A1-0A4DE42453D4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2921379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B633F3-399B-E745-CE07-48A04FC1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1"/>
                </a:solidFill>
              </a:rPr>
              <a:t>PoC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program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outcome</a:t>
            </a:r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E52AA4E-4B0A-77E5-9B6A-27E59901986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1" y="1341954"/>
            <a:ext cx="6070305" cy="34525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B846A0D-3427-F2AB-FB88-FFE61B502CB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73" y="1341954"/>
            <a:ext cx="5782346" cy="345250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0744FE-F0D5-5281-CB31-7F286B8C7437}"/>
              </a:ext>
            </a:extLst>
          </p:cNvPr>
          <p:cNvSpPr txBox="1"/>
          <p:nvPr/>
        </p:nvSpPr>
        <p:spPr>
          <a:xfrm>
            <a:off x="151681" y="5746330"/>
            <a:ext cx="721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2024 </a:t>
            </a:r>
            <a:r>
              <a:rPr lang="it-IT" dirty="0" err="1"/>
              <a:t>edition</a:t>
            </a:r>
            <a:r>
              <a:rPr lang="it-IT" dirty="0"/>
              <a:t>: </a:t>
            </a:r>
            <a:r>
              <a:rPr lang="it-IT" dirty="0" err="1"/>
              <a:t>external</a:t>
            </a:r>
            <a:r>
              <a:rPr lang="it-IT" dirty="0"/>
              <a:t> advisory panel to </a:t>
            </a:r>
            <a:r>
              <a:rPr lang="it-IT" dirty="0" err="1"/>
              <a:t>evaluate</a:t>
            </a:r>
            <a:r>
              <a:rPr lang="it-IT" dirty="0"/>
              <a:t> business </a:t>
            </a:r>
            <a:r>
              <a:rPr lang="it-IT" dirty="0" err="1"/>
              <a:t>opportunities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7CC2E2-B778-2B95-C4C7-C68E33DC4DED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38F635C-E086-AE62-3972-614FF99A9B18}"/>
              </a:ext>
            </a:extLst>
          </p:cNvPr>
          <p:cNvSpPr/>
          <p:nvPr/>
        </p:nvSpPr>
        <p:spPr>
          <a:xfrm>
            <a:off x="10007600" y="3619500"/>
            <a:ext cx="114300" cy="39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9238BA9-B940-AD71-39E4-DE0E5DED5594}"/>
              </a:ext>
            </a:extLst>
          </p:cNvPr>
          <p:cNvSpPr/>
          <p:nvPr/>
        </p:nvSpPr>
        <p:spPr>
          <a:xfrm>
            <a:off x="7747000" y="191690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383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62205D07-B46C-43C6-B195-6F541324177A}"/>
              </a:ext>
            </a:extLst>
          </p:cNvPr>
          <p:cNvSpPr txBox="1">
            <a:spLocks/>
          </p:cNvSpPr>
          <p:nvPr/>
        </p:nvSpPr>
        <p:spPr>
          <a:xfrm>
            <a:off x="3794760" y="6144252"/>
            <a:ext cx="7507110" cy="536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https://web.infn.it/TechTransfer/index.php/en/technologies</a:t>
            </a:r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6" name="Grafico 5">
                <a:extLst>
                  <a:ext uri="{FF2B5EF4-FFF2-40B4-BE49-F238E27FC236}">
                    <a16:creationId xmlns:a16="http://schemas.microsoft.com/office/drawing/2014/main" id="{04369985-00BD-4D15-94F2-EA2FD9B03E5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23822760"/>
                  </p:ext>
                </p:extLst>
              </p:nvPr>
            </p:nvGraphicFramePr>
            <p:xfrm>
              <a:off x="1975191" y="732472"/>
              <a:ext cx="8397240" cy="539305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6" name="Grafico 5">
                <a:extLst>
                  <a:ext uri="{FF2B5EF4-FFF2-40B4-BE49-F238E27FC236}">
                    <a16:creationId xmlns:a16="http://schemas.microsoft.com/office/drawing/2014/main" id="{04369985-00BD-4D15-94F2-EA2FD9B03E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5191" y="732472"/>
                <a:ext cx="8397240" cy="5393055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2BF2816-6832-42C4-A291-02F7A477A9A8}"/>
              </a:ext>
            </a:extLst>
          </p:cNvPr>
          <p:cNvSpPr txBox="1"/>
          <p:nvPr/>
        </p:nvSpPr>
        <p:spPr>
          <a:xfrm>
            <a:off x="1975191" y="773729"/>
            <a:ext cx="3639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Technology Portfolio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154A28-05E4-2920-7475-286FEC9CE0F6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2931542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03B2344-5FE4-9BD8-F53D-1835EC96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KTT Unit: Partnership/exploitation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A85686B3-583E-1AD3-CFAF-E1571B6CBA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37534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9358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D7D07D27-B2E7-2627-A470-3EA89F1FFC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99" r="899"/>
          <a:stretch/>
        </p:blipFill>
        <p:spPr>
          <a:xfrm>
            <a:off x="689154" y="1227914"/>
            <a:ext cx="9337072" cy="4635163"/>
          </a:xfr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414BE4-D701-110A-C8D6-CF8C373B8C48}"/>
              </a:ext>
            </a:extLst>
          </p:cNvPr>
          <p:cNvSpPr txBox="1"/>
          <p:nvPr/>
        </p:nvSpPr>
        <p:spPr>
          <a:xfrm>
            <a:off x="689154" y="525019"/>
            <a:ext cx="4198156" cy="65739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288000" tIns="45720" rIns="91440" bIns="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3600" b="1" kern="1200" dirty="0">
                <a:latin typeface="Arial Nova Light" panose="020B0304020202020204" pitchFamily="34" charset="0"/>
                <a:ea typeface="+mj-ea"/>
                <a:cs typeface="+mj-cs"/>
              </a:rPr>
              <a:t>EU Recovery fund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D3C8E1-FCC3-3E0B-BBB9-7269DC2FFE9D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554443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685469"/>
              </p:ext>
            </p:extLst>
          </p:nvPr>
        </p:nvGraphicFramePr>
        <p:xfrm>
          <a:off x="3525726" y="1588168"/>
          <a:ext cx="7777274" cy="41148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8033">
                <a:tc>
                  <a:txBody>
                    <a:bodyPr/>
                    <a:lstStyle/>
                    <a:p>
                      <a:pPr algn="ctr"/>
                      <a:r>
                        <a:rPr lang="it-IT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INNOVATIVE</a:t>
                      </a:r>
                    </a:p>
                    <a:p>
                      <a:pPr algn="ctr"/>
                      <a:r>
                        <a:rPr lang="it-IT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PROCUREMENT</a:t>
                      </a:r>
                      <a:endParaRPr lang="it-IT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CO-DEVELOPMENT</a:t>
                      </a:r>
                      <a:endParaRPr lang="it-IT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768">
                <a:tc gridSpan="2">
                  <a:txBody>
                    <a:bodyPr/>
                    <a:lstStyle/>
                    <a:p>
                      <a:pPr algn="ctr"/>
                      <a:r>
                        <a:rPr lang="it-IT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PROCUREMENT</a:t>
                      </a:r>
                      <a:r>
                        <a:rPr lang="it-IT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it-IT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3175000" y="6160168"/>
            <a:ext cx="8128000" cy="69783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Industry technical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competences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43926" y="5702969"/>
            <a:ext cx="2755980" cy="541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company</a:t>
            </a:r>
          </a:p>
        </p:txBody>
      </p:sp>
      <p:sp>
        <p:nvSpPr>
          <p:cNvPr id="8" name="Rectangle 7"/>
          <p:cNvSpPr/>
          <p:nvPr/>
        </p:nvSpPr>
        <p:spPr>
          <a:xfrm>
            <a:off x="7647970" y="5702969"/>
            <a:ext cx="3806092" cy="541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it-IT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company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9825" y="4440999"/>
            <a:ext cx="2240934" cy="1484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TECHNOLOGICAL CONTENT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9825" y="3225008"/>
            <a:ext cx="1997242" cy="865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TECHNOLOGY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8621" y="1588167"/>
            <a:ext cx="1997242" cy="1484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NEW TECHNOLOGY /</a:t>
            </a:r>
          </a:p>
          <a:p>
            <a:pPr algn="ctr"/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12" name="Right Arrow 4">
            <a:extLst>
              <a:ext uri="{FF2B5EF4-FFF2-40B4-BE49-F238E27FC236}">
                <a16:creationId xmlns:a16="http://schemas.microsoft.com/office/drawing/2014/main" id="{67DF21C4-1B59-EF77-8ADD-026961483817}"/>
              </a:ext>
            </a:extLst>
          </p:cNvPr>
          <p:cNvSpPr/>
          <p:nvPr/>
        </p:nvSpPr>
        <p:spPr>
          <a:xfrm rot="16200000">
            <a:off x="-1859424" y="2984351"/>
            <a:ext cx="5398087" cy="69783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1041F6B-806B-B19D-681D-5E1D77BEE990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3B8709C-8442-2A43-7B27-7CFC82EA9F23}"/>
              </a:ext>
            </a:extLst>
          </p:cNvPr>
          <p:cNvSpPr txBox="1"/>
          <p:nvPr/>
        </p:nvSpPr>
        <p:spPr>
          <a:xfrm>
            <a:off x="70276" y="160263"/>
            <a:ext cx="7760676" cy="590931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3600" spc="-6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Strenghtening</a:t>
            </a:r>
            <a:r>
              <a:rPr lang="it-IT" dirty="0"/>
              <a:t> partnership with </a:t>
            </a:r>
            <a:r>
              <a:rPr lang="it-IT" dirty="0" err="1"/>
              <a:t>industry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5421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89" y="37161"/>
            <a:ext cx="9404723" cy="752627"/>
          </a:xfrm>
        </p:spPr>
        <p:txBody>
          <a:bodyPr/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~200 c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ompany profiling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563" y="1118021"/>
            <a:ext cx="2946866" cy="576262"/>
          </a:xfrm>
        </p:spPr>
        <p:txBody>
          <a:bodyPr/>
          <a:lstStyle/>
          <a:p>
            <a:r>
              <a:rPr lang="it-IT" b="1" dirty="0" err="1"/>
              <a:t>Mainly</a:t>
            </a:r>
            <a:r>
              <a:rPr lang="it-IT" b="1" dirty="0"/>
              <a:t> SME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9907" y="1207983"/>
            <a:ext cx="2936241" cy="576262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</a:rPr>
              <a:t>Active in the national market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766626" y="1293020"/>
            <a:ext cx="2932113" cy="576262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</a:rPr>
              <a:t>High/low investment in R&amp;D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071440"/>
              </p:ext>
            </p:extLst>
          </p:nvPr>
        </p:nvGraphicFramePr>
        <p:xfrm>
          <a:off x="422563" y="1918848"/>
          <a:ext cx="3723410" cy="417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890524"/>
              </p:ext>
            </p:extLst>
          </p:nvPr>
        </p:nvGraphicFramePr>
        <p:xfrm>
          <a:off x="4537963" y="1928812"/>
          <a:ext cx="3557155" cy="4172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281480"/>
              </p:ext>
            </p:extLst>
          </p:nvPr>
        </p:nvGraphicFramePr>
        <p:xfrm>
          <a:off x="8484204" y="1918847"/>
          <a:ext cx="3597442" cy="4182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1368556" y="2713496"/>
            <a:ext cx="660366" cy="28514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D9C8C0-2979-C203-6D11-B26DC2F5413E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4260788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298" y="-301688"/>
            <a:ext cx="11373852" cy="1400530"/>
          </a:xfrm>
        </p:spPr>
        <p:txBody>
          <a:bodyPr/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Impact on supplier companies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230" y="1481137"/>
            <a:ext cx="2946866" cy="576262"/>
          </a:xfrm>
        </p:spPr>
        <p:txBody>
          <a:bodyPr/>
          <a:lstStyle/>
          <a:p>
            <a:r>
              <a:rPr lang="it-IT" dirty="0"/>
              <a:t>Learning and innovation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06" y="1524385"/>
            <a:ext cx="2936241" cy="576262"/>
          </a:xfrm>
        </p:spPr>
        <p:txBody>
          <a:bodyPr/>
          <a:lstStyle/>
          <a:p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Relationship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with the market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013657" y="1515420"/>
            <a:ext cx="2932113" cy="576262"/>
          </a:xfrm>
        </p:spPr>
        <p:txBody>
          <a:bodyPr/>
          <a:lstStyle/>
          <a:p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Alliances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and networking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290108"/>
              </p:ext>
            </p:extLst>
          </p:nvPr>
        </p:nvGraphicFramePr>
        <p:xfrm>
          <a:off x="0" y="2108668"/>
          <a:ext cx="3936868" cy="4496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637091"/>
              </p:ext>
            </p:extLst>
          </p:nvPr>
        </p:nvGraphicFramePr>
        <p:xfrm>
          <a:off x="8273177" y="2082793"/>
          <a:ext cx="3814009" cy="4547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3473316"/>
              </p:ext>
            </p:extLst>
          </p:nvPr>
        </p:nvGraphicFramePr>
        <p:xfrm>
          <a:off x="4066675" y="2057399"/>
          <a:ext cx="4065086" cy="454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E199B6-A70E-F08C-F485-588068C8236D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269390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2A8B2-A9D7-C801-9792-EEFE65BE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7CDE4F-561A-2BE1-9411-568F9C3EC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INFN </a:t>
            </a:r>
            <a:r>
              <a:rPr lang="it-IT" dirty="0" err="1"/>
              <a:t>overview</a:t>
            </a:r>
            <a:r>
              <a:rPr lang="it-IT" dirty="0"/>
              <a:t> and KTT framework</a:t>
            </a:r>
          </a:p>
          <a:p>
            <a:r>
              <a:rPr lang="it-IT" dirty="0"/>
              <a:t>Strategy and actions </a:t>
            </a:r>
            <a:r>
              <a:rPr lang="it-IT" dirty="0" err="1"/>
              <a:t>supporting</a:t>
            </a:r>
            <a:r>
              <a:rPr lang="it-IT" dirty="0"/>
              <a:t> KTT</a:t>
            </a:r>
          </a:p>
          <a:p>
            <a:r>
              <a:rPr lang="it-IT" dirty="0"/>
              <a:t>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3394787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8D79D5-3416-A9C0-B61F-4FCEF193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Measuring</a:t>
            </a:r>
            <a:r>
              <a:rPr lang="it-IT" dirty="0"/>
              <a:t> the impact of Big Science on suppliers companies 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CD13758-7ED6-16FA-3928-8B3BB1C0A51E}"/>
              </a:ext>
            </a:extLst>
          </p:cNvPr>
          <p:cNvSpPr txBox="1">
            <a:spLocks/>
          </p:cNvSpPr>
          <p:nvPr/>
        </p:nvSpPr>
        <p:spPr>
          <a:xfrm>
            <a:off x="3681047" y="3636097"/>
            <a:ext cx="7760676" cy="213231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Dal Molin, M., Lazzarotti, V. And Manzini, M., «</a:t>
            </a:r>
            <a:r>
              <a:rPr lang="it-IT" i="1" dirty="0" err="1"/>
              <a:t>Revealing</a:t>
            </a:r>
            <a:r>
              <a:rPr lang="it-IT" i="1" dirty="0"/>
              <a:t> the impact of </a:t>
            </a:r>
            <a:r>
              <a:rPr lang="it-IT" i="1" dirty="0" err="1"/>
              <a:t>basic</a:t>
            </a:r>
            <a:r>
              <a:rPr lang="it-IT" i="1" dirty="0"/>
              <a:t> </a:t>
            </a:r>
            <a:r>
              <a:rPr lang="it-IT" i="1" dirty="0" err="1"/>
              <a:t>research</a:t>
            </a:r>
            <a:r>
              <a:rPr lang="it-IT" i="1" dirty="0"/>
              <a:t> –</a:t>
            </a:r>
            <a:r>
              <a:rPr lang="it-IT" i="1" dirty="0" err="1"/>
              <a:t>industry</a:t>
            </a:r>
            <a:r>
              <a:rPr lang="it-IT" i="1" dirty="0"/>
              <a:t> </a:t>
            </a:r>
            <a:r>
              <a:rPr lang="it-IT" i="1" dirty="0" err="1"/>
              <a:t>collaboration</a:t>
            </a:r>
            <a:r>
              <a:rPr lang="it-IT" i="1" dirty="0"/>
              <a:t>: the case of the </a:t>
            </a:r>
            <a:r>
              <a:rPr lang="it-IT" i="1" dirty="0" err="1"/>
              <a:t>Italian</a:t>
            </a:r>
            <a:r>
              <a:rPr lang="it-IT" i="1" dirty="0"/>
              <a:t> National Institute for </a:t>
            </a:r>
            <a:r>
              <a:rPr lang="it-IT" i="1" dirty="0" err="1"/>
              <a:t>Nuclear</a:t>
            </a:r>
            <a:r>
              <a:rPr lang="it-IT" i="1" dirty="0"/>
              <a:t> Physics</a:t>
            </a:r>
            <a:r>
              <a:rPr lang="it-IT" dirty="0"/>
              <a:t>» - </a:t>
            </a:r>
            <a:r>
              <a:rPr lang="it-IT" dirty="0" err="1"/>
              <a:t>submitted</a:t>
            </a:r>
            <a:r>
              <a:rPr lang="it-IT" dirty="0"/>
              <a:t> to Research Policy</a:t>
            </a:r>
          </a:p>
          <a:p>
            <a:r>
              <a:rPr lang="it-IT" dirty="0"/>
              <a:t>Dal Molin, M. and Previtali, E. , </a:t>
            </a:r>
            <a:r>
              <a:rPr lang="it-IT" i="1" dirty="0"/>
              <a:t>«Does public procurement in </a:t>
            </a:r>
            <a:r>
              <a:rPr lang="it-IT" i="1" dirty="0" err="1"/>
              <a:t>basic</a:t>
            </a:r>
            <a:r>
              <a:rPr lang="it-IT" i="1" dirty="0"/>
              <a:t> </a:t>
            </a:r>
            <a:r>
              <a:rPr lang="it-IT" i="1" dirty="0" err="1"/>
              <a:t>research</a:t>
            </a:r>
            <a:r>
              <a:rPr lang="it-IT" i="1" dirty="0"/>
              <a:t> favor </a:t>
            </a:r>
            <a:r>
              <a:rPr lang="it-IT" i="1" dirty="0" err="1"/>
              <a:t>technology</a:t>
            </a:r>
            <a:r>
              <a:rPr lang="it-IT" i="1" dirty="0"/>
              <a:t> and knowledge transfer to companies?» </a:t>
            </a:r>
            <a:r>
              <a:rPr lang="it-IT" dirty="0"/>
              <a:t>– to be </a:t>
            </a:r>
            <a:r>
              <a:rPr lang="it-IT" dirty="0" err="1"/>
              <a:t>submitted</a:t>
            </a:r>
            <a:r>
              <a:rPr lang="it-IT" dirty="0"/>
              <a:t> to Journal of Public Procurement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D06234-ED11-5473-DF37-129704EC617C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3322378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bylla Biotech - Symbola">
            <a:extLst>
              <a:ext uri="{FF2B5EF4-FFF2-40B4-BE49-F238E27FC236}">
                <a16:creationId xmlns:a16="http://schemas.microsoft.com/office/drawing/2014/main" id="{D5378C82-6C99-4B9B-B1AB-233C5C2C2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624A6E-5B48-4294-84F9-FD566FE8D187}"/>
              </a:ext>
            </a:extLst>
          </p:cNvPr>
          <p:cNvSpPr txBox="1"/>
          <p:nvPr/>
        </p:nvSpPr>
        <p:spPr>
          <a:xfrm>
            <a:off x="145854" y="944054"/>
            <a:ext cx="4828498" cy="45307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A7C6D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latform for in-silico drug discovery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A7C6D"/>
              </a:buClr>
              <a:buSzPct val="92000"/>
            </a:pPr>
            <a:r>
              <a:rPr lang="en-US" sz="2000" b="0" i="0" dirty="0">
                <a:solidFill>
                  <a:schemeClr val="bg1"/>
                </a:solidFill>
                <a:effectLst/>
              </a:rPr>
              <a:t>The innovation is based on applying 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innovative algorithms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 derived from advanced mathematical methods of theoretical physics to 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transformative drug discovery protocols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A7C6D"/>
              </a:buClr>
              <a:buSzPct val="92000"/>
            </a:pPr>
            <a:r>
              <a:rPr lang="en-US" sz="2000" b="0" i="0" dirty="0">
                <a:solidFill>
                  <a:schemeClr val="bg1"/>
                </a:solidFill>
                <a:effectLst/>
              </a:rPr>
              <a:t>These proprietary techniques have enabled to reveal with atomic resolution the folding and misfolding mechanisms of 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bio-medically relevant proteins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, thereby unveiling an entirely new class of pharmacological targets and at the same time enabling ultra-fast assessment of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druggability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of complex proteins, 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slashing development costs and computing time 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by order of magnitudes.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6" descr="SibyllaBiotech (@SibyllaBiotech) / Twitter">
            <a:extLst>
              <a:ext uri="{FF2B5EF4-FFF2-40B4-BE49-F238E27FC236}">
                <a16:creationId xmlns:a16="http://schemas.microsoft.com/office/drawing/2014/main" id="{EAF114BE-8AC0-401E-AABE-7F88F364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52" y="944054"/>
            <a:ext cx="522922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A85041-8D28-4748-806F-91845674D258}"/>
              </a:ext>
            </a:extLst>
          </p:cNvPr>
          <p:cNvSpPr txBox="1"/>
          <p:nvPr/>
        </p:nvSpPr>
        <p:spPr>
          <a:xfrm>
            <a:off x="9461414" y="5708860"/>
            <a:ext cx="2375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1° round 2.5 M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2° round 23 M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8" name="Picture 2" descr="Pietro Faccioli - Member of the Scientific Advisory Board of Sibylla  Biotech - Sibylla Biotech SRL | LinkedIn">
            <a:extLst>
              <a:ext uri="{FF2B5EF4-FFF2-40B4-BE49-F238E27FC236}">
                <a16:creationId xmlns:a16="http://schemas.microsoft.com/office/drawing/2014/main" id="{6B17DF9D-9842-9B20-35EF-82566D9F9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98" y="3723072"/>
            <a:ext cx="1905000" cy="1905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ople - Sibylla Biotech">
            <a:extLst>
              <a:ext uri="{FF2B5EF4-FFF2-40B4-BE49-F238E27FC236}">
                <a16:creationId xmlns:a16="http://schemas.microsoft.com/office/drawing/2014/main" id="{6A3BC77E-8655-D235-2E20-B076A4E99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11" y="3723072"/>
            <a:ext cx="1905001" cy="19050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BF0A0B9-2D23-B8F9-3AEE-43234ACB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605" y="3723072"/>
            <a:ext cx="1905002" cy="19050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126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0E08234-DA1D-3979-8373-3661E33D02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Aggiungere un piè di pagina</a:t>
            </a:r>
            <a:endParaRPr lang="it-IT" dirty="0"/>
          </a:p>
        </p:txBody>
      </p:sp>
      <p:pic>
        <p:nvPicPr>
          <p:cNvPr id="6" name="Immagine 5" descr="Immagine che contiene clipart, cartone animato, illustrazione&#10;&#10;Descrizione generata automaticamente">
            <a:extLst>
              <a:ext uri="{FF2B5EF4-FFF2-40B4-BE49-F238E27FC236}">
                <a16:creationId xmlns:a16="http://schemas.microsoft.com/office/drawing/2014/main" id="{37CD4276-EFF3-EFE9-3028-3F222CDC4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748" y="2939718"/>
            <a:ext cx="4202716" cy="2375448"/>
          </a:xfrm>
          <a:prstGeom prst="rect">
            <a:avLst/>
          </a:prstGeom>
        </p:spPr>
      </p:pic>
      <p:pic>
        <p:nvPicPr>
          <p:cNvPr id="8" name="Immagine 7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88E3E9FC-A02D-609B-65B3-4D00F685D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89" y="1521728"/>
            <a:ext cx="3857625" cy="1181100"/>
          </a:xfrm>
          <a:prstGeom prst="rect">
            <a:avLst/>
          </a:prstGeom>
        </p:spPr>
      </p:pic>
      <p:pic>
        <p:nvPicPr>
          <p:cNvPr id="10" name="Immagine 9" descr="Immagine che contiene blu, amplificatore&#10;&#10;Descrizione generata automaticamente con attendibilità media">
            <a:extLst>
              <a:ext uri="{FF2B5EF4-FFF2-40B4-BE49-F238E27FC236}">
                <a16:creationId xmlns:a16="http://schemas.microsoft.com/office/drawing/2014/main" id="{6AE81A35-9C42-CF5E-FDF8-DBCEF44C1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16" y="2911877"/>
            <a:ext cx="4227732" cy="2375448"/>
          </a:xfrm>
          <a:prstGeom prst="rect">
            <a:avLst/>
          </a:prstGeom>
        </p:spPr>
      </p:pic>
      <p:pic>
        <p:nvPicPr>
          <p:cNvPr id="14" name="Immagine 13" descr="Immagine che contiene lastra dei raggi X, Imaging medicale, radiologia, radiografia&#10;&#10;Descrizione generata automaticamente">
            <a:extLst>
              <a:ext uri="{FF2B5EF4-FFF2-40B4-BE49-F238E27FC236}">
                <a16:creationId xmlns:a16="http://schemas.microsoft.com/office/drawing/2014/main" id="{A3805D9E-2C57-24D3-5E89-B1816DDBD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7564" y="2779698"/>
            <a:ext cx="2579634" cy="257963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42C58FD-C3CA-23B6-E613-F3327564C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508" y="1497915"/>
            <a:ext cx="3714750" cy="12287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D18AFF-3F61-4F34-4F47-BF8F2B6AE533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2524551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1BB1DA-C831-D1F7-B158-FBCFBD42F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698614"/>
            <a:ext cx="10628293" cy="1215566"/>
          </a:xfrm>
        </p:spPr>
        <p:txBody>
          <a:bodyPr>
            <a:normAutofit/>
          </a:bodyPr>
          <a:lstStyle/>
          <a:p>
            <a:r>
              <a:rPr lang="it-IT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Centro Nazionale di Adroterapia Oncologica</a:t>
            </a:r>
            <a:endParaRPr lang="it-IT" dirty="0"/>
          </a:p>
        </p:txBody>
      </p:sp>
      <p:pic>
        <p:nvPicPr>
          <p:cNvPr id="5" name="Immagine 4" descr="Immagine che contiene interni, pavimento, soffitto&#10;&#10;Descrizione generata automaticamente">
            <a:extLst>
              <a:ext uri="{FF2B5EF4-FFF2-40B4-BE49-F238E27FC236}">
                <a16:creationId xmlns:a16="http://schemas.microsoft.com/office/drawing/2014/main" id="{2F4503E0-4362-D470-C339-2FF0CDD73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117" y="1800443"/>
            <a:ext cx="5688419" cy="379066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9E4DD28-D384-9A7F-C8D2-7C5A19318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15" y="1852034"/>
            <a:ext cx="5608614" cy="3739076"/>
          </a:xfrm>
          <a:prstGeom prst="rect">
            <a:avLst/>
          </a:prstGeom>
        </p:spPr>
      </p:pic>
      <p:pic>
        <p:nvPicPr>
          <p:cNvPr id="7" name="Immagine 6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CB5EE28D-1A1D-7D27-A3E6-6E5867B8C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858" y="5559425"/>
            <a:ext cx="39433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12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F1A6A72-F6BB-4253-AB89-B4B1B4817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r="3365" b="1"/>
          <a:stretch/>
        </p:blipFill>
        <p:spPr bwMode="auto">
          <a:xfrm>
            <a:off x="446533" y="457201"/>
            <a:ext cx="7595655" cy="585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65AD361-C366-4C3A-8663-190C7B02D4E7}"/>
              </a:ext>
            </a:extLst>
          </p:cNvPr>
          <p:cNvSpPr txBox="1"/>
          <p:nvPr/>
        </p:nvSpPr>
        <p:spPr>
          <a:xfrm>
            <a:off x="8125502" y="457201"/>
            <a:ext cx="4066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Galileo </a:t>
            </a:r>
          </a:p>
          <a:p>
            <a:r>
              <a:rPr lang="it-IT" sz="3600" b="1" dirty="0"/>
              <a:t>Laser </a:t>
            </a:r>
            <a:r>
              <a:rPr lang="it-IT" sz="3600" b="1" dirty="0" err="1"/>
              <a:t>retroreflectors</a:t>
            </a:r>
            <a:endParaRPr lang="it-IT" sz="36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4D063C8-CD5F-4B0F-AF47-C40506F6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516" y="2023355"/>
            <a:ext cx="336232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24DF07C-EF4B-489E-B22E-873BAE859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625" y="3114123"/>
            <a:ext cx="3088105" cy="173705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0F9F61F-2004-43DB-A7B9-086243F8CD8B}"/>
              </a:ext>
            </a:extLst>
          </p:cNvPr>
          <p:cNvSpPr txBox="1"/>
          <p:nvPr/>
        </p:nvSpPr>
        <p:spPr>
          <a:xfrm>
            <a:off x="8245516" y="4660049"/>
            <a:ext cx="3522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effectLst/>
                <a:latin typeface="Open Sans" panose="020B0606030504020204" pitchFamily="34" charset="0"/>
              </a:rPr>
              <a:t>12 LRR </a:t>
            </a:r>
            <a:r>
              <a:rPr lang="it-IT" b="0" i="0" dirty="0" err="1">
                <a:effectLst/>
                <a:latin typeface="Open Sans" panose="020B0606030504020204" pitchFamily="34" charset="0"/>
              </a:rPr>
              <a:t>will</a:t>
            </a:r>
            <a:r>
              <a:rPr lang="it-IT" b="0" i="0" dirty="0">
                <a:effectLst/>
                <a:latin typeface="Open Sans" panose="020B0606030504020204" pitchFamily="34" charset="0"/>
              </a:rPr>
              <a:t> be </a:t>
            </a:r>
            <a:r>
              <a:rPr lang="it-IT" b="0" i="0" dirty="0" err="1">
                <a:effectLst/>
                <a:latin typeface="Open Sans" panose="020B0606030504020204" pitchFamily="34" charset="0"/>
              </a:rPr>
              <a:t>mounted</a:t>
            </a:r>
            <a:r>
              <a:rPr lang="it-IT" b="0" i="0" dirty="0">
                <a:effectLst/>
                <a:latin typeface="Open Sans" panose="020B0606030504020204" pitchFamily="34" charset="0"/>
              </a:rPr>
              <a:t> on the II generation Galileo </a:t>
            </a:r>
            <a:r>
              <a:rPr lang="it-IT" b="0" i="0" dirty="0" err="1">
                <a:effectLst/>
                <a:latin typeface="Open Sans" panose="020B0606030504020204" pitchFamily="34" charset="0"/>
              </a:rPr>
              <a:t>satellites</a:t>
            </a:r>
            <a:r>
              <a:rPr lang="it-IT" b="0" i="0" dirty="0">
                <a:effectLst/>
                <a:latin typeface="Open Sans" panose="020B0606030504020204" pitchFamily="34" charset="0"/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E19CAF-C591-46D0-DD51-52D6AA1BC1BD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3959866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09665E-EA2C-E1D3-2410-64649A07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it-IT" smtClean="0"/>
              <a:pPr/>
              <a:t>25</a:t>
            </a:fld>
            <a:endParaRPr lang="it-IT" dirty="0"/>
          </a:p>
        </p:txBody>
      </p:sp>
      <p:pic>
        <p:nvPicPr>
          <p:cNvPr id="6" name="Immagine 5" descr="Immagine che contiene acciaio, metallo, Ricambio auto, tubo&#10;&#10;Descrizione generata automaticamente">
            <a:extLst>
              <a:ext uri="{FF2B5EF4-FFF2-40B4-BE49-F238E27FC236}">
                <a16:creationId xmlns:a16="http://schemas.microsoft.com/office/drawing/2014/main" id="{4F4ACC5F-7D92-F262-309F-962CDB281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250" y="706826"/>
            <a:ext cx="6264844" cy="3527107"/>
          </a:xfrm>
          <a:prstGeom prst="rect">
            <a:avLst/>
          </a:prstGeom>
        </p:spPr>
      </p:pic>
      <p:pic>
        <p:nvPicPr>
          <p:cNvPr id="1026" name="Picture 2" descr="Formazione =Innovazione: il case study Eurolls Spa - Martedì 28 Settembre,  ore 15:00 | Eurolls">
            <a:extLst>
              <a:ext uri="{FF2B5EF4-FFF2-40B4-BE49-F238E27FC236}">
                <a16:creationId xmlns:a16="http://schemas.microsoft.com/office/drawing/2014/main" id="{8800369B-CCCB-8B49-F16F-9C15FDE92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05" y="2019397"/>
            <a:ext cx="28384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tact | Eurolls">
            <a:extLst>
              <a:ext uri="{FF2B5EF4-FFF2-40B4-BE49-F238E27FC236}">
                <a16:creationId xmlns:a16="http://schemas.microsoft.com/office/drawing/2014/main" id="{220F12A4-476F-9B5A-8338-203896F35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30" y="645494"/>
            <a:ext cx="35433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B146EC-6AA2-9C55-6BDF-E012257938F2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E9B467-0FD2-0275-E306-FA5D07F3D257}"/>
              </a:ext>
            </a:extLst>
          </p:cNvPr>
          <p:cNvSpPr txBox="1"/>
          <p:nvPr/>
        </p:nvSpPr>
        <p:spPr>
          <a:xfrm>
            <a:off x="4606251" y="4422852"/>
            <a:ext cx="6353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physical vapor deposition system was developed to coat the mechanical components produced by </a:t>
            </a:r>
            <a:r>
              <a:rPr lang="en-US" dirty="0" err="1"/>
              <a:t>Eurolls</a:t>
            </a:r>
            <a:r>
              <a:rPr lang="en-US" dirty="0"/>
              <a:t>; </a:t>
            </a:r>
          </a:p>
          <a:p>
            <a:r>
              <a:rPr lang="en-US" dirty="0"/>
              <a:t>this is one of the most advanced technologies used in surface coating processes. </a:t>
            </a:r>
          </a:p>
          <a:p>
            <a:r>
              <a:rPr lang="en-US" dirty="0"/>
              <a:t>These physical processes are particularly ecological, they do not generate any harmful residues.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1A6A44-8FB1-35E1-1F48-590639D283EE}"/>
              </a:ext>
            </a:extLst>
          </p:cNvPr>
          <p:cNvSpPr txBox="1"/>
          <p:nvPr/>
        </p:nvSpPr>
        <p:spPr>
          <a:xfrm>
            <a:off x="4570821" y="6215278"/>
            <a:ext cx="321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(Co-development, co-</a:t>
            </a:r>
            <a:r>
              <a:rPr lang="it-IT" dirty="0" err="1"/>
              <a:t>patenting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4542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B1F0CF-58A9-C2DF-7D13-CCC6DB5E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MACHINA project</a:t>
            </a:r>
          </a:p>
        </p:txBody>
      </p:sp>
      <p:pic>
        <p:nvPicPr>
          <p:cNvPr id="5" name="Segnaposto contenuto 4" descr="Immagine che contiene interno, fuoco&#10;&#10;Descrizione generata automaticamente">
            <a:extLst>
              <a:ext uri="{FF2B5EF4-FFF2-40B4-BE49-F238E27FC236}">
                <a16:creationId xmlns:a16="http://schemas.microsoft.com/office/drawing/2014/main" id="{F899B6A6-44D1-F9E0-DA2E-A96C01B50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757237"/>
            <a:ext cx="7315200" cy="4114800"/>
          </a:xfrm>
        </p:spPr>
      </p:pic>
      <p:pic>
        <p:nvPicPr>
          <p:cNvPr id="5122" name="Picture 2" descr="cern logo da home.cern">
            <a:extLst>
              <a:ext uri="{FF2B5EF4-FFF2-40B4-BE49-F238E27FC236}">
                <a16:creationId xmlns:a16="http://schemas.microsoft.com/office/drawing/2014/main" id="{0C14D510-2E9A-9730-EDF2-87182FA4B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638" y="5835650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B6788B-FC99-67C4-3978-E6B6053EEA07}"/>
              </a:ext>
            </a:extLst>
          </p:cNvPr>
          <p:cNvSpPr txBox="1"/>
          <p:nvPr/>
        </p:nvSpPr>
        <p:spPr>
          <a:xfrm>
            <a:off x="3868738" y="5263355"/>
            <a:ext cx="6383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Compact </a:t>
            </a:r>
            <a:r>
              <a:rPr lang="it-IT" dirty="0" err="1"/>
              <a:t>accelerator</a:t>
            </a:r>
            <a:r>
              <a:rPr lang="it-IT" dirty="0"/>
              <a:t> for PIXE (</a:t>
            </a:r>
            <a:r>
              <a:rPr lang="it-IT" dirty="0" err="1"/>
              <a:t>Particle</a:t>
            </a:r>
            <a:r>
              <a:rPr lang="it-IT" dirty="0"/>
              <a:t> Induced X ray </a:t>
            </a:r>
            <a:r>
              <a:rPr lang="it-IT" dirty="0" err="1"/>
              <a:t>Emission</a:t>
            </a:r>
            <a:r>
              <a:rPr lang="it-IT" dirty="0"/>
              <a:t>)</a:t>
            </a:r>
          </a:p>
          <a:p>
            <a:r>
              <a:rPr lang="it-IT" dirty="0"/>
              <a:t> analysis on cultural </a:t>
            </a:r>
            <a:r>
              <a:rPr lang="it-IT" dirty="0" err="1"/>
              <a:t>heritage</a:t>
            </a:r>
            <a:r>
              <a:rPr lang="it-IT" dirty="0"/>
              <a:t>. Under </a:t>
            </a:r>
            <a:r>
              <a:rPr lang="it-IT" dirty="0" err="1"/>
              <a:t>commissioning</a:t>
            </a:r>
            <a:r>
              <a:rPr lang="it-IT" dirty="0"/>
              <a:t>, </a:t>
            </a:r>
            <a:r>
              <a:rPr lang="it-IT" dirty="0" err="1"/>
              <a:t>installation</a:t>
            </a:r>
            <a:endParaRPr lang="it-IT" dirty="0"/>
          </a:p>
          <a:p>
            <a:r>
              <a:rPr lang="it-IT" dirty="0"/>
              <a:t> in 2024 in Florence</a:t>
            </a:r>
          </a:p>
        </p:txBody>
      </p:sp>
    </p:spTree>
    <p:extLst>
      <p:ext uri="{BB962C8B-B14F-4D97-AF65-F5344CB8AC3E}">
        <p14:creationId xmlns:p14="http://schemas.microsoft.com/office/powerpoint/2010/main" val="351916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40C957D-68BD-A3CD-73AB-CAC8E231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Challenges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64418E-7EC3-F85D-36C1-5736E8412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6736588" cy="5120640"/>
          </a:xfrm>
        </p:spPr>
        <p:txBody>
          <a:bodyPr>
            <a:normAutofit/>
          </a:bodyPr>
          <a:lstStyle/>
          <a:p>
            <a:r>
              <a:rPr lang="it-IT" sz="2400" dirty="0"/>
              <a:t>Cultural change: </a:t>
            </a:r>
            <a:r>
              <a:rPr lang="it-IT" sz="2400" dirty="0" err="1"/>
              <a:t>increase</a:t>
            </a:r>
            <a:r>
              <a:rPr lang="it-IT" sz="2400" dirty="0"/>
              <a:t> the engagement of </a:t>
            </a:r>
            <a:r>
              <a:rPr lang="it-IT" sz="2400" dirty="0" err="1"/>
              <a:t>our</a:t>
            </a:r>
            <a:r>
              <a:rPr lang="it-IT" sz="2400" dirty="0"/>
              <a:t> </a:t>
            </a:r>
            <a:r>
              <a:rPr lang="it-IT" sz="2400" dirty="0" err="1"/>
              <a:t>researchers</a:t>
            </a:r>
            <a:r>
              <a:rPr lang="it-IT" sz="2400" dirty="0"/>
              <a:t> ….</a:t>
            </a:r>
          </a:p>
          <a:p>
            <a:r>
              <a:rPr lang="it-IT" sz="2400" dirty="0" err="1"/>
              <a:t>Increase</a:t>
            </a:r>
            <a:r>
              <a:rPr lang="it-IT" sz="2400" dirty="0"/>
              <a:t> the industrial partnerships: </a:t>
            </a:r>
            <a:r>
              <a:rPr lang="it-IT" sz="2400" dirty="0" err="1"/>
              <a:t>it</a:t>
            </a:r>
            <a:r>
              <a:rPr lang="it-IT" sz="2400" dirty="0"/>
              <a:t> goes a long way to </a:t>
            </a:r>
            <a:r>
              <a:rPr lang="it-IT" sz="2400" dirty="0" err="1"/>
              <a:t>define</a:t>
            </a:r>
            <a:r>
              <a:rPr lang="it-IT" sz="2400" dirty="0"/>
              <a:t> a balance </a:t>
            </a:r>
            <a:r>
              <a:rPr lang="it-IT" sz="2400" dirty="0" err="1"/>
              <a:t>between</a:t>
            </a:r>
            <a:r>
              <a:rPr lang="it-IT" sz="2400" dirty="0"/>
              <a:t> </a:t>
            </a:r>
            <a:r>
              <a:rPr lang="it-IT" sz="2400" dirty="0" err="1"/>
              <a:t>push</a:t>
            </a:r>
            <a:r>
              <a:rPr lang="it-IT" sz="2400" dirty="0"/>
              <a:t> and pull-</a:t>
            </a:r>
            <a:r>
              <a:rPr lang="it-IT" sz="2400" dirty="0" err="1"/>
              <a:t>driven</a:t>
            </a:r>
            <a:r>
              <a:rPr lang="it-IT" sz="2400" dirty="0"/>
              <a:t> KTT strategies </a:t>
            </a:r>
          </a:p>
          <a:p>
            <a:r>
              <a:rPr lang="it-IT" sz="2400" dirty="0"/>
              <a:t>Co-development must be </a:t>
            </a:r>
            <a:r>
              <a:rPr lang="it-IT" sz="2400" dirty="0" err="1"/>
              <a:t>supported</a:t>
            </a:r>
            <a:r>
              <a:rPr lang="it-IT" sz="2400" dirty="0"/>
              <a:t> by </a:t>
            </a:r>
            <a:r>
              <a:rPr lang="it-IT" sz="2400" dirty="0" err="1"/>
              <a:t>proper</a:t>
            </a:r>
            <a:r>
              <a:rPr lang="it-IT" sz="2400" dirty="0"/>
              <a:t> </a:t>
            </a:r>
            <a:r>
              <a:rPr lang="it-IT" sz="2400" dirty="0" err="1"/>
              <a:t>instruments</a:t>
            </a:r>
            <a:r>
              <a:rPr lang="it-IT" sz="2400" dirty="0"/>
              <a:t>: </a:t>
            </a:r>
            <a:r>
              <a:rPr lang="it-IT" sz="2400" dirty="0" err="1"/>
              <a:t>Firs</a:t>
            </a:r>
            <a:r>
              <a:rPr lang="it-IT" sz="2400" dirty="0"/>
              <a:t> </a:t>
            </a:r>
            <a:r>
              <a:rPr lang="it-IT" sz="2400" dirty="0" err="1"/>
              <a:t>bench</a:t>
            </a:r>
            <a:r>
              <a:rPr lang="it-IT" sz="2400" dirty="0"/>
              <a:t> test of an innovation center on additive manufacturing @LNGS is </a:t>
            </a:r>
            <a:r>
              <a:rPr lang="it-IT" sz="2400" dirty="0" err="1"/>
              <a:t>ongoing</a:t>
            </a:r>
            <a:r>
              <a:rPr lang="it-IT" sz="2400" dirty="0"/>
              <a:t>…</a:t>
            </a:r>
          </a:p>
          <a:p>
            <a:r>
              <a:rPr lang="it-IT" sz="2400" dirty="0"/>
              <a:t>EU framework</a:t>
            </a:r>
          </a:p>
          <a:p>
            <a:endParaRPr lang="it-IT" sz="2400" dirty="0"/>
          </a:p>
          <a:p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88F6D9-75A4-94A8-E974-39B17BF064FC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3724333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6" descr="Immagine che contiene natura, acqua, iceberg, ghiaccio&#10;&#10;Descrizione generata automaticamente">
            <a:extLst>
              <a:ext uri="{FF2B5EF4-FFF2-40B4-BE49-F238E27FC236}">
                <a16:creationId xmlns:a16="http://schemas.microsoft.com/office/drawing/2014/main" id="{86C56EED-311F-E170-29CB-74E4B7998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4" r="2" b="23098"/>
          <a:stretch/>
        </p:blipFill>
        <p:spPr>
          <a:xfrm>
            <a:off x="206165" y="727456"/>
            <a:ext cx="9903035" cy="4938149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52167B1-95C4-F73E-49C3-384D2260F4C6}"/>
              </a:ext>
            </a:extLst>
          </p:cNvPr>
          <p:cNvSpPr txBox="1"/>
          <p:nvPr/>
        </p:nvSpPr>
        <p:spPr>
          <a:xfrm>
            <a:off x="8871169" y="5880100"/>
            <a:ext cx="123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848530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7AACDF6-0063-57EB-7157-69BB2C28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14172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C64E1FC9-30B3-534E-B120-97CDA45D5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9" r="23689"/>
          <a:stretch/>
        </p:blipFill>
        <p:spPr>
          <a:xfrm>
            <a:off x="0" y="0"/>
            <a:ext cx="60839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744A67-FB7A-B846-864A-DF4FEFF0E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075" y="2453481"/>
            <a:ext cx="49339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4000" b="1" dirty="0">
                <a:solidFill>
                  <a:srgbClr val="283651"/>
                </a:solidFill>
                <a:latin typeface="+mj-lt"/>
                <a:cs typeface="Arial" panose="020B0604020202020204" pitchFamily="34" charset="0"/>
              </a:rPr>
              <a:t>The INFN is</a:t>
            </a:r>
            <a:endParaRPr lang="it-IT" altLang="it-IT" sz="4000" dirty="0">
              <a:solidFill>
                <a:srgbClr val="28365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787B03-A7E8-D640-B726-8B69C14C1226}"/>
              </a:ext>
            </a:extLst>
          </p:cNvPr>
          <p:cNvSpPr txBox="1">
            <a:spLocks/>
          </p:cNvSpPr>
          <p:nvPr/>
        </p:nvSpPr>
        <p:spPr bwMode="auto">
          <a:xfrm>
            <a:off x="6310075" y="3163405"/>
            <a:ext cx="5331798" cy="396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28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a community of over 6,000 people,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28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with a </a:t>
            </a:r>
            <a:r>
              <a:rPr lang="it-IT" altLang="it-IT" sz="2800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very</a:t>
            </a:r>
            <a:r>
              <a:rPr lang="it-IT" altLang="it-IT" sz="28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sz="2800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focused</a:t>
            </a:r>
            <a:r>
              <a:rPr lang="it-IT" altLang="it-IT" sz="28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mission on </a:t>
            </a:r>
            <a:r>
              <a:rPr lang="en-US" altLang="it-IT" sz="28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theoretical and experimental research in the fields of subnuclear, nuclear and </a:t>
            </a:r>
            <a:r>
              <a:rPr lang="en-US" altLang="it-IT" sz="2800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astroparticle</a:t>
            </a:r>
            <a:r>
              <a:rPr lang="en-US" altLang="it-IT" sz="28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physics. </a:t>
            </a:r>
            <a:endParaRPr lang="it-IT" altLang="it-IT" sz="2800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it-IT" altLang="it-IT" sz="2800" b="1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7CF05C96-41A1-F943-B228-EFC90C559D7C}"/>
              </a:ext>
            </a:extLst>
          </p:cNvPr>
          <p:cNvSpPr/>
          <p:nvPr/>
        </p:nvSpPr>
        <p:spPr>
          <a:xfrm>
            <a:off x="9354784" y="606260"/>
            <a:ext cx="2438400" cy="2438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5CB9BE5-E438-324E-96D6-C7C72065D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656" y="322415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F2035D-AE3E-574D-A963-E9D58066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906" y="150065"/>
            <a:ext cx="2333278" cy="27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7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E48BDA6-E168-2F07-E686-7B212376D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/>
          <a:stretch/>
        </p:blipFill>
        <p:spPr bwMode="auto">
          <a:xfrm>
            <a:off x="4055791" y="1123837"/>
            <a:ext cx="7641837" cy="51743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FF06F46A-8C9E-86A2-0D29-ED4EA10E20A4}"/>
              </a:ext>
            </a:extLst>
          </p:cNvPr>
          <p:cNvSpPr txBox="1">
            <a:spLocks/>
          </p:cNvSpPr>
          <p:nvPr/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Invention</a:t>
            </a:r>
            <a:r>
              <a:rPr lang="it-IT" dirty="0"/>
              <a:t> </a:t>
            </a:r>
            <a:r>
              <a:rPr lang="it-IT" dirty="0" err="1"/>
              <a:t>disclosures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AF8311-B63C-0E1B-7EED-0944532D2CDB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2006729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BFB2EEB-A8B5-CCB0-6F8F-239011616F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"/>
          <a:stretch/>
        </p:blipFill>
        <p:spPr bwMode="auto">
          <a:xfrm>
            <a:off x="4140497" y="116091"/>
            <a:ext cx="7300655" cy="389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CD80CA4-0271-640F-990C-6CB786460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4140497" y="4010596"/>
            <a:ext cx="7934790" cy="230099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4BE2B8-B8FD-B703-AE61-0501559AEE10}"/>
              </a:ext>
            </a:extLst>
          </p:cNvPr>
          <p:cNvSpPr txBox="1"/>
          <p:nvPr/>
        </p:nvSpPr>
        <p:spPr>
          <a:xfrm>
            <a:off x="294222" y="1997839"/>
            <a:ext cx="26717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spc="-6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Licence</a:t>
            </a:r>
            <a:r>
              <a:rPr lang="it-IT" sz="3600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agreements</a:t>
            </a:r>
          </a:p>
          <a:p>
            <a:r>
              <a:rPr lang="it-IT" sz="3600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it-IT" sz="3600" spc="-6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patents</a:t>
            </a:r>
            <a:r>
              <a:rPr lang="it-IT" sz="3600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and know-how</a:t>
            </a:r>
            <a:r>
              <a:rPr lang="it-IT" sz="3200" b="1" dirty="0">
                <a:solidFill>
                  <a:srgbClr val="E6E8EB"/>
                </a:solidFill>
              </a:rPr>
              <a:t>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7231FA-4661-FA2D-6261-59F9C6BBE80B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115234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0D737C-D3D4-202D-7402-1C9F0D0F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PoC</a:t>
            </a:r>
            <a:r>
              <a:rPr lang="it-IT" dirty="0"/>
              <a:t> </a:t>
            </a:r>
            <a:r>
              <a:rPr lang="it-IT" dirty="0" err="1"/>
              <a:t>evaluation</a:t>
            </a:r>
            <a:r>
              <a:rPr lang="it-IT" dirty="0"/>
              <a:t> </a:t>
            </a:r>
            <a:r>
              <a:rPr lang="it-IT" dirty="0" err="1"/>
              <a:t>criteria</a:t>
            </a:r>
            <a:endParaRPr lang="it-IT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936B9AC2-F067-3A1C-DFBD-605399409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230221"/>
              </p:ext>
            </p:extLst>
          </p:nvPr>
        </p:nvGraphicFramePr>
        <p:xfrm>
          <a:off x="448628" y="753903"/>
          <a:ext cx="8454072" cy="13019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9587">
                  <a:extLst>
                    <a:ext uri="{9D8B030D-6E8A-4147-A177-3AD203B41FA5}">
                      <a16:colId xmlns:a16="http://schemas.microsoft.com/office/drawing/2014/main" val="828794994"/>
                    </a:ext>
                  </a:extLst>
                </a:gridCol>
                <a:gridCol w="4994485">
                  <a:extLst>
                    <a:ext uri="{9D8B030D-6E8A-4147-A177-3AD203B41FA5}">
                      <a16:colId xmlns:a16="http://schemas.microsoft.com/office/drawing/2014/main" val="2260965238"/>
                    </a:ext>
                  </a:extLst>
                </a:gridCol>
              </a:tblGrid>
              <a:tr h="19367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666857"/>
                  </a:ext>
                </a:extLst>
              </a:tr>
              <a:tr h="130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u="sng" dirty="0">
                          <a:effectLst/>
                        </a:rPr>
                        <a:t>Criteria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u="sng" dirty="0">
                          <a:effectLst/>
                        </a:rPr>
                        <a:t>Description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6859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Target Market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Clearly defined target market? Is large now or in future? Stable or high growth? High priced niche? 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2816970"/>
                  </a:ext>
                </a:extLst>
              </a:tr>
            </a:tbl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4EC1BB0A-CBE6-6A89-EA32-38266A1E4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378824"/>
              </p:ext>
            </p:extLst>
          </p:nvPr>
        </p:nvGraphicFramePr>
        <p:xfrm>
          <a:off x="448628" y="2297111"/>
          <a:ext cx="8454072" cy="5428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9587">
                  <a:extLst>
                    <a:ext uri="{9D8B030D-6E8A-4147-A177-3AD203B41FA5}">
                      <a16:colId xmlns:a16="http://schemas.microsoft.com/office/drawing/2014/main" val="2729286114"/>
                    </a:ext>
                  </a:extLst>
                </a:gridCol>
                <a:gridCol w="4994485">
                  <a:extLst>
                    <a:ext uri="{9D8B030D-6E8A-4147-A177-3AD203B41FA5}">
                      <a16:colId xmlns:a16="http://schemas.microsoft.com/office/drawing/2014/main" val="10635725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Problem or Need</a:t>
                      </a:r>
                      <a:endParaRPr lang="it-IT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Problem / need is real? Fad / Short term trend?  Sustainable pain, challenge, need?</a:t>
                      </a:r>
                      <a:endParaRPr lang="it-IT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9583210"/>
                  </a:ext>
                </a:extLst>
              </a:tr>
            </a:tbl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10DE67D2-0188-2EE2-6C50-26F3E682E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486034"/>
              </p:ext>
            </p:extLst>
          </p:nvPr>
        </p:nvGraphicFramePr>
        <p:xfrm>
          <a:off x="448628" y="3065634"/>
          <a:ext cx="8454072" cy="8232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9587">
                  <a:extLst>
                    <a:ext uri="{9D8B030D-6E8A-4147-A177-3AD203B41FA5}">
                      <a16:colId xmlns:a16="http://schemas.microsoft.com/office/drawing/2014/main" val="1253866966"/>
                    </a:ext>
                  </a:extLst>
                </a:gridCol>
                <a:gridCol w="4994485">
                  <a:extLst>
                    <a:ext uri="{9D8B030D-6E8A-4147-A177-3AD203B41FA5}">
                      <a16:colId xmlns:a16="http://schemas.microsoft.com/office/drawing/2014/main" val="2411077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Solution/technology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Scientific POC? Industrial POC,? Better, Faster, Cheaper? Brand? Quality? Efficient? Convenient? Unique? Price? Value Prop? Development stage? Regulatory?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7552357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EAF3D8AA-3D5D-FC9A-98E1-3369E5D23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914861"/>
              </p:ext>
            </p:extLst>
          </p:nvPr>
        </p:nvGraphicFramePr>
        <p:xfrm>
          <a:off x="448628" y="4114573"/>
          <a:ext cx="8454072" cy="611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9587">
                  <a:extLst>
                    <a:ext uri="{9D8B030D-6E8A-4147-A177-3AD203B41FA5}">
                      <a16:colId xmlns:a16="http://schemas.microsoft.com/office/drawing/2014/main" val="1646775593"/>
                    </a:ext>
                  </a:extLst>
                </a:gridCol>
                <a:gridCol w="4994485">
                  <a:extLst>
                    <a:ext uri="{9D8B030D-6E8A-4147-A177-3AD203B41FA5}">
                      <a16:colId xmlns:a16="http://schemas.microsoft.com/office/drawing/2014/main" val="2322083141"/>
                    </a:ext>
                  </a:extLst>
                </a:gridCol>
              </a:tblGrid>
              <a:tr h="611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IP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Filed, granted, FTO analysis </a:t>
                      </a:r>
                      <a:r>
                        <a:rPr lang="en-US" sz="1600" dirty="0" err="1">
                          <a:effectLst/>
                        </a:rPr>
                        <a:t>realised</a:t>
                      </a:r>
                      <a:r>
                        <a:rPr lang="en-US" sz="1600" dirty="0">
                          <a:effectLst/>
                        </a:rPr>
                        <a:t>, patent portfolio, patent strategy, trade secrets, know how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3392673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0FEC97F0-9A8E-3D4C-156A-E0F8E4F9F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47737"/>
              </p:ext>
            </p:extLst>
          </p:nvPr>
        </p:nvGraphicFramePr>
        <p:xfrm>
          <a:off x="448628" y="4890233"/>
          <a:ext cx="8454072" cy="5428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9774">
                  <a:extLst>
                    <a:ext uri="{9D8B030D-6E8A-4147-A177-3AD203B41FA5}">
                      <a16:colId xmlns:a16="http://schemas.microsoft.com/office/drawing/2014/main" val="3689401325"/>
                    </a:ext>
                  </a:extLst>
                </a:gridCol>
                <a:gridCol w="4954298">
                  <a:extLst>
                    <a:ext uri="{9D8B030D-6E8A-4147-A177-3AD203B41FA5}">
                      <a16:colId xmlns:a16="http://schemas.microsoft.com/office/drawing/2014/main" val="35323787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Team, Board, Advisors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Industry knowledge, unique skills, leadership, key relationships, prior successes and/or failures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9839072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F10FBD86-4CA6-080D-C8C3-0908220EE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573643"/>
              </p:ext>
            </p:extLst>
          </p:nvPr>
        </p:nvGraphicFramePr>
        <p:xfrm>
          <a:off x="448628" y="5630180"/>
          <a:ext cx="8454072" cy="1103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9587">
                  <a:extLst>
                    <a:ext uri="{9D8B030D-6E8A-4147-A177-3AD203B41FA5}">
                      <a16:colId xmlns:a16="http://schemas.microsoft.com/office/drawing/2014/main" val="1509963577"/>
                    </a:ext>
                  </a:extLst>
                </a:gridCol>
                <a:gridCol w="4994485">
                  <a:extLst>
                    <a:ext uri="{9D8B030D-6E8A-4147-A177-3AD203B41FA5}">
                      <a16:colId xmlns:a16="http://schemas.microsoft.com/office/drawing/2014/main" val="6056357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Competition vs. Competitive Advantages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Market positioning? Direct vs. indirect? Barriers to entry? Differentiation? Simpler alternative exists? Future obsolescence? Unfair or sustainable advantage? Patents? Partners? Key Risks?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3623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234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id="{644CB60A-2792-624E-A19C-B26DDA22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3" y="0"/>
            <a:ext cx="12159574" cy="6858000"/>
          </a:xfrm>
          <a:prstGeom prst="rect">
            <a:avLst/>
          </a:prstGeom>
        </p:spPr>
      </p:pic>
      <p:pic>
        <p:nvPicPr>
          <p:cNvPr id="8" name="Immagine 21">
            <a:extLst>
              <a:ext uri="{FF2B5EF4-FFF2-40B4-BE49-F238E27FC236}">
                <a16:creationId xmlns:a16="http://schemas.microsoft.com/office/drawing/2014/main" id="{7B3577C9-BC7E-4848-AE1A-7D82D31B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2" y="972269"/>
            <a:ext cx="251936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0B83AFB-7365-5D45-A42C-EB751CB72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813" y="5727335"/>
            <a:ext cx="3014111" cy="561082"/>
          </a:xfrm>
          <a:prstGeom prst="rect">
            <a:avLst/>
          </a:prstGeom>
          <a:solidFill>
            <a:srgbClr val="E6E8EB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chemeClr val="tx2"/>
                </a:solidFill>
                <a:latin typeface="+mj-lt"/>
              </a:rPr>
              <a:t>LNL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chemeClr val="tx2"/>
                </a:solidFill>
                <a:latin typeface="+mj-lt"/>
              </a:rPr>
              <a:t>L</a:t>
            </a:r>
            <a:r>
              <a:rPr lang="it-IT" altLang="it-IT" sz="1600" dirty="0" err="1">
                <a:solidFill>
                  <a:schemeClr val="tx2"/>
                </a:solidFill>
                <a:latin typeface="+mj-lt"/>
              </a:rPr>
              <a:t>aboratori</a:t>
            </a:r>
            <a:r>
              <a:rPr lang="it-IT" altLang="it-IT" sz="1600" dirty="0">
                <a:solidFill>
                  <a:schemeClr val="tx2"/>
                </a:solidFill>
                <a:latin typeface="+mj-lt"/>
              </a:rPr>
              <a:t> Nazionali di Legnaro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5D81805-0978-AF49-88D7-D59757D70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728" y="545964"/>
            <a:ext cx="2980038" cy="565232"/>
          </a:xfrm>
          <a:prstGeom prst="rect">
            <a:avLst/>
          </a:prstGeom>
          <a:solidFill>
            <a:srgbClr val="E6E8EB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chemeClr val="tx2"/>
                </a:solidFill>
                <a:latin typeface="+mj-lt"/>
              </a:rPr>
              <a:t>LNF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chemeClr val="tx2"/>
                </a:solidFill>
                <a:latin typeface="+mj-lt"/>
              </a:rPr>
              <a:t>L</a:t>
            </a:r>
            <a:r>
              <a:rPr lang="it-IT" altLang="it-IT" sz="1600" dirty="0" err="1">
                <a:solidFill>
                  <a:schemeClr val="tx2"/>
                </a:solidFill>
                <a:latin typeface="+mj-lt"/>
              </a:rPr>
              <a:t>aboratori</a:t>
            </a:r>
            <a:r>
              <a:rPr lang="it-IT" altLang="it-IT" sz="1600" dirty="0">
                <a:solidFill>
                  <a:schemeClr val="tx2"/>
                </a:solidFill>
                <a:latin typeface="+mj-lt"/>
              </a:rPr>
              <a:t> Nazionali di Frascati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4442B1C-E337-A148-879E-FFF13F95F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0108" y="3183106"/>
            <a:ext cx="3306288" cy="670955"/>
          </a:xfrm>
          <a:prstGeom prst="rect">
            <a:avLst/>
          </a:prstGeom>
          <a:solidFill>
            <a:srgbClr val="E6E8EB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chemeClr val="tx2"/>
                </a:solidFill>
                <a:latin typeface="+mj-lt"/>
              </a:rPr>
              <a:t>LNGS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chemeClr val="tx2"/>
                </a:solidFill>
                <a:latin typeface="+mj-lt"/>
              </a:rPr>
              <a:t>L</a:t>
            </a:r>
            <a:r>
              <a:rPr lang="it-IT" altLang="it-IT" sz="1600" dirty="0" err="1">
                <a:solidFill>
                  <a:schemeClr val="tx2"/>
                </a:solidFill>
                <a:latin typeface="+mj-lt"/>
              </a:rPr>
              <a:t>aboratori</a:t>
            </a:r>
            <a:r>
              <a:rPr lang="it-IT" altLang="it-IT" sz="1600" dirty="0">
                <a:solidFill>
                  <a:schemeClr val="tx2"/>
                </a:solidFill>
                <a:latin typeface="+mj-lt"/>
              </a:rPr>
              <a:t> Nazionali del Gran Sasso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3CF87EE-603B-DC48-A44A-FA4A19924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22" y="5727335"/>
            <a:ext cx="4622280" cy="561082"/>
          </a:xfrm>
          <a:prstGeom prst="rect">
            <a:avLst/>
          </a:prstGeom>
          <a:solidFill>
            <a:srgbClr val="E6E8EB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dirty="0">
                <a:solidFill>
                  <a:schemeClr val="tx2"/>
                </a:solidFill>
                <a:latin typeface="+mj-lt"/>
              </a:rPr>
              <a:t>LNS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chemeClr val="tx2"/>
                </a:solidFill>
                <a:latin typeface="+mj-lt"/>
              </a:rPr>
              <a:t>L</a:t>
            </a:r>
            <a:r>
              <a:rPr lang="it-IT" altLang="it-IT" sz="1600" dirty="0" err="1">
                <a:solidFill>
                  <a:schemeClr val="tx2"/>
                </a:solidFill>
                <a:latin typeface="+mj-lt"/>
              </a:rPr>
              <a:t>aboratori</a:t>
            </a:r>
            <a:r>
              <a:rPr lang="it-IT" altLang="it-IT" sz="1600" dirty="0">
                <a:solidFill>
                  <a:schemeClr val="tx2"/>
                </a:solidFill>
                <a:latin typeface="+mj-lt"/>
              </a:rPr>
              <a:t> Nazionali del Sud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4AD75A4-3567-B149-B0AC-25189B934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4" y="162901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0B21EB07-B3BC-6746-9138-E4D61B1A6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3" y="0"/>
            <a:ext cx="12159574" cy="6858000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5894FB97-400E-5F44-94A1-7E8AD5F21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59574" cy="6858000"/>
          </a:xfrm>
          <a:prstGeom prst="rect">
            <a:avLst/>
          </a:prstGeom>
        </p:spPr>
      </p:pic>
      <p:pic>
        <p:nvPicPr>
          <p:cNvPr id="54" name="Immagine 53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001A2AE1-7A6F-6C46-A79D-5A34606939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59574" cy="6858000"/>
          </a:xfrm>
          <a:prstGeom prst="rect">
            <a:avLst/>
          </a:prstGeom>
        </p:spPr>
      </p:pic>
      <p:pic>
        <p:nvPicPr>
          <p:cNvPr id="56" name="Immagine 55" descr="Immagine che contiene cielo, esterni, tarmac, banchina&#10;&#10;Descrizione generata automaticamente">
            <a:extLst>
              <a:ext uri="{FF2B5EF4-FFF2-40B4-BE49-F238E27FC236}">
                <a16:creationId xmlns:a16="http://schemas.microsoft.com/office/drawing/2014/main" id="{B239CD6C-1C54-1B43-8ED9-23B9DAA6B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62" y="0"/>
            <a:ext cx="12159574" cy="685800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C1C71F60-21E7-9B49-B043-E1711464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685" y="1946162"/>
            <a:ext cx="498363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2600" b="1" dirty="0">
                <a:solidFill>
                  <a:srgbClr val="FF2592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4 National </a:t>
            </a:r>
            <a:r>
              <a:rPr lang="it-IT" altLang="it-IT" sz="2600" b="1" dirty="0" err="1">
                <a:solidFill>
                  <a:srgbClr val="FF2592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Laboratories</a:t>
            </a:r>
            <a:endParaRPr lang="it-IT" altLang="it-IT" sz="2600" b="1" dirty="0">
              <a:solidFill>
                <a:srgbClr val="FF2592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FB272B4D-EFC5-D148-9205-70B250E3D830}"/>
              </a:ext>
            </a:extLst>
          </p:cNvPr>
          <p:cNvSpPr txBox="1">
            <a:spLocks/>
          </p:cNvSpPr>
          <p:nvPr/>
        </p:nvSpPr>
        <p:spPr>
          <a:xfrm>
            <a:off x="2229698" y="459430"/>
            <a:ext cx="3962243" cy="158812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dirty="0">
                <a:solidFill>
                  <a:srgbClr val="283651"/>
                </a:solidFill>
              </a:rPr>
              <a:t>INFN </a:t>
            </a:r>
            <a:r>
              <a:rPr lang="it-IT" altLang="it-IT" sz="5400" b="1" dirty="0" err="1">
                <a:solidFill>
                  <a:srgbClr val="28365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facilities</a:t>
            </a:r>
            <a:endParaRPr lang="it-IT" sz="3200" dirty="0">
              <a:solidFill>
                <a:srgbClr val="283651"/>
              </a:solidFill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477FB6-2FB3-0193-1805-D477CF34EB7D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85307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F971E47-6A3B-E143-B8B6-8E3C6166B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3" y="0"/>
            <a:ext cx="12159574" cy="6858000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4AD75A4-3567-B149-B0AC-25189B934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4" y="162901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C12D155-7519-D045-921F-D8FB38298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355" y="5253059"/>
            <a:ext cx="2858630" cy="56108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GGI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Galileo Galilei </a:t>
            </a:r>
            <a:r>
              <a:rPr lang="it-IT" altLang="it-IT" sz="1600" dirty="0" err="1">
                <a:solidFill>
                  <a:srgbClr val="283651"/>
                </a:solidFill>
                <a:latin typeface="Franklin Gothic Medium" panose="020B0603020102020204" pitchFamily="34" charset="0"/>
              </a:rPr>
              <a:t>Institute</a:t>
            </a:r>
            <a:endParaRPr lang="it-IT" altLang="it-IT" sz="1600" dirty="0">
              <a:solidFill>
                <a:srgbClr val="28365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C2757787-A911-0447-93BC-5DADE162E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76" y="4919258"/>
            <a:ext cx="3309598" cy="6676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TIFPA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Trento Institute for Fundamental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Physics and Applications</a:t>
            </a:r>
            <a:endParaRPr lang="it-IT" altLang="it-IT" sz="1600" dirty="0">
              <a:solidFill>
                <a:srgbClr val="28365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277761E-3D46-8943-B3B6-877A8405C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156" y="1918482"/>
            <a:ext cx="4058516" cy="58943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CNAF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Centro per la ricerca e lo sviluppo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nelle tecnologie informatiche e telematiche</a:t>
            </a:r>
          </a:p>
        </p:txBody>
      </p:sp>
      <p:pic>
        <p:nvPicPr>
          <p:cNvPr id="5" name="Immagine 4" descr="Immagine che contiene luce&#10;&#10;Descrizione generata automaticamente">
            <a:extLst>
              <a:ext uri="{FF2B5EF4-FFF2-40B4-BE49-F238E27FC236}">
                <a16:creationId xmlns:a16="http://schemas.microsoft.com/office/drawing/2014/main" id="{3363E568-1D63-394E-A766-AAD427F46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6" y="0"/>
            <a:ext cx="12159574" cy="6858000"/>
          </a:xfrm>
          <a:prstGeom prst="rect">
            <a:avLst/>
          </a:prstGeom>
        </p:spPr>
      </p:pic>
      <p:pic>
        <p:nvPicPr>
          <p:cNvPr id="7" name="Immagine 6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0539D882-2513-584B-AF01-215D1793F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2" y="0"/>
            <a:ext cx="12159574" cy="6858000"/>
          </a:xfrm>
          <a:prstGeom prst="rect">
            <a:avLst/>
          </a:prstGeom>
        </p:spPr>
      </p:pic>
      <p:pic>
        <p:nvPicPr>
          <p:cNvPr id="16" name="Immagine 15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4E9B12E8-3782-5944-8F27-7ABD6756C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9" y="0"/>
            <a:ext cx="12159574" cy="6858000"/>
          </a:xfrm>
          <a:prstGeom prst="rect">
            <a:avLst/>
          </a:prstGeom>
        </p:spPr>
      </p:pic>
      <p:pic>
        <p:nvPicPr>
          <p:cNvPr id="15" name="Immagine 7">
            <a:extLst>
              <a:ext uri="{FF2B5EF4-FFF2-40B4-BE49-F238E27FC236}">
                <a16:creationId xmlns:a16="http://schemas.microsoft.com/office/drawing/2014/main" id="{07E09090-40D5-204F-B275-E38ABD73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08" y="771023"/>
            <a:ext cx="251936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C1C71F60-21E7-9B49-B043-E1711464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685" y="1946162"/>
            <a:ext cx="348447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2600" b="1" dirty="0">
                <a:solidFill>
                  <a:srgbClr val="F461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3 National Centres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CE797419-0DEE-0F48-A611-45A3216C5A61}"/>
              </a:ext>
            </a:extLst>
          </p:cNvPr>
          <p:cNvSpPr txBox="1">
            <a:spLocks/>
          </p:cNvSpPr>
          <p:nvPr/>
        </p:nvSpPr>
        <p:spPr>
          <a:xfrm>
            <a:off x="2229698" y="459430"/>
            <a:ext cx="3962243" cy="158812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dirty="0">
                <a:solidFill>
                  <a:srgbClr val="283651"/>
                </a:solidFill>
              </a:rPr>
              <a:t>INFN </a:t>
            </a:r>
            <a:r>
              <a:rPr lang="it-IT" altLang="it-IT" sz="5400" b="1" dirty="0" err="1">
                <a:solidFill>
                  <a:srgbClr val="28365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facilities</a:t>
            </a:r>
            <a:endParaRPr lang="it-IT" sz="3200" dirty="0">
              <a:solidFill>
                <a:srgbClr val="283651"/>
              </a:solidFill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F9BDE10-0B4C-3221-9D89-26229FDA7ED9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329941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C1C71F60-21E7-9B49-B043-E1711464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684" y="1946162"/>
            <a:ext cx="433651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2600" dirty="0">
                <a:solidFill>
                  <a:srgbClr val="00B05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 International </a:t>
            </a:r>
            <a:r>
              <a:rPr lang="it-IT" altLang="it-IT" sz="2600" dirty="0" err="1">
                <a:solidFill>
                  <a:srgbClr val="00B05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Consortium</a:t>
            </a:r>
            <a:endParaRPr lang="it-IT" altLang="it-IT" sz="2600" dirty="0">
              <a:solidFill>
                <a:srgbClr val="00B05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4AD75A4-3567-B149-B0AC-25189B934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4" y="162901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id="{E7B3428A-9D2E-684E-B84C-6B49E05EDB89}"/>
              </a:ext>
            </a:extLst>
          </p:cNvPr>
          <p:cNvSpPr/>
          <p:nvPr/>
        </p:nvSpPr>
        <p:spPr>
          <a:xfrm>
            <a:off x="1" y="1371315"/>
            <a:ext cx="12192000" cy="6521942"/>
          </a:xfrm>
          <a:custGeom>
            <a:avLst/>
            <a:gdLst>
              <a:gd name="connsiteX0" fmla="*/ 6875 w 9150875"/>
              <a:gd name="connsiteY0" fmla="*/ 2206936 h 4895134"/>
              <a:gd name="connsiteX1" fmla="*/ 9150875 w 9150875"/>
              <a:gd name="connsiteY1" fmla="*/ 0 h 4895134"/>
              <a:gd name="connsiteX2" fmla="*/ 9150875 w 9150875"/>
              <a:gd name="connsiteY2" fmla="*/ 4805757 h 4895134"/>
              <a:gd name="connsiteX3" fmla="*/ 0 w 9150875"/>
              <a:gd name="connsiteY3" fmla="*/ 4805757 h 4895134"/>
              <a:gd name="connsiteX4" fmla="*/ 0 w 9150875"/>
              <a:gd name="connsiteY4" fmla="*/ 4895134 h 4895134"/>
              <a:gd name="connsiteX5" fmla="*/ 6875 w 9150875"/>
              <a:gd name="connsiteY5" fmla="*/ 2206936 h 489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0875" h="4895134">
                <a:moveTo>
                  <a:pt x="6875" y="2206936"/>
                </a:moveTo>
                <a:lnTo>
                  <a:pt x="9150875" y="0"/>
                </a:lnTo>
                <a:lnTo>
                  <a:pt x="9150875" y="4805757"/>
                </a:lnTo>
                <a:lnTo>
                  <a:pt x="0" y="4805757"/>
                </a:lnTo>
                <a:lnTo>
                  <a:pt x="0" y="4895134"/>
                </a:lnTo>
                <a:cubicBezTo>
                  <a:pt x="2292" y="3999068"/>
                  <a:pt x="4583" y="3103002"/>
                  <a:pt x="6875" y="2206936"/>
                </a:cubicBezTo>
                <a:close/>
              </a:path>
            </a:pathLst>
          </a:custGeom>
          <a:blipFill>
            <a:blip r:embed="rId3"/>
            <a:stretch>
              <a:fillRect l="-219" t="-1000" r="-2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">
            <a:extLst>
              <a:ext uri="{FF2B5EF4-FFF2-40B4-BE49-F238E27FC236}">
                <a16:creationId xmlns:a16="http://schemas.microsoft.com/office/drawing/2014/main" id="{DFE533A7-1D87-9B49-BB5A-2D38827C8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4" y="1068707"/>
            <a:ext cx="251936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7771383-FFCC-E143-845D-2FFF95682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103" y="810233"/>
            <a:ext cx="4077830" cy="561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chemeClr val="tx2"/>
                </a:solidFill>
                <a:latin typeface="Oswald" panose="02000503000000000000" pitchFamily="2" charset="0"/>
              </a:rPr>
              <a:t>EGO-VIRGO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chemeClr val="tx2"/>
                </a:solidFill>
                <a:latin typeface="Oswald" panose="02000503000000000000" pitchFamily="2" charset="0"/>
              </a:rPr>
              <a:t>European Gravitational Observatory</a:t>
            </a:r>
            <a:endParaRPr lang="it-IT" altLang="it-IT" sz="1600" dirty="0">
              <a:solidFill>
                <a:schemeClr val="tx2"/>
              </a:solidFill>
              <a:latin typeface="Oswald" panose="02000503000000000000" pitchFamily="2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4A1A0EF-62E2-7C4B-A69E-1DAEF94F7FBE}"/>
              </a:ext>
            </a:extLst>
          </p:cNvPr>
          <p:cNvSpPr txBox="1">
            <a:spLocks/>
          </p:cNvSpPr>
          <p:nvPr/>
        </p:nvSpPr>
        <p:spPr>
          <a:xfrm>
            <a:off x="2229698" y="459430"/>
            <a:ext cx="3962243" cy="158812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dirty="0">
                <a:solidFill>
                  <a:srgbClr val="283651"/>
                </a:solidFill>
              </a:rPr>
              <a:t>INFN </a:t>
            </a:r>
            <a:r>
              <a:rPr lang="it-IT" altLang="it-IT" sz="5400" b="1" dirty="0" err="1">
                <a:solidFill>
                  <a:srgbClr val="28365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facilities</a:t>
            </a:r>
            <a:endParaRPr lang="it-IT" sz="3200" dirty="0">
              <a:solidFill>
                <a:srgbClr val="283651"/>
              </a:solidFill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544BAA-0A46-2522-16C2-B95445D169FD}"/>
              </a:ext>
            </a:extLst>
          </p:cNvPr>
          <p:cNvSpPr txBox="1"/>
          <p:nvPr/>
        </p:nvSpPr>
        <p:spPr>
          <a:xfrm>
            <a:off x="1" y="7445874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</p:spTree>
    <p:extLst>
      <p:ext uri="{BB962C8B-B14F-4D97-AF65-F5344CB8AC3E}">
        <p14:creationId xmlns:p14="http://schemas.microsoft.com/office/powerpoint/2010/main" val="343385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F462AA6-C1F9-DC4C-A81C-AB29A6F9C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16" y="1781562"/>
            <a:ext cx="7840644" cy="3838649"/>
          </a:xfrm>
          <a:prstGeom prst="rect">
            <a:avLst/>
          </a:prstGeom>
        </p:spPr>
      </p:pic>
      <p:pic>
        <p:nvPicPr>
          <p:cNvPr id="4" name="Immagine 20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0BC51F15-5BBC-0146-9517-708ADCAF3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904" y="4664462"/>
            <a:ext cx="25034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2" descr="Immagine che contiene montagna, erba, esterni, natura&#10;&#10;Descrizione generata automaticamente">
            <a:extLst>
              <a:ext uri="{FF2B5EF4-FFF2-40B4-BE49-F238E27FC236}">
                <a16:creationId xmlns:a16="http://schemas.microsoft.com/office/drawing/2014/main" id="{9C79855A-B1B4-574B-8FF7-D2A1EA99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79" y="679837"/>
            <a:ext cx="32972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4" descr="Immagine che contiene cielo, erba, esterni, edificio&#10;&#10;Descrizione generata automaticamente">
            <a:extLst>
              <a:ext uri="{FF2B5EF4-FFF2-40B4-BE49-F238E27FC236}">
                <a16:creationId xmlns:a16="http://schemas.microsoft.com/office/drawing/2014/main" id="{6F0449C6-B793-BE41-A1D0-06823A9F2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2" b="11826"/>
          <a:stretch/>
        </p:blipFill>
        <p:spPr bwMode="auto">
          <a:xfrm>
            <a:off x="485503" y="692537"/>
            <a:ext cx="2092325" cy="167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6" descr="Immagine che contiene oggetto, interni&#10;&#10;Descrizione generata automaticamente">
            <a:extLst>
              <a:ext uri="{FF2B5EF4-FFF2-40B4-BE49-F238E27FC236}">
                <a16:creationId xmlns:a16="http://schemas.microsoft.com/office/drawing/2014/main" id="{2B5D2638-44FE-2D44-9EDB-65482503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29" y="692537"/>
            <a:ext cx="24733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5269AE4-0231-784C-9967-7A058D0D2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43" y="3250069"/>
            <a:ext cx="3844184" cy="11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3600" dirty="0">
                <a:solidFill>
                  <a:srgbClr val="283651"/>
                </a:solidFill>
                <a:latin typeface="+mn-lt"/>
                <a:cs typeface="Arial" panose="020B0604020202020204" pitchFamily="34" charset="0"/>
              </a:rPr>
              <a:t>An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3600" dirty="0" err="1">
                <a:solidFill>
                  <a:srgbClr val="283651"/>
                </a:solidFill>
                <a:latin typeface="+mj-lt"/>
                <a:cs typeface="Arial" panose="020B0604020202020204" pitchFamily="34" charset="0"/>
              </a:rPr>
              <a:t>international</a:t>
            </a:r>
            <a:r>
              <a:rPr lang="it-IT" altLang="it-IT" sz="3600" dirty="0">
                <a:solidFill>
                  <a:srgbClr val="28365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altLang="it-IT" sz="3600" b="1" dirty="0">
                <a:solidFill>
                  <a:srgbClr val="283651"/>
                </a:solidFill>
                <a:latin typeface="+mj-lt"/>
                <a:cs typeface="Arial" panose="020B0604020202020204" pitchFamily="34" charset="0"/>
              </a:rPr>
              <a:t>DNA</a:t>
            </a:r>
            <a:endParaRPr lang="it-IT" altLang="it-IT" sz="3600" dirty="0">
              <a:solidFill>
                <a:srgbClr val="28365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ttore 4 9">
            <a:extLst>
              <a:ext uri="{FF2B5EF4-FFF2-40B4-BE49-F238E27FC236}">
                <a16:creationId xmlns:a16="http://schemas.microsoft.com/office/drawing/2014/main" id="{5FDDEF39-3D1D-F64C-BC4A-D9B8B0E53D9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34135" y="1782356"/>
            <a:ext cx="1616075" cy="1322387"/>
          </a:xfrm>
          <a:prstGeom prst="bentConnector3">
            <a:avLst>
              <a:gd name="adj1" fmla="val 60192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4 10">
            <a:extLst>
              <a:ext uri="{FF2B5EF4-FFF2-40B4-BE49-F238E27FC236}">
                <a16:creationId xmlns:a16="http://schemas.microsoft.com/office/drawing/2014/main" id="{A3EBD6A1-4020-5D4A-88C2-B67C51EACA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11728" y="2484825"/>
            <a:ext cx="1408113" cy="471488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4 11">
            <a:extLst>
              <a:ext uri="{FF2B5EF4-FFF2-40B4-BE49-F238E27FC236}">
                <a16:creationId xmlns:a16="http://schemas.microsoft.com/office/drawing/2014/main" id="{A1652BCC-9475-E248-89F1-F70A8433380C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77004" y="3762762"/>
            <a:ext cx="1447800" cy="762000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4 13">
            <a:extLst>
              <a:ext uri="{FF2B5EF4-FFF2-40B4-BE49-F238E27FC236}">
                <a16:creationId xmlns:a16="http://schemas.microsoft.com/office/drawing/2014/main" id="{683D35C8-40C2-CD4A-B323-5BF1FE3802C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23422" y="2380844"/>
            <a:ext cx="1303337" cy="190500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33">
            <a:extLst>
              <a:ext uri="{FF2B5EF4-FFF2-40B4-BE49-F238E27FC236}">
                <a16:creationId xmlns:a16="http://schemas.microsoft.com/office/drawing/2014/main" id="{54AF585D-048B-474A-A2AE-A06EBA2E2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1" y="4608900"/>
            <a:ext cx="25654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 descr="Immagine che contiene edificio, cielo, esterni, edificio governativo&#10;&#10;Descrizione generata automaticamente">
            <a:extLst>
              <a:ext uri="{FF2B5EF4-FFF2-40B4-BE49-F238E27FC236}">
                <a16:creationId xmlns:a16="http://schemas.microsoft.com/office/drawing/2014/main" id="{83A5A0C3-CA9C-3F46-BFDB-55BA45C7F6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7186" y="4664462"/>
            <a:ext cx="3452811" cy="1726406"/>
          </a:xfrm>
          <a:prstGeom prst="rect">
            <a:avLst/>
          </a:prstGeom>
        </p:spPr>
      </p:pic>
      <p:cxnSp>
        <p:nvCxnSpPr>
          <p:cNvPr id="13" name="Connettore 4 12">
            <a:extLst>
              <a:ext uri="{FF2B5EF4-FFF2-40B4-BE49-F238E27FC236}">
                <a16:creationId xmlns:a16="http://schemas.microsoft.com/office/drawing/2014/main" id="{77F57586-4707-3741-93E9-A5B5A4D6530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15560" y="4304893"/>
            <a:ext cx="1665288" cy="168275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FD5951-CF06-86DE-6341-D4FA96D373BF}"/>
              </a:ext>
            </a:extLst>
          </p:cNvPr>
          <p:cNvSpPr txBox="1"/>
          <p:nvPr/>
        </p:nvSpPr>
        <p:spPr>
          <a:xfrm>
            <a:off x="151681" y="6555347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D42BB4B5-A651-A210-F6B2-ABDDB7DA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5091" y="6389960"/>
            <a:ext cx="1530927" cy="365125"/>
          </a:xfrm>
        </p:spPr>
        <p:txBody>
          <a:bodyPr/>
          <a:lstStyle/>
          <a:p>
            <a:fld id="{8699F50C-BE38-4BD0-BA84-9B090E1F2B9B}" type="slidenum">
              <a:rPr lang="it-IT" smtClean="0"/>
              <a:pPr/>
              <a:t>7</a:t>
            </a:fld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46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351C50C-058C-FA41-9EE3-D78825E98197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B1DF7CB4-FB77-C34F-A4C9-34BE7E304B4B}"/>
              </a:ext>
            </a:extLst>
          </p:cNvPr>
          <p:cNvSpPr txBox="1">
            <a:spLocks/>
          </p:cNvSpPr>
          <p:nvPr/>
        </p:nvSpPr>
        <p:spPr>
          <a:xfrm>
            <a:off x="106382" y="2823779"/>
            <a:ext cx="5028326" cy="158812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bg1"/>
                </a:solidFill>
                <a:latin typeface="+mn-lt"/>
              </a:rPr>
              <a:t>The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400" dirty="0">
                <a:solidFill>
                  <a:schemeClr val="bg1"/>
                </a:solidFill>
              </a:rPr>
              <a:t>5 </a:t>
            </a:r>
            <a:r>
              <a:rPr lang="it-IT" sz="4400" dirty="0" err="1">
                <a:solidFill>
                  <a:schemeClr val="bg1"/>
                </a:solidFill>
              </a:rPr>
              <a:t>research</a:t>
            </a:r>
            <a:r>
              <a:rPr lang="it-IT" sz="4400" dirty="0">
                <a:solidFill>
                  <a:schemeClr val="bg1"/>
                </a:solidFill>
              </a:rPr>
              <a:t> </a:t>
            </a:r>
            <a:r>
              <a:rPr lang="it-IT" sz="4400" dirty="0" err="1">
                <a:solidFill>
                  <a:schemeClr val="bg1"/>
                </a:solidFill>
              </a:rPr>
              <a:t>lines</a:t>
            </a:r>
            <a:r>
              <a:rPr lang="it-IT" sz="4400" dirty="0">
                <a:solidFill>
                  <a:schemeClr val="bg1"/>
                </a:solidFill>
              </a:rPr>
              <a:t>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  <a:latin typeface="+mn-lt"/>
              </a:rPr>
              <a:t>and the National </a:t>
            </a:r>
          </a:p>
          <a:p>
            <a:r>
              <a:rPr lang="it-IT" sz="3200" dirty="0" err="1">
                <a:solidFill>
                  <a:schemeClr val="bg1"/>
                </a:solidFill>
                <a:latin typeface="+mn-lt"/>
              </a:rPr>
              <a:t>Scientific</a:t>
            </a:r>
            <a:r>
              <a:rPr lang="it-IT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+mn-lt"/>
              </a:rPr>
              <a:t>Committee</a:t>
            </a:r>
            <a:endParaRPr lang="it-IT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0C29C2B-0F64-0041-B531-7BCC182C3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396" y="0"/>
            <a:ext cx="7196222" cy="6858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DCB0B3-488E-AF15-A204-62A1C7795C1E}"/>
              </a:ext>
            </a:extLst>
          </p:cNvPr>
          <p:cNvSpPr txBox="1"/>
          <p:nvPr/>
        </p:nvSpPr>
        <p:spPr>
          <a:xfrm>
            <a:off x="106382" y="591883"/>
            <a:ext cx="6094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8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All of the INFN’s research activities are undertaken within a framework of international competition, in close collaboration with Italian universities.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0226CA-0E5F-9E1E-CBBF-0BA9DA79E2BA}"/>
              </a:ext>
            </a:extLst>
          </p:cNvPr>
          <p:cNvSpPr txBox="1"/>
          <p:nvPr/>
        </p:nvSpPr>
        <p:spPr>
          <a:xfrm>
            <a:off x="151681" y="6389960"/>
            <a:ext cx="23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</a:rPr>
              <a:t>TIPP2023 | M. Cestelli Guidi</a:t>
            </a:r>
          </a:p>
        </p:txBody>
      </p:sp>
      <p:sp>
        <p:nvSpPr>
          <p:cNvPr id="12" name="Segnaposto numero diapositiva 2">
            <a:extLst>
              <a:ext uri="{FF2B5EF4-FFF2-40B4-BE49-F238E27FC236}">
                <a16:creationId xmlns:a16="http://schemas.microsoft.com/office/drawing/2014/main" id="{2DE61D62-8468-E967-21FE-56B9FD47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1073" y="5825028"/>
            <a:ext cx="1530927" cy="365125"/>
          </a:xfrm>
        </p:spPr>
        <p:txBody>
          <a:bodyPr/>
          <a:lstStyle/>
          <a:p>
            <a:fld id="{8699F50C-BE38-4BD0-BA84-9B090E1F2B9B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14" name="Immagine 13" descr="Immagine che contiene Carattere, simbolo, Elementi grafici, logo&#10;&#10;Descrizione generata automaticamente">
            <a:extLst>
              <a:ext uri="{FF2B5EF4-FFF2-40B4-BE49-F238E27FC236}">
                <a16:creationId xmlns:a16="http://schemas.microsoft.com/office/drawing/2014/main" id="{841820A8-ED6F-20B2-FD3A-C664FE9ED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3460739"/>
            <a:ext cx="2933700" cy="146685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45A12FD-E65E-21AE-F57B-458D45076109}"/>
              </a:ext>
            </a:extLst>
          </p:cNvPr>
          <p:cNvSpPr txBox="1"/>
          <p:nvPr/>
        </p:nvSpPr>
        <p:spPr>
          <a:xfrm>
            <a:off x="-158750" y="528190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CSN5 coordinates technological research and promotes the development of instruments, methods, and technologies for fundamental physics, as well as their application also in other scientific fields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976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944903C6-A7AE-460F-BE4D-06C95BD0D9EF}"/>
              </a:ext>
            </a:extLst>
          </p:cNvPr>
          <p:cNvGraphicFramePr/>
          <p:nvPr/>
        </p:nvGraphicFramePr>
        <p:xfrm>
          <a:off x="3662709" y="1847872"/>
          <a:ext cx="5190672" cy="3209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3934FFEC-F36C-4384-9607-3EC77F168A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4303290"/>
              </p:ext>
            </p:extLst>
          </p:nvPr>
        </p:nvGraphicFramePr>
        <p:xfrm>
          <a:off x="330773" y="1678911"/>
          <a:ext cx="3603172" cy="3608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F4B7D910-891F-483A-80D9-F777F84AF040}"/>
              </a:ext>
            </a:extLst>
          </p:cNvPr>
          <p:cNvGraphicFramePr/>
          <p:nvPr/>
        </p:nvGraphicFramePr>
        <p:xfrm>
          <a:off x="7749480" y="872172"/>
          <a:ext cx="42263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" name="Freccia bidirezionale orizzontale 4">
            <a:extLst>
              <a:ext uri="{FF2B5EF4-FFF2-40B4-BE49-F238E27FC236}">
                <a16:creationId xmlns:a16="http://schemas.microsoft.com/office/drawing/2014/main" id="{CDD03C13-3394-6E04-FE55-C23834582695}"/>
              </a:ext>
            </a:extLst>
          </p:cNvPr>
          <p:cNvSpPr/>
          <p:nvPr/>
        </p:nvSpPr>
        <p:spPr>
          <a:xfrm>
            <a:off x="4340506" y="3214714"/>
            <a:ext cx="740780" cy="29241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78400D-D386-71A9-0D9F-780D7B1EB19A}"/>
              </a:ext>
            </a:extLst>
          </p:cNvPr>
          <p:cNvSpPr txBox="1"/>
          <p:nvPr/>
        </p:nvSpPr>
        <p:spPr>
          <a:xfrm>
            <a:off x="0" y="762000"/>
            <a:ext cx="2719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KTT </a:t>
            </a:r>
            <a:r>
              <a:rPr lang="it-IT" sz="2800" b="1" dirty="0" err="1">
                <a:solidFill>
                  <a:schemeClr val="bg1"/>
                </a:solidFill>
              </a:rPr>
              <a:t>organization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7" name="Segnaposto contenuto 6" descr="Gruppo di persone con riempimento a tinta unita">
            <a:extLst>
              <a:ext uri="{FF2B5EF4-FFF2-40B4-BE49-F238E27FC236}">
                <a16:creationId xmlns:a16="http://schemas.microsoft.com/office/drawing/2014/main" id="{8438817D-BF00-2359-8CDF-FD99489242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650653" y="4527681"/>
            <a:ext cx="1302815" cy="1302815"/>
          </a:xfrm>
          <a:prstGeom prst="rect">
            <a:avLst/>
          </a:prstGeom>
        </p:spPr>
      </p:pic>
      <p:pic>
        <p:nvPicPr>
          <p:cNvPr id="11" name="Elemento grafico 10" descr="Buona idea con riempimento a tinta unita">
            <a:extLst>
              <a:ext uri="{FF2B5EF4-FFF2-40B4-BE49-F238E27FC236}">
                <a16:creationId xmlns:a16="http://schemas.microsoft.com/office/drawing/2014/main" id="{BFEF824F-0924-C555-1C91-92611846D11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5107" y="3634102"/>
            <a:ext cx="914400" cy="914400"/>
          </a:xfrm>
          <a:prstGeom prst="rect">
            <a:avLst/>
          </a:prstGeom>
        </p:spPr>
      </p:pic>
      <p:pic>
        <p:nvPicPr>
          <p:cNvPr id="13" name="Elemento grafico 12" descr="Obiettivo con riempimento a tinta unita">
            <a:extLst>
              <a:ext uri="{FF2B5EF4-FFF2-40B4-BE49-F238E27FC236}">
                <a16:creationId xmlns:a16="http://schemas.microsoft.com/office/drawing/2014/main" id="{7AC8C723-ECA5-9FFE-3D4C-9DE82DE4D31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37864" y="17988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55625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6c870aa9-b4f1-4b86-8829-e2753744c8f4">
      <Terms xmlns="http://schemas.microsoft.com/office/infopath/2007/PartnerControls"/>
    </lcf76f155ced4ddcb4097134ff3c332f>
    <_ip_UnifiedCompliancePolicyProperties xmlns="http://schemas.microsoft.com/sharepoint/v3" xsi:nil="true"/>
    <TaxCatchAll xmlns="e2bf985c-3fe6-4c27-9798-4c8c239c9f5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E7BA55784F2143B1FF700D1FEAAF5D" ma:contentTypeVersion="18" ma:contentTypeDescription="Create a new document." ma:contentTypeScope="" ma:versionID="6b961968f3587c774441fc629ddc275f">
  <xsd:schema xmlns:xsd="http://www.w3.org/2001/XMLSchema" xmlns:xs="http://www.w3.org/2001/XMLSchema" xmlns:p="http://schemas.microsoft.com/office/2006/metadata/properties" xmlns:ns1="http://schemas.microsoft.com/sharepoint/v3" xmlns:ns2="6c870aa9-b4f1-4b86-8829-e2753744c8f4" xmlns:ns3="e2bf985c-3fe6-4c27-9798-4c8c239c9f5d" targetNamespace="http://schemas.microsoft.com/office/2006/metadata/properties" ma:root="true" ma:fieldsID="ab56d08ff4ca693df9f2a38da01ab7f7" ns1:_="" ns2:_="" ns3:_="">
    <xsd:import namespace="http://schemas.microsoft.com/sharepoint/v3"/>
    <xsd:import namespace="6c870aa9-b4f1-4b86-8829-e2753744c8f4"/>
    <xsd:import namespace="e2bf985c-3fe6-4c27-9798-4c8c239c9f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70aa9-b4f1-4b86-8829-e2753744c8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f985c-3fe6-4c27-9798-4c8c239c9f5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3c07ffa-9960-4f92-972f-e1016276b281}" ma:internalName="TaxCatchAll" ma:showField="CatchAllData" ma:web="e2bf985c-3fe6-4c27-9798-4c8c239c9f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278997-D898-4B03-8983-1FA3861DC19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6c870aa9-b4f1-4b86-8829-e2753744c8f4"/>
    <ds:schemaRef ds:uri="e2bf985c-3fe6-4c27-9798-4c8c239c9f5d"/>
  </ds:schemaRefs>
</ds:datastoreItem>
</file>

<file path=customXml/itemProps2.xml><?xml version="1.0" encoding="utf-8"?>
<ds:datastoreItem xmlns:ds="http://schemas.openxmlformats.org/officeDocument/2006/customXml" ds:itemID="{73821B42-74CE-4C91-9B6D-A203CBC42F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1D4DE7-7C7C-4CDC-8617-E1480FC702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c870aa9-b4f1-4b86-8829-e2753744c8f4"/>
    <ds:schemaRef ds:uri="e2bf985c-3fe6-4c27-9798-4c8c239c9f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0</TotalTime>
  <Words>1122</Words>
  <Application>Microsoft Office PowerPoint</Application>
  <PresentationFormat>Widescreen</PresentationFormat>
  <Paragraphs>223</Paragraphs>
  <Slides>32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4" baseType="lpstr">
      <vt:lpstr>Arial</vt:lpstr>
      <vt:lpstr>Arial</vt:lpstr>
      <vt:lpstr>Arial Nova Light</vt:lpstr>
      <vt:lpstr>Calibri</vt:lpstr>
      <vt:lpstr>Franklin Gothic Book</vt:lpstr>
      <vt:lpstr>Franklin Gothic Medium</vt:lpstr>
      <vt:lpstr>Open Sans</vt:lpstr>
      <vt:lpstr>Oswald</vt:lpstr>
      <vt:lpstr>Times New Roman</vt:lpstr>
      <vt:lpstr>Wingdings</vt:lpstr>
      <vt:lpstr>Wingdings 2</vt:lpstr>
      <vt:lpstr>Cornice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Where we are:</vt:lpstr>
      <vt:lpstr>KTT Unit: Internal actions</vt:lpstr>
      <vt:lpstr>Technology scouting and valorization:  PoC strategic actions</vt:lpstr>
      <vt:lpstr>PoC program outcome</vt:lpstr>
      <vt:lpstr>Presentazione standard di PowerPoint</vt:lpstr>
      <vt:lpstr>KTT Unit: Partnership/exploitation</vt:lpstr>
      <vt:lpstr>Presentazione standard di PowerPoint</vt:lpstr>
      <vt:lpstr>Presentazione standard di PowerPoint</vt:lpstr>
      <vt:lpstr>~200 company profiling</vt:lpstr>
      <vt:lpstr>Impact on supplier companies</vt:lpstr>
      <vt:lpstr>Measuring the impact of Big Science on suppliers companies </vt:lpstr>
      <vt:lpstr>Presentazione standard di PowerPoint</vt:lpstr>
      <vt:lpstr>Presentazione standard di PowerPoint</vt:lpstr>
      <vt:lpstr>Centro Nazionale di Adroterapia Oncologica</vt:lpstr>
      <vt:lpstr>Presentazione standard di PowerPoint</vt:lpstr>
      <vt:lpstr>Presentazione standard di PowerPoint</vt:lpstr>
      <vt:lpstr>The MACHINA project</vt:lpstr>
      <vt:lpstr>Challenges</vt:lpstr>
      <vt:lpstr>Presentazione standard di PowerPoint</vt:lpstr>
      <vt:lpstr>Backup</vt:lpstr>
      <vt:lpstr>Presentazione standard di PowerPoint</vt:lpstr>
      <vt:lpstr>Presentazione standard di PowerPoint</vt:lpstr>
      <vt:lpstr>PoC evaluation criteria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Mariangela Cestelli Guidi</cp:lastModifiedBy>
  <cp:revision>164</cp:revision>
  <dcterms:created xsi:type="dcterms:W3CDTF">2021-01-25T12:14:57Z</dcterms:created>
  <dcterms:modified xsi:type="dcterms:W3CDTF">2023-09-06T10:46:15Z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0x010100E8E7BA55784F2143B1FF700D1FEAAF5D</vt:lpwstr>
  </property>
  <property fmtid="{D5CDD505-2E9C-101B-9397-08002B2CF9AE}" pid="3" name="MediaServiceImageTags">
    <vt:lpwstr/>
  </property>
</Properties>
</file>