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3.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4.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5.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6.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7.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8.xml" ContentType="application/vnd.openxmlformats-officedocument.themeOverride+xml"/>
  <Override PartName="/ppt/notesSlides/notesSlide22.xml" ContentType="application/vnd.openxmlformats-officedocument.presentationml.notesSlide+xml"/>
  <Override PartName="/ppt/theme/themeOverride9.xml" ContentType="application/vnd.openxmlformats-officedocument.themeOverride+xml"/>
  <Override PartName="/ppt/notesSlides/notesSlide23.xml" ContentType="application/vnd.openxmlformats-officedocument.presentationml.notesSlide+xml"/>
  <Override PartName="/ppt/theme/themeOverride10.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11.xml" ContentType="application/vnd.openxmlformats-officedocument.themeOverride+xml"/>
  <Override PartName="/ppt/notesSlides/notesSlide26.xml" ContentType="application/vnd.openxmlformats-officedocument.presentationml.notesSlide+xml"/>
  <Override PartName="/ppt/theme/themeOverride12.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13.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14.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15.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16.xml" ContentType="application/vnd.openxmlformats-officedocument.themeOverride+xml"/>
  <Override PartName="/ppt/notesSlides/notesSlide46.xml" ContentType="application/vnd.openxmlformats-officedocument.presentationml.notesSlide+xml"/>
  <Override PartName="/ppt/theme/themeOverride17.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 id="2147484092" r:id="rId2"/>
    <p:sldMasterId id="2147484106" r:id="rId3"/>
    <p:sldMasterId id="2147484119" r:id="rId4"/>
    <p:sldMasterId id="2147484133" r:id="rId5"/>
    <p:sldMasterId id="2147484146" r:id="rId6"/>
    <p:sldMasterId id="2147484158" r:id="rId7"/>
    <p:sldMasterId id="2147484171" r:id="rId8"/>
    <p:sldMasterId id="2147484198" r:id="rId9"/>
    <p:sldMasterId id="2147484210" r:id="rId10"/>
    <p:sldMasterId id="2147484223" r:id="rId11"/>
  </p:sldMasterIdLst>
  <p:notesMasterIdLst>
    <p:notesMasterId r:id="rId133"/>
  </p:notesMasterIdLst>
  <p:handoutMasterIdLst>
    <p:handoutMasterId r:id="rId134"/>
  </p:handoutMasterIdLst>
  <p:sldIdLst>
    <p:sldId id="663" r:id="rId12"/>
    <p:sldId id="710" r:id="rId13"/>
    <p:sldId id="400" r:id="rId14"/>
    <p:sldId id="724" r:id="rId15"/>
    <p:sldId id="564" r:id="rId16"/>
    <p:sldId id="1057" r:id="rId17"/>
    <p:sldId id="1118" r:id="rId18"/>
    <p:sldId id="1119" r:id="rId19"/>
    <p:sldId id="524" r:id="rId20"/>
    <p:sldId id="607" r:id="rId21"/>
    <p:sldId id="609" r:id="rId22"/>
    <p:sldId id="1938" r:id="rId23"/>
    <p:sldId id="1956" r:id="rId24"/>
    <p:sldId id="610" r:id="rId25"/>
    <p:sldId id="611" r:id="rId26"/>
    <p:sldId id="1887" r:id="rId27"/>
    <p:sldId id="714" r:id="rId28"/>
    <p:sldId id="2018" r:id="rId29"/>
    <p:sldId id="619" r:id="rId30"/>
    <p:sldId id="620" r:id="rId31"/>
    <p:sldId id="631" r:id="rId32"/>
    <p:sldId id="633" r:id="rId33"/>
    <p:sldId id="635" r:id="rId34"/>
    <p:sldId id="614" r:id="rId35"/>
    <p:sldId id="634" r:id="rId36"/>
    <p:sldId id="699" r:id="rId37"/>
    <p:sldId id="700" r:id="rId38"/>
    <p:sldId id="701" r:id="rId39"/>
    <p:sldId id="702" r:id="rId40"/>
    <p:sldId id="703" r:id="rId41"/>
    <p:sldId id="704" r:id="rId42"/>
    <p:sldId id="705" r:id="rId43"/>
    <p:sldId id="706" r:id="rId44"/>
    <p:sldId id="667" r:id="rId45"/>
    <p:sldId id="681" r:id="rId46"/>
    <p:sldId id="2025" r:id="rId47"/>
    <p:sldId id="679" r:id="rId48"/>
    <p:sldId id="645" r:id="rId49"/>
    <p:sldId id="2026" r:id="rId50"/>
    <p:sldId id="624" r:id="rId51"/>
    <p:sldId id="664" r:id="rId52"/>
    <p:sldId id="644" r:id="rId53"/>
    <p:sldId id="708" r:id="rId54"/>
    <p:sldId id="641" r:id="rId55"/>
    <p:sldId id="643" r:id="rId56"/>
    <p:sldId id="642" r:id="rId57"/>
    <p:sldId id="615" r:id="rId58"/>
    <p:sldId id="2028" r:id="rId59"/>
    <p:sldId id="695" r:id="rId60"/>
    <p:sldId id="2033" r:id="rId61"/>
    <p:sldId id="795" r:id="rId62"/>
    <p:sldId id="698" r:id="rId63"/>
    <p:sldId id="2036" r:id="rId64"/>
    <p:sldId id="2034" r:id="rId65"/>
    <p:sldId id="2035" r:id="rId66"/>
    <p:sldId id="2037" r:id="rId67"/>
    <p:sldId id="2038" r:id="rId68"/>
    <p:sldId id="2039" r:id="rId69"/>
    <p:sldId id="560" r:id="rId70"/>
    <p:sldId id="582" r:id="rId71"/>
    <p:sldId id="1122" r:id="rId72"/>
    <p:sldId id="627" r:id="rId73"/>
    <p:sldId id="628" r:id="rId74"/>
    <p:sldId id="2027" r:id="rId75"/>
    <p:sldId id="1125" r:id="rId76"/>
    <p:sldId id="2022" r:id="rId77"/>
    <p:sldId id="707" r:id="rId78"/>
    <p:sldId id="616" r:id="rId79"/>
    <p:sldId id="675" r:id="rId80"/>
    <p:sldId id="689" r:id="rId81"/>
    <p:sldId id="676" r:id="rId82"/>
    <p:sldId id="2020" r:id="rId83"/>
    <p:sldId id="2016" r:id="rId84"/>
    <p:sldId id="845" r:id="rId85"/>
    <p:sldId id="846" r:id="rId86"/>
    <p:sldId id="646" r:id="rId87"/>
    <p:sldId id="617" r:id="rId88"/>
    <p:sldId id="684" r:id="rId89"/>
    <p:sldId id="618" r:id="rId90"/>
    <p:sldId id="649" r:id="rId91"/>
    <p:sldId id="630" r:id="rId92"/>
    <p:sldId id="2030" r:id="rId93"/>
    <p:sldId id="972" r:id="rId94"/>
    <p:sldId id="751" r:id="rId95"/>
    <p:sldId id="897" r:id="rId96"/>
    <p:sldId id="967" r:id="rId97"/>
    <p:sldId id="968" r:id="rId98"/>
    <p:sldId id="2021" r:id="rId99"/>
    <p:sldId id="2023" r:id="rId100"/>
    <p:sldId id="2041" r:id="rId101"/>
    <p:sldId id="1966" r:id="rId102"/>
    <p:sldId id="766" r:id="rId103"/>
    <p:sldId id="2031" r:id="rId104"/>
    <p:sldId id="849" r:id="rId105"/>
    <p:sldId id="550" r:id="rId106"/>
    <p:sldId id="262" r:id="rId107"/>
    <p:sldId id="1120" r:id="rId108"/>
    <p:sldId id="420" r:id="rId109"/>
    <p:sldId id="1971" r:id="rId110"/>
    <p:sldId id="2015" r:id="rId111"/>
    <p:sldId id="1007" r:id="rId112"/>
    <p:sldId id="1957" r:id="rId113"/>
    <p:sldId id="596" r:id="rId114"/>
    <p:sldId id="597" r:id="rId115"/>
    <p:sldId id="598" r:id="rId116"/>
    <p:sldId id="599" r:id="rId117"/>
    <p:sldId id="600" r:id="rId118"/>
    <p:sldId id="605" r:id="rId119"/>
    <p:sldId id="601" r:id="rId120"/>
    <p:sldId id="1070" r:id="rId121"/>
    <p:sldId id="693" r:id="rId122"/>
    <p:sldId id="692" r:id="rId123"/>
    <p:sldId id="694" r:id="rId124"/>
    <p:sldId id="691" r:id="rId125"/>
    <p:sldId id="670" r:id="rId126"/>
    <p:sldId id="666" r:id="rId127"/>
    <p:sldId id="671" r:id="rId128"/>
    <p:sldId id="672" r:id="rId129"/>
    <p:sldId id="680" r:id="rId130"/>
    <p:sldId id="603" r:id="rId131"/>
    <p:sldId id="2040" r:id="rId132"/>
  </p:sldIdLst>
  <p:sldSz cx="9906000" cy="6858000" type="A4"/>
  <p:notesSz cx="7138988" cy="9372600"/>
  <p:defaultTextStyle>
    <a:defPPr>
      <a:defRPr lang="en-GB"/>
    </a:defPPr>
    <a:lvl1pPr algn="l" rtl="0" eaLnBrk="0" fontAlgn="base" hangingPunct="0">
      <a:spcBef>
        <a:spcPct val="0"/>
      </a:spcBef>
      <a:spcAft>
        <a:spcPct val="0"/>
      </a:spcAft>
      <a:defRPr sz="2400" i="1" u="sng" kern="1200">
        <a:solidFill>
          <a:schemeClr val="tx1"/>
        </a:solidFill>
        <a:latin typeface="Comic Sans MS" panose="030F0902030302020204" pitchFamily="66" charset="0"/>
        <a:ea typeface="ＭＳ Ｐゴシック" panose="020B0600070205080204" pitchFamily="34" charset="-128"/>
        <a:cs typeface="+mn-cs"/>
      </a:defRPr>
    </a:lvl1pPr>
    <a:lvl2pPr marL="457200" algn="l" rtl="0" eaLnBrk="0" fontAlgn="base" hangingPunct="0">
      <a:spcBef>
        <a:spcPct val="0"/>
      </a:spcBef>
      <a:spcAft>
        <a:spcPct val="0"/>
      </a:spcAft>
      <a:defRPr sz="2400" i="1" u="sng" kern="1200">
        <a:solidFill>
          <a:schemeClr val="tx1"/>
        </a:solidFill>
        <a:latin typeface="Comic Sans MS" panose="030F0902030302020204" pitchFamily="66" charset="0"/>
        <a:ea typeface="ＭＳ Ｐゴシック" panose="020B0600070205080204" pitchFamily="34" charset="-128"/>
        <a:cs typeface="+mn-cs"/>
      </a:defRPr>
    </a:lvl2pPr>
    <a:lvl3pPr marL="914400" algn="l" rtl="0" eaLnBrk="0" fontAlgn="base" hangingPunct="0">
      <a:spcBef>
        <a:spcPct val="0"/>
      </a:spcBef>
      <a:spcAft>
        <a:spcPct val="0"/>
      </a:spcAft>
      <a:defRPr sz="2400" i="1" u="sng" kern="1200">
        <a:solidFill>
          <a:schemeClr val="tx1"/>
        </a:solidFill>
        <a:latin typeface="Comic Sans MS" panose="030F0902030302020204" pitchFamily="66" charset="0"/>
        <a:ea typeface="ＭＳ Ｐゴシック" panose="020B0600070205080204" pitchFamily="34" charset="-128"/>
        <a:cs typeface="+mn-cs"/>
      </a:defRPr>
    </a:lvl3pPr>
    <a:lvl4pPr marL="1371600" algn="l" rtl="0" eaLnBrk="0" fontAlgn="base" hangingPunct="0">
      <a:spcBef>
        <a:spcPct val="0"/>
      </a:spcBef>
      <a:spcAft>
        <a:spcPct val="0"/>
      </a:spcAft>
      <a:defRPr sz="2400" i="1" u="sng" kern="1200">
        <a:solidFill>
          <a:schemeClr val="tx1"/>
        </a:solidFill>
        <a:latin typeface="Comic Sans MS" panose="030F0902030302020204" pitchFamily="66" charset="0"/>
        <a:ea typeface="ＭＳ Ｐゴシック" panose="020B0600070205080204" pitchFamily="34" charset="-128"/>
        <a:cs typeface="+mn-cs"/>
      </a:defRPr>
    </a:lvl4pPr>
    <a:lvl5pPr marL="1828800" algn="l" rtl="0" eaLnBrk="0" fontAlgn="base" hangingPunct="0">
      <a:spcBef>
        <a:spcPct val="0"/>
      </a:spcBef>
      <a:spcAft>
        <a:spcPct val="0"/>
      </a:spcAft>
      <a:defRPr sz="2400" i="1" u="sng" kern="1200">
        <a:solidFill>
          <a:schemeClr val="tx1"/>
        </a:solidFill>
        <a:latin typeface="Comic Sans MS" panose="030F0902030302020204" pitchFamily="66" charset="0"/>
        <a:ea typeface="ＭＳ Ｐゴシック" panose="020B0600070205080204" pitchFamily="34" charset="-128"/>
        <a:cs typeface="+mn-cs"/>
      </a:defRPr>
    </a:lvl5pPr>
    <a:lvl6pPr marL="2286000" algn="l" defTabSz="914400" rtl="0" eaLnBrk="1" latinLnBrk="0" hangingPunct="1">
      <a:defRPr sz="2400" i="1" u="sng" kern="1200">
        <a:solidFill>
          <a:schemeClr val="tx1"/>
        </a:solidFill>
        <a:latin typeface="Comic Sans MS" panose="030F0902030302020204" pitchFamily="66" charset="0"/>
        <a:ea typeface="ＭＳ Ｐゴシック" panose="020B0600070205080204" pitchFamily="34" charset="-128"/>
        <a:cs typeface="+mn-cs"/>
      </a:defRPr>
    </a:lvl6pPr>
    <a:lvl7pPr marL="2743200" algn="l" defTabSz="914400" rtl="0" eaLnBrk="1" latinLnBrk="0" hangingPunct="1">
      <a:defRPr sz="2400" i="1" u="sng" kern="1200">
        <a:solidFill>
          <a:schemeClr val="tx1"/>
        </a:solidFill>
        <a:latin typeface="Comic Sans MS" panose="030F0902030302020204" pitchFamily="66" charset="0"/>
        <a:ea typeface="ＭＳ Ｐゴシック" panose="020B0600070205080204" pitchFamily="34" charset="-128"/>
        <a:cs typeface="+mn-cs"/>
      </a:defRPr>
    </a:lvl7pPr>
    <a:lvl8pPr marL="3200400" algn="l" defTabSz="914400" rtl="0" eaLnBrk="1" latinLnBrk="0" hangingPunct="1">
      <a:defRPr sz="2400" i="1" u="sng" kern="1200">
        <a:solidFill>
          <a:schemeClr val="tx1"/>
        </a:solidFill>
        <a:latin typeface="Comic Sans MS" panose="030F0902030302020204" pitchFamily="66" charset="0"/>
        <a:ea typeface="ＭＳ Ｐゴシック" panose="020B0600070205080204" pitchFamily="34" charset="-128"/>
        <a:cs typeface="+mn-cs"/>
      </a:defRPr>
    </a:lvl8pPr>
    <a:lvl9pPr marL="3657600" algn="l" defTabSz="914400" rtl="0" eaLnBrk="1" latinLnBrk="0" hangingPunct="1">
      <a:defRPr sz="2400" i="1" u="sng" kern="1200">
        <a:solidFill>
          <a:schemeClr val="tx1"/>
        </a:solidFill>
        <a:latin typeface="Comic Sans MS" panose="030F0902030302020204" pitchFamily="66"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336">
          <p15:clr>
            <a:srgbClr val="A4A3A4"/>
          </p15:clr>
        </p15:guide>
        <p15:guide id="2" pos="3168">
          <p15:clr>
            <a:srgbClr val="A4A3A4"/>
          </p15:clr>
        </p15:guide>
      </p15:sldGuideLst>
    </p:ext>
    <p:ext uri="{2D200454-40CA-4A62-9FC3-DE9A4176ACB9}">
      <p15:notesGuideLst xmlns:p15="http://schemas.microsoft.com/office/powerpoint/2012/main">
        <p15:guide id="1" orient="horz" pos="2952">
          <p15:clr>
            <a:srgbClr val="A4A3A4"/>
          </p15:clr>
        </p15:guide>
        <p15:guide id="2" pos="224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5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37"/>
    <p:restoredTop sz="95462"/>
  </p:normalViewPr>
  <p:slideViewPr>
    <p:cSldViewPr>
      <p:cViewPr varScale="1">
        <p:scale>
          <a:sx n="97" d="100"/>
          <a:sy n="97" d="100"/>
        </p:scale>
        <p:origin x="928" y="200"/>
      </p:cViewPr>
      <p:guideLst>
        <p:guide orient="horz" pos="336"/>
        <p:guide pos="31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1" d="100"/>
        <a:sy n="41" d="100"/>
      </p:scale>
      <p:origin x="0" y="0"/>
    </p:cViewPr>
  </p:sorterViewPr>
  <p:notesViewPr>
    <p:cSldViewPr>
      <p:cViewPr varScale="1">
        <p:scale>
          <a:sx n="75" d="100"/>
          <a:sy n="75" d="100"/>
        </p:scale>
        <p:origin x="-2960" y="-96"/>
      </p:cViewPr>
      <p:guideLst>
        <p:guide orient="horz" pos="2952"/>
        <p:guide pos="224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tableStyles" Target="tableStyles.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slide" Target="slides/slide117.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handoutMaster" Target="handoutMasters/handoutMaster1.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slide" Target="slides/slide119.xml"/><Relationship Id="rId135" Type="http://schemas.openxmlformats.org/officeDocument/2006/relationships/presProps" Target="presProps.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viewProps" Target="viewProps.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AE1CC30-A8AF-3FCA-3E3F-EA61F39F27ED}"/>
              </a:ext>
            </a:extLst>
          </p:cNvPr>
          <p:cNvSpPr>
            <a:spLocks noGrp="1" noChangeArrowheads="1"/>
          </p:cNvSpPr>
          <p:nvPr>
            <p:ph type="hdr" sz="quarter"/>
          </p:nvPr>
        </p:nvSpPr>
        <p:spPr bwMode="auto">
          <a:xfrm>
            <a:off x="0" y="0"/>
            <a:ext cx="3092450" cy="468313"/>
          </a:xfrm>
          <a:prstGeom prst="rect">
            <a:avLst/>
          </a:prstGeom>
          <a:noFill/>
          <a:ln>
            <a:noFill/>
          </a:ln>
          <a:effectLst/>
        </p:spPr>
        <p:txBody>
          <a:bodyPr vert="horz" wrap="square" lIns="92775" tIns="46388" rIns="92775" bIns="46388" numCol="1" anchor="t" anchorCtr="0" compatLnSpc="1">
            <a:prstTxWarp prst="textNoShape">
              <a:avLst/>
            </a:prstTxWarp>
          </a:bodyPr>
          <a:lstStyle>
            <a:lvl1pPr defTabSz="927100" eaLnBrk="1" hangingPunct="1">
              <a:defRPr sz="1200" i="0" u="none">
                <a:latin typeface="Times New Roman" charset="0"/>
                <a:ea typeface="ＭＳ Ｐゴシック" charset="0"/>
                <a:cs typeface="+mn-cs"/>
              </a:defRPr>
            </a:lvl1pPr>
          </a:lstStyle>
          <a:p>
            <a:pPr>
              <a:defRPr/>
            </a:pPr>
            <a:endParaRPr lang="en-GB"/>
          </a:p>
        </p:txBody>
      </p:sp>
      <p:sp>
        <p:nvSpPr>
          <p:cNvPr id="4099" name="Rectangle 3">
            <a:extLst>
              <a:ext uri="{FF2B5EF4-FFF2-40B4-BE49-F238E27FC236}">
                <a16:creationId xmlns:a16="http://schemas.microsoft.com/office/drawing/2014/main" id="{7E731085-F33C-3D73-102E-077338162611}"/>
              </a:ext>
            </a:extLst>
          </p:cNvPr>
          <p:cNvSpPr>
            <a:spLocks noGrp="1" noChangeArrowheads="1"/>
          </p:cNvSpPr>
          <p:nvPr>
            <p:ph type="dt" sz="quarter" idx="1"/>
          </p:nvPr>
        </p:nvSpPr>
        <p:spPr bwMode="auto">
          <a:xfrm>
            <a:off x="4046538" y="0"/>
            <a:ext cx="3092450" cy="468313"/>
          </a:xfrm>
          <a:prstGeom prst="rect">
            <a:avLst/>
          </a:prstGeom>
          <a:noFill/>
          <a:ln>
            <a:noFill/>
          </a:ln>
          <a:effectLst/>
        </p:spPr>
        <p:txBody>
          <a:bodyPr vert="horz" wrap="square" lIns="92775" tIns="46388" rIns="92775" bIns="46388" numCol="1" anchor="t" anchorCtr="0" compatLnSpc="1">
            <a:prstTxWarp prst="textNoShape">
              <a:avLst/>
            </a:prstTxWarp>
          </a:bodyPr>
          <a:lstStyle>
            <a:lvl1pPr algn="r" defTabSz="927100" eaLnBrk="1" hangingPunct="1">
              <a:defRPr sz="1200" i="0" u="none">
                <a:latin typeface="Times New Roman" charset="0"/>
                <a:ea typeface="ＭＳ Ｐゴシック" charset="0"/>
                <a:cs typeface="+mn-cs"/>
              </a:defRPr>
            </a:lvl1pPr>
          </a:lstStyle>
          <a:p>
            <a:pPr>
              <a:defRPr/>
            </a:pPr>
            <a:endParaRPr lang="en-GB"/>
          </a:p>
        </p:txBody>
      </p:sp>
      <p:sp>
        <p:nvSpPr>
          <p:cNvPr id="4100" name="Rectangle 4">
            <a:extLst>
              <a:ext uri="{FF2B5EF4-FFF2-40B4-BE49-F238E27FC236}">
                <a16:creationId xmlns:a16="http://schemas.microsoft.com/office/drawing/2014/main" id="{BF711D17-AE7F-97CA-6CD5-4578A6B6C7B4}"/>
              </a:ext>
            </a:extLst>
          </p:cNvPr>
          <p:cNvSpPr>
            <a:spLocks noGrp="1" noChangeArrowheads="1"/>
          </p:cNvSpPr>
          <p:nvPr>
            <p:ph type="ftr" sz="quarter" idx="2"/>
          </p:nvPr>
        </p:nvSpPr>
        <p:spPr bwMode="auto">
          <a:xfrm>
            <a:off x="0" y="8904288"/>
            <a:ext cx="3092450" cy="468312"/>
          </a:xfrm>
          <a:prstGeom prst="rect">
            <a:avLst/>
          </a:prstGeom>
          <a:noFill/>
          <a:ln>
            <a:noFill/>
          </a:ln>
          <a:effectLst/>
        </p:spPr>
        <p:txBody>
          <a:bodyPr vert="horz" wrap="square" lIns="92775" tIns="46388" rIns="92775" bIns="46388" numCol="1" anchor="b" anchorCtr="0" compatLnSpc="1">
            <a:prstTxWarp prst="textNoShape">
              <a:avLst/>
            </a:prstTxWarp>
          </a:bodyPr>
          <a:lstStyle>
            <a:lvl1pPr defTabSz="927100" eaLnBrk="1" hangingPunct="1">
              <a:defRPr sz="1200" i="0" u="none">
                <a:latin typeface="Times New Roman" panose="02020603050405020304" pitchFamily="18" charset="0"/>
              </a:defRPr>
            </a:lvl1pPr>
          </a:lstStyle>
          <a:p>
            <a:pPr>
              <a:defRPr/>
            </a:pPr>
            <a:r>
              <a:rPr lang="en-GB" altLang="fr-FR"/>
              <a:t>P. Le Dû</a:t>
            </a:r>
          </a:p>
        </p:txBody>
      </p:sp>
      <p:sp>
        <p:nvSpPr>
          <p:cNvPr id="4101" name="Rectangle 5">
            <a:extLst>
              <a:ext uri="{FF2B5EF4-FFF2-40B4-BE49-F238E27FC236}">
                <a16:creationId xmlns:a16="http://schemas.microsoft.com/office/drawing/2014/main" id="{95F897B1-87AE-C81C-52BD-1F517A1394EF}"/>
              </a:ext>
            </a:extLst>
          </p:cNvPr>
          <p:cNvSpPr>
            <a:spLocks noGrp="1" noChangeArrowheads="1"/>
          </p:cNvSpPr>
          <p:nvPr>
            <p:ph type="sldNum" sz="quarter" idx="3"/>
          </p:nvPr>
        </p:nvSpPr>
        <p:spPr bwMode="auto">
          <a:xfrm>
            <a:off x="4046538" y="8904288"/>
            <a:ext cx="3092450" cy="468312"/>
          </a:xfrm>
          <a:prstGeom prst="rect">
            <a:avLst/>
          </a:prstGeom>
          <a:noFill/>
          <a:ln>
            <a:noFill/>
          </a:ln>
          <a:effectLst/>
        </p:spPr>
        <p:txBody>
          <a:bodyPr vert="horz" wrap="square" lIns="92775" tIns="46388" rIns="92775" bIns="46388" numCol="1" anchor="b" anchorCtr="0" compatLnSpc="1">
            <a:prstTxWarp prst="textNoShape">
              <a:avLst/>
            </a:prstTxWarp>
          </a:bodyPr>
          <a:lstStyle>
            <a:lvl1pPr algn="r" defTabSz="927100" eaLnBrk="1" hangingPunct="1">
              <a:defRPr sz="1200" i="0" u="none" smtClean="0">
                <a:latin typeface="Times New Roman" panose="02020603050405020304" pitchFamily="18" charset="0"/>
              </a:defRPr>
            </a:lvl1pPr>
          </a:lstStyle>
          <a:p>
            <a:pPr>
              <a:defRPr/>
            </a:pPr>
            <a:fld id="{3A4E94A2-5A88-5244-8C97-AADFB74A8D4F}" type="slidenum">
              <a:rPr lang="en-GB" altLang="fr-FR"/>
              <a:pPr>
                <a:defRPr/>
              </a:pPr>
              <a:t>‹N°›</a:t>
            </a:fld>
            <a:endParaRPr lang="en-GB" altLang="fr-F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C447441E-DFA7-D578-FEF7-56C67FDF194F}"/>
              </a:ext>
            </a:extLst>
          </p:cNvPr>
          <p:cNvSpPr>
            <a:spLocks noGrp="1" noChangeArrowheads="1"/>
          </p:cNvSpPr>
          <p:nvPr>
            <p:ph type="hdr" sz="quarter"/>
          </p:nvPr>
        </p:nvSpPr>
        <p:spPr bwMode="auto">
          <a:xfrm>
            <a:off x="0" y="0"/>
            <a:ext cx="3092450" cy="468313"/>
          </a:xfrm>
          <a:prstGeom prst="rect">
            <a:avLst/>
          </a:prstGeom>
          <a:noFill/>
          <a:ln>
            <a:noFill/>
          </a:ln>
          <a:effectLst/>
        </p:spPr>
        <p:txBody>
          <a:bodyPr vert="horz" wrap="square" lIns="92775" tIns="46388" rIns="92775" bIns="46388" numCol="1" anchor="t" anchorCtr="0" compatLnSpc="1">
            <a:prstTxWarp prst="textNoShape">
              <a:avLst/>
            </a:prstTxWarp>
          </a:bodyPr>
          <a:lstStyle>
            <a:lvl1pPr defTabSz="927100" eaLnBrk="1" hangingPunct="1">
              <a:defRPr sz="1200" i="0" u="none">
                <a:latin typeface="Times New Roman" charset="0"/>
                <a:ea typeface="ＭＳ Ｐゴシック" charset="0"/>
                <a:cs typeface="+mn-cs"/>
              </a:defRPr>
            </a:lvl1pPr>
          </a:lstStyle>
          <a:p>
            <a:pPr>
              <a:defRPr/>
            </a:pPr>
            <a:endParaRPr lang="en-GB"/>
          </a:p>
        </p:txBody>
      </p:sp>
      <p:sp>
        <p:nvSpPr>
          <p:cNvPr id="5123" name="Rectangle 3">
            <a:extLst>
              <a:ext uri="{FF2B5EF4-FFF2-40B4-BE49-F238E27FC236}">
                <a16:creationId xmlns:a16="http://schemas.microsoft.com/office/drawing/2014/main" id="{F799CB09-DD7E-12B2-02F1-9218271A2A3A}"/>
              </a:ext>
            </a:extLst>
          </p:cNvPr>
          <p:cNvSpPr>
            <a:spLocks noGrp="1" noChangeArrowheads="1"/>
          </p:cNvSpPr>
          <p:nvPr>
            <p:ph type="dt" idx="1"/>
          </p:nvPr>
        </p:nvSpPr>
        <p:spPr bwMode="auto">
          <a:xfrm>
            <a:off x="4046538" y="0"/>
            <a:ext cx="3092450" cy="468313"/>
          </a:xfrm>
          <a:prstGeom prst="rect">
            <a:avLst/>
          </a:prstGeom>
          <a:noFill/>
          <a:ln>
            <a:noFill/>
          </a:ln>
          <a:effectLst/>
        </p:spPr>
        <p:txBody>
          <a:bodyPr vert="horz" wrap="square" lIns="92775" tIns="46388" rIns="92775" bIns="46388" numCol="1" anchor="t" anchorCtr="0" compatLnSpc="1">
            <a:prstTxWarp prst="textNoShape">
              <a:avLst/>
            </a:prstTxWarp>
          </a:bodyPr>
          <a:lstStyle>
            <a:lvl1pPr algn="r" defTabSz="927100" eaLnBrk="1" hangingPunct="1">
              <a:defRPr sz="1200" i="0" u="none">
                <a:latin typeface="Times New Roman" charset="0"/>
                <a:ea typeface="ＭＳ Ｐゴシック" charset="0"/>
                <a:cs typeface="+mn-cs"/>
              </a:defRPr>
            </a:lvl1pPr>
          </a:lstStyle>
          <a:p>
            <a:pPr>
              <a:defRPr/>
            </a:pPr>
            <a:endParaRPr lang="en-GB"/>
          </a:p>
        </p:txBody>
      </p:sp>
      <p:sp>
        <p:nvSpPr>
          <p:cNvPr id="14340" name="Rectangle 4">
            <a:extLst>
              <a:ext uri="{FF2B5EF4-FFF2-40B4-BE49-F238E27FC236}">
                <a16:creationId xmlns:a16="http://schemas.microsoft.com/office/drawing/2014/main" id="{DDA7BE34-86C7-095E-BECB-A873998F03AB}"/>
              </a:ext>
            </a:extLst>
          </p:cNvPr>
          <p:cNvSpPr>
            <a:spLocks noGrp="1" noRot="1" noChangeAspect="1" noChangeArrowheads="1" noTextEdit="1"/>
          </p:cNvSpPr>
          <p:nvPr>
            <p:ph type="sldImg" idx="2"/>
          </p:nvPr>
        </p:nvSpPr>
        <p:spPr bwMode="auto">
          <a:xfrm>
            <a:off x="1030288" y="703263"/>
            <a:ext cx="5076825" cy="3514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a:extLst>
              <a:ext uri="{FF2B5EF4-FFF2-40B4-BE49-F238E27FC236}">
                <a16:creationId xmlns:a16="http://schemas.microsoft.com/office/drawing/2014/main" id="{50337A40-421C-9E8C-BBAF-4FF9076E856C}"/>
              </a:ext>
            </a:extLst>
          </p:cNvPr>
          <p:cNvSpPr>
            <a:spLocks noGrp="1" noChangeArrowheads="1"/>
          </p:cNvSpPr>
          <p:nvPr>
            <p:ph type="body" sz="quarter" idx="3"/>
          </p:nvPr>
        </p:nvSpPr>
        <p:spPr bwMode="auto">
          <a:xfrm>
            <a:off x="952500" y="4452938"/>
            <a:ext cx="5233988" cy="4216400"/>
          </a:xfrm>
          <a:prstGeom prst="rect">
            <a:avLst/>
          </a:prstGeom>
          <a:noFill/>
          <a:ln>
            <a:noFill/>
          </a:ln>
          <a:effectLst/>
        </p:spPr>
        <p:txBody>
          <a:bodyPr vert="horz" wrap="square" lIns="92775" tIns="46388" rIns="92775" bIns="46388" numCol="1" anchor="t" anchorCtr="0" compatLnSpc="1">
            <a:prstTxWarp prst="textNoShape">
              <a:avLst/>
            </a:prstTxWarp>
          </a:bodyPr>
          <a:lstStyle/>
          <a:p>
            <a:pPr lvl="0"/>
            <a:r>
              <a:rPr lang="en-GB" altLang="fr-FR" noProof="0"/>
              <a:t>Cliquez pour modifier les styles du texte du masque</a:t>
            </a:r>
          </a:p>
          <a:p>
            <a:pPr lvl="1"/>
            <a:r>
              <a:rPr lang="en-GB" altLang="fr-FR" noProof="0"/>
              <a:t>Deuxième niveau</a:t>
            </a:r>
          </a:p>
          <a:p>
            <a:pPr lvl="2"/>
            <a:r>
              <a:rPr lang="en-GB" altLang="fr-FR" noProof="0"/>
              <a:t>Troisième niveau</a:t>
            </a:r>
          </a:p>
          <a:p>
            <a:pPr lvl="3"/>
            <a:r>
              <a:rPr lang="en-GB" altLang="fr-FR" noProof="0"/>
              <a:t>Quatrième niveau</a:t>
            </a:r>
          </a:p>
          <a:p>
            <a:pPr lvl="4"/>
            <a:r>
              <a:rPr lang="en-GB" altLang="fr-FR" noProof="0"/>
              <a:t>Cinquième niveau</a:t>
            </a:r>
          </a:p>
        </p:txBody>
      </p:sp>
      <p:sp>
        <p:nvSpPr>
          <p:cNvPr id="5126" name="Rectangle 6">
            <a:extLst>
              <a:ext uri="{FF2B5EF4-FFF2-40B4-BE49-F238E27FC236}">
                <a16:creationId xmlns:a16="http://schemas.microsoft.com/office/drawing/2014/main" id="{94AF38B9-1BE5-3392-EBB4-6602C1B3023A}"/>
              </a:ext>
            </a:extLst>
          </p:cNvPr>
          <p:cNvSpPr>
            <a:spLocks noGrp="1" noChangeArrowheads="1"/>
          </p:cNvSpPr>
          <p:nvPr>
            <p:ph type="ftr" sz="quarter" idx="4"/>
          </p:nvPr>
        </p:nvSpPr>
        <p:spPr bwMode="auto">
          <a:xfrm>
            <a:off x="0" y="8904288"/>
            <a:ext cx="3092450" cy="468312"/>
          </a:xfrm>
          <a:prstGeom prst="rect">
            <a:avLst/>
          </a:prstGeom>
          <a:noFill/>
          <a:ln>
            <a:noFill/>
          </a:ln>
          <a:effectLst/>
        </p:spPr>
        <p:txBody>
          <a:bodyPr vert="horz" wrap="square" lIns="92775" tIns="46388" rIns="92775" bIns="46388" numCol="1" anchor="b" anchorCtr="0" compatLnSpc="1">
            <a:prstTxWarp prst="textNoShape">
              <a:avLst/>
            </a:prstTxWarp>
          </a:bodyPr>
          <a:lstStyle>
            <a:lvl1pPr defTabSz="927100" eaLnBrk="1" hangingPunct="1">
              <a:defRPr sz="1200" i="0" u="none">
                <a:latin typeface="Times New Roman" panose="02020603050405020304" pitchFamily="18" charset="0"/>
              </a:defRPr>
            </a:lvl1pPr>
          </a:lstStyle>
          <a:p>
            <a:pPr>
              <a:defRPr/>
            </a:pPr>
            <a:r>
              <a:rPr lang="en-GB" altLang="fr-FR"/>
              <a:t>P. Le Dû</a:t>
            </a:r>
          </a:p>
        </p:txBody>
      </p:sp>
      <p:sp>
        <p:nvSpPr>
          <p:cNvPr id="5127" name="Rectangle 7">
            <a:extLst>
              <a:ext uri="{FF2B5EF4-FFF2-40B4-BE49-F238E27FC236}">
                <a16:creationId xmlns:a16="http://schemas.microsoft.com/office/drawing/2014/main" id="{759F3750-F154-111D-ED1B-52DA43E6F2CB}"/>
              </a:ext>
            </a:extLst>
          </p:cNvPr>
          <p:cNvSpPr>
            <a:spLocks noGrp="1" noChangeArrowheads="1"/>
          </p:cNvSpPr>
          <p:nvPr>
            <p:ph type="sldNum" sz="quarter" idx="5"/>
          </p:nvPr>
        </p:nvSpPr>
        <p:spPr bwMode="auto">
          <a:xfrm>
            <a:off x="4046538" y="8904288"/>
            <a:ext cx="3092450" cy="468312"/>
          </a:xfrm>
          <a:prstGeom prst="rect">
            <a:avLst/>
          </a:prstGeom>
          <a:noFill/>
          <a:ln>
            <a:noFill/>
          </a:ln>
          <a:effectLst/>
        </p:spPr>
        <p:txBody>
          <a:bodyPr vert="horz" wrap="square" lIns="92775" tIns="46388" rIns="92775" bIns="46388" numCol="1" anchor="b" anchorCtr="0" compatLnSpc="1">
            <a:prstTxWarp prst="textNoShape">
              <a:avLst/>
            </a:prstTxWarp>
          </a:bodyPr>
          <a:lstStyle>
            <a:lvl1pPr algn="r" defTabSz="927100" eaLnBrk="1" hangingPunct="1">
              <a:defRPr sz="1200" i="0" u="none" smtClean="0">
                <a:latin typeface="Times New Roman" panose="02020603050405020304" pitchFamily="18" charset="0"/>
              </a:defRPr>
            </a:lvl1pPr>
          </a:lstStyle>
          <a:p>
            <a:pPr>
              <a:defRPr/>
            </a:pPr>
            <a:fld id="{4C60D6C9-2C82-C448-AD74-E57F4189983A}" type="slidenum">
              <a:rPr lang="en-GB" altLang="fr-FR"/>
              <a:pPr>
                <a:defRPr/>
              </a:pPr>
              <a:t>‹N°›</a:t>
            </a:fld>
            <a:endParaRPr lang="en-GB" altLang="fr-FR"/>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6">
            <a:extLst>
              <a:ext uri="{FF2B5EF4-FFF2-40B4-BE49-F238E27FC236}">
                <a16:creationId xmlns:a16="http://schemas.microsoft.com/office/drawing/2014/main" id="{FE584A5A-BF1C-168B-CA07-69D4E09AA9A5}"/>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GB" altLang="fr-FR"/>
              <a:t>P. Le Dû</a:t>
            </a:r>
          </a:p>
        </p:txBody>
      </p:sp>
      <p:sp>
        <p:nvSpPr>
          <p:cNvPr id="17410" name="Rectangle 7">
            <a:extLst>
              <a:ext uri="{FF2B5EF4-FFF2-40B4-BE49-F238E27FC236}">
                <a16:creationId xmlns:a16="http://schemas.microsoft.com/office/drawing/2014/main" id="{E3E59C12-81AC-DAAC-2655-92E372C7EA2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9650F52-5286-0F4B-88F0-86BAF1C0BECE}" type="slidenum">
              <a:rPr lang="en-GB" altLang="fr-FR"/>
              <a:pPr>
                <a:spcBef>
                  <a:spcPct val="0"/>
                </a:spcBef>
              </a:pPr>
              <a:t>1</a:t>
            </a:fld>
            <a:endParaRPr lang="en-GB" altLang="fr-FR"/>
          </a:p>
        </p:txBody>
      </p:sp>
      <p:sp>
        <p:nvSpPr>
          <p:cNvPr id="17411" name="Rectangle 2">
            <a:extLst>
              <a:ext uri="{FF2B5EF4-FFF2-40B4-BE49-F238E27FC236}">
                <a16:creationId xmlns:a16="http://schemas.microsoft.com/office/drawing/2014/main" id="{0CA98E01-3456-9F74-AF12-46234C092A29}"/>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B7685B0D-A5DF-3E93-4AC7-07FB02AD0AD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6">
            <a:extLst>
              <a:ext uri="{FF2B5EF4-FFF2-40B4-BE49-F238E27FC236}">
                <a16:creationId xmlns:a16="http://schemas.microsoft.com/office/drawing/2014/main" id="{39F8BAAD-C338-F68A-054F-30DA82FCC09C}"/>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GB" altLang="fr-FR"/>
              <a:t>P. Le Dû</a:t>
            </a:r>
          </a:p>
        </p:txBody>
      </p:sp>
      <p:sp>
        <p:nvSpPr>
          <p:cNvPr id="47106" name="Rectangle 7">
            <a:extLst>
              <a:ext uri="{FF2B5EF4-FFF2-40B4-BE49-F238E27FC236}">
                <a16:creationId xmlns:a16="http://schemas.microsoft.com/office/drawing/2014/main" id="{60A5A824-4311-CC54-3EFF-9D85D2619EC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693D902-8839-B541-AE04-E542BC41CB11}" type="slidenum">
              <a:rPr lang="en-GB" altLang="fr-FR"/>
              <a:pPr>
                <a:spcBef>
                  <a:spcPct val="0"/>
                </a:spcBef>
              </a:pPr>
              <a:t>19</a:t>
            </a:fld>
            <a:endParaRPr lang="en-GB" altLang="fr-FR"/>
          </a:p>
        </p:txBody>
      </p:sp>
      <p:sp>
        <p:nvSpPr>
          <p:cNvPr id="47107" name="Rectangle 2">
            <a:extLst>
              <a:ext uri="{FF2B5EF4-FFF2-40B4-BE49-F238E27FC236}">
                <a16:creationId xmlns:a16="http://schemas.microsoft.com/office/drawing/2014/main" id="{CE1F8DA9-6CE1-D84E-16A7-CFF013402D8D}"/>
              </a:ext>
            </a:extLst>
          </p:cNvPr>
          <p:cNvSpPr>
            <a:spLocks noGrp="1" noRot="1" noChangeAspect="1" noChangeArrowheads="1" noTextEdit="1"/>
          </p:cNvSpPr>
          <p:nvPr>
            <p:ph type="sldImg"/>
          </p:nvPr>
        </p:nvSpPr>
        <p:spPr>
          <a:solidFill>
            <a:srgbClr val="FFFFFF"/>
          </a:solidFill>
          <a:ln/>
        </p:spPr>
      </p:sp>
      <p:sp>
        <p:nvSpPr>
          <p:cNvPr id="806915" name="Rectangle 3">
            <a:extLst>
              <a:ext uri="{FF2B5EF4-FFF2-40B4-BE49-F238E27FC236}">
                <a16:creationId xmlns:a16="http://schemas.microsoft.com/office/drawing/2014/main" id="{E03EA3E7-83E4-0B2F-3243-C8B2BCA429B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fr-FR">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pied de page 3"/>
          <p:cNvSpPr>
            <a:spLocks noGrp="1"/>
          </p:cNvSpPr>
          <p:nvPr>
            <p:ph type="ftr" sz="quarter" idx="4"/>
          </p:nvPr>
        </p:nvSpPr>
        <p:spPr/>
        <p:txBody>
          <a:bodyPr/>
          <a:lstStyle/>
          <a:p>
            <a:pPr>
              <a:defRPr/>
            </a:pPr>
            <a:r>
              <a:rPr lang="en-GB" altLang="fr-FR"/>
              <a:t>P. Le Dû</a:t>
            </a:r>
          </a:p>
        </p:txBody>
      </p:sp>
      <p:sp>
        <p:nvSpPr>
          <p:cNvPr id="5" name="Espace réservé du numéro de diapositive 4"/>
          <p:cNvSpPr>
            <a:spLocks noGrp="1"/>
          </p:cNvSpPr>
          <p:nvPr>
            <p:ph type="sldNum" sz="quarter" idx="5"/>
          </p:nvPr>
        </p:nvSpPr>
        <p:spPr/>
        <p:txBody>
          <a:bodyPr/>
          <a:lstStyle/>
          <a:p>
            <a:pPr>
              <a:defRPr/>
            </a:pPr>
            <a:fld id="{4C60D6C9-2C82-C448-AD74-E57F4189983A}" type="slidenum">
              <a:rPr lang="en-GB" altLang="fr-FR" smtClean="0"/>
              <a:pPr>
                <a:defRPr/>
              </a:pPr>
              <a:t>35</a:t>
            </a:fld>
            <a:endParaRPr lang="en-GB" altLang="fr-FR"/>
          </a:p>
        </p:txBody>
      </p:sp>
    </p:spTree>
    <p:extLst>
      <p:ext uri="{BB962C8B-B14F-4D97-AF65-F5344CB8AC3E}">
        <p14:creationId xmlns:p14="http://schemas.microsoft.com/office/powerpoint/2010/main" val="1342524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6">
            <a:extLst>
              <a:ext uri="{FF2B5EF4-FFF2-40B4-BE49-F238E27FC236}">
                <a16:creationId xmlns:a16="http://schemas.microsoft.com/office/drawing/2014/main" id="{C140A916-D6FC-1107-9923-1667C4239EDE}"/>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defTabSz="92710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marL="0" marR="0" lvl="0" indent="0" algn="l" defTabSz="927100" rtl="0" eaLnBrk="1" fontAlgn="base" latinLnBrk="0" hangingPunct="1">
              <a:lnSpc>
                <a:spcPct val="100000"/>
              </a:lnSpc>
              <a:spcBef>
                <a:spcPct val="0"/>
              </a:spcBef>
              <a:spcAft>
                <a:spcPct val="0"/>
              </a:spcAft>
              <a:buClrTx/>
              <a:buSzTx/>
              <a:buFontTx/>
              <a:buNone/>
              <a:tabLst/>
              <a:defRPr/>
            </a:pPr>
            <a:r>
              <a:rPr kumimoji="0" lang="en-GB" altLang="fr-FR"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t>P. Le Dû</a:t>
            </a:r>
          </a:p>
        </p:txBody>
      </p:sp>
      <p:sp>
        <p:nvSpPr>
          <p:cNvPr id="223234" name="Rectangle 7">
            <a:extLst>
              <a:ext uri="{FF2B5EF4-FFF2-40B4-BE49-F238E27FC236}">
                <a16:creationId xmlns:a16="http://schemas.microsoft.com/office/drawing/2014/main" id="{A44B5853-20FF-43B8-9AE8-91E494D35B9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defTabSz="92710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marL="0" marR="0" lvl="0" indent="0" algn="r" defTabSz="927100" rtl="0" eaLnBrk="1" fontAlgn="base" latinLnBrk="0" hangingPunct="1">
              <a:lnSpc>
                <a:spcPct val="100000"/>
              </a:lnSpc>
              <a:spcBef>
                <a:spcPct val="0"/>
              </a:spcBef>
              <a:spcAft>
                <a:spcPct val="0"/>
              </a:spcAft>
              <a:buClrTx/>
              <a:buSzTx/>
              <a:buFontTx/>
              <a:buNone/>
              <a:tabLst/>
              <a:defRPr/>
            </a:pPr>
            <a:fld id="{2280B1AA-68AC-A142-9095-B1F6123738E0}" type="slidenum">
              <a:rPr kumimoji="0" lang="en-GB" alt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27100" rtl="0" eaLnBrk="1" fontAlgn="base" latinLnBrk="0" hangingPunct="1">
                <a:lnSpc>
                  <a:spcPct val="100000"/>
                </a:lnSpc>
                <a:spcBef>
                  <a:spcPct val="0"/>
                </a:spcBef>
                <a:spcAft>
                  <a:spcPct val="0"/>
                </a:spcAft>
                <a:buClrTx/>
                <a:buSzTx/>
                <a:buFontTx/>
                <a:buNone/>
                <a:tabLst/>
                <a:defRPr/>
              </a:pPr>
              <a:t>36</a:t>
            </a:fld>
            <a:endParaRPr kumimoji="0" lang="en-GB" altLang="fr-FR"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
        <p:nvSpPr>
          <p:cNvPr id="223235" name="Rectangle 2">
            <a:extLst>
              <a:ext uri="{FF2B5EF4-FFF2-40B4-BE49-F238E27FC236}">
                <a16:creationId xmlns:a16="http://schemas.microsoft.com/office/drawing/2014/main" id="{3829E936-871A-F02D-CAE7-C51670F42174}"/>
              </a:ext>
            </a:extLst>
          </p:cNvPr>
          <p:cNvSpPr>
            <a:spLocks noGrp="1" noRot="1" noChangeAspect="1" noChangeArrowheads="1" noTextEdit="1"/>
          </p:cNvSpPr>
          <p:nvPr>
            <p:ph type="sldImg"/>
          </p:nvPr>
        </p:nvSpPr>
        <p:spPr>
          <a:solidFill>
            <a:srgbClr val="FFFFFF"/>
          </a:solidFill>
          <a:ln/>
        </p:spPr>
      </p:sp>
      <p:sp>
        <p:nvSpPr>
          <p:cNvPr id="223236" name="Rectangle 3">
            <a:extLst>
              <a:ext uri="{FF2B5EF4-FFF2-40B4-BE49-F238E27FC236}">
                <a16:creationId xmlns:a16="http://schemas.microsoft.com/office/drawing/2014/main" id="{57FCFD71-5FB6-CA04-D1A8-B9E966B4E89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endParaRPr lang="fr-FR" altLang="fr-FR">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pied de page 3"/>
          <p:cNvSpPr>
            <a:spLocks noGrp="1"/>
          </p:cNvSpPr>
          <p:nvPr>
            <p:ph type="ftr" sz="quarter" idx="4"/>
          </p:nvPr>
        </p:nvSpPr>
        <p:spPr/>
        <p:txBody>
          <a:bodyPr/>
          <a:lstStyle/>
          <a:p>
            <a:pPr>
              <a:defRPr/>
            </a:pPr>
            <a:r>
              <a:rPr lang="en-GB" altLang="fr-FR"/>
              <a:t>P. Le Dû</a:t>
            </a:r>
          </a:p>
        </p:txBody>
      </p:sp>
      <p:sp>
        <p:nvSpPr>
          <p:cNvPr id="5" name="Espace réservé du numéro de diapositive 4"/>
          <p:cNvSpPr>
            <a:spLocks noGrp="1"/>
          </p:cNvSpPr>
          <p:nvPr>
            <p:ph type="sldNum" sz="quarter" idx="5"/>
          </p:nvPr>
        </p:nvSpPr>
        <p:spPr/>
        <p:txBody>
          <a:bodyPr/>
          <a:lstStyle/>
          <a:p>
            <a:pPr>
              <a:defRPr/>
            </a:pPr>
            <a:fld id="{4C60D6C9-2C82-C448-AD74-E57F4189983A}" type="slidenum">
              <a:rPr lang="en-GB" altLang="fr-FR" smtClean="0"/>
              <a:pPr>
                <a:defRPr/>
              </a:pPr>
              <a:t>39</a:t>
            </a:fld>
            <a:endParaRPr lang="en-GB" altLang="fr-FR"/>
          </a:p>
        </p:txBody>
      </p:sp>
    </p:spTree>
    <p:extLst>
      <p:ext uri="{BB962C8B-B14F-4D97-AF65-F5344CB8AC3E}">
        <p14:creationId xmlns:p14="http://schemas.microsoft.com/office/powerpoint/2010/main" val="2296868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6">
            <a:extLst>
              <a:ext uri="{FF2B5EF4-FFF2-40B4-BE49-F238E27FC236}">
                <a16:creationId xmlns:a16="http://schemas.microsoft.com/office/drawing/2014/main" id="{68FAF28D-FCD3-A0D2-E875-21D33E3F7BB2}"/>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GB" altLang="fr-FR"/>
              <a:t>P. Le Dû</a:t>
            </a:r>
          </a:p>
        </p:txBody>
      </p:sp>
      <p:sp>
        <p:nvSpPr>
          <p:cNvPr id="89090" name="Rectangle 7">
            <a:extLst>
              <a:ext uri="{FF2B5EF4-FFF2-40B4-BE49-F238E27FC236}">
                <a16:creationId xmlns:a16="http://schemas.microsoft.com/office/drawing/2014/main" id="{D71B2E90-3E2A-AB61-72E2-06C43199704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92D0E75-77F2-1A46-BA11-D096E5C9FE02}" type="slidenum">
              <a:rPr lang="en-GB" altLang="fr-FR"/>
              <a:pPr>
                <a:spcBef>
                  <a:spcPct val="0"/>
                </a:spcBef>
              </a:pPr>
              <a:t>40</a:t>
            </a:fld>
            <a:endParaRPr lang="en-GB" altLang="fr-FR"/>
          </a:p>
        </p:txBody>
      </p:sp>
      <p:sp>
        <p:nvSpPr>
          <p:cNvPr id="89091" name="Rectangle 2">
            <a:extLst>
              <a:ext uri="{FF2B5EF4-FFF2-40B4-BE49-F238E27FC236}">
                <a16:creationId xmlns:a16="http://schemas.microsoft.com/office/drawing/2014/main" id="{777447D1-15FE-6EDC-9418-81BC7BFCD5D9}"/>
              </a:ext>
            </a:extLst>
          </p:cNvPr>
          <p:cNvSpPr>
            <a:spLocks noGrp="1" noRot="1" noChangeAspect="1" noChangeArrowheads="1" noTextEdit="1"/>
          </p:cNvSpPr>
          <p:nvPr>
            <p:ph type="sldImg"/>
          </p:nvPr>
        </p:nvSpPr>
        <p:spPr>
          <a:solidFill>
            <a:srgbClr val="FFFFFF"/>
          </a:solidFill>
          <a:ln/>
        </p:spPr>
      </p:sp>
      <p:sp>
        <p:nvSpPr>
          <p:cNvPr id="813059" name="Rectangle 3">
            <a:extLst>
              <a:ext uri="{FF2B5EF4-FFF2-40B4-BE49-F238E27FC236}">
                <a16:creationId xmlns:a16="http://schemas.microsoft.com/office/drawing/2014/main" id="{4F2D43B8-9878-B855-A811-A986A596E0E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fr-FR">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6">
            <a:extLst>
              <a:ext uri="{FF2B5EF4-FFF2-40B4-BE49-F238E27FC236}">
                <a16:creationId xmlns:a16="http://schemas.microsoft.com/office/drawing/2014/main" id="{713A1FA8-F819-5B69-85DD-680897A814EE}"/>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GB" altLang="fr-FR"/>
              <a:t>P. Le Dû</a:t>
            </a:r>
          </a:p>
        </p:txBody>
      </p:sp>
      <p:sp>
        <p:nvSpPr>
          <p:cNvPr id="87042" name="Rectangle 7">
            <a:extLst>
              <a:ext uri="{FF2B5EF4-FFF2-40B4-BE49-F238E27FC236}">
                <a16:creationId xmlns:a16="http://schemas.microsoft.com/office/drawing/2014/main" id="{6DA34B53-F2BF-38DF-74D1-4893A82513D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75392A6-1B70-744E-8E2F-F2A9DD8E00E9}" type="slidenum">
              <a:rPr lang="en-GB" altLang="fr-FR"/>
              <a:pPr>
                <a:spcBef>
                  <a:spcPct val="0"/>
                </a:spcBef>
              </a:pPr>
              <a:t>43</a:t>
            </a:fld>
            <a:endParaRPr lang="en-GB" altLang="fr-FR"/>
          </a:p>
        </p:txBody>
      </p:sp>
      <p:sp>
        <p:nvSpPr>
          <p:cNvPr id="87043" name="Rectangle 2">
            <a:extLst>
              <a:ext uri="{FF2B5EF4-FFF2-40B4-BE49-F238E27FC236}">
                <a16:creationId xmlns:a16="http://schemas.microsoft.com/office/drawing/2014/main" id="{36AAA216-33D3-2DE4-0108-EC0D7719CD8B}"/>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72C49D2A-3A04-B3EA-D19A-158F44483EE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923887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6">
            <a:extLst>
              <a:ext uri="{FF2B5EF4-FFF2-40B4-BE49-F238E27FC236}">
                <a16:creationId xmlns:a16="http://schemas.microsoft.com/office/drawing/2014/main" id="{68FAF28D-FCD3-A0D2-E875-21D33E3F7BB2}"/>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GB" altLang="fr-FR"/>
              <a:t>P. Le Dû</a:t>
            </a:r>
          </a:p>
        </p:txBody>
      </p:sp>
      <p:sp>
        <p:nvSpPr>
          <p:cNvPr id="89090" name="Rectangle 7">
            <a:extLst>
              <a:ext uri="{FF2B5EF4-FFF2-40B4-BE49-F238E27FC236}">
                <a16:creationId xmlns:a16="http://schemas.microsoft.com/office/drawing/2014/main" id="{D71B2E90-3E2A-AB61-72E2-06C43199704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92D0E75-77F2-1A46-BA11-D096E5C9FE02}" type="slidenum">
              <a:rPr lang="en-GB" altLang="fr-FR"/>
              <a:pPr>
                <a:spcBef>
                  <a:spcPct val="0"/>
                </a:spcBef>
              </a:pPr>
              <a:t>48</a:t>
            </a:fld>
            <a:endParaRPr lang="en-GB" altLang="fr-FR"/>
          </a:p>
        </p:txBody>
      </p:sp>
      <p:sp>
        <p:nvSpPr>
          <p:cNvPr id="89091" name="Rectangle 2">
            <a:extLst>
              <a:ext uri="{FF2B5EF4-FFF2-40B4-BE49-F238E27FC236}">
                <a16:creationId xmlns:a16="http://schemas.microsoft.com/office/drawing/2014/main" id="{777447D1-15FE-6EDC-9418-81BC7BFCD5D9}"/>
              </a:ext>
            </a:extLst>
          </p:cNvPr>
          <p:cNvSpPr>
            <a:spLocks noGrp="1" noRot="1" noChangeAspect="1" noChangeArrowheads="1" noTextEdit="1"/>
          </p:cNvSpPr>
          <p:nvPr>
            <p:ph type="sldImg"/>
          </p:nvPr>
        </p:nvSpPr>
        <p:spPr>
          <a:solidFill>
            <a:srgbClr val="FFFFFF"/>
          </a:solidFill>
          <a:ln/>
        </p:spPr>
      </p:sp>
      <p:sp>
        <p:nvSpPr>
          <p:cNvPr id="813059" name="Rectangle 3">
            <a:extLst>
              <a:ext uri="{FF2B5EF4-FFF2-40B4-BE49-F238E27FC236}">
                <a16:creationId xmlns:a16="http://schemas.microsoft.com/office/drawing/2014/main" id="{4F2D43B8-9878-B855-A811-A986A596E0E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fr-FR">
              <a:cs typeface="+mn-cs"/>
            </a:endParaRPr>
          </a:p>
        </p:txBody>
      </p:sp>
    </p:spTree>
    <p:extLst>
      <p:ext uri="{BB962C8B-B14F-4D97-AF65-F5344CB8AC3E}">
        <p14:creationId xmlns:p14="http://schemas.microsoft.com/office/powerpoint/2010/main" val="469448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GB"/>
              <a:t>P. Le Dû</a:t>
            </a:r>
          </a:p>
        </p:txBody>
      </p:sp>
      <p:sp>
        <p:nvSpPr>
          <p:cNvPr id="7" name="Rectangle 7"/>
          <p:cNvSpPr>
            <a:spLocks noGrp="1" noChangeArrowheads="1"/>
          </p:cNvSpPr>
          <p:nvPr>
            <p:ph type="sldNum" sz="quarter" idx="5"/>
          </p:nvPr>
        </p:nvSpPr>
        <p:spPr>
          <a:ln/>
        </p:spPr>
        <p:txBody>
          <a:bodyPr/>
          <a:lstStyle/>
          <a:p>
            <a:fld id="{8E6A345B-5E42-E44F-8D78-29D74F26A4D3}" type="slidenum">
              <a:rPr lang="en-GB"/>
              <a:pPr/>
              <a:t>51</a:t>
            </a:fld>
            <a:endParaRPr lang="en-GB"/>
          </a:p>
        </p:txBody>
      </p:sp>
      <p:sp>
        <p:nvSpPr>
          <p:cNvPr id="743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4342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p:txBody>
          <a:bodyPr/>
          <a:lstStyle/>
          <a:p>
            <a:pPr>
              <a:defRPr/>
            </a:pPr>
            <a:r>
              <a:rPr lang="en-GB"/>
              <a:t>P. Le Dû</a:t>
            </a:r>
          </a:p>
        </p:txBody>
      </p:sp>
      <p:sp>
        <p:nvSpPr>
          <p:cNvPr id="7" name="Rectangle 7"/>
          <p:cNvSpPr>
            <a:spLocks noGrp="1" noChangeArrowheads="1"/>
          </p:cNvSpPr>
          <p:nvPr>
            <p:ph type="sldNum" sz="quarter" idx="5"/>
          </p:nvPr>
        </p:nvSpPr>
        <p:spPr/>
        <p:txBody>
          <a:bodyPr/>
          <a:lstStyle/>
          <a:p>
            <a:pPr>
              <a:defRPr/>
            </a:pPr>
            <a:fld id="{28113971-0398-984B-B00D-6DE34367AF51}" type="slidenum">
              <a:rPr lang="en-GB"/>
              <a:pPr>
                <a:defRPr/>
              </a:pPr>
              <a:t>52</a:t>
            </a:fld>
            <a:endParaRPr lang="en-GB"/>
          </a:p>
        </p:txBody>
      </p:sp>
      <p:sp>
        <p:nvSpPr>
          <p:cNvPr id="950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50275" name="Rectangle 3"/>
          <p:cNvSpPr>
            <a:spLocks noGrp="1" noChangeArrowheads="1"/>
          </p:cNvSpPr>
          <p:nvPr>
            <p:ph type="body" idx="1"/>
          </p:nvPr>
        </p:nvSpPr>
        <p:spPr/>
        <p:txBody>
          <a:bodyPr/>
          <a:lstStyle/>
          <a:p>
            <a:pPr eaLnBrk="1" hangingPunct="1">
              <a:defRPr/>
            </a:pPr>
            <a:endParaRPr lang="fr-FR">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p:txBody>
          <a:bodyPr/>
          <a:lstStyle/>
          <a:p>
            <a:pPr>
              <a:defRPr/>
            </a:pPr>
            <a:r>
              <a:rPr lang="en-GB"/>
              <a:t>P. Le Dû</a:t>
            </a:r>
          </a:p>
        </p:txBody>
      </p:sp>
      <p:sp>
        <p:nvSpPr>
          <p:cNvPr id="7" name="Rectangle 7"/>
          <p:cNvSpPr>
            <a:spLocks noGrp="1" noChangeArrowheads="1"/>
          </p:cNvSpPr>
          <p:nvPr>
            <p:ph type="sldNum" sz="quarter" idx="5"/>
          </p:nvPr>
        </p:nvSpPr>
        <p:spPr/>
        <p:txBody>
          <a:bodyPr/>
          <a:lstStyle/>
          <a:p>
            <a:pPr>
              <a:defRPr/>
            </a:pPr>
            <a:fld id="{A8CF19EA-E928-A149-9FD0-2860BF805707}" type="slidenum">
              <a:rPr lang="en-GB"/>
              <a:pPr>
                <a:defRPr/>
              </a:pPr>
              <a:t>53</a:t>
            </a:fld>
            <a:endParaRPr lang="en-GB"/>
          </a:p>
        </p:txBody>
      </p:sp>
      <p:sp>
        <p:nvSpPr>
          <p:cNvPr id="9185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9185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fr-FR">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1350F523-A3E1-7FFE-649D-1E84BB0986F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FF13495-B1F6-6E49-9A5E-94A3DFA37981}" type="slidenum">
              <a:rPr lang="fr-FR" altLang="fr-FR">
                <a:latin typeface="Arial" panose="020B0604020202020204" pitchFamily="34" charset="0"/>
              </a:rPr>
              <a:pPr>
                <a:spcBef>
                  <a:spcPct val="0"/>
                </a:spcBef>
              </a:pPr>
              <a:t>2</a:t>
            </a:fld>
            <a:endParaRPr lang="fr-FR" altLang="fr-FR">
              <a:latin typeface="Arial" panose="020B0604020202020204" pitchFamily="34" charset="0"/>
            </a:endParaRPr>
          </a:p>
        </p:txBody>
      </p:sp>
      <p:sp>
        <p:nvSpPr>
          <p:cNvPr id="19458" name="Rectangle 2">
            <a:extLst>
              <a:ext uri="{FF2B5EF4-FFF2-40B4-BE49-F238E27FC236}">
                <a16:creationId xmlns:a16="http://schemas.microsoft.com/office/drawing/2014/main" id="{5D4BAB26-ED7C-F6B7-9D12-83544C0BE0DE}"/>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8B981C2E-0387-D16F-4306-6C4265371A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p:txBody>
          <a:bodyPr/>
          <a:lstStyle/>
          <a:p>
            <a:pPr>
              <a:defRPr/>
            </a:pPr>
            <a:r>
              <a:rPr lang="en-GB"/>
              <a:t>P. Le Dû</a:t>
            </a:r>
          </a:p>
        </p:txBody>
      </p:sp>
      <p:sp>
        <p:nvSpPr>
          <p:cNvPr id="7" name="Rectangle 7"/>
          <p:cNvSpPr>
            <a:spLocks noGrp="1" noChangeArrowheads="1"/>
          </p:cNvSpPr>
          <p:nvPr>
            <p:ph type="sldNum" sz="quarter" idx="5"/>
          </p:nvPr>
        </p:nvSpPr>
        <p:spPr/>
        <p:txBody>
          <a:bodyPr/>
          <a:lstStyle/>
          <a:p>
            <a:pPr>
              <a:defRPr/>
            </a:pPr>
            <a:fld id="{D4D5EB88-DE1D-9141-889A-E9DC368EECA9}" type="slidenum">
              <a:rPr lang="en-GB"/>
              <a:pPr>
                <a:defRPr/>
              </a:pPr>
              <a:t>54</a:t>
            </a:fld>
            <a:endParaRPr lang="en-GB"/>
          </a:p>
        </p:txBody>
      </p:sp>
      <p:sp>
        <p:nvSpPr>
          <p:cNvPr id="714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14755" name="Rectangle 3"/>
          <p:cNvSpPr>
            <a:spLocks noGrp="1" noChangeArrowheads="1"/>
          </p:cNvSpPr>
          <p:nvPr>
            <p:ph type="body" idx="1"/>
          </p:nvPr>
        </p:nvSpPr>
        <p:spPr/>
        <p:txBody>
          <a:bodyPr/>
          <a:lstStyle/>
          <a:p>
            <a:pPr>
              <a:defRPr/>
            </a:pPr>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defRPr/>
            </a:pPr>
            <a:endParaRPr lang="fr-FR" dirty="0"/>
          </a:p>
        </p:txBody>
      </p:sp>
      <p:sp>
        <p:nvSpPr>
          <p:cNvPr id="4" name="Espace réservé du pied de page 3"/>
          <p:cNvSpPr>
            <a:spLocks noGrp="1"/>
          </p:cNvSpPr>
          <p:nvPr>
            <p:ph type="ftr" sz="quarter" idx="4"/>
          </p:nvPr>
        </p:nvSpPr>
        <p:spPr/>
        <p:txBody>
          <a:bodyPr/>
          <a:lstStyle/>
          <a:p>
            <a:pPr>
              <a:defRPr/>
            </a:pPr>
            <a:r>
              <a:rPr lang="en-GB"/>
              <a:t>P. Le Dû</a:t>
            </a:r>
          </a:p>
        </p:txBody>
      </p:sp>
      <p:sp>
        <p:nvSpPr>
          <p:cNvPr id="5" name="Espace réservé du numéro de diapositive 4"/>
          <p:cNvSpPr>
            <a:spLocks noGrp="1"/>
          </p:cNvSpPr>
          <p:nvPr>
            <p:ph type="sldNum" sz="quarter" idx="5"/>
          </p:nvPr>
        </p:nvSpPr>
        <p:spPr/>
        <p:txBody>
          <a:bodyPr/>
          <a:lstStyle/>
          <a:p>
            <a:pPr>
              <a:defRPr/>
            </a:pPr>
            <a:fld id="{84590FE5-4A1D-7A4D-B19D-93CD51484332}" type="slidenum">
              <a:rPr lang="en-GB" smtClean="0"/>
              <a:pPr>
                <a:defRPr/>
              </a:pPr>
              <a:t>56</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p:txBody>
          <a:bodyPr/>
          <a:lstStyle/>
          <a:p>
            <a:pPr marL="0" marR="0" lvl="0" indent="0" algn="l" defTabSz="9271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cs typeface="+mn-cs"/>
              </a:rPr>
              <a:t>P. Le Dû</a:t>
            </a:r>
          </a:p>
        </p:txBody>
      </p:sp>
      <p:sp>
        <p:nvSpPr>
          <p:cNvPr id="7" name="Rectangle 7"/>
          <p:cNvSpPr>
            <a:spLocks noGrp="1" noChangeArrowheads="1"/>
          </p:cNvSpPr>
          <p:nvPr>
            <p:ph type="sldNum" sz="quarter" idx="5"/>
          </p:nvPr>
        </p:nvSpPr>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C6485AB5-52D8-1D41-8E51-59A23FB20EF3}"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27100" rtl="0" eaLnBrk="1" fontAlgn="base" latinLnBrk="0" hangingPunct="1">
                <a:lnSpc>
                  <a:spcPct val="10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79053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7905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fr-FR">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6">
            <a:extLst>
              <a:ext uri="{FF2B5EF4-FFF2-40B4-BE49-F238E27FC236}">
                <a16:creationId xmlns:a16="http://schemas.microsoft.com/office/drawing/2014/main" id="{3D27A5AB-6908-E6A2-BF36-A9CB55DFA6D4}"/>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GB" altLang="fr-FR"/>
              <a:t>P. Le Dû</a:t>
            </a:r>
          </a:p>
        </p:txBody>
      </p:sp>
      <p:sp>
        <p:nvSpPr>
          <p:cNvPr id="105474" name="Rectangle 7">
            <a:extLst>
              <a:ext uri="{FF2B5EF4-FFF2-40B4-BE49-F238E27FC236}">
                <a16:creationId xmlns:a16="http://schemas.microsoft.com/office/drawing/2014/main" id="{A5538CD3-7B57-61B7-FFB9-93FB70D6865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80FF673-5B51-3649-ADAB-20FCE0F0F60A}" type="slidenum">
              <a:rPr lang="en-GB" altLang="fr-FR"/>
              <a:pPr>
                <a:spcBef>
                  <a:spcPct val="0"/>
                </a:spcBef>
              </a:pPr>
              <a:t>59</a:t>
            </a:fld>
            <a:endParaRPr lang="en-GB" altLang="fr-FR"/>
          </a:p>
        </p:txBody>
      </p:sp>
      <p:sp>
        <p:nvSpPr>
          <p:cNvPr id="105475" name="Rectangle 2">
            <a:extLst>
              <a:ext uri="{FF2B5EF4-FFF2-40B4-BE49-F238E27FC236}">
                <a16:creationId xmlns:a16="http://schemas.microsoft.com/office/drawing/2014/main" id="{3390FDB8-5565-545D-F817-BC66E713C670}"/>
              </a:ext>
            </a:extLst>
          </p:cNvPr>
          <p:cNvSpPr>
            <a:spLocks noGrp="1" noRot="1" noChangeAspect="1" noChangeArrowheads="1" noTextEdit="1"/>
          </p:cNvSpPr>
          <p:nvPr>
            <p:ph type="sldImg"/>
          </p:nvPr>
        </p:nvSpPr>
        <p:spPr>
          <a:solidFill>
            <a:srgbClr val="FFFFFF"/>
          </a:solidFill>
          <a:ln/>
        </p:spPr>
      </p:sp>
      <p:sp>
        <p:nvSpPr>
          <p:cNvPr id="681987" name="Rectangle 3">
            <a:extLst>
              <a:ext uri="{FF2B5EF4-FFF2-40B4-BE49-F238E27FC236}">
                <a16:creationId xmlns:a16="http://schemas.microsoft.com/office/drawing/2014/main" id="{64932750-B936-70C1-856E-BCCDC4ECDBA9}"/>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fr-FR">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6">
            <a:extLst>
              <a:ext uri="{FF2B5EF4-FFF2-40B4-BE49-F238E27FC236}">
                <a16:creationId xmlns:a16="http://schemas.microsoft.com/office/drawing/2014/main" id="{87B0859B-DEBE-1833-CE3C-4A46F16A6EC0}"/>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27100" rtl="0" eaLnBrk="1" fontAlgn="base" latinLnBrk="0" hangingPunct="1">
              <a:lnSpc>
                <a:spcPct val="100000"/>
              </a:lnSpc>
              <a:spcBef>
                <a:spcPct val="0"/>
              </a:spcBef>
              <a:spcAft>
                <a:spcPct val="0"/>
              </a:spcAft>
              <a:buClrTx/>
              <a:buSzTx/>
              <a:buFontTx/>
              <a:buNone/>
              <a:tabLst/>
              <a:defRPr/>
            </a:pPr>
            <a:r>
              <a:rPr kumimoji="0" lang="en-GB" altLang="fr-FR"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P. Le Dû</a:t>
            </a:r>
          </a:p>
        </p:txBody>
      </p:sp>
      <p:sp>
        <p:nvSpPr>
          <p:cNvPr id="185346" name="Rectangle 7">
            <a:extLst>
              <a:ext uri="{FF2B5EF4-FFF2-40B4-BE49-F238E27FC236}">
                <a16:creationId xmlns:a16="http://schemas.microsoft.com/office/drawing/2014/main" id="{75BDF53A-4B52-A78A-B8C2-C56456ACCA1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27100" rtl="0" eaLnBrk="1" fontAlgn="base" latinLnBrk="0" hangingPunct="1">
              <a:lnSpc>
                <a:spcPct val="100000"/>
              </a:lnSpc>
              <a:spcBef>
                <a:spcPct val="0"/>
              </a:spcBef>
              <a:spcAft>
                <a:spcPct val="0"/>
              </a:spcAft>
              <a:buClrTx/>
              <a:buSzTx/>
              <a:buFontTx/>
              <a:buNone/>
              <a:tabLst/>
              <a:defRPr/>
            </a:pPr>
            <a:fld id="{A91E60C3-2E7C-CF4E-8B8D-5022413E5941}" type="slidenum">
              <a:rPr kumimoji="0" lang="en-GB" alt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27100" rtl="0" eaLnBrk="1" fontAlgn="base" latinLnBrk="0" hangingPunct="1">
                <a:lnSpc>
                  <a:spcPct val="100000"/>
                </a:lnSpc>
                <a:spcBef>
                  <a:spcPct val="0"/>
                </a:spcBef>
                <a:spcAft>
                  <a:spcPct val="0"/>
                </a:spcAft>
                <a:buClrTx/>
                <a:buSzTx/>
                <a:buFontTx/>
                <a:buNone/>
                <a:tabLst/>
                <a:defRPr/>
              </a:pPr>
              <a:t>61</a:t>
            </a:fld>
            <a:endParaRPr kumimoji="0" lang="en-GB" altLang="fr-FR"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85347" name="Rectangle 2">
            <a:extLst>
              <a:ext uri="{FF2B5EF4-FFF2-40B4-BE49-F238E27FC236}">
                <a16:creationId xmlns:a16="http://schemas.microsoft.com/office/drawing/2014/main" id="{973D5377-9C14-208B-CA73-E750FDE5E09B}"/>
              </a:ext>
            </a:extLst>
          </p:cNvPr>
          <p:cNvSpPr>
            <a:spLocks noGrp="1" noRot="1" noChangeAspect="1" noChangeArrowheads="1" noTextEdit="1"/>
          </p:cNvSpPr>
          <p:nvPr>
            <p:ph type="sldImg"/>
          </p:nvPr>
        </p:nvSpPr>
        <p:spPr>
          <a:solidFill>
            <a:srgbClr val="FFFFFF"/>
          </a:solidFill>
          <a:ln/>
        </p:spPr>
      </p:sp>
      <p:sp>
        <p:nvSpPr>
          <p:cNvPr id="681987" name="Rectangle 3">
            <a:extLst>
              <a:ext uri="{FF2B5EF4-FFF2-40B4-BE49-F238E27FC236}">
                <a16:creationId xmlns:a16="http://schemas.microsoft.com/office/drawing/2014/main" id="{37A149C7-0C4A-1EF8-3B93-7A94A969191B}"/>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fr-FR">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6">
            <a:extLst>
              <a:ext uri="{FF2B5EF4-FFF2-40B4-BE49-F238E27FC236}">
                <a16:creationId xmlns:a16="http://schemas.microsoft.com/office/drawing/2014/main" id="{A81131CD-8505-0946-6D1F-CDCDE91C30FD}"/>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GB" altLang="fr-FR"/>
              <a:t>P. Le Dû</a:t>
            </a:r>
          </a:p>
        </p:txBody>
      </p:sp>
      <p:sp>
        <p:nvSpPr>
          <p:cNvPr id="108546" name="Rectangle 7">
            <a:extLst>
              <a:ext uri="{FF2B5EF4-FFF2-40B4-BE49-F238E27FC236}">
                <a16:creationId xmlns:a16="http://schemas.microsoft.com/office/drawing/2014/main" id="{07810780-DB71-F6D9-507C-4EA33EDE635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63E5BBE-9E66-7246-87BF-B48F8C0525AF}" type="slidenum">
              <a:rPr lang="en-GB" altLang="fr-FR"/>
              <a:pPr>
                <a:spcBef>
                  <a:spcPct val="0"/>
                </a:spcBef>
              </a:pPr>
              <a:t>63</a:t>
            </a:fld>
            <a:endParaRPr lang="en-GB" altLang="fr-FR"/>
          </a:p>
        </p:txBody>
      </p:sp>
      <p:sp>
        <p:nvSpPr>
          <p:cNvPr id="108547" name="Rectangle 2">
            <a:extLst>
              <a:ext uri="{FF2B5EF4-FFF2-40B4-BE49-F238E27FC236}">
                <a16:creationId xmlns:a16="http://schemas.microsoft.com/office/drawing/2014/main" id="{935A600B-D8CD-CE01-D8C1-EED9934D17D6}"/>
              </a:ext>
            </a:extLst>
          </p:cNvPr>
          <p:cNvSpPr>
            <a:spLocks noGrp="1" noRot="1" noChangeAspect="1" noChangeArrowheads="1" noTextEdit="1"/>
          </p:cNvSpPr>
          <p:nvPr>
            <p:ph type="sldImg"/>
          </p:nvPr>
        </p:nvSpPr>
        <p:spPr>
          <a:ln/>
        </p:spPr>
      </p:sp>
      <p:sp>
        <p:nvSpPr>
          <p:cNvPr id="840707" name="Rectangle 3">
            <a:extLst>
              <a:ext uri="{FF2B5EF4-FFF2-40B4-BE49-F238E27FC236}">
                <a16:creationId xmlns:a16="http://schemas.microsoft.com/office/drawing/2014/main" id="{C2D2D58E-DD7D-FD64-9407-64843A6D4B0E}"/>
              </a:ext>
            </a:extLst>
          </p:cNvPr>
          <p:cNvSpPr>
            <a:spLocks noGrp="1" noChangeArrowheads="1"/>
          </p:cNvSpPr>
          <p:nvPr>
            <p:ph type="body" idx="1"/>
          </p:nvPr>
        </p:nvSpPr>
        <p:spPr/>
        <p:txBody>
          <a:bodyPr/>
          <a:lstStyle/>
          <a:p>
            <a:pPr eaLnBrk="1" hangingPunct="1">
              <a:defRPr/>
            </a:pPr>
            <a:endParaRPr lang="fr-FR">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6">
            <a:extLst>
              <a:ext uri="{FF2B5EF4-FFF2-40B4-BE49-F238E27FC236}">
                <a16:creationId xmlns:a16="http://schemas.microsoft.com/office/drawing/2014/main" id="{4F611834-ABF1-18AA-4A6B-CC6E33A554B3}"/>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27100" rtl="0" eaLnBrk="1" fontAlgn="base" latinLnBrk="0" hangingPunct="1">
              <a:lnSpc>
                <a:spcPct val="100000"/>
              </a:lnSpc>
              <a:spcBef>
                <a:spcPct val="0"/>
              </a:spcBef>
              <a:spcAft>
                <a:spcPct val="0"/>
              </a:spcAft>
              <a:buClrTx/>
              <a:buSzTx/>
              <a:buFontTx/>
              <a:buNone/>
              <a:tabLst/>
              <a:defRPr/>
            </a:pPr>
            <a:r>
              <a:rPr kumimoji="0" lang="en-GB" altLang="fr-FR"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P. Le Dû</a:t>
            </a:r>
          </a:p>
        </p:txBody>
      </p:sp>
      <p:sp>
        <p:nvSpPr>
          <p:cNvPr id="99330" name="Rectangle 7">
            <a:extLst>
              <a:ext uri="{FF2B5EF4-FFF2-40B4-BE49-F238E27FC236}">
                <a16:creationId xmlns:a16="http://schemas.microsoft.com/office/drawing/2014/main" id="{780385BE-E5CC-4FD6-6792-383D59B5013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27100" rtl="0" eaLnBrk="1" fontAlgn="base" latinLnBrk="0" hangingPunct="1">
              <a:lnSpc>
                <a:spcPct val="100000"/>
              </a:lnSpc>
              <a:spcBef>
                <a:spcPct val="0"/>
              </a:spcBef>
              <a:spcAft>
                <a:spcPct val="0"/>
              </a:spcAft>
              <a:buClrTx/>
              <a:buSzTx/>
              <a:buFontTx/>
              <a:buNone/>
              <a:tabLst/>
              <a:defRPr/>
            </a:pPr>
            <a:fld id="{E6764843-4205-064D-8310-7A3839E06FB0}" type="slidenum">
              <a:rPr kumimoji="0" lang="en-GB" altLang="fr-FR"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27100" rtl="0" eaLnBrk="1" fontAlgn="base" latinLnBrk="0" hangingPunct="1">
                <a:lnSpc>
                  <a:spcPct val="100000"/>
                </a:lnSpc>
                <a:spcBef>
                  <a:spcPct val="0"/>
                </a:spcBef>
                <a:spcAft>
                  <a:spcPct val="0"/>
                </a:spcAft>
                <a:buClrTx/>
                <a:buSzTx/>
                <a:buFontTx/>
                <a:buNone/>
                <a:tabLst/>
                <a:defRPr/>
              </a:pPr>
              <a:t>67</a:t>
            </a:fld>
            <a:endParaRPr kumimoji="0" lang="en-GB" altLang="fr-FR"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9331" name="Rectangle 2">
            <a:extLst>
              <a:ext uri="{FF2B5EF4-FFF2-40B4-BE49-F238E27FC236}">
                <a16:creationId xmlns:a16="http://schemas.microsoft.com/office/drawing/2014/main" id="{9BDF4EFD-3374-D7AC-A125-8F29F4208215}"/>
              </a:ext>
            </a:extLst>
          </p:cNvPr>
          <p:cNvSpPr>
            <a:spLocks noGrp="1" noRot="1" noChangeAspect="1" noChangeArrowheads="1" noTextEdit="1"/>
          </p:cNvSpPr>
          <p:nvPr>
            <p:ph type="sldImg"/>
          </p:nvPr>
        </p:nvSpPr>
        <p:spPr>
          <a:solidFill>
            <a:srgbClr val="FFFFFF"/>
          </a:solidFill>
          <a:ln/>
        </p:spPr>
      </p:sp>
      <p:sp>
        <p:nvSpPr>
          <p:cNvPr id="587779" name="Rectangle 3">
            <a:extLst>
              <a:ext uri="{FF2B5EF4-FFF2-40B4-BE49-F238E27FC236}">
                <a16:creationId xmlns:a16="http://schemas.microsoft.com/office/drawing/2014/main" id="{70BE38F2-3F10-3F0C-4DA6-353BF97DE9C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fr-FR">
              <a:cs typeface="+mn-cs"/>
            </a:endParaRPr>
          </a:p>
        </p:txBody>
      </p:sp>
    </p:spTree>
    <p:extLst>
      <p:ext uri="{BB962C8B-B14F-4D97-AF65-F5344CB8AC3E}">
        <p14:creationId xmlns:p14="http://schemas.microsoft.com/office/powerpoint/2010/main" val="3109863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6">
            <a:extLst>
              <a:ext uri="{FF2B5EF4-FFF2-40B4-BE49-F238E27FC236}">
                <a16:creationId xmlns:a16="http://schemas.microsoft.com/office/drawing/2014/main" id="{4F611834-ABF1-18AA-4A6B-CC6E33A554B3}"/>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27100" rtl="0" eaLnBrk="1" fontAlgn="base" latinLnBrk="0" hangingPunct="1">
              <a:lnSpc>
                <a:spcPct val="100000"/>
              </a:lnSpc>
              <a:spcBef>
                <a:spcPct val="0"/>
              </a:spcBef>
              <a:spcAft>
                <a:spcPct val="0"/>
              </a:spcAft>
              <a:buClrTx/>
              <a:buSzTx/>
              <a:buFontTx/>
              <a:buNone/>
              <a:tabLst/>
              <a:defRPr/>
            </a:pPr>
            <a:r>
              <a:rPr kumimoji="0" lang="en-GB" altLang="fr-FR"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P. Le Dû</a:t>
            </a:r>
          </a:p>
        </p:txBody>
      </p:sp>
      <p:sp>
        <p:nvSpPr>
          <p:cNvPr id="99330" name="Rectangle 7">
            <a:extLst>
              <a:ext uri="{FF2B5EF4-FFF2-40B4-BE49-F238E27FC236}">
                <a16:creationId xmlns:a16="http://schemas.microsoft.com/office/drawing/2014/main" id="{780385BE-E5CC-4FD6-6792-383D59B5013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27100" rtl="0" eaLnBrk="1" fontAlgn="base" latinLnBrk="0" hangingPunct="1">
              <a:lnSpc>
                <a:spcPct val="100000"/>
              </a:lnSpc>
              <a:spcBef>
                <a:spcPct val="0"/>
              </a:spcBef>
              <a:spcAft>
                <a:spcPct val="0"/>
              </a:spcAft>
              <a:buClrTx/>
              <a:buSzTx/>
              <a:buFontTx/>
              <a:buNone/>
              <a:tabLst/>
              <a:defRPr/>
            </a:pPr>
            <a:fld id="{E6764843-4205-064D-8310-7A3839E06FB0}" type="slidenum">
              <a:rPr kumimoji="0" lang="en-GB" altLang="fr-FR"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27100" rtl="0" eaLnBrk="1" fontAlgn="base" latinLnBrk="0" hangingPunct="1">
                <a:lnSpc>
                  <a:spcPct val="100000"/>
                </a:lnSpc>
                <a:spcBef>
                  <a:spcPct val="0"/>
                </a:spcBef>
                <a:spcAft>
                  <a:spcPct val="0"/>
                </a:spcAft>
                <a:buClrTx/>
                <a:buSzTx/>
                <a:buFontTx/>
                <a:buNone/>
                <a:tabLst/>
                <a:defRPr/>
              </a:pPr>
              <a:t>72</a:t>
            </a:fld>
            <a:endParaRPr kumimoji="0" lang="en-GB" altLang="fr-FR"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9331" name="Rectangle 2">
            <a:extLst>
              <a:ext uri="{FF2B5EF4-FFF2-40B4-BE49-F238E27FC236}">
                <a16:creationId xmlns:a16="http://schemas.microsoft.com/office/drawing/2014/main" id="{9BDF4EFD-3374-D7AC-A125-8F29F4208215}"/>
              </a:ext>
            </a:extLst>
          </p:cNvPr>
          <p:cNvSpPr>
            <a:spLocks noGrp="1" noRot="1" noChangeAspect="1" noChangeArrowheads="1" noTextEdit="1"/>
          </p:cNvSpPr>
          <p:nvPr>
            <p:ph type="sldImg"/>
          </p:nvPr>
        </p:nvSpPr>
        <p:spPr>
          <a:solidFill>
            <a:srgbClr val="FFFFFF"/>
          </a:solidFill>
          <a:ln/>
        </p:spPr>
      </p:sp>
      <p:sp>
        <p:nvSpPr>
          <p:cNvPr id="587779" name="Rectangle 3">
            <a:extLst>
              <a:ext uri="{FF2B5EF4-FFF2-40B4-BE49-F238E27FC236}">
                <a16:creationId xmlns:a16="http://schemas.microsoft.com/office/drawing/2014/main" id="{70BE38F2-3F10-3F0C-4DA6-353BF97DE9C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fr-FR">
              <a:cs typeface="+mn-cs"/>
            </a:endParaRPr>
          </a:p>
        </p:txBody>
      </p:sp>
    </p:spTree>
    <p:extLst>
      <p:ext uri="{BB962C8B-B14F-4D97-AF65-F5344CB8AC3E}">
        <p14:creationId xmlns:p14="http://schemas.microsoft.com/office/powerpoint/2010/main" val="2623907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6">
            <a:extLst>
              <a:ext uri="{FF2B5EF4-FFF2-40B4-BE49-F238E27FC236}">
                <a16:creationId xmlns:a16="http://schemas.microsoft.com/office/drawing/2014/main" id="{761ABCC7-FF0E-E69E-CCFF-0BF5398AA108}"/>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GB" altLang="fr-FR"/>
              <a:t>P. Le Dû</a:t>
            </a:r>
          </a:p>
        </p:txBody>
      </p:sp>
      <p:sp>
        <p:nvSpPr>
          <p:cNvPr id="114690" name="Rectangle 7">
            <a:extLst>
              <a:ext uri="{FF2B5EF4-FFF2-40B4-BE49-F238E27FC236}">
                <a16:creationId xmlns:a16="http://schemas.microsoft.com/office/drawing/2014/main" id="{BAF333C7-4F2D-ED52-5F0B-FA00B770CEA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A2BA1D6-2873-3A47-9E49-C3978DF67A62}" type="slidenum">
              <a:rPr lang="en-GB" altLang="fr-FR"/>
              <a:pPr>
                <a:spcBef>
                  <a:spcPct val="0"/>
                </a:spcBef>
              </a:pPr>
              <a:t>76</a:t>
            </a:fld>
            <a:endParaRPr lang="en-GB" altLang="fr-FR"/>
          </a:p>
        </p:txBody>
      </p:sp>
      <p:sp>
        <p:nvSpPr>
          <p:cNvPr id="114691" name="Rectangle 2">
            <a:extLst>
              <a:ext uri="{FF2B5EF4-FFF2-40B4-BE49-F238E27FC236}">
                <a16:creationId xmlns:a16="http://schemas.microsoft.com/office/drawing/2014/main" id="{CB7197D2-B64E-FD7D-794E-FE96312E5F53}"/>
              </a:ext>
            </a:extLst>
          </p:cNvPr>
          <p:cNvSpPr>
            <a:spLocks noGrp="1" noRot="1" noChangeAspect="1" noChangeArrowheads="1" noTextEdit="1"/>
          </p:cNvSpPr>
          <p:nvPr>
            <p:ph type="sldImg"/>
          </p:nvPr>
        </p:nvSpPr>
        <p:spPr>
          <a:ln/>
        </p:spPr>
      </p:sp>
      <p:sp>
        <p:nvSpPr>
          <p:cNvPr id="843779" name="Rectangle 3">
            <a:extLst>
              <a:ext uri="{FF2B5EF4-FFF2-40B4-BE49-F238E27FC236}">
                <a16:creationId xmlns:a16="http://schemas.microsoft.com/office/drawing/2014/main" id="{726F6DFC-B108-5C27-83EC-D7D7FACD9A03}"/>
              </a:ext>
            </a:extLst>
          </p:cNvPr>
          <p:cNvSpPr>
            <a:spLocks noGrp="1" noChangeArrowheads="1"/>
          </p:cNvSpPr>
          <p:nvPr>
            <p:ph type="body" idx="1"/>
          </p:nvPr>
        </p:nvSpPr>
        <p:spPr/>
        <p:txBody>
          <a:bodyPr/>
          <a:lstStyle/>
          <a:p>
            <a:pPr eaLnBrk="1" hangingPunct="1">
              <a:defRPr/>
            </a:pPr>
            <a:endParaRPr lang="fr-FR">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6">
            <a:extLst>
              <a:ext uri="{FF2B5EF4-FFF2-40B4-BE49-F238E27FC236}">
                <a16:creationId xmlns:a16="http://schemas.microsoft.com/office/drawing/2014/main" id="{1835AE28-2702-7474-1F63-DD4E11713DDF}"/>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GB" altLang="fr-FR"/>
              <a:t>P. Le Dû</a:t>
            </a:r>
          </a:p>
        </p:txBody>
      </p:sp>
      <p:sp>
        <p:nvSpPr>
          <p:cNvPr id="116738" name="Rectangle 7">
            <a:extLst>
              <a:ext uri="{FF2B5EF4-FFF2-40B4-BE49-F238E27FC236}">
                <a16:creationId xmlns:a16="http://schemas.microsoft.com/office/drawing/2014/main" id="{56A34EA2-3A90-FADF-153E-2CD2CA03165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6C20F82-5F53-4646-AFE8-0187488A8E60}" type="slidenum">
              <a:rPr lang="en-GB" altLang="fr-FR"/>
              <a:pPr>
                <a:spcBef>
                  <a:spcPct val="0"/>
                </a:spcBef>
              </a:pPr>
              <a:t>77</a:t>
            </a:fld>
            <a:endParaRPr lang="en-GB" altLang="fr-FR"/>
          </a:p>
        </p:txBody>
      </p:sp>
      <p:sp>
        <p:nvSpPr>
          <p:cNvPr id="116739" name="Rectangle 2">
            <a:extLst>
              <a:ext uri="{FF2B5EF4-FFF2-40B4-BE49-F238E27FC236}">
                <a16:creationId xmlns:a16="http://schemas.microsoft.com/office/drawing/2014/main" id="{858AEFA1-73AA-3FC2-4778-8E349050256A}"/>
              </a:ext>
            </a:extLst>
          </p:cNvPr>
          <p:cNvSpPr>
            <a:spLocks noGrp="1" noRot="1" noChangeAspect="1" noChangeArrowheads="1" noTextEdit="1"/>
          </p:cNvSpPr>
          <p:nvPr>
            <p:ph type="sldImg"/>
          </p:nvPr>
        </p:nvSpPr>
        <p:spPr>
          <a:ln/>
        </p:spPr>
      </p:sp>
      <p:sp>
        <p:nvSpPr>
          <p:cNvPr id="844803" name="Rectangle 3">
            <a:extLst>
              <a:ext uri="{FF2B5EF4-FFF2-40B4-BE49-F238E27FC236}">
                <a16:creationId xmlns:a16="http://schemas.microsoft.com/office/drawing/2014/main" id="{6BFD7FA8-36B7-659C-D96A-E385BCD7BA40}"/>
              </a:ext>
            </a:extLst>
          </p:cNvPr>
          <p:cNvSpPr>
            <a:spLocks noGrp="1" noChangeArrowheads="1"/>
          </p:cNvSpPr>
          <p:nvPr>
            <p:ph type="body" idx="1"/>
          </p:nvPr>
        </p:nvSpPr>
        <p:spPr/>
        <p:txBody>
          <a:bodyPr/>
          <a:lstStyle/>
          <a:p>
            <a:pPr eaLnBrk="1" hangingPunct="1">
              <a:defRPr/>
            </a:pPr>
            <a:endParaRPr lang="fr-FR">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6">
            <a:extLst>
              <a:ext uri="{FF2B5EF4-FFF2-40B4-BE49-F238E27FC236}">
                <a16:creationId xmlns:a16="http://schemas.microsoft.com/office/drawing/2014/main" id="{306E5ED8-5DCF-3134-DFFA-0D8564253D47}"/>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GB" altLang="fr-FR"/>
              <a:t>P. Le Dû</a:t>
            </a:r>
          </a:p>
        </p:txBody>
      </p:sp>
      <p:sp>
        <p:nvSpPr>
          <p:cNvPr id="21506" name="Rectangle 7">
            <a:extLst>
              <a:ext uri="{FF2B5EF4-FFF2-40B4-BE49-F238E27FC236}">
                <a16:creationId xmlns:a16="http://schemas.microsoft.com/office/drawing/2014/main" id="{2849EA23-08BB-41FA-3133-339B2556926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E1BAD94-F98D-1941-B70E-2F44EC9D984B}" type="slidenum">
              <a:rPr lang="en-GB" altLang="fr-FR"/>
              <a:pPr>
                <a:spcBef>
                  <a:spcPct val="0"/>
                </a:spcBef>
              </a:pPr>
              <a:t>3</a:t>
            </a:fld>
            <a:endParaRPr lang="en-GB" altLang="fr-FR"/>
          </a:p>
        </p:txBody>
      </p:sp>
      <p:sp>
        <p:nvSpPr>
          <p:cNvPr id="21507" name="Rectangle 2">
            <a:extLst>
              <a:ext uri="{FF2B5EF4-FFF2-40B4-BE49-F238E27FC236}">
                <a16:creationId xmlns:a16="http://schemas.microsoft.com/office/drawing/2014/main" id="{9E60603B-2F48-545D-2625-BFFA2D172A42}"/>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0CB125B7-5056-ED8F-2B08-0DA0C6514D9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fr-FR">
                <a:latin typeface="Arial" panose="020B0604020202020204" pitchFamily="34" charset="0"/>
                <a:ea typeface="ＭＳ Ｐゴシック" panose="020B0600070205080204" pitchFamily="34" charset="-128"/>
              </a:rPr>
              <a:t>This overview interdisciplinary talk has the main purpose to present how HEP developments and evolution of front end deadtimeless low noise electronics, parallel read-out , real time selection of events (trigger), terabit data networking (DAQ)  and on-line  processing farms can be use to improve drastically the performances and efficiency of medical imaging devices like the Positron Emission Tomograph (PET) of next genration. The first part of the presentation will introduce the generic architectural model of future large colliding experiments like  the future Colliders (ILC/CLIC) and its main features like the software trigger concept. An example of  possible implementation will be shown using the new Advance Telecom Computing Architecture (ATCA) standard. Then, </a:t>
            </a:r>
            <a:r>
              <a:rPr lang="en-US" altLang="fr-FR">
                <a:latin typeface="Arial" panose="020B0604020202020204" pitchFamily="34" charset="0"/>
                <a:ea typeface="ＭＳ Ｐゴシック" panose="020B0600070205080204" pitchFamily="34" charset="-128"/>
              </a:rPr>
              <a:t> it will be discussed how these innovative ideas, tools  and techniques of modern architectural concept in data acquisition can be  applied in two particular applications of the future:  the whole body Time Of Flight Positron Emission Tomography (TOF-TEP) for tumour diagnostic and  the Hadrontherapy In-Beam PET for cancer treatment.</a:t>
            </a:r>
            <a:endParaRPr lang="fr-FR" altLang="fr-FR">
              <a:latin typeface="Times New Roman" panose="02020603050405020304" pitchFamily="18" charset="0"/>
              <a:ea typeface="ＭＳ Ｐゴシック" panose="020B0600070205080204" pitchFamily="34" charset="-128"/>
            </a:endParaRPr>
          </a:p>
          <a:p>
            <a:pPr eaLnBrk="1" hangingPunct="1"/>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22364861-D978-B0B6-BB32-6D9B22076FC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B15ECA0-204B-834B-9773-C99AA3AB550E}" type="slidenum">
              <a:rPr lang="en-US" altLang="fr-FR">
                <a:latin typeface="Arial" panose="020B0604020202020204" pitchFamily="34" charset="0"/>
              </a:rPr>
              <a:pPr>
                <a:spcBef>
                  <a:spcPct val="0"/>
                </a:spcBef>
              </a:pPr>
              <a:t>78</a:t>
            </a:fld>
            <a:endParaRPr lang="en-US" altLang="fr-FR">
              <a:latin typeface="Arial" panose="020B0604020202020204" pitchFamily="34" charset="0"/>
            </a:endParaRPr>
          </a:p>
        </p:txBody>
      </p:sp>
      <p:sp>
        <p:nvSpPr>
          <p:cNvPr id="110594" name="Rectangle 2">
            <a:extLst>
              <a:ext uri="{FF2B5EF4-FFF2-40B4-BE49-F238E27FC236}">
                <a16:creationId xmlns:a16="http://schemas.microsoft.com/office/drawing/2014/main" id="{A2C7709C-2EA3-75D0-5190-F4F33D590A17}"/>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558B4527-94C2-42DC-221B-F4B8D2FDCC8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6">
            <a:extLst>
              <a:ext uri="{FF2B5EF4-FFF2-40B4-BE49-F238E27FC236}">
                <a16:creationId xmlns:a16="http://schemas.microsoft.com/office/drawing/2014/main" id="{17DAC425-159B-8BE1-C875-2D6BBE935337}"/>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GB" altLang="fr-FR"/>
              <a:t>P. Le Dû</a:t>
            </a:r>
          </a:p>
        </p:txBody>
      </p:sp>
      <p:sp>
        <p:nvSpPr>
          <p:cNvPr id="120834" name="Rectangle 7">
            <a:extLst>
              <a:ext uri="{FF2B5EF4-FFF2-40B4-BE49-F238E27FC236}">
                <a16:creationId xmlns:a16="http://schemas.microsoft.com/office/drawing/2014/main" id="{FB1681DA-0331-9D65-4FE5-1C648EDCD03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677B2F3-6846-0645-AD8D-E10BA6EEC16B}" type="slidenum">
              <a:rPr lang="en-GB" altLang="fr-FR"/>
              <a:pPr>
                <a:spcBef>
                  <a:spcPct val="0"/>
                </a:spcBef>
              </a:pPr>
              <a:t>79</a:t>
            </a:fld>
            <a:endParaRPr lang="en-GB" altLang="fr-FR"/>
          </a:p>
        </p:txBody>
      </p:sp>
      <p:sp>
        <p:nvSpPr>
          <p:cNvPr id="120835" name="Rectangle 2">
            <a:extLst>
              <a:ext uri="{FF2B5EF4-FFF2-40B4-BE49-F238E27FC236}">
                <a16:creationId xmlns:a16="http://schemas.microsoft.com/office/drawing/2014/main" id="{FBC1150D-9A9C-0720-FE6E-7E93DFE37F3B}"/>
              </a:ext>
            </a:extLst>
          </p:cNvPr>
          <p:cNvSpPr>
            <a:spLocks noGrp="1" noRot="1" noChangeAspect="1" noChangeArrowheads="1" noTextEdit="1"/>
          </p:cNvSpPr>
          <p:nvPr>
            <p:ph type="sldImg"/>
          </p:nvPr>
        </p:nvSpPr>
        <p:spPr>
          <a:ln/>
        </p:spPr>
      </p:sp>
      <p:sp>
        <p:nvSpPr>
          <p:cNvPr id="841731" name="Rectangle 3">
            <a:extLst>
              <a:ext uri="{FF2B5EF4-FFF2-40B4-BE49-F238E27FC236}">
                <a16:creationId xmlns:a16="http://schemas.microsoft.com/office/drawing/2014/main" id="{221F87EF-B057-7388-14F7-A9C0A065537E}"/>
              </a:ext>
            </a:extLst>
          </p:cNvPr>
          <p:cNvSpPr>
            <a:spLocks noGrp="1" noChangeArrowheads="1"/>
          </p:cNvSpPr>
          <p:nvPr>
            <p:ph type="body" idx="1"/>
          </p:nvPr>
        </p:nvSpPr>
        <p:spPr/>
        <p:txBody>
          <a:bodyPr/>
          <a:lstStyle/>
          <a:p>
            <a:pPr eaLnBrk="1" hangingPunct="1">
              <a:defRPr/>
            </a:pPr>
            <a:endParaRPr lang="fr-FR">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6">
            <a:extLst>
              <a:ext uri="{FF2B5EF4-FFF2-40B4-BE49-F238E27FC236}">
                <a16:creationId xmlns:a16="http://schemas.microsoft.com/office/drawing/2014/main" id="{108BBFD6-D7BC-810C-305A-274370A2C3A2}"/>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GB" altLang="fr-FR"/>
              <a:t>P. Le Dû</a:t>
            </a:r>
          </a:p>
        </p:txBody>
      </p:sp>
      <p:sp>
        <p:nvSpPr>
          <p:cNvPr id="124930" name="Rectangle 7">
            <a:extLst>
              <a:ext uri="{FF2B5EF4-FFF2-40B4-BE49-F238E27FC236}">
                <a16:creationId xmlns:a16="http://schemas.microsoft.com/office/drawing/2014/main" id="{46587304-33B6-3B92-14C6-F8647619A10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4890FD9-A92F-8C47-BECE-0D8500AE0D78}" type="slidenum">
              <a:rPr lang="en-GB" altLang="fr-FR"/>
              <a:pPr>
                <a:spcBef>
                  <a:spcPct val="0"/>
                </a:spcBef>
              </a:pPr>
              <a:t>80</a:t>
            </a:fld>
            <a:endParaRPr lang="en-GB" altLang="fr-FR"/>
          </a:p>
        </p:txBody>
      </p:sp>
      <p:sp>
        <p:nvSpPr>
          <p:cNvPr id="124931" name="Rectangle 2">
            <a:extLst>
              <a:ext uri="{FF2B5EF4-FFF2-40B4-BE49-F238E27FC236}">
                <a16:creationId xmlns:a16="http://schemas.microsoft.com/office/drawing/2014/main" id="{4D424E83-D523-B4C8-E019-0C61BAECD723}"/>
              </a:ext>
            </a:extLst>
          </p:cNvPr>
          <p:cNvSpPr>
            <a:spLocks noGrp="1" noRot="1" noChangeAspect="1" noChangeArrowheads="1" noTextEdit="1"/>
          </p:cNvSpPr>
          <p:nvPr>
            <p:ph type="sldImg"/>
          </p:nvPr>
        </p:nvSpPr>
        <p:spPr>
          <a:ln/>
        </p:spPr>
      </p:sp>
      <p:sp>
        <p:nvSpPr>
          <p:cNvPr id="842755" name="Rectangle 3">
            <a:extLst>
              <a:ext uri="{FF2B5EF4-FFF2-40B4-BE49-F238E27FC236}">
                <a16:creationId xmlns:a16="http://schemas.microsoft.com/office/drawing/2014/main" id="{8F92CC25-CAFE-C4B0-E5E8-46017C1D6869}"/>
              </a:ext>
            </a:extLst>
          </p:cNvPr>
          <p:cNvSpPr>
            <a:spLocks noGrp="1" noChangeArrowheads="1"/>
          </p:cNvSpPr>
          <p:nvPr>
            <p:ph type="body" idx="1"/>
          </p:nvPr>
        </p:nvSpPr>
        <p:spPr/>
        <p:txBody>
          <a:bodyPr/>
          <a:lstStyle/>
          <a:p>
            <a:pPr eaLnBrk="1" hangingPunct="1">
              <a:defRPr/>
            </a:pPr>
            <a:endParaRPr lang="fr-FR">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6">
            <a:extLst>
              <a:ext uri="{FF2B5EF4-FFF2-40B4-BE49-F238E27FC236}">
                <a16:creationId xmlns:a16="http://schemas.microsoft.com/office/drawing/2014/main" id="{AE52A8C7-1D87-7E21-132B-E913F04936AD}"/>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GB" altLang="fr-FR"/>
              <a:t>P. Le Dû</a:t>
            </a:r>
          </a:p>
        </p:txBody>
      </p:sp>
      <p:sp>
        <p:nvSpPr>
          <p:cNvPr id="126978" name="Rectangle 7">
            <a:extLst>
              <a:ext uri="{FF2B5EF4-FFF2-40B4-BE49-F238E27FC236}">
                <a16:creationId xmlns:a16="http://schemas.microsoft.com/office/drawing/2014/main" id="{0FCAABE3-2878-2D0A-B158-135FB86F937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73C4423-D8A7-DF42-91F7-CCBAE3B0424B}" type="slidenum">
              <a:rPr lang="en-GB" altLang="fr-FR"/>
              <a:pPr>
                <a:spcBef>
                  <a:spcPct val="0"/>
                </a:spcBef>
              </a:pPr>
              <a:t>81</a:t>
            </a:fld>
            <a:endParaRPr lang="en-GB" altLang="fr-FR"/>
          </a:p>
        </p:txBody>
      </p:sp>
      <p:sp>
        <p:nvSpPr>
          <p:cNvPr id="126979" name="Rectangle 2">
            <a:extLst>
              <a:ext uri="{FF2B5EF4-FFF2-40B4-BE49-F238E27FC236}">
                <a16:creationId xmlns:a16="http://schemas.microsoft.com/office/drawing/2014/main" id="{DFFE8FC9-8029-A669-A827-5F0860DD97AA}"/>
              </a:ext>
            </a:extLst>
          </p:cNvPr>
          <p:cNvSpPr>
            <a:spLocks noGrp="1" noRot="1" noChangeAspect="1" noChangeArrowheads="1" noTextEdit="1"/>
          </p:cNvSpPr>
          <p:nvPr>
            <p:ph type="sldImg"/>
          </p:nvPr>
        </p:nvSpPr>
        <p:spPr>
          <a:ln/>
        </p:spPr>
      </p:sp>
      <p:sp>
        <p:nvSpPr>
          <p:cNvPr id="845827" name="Rectangle 3">
            <a:extLst>
              <a:ext uri="{FF2B5EF4-FFF2-40B4-BE49-F238E27FC236}">
                <a16:creationId xmlns:a16="http://schemas.microsoft.com/office/drawing/2014/main" id="{B28AD0A9-25B1-E8CC-39F9-CE381678CC6F}"/>
              </a:ext>
            </a:extLst>
          </p:cNvPr>
          <p:cNvSpPr>
            <a:spLocks noGrp="1" noChangeArrowheads="1"/>
          </p:cNvSpPr>
          <p:nvPr>
            <p:ph type="body" idx="1"/>
          </p:nvPr>
        </p:nvSpPr>
        <p:spPr/>
        <p:txBody>
          <a:bodyPr/>
          <a:lstStyle/>
          <a:p>
            <a:pPr eaLnBrk="1" hangingPunct="1">
              <a:defRPr/>
            </a:pPr>
            <a:endParaRPr lang="fr-FR">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6">
            <a:extLst>
              <a:ext uri="{FF2B5EF4-FFF2-40B4-BE49-F238E27FC236}">
                <a16:creationId xmlns:a16="http://schemas.microsoft.com/office/drawing/2014/main" id="{4F611834-ABF1-18AA-4A6B-CC6E33A554B3}"/>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27100" rtl="0" eaLnBrk="1" fontAlgn="base" latinLnBrk="0" hangingPunct="1">
              <a:lnSpc>
                <a:spcPct val="100000"/>
              </a:lnSpc>
              <a:spcBef>
                <a:spcPct val="0"/>
              </a:spcBef>
              <a:spcAft>
                <a:spcPct val="0"/>
              </a:spcAft>
              <a:buClrTx/>
              <a:buSzTx/>
              <a:buFontTx/>
              <a:buNone/>
              <a:tabLst/>
              <a:defRPr/>
            </a:pPr>
            <a:r>
              <a:rPr kumimoji="0" lang="en-GB" altLang="fr-FR"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P. Le Dû</a:t>
            </a:r>
          </a:p>
        </p:txBody>
      </p:sp>
      <p:sp>
        <p:nvSpPr>
          <p:cNvPr id="99330" name="Rectangle 7">
            <a:extLst>
              <a:ext uri="{FF2B5EF4-FFF2-40B4-BE49-F238E27FC236}">
                <a16:creationId xmlns:a16="http://schemas.microsoft.com/office/drawing/2014/main" id="{780385BE-E5CC-4FD6-6792-383D59B5013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27100" rtl="0" eaLnBrk="1" fontAlgn="base" latinLnBrk="0" hangingPunct="1">
              <a:lnSpc>
                <a:spcPct val="100000"/>
              </a:lnSpc>
              <a:spcBef>
                <a:spcPct val="0"/>
              </a:spcBef>
              <a:spcAft>
                <a:spcPct val="0"/>
              </a:spcAft>
              <a:buClrTx/>
              <a:buSzTx/>
              <a:buFontTx/>
              <a:buNone/>
              <a:tabLst/>
              <a:defRPr/>
            </a:pPr>
            <a:fld id="{E6764843-4205-064D-8310-7A3839E06FB0}" type="slidenum">
              <a:rPr kumimoji="0" lang="en-GB" altLang="fr-FR"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27100" rtl="0" eaLnBrk="1" fontAlgn="base" latinLnBrk="0" hangingPunct="1">
                <a:lnSpc>
                  <a:spcPct val="100000"/>
                </a:lnSpc>
                <a:spcBef>
                  <a:spcPct val="0"/>
                </a:spcBef>
                <a:spcAft>
                  <a:spcPct val="0"/>
                </a:spcAft>
                <a:buClrTx/>
                <a:buSzTx/>
                <a:buFontTx/>
                <a:buNone/>
                <a:tabLst/>
                <a:defRPr/>
              </a:pPr>
              <a:t>82</a:t>
            </a:fld>
            <a:endParaRPr kumimoji="0" lang="en-GB" altLang="fr-FR"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9331" name="Rectangle 2">
            <a:extLst>
              <a:ext uri="{FF2B5EF4-FFF2-40B4-BE49-F238E27FC236}">
                <a16:creationId xmlns:a16="http://schemas.microsoft.com/office/drawing/2014/main" id="{9BDF4EFD-3374-D7AC-A125-8F29F4208215}"/>
              </a:ext>
            </a:extLst>
          </p:cNvPr>
          <p:cNvSpPr>
            <a:spLocks noGrp="1" noRot="1" noChangeAspect="1" noChangeArrowheads="1" noTextEdit="1"/>
          </p:cNvSpPr>
          <p:nvPr>
            <p:ph type="sldImg"/>
          </p:nvPr>
        </p:nvSpPr>
        <p:spPr>
          <a:solidFill>
            <a:srgbClr val="FFFFFF"/>
          </a:solidFill>
          <a:ln/>
        </p:spPr>
      </p:sp>
      <p:sp>
        <p:nvSpPr>
          <p:cNvPr id="587779" name="Rectangle 3">
            <a:extLst>
              <a:ext uri="{FF2B5EF4-FFF2-40B4-BE49-F238E27FC236}">
                <a16:creationId xmlns:a16="http://schemas.microsoft.com/office/drawing/2014/main" id="{70BE38F2-3F10-3F0C-4DA6-353BF97DE9C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fr-FR">
              <a:cs typeface="+mn-cs"/>
            </a:endParaRPr>
          </a:p>
        </p:txBody>
      </p:sp>
    </p:spTree>
    <p:extLst>
      <p:ext uri="{BB962C8B-B14F-4D97-AF65-F5344CB8AC3E}">
        <p14:creationId xmlns:p14="http://schemas.microsoft.com/office/powerpoint/2010/main" val="5949052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pPr marL="0" marR="0" lvl="0" indent="0" algn="l" defTabSz="9271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cs typeface="+mn-cs"/>
              </a:rPr>
              <a:t>P. Le Dû</a:t>
            </a:r>
          </a:p>
        </p:txBody>
      </p:sp>
      <p:sp>
        <p:nvSpPr>
          <p:cNvPr id="7" name="Rectangle 7"/>
          <p:cNvSpPr>
            <a:spLocks noGrp="1" noChangeArrowheads="1"/>
          </p:cNvSpPr>
          <p:nvPr>
            <p:ph type="sldNum" sz="quarter" idx="5"/>
          </p:nvPr>
        </p:nvSpPr>
        <p:spPr>
          <a:ln/>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09723451-17AA-AC45-ABDF-6A509B770066}"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27100" rtl="0" eaLnBrk="1" fontAlgn="base" latinLnBrk="0" hangingPunct="1">
                <a:lnSpc>
                  <a:spcPct val="100000"/>
                </a:lnSpc>
                <a:spcBef>
                  <a:spcPct val="0"/>
                </a:spcBef>
                <a:spcAft>
                  <a:spcPct val="0"/>
                </a:spcAft>
                <a:buClrTx/>
                <a:buSzTx/>
                <a:buFontTx/>
                <a:buNone/>
                <a:tabLst/>
                <a:defRPr/>
              </a:pPr>
              <a:t>84</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462850" name="Rectangle 2"/>
          <p:cNvSpPr>
            <a:spLocks noGrp="1" noRot="1" noChangeAspect="1" noChangeArrowheads="1"/>
          </p:cNvSpPr>
          <p:nvPr>
            <p:ph type="sldImg"/>
          </p:nvPr>
        </p:nvSpPr>
        <p:spPr bwMode="auto">
          <a:xfrm>
            <a:off x="1030288" y="703263"/>
            <a:ext cx="5076825" cy="3514725"/>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462851" name="Rectangle 3"/>
          <p:cNvSpPr>
            <a:spLocks noGrp="1" noChangeArrowheads="1"/>
          </p:cNvSpPr>
          <p:nvPr>
            <p:ph type="body" idx="1"/>
          </p:nvPr>
        </p:nvSpPr>
        <p:spPr bwMode="auto">
          <a:xfrm>
            <a:off x="952500" y="4452938"/>
            <a:ext cx="5233988" cy="42164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6">
            <a:extLst>
              <a:ext uri="{FF2B5EF4-FFF2-40B4-BE49-F238E27FC236}">
                <a16:creationId xmlns:a16="http://schemas.microsoft.com/office/drawing/2014/main" id="{2AD66B34-454B-9649-A911-F3E5E01C6B0A}"/>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27100" rtl="0" eaLnBrk="1" fontAlgn="base" latinLnBrk="0" hangingPunct="1">
              <a:lnSpc>
                <a:spcPct val="100000"/>
              </a:lnSpc>
              <a:spcBef>
                <a:spcPct val="0"/>
              </a:spcBef>
              <a:spcAft>
                <a:spcPct val="0"/>
              </a:spcAft>
              <a:buClrTx/>
              <a:buSzTx/>
              <a:buFontTx/>
              <a:buNone/>
              <a:tabLst/>
              <a:defRPr/>
            </a:pPr>
            <a:r>
              <a:rPr kumimoji="0" lang="en-GB" altLang="fr-FR"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P. Le Dû</a:t>
            </a:r>
          </a:p>
        </p:txBody>
      </p:sp>
      <p:sp>
        <p:nvSpPr>
          <p:cNvPr id="178178" name="Rectangle 7">
            <a:extLst>
              <a:ext uri="{FF2B5EF4-FFF2-40B4-BE49-F238E27FC236}">
                <a16:creationId xmlns:a16="http://schemas.microsoft.com/office/drawing/2014/main" id="{98D6008E-9344-454E-9965-F4F214BE912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27100" rtl="0" eaLnBrk="1" fontAlgn="base" latinLnBrk="0" hangingPunct="1">
              <a:lnSpc>
                <a:spcPct val="100000"/>
              </a:lnSpc>
              <a:spcBef>
                <a:spcPct val="0"/>
              </a:spcBef>
              <a:spcAft>
                <a:spcPct val="0"/>
              </a:spcAft>
              <a:buClrTx/>
              <a:buSzTx/>
              <a:buFontTx/>
              <a:buNone/>
              <a:tabLst/>
              <a:defRPr/>
            </a:pPr>
            <a:fld id="{AB26B3D5-C445-8742-8F11-7AAE9DFD93C3}" type="slidenum">
              <a:rPr kumimoji="0" lang="en-GB" alt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27100" rtl="0" eaLnBrk="1" fontAlgn="base" latinLnBrk="0" hangingPunct="1">
                <a:lnSpc>
                  <a:spcPct val="100000"/>
                </a:lnSpc>
                <a:spcBef>
                  <a:spcPct val="0"/>
                </a:spcBef>
                <a:spcAft>
                  <a:spcPct val="0"/>
                </a:spcAft>
                <a:buClrTx/>
                <a:buSzTx/>
                <a:buFontTx/>
                <a:buNone/>
                <a:tabLst/>
                <a:defRPr/>
              </a:pPr>
              <a:t>85</a:t>
            </a:fld>
            <a:endParaRPr kumimoji="0" lang="en-GB" altLang="fr-FR"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78179" name="Rectangle 2">
            <a:extLst>
              <a:ext uri="{FF2B5EF4-FFF2-40B4-BE49-F238E27FC236}">
                <a16:creationId xmlns:a16="http://schemas.microsoft.com/office/drawing/2014/main" id="{5F0B9F60-3F2A-5D41-9C6D-DD9FD8AA90A0}"/>
              </a:ext>
            </a:extLst>
          </p:cNvPr>
          <p:cNvSpPr>
            <a:spLocks noGrp="1" noRot="1" noChangeAspect="1" noChangeArrowheads="1" noTextEdit="1"/>
          </p:cNvSpPr>
          <p:nvPr>
            <p:ph type="sldImg"/>
          </p:nvPr>
        </p:nvSpPr>
        <p:spPr>
          <a:solidFill>
            <a:srgbClr val="FFFFFF"/>
          </a:solidFill>
          <a:ln/>
        </p:spPr>
      </p:sp>
      <p:sp>
        <p:nvSpPr>
          <p:cNvPr id="871427" name="Rectangle 3">
            <a:extLst>
              <a:ext uri="{FF2B5EF4-FFF2-40B4-BE49-F238E27FC236}">
                <a16:creationId xmlns:a16="http://schemas.microsoft.com/office/drawing/2014/main" id="{E28C6EC7-6078-A649-A95C-FDD6409CC78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fr-FR" dirty="0">
              <a:cs typeface="+mn-cs"/>
            </a:endParaRPr>
          </a:p>
        </p:txBody>
      </p:sp>
    </p:spTree>
    <p:extLst>
      <p:ext uri="{BB962C8B-B14F-4D97-AF65-F5344CB8AC3E}">
        <p14:creationId xmlns:p14="http://schemas.microsoft.com/office/powerpoint/2010/main" val="16285162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6">
            <a:extLst>
              <a:ext uri="{FF2B5EF4-FFF2-40B4-BE49-F238E27FC236}">
                <a16:creationId xmlns:a16="http://schemas.microsoft.com/office/drawing/2014/main" id="{BD667098-FF5E-1D1C-A18B-3F1065DD60FB}"/>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GB" altLang="fr-FR"/>
              <a:t>P. Le Dû</a:t>
            </a:r>
          </a:p>
        </p:txBody>
      </p:sp>
      <p:sp>
        <p:nvSpPr>
          <p:cNvPr id="162818" name="Rectangle 7">
            <a:extLst>
              <a:ext uri="{FF2B5EF4-FFF2-40B4-BE49-F238E27FC236}">
                <a16:creationId xmlns:a16="http://schemas.microsoft.com/office/drawing/2014/main" id="{774CB67F-40F9-54CC-0AD1-A2FE1DBA15A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36AEF68-85E2-8446-90E8-244348B402FF}" type="slidenum">
              <a:rPr lang="en-GB" altLang="fr-FR" smtClean="0"/>
              <a:pPr>
                <a:spcBef>
                  <a:spcPct val="0"/>
                </a:spcBef>
              </a:pPr>
              <a:t>86</a:t>
            </a:fld>
            <a:endParaRPr lang="en-GB" altLang="fr-FR"/>
          </a:p>
        </p:txBody>
      </p:sp>
      <p:sp>
        <p:nvSpPr>
          <p:cNvPr id="162819" name="Rectangle 1026">
            <a:extLst>
              <a:ext uri="{FF2B5EF4-FFF2-40B4-BE49-F238E27FC236}">
                <a16:creationId xmlns:a16="http://schemas.microsoft.com/office/drawing/2014/main" id="{7C599C11-5F16-830C-E3D3-7DE0594BCFC0}"/>
              </a:ext>
            </a:extLst>
          </p:cNvPr>
          <p:cNvSpPr>
            <a:spLocks noGrp="1" noRot="1" noChangeAspect="1" noChangeArrowheads="1" noTextEdit="1"/>
          </p:cNvSpPr>
          <p:nvPr>
            <p:ph type="sldImg"/>
          </p:nvPr>
        </p:nvSpPr>
        <p:spPr>
          <a:ln/>
        </p:spPr>
      </p:sp>
      <p:sp>
        <p:nvSpPr>
          <p:cNvPr id="162820" name="Rectangle 1027">
            <a:extLst>
              <a:ext uri="{FF2B5EF4-FFF2-40B4-BE49-F238E27FC236}">
                <a16:creationId xmlns:a16="http://schemas.microsoft.com/office/drawing/2014/main" id="{8F083A7D-8111-68AE-22C4-D7BF801E983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6">
            <a:extLst>
              <a:ext uri="{FF2B5EF4-FFF2-40B4-BE49-F238E27FC236}">
                <a16:creationId xmlns:a16="http://schemas.microsoft.com/office/drawing/2014/main" id="{E4293F48-331B-BDE6-D833-E839B1218FF7}"/>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GB" altLang="fr-FR"/>
              <a:t>P. Le Dû</a:t>
            </a:r>
          </a:p>
        </p:txBody>
      </p:sp>
      <p:sp>
        <p:nvSpPr>
          <p:cNvPr id="164866" name="Rectangle 7">
            <a:extLst>
              <a:ext uri="{FF2B5EF4-FFF2-40B4-BE49-F238E27FC236}">
                <a16:creationId xmlns:a16="http://schemas.microsoft.com/office/drawing/2014/main" id="{9374E9B6-024F-65BF-6513-9F184C515AC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A932AFB-0D77-E341-BCEA-AEA48E68CA36}" type="slidenum">
              <a:rPr lang="en-GB" altLang="fr-FR" smtClean="0"/>
              <a:pPr>
                <a:spcBef>
                  <a:spcPct val="0"/>
                </a:spcBef>
              </a:pPr>
              <a:t>87</a:t>
            </a:fld>
            <a:endParaRPr lang="en-GB" altLang="fr-FR"/>
          </a:p>
        </p:txBody>
      </p:sp>
      <p:sp>
        <p:nvSpPr>
          <p:cNvPr id="164867" name="Rectangle 2">
            <a:extLst>
              <a:ext uri="{FF2B5EF4-FFF2-40B4-BE49-F238E27FC236}">
                <a16:creationId xmlns:a16="http://schemas.microsoft.com/office/drawing/2014/main" id="{B076CED0-195D-B518-2CF1-963E4D44E345}"/>
              </a:ext>
            </a:extLst>
          </p:cNvPr>
          <p:cNvSpPr>
            <a:spLocks noGrp="1" noRot="1" noChangeAspect="1" noChangeArrowheads="1" noTextEdit="1"/>
          </p:cNvSpPr>
          <p:nvPr>
            <p:ph type="sldImg"/>
          </p:nvPr>
        </p:nvSpPr>
        <p:spPr>
          <a:ln/>
        </p:spPr>
      </p:sp>
      <p:sp>
        <p:nvSpPr>
          <p:cNvPr id="164868" name="Rectangle 3">
            <a:extLst>
              <a:ext uri="{FF2B5EF4-FFF2-40B4-BE49-F238E27FC236}">
                <a16:creationId xmlns:a16="http://schemas.microsoft.com/office/drawing/2014/main" id="{69B179D2-BE18-DF13-FE22-5101F12F3BD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6">
            <a:extLst>
              <a:ext uri="{FF2B5EF4-FFF2-40B4-BE49-F238E27FC236}">
                <a16:creationId xmlns:a16="http://schemas.microsoft.com/office/drawing/2014/main" id="{E4293F48-331B-BDE6-D833-E839B1218FF7}"/>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GB" altLang="fr-FR"/>
              <a:t>P. Le Dû</a:t>
            </a:r>
          </a:p>
        </p:txBody>
      </p:sp>
      <p:sp>
        <p:nvSpPr>
          <p:cNvPr id="164866" name="Rectangle 7">
            <a:extLst>
              <a:ext uri="{FF2B5EF4-FFF2-40B4-BE49-F238E27FC236}">
                <a16:creationId xmlns:a16="http://schemas.microsoft.com/office/drawing/2014/main" id="{9374E9B6-024F-65BF-6513-9F184C515AC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A932AFB-0D77-E341-BCEA-AEA48E68CA36}" type="slidenum">
              <a:rPr lang="en-GB" altLang="fr-FR" smtClean="0"/>
              <a:pPr>
                <a:spcBef>
                  <a:spcPct val="0"/>
                </a:spcBef>
              </a:pPr>
              <a:t>88</a:t>
            </a:fld>
            <a:endParaRPr lang="en-GB" altLang="fr-FR"/>
          </a:p>
        </p:txBody>
      </p:sp>
      <p:sp>
        <p:nvSpPr>
          <p:cNvPr id="164867" name="Rectangle 2">
            <a:extLst>
              <a:ext uri="{FF2B5EF4-FFF2-40B4-BE49-F238E27FC236}">
                <a16:creationId xmlns:a16="http://schemas.microsoft.com/office/drawing/2014/main" id="{B076CED0-195D-B518-2CF1-963E4D44E345}"/>
              </a:ext>
            </a:extLst>
          </p:cNvPr>
          <p:cNvSpPr>
            <a:spLocks noGrp="1" noRot="1" noChangeAspect="1" noChangeArrowheads="1" noTextEdit="1"/>
          </p:cNvSpPr>
          <p:nvPr>
            <p:ph type="sldImg"/>
          </p:nvPr>
        </p:nvSpPr>
        <p:spPr>
          <a:ln/>
        </p:spPr>
      </p:sp>
      <p:sp>
        <p:nvSpPr>
          <p:cNvPr id="164868" name="Rectangle 3">
            <a:extLst>
              <a:ext uri="{FF2B5EF4-FFF2-40B4-BE49-F238E27FC236}">
                <a16:creationId xmlns:a16="http://schemas.microsoft.com/office/drawing/2014/main" id="{69B179D2-BE18-DF13-FE22-5101F12F3BD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553100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a:extLst>
              <a:ext uri="{FF2B5EF4-FFF2-40B4-BE49-F238E27FC236}">
                <a16:creationId xmlns:a16="http://schemas.microsoft.com/office/drawing/2014/main" id="{E4356444-CA5C-49CA-9BCD-6EAA8F31CE7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27100" rtl="0" eaLnBrk="1" fontAlgn="base" latinLnBrk="0" hangingPunct="1">
              <a:lnSpc>
                <a:spcPct val="100000"/>
              </a:lnSpc>
              <a:spcBef>
                <a:spcPct val="0"/>
              </a:spcBef>
              <a:spcAft>
                <a:spcPct val="0"/>
              </a:spcAft>
              <a:buClrTx/>
              <a:buSzTx/>
              <a:buFontTx/>
              <a:buNone/>
              <a:tabLst/>
              <a:defRPr/>
            </a:pPr>
            <a:fld id="{BB89AA7C-A9AF-904D-960C-0EC5655A7FAA}"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27100" rtl="0" eaLnBrk="1" fontAlgn="base" latinLnBrk="0" hangingPunct="1">
                <a:lnSpc>
                  <a:spcPct val="100000"/>
                </a:lnSpc>
                <a:spcBef>
                  <a:spcPct val="0"/>
                </a:spcBef>
                <a:spcAft>
                  <a:spcPct val="0"/>
                </a:spcAft>
                <a:buClrTx/>
                <a:buSzTx/>
                <a:buFontTx/>
                <a:buNone/>
                <a:tabLst/>
                <a:defRPr/>
              </a:pPr>
              <a:t>4</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44386" name="Rectangle 2">
            <a:extLst>
              <a:ext uri="{FF2B5EF4-FFF2-40B4-BE49-F238E27FC236}">
                <a16:creationId xmlns:a16="http://schemas.microsoft.com/office/drawing/2014/main" id="{A5C4C5DC-EC13-F7E1-D5CE-73988DE642FF}"/>
              </a:ext>
            </a:extLst>
          </p:cNvPr>
          <p:cNvSpPr>
            <a:spLocks noGrp="1" noRot="1" noChangeAspect="1" noChangeArrowheads="1" noTextEdit="1"/>
          </p:cNvSpPr>
          <p:nvPr>
            <p:ph type="sldImg"/>
          </p:nvPr>
        </p:nvSpPr>
        <p:spPr>
          <a:xfrm>
            <a:off x="1031875" y="703263"/>
            <a:ext cx="5076825" cy="3514725"/>
          </a:xfrm>
          <a:solidFill>
            <a:srgbClr val="FFFFFF"/>
          </a:solidFill>
          <a:ln/>
        </p:spPr>
      </p:sp>
      <p:sp>
        <p:nvSpPr>
          <p:cNvPr id="144387" name="Rectangle 3">
            <a:extLst>
              <a:ext uri="{FF2B5EF4-FFF2-40B4-BE49-F238E27FC236}">
                <a16:creationId xmlns:a16="http://schemas.microsoft.com/office/drawing/2014/main" id="{641AE582-E526-1A27-9299-13D0D72DC797}"/>
              </a:ext>
            </a:extLst>
          </p:cNvPr>
          <p:cNvSpPr>
            <a:spLocks noGrp="1" noChangeArrowheads="1"/>
          </p:cNvSpPr>
          <p:nvPr>
            <p:ph type="body" idx="1"/>
          </p:nvPr>
        </p:nvSpPr>
        <p:spPr>
          <a:solidFill>
            <a:srgbClr val="FFFFFF"/>
          </a:solidFill>
          <a:ln>
            <a:solidFill>
              <a:srgbClr val="000000"/>
            </a:solidFill>
            <a:miter lim="800000"/>
            <a:headEnd/>
            <a:tailEnd/>
          </a:ln>
        </p:spPr>
        <p:txBody>
          <a:bodyPr lIns="91433" tIns="45716" rIns="91433" bIns="45716"/>
          <a:lstStyle/>
          <a:p>
            <a:pPr eaLnBrk="1" hangingPunct="1"/>
            <a:endParaRPr lang="fr-FR" altLang="fr-FR">
              <a:latin typeface="Times New Roman" panose="02020603050405020304"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2114" name="Rectangle 2"/>
          <p:cNvSpPr>
            <a:spLocks noGrp="1" noRot="1" noChangeAspect="1" noChangeArrowheads="1" noTextEdit="1"/>
          </p:cNvSpPr>
          <p:nvPr>
            <p:ph type="sldImg"/>
          </p:nvPr>
        </p:nvSpPr>
        <p:spPr>
          <a:xfrm>
            <a:off x="1273175" y="554038"/>
            <a:ext cx="4692650" cy="3248025"/>
          </a:xfrm>
        </p:spPr>
      </p:sp>
      <p:sp>
        <p:nvSpPr>
          <p:cNvPr id="3802115" name="Rectangle 3"/>
          <p:cNvSpPr>
            <a:spLocks noGrp="1" noChangeArrowheads="1"/>
          </p:cNvSpPr>
          <p:nvPr>
            <p:ph type="body" idx="1"/>
          </p:nvPr>
        </p:nvSpPr>
        <p:spPr bwMode="auto">
          <a:xfrm>
            <a:off x="721794" y="4129907"/>
            <a:ext cx="5776077" cy="3911591"/>
          </a:xfrm>
          <a:prstGeom prst="rect">
            <a:avLst/>
          </a:prstGeom>
          <a:noFill/>
          <a:ln>
            <a:miter lim="800000"/>
            <a:headEnd/>
            <a:tailEnd/>
          </a:ln>
        </p:spPr>
        <p:txBody>
          <a:bodyPr lIns="88332" tIns="44165" rIns="88332" bIns="44165"/>
          <a:lstStyle/>
          <a:p>
            <a:endParaRPr lang="en-US" dirty="0"/>
          </a:p>
        </p:txBody>
      </p:sp>
    </p:spTree>
    <p:extLst>
      <p:ext uri="{BB962C8B-B14F-4D97-AF65-F5344CB8AC3E}">
        <p14:creationId xmlns:p14="http://schemas.microsoft.com/office/powerpoint/2010/main" val="27876953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6">
            <a:extLst>
              <a:ext uri="{FF2B5EF4-FFF2-40B4-BE49-F238E27FC236}">
                <a16:creationId xmlns:a16="http://schemas.microsoft.com/office/drawing/2014/main" id="{4F611834-ABF1-18AA-4A6B-CC6E33A554B3}"/>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27100" rtl="0" eaLnBrk="1" fontAlgn="base" latinLnBrk="0" hangingPunct="1">
              <a:lnSpc>
                <a:spcPct val="100000"/>
              </a:lnSpc>
              <a:spcBef>
                <a:spcPct val="0"/>
              </a:spcBef>
              <a:spcAft>
                <a:spcPct val="0"/>
              </a:spcAft>
              <a:buClrTx/>
              <a:buSzTx/>
              <a:buFontTx/>
              <a:buNone/>
              <a:tabLst/>
              <a:defRPr/>
            </a:pPr>
            <a:r>
              <a:rPr kumimoji="0" lang="en-GB" altLang="fr-FR"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P. Le Dû</a:t>
            </a:r>
          </a:p>
        </p:txBody>
      </p:sp>
      <p:sp>
        <p:nvSpPr>
          <p:cNvPr id="99330" name="Rectangle 7">
            <a:extLst>
              <a:ext uri="{FF2B5EF4-FFF2-40B4-BE49-F238E27FC236}">
                <a16:creationId xmlns:a16="http://schemas.microsoft.com/office/drawing/2014/main" id="{780385BE-E5CC-4FD6-6792-383D59B5013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27100" rtl="0" eaLnBrk="1" fontAlgn="base" latinLnBrk="0" hangingPunct="1">
              <a:lnSpc>
                <a:spcPct val="100000"/>
              </a:lnSpc>
              <a:spcBef>
                <a:spcPct val="0"/>
              </a:spcBef>
              <a:spcAft>
                <a:spcPct val="0"/>
              </a:spcAft>
              <a:buClrTx/>
              <a:buSzTx/>
              <a:buFontTx/>
              <a:buNone/>
              <a:tabLst/>
              <a:defRPr/>
            </a:pPr>
            <a:fld id="{E6764843-4205-064D-8310-7A3839E06FB0}" type="slidenum">
              <a:rPr kumimoji="0" lang="en-GB" altLang="fr-FR"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27100" rtl="0" eaLnBrk="1" fontAlgn="base" latinLnBrk="0" hangingPunct="1">
                <a:lnSpc>
                  <a:spcPct val="100000"/>
                </a:lnSpc>
                <a:spcBef>
                  <a:spcPct val="0"/>
                </a:spcBef>
                <a:spcAft>
                  <a:spcPct val="0"/>
                </a:spcAft>
                <a:buClrTx/>
                <a:buSzTx/>
                <a:buFontTx/>
                <a:buNone/>
                <a:tabLst/>
                <a:defRPr/>
              </a:pPr>
              <a:t>93</a:t>
            </a:fld>
            <a:endParaRPr kumimoji="0" lang="en-GB" altLang="fr-FR"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9331" name="Rectangle 2">
            <a:extLst>
              <a:ext uri="{FF2B5EF4-FFF2-40B4-BE49-F238E27FC236}">
                <a16:creationId xmlns:a16="http://schemas.microsoft.com/office/drawing/2014/main" id="{9BDF4EFD-3374-D7AC-A125-8F29F4208215}"/>
              </a:ext>
            </a:extLst>
          </p:cNvPr>
          <p:cNvSpPr>
            <a:spLocks noGrp="1" noRot="1" noChangeAspect="1" noChangeArrowheads="1" noTextEdit="1"/>
          </p:cNvSpPr>
          <p:nvPr>
            <p:ph type="sldImg"/>
          </p:nvPr>
        </p:nvSpPr>
        <p:spPr>
          <a:solidFill>
            <a:srgbClr val="FFFFFF"/>
          </a:solidFill>
          <a:ln/>
        </p:spPr>
      </p:sp>
      <p:sp>
        <p:nvSpPr>
          <p:cNvPr id="587779" name="Rectangle 3">
            <a:extLst>
              <a:ext uri="{FF2B5EF4-FFF2-40B4-BE49-F238E27FC236}">
                <a16:creationId xmlns:a16="http://schemas.microsoft.com/office/drawing/2014/main" id="{70BE38F2-3F10-3F0C-4DA6-353BF97DE9C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fr-FR">
              <a:cs typeface="+mn-cs"/>
            </a:endParaRPr>
          </a:p>
        </p:txBody>
      </p:sp>
    </p:spTree>
    <p:extLst>
      <p:ext uri="{BB962C8B-B14F-4D97-AF65-F5344CB8AC3E}">
        <p14:creationId xmlns:p14="http://schemas.microsoft.com/office/powerpoint/2010/main" val="33063839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pPr marL="0" marR="0" lvl="0" indent="0" algn="l" defTabSz="9271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cs typeface="+mn-cs"/>
              </a:rPr>
              <a:t>P. Le Dû</a:t>
            </a:r>
          </a:p>
        </p:txBody>
      </p:sp>
      <p:sp>
        <p:nvSpPr>
          <p:cNvPr id="7" name="Rectangle 7"/>
          <p:cNvSpPr>
            <a:spLocks noGrp="1" noChangeArrowheads="1"/>
          </p:cNvSpPr>
          <p:nvPr>
            <p:ph type="sldNum" sz="quarter" idx="5"/>
          </p:nvPr>
        </p:nvSpPr>
        <p:spPr>
          <a:ln/>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99173FE7-A354-3B45-8959-93286D8DEF23}"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27100" rtl="0" eaLnBrk="1" fontAlgn="base" latinLnBrk="0" hangingPunct="1">
                <a:lnSpc>
                  <a:spcPct val="100000"/>
                </a:lnSpc>
                <a:spcBef>
                  <a:spcPct val="0"/>
                </a:spcBef>
                <a:spcAft>
                  <a:spcPct val="0"/>
                </a:spcAft>
                <a:buClrTx/>
                <a:buSzTx/>
                <a:buFontTx/>
                <a:buNone/>
                <a:tabLst/>
                <a:defRPr/>
              </a:pPr>
              <a:t>95</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7280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2806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a:extLst>
              <a:ext uri="{FF2B5EF4-FFF2-40B4-BE49-F238E27FC236}">
                <a16:creationId xmlns:a16="http://schemas.microsoft.com/office/drawing/2014/main" id="{7BEC4A7A-6169-6C44-BD6F-E8F79BADE9A1}"/>
              </a:ext>
            </a:extLst>
          </p:cNvPr>
          <p:cNvSpPr txBox="1">
            <a:spLocks noChangeArrowheads="1"/>
          </p:cNvSpPr>
          <p:nvPr/>
        </p:nvSpPr>
        <p:spPr bwMode="auto">
          <a:xfrm>
            <a:off x="906463" y="741363"/>
            <a:ext cx="4933950" cy="3700462"/>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1"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41986" name="Text Box 2">
            <a:extLst>
              <a:ext uri="{FF2B5EF4-FFF2-40B4-BE49-F238E27FC236}">
                <a16:creationId xmlns:a16="http://schemas.microsoft.com/office/drawing/2014/main" id="{CD7AECE5-3112-384C-A324-A02EE7564E17}"/>
              </a:ext>
            </a:extLst>
          </p:cNvPr>
          <p:cNvSpPr txBox="1">
            <a:spLocks noGrp="1" noChangeArrowheads="1"/>
          </p:cNvSpPr>
          <p:nvPr>
            <p:ph type="body"/>
          </p:nvPr>
        </p:nvSpPr>
        <p:spPr bwMode="auto">
          <a:xfrm>
            <a:off x="503238" y="4316413"/>
            <a:ext cx="5856287" cy="40608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15588868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6">
            <a:extLst>
              <a:ext uri="{FF2B5EF4-FFF2-40B4-BE49-F238E27FC236}">
                <a16:creationId xmlns:a16="http://schemas.microsoft.com/office/drawing/2014/main" id="{0C4B2100-070B-DCA8-B209-03CD3439250E}"/>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27100" rtl="0" eaLnBrk="1" fontAlgn="base" latinLnBrk="0" hangingPunct="1">
              <a:lnSpc>
                <a:spcPct val="100000"/>
              </a:lnSpc>
              <a:spcBef>
                <a:spcPct val="0"/>
              </a:spcBef>
              <a:spcAft>
                <a:spcPct val="0"/>
              </a:spcAft>
              <a:buClrTx/>
              <a:buSzTx/>
              <a:buFontTx/>
              <a:buNone/>
              <a:tabLst/>
              <a:defRPr/>
            </a:pPr>
            <a:r>
              <a:rPr kumimoji="0" lang="en-GB" altLang="fr-FR"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P. Le Dû</a:t>
            </a:r>
          </a:p>
        </p:txBody>
      </p:sp>
      <p:sp>
        <p:nvSpPr>
          <p:cNvPr id="168962" name="Rectangle 7">
            <a:extLst>
              <a:ext uri="{FF2B5EF4-FFF2-40B4-BE49-F238E27FC236}">
                <a16:creationId xmlns:a16="http://schemas.microsoft.com/office/drawing/2014/main" id="{62367891-8F3C-FCD1-9EE7-1BA9D9AE6F0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27100" rtl="0" eaLnBrk="1" fontAlgn="base" latinLnBrk="0" hangingPunct="1">
              <a:lnSpc>
                <a:spcPct val="100000"/>
              </a:lnSpc>
              <a:spcBef>
                <a:spcPct val="0"/>
              </a:spcBef>
              <a:spcAft>
                <a:spcPct val="0"/>
              </a:spcAft>
              <a:buClrTx/>
              <a:buSzTx/>
              <a:buFontTx/>
              <a:buNone/>
              <a:tabLst/>
              <a:defRPr/>
            </a:pPr>
            <a:fld id="{384C73CC-2334-2446-8BD8-9575BC541538}" type="slidenum">
              <a:rPr kumimoji="0" lang="en-GB" alt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27100" rtl="0" eaLnBrk="1" fontAlgn="base" latinLnBrk="0" hangingPunct="1">
                <a:lnSpc>
                  <a:spcPct val="100000"/>
                </a:lnSpc>
                <a:spcBef>
                  <a:spcPct val="0"/>
                </a:spcBef>
                <a:spcAft>
                  <a:spcPct val="0"/>
                </a:spcAft>
                <a:buClrTx/>
                <a:buSzTx/>
                <a:buFontTx/>
                <a:buNone/>
                <a:tabLst/>
                <a:defRPr/>
              </a:pPr>
              <a:t>97</a:t>
            </a:fld>
            <a:endParaRPr kumimoji="0" lang="en-GB" altLang="fr-FR"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68963" name="Rectangle 2">
            <a:extLst>
              <a:ext uri="{FF2B5EF4-FFF2-40B4-BE49-F238E27FC236}">
                <a16:creationId xmlns:a16="http://schemas.microsoft.com/office/drawing/2014/main" id="{A135562B-CC19-AA27-2899-55E6E0D4C8E6}"/>
              </a:ext>
            </a:extLst>
          </p:cNvPr>
          <p:cNvSpPr>
            <a:spLocks noGrp="1" noRot="1" noChangeAspect="1" noChangeArrowheads="1" noTextEdit="1"/>
          </p:cNvSpPr>
          <p:nvPr>
            <p:ph type="sldImg"/>
          </p:nvPr>
        </p:nvSpPr>
        <p:spPr>
          <a:solidFill>
            <a:srgbClr val="FFFFFF"/>
          </a:solidFill>
          <a:ln/>
        </p:spPr>
      </p:sp>
      <p:sp>
        <p:nvSpPr>
          <p:cNvPr id="587779" name="Rectangle 3">
            <a:extLst>
              <a:ext uri="{FF2B5EF4-FFF2-40B4-BE49-F238E27FC236}">
                <a16:creationId xmlns:a16="http://schemas.microsoft.com/office/drawing/2014/main" id="{7B489A75-DEC1-E571-9614-6715912279F4}"/>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fr-FR">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6">
            <a:extLst>
              <a:ext uri="{FF2B5EF4-FFF2-40B4-BE49-F238E27FC236}">
                <a16:creationId xmlns:a16="http://schemas.microsoft.com/office/drawing/2014/main" id="{E6A52FE3-DFEF-9E7A-F14A-26F2022CD0A2}"/>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GB" altLang="fr-FR"/>
              <a:t>P. Le Dû</a:t>
            </a:r>
          </a:p>
        </p:txBody>
      </p:sp>
      <p:sp>
        <p:nvSpPr>
          <p:cNvPr id="173058" name="Rectangle 7">
            <a:extLst>
              <a:ext uri="{FF2B5EF4-FFF2-40B4-BE49-F238E27FC236}">
                <a16:creationId xmlns:a16="http://schemas.microsoft.com/office/drawing/2014/main" id="{BA1BAFE4-B4B4-3419-94A3-6144F812520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E27B399-9338-8041-AFEC-ACF0E7AD6A92}" type="slidenum">
              <a:rPr lang="en-GB" altLang="fr-FR" smtClean="0"/>
              <a:pPr>
                <a:spcBef>
                  <a:spcPct val="0"/>
                </a:spcBef>
              </a:pPr>
              <a:t>101</a:t>
            </a:fld>
            <a:endParaRPr lang="en-GB" altLang="fr-FR"/>
          </a:p>
        </p:txBody>
      </p:sp>
      <p:sp>
        <p:nvSpPr>
          <p:cNvPr id="173059" name="Rectangle 2">
            <a:extLst>
              <a:ext uri="{FF2B5EF4-FFF2-40B4-BE49-F238E27FC236}">
                <a16:creationId xmlns:a16="http://schemas.microsoft.com/office/drawing/2014/main" id="{9FC9017C-4A2E-B7B7-16F3-216FBBC82680}"/>
              </a:ext>
            </a:extLst>
          </p:cNvPr>
          <p:cNvSpPr>
            <a:spLocks noGrp="1" noRot="1" noChangeAspect="1" noChangeArrowheads="1" noTextEdit="1"/>
          </p:cNvSpPr>
          <p:nvPr>
            <p:ph type="sldImg"/>
          </p:nvPr>
        </p:nvSpPr>
        <p:spPr>
          <a:ln/>
        </p:spPr>
      </p:sp>
      <p:sp>
        <p:nvSpPr>
          <p:cNvPr id="173060" name="Rectangle 3">
            <a:extLst>
              <a:ext uri="{FF2B5EF4-FFF2-40B4-BE49-F238E27FC236}">
                <a16:creationId xmlns:a16="http://schemas.microsoft.com/office/drawing/2014/main" id="{F0FD70CC-278F-BF9D-6BAA-3B9AFE550C2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6">
            <a:extLst>
              <a:ext uri="{FF2B5EF4-FFF2-40B4-BE49-F238E27FC236}">
                <a16:creationId xmlns:a16="http://schemas.microsoft.com/office/drawing/2014/main" id="{7C181008-CD6B-E67A-D54F-B92E70A8FC70}"/>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defTabSz="92710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defTabSz="92710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defTabSz="92710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defTabSz="92710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defTabSz="9271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defTabSz="9271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defTabSz="9271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defTabSz="9271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marL="0" marR="0" lvl="0" indent="0" algn="l" defTabSz="927100" rtl="0" eaLnBrk="1" fontAlgn="base" latinLnBrk="0" hangingPunct="1">
              <a:lnSpc>
                <a:spcPct val="100000"/>
              </a:lnSpc>
              <a:spcBef>
                <a:spcPct val="0"/>
              </a:spcBef>
              <a:spcAft>
                <a:spcPct val="0"/>
              </a:spcAft>
              <a:buClrTx/>
              <a:buSzTx/>
              <a:buFontTx/>
              <a:buNone/>
              <a:tabLst/>
              <a:defRPr/>
            </a:pPr>
            <a:r>
              <a:rPr kumimoji="0" lang="en-GB" altLang="fr-FR"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P. Le Dû</a:t>
            </a:r>
          </a:p>
        </p:txBody>
      </p:sp>
      <p:sp>
        <p:nvSpPr>
          <p:cNvPr id="295938" name="Rectangle 7">
            <a:extLst>
              <a:ext uri="{FF2B5EF4-FFF2-40B4-BE49-F238E27FC236}">
                <a16:creationId xmlns:a16="http://schemas.microsoft.com/office/drawing/2014/main" id="{9B6637A6-E193-FCF7-AC71-BD700559CA2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defTabSz="92710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defTabSz="92710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defTabSz="92710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defTabSz="92710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defTabSz="9271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defTabSz="9271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defTabSz="9271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defTabSz="9271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marL="0" marR="0" lvl="0" indent="0" algn="r" defTabSz="927100" rtl="0" eaLnBrk="1" fontAlgn="base" latinLnBrk="0" hangingPunct="1">
              <a:lnSpc>
                <a:spcPct val="100000"/>
              </a:lnSpc>
              <a:spcBef>
                <a:spcPct val="0"/>
              </a:spcBef>
              <a:spcAft>
                <a:spcPct val="0"/>
              </a:spcAft>
              <a:buClrTx/>
              <a:buSzTx/>
              <a:buFontTx/>
              <a:buNone/>
              <a:tabLst/>
              <a:defRPr/>
            </a:pPr>
            <a:fld id="{46EA7F4F-C30A-7D4C-83A2-37C38C3CFE24}" type="slidenum">
              <a:rPr kumimoji="0" lang="en-GB" alt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27100" rtl="0" eaLnBrk="1" fontAlgn="base" latinLnBrk="0" hangingPunct="1">
                <a:lnSpc>
                  <a:spcPct val="100000"/>
                </a:lnSpc>
                <a:spcBef>
                  <a:spcPct val="0"/>
                </a:spcBef>
                <a:spcAft>
                  <a:spcPct val="0"/>
                </a:spcAft>
                <a:buClrTx/>
                <a:buSzTx/>
                <a:buFontTx/>
                <a:buNone/>
                <a:tabLst/>
                <a:defRPr/>
              </a:pPr>
              <a:t>102</a:t>
            </a:fld>
            <a:endParaRPr kumimoji="0" lang="en-GB" altLang="fr-FR"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95939" name="Rectangle 2">
            <a:extLst>
              <a:ext uri="{FF2B5EF4-FFF2-40B4-BE49-F238E27FC236}">
                <a16:creationId xmlns:a16="http://schemas.microsoft.com/office/drawing/2014/main" id="{47513777-8A3E-29AB-0238-8C62BBD6C8E4}"/>
              </a:ext>
            </a:extLst>
          </p:cNvPr>
          <p:cNvSpPr>
            <a:spLocks noGrp="1" noRot="1" noChangeAspect="1" noChangeArrowheads="1" noTextEdit="1"/>
          </p:cNvSpPr>
          <p:nvPr>
            <p:ph type="sldImg"/>
          </p:nvPr>
        </p:nvSpPr>
        <p:spPr>
          <a:solidFill>
            <a:srgbClr val="FFFFFF"/>
          </a:solidFill>
          <a:ln/>
        </p:spPr>
      </p:sp>
      <p:sp>
        <p:nvSpPr>
          <p:cNvPr id="295940" name="Rectangle 3">
            <a:extLst>
              <a:ext uri="{FF2B5EF4-FFF2-40B4-BE49-F238E27FC236}">
                <a16:creationId xmlns:a16="http://schemas.microsoft.com/office/drawing/2014/main" id="{33D49EC8-21C9-ED70-D6AA-DB882ED26DD2}"/>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endParaRPr lang="fr-FR" altLang="fr-FR">
              <a:latin typeface="Times New Roman" panose="02020603050405020304"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6">
            <a:extLst>
              <a:ext uri="{FF2B5EF4-FFF2-40B4-BE49-F238E27FC236}">
                <a16:creationId xmlns:a16="http://schemas.microsoft.com/office/drawing/2014/main" id="{C140A916-D6FC-1107-9923-1667C4239EDE}"/>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defTabSz="92710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marL="0" marR="0" lvl="0" indent="0" algn="l" defTabSz="927100" rtl="0" eaLnBrk="1" fontAlgn="base" latinLnBrk="0" hangingPunct="1">
              <a:lnSpc>
                <a:spcPct val="100000"/>
              </a:lnSpc>
              <a:spcBef>
                <a:spcPct val="0"/>
              </a:spcBef>
              <a:spcAft>
                <a:spcPct val="0"/>
              </a:spcAft>
              <a:buClrTx/>
              <a:buSzTx/>
              <a:buFontTx/>
              <a:buNone/>
              <a:tabLst/>
              <a:defRPr/>
            </a:pPr>
            <a:r>
              <a:rPr kumimoji="0" lang="en-GB" altLang="fr-FR"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t>P. Le Dû</a:t>
            </a:r>
          </a:p>
        </p:txBody>
      </p:sp>
      <p:sp>
        <p:nvSpPr>
          <p:cNvPr id="223234" name="Rectangle 7">
            <a:extLst>
              <a:ext uri="{FF2B5EF4-FFF2-40B4-BE49-F238E27FC236}">
                <a16:creationId xmlns:a16="http://schemas.microsoft.com/office/drawing/2014/main" id="{A44B5853-20FF-43B8-9AE8-91E494D35B9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defTabSz="92710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marL="0" marR="0" lvl="0" indent="0" algn="r" defTabSz="927100" rtl="0" eaLnBrk="1" fontAlgn="base" latinLnBrk="0" hangingPunct="1">
              <a:lnSpc>
                <a:spcPct val="100000"/>
              </a:lnSpc>
              <a:spcBef>
                <a:spcPct val="0"/>
              </a:spcBef>
              <a:spcAft>
                <a:spcPct val="0"/>
              </a:spcAft>
              <a:buClrTx/>
              <a:buSzTx/>
              <a:buFontTx/>
              <a:buNone/>
              <a:tabLst/>
              <a:defRPr/>
            </a:pPr>
            <a:fld id="{2280B1AA-68AC-A142-9095-B1F6123738E0}" type="slidenum">
              <a:rPr kumimoji="0" lang="en-GB" alt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27100" rtl="0" eaLnBrk="1" fontAlgn="base" latinLnBrk="0" hangingPunct="1">
                <a:lnSpc>
                  <a:spcPct val="100000"/>
                </a:lnSpc>
                <a:spcBef>
                  <a:spcPct val="0"/>
                </a:spcBef>
                <a:spcAft>
                  <a:spcPct val="0"/>
                </a:spcAft>
                <a:buClrTx/>
                <a:buSzTx/>
                <a:buFontTx/>
                <a:buNone/>
                <a:tabLst/>
                <a:defRPr/>
              </a:pPr>
              <a:t>110</a:t>
            </a:fld>
            <a:endParaRPr kumimoji="0" lang="en-GB" altLang="fr-FR"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
        <p:nvSpPr>
          <p:cNvPr id="223235" name="Rectangle 2">
            <a:extLst>
              <a:ext uri="{FF2B5EF4-FFF2-40B4-BE49-F238E27FC236}">
                <a16:creationId xmlns:a16="http://schemas.microsoft.com/office/drawing/2014/main" id="{3829E936-871A-F02D-CAE7-C51670F42174}"/>
              </a:ext>
            </a:extLst>
          </p:cNvPr>
          <p:cNvSpPr>
            <a:spLocks noGrp="1" noRot="1" noChangeAspect="1" noChangeArrowheads="1" noTextEdit="1"/>
          </p:cNvSpPr>
          <p:nvPr>
            <p:ph type="sldImg"/>
          </p:nvPr>
        </p:nvSpPr>
        <p:spPr>
          <a:solidFill>
            <a:srgbClr val="FFFFFF"/>
          </a:solidFill>
          <a:ln/>
        </p:spPr>
      </p:sp>
      <p:sp>
        <p:nvSpPr>
          <p:cNvPr id="223236" name="Rectangle 3">
            <a:extLst>
              <a:ext uri="{FF2B5EF4-FFF2-40B4-BE49-F238E27FC236}">
                <a16:creationId xmlns:a16="http://schemas.microsoft.com/office/drawing/2014/main" id="{57FCFD71-5FB6-CA04-D1A8-B9E966B4E89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endParaRPr lang="fr-FR" altLang="fr-FR">
              <a:latin typeface="Times New Roman" panose="02020603050405020304" pitchFamily="18" charset="0"/>
            </a:endParaRPr>
          </a:p>
        </p:txBody>
      </p:sp>
    </p:spTree>
    <p:extLst>
      <p:ext uri="{BB962C8B-B14F-4D97-AF65-F5344CB8AC3E}">
        <p14:creationId xmlns:p14="http://schemas.microsoft.com/office/powerpoint/2010/main" val="22009344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6">
            <a:extLst>
              <a:ext uri="{FF2B5EF4-FFF2-40B4-BE49-F238E27FC236}">
                <a16:creationId xmlns:a16="http://schemas.microsoft.com/office/drawing/2014/main" id="{419BB150-7ACB-FCCB-04C5-C401DD997D9E}"/>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GB" altLang="fr-FR"/>
              <a:t>P. Le Dû</a:t>
            </a:r>
          </a:p>
        </p:txBody>
      </p:sp>
      <p:sp>
        <p:nvSpPr>
          <p:cNvPr id="69634" name="Rectangle 7">
            <a:extLst>
              <a:ext uri="{FF2B5EF4-FFF2-40B4-BE49-F238E27FC236}">
                <a16:creationId xmlns:a16="http://schemas.microsoft.com/office/drawing/2014/main" id="{61E97DB0-1A84-0924-8EB3-7DE818C6867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AFDEAB7-2029-8E4A-A062-51047AF2C388}" type="slidenum">
              <a:rPr lang="en-GB" altLang="fr-FR"/>
              <a:pPr>
                <a:spcBef>
                  <a:spcPct val="0"/>
                </a:spcBef>
              </a:pPr>
              <a:t>111</a:t>
            </a:fld>
            <a:endParaRPr lang="en-GB" altLang="fr-FR"/>
          </a:p>
        </p:txBody>
      </p:sp>
      <p:sp>
        <p:nvSpPr>
          <p:cNvPr id="69635" name="Rectangle 2">
            <a:extLst>
              <a:ext uri="{FF2B5EF4-FFF2-40B4-BE49-F238E27FC236}">
                <a16:creationId xmlns:a16="http://schemas.microsoft.com/office/drawing/2014/main" id="{CC4C32B1-3D0C-C1B6-8F78-AE9D25B5C88C}"/>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D09A0E92-B2A5-5095-0B13-5DBE62FE59E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709004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6">
            <a:extLst>
              <a:ext uri="{FF2B5EF4-FFF2-40B4-BE49-F238E27FC236}">
                <a16:creationId xmlns:a16="http://schemas.microsoft.com/office/drawing/2014/main" id="{09B73657-ACC5-C6B5-0A40-EC24352336D5}"/>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GB" altLang="fr-FR"/>
              <a:t>P. Le Dû</a:t>
            </a:r>
          </a:p>
        </p:txBody>
      </p:sp>
      <p:sp>
        <p:nvSpPr>
          <p:cNvPr id="71682" name="Rectangle 7">
            <a:extLst>
              <a:ext uri="{FF2B5EF4-FFF2-40B4-BE49-F238E27FC236}">
                <a16:creationId xmlns:a16="http://schemas.microsoft.com/office/drawing/2014/main" id="{184568AA-E503-C427-A6C6-EF27E6A1700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2732478-C449-0743-B815-BF131A683772}" type="slidenum">
              <a:rPr lang="en-GB" altLang="fr-FR"/>
              <a:pPr>
                <a:spcBef>
                  <a:spcPct val="0"/>
                </a:spcBef>
              </a:pPr>
              <a:t>112</a:t>
            </a:fld>
            <a:endParaRPr lang="en-GB" altLang="fr-FR"/>
          </a:p>
        </p:txBody>
      </p:sp>
      <p:sp>
        <p:nvSpPr>
          <p:cNvPr id="71683" name="Rectangle 2">
            <a:extLst>
              <a:ext uri="{FF2B5EF4-FFF2-40B4-BE49-F238E27FC236}">
                <a16:creationId xmlns:a16="http://schemas.microsoft.com/office/drawing/2014/main" id="{80838106-5075-0CC7-0152-06E64ABE823A}"/>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AEC9E122-7E22-8EC8-3743-4019746383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937248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6">
            <a:extLst>
              <a:ext uri="{FF2B5EF4-FFF2-40B4-BE49-F238E27FC236}">
                <a16:creationId xmlns:a16="http://schemas.microsoft.com/office/drawing/2014/main" id="{E02A0F01-1E26-F5F0-CBC7-A6BEC726CEFA}"/>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GB" altLang="fr-FR"/>
              <a:t>P. Le Dû</a:t>
            </a:r>
          </a:p>
        </p:txBody>
      </p:sp>
      <p:sp>
        <p:nvSpPr>
          <p:cNvPr id="23554" name="Rectangle 7">
            <a:extLst>
              <a:ext uri="{FF2B5EF4-FFF2-40B4-BE49-F238E27FC236}">
                <a16:creationId xmlns:a16="http://schemas.microsoft.com/office/drawing/2014/main" id="{BCCD5527-83F0-E984-8E62-8434F4DAE7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107DD39-3EB6-2B4D-BF77-73872911F403}" type="slidenum">
              <a:rPr lang="en-GB" altLang="fr-FR"/>
              <a:pPr>
                <a:spcBef>
                  <a:spcPct val="0"/>
                </a:spcBef>
              </a:pPr>
              <a:t>5</a:t>
            </a:fld>
            <a:endParaRPr lang="en-GB" altLang="fr-FR"/>
          </a:p>
        </p:txBody>
      </p:sp>
      <p:sp>
        <p:nvSpPr>
          <p:cNvPr id="23555" name="Rectangle 2">
            <a:extLst>
              <a:ext uri="{FF2B5EF4-FFF2-40B4-BE49-F238E27FC236}">
                <a16:creationId xmlns:a16="http://schemas.microsoft.com/office/drawing/2014/main" id="{B81E5F70-9929-420F-82E9-BBCF33D90F6E}"/>
              </a:ext>
            </a:extLst>
          </p:cNvPr>
          <p:cNvSpPr>
            <a:spLocks noGrp="1" noRot="1" noChangeAspect="1" noChangeArrowheads="1" noTextEdit="1"/>
          </p:cNvSpPr>
          <p:nvPr>
            <p:ph type="sldImg"/>
          </p:nvPr>
        </p:nvSpPr>
        <p:spPr>
          <a:ln/>
        </p:spPr>
      </p:sp>
      <p:sp>
        <p:nvSpPr>
          <p:cNvPr id="710659" name="Rectangle 3">
            <a:extLst>
              <a:ext uri="{FF2B5EF4-FFF2-40B4-BE49-F238E27FC236}">
                <a16:creationId xmlns:a16="http://schemas.microsoft.com/office/drawing/2014/main" id="{FF717F26-EF3A-6492-64F4-E939C93BBA60}"/>
              </a:ext>
            </a:extLst>
          </p:cNvPr>
          <p:cNvSpPr>
            <a:spLocks noGrp="1" noChangeArrowheads="1"/>
          </p:cNvSpPr>
          <p:nvPr>
            <p:ph type="body" idx="1"/>
          </p:nvPr>
        </p:nvSpPr>
        <p:spPr/>
        <p:txBody>
          <a:bodyPr/>
          <a:lstStyle/>
          <a:p>
            <a:pPr eaLnBrk="1" hangingPunct="1">
              <a:defRPr/>
            </a:pPr>
            <a:endParaRPr lang="fr-FR">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6">
            <a:extLst>
              <a:ext uri="{FF2B5EF4-FFF2-40B4-BE49-F238E27FC236}">
                <a16:creationId xmlns:a16="http://schemas.microsoft.com/office/drawing/2014/main" id="{F50B7A5C-44E0-2C79-9550-F00F224B4ABA}"/>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GB" altLang="fr-FR"/>
              <a:t>P. Le Dû</a:t>
            </a:r>
          </a:p>
        </p:txBody>
      </p:sp>
      <p:sp>
        <p:nvSpPr>
          <p:cNvPr id="74754" name="Rectangle 7">
            <a:extLst>
              <a:ext uri="{FF2B5EF4-FFF2-40B4-BE49-F238E27FC236}">
                <a16:creationId xmlns:a16="http://schemas.microsoft.com/office/drawing/2014/main" id="{AA03BBDF-B456-B055-D741-D8D6DBA2561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E010152-608C-D94E-9AA5-5BA08444931E}" type="slidenum">
              <a:rPr lang="en-GB" altLang="fr-FR"/>
              <a:pPr>
                <a:spcBef>
                  <a:spcPct val="0"/>
                </a:spcBef>
              </a:pPr>
              <a:t>113</a:t>
            </a:fld>
            <a:endParaRPr lang="en-GB" altLang="fr-FR"/>
          </a:p>
        </p:txBody>
      </p:sp>
      <p:sp>
        <p:nvSpPr>
          <p:cNvPr id="74755" name="Rectangle 2">
            <a:extLst>
              <a:ext uri="{FF2B5EF4-FFF2-40B4-BE49-F238E27FC236}">
                <a16:creationId xmlns:a16="http://schemas.microsoft.com/office/drawing/2014/main" id="{3A75CD16-C06A-88A8-4B13-99BF2FCE171E}"/>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AE3936C0-CE3D-2FD4-7117-3506314DF9C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8911780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6">
            <a:extLst>
              <a:ext uri="{FF2B5EF4-FFF2-40B4-BE49-F238E27FC236}">
                <a16:creationId xmlns:a16="http://schemas.microsoft.com/office/drawing/2014/main" id="{1B092D97-21A0-B192-CF96-00049F9241FD}"/>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GB" altLang="fr-FR"/>
              <a:t>P. Le Dû</a:t>
            </a:r>
          </a:p>
        </p:txBody>
      </p:sp>
      <p:sp>
        <p:nvSpPr>
          <p:cNvPr id="76802" name="Rectangle 7">
            <a:extLst>
              <a:ext uri="{FF2B5EF4-FFF2-40B4-BE49-F238E27FC236}">
                <a16:creationId xmlns:a16="http://schemas.microsoft.com/office/drawing/2014/main" id="{EEC23C91-3B68-EE21-9BD7-74D5DE6AD69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EAD70E5-6589-0C40-8D9F-E35E453F4CCF}" type="slidenum">
              <a:rPr lang="en-GB" altLang="fr-FR"/>
              <a:pPr>
                <a:spcBef>
                  <a:spcPct val="0"/>
                </a:spcBef>
              </a:pPr>
              <a:t>114</a:t>
            </a:fld>
            <a:endParaRPr lang="en-GB" altLang="fr-FR"/>
          </a:p>
        </p:txBody>
      </p:sp>
      <p:sp>
        <p:nvSpPr>
          <p:cNvPr id="76803" name="Rectangle 2">
            <a:extLst>
              <a:ext uri="{FF2B5EF4-FFF2-40B4-BE49-F238E27FC236}">
                <a16:creationId xmlns:a16="http://schemas.microsoft.com/office/drawing/2014/main" id="{06BE1AF6-AE96-CD29-EDB3-F261ED61DEDE}"/>
              </a:ext>
            </a:extLst>
          </p:cNvPr>
          <p:cNvSpPr>
            <a:spLocks noGrp="1" noRot="1" noChangeAspect="1" noChangeArrowheads="1" noTextEdit="1"/>
          </p:cNvSpPr>
          <p:nvPr>
            <p:ph type="sldImg"/>
          </p:nvPr>
        </p:nvSpPr>
        <p:spPr>
          <a:ln/>
        </p:spPr>
      </p:sp>
      <p:sp>
        <p:nvSpPr>
          <p:cNvPr id="528387" name="Rectangle 3">
            <a:extLst>
              <a:ext uri="{FF2B5EF4-FFF2-40B4-BE49-F238E27FC236}">
                <a16:creationId xmlns:a16="http://schemas.microsoft.com/office/drawing/2014/main" id="{A60A2BF4-6F42-6E48-5697-E1464BBCADCE}"/>
              </a:ext>
            </a:extLst>
          </p:cNvPr>
          <p:cNvSpPr>
            <a:spLocks noGrp="1" noChangeArrowheads="1"/>
          </p:cNvSpPr>
          <p:nvPr>
            <p:ph type="body" idx="1"/>
          </p:nvPr>
        </p:nvSpPr>
        <p:spPr/>
        <p:txBody>
          <a:bodyPr/>
          <a:lstStyle/>
          <a:p>
            <a:pPr eaLnBrk="1" hangingPunct="1">
              <a:defRPr/>
            </a:pPr>
            <a:endParaRPr lang="fr-FR">
              <a:cs typeface="+mn-cs"/>
            </a:endParaRPr>
          </a:p>
        </p:txBody>
      </p:sp>
    </p:spTree>
    <p:extLst>
      <p:ext uri="{BB962C8B-B14F-4D97-AF65-F5344CB8AC3E}">
        <p14:creationId xmlns:p14="http://schemas.microsoft.com/office/powerpoint/2010/main" val="41424225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F959792C-1060-8143-5F94-97F854FCA99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FBE4D76-5B60-BC4E-ABCC-47EFA009AD87}" type="slidenum">
              <a:rPr lang="en-US" altLang="fr-FR"/>
              <a:pPr>
                <a:spcBef>
                  <a:spcPct val="0"/>
                </a:spcBef>
              </a:pPr>
              <a:t>116</a:t>
            </a:fld>
            <a:endParaRPr lang="en-US" altLang="fr-FR"/>
          </a:p>
        </p:txBody>
      </p:sp>
      <p:sp>
        <p:nvSpPr>
          <p:cNvPr id="80898" name="Rectangle 1026">
            <a:extLst>
              <a:ext uri="{FF2B5EF4-FFF2-40B4-BE49-F238E27FC236}">
                <a16:creationId xmlns:a16="http://schemas.microsoft.com/office/drawing/2014/main" id="{5110FC5E-D920-B469-9C93-B0CDC379443A}"/>
              </a:ext>
            </a:extLst>
          </p:cNvPr>
          <p:cNvSpPr>
            <a:spLocks noGrp="1" noRot="1" noChangeAspect="1" noChangeArrowheads="1" noTextEdit="1"/>
          </p:cNvSpPr>
          <p:nvPr>
            <p:ph type="sldImg"/>
          </p:nvPr>
        </p:nvSpPr>
        <p:spPr>
          <a:ln/>
        </p:spPr>
      </p:sp>
      <p:sp>
        <p:nvSpPr>
          <p:cNvPr id="80899" name="Rectangle 1027">
            <a:extLst>
              <a:ext uri="{FF2B5EF4-FFF2-40B4-BE49-F238E27FC236}">
                <a16:creationId xmlns:a16="http://schemas.microsoft.com/office/drawing/2014/main" id="{68D0731E-B9D3-9030-3CD3-D89AF99768C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fr-FR">
                <a:latin typeface="Times New Roman" panose="02020603050405020304" pitchFamily="18" charset="0"/>
                <a:ea typeface="ＭＳ Ｐゴシック" panose="020B0600070205080204" pitchFamily="34" charset="-128"/>
              </a:rPr>
              <a:t>Another approach could be given by the GEM detector, where a charge amplification is obtained through tiny holes chemically pierced in a thin metal-clad polymer foil</a:t>
            </a:r>
          </a:p>
        </p:txBody>
      </p:sp>
    </p:spTree>
    <p:extLst>
      <p:ext uri="{BB962C8B-B14F-4D97-AF65-F5344CB8AC3E}">
        <p14:creationId xmlns:p14="http://schemas.microsoft.com/office/powerpoint/2010/main" val="32980215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p:txBody>
          <a:bodyPr/>
          <a:lstStyle/>
          <a:p>
            <a:pPr>
              <a:defRPr/>
            </a:pPr>
            <a:r>
              <a:rPr lang="en-GB"/>
              <a:t>P. Le Dû</a:t>
            </a:r>
          </a:p>
        </p:txBody>
      </p:sp>
      <p:sp>
        <p:nvSpPr>
          <p:cNvPr id="7" name="Rectangle 7"/>
          <p:cNvSpPr>
            <a:spLocks noGrp="1" noChangeArrowheads="1"/>
          </p:cNvSpPr>
          <p:nvPr>
            <p:ph type="sldNum" sz="quarter" idx="5"/>
          </p:nvPr>
        </p:nvSpPr>
        <p:spPr/>
        <p:txBody>
          <a:bodyPr/>
          <a:lstStyle/>
          <a:p>
            <a:pPr>
              <a:defRPr/>
            </a:pPr>
            <a:fld id="{BD12426D-A8FC-F94F-BBF5-2AFF3FE50DAE}" type="slidenum">
              <a:rPr lang="en-GB"/>
              <a:pPr>
                <a:defRPr/>
              </a:pPr>
              <a:t>121</a:t>
            </a:fld>
            <a:endParaRPr lang="en-GB"/>
          </a:p>
        </p:txBody>
      </p:sp>
      <p:sp>
        <p:nvSpPr>
          <p:cNvPr id="92877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9287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fr-FR">
              <a:cs typeface="+mn-cs"/>
            </a:endParaRPr>
          </a:p>
        </p:txBody>
      </p:sp>
    </p:spTree>
    <p:extLst>
      <p:ext uri="{BB962C8B-B14F-4D97-AF65-F5344CB8AC3E}">
        <p14:creationId xmlns:p14="http://schemas.microsoft.com/office/powerpoint/2010/main" val="2167895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6">
            <a:extLst>
              <a:ext uri="{FF2B5EF4-FFF2-40B4-BE49-F238E27FC236}">
                <a16:creationId xmlns:a16="http://schemas.microsoft.com/office/drawing/2014/main" id="{B1DE76ED-607D-C686-5119-F76FCD89A4A9}"/>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defTabSz="92710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marL="0" marR="0" lvl="0" indent="0" algn="l" defTabSz="927100" rtl="0" eaLnBrk="1" fontAlgn="base" latinLnBrk="0" hangingPunct="1">
              <a:lnSpc>
                <a:spcPct val="100000"/>
              </a:lnSpc>
              <a:spcBef>
                <a:spcPct val="0"/>
              </a:spcBef>
              <a:spcAft>
                <a:spcPct val="0"/>
              </a:spcAft>
              <a:buClrTx/>
              <a:buSzTx/>
              <a:buFontTx/>
              <a:buNone/>
              <a:tabLst/>
              <a:defRPr/>
            </a:pPr>
            <a:r>
              <a:rPr kumimoji="0" lang="en-GB" altLang="fr-FR"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t>P. Le Dû</a:t>
            </a:r>
          </a:p>
        </p:txBody>
      </p:sp>
      <p:sp>
        <p:nvSpPr>
          <p:cNvPr id="146434" name="Rectangle 7">
            <a:extLst>
              <a:ext uri="{FF2B5EF4-FFF2-40B4-BE49-F238E27FC236}">
                <a16:creationId xmlns:a16="http://schemas.microsoft.com/office/drawing/2014/main" id="{496EC7E4-CA54-A7D9-FEFF-8BB3F1F6C3F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defTabSz="92710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marL="0" marR="0" lvl="0" indent="0" algn="r" defTabSz="927100" rtl="0" eaLnBrk="1" fontAlgn="base" latinLnBrk="0" hangingPunct="1">
              <a:lnSpc>
                <a:spcPct val="100000"/>
              </a:lnSpc>
              <a:spcBef>
                <a:spcPct val="0"/>
              </a:spcBef>
              <a:spcAft>
                <a:spcPct val="0"/>
              </a:spcAft>
              <a:buClrTx/>
              <a:buSzTx/>
              <a:buFontTx/>
              <a:buNone/>
              <a:tabLst/>
              <a:defRPr/>
            </a:pPr>
            <a:fld id="{C9B18FA7-C219-484E-96CB-9038CD6182F7}" type="slidenum">
              <a:rPr kumimoji="0" lang="en-GB" alt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27100" rtl="0" eaLnBrk="1" fontAlgn="base" latinLnBrk="0" hangingPunct="1">
                <a:lnSpc>
                  <a:spcPct val="100000"/>
                </a:lnSpc>
                <a:spcBef>
                  <a:spcPct val="0"/>
                </a:spcBef>
                <a:spcAft>
                  <a:spcPct val="0"/>
                </a:spcAft>
                <a:buClrTx/>
                <a:buSzTx/>
                <a:buFontTx/>
                <a:buNone/>
                <a:tabLst/>
                <a:defRPr/>
              </a:pPr>
              <a:t>6</a:t>
            </a:fld>
            <a:endParaRPr kumimoji="0" lang="en-GB" altLang="fr-FR"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
        <p:nvSpPr>
          <p:cNvPr id="146435" name="Rectangle 2">
            <a:extLst>
              <a:ext uri="{FF2B5EF4-FFF2-40B4-BE49-F238E27FC236}">
                <a16:creationId xmlns:a16="http://schemas.microsoft.com/office/drawing/2014/main" id="{CE228FA4-77B4-9E70-1F4C-AE3A1E5197A7}"/>
              </a:ext>
            </a:extLst>
          </p:cNvPr>
          <p:cNvSpPr>
            <a:spLocks noGrp="1" noRot="1" noChangeAspect="1" noChangeArrowheads="1" noTextEdit="1"/>
          </p:cNvSpPr>
          <p:nvPr>
            <p:ph type="sldImg"/>
          </p:nvPr>
        </p:nvSpPr>
        <p:spPr>
          <a:solidFill>
            <a:srgbClr val="FFFFFF"/>
          </a:solidFill>
          <a:ln/>
        </p:spPr>
      </p:sp>
      <p:sp>
        <p:nvSpPr>
          <p:cNvPr id="146436" name="Rectangle 3">
            <a:extLst>
              <a:ext uri="{FF2B5EF4-FFF2-40B4-BE49-F238E27FC236}">
                <a16:creationId xmlns:a16="http://schemas.microsoft.com/office/drawing/2014/main" id="{5BB1F02F-A3B1-B6BA-4299-8DE97E73F060}"/>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endParaRPr lang="fr-FR" altLang="fr-FR">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Espace réservé de l'image des diapositives 1">
            <a:extLst>
              <a:ext uri="{FF2B5EF4-FFF2-40B4-BE49-F238E27FC236}">
                <a16:creationId xmlns:a16="http://schemas.microsoft.com/office/drawing/2014/main" id="{584A154D-0D67-2D54-AA72-9E3628A57884}"/>
              </a:ext>
            </a:extLst>
          </p:cNvPr>
          <p:cNvSpPr>
            <a:spLocks noGrp="1" noRot="1" noChangeAspect="1" noChangeArrowheads="1" noTextEdit="1"/>
          </p:cNvSpPr>
          <p:nvPr>
            <p:ph type="sldImg"/>
          </p:nvPr>
        </p:nvSpPr>
        <p:spPr>
          <a:ln/>
        </p:spPr>
      </p:sp>
      <p:sp>
        <p:nvSpPr>
          <p:cNvPr id="55298" name="Espace réservé des notes 2">
            <a:extLst>
              <a:ext uri="{FF2B5EF4-FFF2-40B4-BE49-F238E27FC236}">
                <a16:creationId xmlns:a16="http://schemas.microsoft.com/office/drawing/2014/main" id="{9BD1C06C-AB67-7F0B-5967-9410F5D0DB5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a:latin typeface="Times New Roman" panose="02020603050405020304" pitchFamily="18" charset="0"/>
              <a:ea typeface="ＭＳ Ｐゴシック" panose="020B0600070205080204" pitchFamily="34" charset="-128"/>
            </a:endParaRPr>
          </a:p>
        </p:txBody>
      </p:sp>
      <p:sp>
        <p:nvSpPr>
          <p:cNvPr id="55299" name="Espace réservé du pied de page 3">
            <a:extLst>
              <a:ext uri="{FF2B5EF4-FFF2-40B4-BE49-F238E27FC236}">
                <a16:creationId xmlns:a16="http://schemas.microsoft.com/office/drawing/2014/main" id="{47E957D3-BD62-5BFE-8870-DD64FF93996C}"/>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defTabSz="92710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defTabSz="92710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defTabSz="92710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defTabSz="92710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defTabSz="9271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defTabSz="9271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defTabSz="9271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defTabSz="9271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r>
              <a:rPr lang="en-GB" altLang="fr-FR" sz="1200" i="0" u="none">
                <a:latin typeface="Times New Roman" panose="02020603050405020304" pitchFamily="18" charset="0"/>
              </a:rPr>
              <a:t>P. Le Dû</a:t>
            </a:r>
          </a:p>
        </p:txBody>
      </p:sp>
      <p:sp>
        <p:nvSpPr>
          <p:cNvPr id="55300" name="Espace réservé du numéro de diapositive 4">
            <a:extLst>
              <a:ext uri="{FF2B5EF4-FFF2-40B4-BE49-F238E27FC236}">
                <a16:creationId xmlns:a16="http://schemas.microsoft.com/office/drawing/2014/main" id="{ECCD575C-23C5-CAB6-7343-0D00C420E78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defTabSz="92710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defTabSz="92710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defTabSz="92710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defTabSz="92710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defTabSz="9271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defTabSz="9271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defTabSz="9271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defTabSz="9271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fld id="{C04E6546-31E7-A949-9C88-D6D94AAFAD2A}" type="slidenum">
              <a:rPr lang="en-GB" altLang="fr-FR" sz="1200" i="0" u="none" smtClean="0">
                <a:latin typeface="Times New Roman" panose="02020603050405020304" pitchFamily="18" charset="0"/>
              </a:rPr>
              <a:pPr/>
              <a:t>8</a:t>
            </a:fld>
            <a:endParaRPr lang="en-GB" altLang="fr-FR" sz="1200" i="0" u="none">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6">
            <a:extLst>
              <a:ext uri="{FF2B5EF4-FFF2-40B4-BE49-F238E27FC236}">
                <a16:creationId xmlns:a16="http://schemas.microsoft.com/office/drawing/2014/main" id="{20E07D79-9311-3984-40F0-B3131C15395F}"/>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GB" altLang="fr-FR"/>
              <a:t>P. Le Dû</a:t>
            </a:r>
          </a:p>
        </p:txBody>
      </p:sp>
      <p:sp>
        <p:nvSpPr>
          <p:cNvPr id="39938" name="Rectangle 7">
            <a:extLst>
              <a:ext uri="{FF2B5EF4-FFF2-40B4-BE49-F238E27FC236}">
                <a16:creationId xmlns:a16="http://schemas.microsoft.com/office/drawing/2014/main" id="{62ED0ADD-1208-0BDC-60D4-E26508E4B46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37931725" indent="-37474525"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2B78BD6-A629-4549-9DCB-4DF1516BBEDF}" type="slidenum">
              <a:rPr lang="en-GB" altLang="fr-FR"/>
              <a:pPr>
                <a:spcBef>
                  <a:spcPct val="0"/>
                </a:spcBef>
              </a:pPr>
              <a:t>9</a:t>
            </a:fld>
            <a:endParaRPr lang="en-GB" altLang="fr-FR"/>
          </a:p>
        </p:txBody>
      </p:sp>
      <p:sp>
        <p:nvSpPr>
          <p:cNvPr id="39939" name="Rectangle 2">
            <a:extLst>
              <a:ext uri="{FF2B5EF4-FFF2-40B4-BE49-F238E27FC236}">
                <a16:creationId xmlns:a16="http://schemas.microsoft.com/office/drawing/2014/main" id="{C51C81C1-47EE-9546-4FB2-93B58D7DCEAA}"/>
              </a:ext>
            </a:extLst>
          </p:cNvPr>
          <p:cNvSpPr>
            <a:spLocks noGrp="1" noRot="1" noChangeAspect="1" noChangeArrowheads="1" noTextEdit="1"/>
          </p:cNvSpPr>
          <p:nvPr>
            <p:ph type="sldImg"/>
          </p:nvPr>
        </p:nvSpPr>
        <p:spPr>
          <a:solidFill>
            <a:srgbClr val="FFFFFF"/>
          </a:solidFill>
          <a:ln/>
        </p:spPr>
      </p:sp>
      <p:sp>
        <p:nvSpPr>
          <p:cNvPr id="626691" name="Rectangle 3">
            <a:extLst>
              <a:ext uri="{FF2B5EF4-FFF2-40B4-BE49-F238E27FC236}">
                <a16:creationId xmlns:a16="http://schemas.microsoft.com/office/drawing/2014/main" id="{03687669-499C-0D69-175C-510029015B60}"/>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fr-FR">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6">
            <a:extLst>
              <a:ext uri="{FF2B5EF4-FFF2-40B4-BE49-F238E27FC236}">
                <a16:creationId xmlns:a16="http://schemas.microsoft.com/office/drawing/2014/main" id="{5CAAEB22-88DD-477F-F011-958FDDA8DCEC}"/>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GB" altLang="fr-FR">
                <a:solidFill>
                  <a:srgbClr val="000000"/>
                </a:solidFill>
              </a:rPr>
              <a:t>P. Le Dû</a:t>
            </a:r>
          </a:p>
        </p:txBody>
      </p:sp>
      <p:sp>
        <p:nvSpPr>
          <p:cNvPr id="74754" name="Rectangle 7">
            <a:extLst>
              <a:ext uri="{FF2B5EF4-FFF2-40B4-BE49-F238E27FC236}">
                <a16:creationId xmlns:a16="http://schemas.microsoft.com/office/drawing/2014/main" id="{436BD192-7AC8-ABAE-CA6F-636AC33EA1D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271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60BE8D1-2522-E945-BD2C-7842AC36F1CD}" type="slidenum">
              <a:rPr lang="en-GB" altLang="fr-FR" smtClean="0">
                <a:solidFill>
                  <a:srgbClr val="000000"/>
                </a:solidFill>
              </a:rPr>
              <a:pPr>
                <a:spcBef>
                  <a:spcPct val="0"/>
                </a:spcBef>
              </a:pPr>
              <a:t>17</a:t>
            </a:fld>
            <a:endParaRPr lang="en-GB" altLang="fr-FR">
              <a:solidFill>
                <a:srgbClr val="000000"/>
              </a:solidFill>
            </a:endParaRPr>
          </a:p>
        </p:txBody>
      </p:sp>
      <p:sp>
        <p:nvSpPr>
          <p:cNvPr id="74755" name="Rectangle 2">
            <a:extLst>
              <a:ext uri="{FF2B5EF4-FFF2-40B4-BE49-F238E27FC236}">
                <a16:creationId xmlns:a16="http://schemas.microsoft.com/office/drawing/2014/main" id="{CB6FBD7E-2B7D-5F3D-87DC-5294CDEFC41D}"/>
              </a:ext>
            </a:extLst>
          </p:cNvPr>
          <p:cNvSpPr>
            <a:spLocks noGrp="1" noRot="1" noChangeAspect="1" noChangeArrowheads="1" noTextEdit="1"/>
          </p:cNvSpPr>
          <p:nvPr>
            <p:ph type="sldImg"/>
          </p:nvPr>
        </p:nvSpPr>
        <p:spPr>
          <a:ln/>
        </p:spPr>
      </p:sp>
      <p:sp>
        <p:nvSpPr>
          <p:cNvPr id="710659" name="Rectangle 3">
            <a:extLst>
              <a:ext uri="{FF2B5EF4-FFF2-40B4-BE49-F238E27FC236}">
                <a16:creationId xmlns:a16="http://schemas.microsoft.com/office/drawing/2014/main" id="{6C62D73A-C64D-B24D-71DE-25DDF2AD23D6}"/>
              </a:ext>
            </a:extLst>
          </p:cNvPr>
          <p:cNvSpPr>
            <a:spLocks noGrp="1" noChangeArrowheads="1"/>
          </p:cNvSpPr>
          <p:nvPr>
            <p:ph type="body" idx="1"/>
          </p:nvPr>
        </p:nvSpPr>
        <p:spPr/>
        <p:txBody>
          <a:bodyPr/>
          <a:lstStyle/>
          <a:p>
            <a:pPr eaLnBrk="1" hangingPunct="1">
              <a:defRPr/>
            </a:pPr>
            <a:endParaRPr lang="fr-FR">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1.bin"/><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9.bin"/><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10.bin"/><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2.bin"/><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3.bin"/><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4.bin"/><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5.bin"/><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6.bin"/><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7.bin"/><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8.bin"/><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37644E11-A0C0-76C6-5EB9-E37DB6ED1A35}"/>
              </a:ext>
            </a:extLst>
          </p:cNvPr>
          <p:cNvGrpSpPr>
            <a:grpSpLocks/>
          </p:cNvGrpSpPr>
          <p:nvPr/>
        </p:nvGrpSpPr>
        <p:grpSpPr bwMode="auto">
          <a:xfrm>
            <a:off x="0" y="0"/>
            <a:ext cx="9906000" cy="6856413"/>
            <a:chOff x="0" y="0"/>
            <a:chExt cx="5760" cy="4319"/>
          </a:xfrm>
        </p:grpSpPr>
        <p:sp>
          <p:nvSpPr>
            <p:cNvPr id="3" name="Freeform 3">
              <a:extLst>
                <a:ext uri="{FF2B5EF4-FFF2-40B4-BE49-F238E27FC236}">
                  <a16:creationId xmlns:a16="http://schemas.microsoft.com/office/drawing/2014/main" id="{7BBE85F4-1B0B-3B08-EE52-F769483EE832}"/>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eaLnBrk="1" hangingPunct="1">
                <a:defRPr/>
              </a:pPr>
              <a:endParaRPr lang="fr-FR">
                <a:latin typeface="Comic Sans MS" charset="0"/>
                <a:ea typeface="ＭＳ Ｐゴシック" charset="0"/>
              </a:endParaRPr>
            </a:p>
          </p:txBody>
        </p:sp>
        <p:sp>
          <p:nvSpPr>
            <p:cNvPr id="4" name="Freeform 4">
              <a:extLst>
                <a:ext uri="{FF2B5EF4-FFF2-40B4-BE49-F238E27FC236}">
                  <a16:creationId xmlns:a16="http://schemas.microsoft.com/office/drawing/2014/main" id="{E748E129-01ED-13E9-33A3-F72BC0A9EF30}"/>
                </a:ext>
              </a:extLst>
            </p:cNvPr>
            <p:cNvSpPr>
              <a:spLocks/>
            </p:cNvSpPr>
            <p:nvPr/>
          </p:nvSpPr>
          <p:spPr bwMode="hidden">
            <a:xfrm>
              <a:off x="149" y="0"/>
              <a:ext cx="5610"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5" name="Freeform 5">
              <a:extLst>
                <a:ext uri="{FF2B5EF4-FFF2-40B4-BE49-F238E27FC236}">
                  <a16:creationId xmlns:a16="http://schemas.microsoft.com/office/drawing/2014/main" id="{BD0EB303-F60E-CBD2-D4EF-88427AB97A7A}"/>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eaLnBrk="1" hangingPunct="1">
                <a:defRPr/>
              </a:pPr>
              <a:endParaRPr lang="fr-FR">
                <a:latin typeface="Comic Sans MS" charset="0"/>
                <a:ea typeface="ＭＳ Ｐゴシック" charset="0"/>
              </a:endParaRPr>
            </a:p>
          </p:txBody>
        </p:sp>
        <p:sp>
          <p:nvSpPr>
            <p:cNvPr id="6" name="Freeform 6">
              <a:extLst>
                <a:ext uri="{FF2B5EF4-FFF2-40B4-BE49-F238E27FC236}">
                  <a16:creationId xmlns:a16="http://schemas.microsoft.com/office/drawing/2014/main" id="{66158D04-7FCC-1E45-B4B9-4E3A9BC70D6F}"/>
                </a:ext>
              </a:extLst>
            </p:cNvPr>
            <p:cNvSpPr>
              <a:spLocks/>
            </p:cNvSpPr>
            <p:nvPr/>
          </p:nvSpPr>
          <p:spPr bwMode="hidden">
            <a:xfrm>
              <a:off x="4038" y="3577"/>
              <a:ext cx="1720" cy="65"/>
            </a:xfrm>
            <a:custGeom>
              <a:avLst/>
              <a:gdLst>
                <a:gd name="T0" fmla="*/ 1666 w 1722"/>
                <a:gd name="T1" fmla="*/ 38 h 66"/>
                <a:gd name="T2" fmla="*/ 1666 w 1722"/>
                <a:gd name="T3" fmla="*/ 33 h 66"/>
                <a:gd name="T4" fmla="*/ 0 w 1722"/>
                <a:gd name="T5" fmla="*/ 0 h 66"/>
                <a:gd name="T6" fmla="*/ 0 w 1722"/>
                <a:gd name="T7" fmla="*/ 33 h 66"/>
                <a:gd name="T8" fmla="*/ 1666 w 1722"/>
                <a:gd name="T9" fmla="*/ 38 h 66"/>
                <a:gd name="T10" fmla="*/ 1666 w 1722"/>
                <a:gd name="T11" fmla="*/ 3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7">
              <a:extLst>
                <a:ext uri="{FF2B5EF4-FFF2-40B4-BE49-F238E27FC236}">
                  <a16:creationId xmlns:a16="http://schemas.microsoft.com/office/drawing/2014/main" id="{FD50AA0B-A254-C0CA-F51F-684CD12F82E3}"/>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eaLnBrk="1" hangingPunct="1">
                <a:defRPr/>
              </a:pPr>
              <a:endParaRPr lang="fr-FR">
                <a:latin typeface="Comic Sans MS" charset="0"/>
                <a:ea typeface="ＭＳ Ｐゴシック" charset="0"/>
              </a:endParaRPr>
            </a:p>
          </p:txBody>
        </p:sp>
        <p:sp>
          <p:nvSpPr>
            <p:cNvPr id="8" name="Freeform 8">
              <a:extLst>
                <a:ext uri="{FF2B5EF4-FFF2-40B4-BE49-F238E27FC236}">
                  <a16:creationId xmlns:a16="http://schemas.microsoft.com/office/drawing/2014/main" id="{D0955BCC-9B3F-2226-6104-1638F50BD391}"/>
                </a:ext>
              </a:extLst>
            </p:cNvPr>
            <p:cNvSpPr>
              <a:spLocks/>
            </p:cNvSpPr>
            <p:nvPr/>
          </p:nvSpPr>
          <p:spPr bwMode="hidden">
            <a:xfrm>
              <a:off x="4784" y="3702"/>
              <a:ext cx="974" cy="101"/>
            </a:xfrm>
            <a:custGeom>
              <a:avLst/>
              <a:gdLst>
                <a:gd name="T0" fmla="*/ 947 w 975"/>
                <a:gd name="T1" fmla="*/ 48 h 101"/>
                <a:gd name="T2" fmla="*/ 947 w 975"/>
                <a:gd name="T3" fmla="*/ 0 h 101"/>
                <a:gd name="T4" fmla="*/ 0 w 975"/>
                <a:gd name="T5" fmla="*/ 24 h 101"/>
                <a:gd name="T6" fmla="*/ 0 w 975"/>
                <a:gd name="T7" fmla="*/ 101 h 101"/>
                <a:gd name="T8" fmla="*/ 947 w 975"/>
                <a:gd name="T9" fmla="*/ 48 h 101"/>
                <a:gd name="T10" fmla="*/ 94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9">
              <a:extLst>
                <a:ext uri="{FF2B5EF4-FFF2-40B4-BE49-F238E27FC236}">
                  <a16:creationId xmlns:a16="http://schemas.microsoft.com/office/drawing/2014/main" id="{0776A4DA-779D-BF8D-B5EE-B9596DC3B793}"/>
                </a:ext>
              </a:extLst>
            </p:cNvPr>
            <p:cNvSpPr>
              <a:spLocks/>
            </p:cNvSpPr>
            <p:nvPr/>
          </p:nvSpPr>
          <p:spPr bwMode="hidden">
            <a:xfrm>
              <a:off x="3619" y="3815"/>
              <a:ext cx="2139" cy="198"/>
            </a:xfrm>
            <a:custGeom>
              <a:avLst/>
              <a:gdLst>
                <a:gd name="T0" fmla="*/ 2085 w 2141"/>
                <a:gd name="T1" fmla="*/ 0 h 198"/>
                <a:gd name="T2" fmla="*/ 0 w 2141"/>
                <a:gd name="T3" fmla="*/ 156 h 198"/>
                <a:gd name="T4" fmla="*/ 0 w 2141"/>
                <a:gd name="T5" fmla="*/ 198 h 198"/>
                <a:gd name="T6" fmla="*/ 2085 w 2141"/>
                <a:gd name="T7" fmla="*/ 0 h 198"/>
                <a:gd name="T8" fmla="*/ 208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10">
              <a:extLst>
                <a:ext uri="{FF2B5EF4-FFF2-40B4-BE49-F238E27FC236}">
                  <a16:creationId xmlns:a16="http://schemas.microsoft.com/office/drawing/2014/main" id="{3445241F-052D-B1E3-0814-827082FCB036}"/>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eaLnBrk="1" hangingPunct="1">
                <a:defRPr/>
              </a:pPr>
              <a:endParaRPr lang="fr-FR">
                <a:latin typeface="Comic Sans MS" charset="0"/>
                <a:ea typeface="ＭＳ Ｐゴシック" charset="0"/>
              </a:endParaRPr>
            </a:p>
          </p:txBody>
        </p:sp>
        <p:sp>
          <p:nvSpPr>
            <p:cNvPr id="11" name="Freeform 11">
              <a:extLst>
                <a:ext uri="{FF2B5EF4-FFF2-40B4-BE49-F238E27FC236}">
                  <a16:creationId xmlns:a16="http://schemas.microsoft.com/office/drawing/2014/main" id="{B37592FE-6511-E903-DBBA-55BF9046D18B}"/>
                </a:ext>
              </a:extLst>
            </p:cNvPr>
            <p:cNvSpPr>
              <a:spLocks/>
            </p:cNvSpPr>
            <p:nvPr/>
          </p:nvSpPr>
          <p:spPr bwMode="hidden">
            <a:xfrm>
              <a:off x="2097" y="4043"/>
              <a:ext cx="2514" cy="276"/>
            </a:xfrm>
            <a:custGeom>
              <a:avLst/>
              <a:gdLst>
                <a:gd name="T0" fmla="*/ 2098 w 2517"/>
                <a:gd name="T1" fmla="*/ 276 h 276"/>
                <a:gd name="T2" fmla="*/ 2433 w 2517"/>
                <a:gd name="T3" fmla="*/ 204 h 276"/>
                <a:gd name="T4" fmla="*/ 2176 w 2517"/>
                <a:gd name="T5" fmla="*/ 0 h 276"/>
                <a:gd name="T6" fmla="*/ 0 w 2517"/>
                <a:gd name="T7" fmla="*/ 276 h 276"/>
                <a:gd name="T8" fmla="*/ 2098 w 2517"/>
                <a:gd name="T9" fmla="*/ 276 h 276"/>
                <a:gd name="T10" fmla="*/ 209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2">
              <a:extLst>
                <a:ext uri="{FF2B5EF4-FFF2-40B4-BE49-F238E27FC236}">
                  <a16:creationId xmlns:a16="http://schemas.microsoft.com/office/drawing/2014/main" id="{8C4699B6-2F5F-3B4C-F682-5A65A298D35E}"/>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eaLnBrk="1" hangingPunct="1">
                <a:defRPr/>
              </a:pPr>
              <a:endParaRPr lang="fr-FR">
                <a:latin typeface="Comic Sans MS" charset="0"/>
                <a:ea typeface="ＭＳ Ｐゴシック" charset="0"/>
              </a:endParaRPr>
            </a:p>
          </p:txBody>
        </p:sp>
        <p:sp>
          <p:nvSpPr>
            <p:cNvPr id="13" name="Freeform 13">
              <a:extLst>
                <a:ext uri="{FF2B5EF4-FFF2-40B4-BE49-F238E27FC236}">
                  <a16:creationId xmlns:a16="http://schemas.microsoft.com/office/drawing/2014/main" id="{51F44726-1BF6-BBEB-EF00-D161FBAD274B}"/>
                </a:ext>
              </a:extLst>
            </p:cNvPr>
            <p:cNvSpPr>
              <a:spLocks/>
            </p:cNvSpPr>
            <p:nvPr/>
          </p:nvSpPr>
          <p:spPr bwMode="hidden">
            <a:xfrm>
              <a:off x="5030" y="3151"/>
              <a:ext cx="728" cy="240"/>
            </a:xfrm>
            <a:custGeom>
              <a:avLst/>
              <a:gdLst>
                <a:gd name="T0" fmla="*/ 701 w 729"/>
                <a:gd name="T1" fmla="*/ 240 h 240"/>
                <a:gd name="T2" fmla="*/ 0 w 729"/>
                <a:gd name="T3" fmla="*/ 0 h 240"/>
                <a:gd name="T4" fmla="*/ 0 w 729"/>
                <a:gd name="T5" fmla="*/ 6 h 240"/>
                <a:gd name="T6" fmla="*/ 701 w 729"/>
                <a:gd name="T7" fmla="*/ 240 h 240"/>
                <a:gd name="T8" fmla="*/ 70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4">
              <a:extLst>
                <a:ext uri="{FF2B5EF4-FFF2-40B4-BE49-F238E27FC236}">
                  <a16:creationId xmlns:a16="http://schemas.microsoft.com/office/drawing/2014/main" id="{2F6C9A9A-BC26-49F8-21FA-47EF4146AA2B}"/>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15" name="Freeform 15">
              <a:extLst>
                <a:ext uri="{FF2B5EF4-FFF2-40B4-BE49-F238E27FC236}">
                  <a16:creationId xmlns:a16="http://schemas.microsoft.com/office/drawing/2014/main" id="{72A8A1CF-655B-8CC2-993C-FD5B56F61399}"/>
                </a:ext>
              </a:extLst>
            </p:cNvPr>
            <p:cNvSpPr>
              <a:spLocks/>
            </p:cNvSpPr>
            <p:nvPr/>
          </p:nvSpPr>
          <p:spPr bwMode="hidden">
            <a:xfrm>
              <a:off x="5030" y="3049"/>
              <a:ext cx="728" cy="318"/>
            </a:xfrm>
            <a:custGeom>
              <a:avLst/>
              <a:gdLst>
                <a:gd name="T0" fmla="*/ 701 w 729"/>
                <a:gd name="T1" fmla="*/ 318 h 318"/>
                <a:gd name="T2" fmla="*/ 701 w 729"/>
                <a:gd name="T3" fmla="*/ 312 h 318"/>
                <a:gd name="T4" fmla="*/ 0 w 729"/>
                <a:gd name="T5" fmla="*/ 0 h 318"/>
                <a:gd name="T6" fmla="*/ 0 w 729"/>
                <a:gd name="T7" fmla="*/ 54 h 318"/>
                <a:gd name="T8" fmla="*/ 701 w 729"/>
                <a:gd name="T9" fmla="*/ 318 h 318"/>
                <a:gd name="T10" fmla="*/ 70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6">
              <a:extLst>
                <a:ext uri="{FF2B5EF4-FFF2-40B4-BE49-F238E27FC236}">
                  <a16:creationId xmlns:a16="http://schemas.microsoft.com/office/drawing/2014/main" id="{8643D236-ADF9-D4B9-2298-57CEAAA1EB03}"/>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eaLnBrk="1" hangingPunct="1">
                <a:defRPr/>
              </a:pPr>
              <a:endParaRPr lang="fr-FR">
                <a:latin typeface="Comic Sans MS" charset="0"/>
                <a:ea typeface="ＭＳ Ｐゴシック" charset="0"/>
              </a:endParaRPr>
            </a:p>
          </p:txBody>
        </p:sp>
        <p:sp>
          <p:nvSpPr>
            <p:cNvPr id="17" name="Freeform 17">
              <a:extLst>
                <a:ext uri="{FF2B5EF4-FFF2-40B4-BE49-F238E27FC236}">
                  <a16:creationId xmlns:a16="http://schemas.microsoft.com/office/drawing/2014/main" id="{F54FBFC4-84E6-B788-9FAB-1BB409B1B14C}"/>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18" name="Freeform 18">
              <a:extLst>
                <a:ext uri="{FF2B5EF4-FFF2-40B4-BE49-F238E27FC236}">
                  <a16:creationId xmlns:a16="http://schemas.microsoft.com/office/drawing/2014/main" id="{E9A33A6C-EEEA-6F75-2C32-424C9E5233F2}"/>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19" name="Freeform 19">
              <a:extLst>
                <a:ext uri="{FF2B5EF4-FFF2-40B4-BE49-F238E27FC236}">
                  <a16:creationId xmlns:a16="http://schemas.microsoft.com/office/drawing/2014/main" id="{66DEBAD2-6E89-8680-B3DF-C32CB4E42663}"/>
                </a:ext>
              </a:extLst>
            </p:cNvPr>
            <p:cNvSpPr>
              <a:spLocks/>
            </p:cNvSpPr>
            <p:nvPr/>
          </p:nvSpPr>
          <p:spPr bwMode="hidden">
            <a:xfrm>
              <a:off x="5477" y="2588"/>
              <a:ext cx="282" cy="335"/>
            </a:xfrm>
            <a:custGeom>
              <a:avLst/>
              <a:gdLst>
                <a:gd name="T0" fmla="*/ 284 w 281"/>
                <a:gd name="T1" fmla="*/ 335 h 335"/>
                <a:gd name="T2" fmla="*/ 284 w 281"/>
                <a:gd name="T3" fmla="*/ 173 h 335"/>
                <a:gd name="T4" fmla="*/ 96 w 281"/>
                <a:gd name="T5" fmla="*/ 0 h 335"/>
                <a:gd name="T6" fmla="*/ 0 w 281"/>
                <a:gd name="T7" fmla="*/ 90 h 335"/>
                <a:gd name="T8" fmla="*/ 284 w 281"/>
                <a:gd name="T9" fmla="*/ 335 h 335"/>
                <a:gd name="T10" fmla="*/ 284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20">
              <a:extLst>
                <a:ext uri="{FF2B5EF4-FFF2-40B4-BE49-F238E27FC236}">
                  <a16:creationId xmlns:a16="http://schemas.microsoft.com/office/drawing/2014/main" id="{63B0B5CB-BDFC-5554-6734-C3058D8F32DE}"/>
                </a:ext>
              </a:extLst>
            </p:cNvPr>
            <p:cNvSpPr>
              <a:spLocks/>
            </p:cNvSpPr>
            <p:nvPr/>
          </p:nvSpPr>
          <p:spPr bwMode="hidden">
            <a:xfrm>
              <a:off x="2454" y="0"/>
              <a:ext cx="3114"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21" name="Freeform 21">
              <a:extLst>
                <a:ext uri="{FF2B5EF4-FFF2-40B4-BE49-F238E27FC236}">
                  <a16:creationId xmlns:a16="http://schemas.microsoft.com/office/drawing/2014/main" id="{CCD04C9B-647E-CFED-E99D-8282DD9D06FA}"/>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2">
              <a:extLst>
                <a:ext uri="{FF2B5EF4-FFF2-40B4-BE49-F238E27FC236}">
                  <a16:creationId xmlns:a16="http://schemas.microsoft.com/office/drawing/2014/main" id="{93473973-ADC0-65FA-E9B6-52175BB927F2}"/>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23" name="Freeform 23">
              <a:extLst>
                <a:ext uri="{FF2B5EF4-FFF2-40B4-BE49-F238E27FC236}">
                  <a16:creationId xmlns:a16="http://schemas.microsoft.com/office/drawing/2014/main" id="{FD453ADF-F29F-AE39-FBF0-650EFD6CC97C}"/>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eaLnBrk="1" hangingPunct="1">
                <a:defRPr/>
              </a:pPr>
              <a:endParaRPr lang="fr-FR">
                <a:latin typeface="Comic Sans MS" charset="0"/>
                <a:ea typeface="ＭＳ Ｐゴシック" charset="0"/>
              </a:endParaRPr>
            </a:p>
          </p:txBody>
        </p:sp>
        <p:sp>
          <p:nvSpPr>
            <p:cNvPr id="24" name="Freeform 24">
              <a:extLst>
                <a:ext uri="{FF2B5EF4-FFF2-40B4-BE49-F238E27FC236}">
                  <a16:creationId xmlns:a16="http://schemas.microsoft.com/office/drawing/2014/main" id="{54512325-3CA0-91FD-35C7-85802EB52E6A}"/>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25" name="Freeform 25">
              <a:extLst>
                <a:ext uri="{FF2B5EF4-FFF2-40B4-BE49-F238E27FC236}">
                  <a16:creationId xmlns:a16="http://schemas.microsoft.com/office/drawing/2014/main" id="{0899B987-ACFA-A01F-E320-1CB023E4445B}"/>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26">
              <a:extLst>
                <a:ext uri="{FF2B5EF4-FFF2-40B4-BE49-F238E27FC236}">
                  <a16:creationId xmlns:a16="http://schemas.microsoft.com/office/drawing/2014/main" id="{49B41D80-8B92-C95A-3E01-9BFD7BDB1676}"/>
                </a:ext>
              </a:extLst>
            </p:cNvPr>
            <p:cNvSpPr>
              <a:spLocks/>
            </p:cNvSpPr>
            <p:nvPr/>
          </p:nvSpPr>
          <p:spPr bwMode="hidden">
            <a:xfrm>
              <a:off x="5107" y="0"/>
              <a:ext cx="570"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eaLnBrk="1" hangingPunct="1">
                <a:defRPr/>
              </a:pPr>
              <a:endParaRPr lang="fr-FR">
                <a:latin typeface="Comic Sans MS" charset="0"/>
                <a:ea typeface="ＭＳ Ｐゴシック" charset="0"/>
              </a:endParaRPr>
            </a:p>
          </p:txBody>
        </p:sp>
        <p:sp>
          <p:nvSpPr>
            <p:cNvPr id="27" name="Freeform 27">
              <a:extLst>
                <a:ext uri="{FF2B5EF4-FFF2-40B4-BE49-F238E27FC236}">
                  <a16:creationId xmlns:a16="http://schemas.microsoft.com/office/drawing/2014/main" id="{7EC93783-7303-FEFC-7D95-5CC54FE310A9}"/>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fr-FR">
                <a:latin typeface="Comic Sans MS" charset="0"/>
                <a:ea typeface="ＭＳ Ｐゴシック" charset="0"/>
              </a:endParaRPr>
            </a:p>
          </p:txBody>
        </p:sp>
        <p:sp>
          <p:nvSpPr>
            <p:cNvPr id="28" name="Freeform 28">
              <a:extLst>
                <a:ext uri="{FF2B5EF4-FFF2-40B4-BE49-F238E27FC236}">
                  <a16:creationId xmlns:a16="http://schemas.microsoft.com/office/drawing/2014/main" id="{0FA1AB53-558B-B43A-E9FF-380A7CD57BC0}"/>
                </a:ext>
              </a:extLst>
            </p:cNvPr>
            <p:cNvSpPr>
              <a:spLocks/>
            </p:cNvSpPr>
            <p:nvPr/>
          </p:nvSpPr>
          <p:spPr bwMode="hidden">
            <a:xfrm>
              <a:off x="5698" y="653"/>
              <a:ext cx="60" cy="311"/>
            </a:xfrm>
            <a:custGeom>
              <a:avLst/>
              <a:gdLst>
                <a:gd name="T0" fmla="*/ 0 w 60"/>
                <a:gd name="T1" fmla="*/ 144 h 312"/>
                <a:gd name="T2" fmla="*/ 60 w 60"/>
                <a:gd name="T3" fmla="*/ 28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29">
              <a:extLst>
                <a:ext uri="{FF2B5EF4-FFF2-40B4-BE49-F238E27FC236}">
                  <a16:creationId xmlns:a16="http://schemas.microsoft.com/office/drawing/2014/main" id="{1F37C083-5D51-E6F1-2F9B-854827830B4A}"/>
                </a:ext>
              </a:extLst>
            </p:cNvPr>
            <p:cNvSpPr>
              <a:spLocks/>
            </p:cNvSpPr>
            <p:nvPr/>
          </p:nvSpPr>
          <p:spPr bwMode="hidden">
            <a:xfrm>
              <a:off x="2" y="1601"/>
              <a:ext cx="5754"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30" name="Freeform 30">
              <a:extLst>
                <a:ext uri="{FF2B5EF4-FFF2-40B4-BE49-F238E27FC236}">
                  <a16:creationId xmlns:a16="http://schemas.microsoft.com/office/drawing/2014/main" id="{67DBBB21-B59A-359F-1EC1-6DC2179B44A8}"/>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31">
              <a:extLst>
                <a:ext uri="{FF2B5EF4-FFF2-40B4-BE49-F238E27FC236}">
                  <a16:creationId xmlns:a16="http://schemas.microsoft.com/office/drawing/2014/main" id="{34160EB1-A8A8-38CD-7856-CBACC71A0111}"/>
                </a:ext>
              </a:extLst>
            </p:cNvPr>
            <p:cNvSpPr>
              <a:spLocks/>
            </p:cNvSpPr>
            <p:nvPr/>
          </p:nvSpPr>
          <p:spPr bwMode="hidden">
            <a:xfrm>
              <a:off x="2" y="2152"/>
              <a:ext cx="5754"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32" name="Freeform 32">
              <a:extLst>
                <a:ext uri="{FF2B5EF4-FFF2-40B4-BE49-F238E27FC236}">
                  <a16:creationId xmlns:a16="http://schemas.microsoft.com/office/drawing/2014/main" id="{F3CCB152-2537-7418-60E4-F21EA145246B}"/>
                </a:ext>
              </a:extLst>
            </p:cNvPr>
            <p:cNvSpPr>
              <a:spLocks/>
            </p:cNvSpPr>
            <p:nvPr/>
          </p:nvSpPr>
          <p:spPr bwMode="hidden">
            <a:xfrm>
              <a:off x="2" y="3177"/>
              <a:ext cx="5754"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eaLnBrk="1" hangingPunct="1">
                <a:defRPr/>
              </a:pPr>
              <a:endParaRPr lang="fr-FR">
                <a:latin typeface="Comic Sans MS" charset="0"/>
                <a:ea typeface="ＭＳ Ｐゴシック" charset="0"/>
              </a:endParaRPr>
            </a:p>
          </p:txBody>
        </p:sp>
        <p:sp>
          <p:nvSpPr>
            <p:cNvPr id="33" name="Freeform 33">
              <a:extLst>
                <a:ext uri="{FF2B5EF4-FFF2-40B4-BE49-F238E27FC236}">
                  <a16:creationId xmlns:a16="http://schemas.microsoft.com/office/drawing/2014/main" id="{A17705F7-FF53-5462-F789-F4C92735BDAA}"/>
                </a:ext>
              </a:extLst>
            </p:cNvPr>
            <p:cNvSpPr>
              <a:spLocks/>
            </p:cNvSpPr>
            <p:nvPr/>
          </p:nvSpPr>
          <p:spPr bwMode="hidden">
            <a:xfrm>
              <a:off x="1297" y="0"/>
              <a:ext cx="4458"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34" name="Freeform 34">
              <a:extLst>
                <a:ext uri="{FF2B5EF4-FFF2-40B4-BE49-F238E27FC236}">
                  <a16:creationId xmlns:a16="http://schemas.microsoft.com/office/drawing/2014/main" id="{30494191-0EAF-2EC0-9BE0-010140A2EBCE}"/>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35" name="Freeform 35">
              <a:extLst>
                <a:ext uri="{FF2B5EF4-FFF2-40B4-BE49-F238E27FC236}">
                  <a16:creationId xmlns:a16="http://schemas.microsoft.com/office/drawing/2014/main" id="{38B7F6EA-2A72-2A7D-04D5-A01971643351}"/>
                </a:ext>
              </a:extLst>
            </p:cNvPr>
            <p:cNvSpPr>
              <a:spLocks/>
            </p:cNvSpPr>
            <p:nvPr/>
          </p:nvSpPr>
          <p:spPr bwMode="hidden">
            <a:xfrm>
              <a:off x="3950" y="0"/>
              <a:ext cx="1806"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fr-FR">
                <a:latin typeface="Comic Sans MS" charset="0"/>
                <a:ea typeface="ＭＳ Ｐゴシック" charset="0"/>
              </a:endParaRPr>
            </a:p>
          </p:txBody>
        </p:sp>
        <p:sp>
          <p:nvSpPr>
            <p:cNvPr id="36" name="Freeform 36">
              <a:extLst>
                <a:ext uri="{FF2B5EF4-FFF2-40B4-BE49-F238E27FC236}">
                  <a16:creationId xmlns:a16="http://schemas.microsoft.com/office/drawing/2014/main" id="{860AAC5D-2FEF-65A2-F8A2-ADADE419FB1B}"/>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37" name="Freeform 37">
              <a:extLst>
                <a:ext uri="{FF2B5EF4-FFF2-40B4-BE49-F238E27FC236}">
                  <a16:creationId xmlns:a16="http://schemas.microsoft.com/office/drawing/2014/main" id="{00B1508B-432D-1902-CFCF-7F74D6C6075A}"/>
                </a:ext>
              </a:extLst>
            </p:cNvPr>
            <p:cNvSpPr>
              <a:spLocks/>
            </p:cNvSpPr>
            <p:nvPr/>
          </p:nvSpPr>
          <p:spPr bwMode="hidden">
            <a:xfrm>
              <a:off x="4694" y="0"/>
              <a:ext cx="1062"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38" name="Freeform 38">
              <a:extLst>
                <a:ext uri="{FF2B5EF4-FFF2-40B4-BE49-F238E27FC236}">
                  <a16:creationId xmlns:a16="http://schemas.microsoft.com/office/drawing/2014/main" id="{311B8BE2-A793-F6AE-09E3-2A1593E5A4C6}"/>
                </a:ext>
              </a:extLst>
            </p:cNvPr>
            <p:cNvSpPr>
              <a:spLocks/>
            </p:cNvSpPr>
            <p:nvPr/>
          </p:nvSpPr>
          <p:spPr bwMode="hidden">
            <a:xfrm>
              <a:off x="4981" y="0"/>
              <a:ext cx="774"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grpSp>
          <p:nvGrpSpPr>
            <p:cNvPr id="39" name="Group 39">
              <a:extLst>
                <a:ext uri="{FF2B5EF4-FFF2-40B4-BE49-F238E27FC236}">
                  <a16:creationId xmlns:a16="http://schemas.microsoft.com/office/drawing/2014/main" id="{19A6849B-83C0-46E9-115D-A01972463E80}"/>
                </a:ext>
              </a:extLst>
            </p:cNvPr>
            <p:cNvGrpSpPr>
              <a:grpSpLocks/>
            </p:cNvGrpSpPr>
            <p:nvPr userDrawn="1"/>
          </p:nvGrpSpPr>
          <p:grpSpPr bwMode="auto">
            <a:xfrm>
              <a:off x="0" y="1632"/>
              <a:ext cx="5758" cy="1858"/>
              <a:chOff x="0" y="1632"/>
              <a:chExt cx="5758" cy="1858"/>
            </a:xfrm>
          </p:grpSpPr>
          <p:sp>
            <p:nvSpPr>
              <p:cNvPr id="40" name="Freeform 40">
                <a:extLst>
                  <a:ext uri="{FF2B5EF4-FFF2-40B4-BE49-F238E27FC236}">
                    <a16:creationId xmlns:a16="http://schemas.microsoft.com/office/drawing/2014/main" id="{F57A0E14-B48D-EA6A-316D-9D077C90B9CD}"/>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eaLnBrk="1" hangingPunct="1">
                  <a:defRPr/>
                </a:pPr>
                <a:endParaRPr lang="fr-FR">
                  <a:latin typeface="Comic Sans MS" charset="0"/>
                  <a:ea typeface="ＭＳ Ｐゴシック" charset="0"/>
                </a:endParaRPr>
              </a:p>
            </p:txBody>
          </p:sp>
          <p:sp>
            <p:nvSpPr>
              <p:cNvPr id="41" name="Freeform 41">
                <a:extLst>
                  <a:ext uri="{FF2B5EF4-FFF2-40B4-BE49-F238E27FC236}">
                    <a16:creationId xmlns:a16="http://schemas.microsoft.com/office/drawing/2014/main" id="{0305CBC9-AF14-3F1C-DE8D-477F06B8CD29}"/>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eaLnBrk="1" hangingPunct="1">
                  <a:defRPr/>
                </a:pPr>
                <a:endParaRPr lang="fr-FR">
                  <a:latin typeface="Comic Sans MS" charset="0"/>
                  <a:ea typeface="ＭＳ Ｐゴシック" charset="0"/>
                </a:endParaRPr>
              </a:p>
            </p:txBody>
          </p:sp>
        </p:grpSp>
      </p:grpSp>
      <p:graphicFrame>
        <p:nvGraphicFramePr>
          <p:cNvPr id="42" name="Object 47">
            <a:extLst>
              <a:ext uri="{FF2B5EF4-FFF2-40B4-BE49-F238E27FC236}">
                <a16:creationId xmlns:a16="http://schemas.microsoft.com/office/drawing/2014/main" id="{466EAD25-D338-90D4-7A48-4CCD61BD31AE}"/>
              </a:ext>
            </a:extLst>
          </p:cNvPr>
          <p:cNvGraphicFramePr>
            <a:graphicFrameLocks noChangeAspect="1"/>
          </p:cNvGraphicFramePr>
          <p:nvPr userDrawn="1"/>
        </p:nvGraphicFramePr>
        <p:xfrm>
          <a:off x="8610600" y="152400"/>
          <a:ext cx="1073150" cy="488950"/>
        </p:xfrm>
        <a:graphic>
          <a:graphicData uri="http://schemas.openxmlformats.org/presentationml/2006/ole">
            <mc:AlternateContent xmlns:mc="http://schemas.openxmlformats.org/markup-compatibility/2006">
              <mc:Choice xmlns:v="urn:schemas-microsoft-com:vml" Requires="v">
                <p:oleObj name="Image Bitmap" r:id="rId2" imgW="3073400" imgH="1212850" progId="Paint.Picture">
                  <p:embed/>
                </p:oleObj>
              </mc:Choice>
              <mc:Fallback>
                <p:oleObj name="Image Bitmap" r:id="rId2" imgW="3073400" imgH="1212850" progId="Paint.Picture">
                  <p:embed/>
                  <p:pic>
                    <p:nvPicPr>
                      <p:cNvPr id="132099" name="Object 47">
                        <a:extLst>
                          <a:ext uri="{FF2B5EF4-FFF2-40B4-BE49-F238E27FC236}">
                            <a16:creationId xmlns:a16="http://schemas.microsoft.com/office/drawing/2014/main" id="{90B17B8F-DBEF-30B6-170E-85FE92CB88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152400"/>
                        <a:ext cx="1073150"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94250" name="Rectangle 42"/>
          <p:cNvSpPr>
            <a:spLocks noGrp="1" noChangeArrowheads="1"/>
          </p:cNvSpPr>
          <p:nvPr>
            <p:ph type="ctrTitle" sz="quarter"/>
          </p:nvPr>
        </p:nvSpPr>
        <p:spPr>
          <a:xfrm>
            <a:off x="152400" y="260350"/>
            <a:ext cx="8915400" cy="1828800"/>
          </a:xfrm>
        </p:spPr>
        <p:txBody>
          <a:bodyPr/>
          <a:lstStyle>
            <a:lvl1pPr>
              <a:defRPr sz="2000"/>
            </a:lvl1pPr>
          </a:lstStyle>
          <a:p>
            <a:pPr lvl="0"/>
            <a:r>
              <a:rPr lang="fr-FR" noProof="0"/>
              <a:t>Cliquez et modifiez le titre</a:t>
            </a:r>
          </a:p>
        </p:txBody>
      </p:sp>
      <p:sp>
        <p:nvSpPr>
          <p:cNvPr id="94251" name="Rectangle 43"/>
          <p:cNvSpPr>
            <a:spLocks noGrp="1" noChangeArrowheads="1"/>
          </p:cNvSpPr>
          <p:nvPr>
            <p:ph type="subTitle" sz="quarter" idx="1"/>
          </p:nvPr>
        </p:nvSpPr>
        <p:spPr>
          <a:xfrm>
            <a:off x="2216150" y="2492375"/>
            <a:ext cx="6934200" cy="1752600"/>
          </a:xfrm>
        </p:spPr>
        <p:txBody>
          <a:bodyPr/>
          <a:lstStyle>
            <a:lvl1pPr marL="0" indent="0" algn="ctr">
              <a:buFont typeface="Wingdings" charset="0"/>
              <a:buNone/>
              <a:defRPr sz="2400">
                <a:solidFill>
                  <a:srgbClr val="FFFF00"/>
                </a:solidFill>
              </a:defRPr>
            </a:lvl1pPr>
          </a:lstStyle>
          <a:p>
            <a:pPr lvl="0"/>
            <a:r>
              <a:rPr lang="fr-FR" noProof="0"/>
              <a:t>Cliquez pour modifier le style des sous-titres du masque</a:t>
            </a:r>
          </a:p>
        </p:txBody>
      </p:sp>
      <p:sp>
        <p:nvSpPr>
          <p:cNvPr id="43" name="Espace réservé de la date 44">
            <a:extLst>
              <a:ext uri="{FF2B5EF4-FFF2-40B4-BE49-F238E27FC236}">
                <a16:creationId xmlns:a16="http://schemas.microsoft.com/office/drawing/2014/main" id="{1C3A09BD-C1CE-A0C7-432E-697F976F0E19}"/>
              </a:ext>
            </a:extLst>
          </p:cNvPr>
          <p:cNvSpPr>
            <a:spLocks noGrp="1" noChangeArrowheads="1"/>
          </p:cNvSpPr>
          <p:nvPr>
            <p:ph type="dt" sz="quarter" idx="10"/>
          </p:nvPr>
        </p:nvSpPr>
        <p:spPr/>
        <p:txBody>
          <a:bodyPr/>
          <a:lstStyle>
            <a:lvl1pPr>
              <a:defRPr/>
            </a:lvl1pPr>
          </a:lstStyle>
          <a:p>
            <a:pPr>
              <a:defRPr/>
            </a:pPr>
            <a:r>
              <a:rPr lang="fr-FR"/>
              <a:t>August 2023</a:t>
            </a:r>
          </a:p>
        </p:txBody>
      </p:sp>
      <p:sp>
        <p:nvSpPr>
          <p:cNvPr id="44" name="Espace réservé du pied de page 45">
            <a:extLst>
              <a:ext uri="{FF2B5EF4-FFF2-40B4-BE49-F238E27FC236}">
                <a16:creationId xmlns:a16="http://schemas.microsoft.com/office/drawing/2014/main" id="{F4A5479C-100F-F623-CA4B-C4D61F5F1397}"/>
              </a:ext>
            </a:extLst>
          </p:cNvPr>
          <p:cNvSpPr>
            <a:spLocks noGrp="1" noChangeArrowheads="1"/>
          </p:cNvSpPr>
          <p:nvPr>
            <p:ph type="ftr" sz="quarter" idx="11"/>
          </p:nvPr>
        </p:nvSpPr>
        <p:spPr/>
        <p:txBody>
          <a:bodyPr/>
          <a:lstStyle>
            <a:lvl1pPr>
              <a:defRPr/>
            </a:lvl1pPr>
          </a:lstStyle>
          <a:p>
            <a:pPr>
              <a:defRPr/>
            </a:pPr>
            <a:r>
              <a:rPr lang="fr-FR"/>
              <a:t>TIPP School </a:t>
            </a:r>
          </a:p>
        </p:txBody>
      </p:sp>
      <p:sp>
        <p:nvSpPr>
          <p:cNvPr id="45" name="Espace réservé du numéro de diapositive 46">
            <a:extLst>
              <a:ext uri="{FF2B5EF4-FFF2-40B4-BE49-F238E27FC236}">
                <a16:creationId xmlns:a16="http://schemas.microsoft.com/office/drawing/2014/main" id="{91F7B92C-1ADD-C918-B346-30B42FB1A24F}"/>
              </a:ext>
            </a:extLst>
          </p:cNvPr>
          <p:cNvSpPr>
            <a:spLocks noGrp="1" noChangeArrowheads="1"/>
          </p:cNvSpPr>
          <p:nvPr>
            <p:ph type="sldNum" sz="quarter" idx="12"/>
          </p:nvPr>
        </p:nvSpPr>
        <p:spPr/>
        <p:txBody>
          <a:bodyPr/>
          <a:lstStyle>
            <a:lvl1pPr>
              <a:defRPr smtClean="0"/>
            </a:lvl1pPr>
          </a:lstStyle>
          <a:p>
            <a:pPr>
              <a:defRPr/>
            </a:pPr>
            <a:fld id="{6EC3A373-9F87-8D4C-870E-DD523253716F}" type="slidenum">
              <a:rPr lang="fr-FR" altLang="fr-FR"/>
              <a:pPr>
                <a:defRPr/>
              </a:pPr>
              <a:t>‹N°›</a:t>
            </a:fld>
            <a:endParaRPr lang="fr-FR" altLang="fr-FR"/>
          </a:p>
        </p:txBody>
      </p:sp>
    </p:spTree>
    <p:extLst>
      <p:ext uri="{BB962C8B-B14F-4D97-AF65-F5344CB8AC3E}">
        <p14:creationId xmlns:p14="http://schemas.microsoft.com/office/powerpoint/2010/main" val="231739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4">
            <a:extLst>
              <a:ext uri="{FF2B5EF4-FFF2-40B4-BE49-F238E27FC236}">
                <a16:creationId xmlns:a16="http://schemas.microsoft.com/office/drawing/2014/main" id="{648702C7-D07A-91FB-DABD-FC98854D45B5}"/>
              </a:ext>
            </a:extLst>
          </p:cNvPr>
          <p:cNvSpPr>
            <a:spLocks noGrp="1" noChangeArrowheads="1"/>
          </p:cNvSpPr>
          <p:nvPr>
            <p:ph type="dt" sz="half" idx="10"/>
          </p:nvPr>
        </p:nvSpPr>
        <p:spPr>
          <a:ln/>
        </p:spPr>
        <p:txBody>
          <a:bodyPr/>
          <a:lstStyle>
            <a:lvl1pPr>
              <a:defRPr/>
            </a:lvl1pPr>
          </a:lstStyle>
          <a:p>
            <a:pPr>
              <a:defRPr/>
            </a:pPr>
            <a:r>
              <a:rPr lang="fr-FR"/>
              <a:t>August 2023</a:t>
            </a:r>
          </a:p>
        </p:txBody>
      </p:sp>
      <p:sp>
        <p:nvSpPr>
          <p:cNvPr id="5" name="Rectangle 45">
            <a:extLst>
              <a:ext uri="{FF2B5EF4-FFF2-40B4-BE49-F238E27FC236}">
                <a16:creationId xmlns:a16="http://schemas.microsoft.com/office/drawing/2014/main" id="{5BDDA5BB-C156-FBBB-7C77-21D14A65739D}"/>
              </a:ext>
            </a:extLst>
          </p:cNvPr>
          <p:cNvSpPr>
            <a:spLocks noGrp="1" noChangeArrowheads="1"/>
          </p:cNvSpPr>
          <p:nvPr>
            <p:ph type="ftr" sz="quarter" idx="11"/>
          </p:nvPr>
        </p:nvSpPr>
        <p:spPr>
          <a:ln/>
        </p:spPr>
        <p:txBody>
          <a:bodyPr/>
          <a:lstStyle>
            <a:lvl1pPr>
              <a:defRPr/>
            </a:lvl1pPr>
          </a:lstStyle>
          <a:p>
            <a:pPr>
              <a:defRPr/>
            </a:pPr>
            <a:r>
              <a:rPr lang="fr-FR"/>
              <a:t>TIPP School </a:t>
            </a:r>
          </a:p>
        </p:txBody>
      </p:sp>
      <p:sp>
        <p:nvSpPr>
          <p:cNvPr id="6" name="Rectangle 46">
            <a:extLst>
              <a:ext uri="{FF2B5EF4-FFF2-40B4-BE49-F238E27FC236}">
                <a16:creationId xmlns:a16="http://schemas.microsoft.com/office/drawing/2014/main" id="{BFA8E3AB-2008-1026-2E9A-CAB3F45B39BA}"/>
              </a:ext>
            </a:extLst>
          </p:cNvPr>
          <p:cNvSpPr>
            <a:spLocks noGrp="1" noChangeArrowheads="1"/>
          </p:cNvSpPr>
          <p:nvPr>
            <p:ph type="sldNum" sz="quarter" idx="12"/>
          </p:nvPr>
        </p:nvSpPr>
        <p:spPr>
          <a:ln/>
        </p:spPr>
        <p:txBody>
          <a:bodyPr/>
          <a:lstStyle>
            <a:lvl1pPr>
              <a:defRPr/>
            </a:lvl1pPr>
          </a:lstStyle>
          <a:p>
            <a:pPr>
              <a:defRPr/>
            </a:pPr>
            <a:fld id="{BBBB64D6-DFCA-F84F-BF65-92F58061BC97}" type="slidenum">
              <a:rPr lang="fr-FR" altLang="fr-FR"/>
              <a:pPr>
                <a:defRPr/>
              </a:pPr>
              <a:t>‹N°›</a:t>
            </a:fld>
            <a:endParaRPr lang="fr-FR" altLang="fr-FR"/>
          </a:p>
        </p:txBody>
      </p:sp>
    </p:spTree>
    <p:extLst>
      <p:ext uri="{BB962C8B-B14F-4D97-AF65-F5344CB8AC3E}">
        <p14:creationId xmlns:p14="http://schemas.microsoft.com/office/powerpoint/2010/main" val="23477441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82638" y="4406900"/>
            <a:ext cx="84201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r>
              <a:rPr lang="fr-FR"/>
              <a:t>August 2023</a:t>
            </a:r>
          </a:p>
        </p:txBody>
      </p:sp>
      <p:sp>
        <p:nvSpPr>
          <p:cNvPr id="5" name="Espace réservé du pied de page 4"/>
          <p:cNvSpPr>
            <a:spLocks noGrp="1"/>
          </p:cNvSpPr>
          <p:nvPr>
            <p:ph type="ftr" sz="quarter" idx="11"/>
          </p:nvPr>
        </p:nvSpPr>
        <p:spPr/>
        <p:txBody>
          <a:bodyPr/>
          <a:lstStyle>
            <a:lvl1pPr>
              <a:defRPr/>
            </a:lvl1pPr>
          </a:lstStyle>
          <a:p>
            <a:r>
              <a:rPr lang="fr-FR"/>
              <a:t>TIPP School </a:t>
            </a:r>
          </a:p>
        </p:txBody>
      </p:sp>
      <p:sp>
        <p:nvSpPr>
          <p:cNvPr id="6" name="Espace réservé du numéro de diapositive 5"/>
          <p:cNvSpPr>
            <a:spLocks noGrp="1"/>
          </p:cNvSpPr>
          <p:nvPr>
            <p:ph type="sldNum" sz="quarter" idx="12"/>
          </p:nvPr>
        </p:nvSpPr>
        <p:spPr/>
        <p:txBody>
          <a:bodyPr/>
          <a:lstStyle>
            <a:lvl1pPr>
              <a:defRPr/>
            </a:lvl1pPr>
          </a:lstStyle>
          <a:p>
            <a:fld id="{76E00555-F889-F746-A5D2-5BADEE78E3D1}" type="slidenum">
              <a:rPr lang="fr-FR"/>
              <a:pPr/>
              <a:t>‹N°›</a:t>
            </a:fld>
            <a:endParaRPr lang="fr-FR"/>
          </a:p>
        </p:txBody>
      </p:sp>
    </p:spTree>
    <p:extLst>
      <p:ext uri="{BB962C8B-B14F-4D97-AF65-F5344CB8AC3E}">
        <p14:creationId xmlns:p14="http://schemas.microsoft.com/office/powerpoint/2010/main" val="30674999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152400" y="1125538"/>
            <a:ext cx="3775075"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079875" y="1125538"/>
            <a:ext cx="3776663"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lvl1pPr>
              <a:defRPr/>
            </a:lvl1pPr>
          </a:lstStyle>
          <a:p>
            <a:r>
              <a:rPr lang="fr-FR"/>
              <a:t>August 2023</a:t>
            </a:r>
          </a:p>
        </p:txBody>
      </p:sp>
      <p:sp>
        <p:nvSpPr>
          <p:cNvPr id="6" name="Espace réservé du pied de page 5"/>
          <p:cNvSpPr>
            <a:spLocks noGrp="1"/>
          </p:cNvSpPr>
          <p:nvPr>
            <p:ph type="ftr" sz="quarter" idx="11"/>
          </p:nvPr>
        </p:nvSpPr>
        <p:spPr/>
        <p:txBody>
          <a:bodyPr/>
          <a:lstStyle>
            <a:lvl1pPr>
              <a:defRPr/>
            </a:lvl1pPr>
          </a:lstStyle>
          <a:p>
            <a:r>
              <a:rPr lang="fr-FR"/>
              <a:t>TIPP School </a:t>
            </a:r>
          </a:p>
        </p:txBody>
      </p:sp>
      <p:sp>
        <p:nvSpPr>
          <p:cNvPr id="7" name="Espace réservé du numéro de diapositive 6"/>
          <p:cNvSpPr>
            <a:spLocks noGrp="1"/>
          </p:cNvSpPr>
          <p:nvPr>
            <p:ph type="sldNum" sz="quarter" idx="12"/>
          </p:nvPr>
        </p:nvSpPr>
        <p:spPr/>
        <p:txBody>
          <a:bodyPr/>
          <a:lstStyle>
            <a:lvl1pPr>
              <a:defRPr/>
            </a:lvl1pPr>
          </a:lstStyle>
          <a:p>
            <a:fld id="{38E3F8EC-D785-5840-9F02-B0BA8D7CE636}" type="slidenum">
              <a:rPr lang="fr-FR"/>
              <a:pPr/>
              <a:t>‹N°›</a:t>
            </a:fld>
            <a:endParaRPr lang="fr-FR"/>
          </a:p>
        </p:txBody>
      </p:sp>
    </p:spTree>
    <p:extLst>
      <p:ext uri="{BB962C8B-B14F-4D97-AF65-F5344CB8AC3E}">
        <p14:creationId xmlns:p14="http://schemas.microsoft.com/office/powerpoint/2010/main" val="8084384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95300" y="274638"/>
            <a:ext cx="8915400" cy="1143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lvl1pPr>
              <a:defRPr/>
            </a:lvl1pPr>
          </a:lstStyle>
          <a:p>
            <a:r>
              <a:rPr lang="fr-FR"/>
              <a:t>August 2023</a:t>
            </a:r>
          </a:p>
        </p:txBody>
      </p:sp>
      <p:sp>
        <p:nvSpPr>
          <p:cNvPr id="8" name="Espace réservé du pied de page 7"/>
          <p:cNvSpPr>
            <a:spLocks noGrp="1"/>
          </p:cNvSpPr>
          <p:nvPr>
            <p:ph type="ftr" sz="quarter" idx="11"/>
          </p:nvPr>
        </p:nvSpPr>
        <p:spPr/>
        <p:txBody>
          <a:bodyPr/>
          <a:lstStyle>
            <a:lvl1pPr>
              <a:defRPr/>
            </a:lvl1pPr>
          </a:lstStyle>
          <a:p>
            <a:r>
              <a:rPr lang="fr-FR"/>
              <a:t>TIPP School </a:t>
            </a:r>
          </a:p>
        </p:txBody>
      </p:sp>
      <p:sp>
        <p:nvSpPr>
          <p:cNvPr id="9" name="Espace réservé du numéro de diapositive 8"/>
          <p:cNvSpPr>
            <a:spLocks noGrp="1"/>
          </p:cNvSpPr>
          <p:nvPr>
            <p:ph type="sldNum" sz="quarter" idx="12"/>
          </p:nvPr>
        </p:nvSpPr>
        <p:spPr/>
        <p:txBody>
          <a:bodyPr/>
          <a:lstStyle>
            <a:lvl1pPr>
              <a:defRPr/>
            </a:lvl1pPr>
          </a:lstStyle>
          <a:p>
            <a:fld id="{3016E078-9C1A-7C44-BD49-5C1499BC60B5}" type="slidenum">
              <a:rPr lang="fr-FR"/>
              <a:pPr/>
              <a:t>‹N°›</a:t>
            </a:fld>
            <a:endParaRPr lang="fr-FR"/>
          </a:p>
        </p:txBody>
      </p:sp>
    </p:spTree>
    <p:extLst>
      <p:ext uri="{BB962C8B-B14F-4D97-AF65-F5344CB8AC3E}">
        <p14:creationId xmlns:p14="http://schemas.microsoft.com/office/powerpoint/2010/main" val="29871643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lvl1pPr>
              <a:defRPr/>
            </a:lvl1pPr>
          </a:lstStyle>
          <a:p>
            <a:r>
              <a:rPr lang="fr-FR"/>
              <a:t>August 2023</a:t>
            </a:r>
          </a:p>
        </p:txBody>
      </p:sp>
      <p:sp>
        <p:nvSpPr>
          <p:cNvPr id="4" name="Espace réservé du pied de page 3"/>
          <p:cNvSpPr>
            <a:spLocks noGrp="1"/>
          </p:cNvSpPr>
          <p:nvPr>
            <p:ph type="ftr" sz="quarter" idx="11"/>
          </p:nvPr>
        </p:nvSpPr>
        <p:spPr/>
        <p:txBody>
          <a:bodyPr/>
          <a:lstStyle>
            <a:lvl1pPr>
              <a:defRPr/>
            </a:lvl1pPr>
          </a:lstStyle>
          <a:p>
            <a:r>
              <a:rPr lang="fr-FR"/>
              <a:t>TIPP School </a:t>
            </a:r>
          </a:p>
        </p:txBody>
      </p:sp>
      <p:sp>
        <p:nvSpPr>
          <p:cNvPr id="5" name="Espace réservé du numéro de diapositive 4"/>
          <p:cNvSpPr>
            <a:spLocks noGrp="1"/>
          </p:cNvSpPr>
          <p:nvPr>
            <p:ph type="sldNum" sz="quarter" idx="12"/>
          </p:nvPr>
        </p:nvSpPr>
        <p:spPr/>
        <p:txBody>
          <a:bodyPr/>
          <a:lstStyle>
            <a:lvl1pPr>
              <a:defRPr/>
            </a:lvl1pPr>
          </a:lstStyle>
          <a:p>
            <a:fld id="{68E42585-5446-314B-A860-CD8EC0B776E2}" type="slidenum">
              <a:rPr lang="fr-FR"/>
              <a:pPr/>
              <a:t>‹N°›</a:t>
            </a:fld>
            <a:endParaRPr lang="fr-FR"/>
          </a:p>
        </p:txBody>
      </p:sp>
    </p:spTree>
    <p:extLst>
      <p:ext uri="{BB962C8B-B14F-4D97-AF65-F5344CB8AC3E}">
        <p14:creationId xmlns:p14="http://schemas.microsoft.com/office/powerpoint/2010/main" val="31996427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r>
              <a:rPr lang="fr-FR"/>
              <a:t>August 2023</a:t>
            </a:r>
          </a:p>
        </p:txBody>
      </p:sp>
      <p:sp>
        <p:nvSpPr>
          <p:cNvPr id="3" name="Espace réservé du pied de page 2"/>
          <p:cNvSpPr>
            <a:spLocks noGrp="1"/>
          </p:cNvSpPr>
          <p:nvPr>
            <p:ph type="ftr" sz="quarter" idx="11"/>
          </p:nvPr>
        </p:nvSpPr>
        <p:spPr/>
        <p:txBody>
          <a:bodyPr/>
          <a:lstStyle>
            <a:lvl1pPr>
              <a:defRPr/>
            </a:lvl1pPr>
          </a:lstStyle>
          <a:p>
            <a:r>
              <a:rPr lang="fr-FR"/>
              <a:t>TIPP School </a:t>
            </a:r>
          </a:p>
        </p:txBody>
      </p:sp>
      <p:sp>
        <p:nvSpPr>
          <p:cNvPr id="4" name="Espace réservé du numéro de diapositive 3"/>
          <p:cNvSpPr>
            <a:spLocks noGrp="1"/>
          </p:cNvSpPr>
          <p:nvPr>
            <p:ph type="sldNum" sz="quarter" idx="12"/>
          </p:nvPr>
        </p:nvSpPr>
        <p:spPr/>
        <p:txBody>
          <a:bodyPr/>
          <a:lstStyle>
            <a:lvl1pPr>
              <a:defRPr/>
            </a:lvl1pPr>
          </a:lstStyle>
          <a:p>
            <a:fld id="{5F7F782B-0686-034F-87EC-BA285CC39EBA}" type="slidenum">
              <a:rPr lang="fr-FR"/>
              <a:pPr/>
              <a:t>‹N°›</a:t>
            </a:fld>
            <a:endParaRPr lang="fr-FR"/>
          </a:p>
        </p:txBody>
      </p:sp>
    </p:spTree>
    <p:extLst>
      <p:ext uri="{BB962C8B-B14F-4D97-AF65-F5344CB8AC3E}">
        <p14:creationId xmlns:p14="http://schemas.microsoft.com/office/powerpoint/2010/main" val="27847106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95300" y="273050"/>
            <a:ext cx="3259138"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r>
              <a:rPr lang="fr-FR"/>
              <a:t>August 2023</a:t>
            </a:r>
          </a:p>
        </p:txBody>
      </p:sp>
      <p:sp>
        <p:nvSpPr>
          <p:cNvPr id="6" name="Espace réservé du pied de page 5"/>
          <p:cNvSpPr>
            <a:spLocks noGrp="1"/>
          </p:cNvSpPr>
          <p:nvPr>
            <p:ph type="ftr" sz="quarter" idx="11"/>
          </p:nvPr>
        </p:nvSpPr>
        <p:spPr/>
        <p:txBody>
          <a:bodyPr/>
          <a:lstStyle>
            <a:lvl1pPr>
              <a:defRPr/>
            </a:lvl1pPr>
          </a:lstStyle>
          <a:p>
            <a:r>
              <a:rPr lang="fr-FR"/>
              <a:t>TIPP School </a:t>
            </a:r>
          </a:p>
        </p:txBody>
      </p:sp>
      <p:sp>
        <p:nvSpPr>
          <p:cNvPr id="7" name="Espace réservé du numéro de diapositive 6"/>
          <p:cNvSpPr>
            <a:spLocks noGrp="1"/>
          </p:cNvSpPr>
          <p:nvPr>
            <p:ph type="sldNum" sz="quarter" idx="12"/>
          </p:nvPr>
        </p:nvSpPr>
        <p:spPr/>
        <p:txBody>
          <a:bodyPr/>
          <a:lstStyle>
            <a:lvl1pPr>
              <a:defRPr/>
            </a:lvl1pPr>
          </a:lstStyle>
          <a:p>
            <a:fld id="{BA576364-B821-AC41-9956-BFF9E28D6C51}" type="slidenum">
              <a:rPr lang="fr-FR"/>
              <a:pPr/>
              <a:t>‹N°›</a:t>
            </a:fld>
            <a:endParaRPr lang="fr-FR"/>
          </a:p>
        </p:txBody>
      </p:sp>
    </p:spTree>
    <p:extLst>
      <p:ext uri="{BB962C8B-B14F-4D97-AF65-F5344CB8AC3E}">
        <p14:creationId xmlns:p14="http://schemas.microsoft.com/office/powerpoint/2010/main" val="34123565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941513" y="4800600"/>
            <a:ext cx="59436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r>
              <a:rPr lang="fr-FR"/>
              <a:t>August 2023</a:t>
            </a:r>
          </a:p>
        </p:txBody>
      </p:sp>
      <p:sp>
        <p:nvSpPr>
          <p:cNvPr id="6" name="Espace réservé du pied de page 5"/>
          <p:cNvSpPr>
            <a:spLocks noGrp="1"/>
          </p:cNvSpPr>
          <p:nvPr>
            <p:ph type="ftr" sz="quarter" idx="11"/>
          </p:nvPr>
        </p:nvSpPr>
        <p:spPr/>
        <p:txBody>
          <a:bodyPr/>
          <a:lstStyle>
            <a:lvl1pPr>
              <a:defRPr/>
            </a:lvl1pPr>
          </a:lstStyle>
          <a:p>
            <a:r>
              <a:rPr lang="fr-FR"/>
              <a:t>TIPP School </a:t>
            </a:r>
          </a:p>
        </p:txBody>
      </p:sp>
      <p:sp>
        <p:nvSpPr>
          <p:cNvPr id="7" name="Espace réservé du numéro de diapositive 6"/>
          <p:cNvSpPr>
            <a:spLocks noGrp="1"/>
          </p:cNvSpPr>
          <p:nvPr>
            <p:ph type="sldNum" sz="quarter" idx="12"/>
          </p:nvPr>
        </p:nvSpPr>
        <p:spPr/>
        <p:txBody>
          <a:bodyPr/>
          <a:lstStyle>
            <a:lvl1pPr>
              <a:defRPr/>
            </a:lvl1pPr>
          </a:lstStyle>
          <a:p>
            <a:fld id="{23A54DEC-378C-114B-8CC6-125B7CE75F03}" type="slidenum">
              <a:rPr lang="fr-FR"/>
              <a:pPr/>
              <a:t>‹N°›</a:t>
            </a:fld>
            <a:endParaRPr lang="fr-FR"/>
          </a:p>
        </p:txBody>
      </p:sp>
    </p:spTree>
    <p:extLst>
      <p:ext uri="{BB962C8B-B14F-4D97-AF65-F5344CB8AC3E}">
        <p14:creationId xmlns:p14="http://schemas.microsoft.com/office/powerpoint/2010/main" val="38924336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r>
              <a:rPr lang="fr-FR"/>
              <a:t>August 2023</a:t>
            </a:r>
          </a:p>
        </p:txBody>
      </p:sp>
      <p:sp>
        <p:nvSpPr>
          <p:cNvPr id="5" name="Espace réservé du pied de page 4"/>
          <p:cNvSpPr>
            <a:spLocks noGrp="1"/>
          </p:cNvSpPr>
          <p:nvPr>
            <p:ph type="ftr" sz="quarter" idx="11"/>
          </p:nvPr>
        </p:nvSpPr>
        <p:spPr/>
        <p:txBody>
          <a:bodyPr/>
          <a:lstStyle>
            <a:lvl1pPr>
              <a:defRPr/>
            </a:lvl1pPr>
          </a:lstStyle>
          <a:p>
            <a:r>
              <a:rPr lang="fr-FR"/>
              <a:t>TIPP School </a:t>
            </a:r>
          </a:p>
        </p:txBody>
      </p:sp>
      <p:sp>
        <p:nvSpPr>
          <p:cNvPr id="6" name="Espace réservé du numéro de diapositive 5"/>
          <p:cNvSpPr>
            <a:spLocks noGrp="1"/>
          </p:cNvSpPr>
          <p:nvPr>
            <p:ph type="sldNum" sz="quarter" idx="12"/>
          </p:nvPr>
        </p:nvSpPr>
        <p:spPr/>
        <p:txBody>
          <a:bodyPr/>
          <a:lstStyle>
            <a:lvl1pPr>
              <a:defRPr/>
            </a:lvl1pPr>
          </a:lstStyle>
          <a:p>
            <a:fld id="{AF32E02E-8D11-6743-8D16-5266D8028087}" type="slidenum">
              <a:rPr lang="fr-FR"/>
              <a:pPr/>
              <a:t>‹N°›</a:t>
            </a:fld>
            <a:endParaRPr lang="fr-FR"/>
          </a:p>
        </p:txBody>
      </p:sp>
    </p:spTree>
    <p:extLst>
      <p:ext uri="{BB962C8B-B14F-4D97-AF65-F5344CB8AC3E}">
        <p14:creationId xmlns:p14="http://schemas.microsoft.com/office/powerpoint/2010/main" val="28006754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453188" y="0"/>
            <a:ext cx="2100262" cy="5656263"/>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152400" y="0"/>
            <a:ext cx="6148388" cy="5656263"/>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r>
              <a:rPr lang="fr-FR"/>
              <a:t>August 2023</a:t>
            </a:r>
          </a:p>
        </p:txBody>
      </p:sp>
      <p:sp>
        <p:nvSpPr>
          <p:cNvPr id="5" name="Espace réservé du pied de page 4"/>
          <p:cNvSpPr>
            <a:spLocks noGrp="1"/>
          </p:cNvSpPr>
          <p:nvPr>
            <p:ph type="ftr" sz="quarter" idx="11"/>
          </p:nvPr>
        </p:nvSpPr>
        <p:spPr/>
        <p:txBody>
          <a:bodyPr/>
          <a:lstStyle>
            <a:lvl1pPr>
              <a:defRPr/>
            </a:lvl1pPr>
          </a:lstStyle>
          <a:p>
            <a:r>
              <a:rPr lang="fr-FR"/>
              <a:t>TIPP School </a:t>
            </a:r>
          </a:p>
        </p:txBody>
      </p:sp>
      <p:sp>
        <p:nvSpPr>
          <p:cNvPr id="6" name="Espace réservé du numéro de diapositive 5"/>
          <p:cNvSpPr>
            <a:spLocks noGrp="1"/>
          </p:cNvSpPr>
          <p:nvPr>
            <p:ph type="sldNum" sz="quarter" idx="12"/>
          </p:nvPr>
        </p:nvSpPr>
        <p:spPr/>
        <p:txBody>
          <a:bodyPr/>
          <a:lstStyle>
            <a:lvl1pPr>
              <a:defRPr/>
            </a:lvl1pPr>
          </a:lstStyle>
          <a:p>
            <a:fld id="{6E7C2350-E8CE-3844-A449-8538488E2E89}" type="slidenum">
              <a:rPr lang="fr-FR"/>
              <a:pPr/>
              <a:t>‹N°›</a:t>
            </a:fld>
            <a:endParaRPr lang="fr-FR"/>
          </a:p>
        </p:txBody>
      </p:sp>
    </p:spTree>
    <p:extLst>
      <p:ext uri="{BB962C8B-B14F-4D97-AF65-F5344CB8AC3E}">
        <p14:creationId xmlns:p14="http://schemas.microsoft.com/office/powerpoint/2010/main" val="23166331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7B868F5-2517-FCF4-9B67-03FA401C28EC}"/>
              </a:ext>
            </a:extLst>
          </p:cNvPr>
          <p:cNvGrpSpPr>
            <a:grpSpLocks/>
          </p:cNvGrpSpPr>
          <p:nvPr/>
        </p:nvGrpSpPr>
        <p:grpSpPr bwMode="auto">
          <a:xfrm>
            <a:off x="0" y="0"/>
            <a:ext cx="9906000" cy="6856413"/>
            <a:chOff x="0" y="0"/>
            <a:chExt cx="5760" cy="4319"/>
          </a:xfrm>
        </p:grpSpPr>
        <p:sp>
          <p:nvSpPr>
            <p:cNvPr id="3" name="Freeform 3">
              <a:extLst>
                <a:ext uri="{FF2B5EF4-FFF2-40B4-BE49-F238E27FC236}">
                  <a16:creationId xmlns:a16="http://schemas.microsoft.com/office/drawing/2014/main" id="{082882E2-DF73-C566-E36F-8D99AF2C786F}"/>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4" name="Freeform 4">
              <a:extLst>
                <a:ext uri="{FF2B5EF4-FFF2-40B4-BE49-F238E27FC236}">
                  <a16:creationId xmlns:a16="http://schemas.microsoft.com/office/drawing/2014/main" id="{8EB0E7DE-C64F-C8E6-136C-57A9FB3F5BB7}"/>
                </a:ext>
              </a:extLst>
            </p:cNvPr>
            <p:cNvSpPr>
              <a:spLocks/>
            </p:cNvSpPr>
            <p:nvPr/>
          </p:nvSpPr>
          <p:spPr bwMode="hidden">
            <a:xfrm>
              <a:off x="149" y="0"/>
              <a:ext cx="5610"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5" name="Freeform 5">
              <a:extLst>
                <a:ext uri="{FF2B5EF4-FFF2-40B4-BE49-F238E27FC236}">
                  <a16:creationId xmlns:a16="http://schemas.microsoft.com/office/drawing/2014/main" id="{173A5B24-60E4-3C75-30F1-087BFE97ABAD}"/>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6" name="Freeform 6">
              <a:extLst>
                <a:ext uri="{FF2B5EF4-FFF2-40B4-BE49-F238E27FC236}">
                  <a16:creationId xmlns:a16="http://schemas.microsoft.com/office/drawing/2014/main" id="{6AF61B5F-DC96-44A1-E345-72A430416F05}"/>
                </a:ext>
              </a:extLst>
            </p:cNvPr>
            <p:cNvSpPr>
              <a:spLocks/>
            </p:cNvSpPr>
            <p:nvPr/>
          </p:nvSpPr>
          <p:spPr bwMode="hidden">
            <a:xfrm>
              <a:off x="4038" y="3577"/>
              <a:ext cx="1720" cy="65"/>
            </a:xfrm>
            <a:custGeom>
              <a:avLst/>
              <a:gdLst>
                <a:gd name="T0" fmla="*/ 1516 w 1722"/>
                <a:gd name="T1" fmla="*/ 33 h 66"/>
                <a:gd name="T2" fmla="*/ 1516 w 1722"/>
                <a:gd name="T3" fmla="*/ 33 h 66"/>
                <a:gd name="T4" fmla="*/ 0 w 1722"/>
                <a:gd name="T5" fmla="*/ 0 h 66"/>
                <a:gd name="T6" fmla="*/ 0 w 1722"/>
                <a:gd name="T7" fmla="*/ 33 h 66"/>
                <a:gd name="T8" fmla="*/ 1516 w 1722"/>
                <a:gd name="T9" fmla="*/ 33 h 66"/>
                <a:gd name="T10" fmla="*/ 151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7">
              <a:extLst>
                <a:ext uri="{FF2B5EF4-FFF2-40B4-BE49-F238E27FC236}">
                  <a16:creationId xmlns:a16="http://schemas.microsoft.com/office/drawing/2014/main" id="{213DF34F-43BF-E33C-CBA7-918A168D9294}"/>
                </a:ext>
              </a:extLst>
            </p:cNvPr>
            <p:cNvSpPr>
              <a:spLocks/>
            </p:cNvSpPr>
            <p:nvPr/>
          </p:nvSpPr>
          <p:spPr bwMode="hidden">
            <a:xfrm>
              <a:off x="0" y="3726"/>
              <a:ext cx="4784" cy="329"/>
            </a:xfrm>
            <a:custGeom>
              <a:avLst/>
              <a:gdLst>
                <a:gd name="T0" fmla="*/ 0 w 4789"/>
                <a:gd name="T1" fmla="*/ 329 h 329"/>
                <a:gd name="T2" fmla="*/ 4619 w 4789"/>
                <a:gd name="T3" fmla="*/ 77 h 329"/>
                <a:gd name="T4" fmla="*/ 4619 w 4789"/>
                <a:gd name="T5" fmla="*/ 0 h 329"/>
                <a:gd name="T6" fmla="*/ 0 w 4789"/>
                <a:gd name="T7" fmla="*/ 107 h 329"/>
                <a:gd name="T8" fmla="*/ 0 w 4789"/>
                <a:gd name="T9" fmla="*/ 329 h 329"/>
                <a:gd name="T10" fmla="*/ 0 w 4789"/>
                <a:gd name="T11" fmla="*/ 329 h 3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89" h="329">
                  <a:moveTo>
                    <a:pt x="0" y="329"/>
                  </a:moveTo>
                  <a:lnTo>
                    <a:pt x="4789" y="77"/>
                  </a:lnTo>
                  <a:lnTo>
                    <a:pt x="4789" y="0"/>
                  </a:lnTo>
                  <a:lnTo>
                    <a:pt x="0" y="107"/>
                  </a:lnTo>
                  <a:lnTo>
                    <a:pt x="0" y="329"/>
                  </a:lnTo>
                  <a:close/>
                </a:path>
              </a:pathLst>
            </a:custGeom>
            <a:gradFill rotWithShape="0">
              <a:gsLst>
                <a:gs pos="0">
                  <a:srgbClr val="00007D"/>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8">
              <a:extLst>
                <a:ext uri="{FF2B5EF4-FFF2-40B4-BE49-F238E27FC236}">
                  <a16:creationId xmlns:a16="http://schemas.microsoft.com/office/drawing/2014/main" id="{D27AF129-4DD1-C225-FE02-9D873B63B2D6}"/>
                </a:ext>
              </a:extLst>
            </p:cNvPr>
            <p:cNvSpPr>
              <a:spLocks/>
            </p:cNvSpPr>
            <p:nvPr/>
          </p:nvSpPr>
          <p:spPr bwMode="hidden">
            <a:xfrm>
              <a:off x="4784" y="3702"/>
              <a:ext cx="974" cy="101"/>
            </a:xfrm>
            <a:custGeom>
              <a:avLst/>
              <a:gdLst>
                <a:gd name="T0" fmla="*/ 872 w 975"/>
                <a:gd name="T1" fmla="*/ 48 h 101"/>
                <a:gd name="T2" fmla="*/ 872 w 975"/>
                <a:gd name="T3" fmla="*/ 0 h 101"/>
                <a:gd name="T4" fmla="*/ 0 w 975"/>
                <a:gd name="T5" fmla="*/ 24 h 101"/>
                <a:gd name="T6" fmla="*/ 0 w 975"/>
                <a:gd name="T7" fmla="*/ 101 h 101"/>
                <a:gd name="T8" fmla="*/ 872 w 975"/>
                <a:gd name="T9" fmla="*/ 48 h 101"/>
                <a:gd name="T10" fmla="*/ 8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9">
              <a:extLst>
                <a:ext uri="{FF2B5EF4-FFF2-40B4-BE49-F238E27FC236}">
                  <a16:creationId xmlns:a16="http://schemas.microsoft.com/office/drawing/2014/main" id="{3FF4FB10-6485-AA2F-2E05-718778EB80D5}"/>
                </a:ext>
              </a:extLst>
            </p:cNvPr>
            <p:cNvSpPr>
              <a:spLocks/>
            </p:cNvSpPr>
            <p:nvPr/>
          </p:nvSpPr>
          <p:spPr bwMode="hidden">
            <a:xfrm>
              <a:off x="3619" y="3815"/>
              <a:ext cx="2139" cy="198"/>
            </a:xfrm>
            <a:custGeom>
              <a:avLst/>
              <a:gdLst>
                <a:gd name="T0" fmla="*/ 1935 w 2141"/>
                <a:gd name="T1" fmla="*/ 0 h 198"/>
                <a:gd name="T2" fmla="*/ 0 w 2141"/>
                <a:gd name="T3" fmla="*/ 156 h 198"/>
                <a:gd name="T4" fmla="*/ 0 w 2141"/>
                <a:gd name="T5" fmla="*/ 198 h 198"/>
                <a:gd name="T6" fmla="*/ 1935 w 2141"/>
                <a:gd name="T7" fmla="*/ 0 h 198"/>
                <a:gd name="T8" fmla="*/ 19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10">
              <a:extLst>
                <a:ext uri="{FF2B5EF4-FFF2-40B4-BE49-F238E27FC236}">
                  <a16:creationId xmlns:a16="http://schemas.microsoft.com/office/drawing/2014/main" id="{331EF77C-0F2A-1856-05A2-1596D4C582F1}"/>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11" name="Freeform 11">
              <a:extLst>
                <a:ext uri="{FF2B5EF4-FFF2-40B4-BE49-F238E27FC236}">
                  <a16:creationId xmlns:a16="http://schemas.microsoft.com/office/drawing/2014/main" id="{9CB84A14-65AD-0CAA-6804-0A579D578338}"/>
                </a:ext>
              </a:extLst>
            </p:cNvPr>
            <p:cNvSpPr>
              <a:spLocks/>
            </p:cNvSpPr>
            <p:nvPr/>
          </p:nvSpPr>
          <p:spPr bwMode="hidden">
            <a:xfrm>
              <a:off x="2097" y="4043"/>
              <a:ext cx="2514" cy="276"/>
            </a:xfrm>
            <a:custGeom>
              <a:avLst/>
              <a:gdLst>
                <a:gd name="T0" fmla="*/ 1947 w 2517"/>
                <a:gd name="T1" fmla="*/ 276 h 276"/>
                <a:gd name="T2" fmla="*/ 2208 w 2517"/>
                <a:gd name="T3" fmla="*/ 204 h 276"/>
                <a:gd name="T4" fmla="*/ 1999 w 2517"/>
                <a:gd name="T5" fmla="*/ 0 h 276"/>
                <a:gd name="T6" fmla="*/ 0 w 2517"/>
                <a:gd name="T7" fmla="*/ 276 h 276"/>
                <a:gd name="T8" fmla="*/ 1947 w 2517"/>
                <a:gd name="T9" fmla="*/ 276 h 276"/>
                <a:gd name="T10" fmla="*/ 194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2">
              <a:extLst>
                <a:ext uri="{FF2B5EF4-FFF2-40B4-BE49-F238E27FC236}">
                  <a16:creationId xmlns:a16="http://schemas.microsoft.com/office/drawing/2014/main" id="{0D0C9DEB-80B6-477E-F9A7-FE68A5ABCB52}"/>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13" name="Freeform 13">
              <a:extLst>
                <a:ext uri="{FF2B5EF4-FFF2-40B4-BE49-F238E27FC236}">
                  <a16:creationId xmlns:a16="http://schemas.microsoft.com/office/drawing/2014/main" id="{8B61B9CB-39AC-7F0D-0097-E1D23E1906BC}"/>
                </a:ext>
              </a:extLst>
            </p:cNvPr>
            <p:cNvSpPr>
              <a:spLocks/>
            </p:cNvSpPr>
            <p:nvPr/>
          </p:nvSpPr>
          <p:spPr bwMode="hidden">
            <a:xfrm>
              <a:off x="5030" y="3151"/>
              <a:ext cx="728" cy="240"/>
            </a:xfrm>
            <a:custGeom>
              <a:avLst/>
              <a:gdLst>
                <a:gd name="T0" fmla="*/ 626 w 729"/>
                <a:gd name="T1" fmla="*/ 240 h 240"/>
                <a:gd name="T2" fmla="*/ 0 w 729"/>
                <a:gd name="T3" fmla="*/ 0 h 240"/>
                <a:gd name="T4" fmla="*/ 0 w 729"/>
                <a:gd name="T5" fmla="*/ 6 h 240"/>
                <a:gd name="T6" fmla="*/ 626 w 729"/>
                <a:gd name="T7" fmla="*/ 240 h 240"/>
                <a:gd name="T8" fmla="*/ 6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4">
              <a:extLst>
                <a:ext uri="{FF2B5EF4-FFF2-40B4-BE49-F238E27FC236}">
                  <a16:creationId xmlns:a16="http://schemas.microsoft.com/office/drawing/2014/main" id="{D2B41A39-6868-BBBF-2C44-E1C1536E99E6}"/>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15" name="Freeform 15">
              <a:extLst>
                <a:ext uri="{FF2B5EF4-FFF2-40B4-BE49-F238E27FC236}">
                  <a16:creationId xmlns:a16="http://schemas.microsoft.com/office/drawing/2014/main" id="{45C4E62B-2416-EAE0-186D-6F76F5C3DE9B}"/>
                </a:ext>
              </a:extLst>
            </p:cNvPr>
            <p:cNvSpPr>
              <a:spLocks/>
            </p:cNvSpPr>
            <p:nvPr/>
          </p:nvSpPr>
          <p:spPr bwMode="hidden">
            <a:xfrm>
              <a:off x="5030" y="3049"/>
              <a:ext cx="728" cy="318"/>
            </a:xfrm>
            <a:custGeom>
              <a:avLst/>
              <a:gdLst>
                <a:gd name="T0" fmla="*/ 626 w 729"/>
                <a:gd name="T1" fmla="*/ 318 h 318"/>
                <a:gd name="T2" fmla="*/ 626 w 729"/>
                <a:gd name="T3" fmla="*/ 312 h 318"/>
                <a:gd name="T4" fmla="*/ 0 w 729"/>
                <a:gd name="T5" fmla="*/ 0 h 318"/>
                <a:gd name="T6" fmla="*/ 0 w 729"/>
                <a:gd name="T7" fmla="*/ 54 h 318"/>
                <a:gd name="T8" fmla="*/ 626 w 729"/>
                <a:gd name="T9" fmla="*/ 318 h 318"/>
                <a:gd name="T10" fmla="*/ 6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6">
              <a:extLst>
                <a:ext uri="{FF2B5EF4-FFF2-40B4-BE49-F238E27FC236}">
                  <a16:creationId xmlns:a16="http://schemas.microsoft.com/office/drawing/2014/main" id="{AFD993A2-867B-20DE-CD5B-E241189C32F3}"/>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17" name="Freeform 17">
              <a:extLst>
                <a:ext uri="{FF2B5EF4-FFF2-40B4-BE49-F238E27FC236}">
                  <a16:creationId xmlns:a16="http://schemas.microsoft.com/office/drawing/2014/main" id="{38492765-53D8-15EB-68A9-BC2B367254DF}"/>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18" name="Freeform 18">
              <a:extLst>
                <a:ext uri="{FF2B5EF4-FFF2-40B4-BE49-F238E27FC236}">
                  <a16:creationId xmlns:a16="http://schemas.microsoft.com/office/drawing/2014/main" id="{DCEAA0F8-868F-AA3F-1520-B1134CE41BD8}"/>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19" name="Freeform 19">
              <a:extLst>
                <a:ext uri="{FF2B5EF4-FFF2-40B4-BE49-F238E27FC236}">
                  <a16:creationId xmlns:a16="http://schemas.microsoft.com/office/drawing/2014/main" id="{62557B80-D7DA-72FF-29FC-800865517246}"/>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20">
              <a:extLst>
                <a:ext uri="{FF2B5EF4-FFF2-40B4-BE49-F238E27FC236}">
                  <a16:creationId xmlns:a16="http://schemas.microsoft.com/office/drawing/2014/main" id="{66941620-2792-BC1A-704F-0F9A55D8DD53}"/>
                </a:ext>
              </a:extLst>
            </p:cNvPr>
            <p:cNvSpPr>
              <a:spLocks/>
            </p:cNvSpPr>
            <p:nvPr/>
          </p:nvSpPr>
          <p:spPr bwMode="hidden">
            <a:xfrm>
              <a:off x="2454" y="0"/>
              <a:ext cx="3114"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21" name="Freeform 21">
              <a:extLst>
                <a:ext uri="{FF2B5EF4-FFF2-40B4-BE49-F238E27FC236}">
                  <a16:creationId xmlns:a16="http://schemas.microsoft.com/office/drawing/2014/main" id="{A440AB78-359E-162E-4108-4F1C684D1713}"/>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2">
              <a:extLst>
                <a:ext uri="{FF2B5EF4-FFF2-40B4-BE49-F238E27FC236}">
                  <a16:creationId xmlns:a16="http://schemas.microsoft.com/office/drawing/2014/main" id="{AE680001-B4F0-DDB9-8A8A-21631E13B696}"/>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23" name="Freeform 23">
              <a:extLst>
                <a:ext uri="{FF2B5EF4-FFF2-40B4-BE49-F238E27FC236}">
                  <a16:creationId xmlns:a16="http://schemas.microsoft.com/office/drawing/2014/main" id="{E6F61ACB-2819-85C4-B189-877A6B8ACB82}"/>
                </a:ext>
              </a:extLst>
            </p:cNvPr>
            <p:cNvSpPr>
              <a:spLocks/>
            </p:cNvSpPr>
            <p:nvPr/>
          </p:nvSpPr>
          <p:spPr bwMode="hidden">
            <a:xfrm>
              <a:off x="3488" y="0"/>
              <a:ext cx="2198" cy="2480"/>
            </a:xfrm>
            <a:custGeom>
              <a:avLst/>
              <a:gdLst>
                <a:gd name="T0" fmla="*/ 0 w 2200"/>
                <a:gd name="T1" fmla="*/ 0 h 2482"/>
                <a:gd name="T2" fmla="*/ 2120 w 2200"/>
                <a:gd name="T3" fmla="*/ 2414 h 2482"/>
                <a:gd name="T4" fmla="*/ 2132 w 2200"/>
                <a:gd name="T5" fmla="*/ 2408 h 2482"/>
                <a:gd name="T6" fmla="*/ 317 w 2200"/>
                <a:gd name="T7" fmla="*/ 0 h 2482"/>
                <a:gd name="T8" fmla="*/ 0 w 2200"/>
                <a:gd name="T9" fmla="*/ 0 h 2482"/>
                <a:gd name="T10" fmla="*/ 0 w 2200"/>
                <a:gd name="T11" fmla="*/ 0 h 24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00" h="2482">
                  <a:moveTo>
                    <a:pt x="0" y="0"/>
                  </a:moveTo>
                  <a:lnTo>
                    <a:pt x="2188" y="2482"/>
                  </a:lnTo>
                  <a:lnTo>
                    <a:pt x="2200" y="2476"/>
                  </a:lnTo>
                  <a:lnTo>
                    <a:pt x="317" y="0"/>
                  </a:lnTo>
                  <a:lnTo>
                    <a:pt x="0" y="0"/>
                  </a:lnTo>
                  <a:close/>
                </a:path>
              </a:pathLst>
            </a:custGeom>
            <a:gradFill rotWithShape="0">
              <a:gsLst>
                <a:gs pos="0">
                  <a:srgbClr val="000065"/>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4">
              <a:extLst>
                <a:ext uri="{FF2B5EF4-FFF2-40B4-BE49-F238E27FC236}">
                  <a16:creationId xmlns:a16="http://schemas.microsoft.com/office/drawing/2014/main" id="{5A795BBB-7615-0D5E-5471-32B2EE56618E}"/>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25" name="Freeform 25">
              <a:extLst>
                <a:ext uri="{FF2B5EF4-FFF2-40B4-BE49-F238E27FC236}">
                  <a16:creationId xmlns:a16="http://schemas.microsoft.com/office/drawing/2014/main" id="{1B2F712B-637A-0FEC-BEB0-B592BEE64D14}"/>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26">
              <a:extLst>
                <a:ext uri="{FF2B5EF4-FFF2-40B4-BE49-F238E27FC236}">
                  <a16:creationId xmlns:a16="http://schemas.microsoft.com/office/drawing/2014/main" id="{54B784D2-D0F2-8533-64E3-F3CB2FFE61B9}"/>
                </a:ext>
              </a:extLst>
            </p:cNvPr>
            <p:cNvSpPr>
              <a:spLocks/>
            </p:cNvSpPr>
            <p:nvPr/>
          </p:nvSpPr>
          <p:spPr bwMode="hidden">
            <a:xfrm>
              <a:off x="5107" y="0"/>
              <a:ext cx="570"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27" name="Freeform 27">
              <a:extLst>
                <a:ext uri="{FF2B5EF4-FFF2-40B4-BE49-F238E27FC236}">
                  <a16:creationId xmlns:a16="http://schemas.microsoft.com/office/drawing/2014/main" id="{9AAB49A7-3520-454E-9318-45243501C64C}"/>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28" name="Freeform 28">
              <a:extLst>
                <a:ext uri="{FF2B5EF4-FFF2-40B4-BE49-F238E27FC236}">
                  <a16:creationId xmlns:a16="http://schemas.microsoft.com/office/drawing/2014/main" id="{2F3DDAD3-B6F0-2499-BBBC-BDCF3A60E9D9}"/>
                </a:ext>
              </a:extLst>
            </p:cNvPr>
            <p:cNvSpPr>
              <a:spLocks/>
            </p:cNvSpPr>
            <p:nvPr/>
          </p:nvSpPr>
          <p:spPr bwMode="hidden">
            <a:xfrm>
              <a:off x="5698" y="653"/>
              <a:ext cx="60" cy="311"/>
            </a:xfrm>
            <a:custGeom>
              <a:avLst/>
              <a:gdLst>
                <a:gd name="T0" fmla="*/ 0 w 60"/>
                <a:gd name="T1" fmla="*/ 144 h 312"/>
                <a:gd name="T2" fmla="*/ 60 w 60"/>
                <a:gd name="T3" fmla="*/ 2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29">
              <a:extLst>
                <a:ext uri="{FF2B5EF4-FFF2-40B4-BE49-F238E27FC236}">
                  <a16:creationId xmlns:a16="http://schemas.microsoft.com/office/drawing/2014/main" id="{E14DCA42-1995-CFC9-3A1C-95EB56E20953}"/>
                </a:ext>
              </a:extLst>
            </p:cNvPr>
            <p:cNvSpPr>
              <a:spLocks/>
            </p:cNvSpPr>
            <p:nvPr/>
          </p:nvSpPr>
          <p:spPr bwMode="hidden">
            <a:xfrm>
              <a:off x="2" y="1601"/>
              <a:ext cx="5754"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30" name="Freeform 30">
              <a:extLst>
                <a:ext uri="{FF2B5EF4-FFF2-40B4-BE49-F238E27FC236}">
                  <a16:creationId xmlns:a16="http://schemas.microsoft.com/office/drawing/2014/main" id="{EC85E149-FA97-64A6-BE01-248AD5A5E7B5}"/>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31">
              <a:extLst>
                <a:ext uri="{FF2B5EF4-FFF2-40B4-BE49-F238E27FC236}">
                  <a16:creationId xmlns:a16="http://schemas.microsoft.com/office/drawing/2014/main" id="{95B7C553-16C9-242D-67AD-6B89EDC91E40}"/>
                </a:ext>
              </a:extLst>
            </p:cNvPr>
            <p:cNvSpPr>
              <a:spLocks/>
            </p:cNvSpPr>
            <p:nvPr/>
          </p:nvSpPr>
          <p:spPr bwMode="hidden">
            <a:xfrm>
              <a:off x="2" y="2152"/>
              <a:ext cx="5754"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32" name="Freeform 32">
              <a:extLst>
                <a:ext uri="{FF2B5EF4-FFF2-40B4-BE49-F238E27FC236}">
                  <a16:creationId xmlns:a16="http://schemas.microsoft.com/office/drawing/2014/main" id="{78521C2C-32C8-690F-BFDF-32E0C4DBB5E2}"/>
                </a:ext>
              </a:extLst>
            </p:cNvPr>
            <p:cNvSpPr>
              <a:spLocks/>
            </p:cNvSpPr>
            <p:nvPr/>
          </p:nvSpPr>
          <p:spPr bwMode="hidden">
            <a:xfrm>
              <a:off x="2" y="3177"/>
              <a:ext cx="5754"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33" name="Freeform 33">
              <a:extLst>
                <a:ext uri="{FF2B5EF4-FFF2-40B4-BE49-F238E27FC236}">
                  <a16:creationId xmlns:a16="http://schemas.microsoft.com/office/drawing/2014/main" id="{703D76DD-F608-424D-680D-228BCD5D0CB1}"/>
                </a:ext>
              </a:extLst>
            </p:cNvPr>
            <p:cNvSpPr>
              <a:spLocks/>
            </p:cNvSpPr>
            <p:nvPr/>
          </p:nvSpPr>
          <p:spPr bwMode="hidden">
            <a:xfrm>
              <a:off x="1297" y="0"/>
              <a:ext cx="4458"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34" name="Freeform 34">
              <a:extLst>
                <a:ext uri="{FF2B5EF4-FFF2-40B4-BE49-F238E27FC236}">
                  <a16:creationId xmlns:a16="http://schemas.microsoft.com/office/drawing/2014/main" id="{CD6954B6-3E77-AE13-D8D9-FCF9B9E1EA76}"/>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35" name="Freeform 35">
              <a:extLst>
                <a:ext uri="{FF2B5EF4-FFF2-40B4-BE49-F238E27FC236}">
                  <a16:creationId xmlns:a16="http://schemas.microsoft.com/office/drawing/2014/main" id="{897CFE17-18C4-8DA3-A4D3-B351F754144D}"/>
                </a:ext>
              </a:extLst>
            </p:cNvPr>
            <p:cNvSpPr>
              <a:spLocks/>
            </p:cNvSpPr>
            <p:nvPr/>
          </p:nvSpPr>
          <p:spPr bwMode="hidden">
            <a:xfrm>
              <a:off x="3950" y="0"/>
              <a:ext cx="1806"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36" name="Freeform 36">
              <a:extLst>
                <a:ext uri="{FF2B5EF4-FFF2-40B4-BE49-F238E27FC236}">
                  <a16:creationId xmlns:a16="http://schemas.microsoft.com/office/drawing/2014/main" id="{EA0BEC40-49C1-E438-91F2-78F5D056B72A}"/>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37" name="Freeform 37">
              <a:extLst>
                <a:ext uri="{FF2B5EF4-FFF2-40B4-BE49-F238E27FC236}">
                  <a16:creationId xmlns:a16="http://schemas.microsoft.com/office/drawing/2014/main" id="{80834D79-9355-4544-FA36-697533BD0619}"/>
                </a:ext>
              </a:extLst>
            </p:cNvPr>
            <p:cNvSpPr>
              <a:spLocks/>
            </p:cNvSpPr>
            <p:nvPr/>
          </p:nvSpPr>
          <p:spPr bwMode="hidden">
            <a:xfrm>
              <a:off x="4694" y="0"/>
              <a:ext cx="1062"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38" name="Freeform 38">
              <a:extLst>
                <a:ext uri="{FF2B5EF4-FFF2-40B4-BE49-F238E27FC236}">
                  <a16:creationId xmlns:a16="http://schemas.microsoft.com/office/drawing/2014/main" id="{50277859-3DB6-66EB-7F5B-B4F76A0923EC}"/>
                </a:ext>
              </a:extLst>
            </p:cNvPr>
            <p:cNvSpPr>
              <a:spLocks/>
            </p:cNvSpPr>
            <p:nvPr/>
          </p:nvSpPr>
          <p:spPr bwMode="hidden">
            <a:xfrm>
              <a:off x="4981" y="0"/>
              <a:ext cx="774"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grpSp>
          <p:nvGrpSpPr>
            <p:cNvPr id="39" name="Group 39">
              <a:extLst>
                <a:ext uri="{FF2B5EF4-FFF2-40B4-BE49-F238E27FC236}">
                  <a16:creationId xmlns:a16="http://schemas.microsoft.com/office/drawing/2014/main" id="{3B710C38-C31B-45F3-BF2D-58FF0D524381}"/>
                </a:ext>
              </a:extLst>
            </p:cNvPr>
            <p:cNvGrpSpPr>
              <a:grpSpLocks/>
            </p:cNvGrpSpPr>
            <p:nvPr userDrawn="1"/>
          </p:nvGrpSpPr>
          <p:grpSpPr bwMode="auto">
            <a:xfrm>
              <a:off x="0" y="1632"/>
              <a:ext cx="5758" cy="1858"/>
              <a:chOff x="0" y="1632"/>
              <a:chExt cx="5758" cy="1858"/>
            </a:xfrm>
          </p:grpSpPr>
          <p:sp>
            <p:nvSpPr>
              <p:cNvPr id="40" name="Freeform 40">
                <a:extLst>
                  <a:ext uri="{FF2B5EF4-FFF2-40B4-BE49-F238E27FC236}">
                    <a16:creationId xmlns:a16="http://schemas.microsoft.com/office/drawing/2014/main" id="{68908B0D-00AC-EE4A-69AD-B1316647248C}"/>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41" name="Freeform 41">
                <a:extLst>
                  <a:ext uri="{FF2B5EF4-FFF2-40B4-BE49-F238E27FC236}">
                    <a16:creationId xmlns:a16="http://schemas.microsoft.com/office/drawing/2014/main" id="{ABF1C2F4-2A29-CA07-6A3E-DD62727C3CFA}"/>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grpSp>
      </p:grpSp>
      <p:graphicFrame>
        <p:nvGraphicFramePr>
          <p:cNvPr id="42" name="Object 47">
            <a:extLst>
              <a:ext uri="{FF2B5EF4-FFF2-40B4-BE49-F238E27FC236}">
                <a16:creationId xmlns:a16="http://schemas.microsoft.com/office/drawing/2014/main" id="{9F07E990-05A8-94F7-CFB7-D695027C6C20}"/>
              </a:ext>
            </a:extLst>
          </p:cNvPr>
          <p:cNvGraphicFramePr>
            <a:graphicFrameLocks noChangeAspect="1"/>
          </p:cNvGraphicFramePr>
          <p:nvPr userDrawn="1"/>
        </p:nvGraphicFramePr>
        <p:xfrm>
          <a:off x="8610600" y="152400"/>
          <a:ext cx="1073150" cy="488950"/>
        </p:xfrm>
        <a:graphic>
          <a:graphicData uri="http://schemas.openxmlformats.org/presentationml/2006/ole">
            <mc:AlternateContent xmlns:mc="http://schemas.openxmlformats.org/markup-compatibility/2006">
              <mc:Choice xmlns:v="urn:schemas-microsoft-com:vml" Requires="v">
                <p:oleObj name="Image Bitmap" r:id="rId2" imgW="3073400" imgH="1212850" progId="Paint.Picture">
                  <p:embed/>
                </p:oleObj>
              </mc:Choice>
              <mc:Fallback>
                <p:oleObj name="Image Bitmap" r:id="rId2" imgW="3073400" imgH="1212850" progId="Paint.Picture">
                  <p:embed/>
                  <p:pic>
                    <p:nvPicPr>
                      <p:cNvPr id="42" name="Object 47">
                        <a:extLst>
                          <a:ext uri="{FF2B5EF4-FFF2-40B4-BE49-F238E27FC236}">
                            <a16:creationId xmlns:a16="http://schemas.microsoft.com/office/drawing/2014/main" id="{9F07E990-05A8-94F7-CFB7-D695027C6C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152400"/>
                        <a:ext cx="1073150"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94250" name="Rectangle 42"/>
          <p:cNvSpPr>
            <a:spLocks noGrp="1" noChangeArrowheads="1"/>
          </p:cNvSpPr>
          <p:nvPr>
            <p:ph type="ctrTitle" sz="quarter"/>
          </p:nvPr>
        </p:nvSpPr>
        <p:spPr>
          <a:xfrm>
            <a:off x="152400" y="260350"/>
            <a:ext cx="8915400" cy="1828800"/>
          </a:xfrm>
        </p:spPr>
        <p:txBody>
          <a:bodyPr/>
          <a:lstStyle>
            <a:lvl1pPr>
              <a:defRPr sz="2000"/>
            </a:lvl1pPr>
          </a:lstStyle>
          <a:p>
            <a:pPr lvl="0"/>
            <a:r>
              <a:rPr lang="fr-FR" noProof="0"/>
              <a:t>Cliquez et modifiez le titre</a:t>
            </a:r>
          </a:p>
        </p:txBody>
      </p:sp>
      <p:sp>
        <p:nvSpPr>
          <p:cNvPr id="94251" name="Rectangle 43"/>
          <p:cNvSpPr>
            <a:spLocks noGrp="1" noChangeArrowheads="1"/>
          </p:cNvSpPr>
          <p:nvPr>
            <p:ph type="subTitle" sz="quarter" idx="1"/>
          </p:nvPr>
        </p:nvSpPr>
        <p:spPr>
          <a:xfrm>
            <a:off x="2216150" y="2492375"/>
            <a:ext cx="6934200" cy="1752600"/>
          </a:xfrm>
        </p:spPr>
        <p:txBody>
          <a:bodyPr/>
          <a:lstStyle>
            <a:lvl1pPr marL="0" indent="0" algn="ctr">
              <a:buFont typeface="Wingdings" charset="0"/>
              <a:buNone/>
              <a:defRPr sz="2400">
                <a:solidFill>
                  <a:srgbClr val="FFFF00"/>
                </a:solidFill>
              </a:defRPr>
            </a:lvl1pPr>
          </a:lstStyle>
          <a:p>
            <a:pPr lvl="0"/>
            <a:r>
              <a:rPr lang="fr-FR" noProof="0"/>
              <a:t>Cliquez pour modifier le style des sous-titres du masque</a:t>
            </a:r>
          </a:p>
        </p:txBody>
      </p:sp>
      <p:sp>
        <p:nvSpPr>
          <p:cNvPr id="43" name="Espace réservé de la date 44">
            <a:extLst>
              <a:ext uri="{FF2B5EF4-FFF2-40B4-BE49-F238E27FC236}">
                <a16:creationId xmlns:a16="http://schemas.microsoft.com/office/drawing/2014/main" id="{4184FC64-0D12-C169-3280-475330988A57}"/>
              </a:ext>
            </a:extLst>
          </p:cNvPr>
          <p:cNvSpPr>
            <a:spLocks noGrp="1" noChangeArrowheads="1"/>
          </p:cNvSpPr>
          <p:nvPr>
            <p:ph type="dt" sz="quarter" idx="10"/>
          </p:nvPr>
        </p:nvSpPr>
        <p:spPr/>
        <p:txBody>
          <a:bodyPr/>
          <a:lstStyle>
            <a:lvl1pPr>
              <a:defRPr u="sng"/>
            </a:lvl1pPr>
          </a:lstStyle>
          <a:p>
            <a:pPr>
              <a:defRPr/>
            </a:pPr>
            <a:r>
              <a:rPr lang="fr-FR" altLang="fr-FR"/>
              <a:t>August 2023</a:t>
            </a:r>
          </a:p>
        </p:txBody>
      </p:sp>
      <p:sp>
        <p:nvSpPr>
          <p:cNvPr id="44" name="Espace réservé du pied de page 45">
            <a:extLst>
              <a:ext uri="{FF2B5EF4-FFF2-40B4-BE49-F238E27FC236}">
                <a16:creationId xmlns:a16="http://schemas.microsoft.com/office/drawing/2014/main" id="{ED37E804-0AAA-39EB-F18B-A29DB52A8126}"/>
              </a:ext>
            </a:extLst>
          </p:cNvPr>
          <p:cNvSpPr>
            <a:spLocks noGrp="1" noChangeArrowheads="1"/>
          </p:cNvSpPr>
          <p:nvPr>
            <p:ph type="ftr" sz="quarter" idx="11"/>
          </p:nvPr>
        </p:nvSpPr>
        <p:spPr/>
        <p:txBody>
          <a:bodyPr/>
          <a:lstStyle>
            <a:lvl1pPr>
              <a:defRPr u="sng"/>
            </a:lvl1pPr>
          </a:lstStyle>
          <a:p>
            <a:pPr>
              <a:defRPr/>
            </a:pPr>
            <a:r>
              <a:rPr lang="fr-FR" altLang="fr-FR"/>
              <a:t>TIPP School </a:t>
            </a:r>
          </a:p>
        </p:txBody>
      </p:sp>
      <p:sp>
        <p:nvSpPr>
          <p:cNvPr id="45" name="Espace réservé du numéro de diapositive 46">
            <a:extLst>
              <a:ext uri="{FF2B5EF4-FFF2-40B4-BE49-F238E27FC236}">
                <a16:creationId xmlns:a16="http://schemas.microsoft.com/office/drawing/2014/main" id="{C295D086-EEAB-BE6A-7DA9-D2174509E252}"/>
              </a:ext>
            </a:extLst>
          </p:cNvPr>
          <p:cNvSpPr>
            <a:spLocks noGrp="1" noChangeArrowheads="1"/>
          </p:cNvSpPr>
          <p:nvPr>
            <p:ph type="sldNum" sz="quarter" idx="12"/>
          </p:nvPr>
        </p:nvSpPr>
        <p:spPr/>
        <p:txBody>
          <a:bodyPr/>
          <a:lstStyle>
            <a:lvl1pPr>
              <a:defRPr u="sng"/>
            </a:lvl1pPr>
          </a:lstStyle>
          <a:p>
            <a:pPr>
              <a:defRPr/>
            </a:pPr>
            <a:fld id="{21A2D0A5-26FA-FA4E-9E6D-B4816D9DE7BE}" type="slidenum">
              <a:rPr lang="fr-FR" altLang="fr-FR"/>
              <a:pPr>
                <a:defRPr/>
              </a:pPr>
              <a:t>‹N°›</a:t>
            </a:fld>
            <a:endParaRPr lang="fr-FR" altLang="fr-FR"/>
          </a:p>
        </p:txBody>
      </p:sp>
    </p:spTree>
    <p:extLst>
      <p:ext uri="{BB962C8B-B14F-4D97-AF65-F5344CB8AC3E}">
        <p14:creationId xmlns:p14="http://schemas.microsoft.com/office/powerpoint/2010/main" val="4169895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453188" y="0"/>
            <a:ext cx="2100262" cy="5656263"/>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152400" y="0"/>
            <a:ext cx="6148388" cy="5656263"/>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4">
            <a:extLst>
              <a:ext uri="{FF2B5EF4-FFF2-40B4-BE49-F238E27FC236}">
                <a16:creationId xmlns:a16="http://schemas.microsoft.com/office/drawing/2014/main" id="{DD0B56F2-737A-5BFA-1AD3-3F9234EBD684}"/>
              </a:ext>
            </a:extLst>
          </p:cNvPr>
          <p:cNvSpPr>
            <a:spLocks noGrp="1" noChangeArrowheads="1"/>
          </p:cNvSpPr>
          <p:nvPr>
            <p:ph type="dt" sz="half" idx="10"/>
          </p:nvPr>
        </p:nvSpPr>
        <p:spPr>
          <a:ln/>
        </p:spPr>
        <p:txBody>
          <a:bodyPr/>
          <a:lstStyle>
            <a:lvl1pPr>
              <a:defRPr/>
            </a:lvl1pPr>
          </a:lstStyle>
          <a:p>
            <a:pPr>
              <a:defRPr/>
            </a:pPr>
            <a:r>
              <a:rPr lang="fr-FR"/>
              <a:t>August 2023</a:t>
            </a:r>
          </a:p>
        </p:txBody>
      </p:sp>
      <p:sp>
        <p:nvSpPr>
          <p:cNvPr id="5" name="Rectangle 45">
            <a:extLst>
              <a:ext uri="{FF2B5EF4-FFF2-40B4-BE49-F238E27FC236}">
                <a16:creationId xmlns:a16="http://schemas.microsoft.com/office/drawing/2014/main" id="{453FCAC6-0FCF-02CF-8511-52E973195F36}"/>
              </a:ext>
            </a:extLst>
          </p:cNvPr>
          <p:cNvSpPr>
            <a:spLocks noGrp="1" noChangeArrowheads="1"/>
          </p:cNvSpPr>
          <p:nvPr>
            <p:ph type="ftr" sz="quarter" idx="11"/>
          </p:nvPr>
        </p:nvSpPr>
        <p:spPr>
          <a:ln/>
        </p:spPr>
        <p:txBody>
          <a:bodyPr/>
          <a:lstStyle>
            <a:lvl1pPr>
              <a:defRPr/>
            </a:lvl1pPr>
          </a:lstStyle>
          <a:p>
            <a:pPr>
              <a:defRPr/>
            </a:pPr>
            <a:r>
              <a:rPr lang="fr-FR"/>
              <a:t>TIPP School </a:t>
            </a:r>
          </a:p>
        </p:txBody>
      </p:sp>
      <p:sp>
        <p:nvSpPr>
          <p:cNvPr id="6" name="Rectangle 46">
            <a:extLst>
              <a:ext uri="{FF2B5EF4-FFF2-40B4-BE49-F238E27FC236}">
                <a16:creationId xmlns:a16="http://schemas.microsoft.com/office/drawing/2014/main" id="{9211D94B-0EC9-6E32-B3CC-8357D133AE48}"/>
              </a:ext>
            </a:extLst>
          </p:cNvPr>
          <p:cNvSpPr>
            <a:spLocks noGrp="1" noChangeArrowheads="1"/>
          </p:cNvSpPr>
          <p:nvPr>
            <p:ph type="sldNum" sz="quarter" idx="12"/>
          </p:nvPr>
        </p:nvSpPr>
        <p:spPr>
          <a:ln/>
        </p:spPr>
        <p:txBody>
          <a:bodyPr/>
          <a:lstStyle>
            <a:lvl1pPr>
              <a:defRPr/>
            </a:lvl1pPr>
          </a:lstStyle>
          <a:p>
            <a:pPr>
              <a:defRPr/>
            </a:pPr>
            <a:fld id="{CA3743D1-4770-484B-AB56-72BD3B765A9F}" type="slidenum">
              <a:rPr lang="fr-FR" altLang="fr-FR"/>
              <a:pPr>
                <a:defRPr/>
              </a:pPr>
              <a:t>‹N°›</a:t>
            </a:fld>
            <a:endParaRPr lang="fr-FR" altLang="fr-FR"/>
          </a:p>
        </p:txBody>
      </p:sp>
    </p:spTree>
    <p:extLst>
      <p:ext uri="{BB962C8B-B14F-4D97-AF65-F5344CB8AC3E}">
        <p14:creationId xmlns:p14="http://schemas.microsoft.com/office/powerpoint/2010/main" val="126068675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2214C39-CB8C-251B-0CA9-105833C7BB40}"/>
              </a:ext>
            </a:extLst>
          </p:cNvPr>
          <p:cNvSpPr>
            <a:spLocks noGrp="1"/>
          </p:cNvSpPr>
          <p:nvPr>
            <p:ph type="dt" sz="half" idx="10"/>
          </p:nvPr>
        </p:nvSpPr>
        <p:spPr/>
        <p:txBody>
          <a:bodyPr/>
          <a:lstStyle>
            <a:lvl1pPr>
              <a:defRPr u="sng"/>
            </a:lvl1pPr>
          </a:lstStyle>
          <a:p>
            <a:pPr>
              <a:defRPr/>
            </a:pPr>
            <a:r>
              <a:rPr lang="fr-FR" altLang="fr-FR"/>
              <a:t>August 2023</a:t>
            </a:r>
          </a:p>
        </p:txBody>
      </p:sp>
      <p:sp>
        <p:nvSpPr>
          <p:cNvPr id="5" name="Espace réservé du pied de page 4">
            <a:extLst>
              <a:ext uri="{FF2B5EF4-FFF2-40B4-BE49-F238E27FC236}">
                <a16:creationId xmlns:a16="http://schemas.microsoft.com/office/drawing/2014/main" id="{A965E6FD-4872-0BD2-84AF-BCD196C5ACBA}"/>
              </a:ext>
            </a:extLst>
          </p:cNvPr>
          <p:cNvSpPr>
            <a:spLocks noGrp="1"/>
          </p:cNvSpPr>
          <p:nvPr>
            <p:ph type="ftr" sz="quarter" idx="11"/>
          </p:nvPr>
        </p:nvSpPr>
        <p:spPr/>
        <p:txBody>
          <a:bodyPr/>
          <a:lstStyle>
            <a:lvl1pPr>
              <a:defRPr u="sng"/>
            </a:lvl1pPr>
          </a:lstStyle>
          <a:p>
            <a:pPr>
              <a:defRPr/>
            </a:pPr>
            <a:r>
              <a:rPr lang="fr-FR" altLang="fr-FR"/>
              <a:t>TIPP School </a:t>
            </a:r>
          </a:p>
        </p:txBody>
      </p:sp>
      <p:sp>
        <p:nvSpPr>
          <p:cNvPr id="6" name="Espace réservé du numéro de diapositive 5">
            <a:extLst>
              <a:ext uri="{FF2B5EF4-FFF2-40B4-BE49-F238E27FC236}">
                <a16:creationId xmlns:a16="http://schemas.microsoft.com/office/drawing/2014/main" id="{5DC69291-3556-6B2C-1D49-4F49A94A0D45}"/>
              </a:ext>
            </a:extLst>
          </p:cNvPr>
          <p:cNvSpPr>
            <a:spLocks noGrp="1"/>
          </p:cNvSpPr>
          <p:nvPr>
            <p:ph type="sldNum" sz="quarter" idx="12"/>
          </p:nvPr>
        </p:nvSpPr>
        <p:spPr/>
        <p:txBody>
          <a:bodyPr/>
          <a:lstStyle>
            <a:lvl1pPr>
              <a:defRPr u="sng"/>
            </a:lvl1pPr>
          </a:lstStyle>
          <a:p>
            <a:pPr>
              <a:defRPr/>
            </a:pPr>
            <a:fld id="{5190C7BE-7815-E74C-898A-9573C45682AA}" type="slidenum">
              <a:rPr lang="fr-FR" altLang="fr-FR"/>
              <a:pPr>
                <a:defRPr/>
              </a:pPr>
              <a:t>‹N°›</a:t>
            </a:fld>
            <a:endParaRPr lang="fr-FR" altLang="fr-FR"/>
          </a:p>
        </p:txBody>
      </p:sp>
    </p:spTree>
    <p:extLst>
      <p:ext uri="{BB962C8B-B14F-4D97-AF65-F5344CB8AC3E}">
        <p14:creationId xmlns:p14="http://schemas.microsoft.com/office/powerpoint/2010/main" val="130446149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82638" y="4406906"/>
            <a:ext cx="84201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78B77A4-3796-37F5-3FD3-26AADC2D48C9}"/>
              </a:ext>
            </a:extLst>
          </p:cNvPr>
          <p:cNvSpPr>
            <a:spLocks noGrp="1"/>
          </p:cNvSpPr>
          <p:nvPr>
            <p:ph type="dt" sz="half" idx="10"/>
          </p:nvPr>
        </p:nvSpPr>
        <p:spPr/>
        <p:txBody>
          <a:bodyPr/>
          <a:lstStyle>
            <a:lvl1pPr>
              <a:defRPr u="sng"/>
            </a:lvl1pPr>
          </a:lstStyle>
          <a:p>
            <a:pPr>
              <a:defRPr/>
            </a:pPr>
            <a:r>
              <a:rPr lang="fr-FR" altLang="fr-FR"/>
              <a:t>August 2023</a:t>
            </a:r>
          </a:p>
        </p:txBody>
      </p:sp>
      <p:sp>
        <p:nvSpPr>
          <p:cNvPr id="5" name="Espace réservé du pied de page 4">
            <a:extLst>
              <a:ext uri="{FF2B5EF4-FFF2-40B4-BE49-F238E27FC236}">
                <a16:creationId xmlns:a16="http://schemas.microsoft.com/office/drawing/2014/main" id="{1831BD52-C33C-7766-7D64-08D8D2C08C61}"/>
              </a:ext>
            </a:extLst>
          </p:cNvPr>
          <p:cNvSpPr>
            <a:spLocks noGrp="1"/>
          </p:cNvSpPr>
          <p:nvPr>
            <p:ph type="ftr" sz="quarter" idx="11"/>
          </p:nvPr>
        </p:nvSpPr>
        <p:spPr/>
        <p:txBody>
          <a:bodyPr/>
          <a:lstStyle>
            <a:lvl1pPr>
              <a:defRPr u="sng"/>
            </a:lvl1pPr>
          </a:lstStyle>
          <a:p>
            <a:pPr>
              <a:defRPr/>
            </a:pPr>
            <a:r>
              <a:rPr lang="fr-FR" altLang="fr-FR"/>
              <a:t>TIPP School </a:t>
            </a:r>
          </a:p>
        </p:txBody>
      </p:sp>
      <p:sp>
        <p:nvSpPr>
          <p:cNvPr id="6" name="Espace réservé du numéro de diapositive 5">
            <a:extLst>
              <a:ext uri="{FF2B5EF4-FFF2-40B4-BE49-F238E27FC236}">
                <a16:creationId xmlns:a16="http://schemas.microsoft.com/office/drawing/2014/main" id="{0291D72F-B778-EC5D-CF56-D110536AEC56}"/>
              </a:ext>
            </a:extLst>
          </p:cNvPr>
          <p:cNvSpPr>
            <a:spLocks noGrp="1"/>
          </p:cNvSpPr>
          <p:nvPr>
            <p:ph type="sldNum" sz="quarter" idx="12"/>
          </p:nvPr>
        </p:nvSpPr>
        <p:spPr/>
        <p:txBody>
          <a:bodyPr/>
          <a:lstStyle>
            <a:lvl1pPr>
              <a:defRPr u="sng"/>
            </a:lvl1pPr>
          </a:lstStyle>
          <a:p>
            <a:pPr>
              <a:defRPr/>
            </a:pPr>
            <a:fld id="{3177674E-09DB-714F-B0E2-97772F9EADAB}" type="slidenum">
              <a:rPr lang="fr-FR" altLang="fr-FR"/>
              <a:pPr>
                <a:defRPr/>
              </a:pPr>
              <a:t>‹N°›</a:t>
            </a:fld>
            <a:endParaRPr lang="fr-FR" altLang="fr-FR"/>
          </a:p>
        </p:txBody>
      </p:sp>
    </p:spTree>
    <p:extLst>
      <p:ext uri="{BB962C8B-B14F-4D97-AF65-F5344CB8AC3E}">
        <p14:creationId xmlns:p14="http://schemas.microsoft.com/office/powerpoint/2010/main" val="42376931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152403" y="1125544"/>
            <a:ext cx="3775075"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079875" y="1125544"/>
            <a:ext cx="3776663"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F0522AB-4EE2-4F8A-3834-BAFEC26CEED7}"/>
              </a:ext>
            </a:extLst>
          </p:cNvPr>
          <p:cNvSpPr>
            <a:spLocks noGrp="1"/>
          </p:cNvSpPr>
          <p:nvPr>
            <p:ph type="dt" sz="half" idx="10"/>
          </p:nvPr>
        </p:nvSpPr>
        <p:spPr/>
        <p:txBody>
          <a:bodyPr/>
          <a:lstStyle>
            <a:lvl1pPr>
              <a:defRPr u="sng"/>
            </a:lvl1pPr>
          </a:lstStyle>
          <a:p>
            <a:pPr>
              <a:defRPr/>
            </a:pPr>
            <a:r>
              <a:rPr lang="fr-FR" altLang="fr-FR"/>
              <a:t>August 2023</a:t>
            </a:r>
          </a:p>
        </p:txBody>
      </p:sp>
      <p:sp>
        <p:nvSpPr>
          <p:cNvPr id="6" name="Espace réservé du pied de page 5">
            <a:extLst>
              <a:ext uri="{FF2B5EF4-FFF2-40B4-BE49-F238E27FC236}">
                <a16:creationId xmlns:a16="http://schemas.microsoft.com/office/drawing/2014/main" id="{E0591240-F620-0F53-DBB9-0E126BBA7886}"/>
              </a:ext>
            </a:extLst>
          </p:cNvPr>
          <p:cNvSpPr>
            <a:spLocks noGrp="1"/>
          </p:cNvSpPr>
          <p:nvPr>
            <p:ph type="ftr" sz="quarter" idx="11"/>
          </p:nvPr>
        </p:nvSpPr>
        <p:spPr/>
        <p:txBody>
          <a:bodyPr/>
          <a:lstStyle>
            <a:lvl1pPr>
              <a:defRPr u="sng"/>
            </a:lvl1pPr>
          </a:lstStyle>
          <a:p>
            <a:pPr>
              <a:defRPr/>
            </a:pPr>
            <a:r>
              <a:rPr lang="fr-FR" altLang="fr-FR"/>
              <a:t>TIPP School </a:t>
            </a:r>
          </a:p>
        </p:txBody>
      </p:sp>
      <p:sp>
        <p:nvSpPr>
          <p:cNvPr id="7" name="Espace réservé du numéro de diapositive 6">
            <a:extLst>
              <a:ext uri="{FF2B5EF4-FFF2-40B4-BE49-F238E27FC236}">
                <a16:creationId xmlns:a16="http://schemas.microsoft.com/office/drawing/2014/main" id="{F0CA2A07-4A19-C70F-EB49-CF9773EA4EF2}"/>
              </a:ext>
            </a:extLst>
          </p:cNvPr>
          <p:cNvSpPr>
            <a:spLocks noGrp="1"/>
          </p:cNvSpPr>
          <p:nvPr>
            <p:ph type="sldNum" sz="quarter" idx="12"/>
          </p:nvPr>
        </p:nvSpPr>
        <p:spPr/>
        <p:txBody>
          <a:bodyPr/>
          <a:lstStyle>
            <a:lvl1pPr>
              <a:defRPr u="sng"/>
            </a:lvl1pPr>
          </a:lstStyle>
          <a:p>
            <a:pPr>
              <a:defRPr/>
            </a:pPr>
            <a:fld id="{52EFC3E0-2ACE-2C41-BA33-F26FA6F85A61}" type="slidenum">
              <a:rPr lang="fr-FR" altLang="fr-FR"/>
              <a:pPr>
                <a:defRPr/>
              </a:pPr>
              <a:t>‹N°›</a:t>
            </a:fld>
            <a:endParaRPr lang="fr-FR" altLang="fr-FR"/>
          </a:p>
        </p:txBody>
      </p:sp>
    </p:spTree>
    <p:extLst>
      <p:ext uri="{BB962C8B-B14F-4D97-AF65-F5344CB8AC3E}">
        <p14:creationId xmlns:p14="http://schemas.microsoft.com/office/powerpoint/2010/main" val="16985291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95300" y="274638"/>
            <a:ext cx="8915400" cy="1143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5032379"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5032379"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BCBB407-722A-8A8B-CDE4-DA58713A8D82}"/>
              </a:ext>
            </a:extLst>
          </p:cNvPr>
          <p:cNvSpPr>
            <a:spLocks noGrp="1"/>
          </p:cNvSpPr>
          <p:nvPr>
            <p:ph type="dt" sz="half" idx="10"/>
          </p:nvPr>
        </p:nvSpPr>
        <p:spPr/>
        <p:txBody>
          <a:bodyPr/>
          <a:lstStyle>
            <a:lvl1pPr>
              <a:defRPr u="sng"/>
            </a:lvl1pPr>
          </a:lstStyle>
          <a:p>
            <a:pPr>
              <a:defRPr/>
            </a:pPr>
            <a:r>
              <a:rPr lang="fr-FR" altLang="fr-FR"/>
              <a:t>August 2023</a:t>
            </a:r>
          </a:p>
        </p:txBody>
      </p:sp>
      <p:sp>
        <p:nvSpPr>
          <p:cNvPr id="8" name="Espace réservé du pied de page 7">
            <a:extLst>
              <a:ext uri="{FF2B5EF4-FFF2-40B4-BE49-F238E27FC236}">
                <a16:creationId xmlns:a16="http://schemas.microsoft.com/office/drawing/2014/main" id="{5E1E1FF2-BDEB-82E2-08B6-118ED300D1AE}"/>
              </a:ext>
            </a:extLst>
          </p:cNvPr>
          <p:cNvSpPr>
            <a:spLocks noGrp="1"/>
          </p:cNvSpPr>
          <p:nvPr>
            <p:ph type="ftr" sz="quarter" idx="11"/>
          </p:nvPr>
        </p:nvSpPr>
        <p:spPr/>
        <p:txBody>
          <a:bodyPr/>
          <a:lstStyle>
            <a:lvl1pPr>
              <a:defRPr u="sng"/>
            </a:lvl1pPr>
          </a:lstStyle>
          <a:p>
            <a:pPr>
              <a:defRPr/>
            </a:pPr>
            <a:r>
              <a:rPr lang="fr-FR" altLang="fr-FR"/>
              <a:t>TIPP School </a:t>
            </a:r>
          </a:p>
        </p:txBody>
      </p:sp>
      <p:sp>
        <p:nvSpPr>
          <p:cNvPr id="9" name="Espace réservé du numéro de diapositive 8">
            <a:extLst>
              <a:ext uri="{FF2B5EF4-FFF2-40B4-BE49-F238E27FC236}">
                <a16:creationId xmlns:a16="http://schemas.microsoft.com/office/drawing/2014/main" id="{38B46D23-6DE9-4749-01E4-78EA1D14B3DA}"/>
              </a:ext>
            </a:extLst>
          </p:cNvPr>
          <p:cNvSpPr>
            <a:spLocks noGrp="1"/>
          </p:cNvSpPr>
          <p:nvPr>
            <p:ph type="sldNum" sz="quarter" idx="12"/>
          </p:nvPr>
        </p:nvSpPr>
        <p:spPr/>
        <p:txBody>
          <a:bodyPr/>
          <a:lstStyle>
            <a:lvl1pPr>
              <a:defRPr u="sng"/>
            </a:lvl1pPr>
          </a:lstStyle>
          <a:p>
            <a:pPr>
              <a:defRPr/>
            </a:pPr>
            <a:fld id="{08D106DD-3D04-E947-9A87-97E18EC5BBF9}" type="slidenum">
              <a:rPr lang="fr-FR" altLang="fr-FR"/>
              <a:pPr>
                <a:defRPr/>
              </a:pPr>
              <a:t>‹N°›</a:t>
            </a:fld>
            <a:endParaRPr lang="fr-FR" altLang="fr-FR"/>
          </a:p>
        </p:txBody>
      </p:sp>
    </p:spTree>
    <p:extLst>
      <p:ext uri="{BB962C8B-B14F-4D97-AF65-F5344CB8AC3E}">
        <p14:creationId xmlns:p14="http://schemas.microsoft.com/office/powerpoint/2010/main" val="21664846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a:extLst>
              <a:ext uri="{FF2B5EF4-FFF2-40B4-BE49-F238E27FC236}">
                <a16:creationId xmlns:a16="http://schemas.microsoft.com/office/drawing/2014/main" id="{B2807F16-0CE1-27BF-F4B4-65B874B9C275}"/>
              </a:ext>
            </a:extLst>
          </p:cNvPr>
          <p:cNvSpPr>
            <a:spLocks noGrp="1"/>
          </p:cNvSpPr>
          <p:nvPr>
            <p:ph type="dt" sz="half" idx="10"/>
          </p:nvPr>
        </p:nvSpPr>
        <p:spPr/>
        <p:txBody>
          <a:bodyPr/>
          <a:lstStyle>
            <a:lvl1pPr>
              <a:defRPr u="sng"/>
            </a:lvl1pPr>
          </a:lstStyle>
          <a:p>
            <a:pPr>
              <a:defRPr/>
            </a:pPr>
            <a:r>
              <a:rPr lang="fr-FR" altLang="fr-FR"/>
              <a:t>August 2023</a:t>
            </a:r>
          </a:p>
        </p:txBody>
      </p:sp>
      <p:sp>
        <p:nvSpPr>
          <p:cNvPr id="4" name="Espace réservé du pied de page 3">
            <a:extLst>
              <a:ext uri="{FF2B5EF4-FFF2-40B4-BE49-F238E27FC236}">
                <a16:creationId xmlns:a16="http://schemas.microsoft.com/office/drawing/2014/main" id="{A1658C00-7C30-5D53-EB8F-6C3591B2C128}"/>
              </a:ext>
            </a:extLst>
          </p:cNvPr>
          <p:cNvSpPr>
            <a:spLocks noGrp="1"/>
          </p:cNvSpPr>
          <p:nvPr>
            <p:ph type="ftr" sz="quarter" idx="11"/>
          </p:nvPr>
        </p:nvSpPr>
        <p:spPr/>
        <p:txBody>
          <a:bodyPr/>
          <a:lstStyle>
            <a:lvl1pPr>
              <a:defRPr u="sng"/>
            </a:lvl1pPr>
          </a:lstStyle>
          <a:p>
            <a:pPr>
              <a:defRPr/>
            </a:pPr>
            <a:r>
              <a:rPr lang="fr-FR" altLang="fr-FR"/>
              <a:t>TIPP School </a:t>
            </a:r>
          </a:p>
        </p:txBody>
      </p:sp>
      <p:sp>
        <p:nvSpPr>
          <p:cNvPr id="5" name="Espace réservé du numéro de diapositive 4">
            <a:extLst>
              <a:ext uri="{FF2B5EF4-FFF2-40B4-BE49-F238E27FC236}">
                <a16:creationId xmlns:a16="http://schemas.microsoft.com/office/drawing/2014/main" id="{B64012FA-EC39-C083-6473-0C647E0C314F}"/>
              </a:ext>
            </a:extLst>
          </p:cNvPr>
          <p:cNvSpPr>
            <a:spLocks noGrp="1"/>
          </p:cNvSpPr>
          <p:nvPr>
            <p:ph type="sldNum" sz="quarter" idx="12"/>
          </p:nvPr>
        </p:nvSpPr>
        <p:spPr/>
        <p:txBody>
          <a:bodyPr/>
          <a:lstStyle>
            <a:lvl1pPr>
              <a:defRPr u="sng"/>
            </a:lvl1pPr>
          </a:lstStyle>
          <a:p>
            <a:pPr>
              <a:defRPr/>
            </a:pPr>
            <a:fld id="{B8BFAA51-8B95-AA40-BD00-058939B3A3D0}" type="slidenum">
              <a:rPr lang="fr-FR" altLang="fr-FR"/>
              <a:pPr>
                <a:defRPr/>
              </a:pPr>
              <a:t>‹N°›</a:t>
            </a:fld>
            <a:endParaRPr lang="fr-FR" altLang="fr-FR"/>
          </a:p>
        </p:txBody>
      </p:sp>
    </p:spTree>
    <p:extLst>
      <p:ext uri="{BB962C8B-B14F-4D97-AF65-F5344CB8AC3E}">
        <p14:creationId xmlns:p14="http://schemas.microsoft.com/office/powerpoint/2010/main" val="25163495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126C25D-6DD6-DDB1-54F4-82EED49150B8}"/>
              </a:ext>
            </a:extLst>
          </p:cNvPr>
          <p:cNvSpPr>
            <a:spLocks noGrp="1"/>
          </p:cNvSpPr>
          <p:nvPr>
            <p:ph type="dt" sz="half" idx="10"/>
          </p:nvPr>
        </p:nvSpPr>
        <p:spPr/>
        <p:txBody>
          <a:bodyPr/>
          <a:lstStyle>
            <a:lvl1pPr>
              <a:defRPr u="sng"/>
            </a:lvl1pPr>
          </a:lstStyle>
          <a:p>
            <a:pPr>
              <a:defRPr/>
            </a:pPr>
            <a:r>
              <a:rPr lang="fr-FR" altLang="fr-FR"/>
              <a:t>August 2023</a:t>
            </a:r>
          </a:p>
        </p:txBody>
      </p:sp>
      <p:sp>
        <p:nvSpPr>
          <p:cNvPr id="3" name="Espace réservé du pied de page 2">
            <a:extLst>
              <a:ext uri="{FF2B5EF4-FFF2-40B4-BE49-F238E27FC236}">
                <a16:creationId xmlns:a16="http://schemas.microsoft.com/office/drawing/2014/main" id="{CA0EB0E4-9235-72DD-697B-7D624C10DE43}"/>
              </a:ext>
            </a:extLst>
          </p:cNvPr>
          <p:cNvSpPr>
            <a:spLocks noGrp="1"/>
          </p:cNvSpPr>
          <p:nvPr>
            <p:ph type="ftr" sz="quarter" idx="11"/>
          </p:nvPr>
        </p:nvSpPr>
        <p:spPr/>
        <p:txBody>
          <a:bodyPr/>
          <a:lstStyle>
            <a:lvl1pPr>
              <a:defRPr u="sng"/>
            </a:lvl1pPr>
          </a:lstStyle>
          <a:p>
            <a:pPr>
              <a:defRPr/>
            </a:pPr>
            <a:r>
              <a:rPr lang="fr-FR" altLang="fr-FR"/>
              <a:t>TIPP School </a:t>
            </a:r>
          </a:p>
        </p:txBody>
      </p:sp>
      <p:sp>
        <p:nvSpPr>
          <p:cNvPr id="4" name="Espace réservé du numéro de diapositive 3">
            <a:extLst>
              <a:ext uri="{FF2B5EF4-FFF2-40B4-BE49-F238E27FC236}">
                <a16:creationId xmlns:a16="http://schemas.microsoft.com/office/drawing/2014/main" id="{F30D2348-8D9F-3924-4C3C-7149CA11108B}"/>
              </a:ext>
            </a:extLst>
          </p:cNvPr>
          <p:cNvSpPr>
            <a:spLocks noGrp="1"/>
          </p:cNvSpPr>
          <p:nvPr>
            <p:ph type="sldNum" sz="quarter" idx="12"/>
          </p:nvPr>
        </p:nvSpPr>
        <p:spPr/>
        <p:txBody>
          <a:bodyPr/>
          <a:lstStyle>
            <a:lvl1pPr>
              <a:defRPr u="sng"/>
            </a:lvl1pPr>
          </a:lstStyle>
          <a:p>
            <a:pPr>
              <a:defRPr/>
            </a:pPr>
            <a:fld id="{4610CC4A-47E0-074B-B442-B852FB4BF907}" type="slidenum">
              <a:rPr lang="fr-FR" altLang="fr-FR"/>
              <a:pPr>
                <a:defRPr/>
              </a:pPr>
              <a:t>‹N°›</a:t>
            </a:fld>
            <a:endParaRPr lang="fr-FR" altLang="fr-FR"/>
          </a:p>
        </p:txBody>
      </p:sp>
    </p:spTree>
    <p:extLst>
      <p:ext uri="{BB962C8B-B14F-4D97-AF65-F5344CB8AC3E}">
        <p14:creationId xmlns:p14="http://schemas.microsoft.com/office/powerpoint/2010/main" val="32333266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95303" y="273050"/>
            <a:ext cx="3259138"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873499" y="273056"/>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95303"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EAB99A3-4CEF-22D2-4D41-9A7D290D7301}"/>
              </a:ext>
            </a:extLst>
          </p:cNvPr>
          <p:cNvSpPr>
            <a:spLocks noGrp="1"/>
          </p:cNvSpPr>
          <p:nvPr>
            <p:ph type="dt" sz="half" idx="10"/>
          </p:nvPr>
        </p:nvSpPr>
        <p:spPr/>
        <p:txBody>
          <a:bodyPr/>
          <a:lstStyle>
            <a:lvl1pPr>
              <a:defRPr u="sng"/>
            </a:lvl1pPr>
          </a:lstStyle>
          <a:p>
            <a:pPr>
              <a:defRPr/>
            </a:pPr>
            <a:r>
              <a:rPr lang="fr-FR" altLang="fr-FR"/>
              <a:t>August 2023</a:t>
            </a:r>
          </a:p>
        </p:txBody>
      </p:sp>
      <p:sp>
        <p:nvSpPr>
          <p:cNvPr id="6" name="Espace réservé du pied de page 5">
            <a:extLst>
              <a:ext uri="{FF2B5EF4-FFF2-40B4-BE49-F238E27FC236}">
                <a16:creationId xmlns:a16="http://schemas.microsoft.com/office/drawing/2014/main" id="{0F279FBD-0E97-3620-51B9-89FD8E81D7A0}"/>
              </a:ext>
            </a:extLst>
          </p:cNvPr>
          <p:cNvSpPr>
            <a:spLocks noGrp="1"/>
          </p:cNvSpPr>
          <p:nvPr>
            <p:ph type="ftr" sz="quarter" idx="11"/>
          </p:nvPr>
        </p:nvSpPr>
        <p:spPr/>
        <p:txBody>
          <a:bodyPr/>
          <a:lstStyle>
            <a:lvl1pPr>
              <a:defRPr u="sng"/>
            </a:lvl1pPr>
          </a:lstStyle>
          <a:p>
            <a:pPr>
              <a:defRPr/>
            </a:pPr>
            <a:r>
              <a:rPr lang="fr-FR" altLang="fr-FR"/>
              <a:t>TIPP School </a:t>
            </a:r>
          </a:p>
        </p:txBody>
      </p:sp>
      <p:sp>
        <p:nvSpPr>
          <p:cNvPr id="7" name="Espace réservé du numéro de diapositive 6">
            <a:extLst>
              <a:ext uri="{FF2B5EF4-FFF2-40B4-BE49-F238E27FC236}">
                <a16:creationId xmlns:a16="http://schemas.microsoft.com/office/drawing/2014/main" id="{6C0AE93A-A527-0E71-FA2E-02637749B7CB}"/>
              </a:ext>
            </a:extLst>
          </p:cNvPr>
          <p:cNvSpPr>
            <a:spLocks noGrp="1"/>
          </p:cNvSpPr>
          <p:nvPr>
            <p:ph type="sldNum" sz="quarter" idx="12"/>
          </p:nvPr>
        </p:nvSpPr>
        <p:spPr/>
        <p:txBody>
          <a:bodyPr/>
          <a:lstStyle>
            <a:lvl1pPr>
              <a:defRPr u="sng"/>
            </a:lvl1pPr>
          </a:lstStyle>
          <a:p>
            <a:pPr>
              <a:defRPr/>
            </a:pPr>
            <a:fld id="{1B95D34B-E5B0-BC49-9000-00F4303E3293}" type="slidenum">
              <a:rPr lang="fr-FR" altLang="fr-FR"/>
              <a:pPr>
                <a:defRPr/>
              </a:pPr>
              <a:t>‹N°›</a:t>
            </a:fld>
            <a:endParaRPr lang="fr-FR" altLang="fr-FR"/>
          </a:p>
        </p:txBody>
      </p:sp>
    </p:spTree>
    <p:extLst>
      <p:ext uri="{BB962C8B-B14F-4D97-AF65-F5344CB8AC3E}">
        <p14:creationId xmlns:p14="http://schemas.microsoft.com/office/powerpoint/2010/main" val="10974774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941513" y="4800600"/>
            <a:ext cx="59436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3646E76-B495-B309-F184-F96E73A72AA8}"/>
              </a:ext>
            </a:extLst>
          </p:cNvPr>
          <p:cNvSpPr>
            <a:spLocks noGrp="1"/>
          </p:cNvSpPr>
          <p:nvPr>
            <p:ph type="dt" sz="half" idx="10"/>
          </p:nvPr>
        </p:nvSpPr>
        <p:spPr/>
        <p:txBody>
          <a:bodyPr/>
          <a:lstStyle>
            <a:lvl1pPr>
              <a:defRPr u="sng"/>
            </a:lvl1pPr>
          </a:lstStyle>
          <a:p>
            <a:pPr>
              <a:defRPr/>
            </a:pPr>
            <a:r>
              <a:rPr lang="fr-FR" altLang="fr-FR"/>
              <a:t>August 2023</a:t>
            </a:r>
          </a:p>
        </p:txBody>
      </p:sp>
      <p:sp>
        <p:nvSpPr>
          <p:cNvPr id="6" name="Espace réservé du pied de page 5">
            <a:extLst>
              <a:ext uri="{FF2B5EF4-FFF2-40B4-BE49-F238E27FC236}">
                <a16:creationId xmlns:a16="http://schemas.microsoft.com/office/drawing/2014/main" id="{A555BD22-453F-CEAE-8677-E8CD6BF3D64F}"/>
              </a:ext>
            </a:extLst>
          </p:cNvPr>
          <p:cNvSpPr>
            <a:spLocks noGrp="1"/>
          </p:cNvSpPr>
          <p:nvPr>
            <p:ph type="ftr" sz="quarter" idx="11"/>
          </p:nvPr>
        </p:nvSpPr>
        <p:spPr/>
        <p:txBody>
          <a:bodyPr/>
          <a:lstStyle>
            <a:lvl1pPr>
              <a:defRPr u="sng"/>
            </a:lvl1pPr>
          </a:lstStyle>
          <a:p>
            <a:pPr>
              <a:defRPr/>
            </a:pPr>
            <a:r>
              <a:rPr lang="fr-FR" altLang="fr-FR"/>
              <a:t>TIPP School </a:t>
            </a:r>
          </a:p>
        </p:txBody>
      </p:sp>
      <p:sp>
        <p:nvSpPr>
          <p:cNvPr id="7" name="Espace réservé du numéro de diapositive 6">
            <a:extLst>
              <a:ext uri="{FF2B5EF4-FFF2-40B4-BE49-F238E27FC236}">
                <a16:creationId xmlns:a16="http://schemas.microsoft.com/office/drawing/2014/main" id="{39D7C979-91D4-B4F2-2D08-ED7B2AB917C1}"/>
              </a:ext>
            </a:extLst>
          </p:cNvPr>
          <p:cNvSpPr>
            <a:spLocks noGrp="1"/>
          </p:cNvSpPr>
          <p:nvPr>
            <p:ph type="sldNum" sz="quarter" idx="12"/>
          </p:nvPr>
        </p:nvSpPr>
        <p:spPr/>
        <p:txBody>
          <a:bodyPr/>
          <a:lstStyle>
            <a:lvl1pPr>
              <a:defRPr u="sng"/>
            </a:lvl1pPr>
          </a:lstStyle>
          <a:p>
            <a:pPr>
              <a:defRPr/>
            </a:pPr>
            <a:fld id="{B34207DC-4941-D64A-A64D-B81C8F77F09E}" type="slidenum">
              <a:rPr lang="fr-FR" altLang="fr-FR"/>
              <a:pPr>
                <a:defRPr/>
              </a:pPr>
              <a:t>‹N°›</a:t>
            </a:fld>
            <a:endParaRPr lang="fr-FR" altLang="fr-FR"/>
          </a:p>
        </p:txBody>
      </p:sp>
    </p:spTree>
    <p:extLst>
      <p:ext uri="{BB962C8B-B14F-4D97-AF65-F5344CB8AC3E}">
        <p14:creationId xmlns:p14="http://schemas.microsoft.com/office/powerpoint/2010/main" val="2751529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A17E32C-BE21-2349-AA9D-B13B1A539F20}"/>
              </a:ext>
            </a:extLst>
          </p:cNvPr>
          <p:cNvSpPr>
            <a:spLocks noGrp="1"/>
          </p:cNvSpPr>
          <p:nvPr>
            <p:ph type="dt" sz="half" idx="10"/>
          </p:nvPr>
        </p:nvSpPr>
        <p:spPr/>
        <p:txBody>
          <a:bodyPr/>
          <a:lstStyle>
            <a:lvl1pPr>
              <a:defRPr u="sng"/>
            </a:lvl1pPr>
          </a:lstStyle>
          <a:p>
            <a:pPr>
              <a:defRPr/>
            </a:pPr>
            <a:r>
              <a:rPr lang="fr-FR" altLang="fr-FR"/>
              <a:t>August 2023</a:t>
            </a:r>
          </a:p>
        </p:txBody>
      </p:sp>
      <p:sp>
        <p:nvSpPr>
          <p:cNvPr id="5" name="Espace réservé du pied de page 4">
            <a:extLst>
              <a:ext uri="{FF2B5EF4-FFF2-40B4-BE49-F238E27FC236}">
                <a16:creationId xmlns:a16="http://schemas.microsoft.com/office/drawing/2014/main" id="{01959089-F2CD-AE83-FE88-F1E66CCA373F}"/>
              </a:ext>
            </a:extLst>
          </p:cNvPr>
          <p:cNvSpPr>
            <a:spLocks noGrp="1"/>
          </p:cNvSpPr>
          <p:nvPr>
            <p:ph type="ftr" sz="quarter" idx="11"/>
          </p:nvPr>
        </p:nvSpPr>
        <p:spPr/>
        <p:txBody>
          <a:bodyPr/>
          <a:lstStyle>
            <a:lvl1pPr>
              <a:defRPr u="sng"/>
            </a:lvl1pPr>
          </a:lstStyle>
          <a:p>
            <a:pPr>
              <a:defRPr/>
            </a:pPr>
            <a:r>
              <a:rPr lang="fr-FR" altLang="fr-FR"/>
              <a:t>TIPP School </a:t>
            </a:r>
          </a:p>
        </p:txBody>
      </p:sp>
      <p:sp>
        <p:nvSpPr>
          <p:cNvPr id="6" name="Espace réservé du numéro de diapositive 5">
            <a:extLst>
              <a:ext uri="{FF2B5EF4-FFF2-40B4-BE49-F238E27FC236}">
                <a16:creationId xmlns:a16="http://schemas.microsoft.com/office/drawing/2014/main" id="{CEA95BEB-43E3-9A22-AAB0-796A3B6A382F}"/>
              </a:ext>
            </a:extLst>
          </p:cNvPr>
          <p:cNvSpPr>
            <a:spLocks noGrp="1"/>
          </p:cNvSpPr>
          <p:nvPr>
            <p:ph type="sldNum" sz="quarter" idx="12"/>
          </p:nvPr>
        </p:nvSpPr>
        <p:spPr/>
        <p:txBody>
          <a:bodyPr/>
          <a:lstStyle>
            <a:lvl1pPr>
              <a:defRPr u="sng"/>
            </a:lvl1pPr>
          </a:lstStyle>
          <a:p>
            <a:pPr>
              <a:defRPr/>
            </a:pPr>
            <a:fld id="{19E938FD-F31B-9C49-A6E1-1A4224D697A2}" type="slidenum">
              <a:rPr lang="fr-FR" altLang="fr-FR"/>
              <a:pPr>
                <a:defRPr/>
              </a:pPr>
              <a:t>‹N°›</a:t>
            </a:fld>
            <a:endParaRPr lang="fr-FR" altLang="fr-FR"/>
          </a:p>
        </p:txBody>
      </p:sp>
    </p:spTree>
    <p:extLst>
      <p:ext uri="{BB962C8B-B14F-4D97-AF65-F5344CB8AC3E}">
        <p14:creationId xmlns:p14="http://schemas.microsoft.com/office/powerpoint/2010/main" val="28497037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453188" y="6"/>
            <a:ext cx="2100262" cy="5656263"/>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152403" y="6"/>
            <a:ext cx="6148388" cy="5656263"/>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179A93E-6959-CDFE-B198-70B3CE3097AE}"/>
              </a:ext>
            </a:extLst>
          </p:cNvPr>
          <p:cNvSpPr>
            <a:spLocks noGrp="1"/>
          </p:cNvSpPr>
          <p:nvPr>
            <p:ph type="dt" sz="half" idx="10"/>
          </p:nvPr>
        </p:nvSpPr>
        <p:spPr/>
        <p:txBody>
          <a:bodyPr/>
          <a:lstStyle>
            <a:lvl1pPr>
              <a:defRPr u="sng"/>
            </a:lvl1pPr>
          </a:lstStyle>
          <a:p>
            <a:pPr>
              <a:defRPr/>
            </a:pPr>
            <a:r>
              <a:rPr lang="fr-FR" altLang="fr-FR"/>
              <a:t>August 2023</a:t>
            </a:r>
          </a:p>
        </p:txBody>
      </p:sp>
      <p:sp>
        <p:nvSpPr>
          <p:cNvPr id="5" name="Espace réservé du pied de page 4">
            <a:extLst>
              <a:ext uri="{FF2B5EF4-FFF2-40B4-BE49-F238E27FC236}">
                <a16:creationId xmlns:a16="http://schemas.microsoft.com/office/drawing/2014/main" id="{2AEF44E3-98F8-B1DA-3C3A-47B7E508647F}"/>
              </a:ext>
            </a:extLst>
          </p:cNvPr>
          <p:cNvSpPr>
            <a:spLocks noGrp="1"/>
          </p:cNvSpPr>
          <p:nvPr>
            <p:ph type="ftr" sz="quarter" idx="11"/>
          </p:nvPr>
        </p:nvSpPr>
        <p:spPr/>
        <p:txBody>
          <a:bodyPr/>
          <a:lstStyle>
            <a:lvl1pPr>
              <a:defRPr u="sng"/>
            </a:lvl1pPr>
          </a:lstStyle>
          <a:p>
            <a:pPr>
              <a:defRPr/>
            </a:pPr>
            <a:r>
              <a:rPr lang="fr-FR" altLang="fr-FR"/>
              <a:t>TIPP School </a:t>
            </a:r>
          </a:p>
        </p:txBody>
      </p:sp>
      <p:sp>
        <p:nvSpPr>
          <p:cNvPr id="6" name="Espace réservé du numéro de diapositive 5">
            <a:extLst>
              <a:ext uri="{FF2B5EF4-FFF2-40B4-BE49-F238E27FC236}">
                <a16:creationId xmlns:a16="http://schemas.microsoft.com/office/drawing/2014/main" id="{2993204D-189A-6B27-8ADE-D3DFF6D9B9B0}"/>
              </a:ext>
            </a:extLst>
          </p:cNvPr>
          <p:cNvSpPr>
            <a:spLocks noGrp="1"/>
          </p:cNvSpPr>
          <p:nvPr>
            <p:ph type="sldNum" sz="quarter" idx="12"/>
          </p:nvPr>
        </p:nvSpPr>
        <p:spPr/>
        <p:txBody>
          <a:bodyPr/>
          <a:lstStyle>
            <a:lvl1pPr>
              <a:defRPr u="sng"/>
            </a:lvl1pPr>
          </a:lstStyle>
          <a:p>
            <a:pPr>
              <a:defRPr/>
            </a:pPr>
            <a:fld id="{F002EDB9-1CE1-EF4E-88B7-0B4E3C62FF5F}" type="slidenum">
              <a:rPr lang="fr-FR" altLang="fr-FR"/>
              <a:pPr>
                <a:defRPr/>
              </a:pPr>
              <a:t>‹N°›</a:t>
            </a:fld>
            <a:endParaRPr lang="fr-FR" altLang="fr-FR"/>
          </a:p>
        </p:txBody>
      </p:sp>
    </p:spTree>
    <p:extLst>
      <p:ext uri="{BB962C8B-B14F-4D97-AF65-F5344CB8AC3E}">
        <p14:creationId xmlns:p14="http://schemas.microsoft.com/office/powerpoint/2010/main" val="2970816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cSld name="Titre. 2 contenus et texte">
    <p:spTree>
      <p:nvGrpSpPr>
        <p:cNvPr id="1" name=""/>
        <p:cNvGrpSpPr/>
        <p:nvPr/>
      </p:nvGrpSpPr>
      <p:grpSpPr>
        <a:xfrm>
          <a:off x="0" y="0"/>
          <a:ext cx="0" cy="0"/>
          <a:chOff x="0" y="0"/>
          <a:chExt cx="0" cy="0"/>
        </a:xfrm>
      </p:grpSpPr>
      <p:sp>
        <p:nvSpPr>
          <p:cNvPr id="2" name="Titre 1"/>
          <p:cNvSpPr>
            <a:spLocks noGrp="1"/>
          </p:cNvSpPr>
          <p:nvPr>
            <p:ph type="title"/>
          </p:nvPr>
        </p:nvSpPr>
        <p:spPr>
          <a:xfrm>
            <a:off x="914400" y="0"/>
            <a:ext cx="7086600" cy="838200"/>
          </a:xfrm>
        </p:spPr>
        <p:txBody>
          <a:bodyPr/>
          <a:lstStyle/>
          <a:p>
            <a:r>
              <a:rPr lang="fr-FR"/>
              <a:t>Cliquez et modifiez le titre</a:t>
            </a:r>
          </a:p>
        </p:txBody>
      </p:sp>
      <p:sp>
        <p:nvSpPr>
          <p:cNvPr id="3" name="Espace réservé du contenu 2"/>
          <p:cNvSpPr>
            <a:spLocks noGrp="1"/>
          </p:cNvSpPr>
          <p:nvPr>
            <p:ph sz="quarter" idx="1"/>
          </p:nvPr>
        </p:nvSpPr>
        <p:spPr>
          <a:xfrm>
            <a:off x="739775" y="1066800"/>
            <a:ext cx="4133850" cy="24384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739775" y="3657600"/>
            <a:ext cx="4133850" cy="24384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half" idx="3"/>
          </p:nvPr>
        </p:nvSpPr>
        <p:spPr>
          <a:xfrm>
            <a:off x="5026025" y="1066800"/>
            <a:ext cx="4133850" cy="5029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679827444"/>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2" name="Line 5">
            <a:extLst>
              <a:ext uri="{FF2B5EF4-FFF2-40B4-BE49-F238E27FC236}">
                <a16:creationId xmlns:a16="http://schemas.microsoft.com/office/drawing/2014/main" id="{4F78D6C7-A202-16CB-8673-7C375B605111}"/>
              </a:ext>
            </a:extLst>
          </p:cNvPr>
          <p:cNvSpPr>
            <a:spLocks noChangeShapeType="1"/>
          </p:cNvSpPr>
          <p:nvPr userDrawn="1"/>
        </p:nvSpPr>
        <p:spPr bwMode="auto">
          <a:xfrm>
            <a:off x="0" y="6629400"/>
            <a:ext cx="9906000"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 name="Line 10">
            <a:extLst>
              <a:ext uri="{FF2B5EF4-FFF2-40B4-BE49-F238E27FC236}">
                <a16:creationId xmlns:a16="http://schemas.microsoft.com/office/drawing/2014/main" id="{29110423-EBE8-5487-0FE5-104BFAA58A65}"/>
              </a:ext>
            </a:extLst>
          </p:cNvPr>
          <p:cNvSpPr>
            <a:spLocks noChangeShapeType="1"/>
          </p:cNvSpPr>
          <p:nvPr userDrawn="1"/>
        </p:nvSpPr>
        <p:spPr bwMode="auto">
          <a:xfrm>
            <a:off x="0" y="685800"/>
            <a:ext cx="9906000" cy="0"/>
          </a:xfrm>
          <a:prstGeom prst="line">
            <a:avLst/>
          </a:prstGeom>
          <a:noFill/>
          <a:ln w="25400">
            <a:solidFill>
              <a:srgbClr val="008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5" name="Picture 37">
            <a:extLst>
              <a:ext uri="{FF2B5EF4-FFF2-40B4-BE49-F238E27FC236}">
                <a16:creationId xmlns:a16="http://schemas.microsoft.com/office/drawing/2014/main" id="{6853EBAD-8601-863C-68DF-39EA4A615BF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3050" y="128588"/>
            <a:ext cx="12382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ußzeilenplatzhalter 4">
            <a:extLst>
              <a:ext uri="{FF2B5EF4-FFF2-40B4-BE49-F238E27FC236}">
                <a16:creationId xmlns:a16="http://schemas.microsoft.com/office/drawing/2014/main" id="{C960617B-65C4-DBDC-A39A-E19C2E943CC8}"/>
              </a:ext>
            </a:extLst>
          </p:cNvPr>
          <p:cNvSpPr>
            <a:spLocks/>
          </p:cNvSpPr>
          <p:nvPr/>
        </p:nvSpPr>
        <p:spPr bwMode="auto">
          <a:xfrm>
            <a:off x="350838" y="6661150"/>
            <a:ext cx="1539875" cy="196850"/>
          </a:xfrm>
          <a:prstGeom prst="rect">
            <a:avLst/>
          </a:prstGeom>
          <a:noFill/>
          <a:ln>
            <a:noFill/>
          </a:ln>
        </p:spPr>
        <p:txBody>
          <a:bodyPr lIns="0" tIns="0" rIns="0" bIns="0"/>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eaLnBrk="1" hangingPunct="1">
              <a:defRPr/>
            </a:pPr>
            <a:r>
              <a:rPr lang="de-DE" altLang="fr-FR" sz="3200" u="none">
                <a:solidFill>
                  <a:srgbClr val="FFFFFF"/>
                </a:solidFill>
              </a:rPr>
              <a:t>Stefan Ritt</a:t>
            </a:r>
          </a:p>
        </p:txBody>
      </p:sp>
      <p:sp>
        <p:nvSpPr>
          <p:cNvPr id="7" name="Datumsplatzhalter 3">
            <a:extLst>
              <a:ext uri="{FF2B5EF4-FFF2-40B4-BE49-F238E27FC236}">
                <a16:creationId xmlns:a16="http://schemas.microsoft.com/office/drawing/2014/main" id="{C6F6A6AB-4A18-410B-F8E0-AA2CCC3E19C8}"/>
              </a:ext>
            </a:extLst>
          </p:cNvPr>
          <p:cNvSpPr>
            <a:spLocks/>
          </p:cNvSpPr>
          <p:nvPr/>
        </p:nvSpPr>
        <p:spPr bwMode="auto">
          <a:xfrm>
            <a:off x="8915400" y="6661150"/>
            <a:ext cx="639763" cy="196850"/>
          </a:xfrm>
          <a:prstGeom prst="rect">
            <a:avLst/>
          </a:prstGeom>
          <a:noFill/>
          <a:ln>
            <a:noFill/>
          </a:ln>
        </p:spPr>
        <p:txBody>
          <a:bodyPr lIns="0" tIns="0" rIns="0" bIns="0"/>
          <a:lstStyle>
            <a:lvl1pPr>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algn="r" eaLnBrk="1" hangingPunct="1">
              <a:defRPr/>
            </a:pPr>
            <a:fld id="{6D210F20-547B-B544-B8E3-185B3A397516}" type="slidenum">
              <a:rPr lang="en-US" altLang="fr-FR" sz="3200" u="none" smtClean="0">
                <a:solidFill>
                  <a:srgbClr val="FFFFFF"/>
                </a:solidFill>
              </a:rPr>
              <a:pPr algn="r" eaLnBrk="1" hangingPunct="1">
                <a:defRPr/>
              </a:pPr>
              <a:t>‹N°›</a:t>
            </a:fld>
            <a:r>
              <a:rPr lang="en-US" altLang="fr-FR" sz="3200" u="none">
                <a:solidFill>
                  <a:srgbClr val="FFFFFF"/>
                </a:solidFill>
              </a:rPr>
              <a:t>/33</a:t>
            </a:r>
            <a:endParaRPr lang="de-DE" altLang="fr-FR" sz="3200" u="none">
              <a:solidFill>
                <a:srgbClr val="FFFFFF"/>
              </a:solidFill>
            </a:endParaRPr>
          </a:p>
        </p:txBody>
      </p:sp>
      <p:sp>
        <p:nvSpPr>
          <p:cNvPr id="3" name="Inhaltsplatzhalter 2"/>
          <p:cNvSpPr>
            <a:spLocks noGrp="1"/>
          </p:cNvSpPr>
          <p:nvPr>
            <p:ph idx="1"/>
          </p:nvPr>
        </p:nvSpPr>
        <p:spPr>
          <a:xfrm>
            <a:off x="331500" y="900000"/>
            <a:ext cx="9244300" cy="5653200"/>
          </a:xfrm>
          <a:noFill/>
        </p:spPr>
        <p:txBody>
          <a:bodyPr/>
          <a:lstStyle>
            <a:lvl1pPr marL="0" indent="0">
              <a:spcBef>
                <a:spcPts val="0"/>
              </a:spcBef>
              <a:tabLst/>
              <a:defRPr sz="1700"/>
            </a:lvl1pPr>
            <a:lvl2pPr marL="179388" indent="-179388">
              <a:spcBef>
                <a:spcPts val="0"/>
              </a:spcBef>
              <a:buFont typeface="Lucida Grande"/>
              <a:buChar char="•"/>
              <a:tabLst/>
              <a:defRPr sz="1700"/>
            </a:lvl2pPr>
            <a:lvl3pPr marL="358775" indent="-179388">
              <a:spcBef>
                <a:spcPts val="0"/>
              </a:spcBef>
              <a:buFont typeface="Lucida Grande"/>
              <a:buChar char="–"/>
              <a:tabLst/>
              <a:defRPr sz="1700"/>
            </a:lvl3pPr>
            <a:lvl4pPr marL="627063" indent="-179388">
              <a:spcBef>
                <a:spcPts val="0"/>
              </a:spcBef>
              <a:tabLst/>
              <a:defRPr sz="1700"/>
            </a:lvl4pPr>
            <a:lvl5pPr marL="1435100" indent="-182563">
              <a:buNone/>
              <a:tabLst/>
              <a:defRPr sz="1500"/>
            </a:lvl5pPr>
          </a:lstStyle>
          <a:p>
            <a:pPr lvl="0"/>
            <a:r>
              <a:rPr lang="de-CH" dirty="0"/>
              <a:t>Mastertextformat bearbeiten</a:t>
            </a:r>
          </a:p>
          <a:p>
            <a:pPr lvl="1"/>
            <a:r>
              <a:rPr lang="de-CH" dirty="0"/>
              <a:t>Zweite Ebene</a:t>
            </a:r>
          </a:p>
          <a:p>
            <a:pPr lvl="2"/>
            <a:r>
              <a:rPr lang="de-CH" dirty="0"/>
              <a:t>Dritte Ebene</a:t>
            </a:r>
          </a:p>
          <a:p>
            <a:pPr lvl="3"/>
            <a:r>
              <a:rPr lang="de-CH" dirty="0"/>
              <a:t>Vierte Ebene</a:t>
            </a:r>
            <a:endParaRPr lang="de-DE" dirty="0"/>
          </a:p>
        </p:txBody>
      </p:sp>
      <p:sp>
        <p:nvSpPr>
          <p:cNvPr id="9" name="Title 8"/>
          <p:cNvSpPr>
            <a:spLocks noGrp="1" noChangeArrowheads="1"/>
          </p:cNvSpPr>
          <p:nvPr>
            <p:ph type="title"/>
          </p:nvPr>
        </p:nvSpPr>
        <p:spPr bwMode="auto">
          <a:xfrm>
            <a:off x="1755000" y="144007"/>
            <a:ext cx="7820800" cy="550333"/>
          </a:xfrm>
          <a:prstGeom prst="rect">
            <a:avLst/>
          </a:prstGeom>
          <a:noFill/>
          <a:ln w="9525">
            <a:noFill/>
            <a:miter lim="800000"/>
            <a:headEnd/>
            <a:tailEnd/>
          </a:ln>
        </p:spPr>
        <p:txBody>
          <a:bodyPr/>
          <a:lstStyle/>
          <a:p>
            <a:pPr lvl="0"/>
            <a:r>
              <a:rPr lang="en-GB" dirty="0" err="1"/>
              <a:t>Mastertitelformat</a:t>
            </a:r>
            <a:r>
              <a:rPr lang="en-GB" dirty="0"/>
              <a:t> </a:t>
            </a:r>
            <a:r>
              <a:rPr lang="en-GB" dirty="0" err="1"/>
              <a:t>bearbeiten</a:t>
            </a:r>
            <a:endParaRPr lang="en-GB" dirty="0"/>
          </a:p>
        </p:txBody>
      </p:sp>
      <p:sp>
        <p:nvSpPr>
          <p:cNvPr id="8" name="Datumsplatzhalter 3">
            <a:extLst>
              <a:ext uri="{FF2B5EF4-FFF2-40B4-BE49-F238E27FC236}">
                <a16:creationId xmlns:a16="http://schemas.microsoft.com/office/drawing/2014/main" id="{CFFD539C-9BA0-9D76-E773-E47F641D0674}"/>
              </a:ext>
            </a:extLst>
          </p:cNvPr>
          <p:cNvSpPr>
            <a:spLocks noGrp="1"/>
          </p:cNvSpPr>
          <p:nvPr>
            <p:ph type="dt" sz="half" idx="10"/>
          </p:nvPr>
        </p:nvSpPr>
        <p:spPr/>
        <p:txBody>
          <a:bodyPr/>
          <a:lstStyle>
            <a:lvl1pPr>
              <a:defRPr u="sng">
                <a:latin typeface="Arial" charset="0"/>
                <a:ea typeface="ＭＳ Ｐゴシック" charset="0"/>
                <a:cs typeface="ＭＳ Ｐゴシック" charset="0"/>
              </a:defRPr>
            </a:lvl1pPr>
          </a:lstStyle>
          <a:p>
            <a:pPr>
              <a:defRPr/>
            </a:pPr>
            <a:r>
              <a:rPr lang="fr-FR"/>
              <a:t>August 2023</a:t>
            </a:r>
            <a:endParaRPr lang="de-DE"/>
          </a:p>
        </p:txBody>
      </p:sp>
      <p:sp>
        <p:nvSpPr>
          <p:cNvPr id="10" name="Fußzeilenplatzhalter 4">
            <a:extLst>
              <a:ext uri="{FF2B5EF4-FFF2-40B4-BE49-F238E27FC236}">
                <a16:creationId xmlns:a16="http://schemas.microsoft.com/office/drawing/2014/main" id="{A863100A-3D36-3311-9458-98C205CF97CA}"/>
              </a:ext>
            </a:extLst>
          </p:cNvPr>
          <p:cNvSpPr>
            <a:spLocks noGrp="1"/>
          </p:cNvSpPr>
          <p:nvPr>
            <p:ph type="ftr" sz="quarter" idx="11"/>
          </p:nvPr>
        </p:nvSpPr>
        <p:spPr/>
        <p:txBody>
          <a:bodyPr/>
          <a:lstStyle>
            <a:lvl1pPr>
              <a:defRPr u="sng"/>
            </a:lvl1pPr>
          </a:lstStyle>
          <a:p>
            <a:pPr>
              <a:defRPr/>
            </a:pPr>
            <a:r>
              <a:rPr lang="de-DE" altLang="fr-FR"/>
              <a:t>TIPP School </a:t>
            </a:r>
          </a:p>
        </p:txBody>
      </p:sp>
    </p:spTree>
    <p:extLst>
      <p:ext uri="{BB962C8B-B14F-4D97-AF65-F5344CB8AC3E}">
        <p14:creationId xmlns:p14="http://schemas.microsoft.com/office/powerpoint/2010/main" val="291183032"/>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906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6" name="Freeform 4"/>
            <p:cNvSpPr>
              <a:spLocks/>
            </p:cNvSpPr>
            <p:nvPr/>
          </p:nvSpPr>
          <p:spPr bwMode="hidden">
            <a:xfrm>
              <a:off x="149" y="0"/>
              <a:ext cx="5610"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fr-FR">
                <a:cs typeface="+mn-cs"/>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22" name="Freeform 20"/>
            <p:cNvSpPr>
              <a:spLocks/>
            </p:cNvSpPr>
            <p:nvPr/>
          </p:nvSpPr>
          <p:spPr bwMode="hidden">
            <a:xfrm>
              <a:off x="2454" y="0"/>
              <a:ext cx="3114"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fr-FR">
                <a:cs typeface="+mn-cs"/>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28" name="Freeform 26"/>
            <p:cNvSpPr>
              <a:spLocks/>
            </p:cNvSpPr>
            <p:nvPr/>
          </p:nvSpPr>
          <p:spPr bwMode="hidden">
            <a:xfrm>
              <a:off x="5107" y="0"/>
              <a:ext cx="570"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31" name="Freeform 29"/>
            <p:cNvSpPr>
              <a:spLocks/>
            </p:cNvSpPr>
            <p:nvPr/>
          </p:nvSpPr>
          <p:spPr bwMode="hidden">
            <a:xfrm>
              <a:off x="2" y="1601"/>
              <a:ext cx="5754"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33" name="Freeform 31"/>
            <p:cNvSpPr>
              <a:spLocks/>
            </p:cNvSpPr>
            <p:nvPr/>
          </p:nvSpPr>
          <p:spPr bwMode="hidden">
            <a:xfrm>
              <a:off x="2" y="2152"/>
              <a:ext cx="5754"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34" name="Freeform 32"/>
            <p:cNvSpPr>
              <a:spLocks/>
            </p:cNvSpPr>
            <p:nvPr/>
          </p:nvSpPr>
          <p:spPr bwMode="hidden">
            <a:xfrm>
              <a:off x="2" y="3177"/>
              <a:ext cx="5754"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35" name="Freeform 33"/>
            <p:cNvSpPr>
              <a:spLocks/>
            </p:cNvSpPr>
            <p:nvPr/>
          </p:nvSpPr>
          <p:spPr bwMode="hidden">
            <a:xfrm>
              <a:off x="1297" y="0"/>
              <a:ext cx="4458"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37" name="Freeform 35"/>
            <p:cNvSpPr>
              <a:spLocks/>
            </p:cNvSpPr>
            <p:nvPr/>
          </p:nvSpPr>
          <p:spPr bwMode="hidden">
            <a:xfrm>
              <a:off x="3950" y="0"/>
              <a:ext cx="1806"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39" name="Freeform 37"/>
            <p:cNvSpPr>
              <a:spLocks/>
            </p:cNvSpPr>
            <p:nvPr/>
          </p:nvSpPr>
          <p:spPr bwMode="hidden">
            <a:xfrm>
              <a:off x="4694" y="0"/>
              <a:ext cx="1062"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40" name="Freeform 38"/>
            <p:cNvSpPr>
              <a:spLocks/>
            </p:cNvSpPr>
            <p:nvPr/>
          </p:nvSpPr>
          <p:spPr bwMode="hidden">
            <a:xfrm>
              <a:off x="4981" y="0"/>
              <a:ext cx="774"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grpSp>
      </p:grpSp>
      <p:graphicFrame>
        <p:nvGraphicFramePr>
          <p:cNvPr id="44" name="Object 47"/>
          <p:cNvGraphicFramePr>
            <a:graphicFrameLocks noChangeAspect="1"/>
          </p:cNvGraphicFramePr>
          <p:nvPr userDrawn="1"/>
        </p:nvGraphicFramePr>
        <p:xfrm>
          <a:off x="8610600" y="152400"/>
          <a:ext cx="1073150" cy="488950"/>
        </p:xfrm>
        <a:graphic>
          <a:graphicData uri="http://schemas.openxmlformats.org/presentationml/2006/ole">
            <mc:AlternateContent xmlns:mc="http://schemas.openxmlformats.org/markup-compatibility/2006">
              <mc:Choice xmlns:v="urn:schemas-microsoft-com:vml" Requires="v">
                <p:oleObj name="Image Bitmap" r:id="rId2" imgW="4610744" imgH="1819529" progId="Paint.Picture">
                  <p:embed/>
                </p:oleObj>
              </mc:Choice>
              <mc:Fallback>
                <p:oleObj name="Image Bitmap" r:id="rId2" imgW="4610744" imgH="1819529" progId="Paint.Picture">
                  <p:embed/>
                  <p:pic>
                    <p:nvPicPr>
                      <p:cNvPr id="44" name="Object 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152400"/>
                        <a:ext cx="1073150" cy="4889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94250" name="Rectangle 42"/>
          <p:cNvSpPr>
            <a:spLocks noGrp="1" noChangeArrowheads="1"/>
          </p:cNvSpPr>
          <p:nvPr>
            <p:ph type="ctrTitle" sz="quarter"/>
          </p:nvPr>
        </p:nvSpPr>
        <p:spPr>
          <a:xfrm>
            <a:off x="152400" y="260350"/>
            <a:ext cx="8915400" cy="1828800"/>
          </a:xfrm>
        </p:spPr>
        <p:txBody>
          <a:bodyPr/>
          <a:lstStyle>
            <a:lvl1pPr>
              <a:defRPr sz="2000"/>
            </a:lvl1pPr>
          </a:lstStyle>
          <a:p>
            <a:pPr lvl="0"/>
            <a:r>
              <a:rPr lang="fr-FR" noProof="0"/>
              <a:t>Cliquez et modifiez le titre</a:t>
            </a:r>
          </a:p>
        </p:txBody>
      </p:sp>
      <p:sp>
        <p:nvSpPr>
          <p:cNvPr id="94251" name="Rectangle 43"/>
          <p:cNvSpPr>
            <a:spLocks noGrp="1" noChangeArrowheads="1"/>
          </p:cNvSpPr>
          <p:nvPr>
            <p:ph type="subTitle" sz="quarter" idx="1"/>
          </p:nvPr>
        </p:nvSpPr>
        <p:spPr>
          <a:xfrm>
            <a:off x="2216150" y="2492375"/>
            <a:ext cx="6934200" cy="1752600"/>
          </a:xfrm>
        </p:spPr>
        <p:txBody>
          <a:bodyPr/>
          <a:lstStyle>
            <a:lvl1pPr marL="0" indent="0" algn="ctr">
              <a:buFont typeface="Wingdings" charset="0"/>
              <a:buNone/>
              <a:defRPr sz="2400">
                <a:solidFill>
                  <a:srgbClr val="FFFF00"/>
                </a:solidFill>
              </a:defRPr>
            </a:lvl1pPr>
          </a:lstStyle>
          <a:p>
            <a:pPr lvl="0"/>
            <a:r>
              <a:rPr lang="fr-FR" noProof="0"/>
              <a:t>Cliquez pour modifier le style des sous-titres du masque</a:t>
            </a:r>
          </a:p>
        </p:txBody>
      </p:sp>
      <p:sp>
        <p:nvSpPr>
          <p:cNvPr id="45" name="Rectangle 44"/>
          <p:cNvSpPr>
            <a:spLocks noGrp="1" noChangeArrowheads="1"/>
          </p:cNvSpPr>
          <p:nvPr>
            <p:ph type="dt" sz="quarter" idx="10"/>
          </p:nvPr>
        </p:nvSpPr>
        <p:spPr/>
        <p:txBody>
          <a:bodyPr/>
          <a:lstStyle>
            <a:lvl1pPr>
              <a:defRPr/>
            </a:lvl1pPr>
          </a:lstStyle>
          <a:p>
            <a:pPr>
              <a:defRPr/>
            </a:pPr>
            <a:r>
              <a:rPr lang="fr-FR"/>
              <a:t>August 2023</a:t>
            </a:r>
          </a:p>
        </p:txBody>
      </p:sp>
      <p:sp>
        <p:nvSpPr>
          <p:cNvPr id="46" name="Rectangle 45"/>
          <p:cNvSpPr>
            <a:spLocks noGrp="1" noChangeArrowheads="1"/>
          </p:cNvSpPr>
          <p:nvPr>
            <p:ph type="ftr" sz="quarter" idx="11"/>
          </p:nvPr>
        </p:nvSpPr>
        <p:spPr/>
        <p:txBody>
          <a:bodyPr/>
          <a:lstStyle>
            <a:lvl1pPr>
              <a:defRPr/>
            </a:lvl1pPr>
          </a:lstStyle>
          <a:p>
            <a:pPr>
              <a:defRPr/>
            </a:pPr>
            <a:r>
              <a:rPr lang="fr-FR"/>
              <a:t>TIPP School </a:t>
            </a:r>
          </a:p>
        </p:txBody>
      </p:sp>
      <p:sp>
        <p:nvSpPr>
          <p:cNvPr id="47" name="Rectangle 46"/>
          <p:cNvSpPr>
            <a:spLocks noGrp="1" noChangeArrowheads="1"/>
          </p:cNvSpPr>
          <p:nvPr>
            <p:ph type="sldNum" sz="quarter" idx="12"/>
          </p:nvPr>
        </p:nvSpPr>
        <p:spPr/>
        <p:txBody>
          <a:bodyPr/>
          <a:lstStyle>
            <a:lvl1pPr>
              <a:defRPr/>
            </a:lvl1pPr>
          </a:lstStyle>
          <a:p>
            <a:pPr>
              <a:defRPr/>
            </a:pPr>
            <a:fld id="{BB1DC550-E8D9-1745-950B-A31661DB0502}" type="slidenum">
              <a:rPr lang="fr-FR"/>
              <a:pPr>
                <a:defRPr/>
              </a:pPr>
              <a:t>‹N°›</a:t>
            </a:fld>
            <a:endParaRPr lang="fr-FR"/>
          </a:p>
        </p:txBody>
      </p:sp>
    </p:spTree>
    <p:extLst>
      <p:ext uri="{BB962C8B-B14F-4D97-AF65-F5344CB8AC3E}">
        <p14:creationId xmlns:p14="http://schemas.microsoft.com/office/powerpoint/2010/main" val="18420711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4"/>
          <p:cNvSpPr>
            <a:spLocks noGrp="1" noChangeArrowheads="1"/>
          </p:cNvSpPr>
          <p:nvPr>
            <p:ph type="dt" sz="half" idx="10"/>
          </p:nvPr>
        </p:nvSpPr>
        <p:spPr>
          <a:ln/>
        </p:spPr>
        <p:txBody>
          <a:bodyPr/>
          <a:lstStyle>
            <a:lvl1pPr>
              <a:defRPr/>
            </a:lvl1pPr>
          </a:lstStyle>
          <a:p>
            <a:pPr>
              <a:defRPr/>
            </a:pPr>
            <a:r>
              <a:rPr lang="fr-FR"/>
              <a:t>August 2023</a:t>
            </a:r>
          </a:p>
        </p:txBody>
      </p:sp>
      <p:sp>
        <p:nvSpPr>
          <p:cNvPr id="5" name="Rectangle 45"/>
          <p:cNvSpPr>
            <a:spLocks noGrp="1" noChangeArrowheads="1"/>
          </p:cNvSpPr>
          <p:nvPr>
            <p:ph type="ftr" sz="quarter" idx="11"/>
          </p:nvPr>
        </p:nvSpPr>
        <p:spPr>
          <a:ln/>
        </p:spPr>
        <p:txBody>
          <a:bodyPr/>
          <a:lstStyle>
            <a:lvl1pPr>
              <a:defRPr/>
            </a:lvl1pPr>
          </a:lstStyle>
          <a:p>
            <a:pPr>
              <a:defRPr/>
            </a:pPr>
            <a:r>
              <a:rPr lang="fr-FR"/>
              <a:t>TIPP School </a:t>
            </a:r>
          </a:p>
        </p:txBody>
      </p:sp>
      <p:sp>
        <p:nvSpPr>
          <p:cNvPr id="6" name="Rectangle 46"/>
          <p:cNvSpPr>
            <a:spLocks noGrp="1" noChangeArrowheads="1"/>
          </p:cNvSpPr>
          <p:nvPr>
            <p:ph type="sldNum" sz="quarter" idx="12"/>
          </p:nvPr>
        </p:nvSpPr>
        <p:spPr>
          <a:ln/>
        </p:spPr>
        <p:txBody>
          <a:bodyPr/>
          <a:lstStyle>
            <a:lvl1pPr>
              <a:defRPr/>
            </a:lvl1pPr>
          </a:lstStyle>
          <a:p>
            <a:pPr>
              <a:defRPr/>
            </a:pPr>
            <a:fld id="{9C536B7B-58F0-AA46-A954-80CF1B187DE9}" type="slidenum">
              <a:rPr lang="fr-FR"/>
              <a:pPr>
                <a:defRPr/>
              </a:pPr>
              <a:t>‹N°›</a:t>
            </a:fld>
            <a:endParaRPr lang="fr-FR"/>
          </a:p>
        </p:txBody>
      </p:sp>
    </p:spTree>
    <p:extLst>
      <p:ext uri="{BB962C8B-B14F-4D97-AF65-F5344CB8AC3E}">
        <p14:creationId xmlns:p14="http://schemas.microsoft.com/office/powerpoint/2010/main" val="249320794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82638" y="4406900"/>
            <a:ext cx="84201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4"/>
          <p:cNvSpPr>
            <a:spLocks noGrp="1" noChangeArrowheads="1"/>
          </p:cNvSpPr>
          <p:nvPr>
            <p:ph type="dt" sz="half" idx="10"/>
          </p:nvPr>
        </p:nvSpPr>
        <p:spPr>
          <a:ln/>
        </p:spPr>
        <p:txBody>
          <a:bodyPr/>
          <a:lstStyle>
            <a:lvl1pPr>
              <a:defRPr/>
            </a:lvl1pPr>
          </a:lstStyle>
          <a:p>
            <a:pPr>
              <a:defRPr/>
            </a:pPr>
            <a:r>
              <a:rPr lang="fr-FR"/>
              <a:t>August 2023</a:t>
            </a:r>
          </a:p>
        </p:txBody>
      </p:sp>
      <p:sp>
        <p:nvSpPr>
          <p:cNvPr id="5" name="Rectangle 45"/>
          <p:cNvSpPr>
            <a:spLocks noGrp="1" noChangeArrowheads="1"/>
          </p:cNvSpPr>
          <p:nvPr>
            <p:ph type="ftr" sz="quarter" idx="11"/>
          </p:nvPr>
        </p:nvSpPr>
        <p:spPr>
          <a:ln/>
        </p:spPr>
        <p:txBody>
          <a:bodyPr/>
          <a:lstStyle>
            <a:lvl1pPr>
              <a:defRPr/>
            </a:lvl1pPr>
          </a:lstStyle>
          <a:p>
            <a:pPr>
              <a:defRPr/>
            </a:pPr>
            <a:r>
              <a:rPr lang="fr-FR"/>
              <a:t>TIPP School </a:t>
            </a:r>
          </a:p>
        </p:txBody>
      </p:sp>
      <p:sp>
        <p:nvSpPr>
          <p:cNvPr id="6" name="Rectangle 46"/>
          <p:cNvSpPr>
            <a:spLocks noGrp="1" noChangeArrowheads="1"/>
          </p:cNvSpPr>
          <p:nvPr>
            <p:ph type="sldNum" sz="quarter" idx="12"/>
          </p:nvPr>
        </p:nvSpPr>
        <p:spPr>
          <a:ln/>
        </p:spPr>
        <p:txBody>
          <a:bodyPr/>
          <a:lstStyle>
            <a:lvl1pPr>
              <a:defRPr/>
            </a:lvl1pPr>
          </a:lstStyle>
          <a:p>
            <a:pPr>
              <a:defRPr/>
            </a:pPr>
            <a:fld id="{798B8FAA-BFBD-4844-9441-13933A9D1F97}" type="slidenum">
              <a:rPr lang="fr-FR"/>
              <a:pPr>
                <a:defRPr/>
              </a:pPr>
              <a:t>‹N°›</a:t>
            </a:fld>
            <a:endParaRPr lang="fr-FR"/>
          </a:p>
        </p:txBody>
      </p:sp>
    </p:spTree>
    <p:extLst>
      <p:ext uri="{BB962C8B-B14F-4D97-AF65-F5344CB8AC3E}">
        <p14:creationId xmlns:p14="http://schemas.microsoft.com/office/powerpoint/2010/main" val="12482777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152400" y="1125538"/>
            <a:ext cx="3775075"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079875" y="1125538"/>
            <a:ext cx="3776663"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4"/>
          <p:cNvSpPr>
            <a:spLocks noGrp="1" noChangeArrowheads="1"/>
          </p:cNvSpPr>
          <p:nvPr>
            <p:ph type="dt" sz="half" idx="10"/>
          </p:nvPr>
        </p:nvSpPr>
        <p:spPr>
          <a:ln/>
        </p:spPr>
        <p:txBody>
          <a:bodyPr/>
          <a:lstStyle>
            <a:lvl1pPr>
              <a:defRPr/>
            </a:lvl1pPr>
          </a:lstStyle>
          <a:p>
            <a:pPr>
              <a:defRPr/>
            </a:pPr>
            <a:r>
              <a:rPr lang="fr-FR"/>
              <a:t>August 2023</a:t>
            </a:r>
          </a:p>
        </p:txBody>
      </p:sp>
      <p:sp>
        <p:nvSpPr>
          <p:cNvPr id="6" name="Rectangle 45"/>
          <p:cNvSpPr>
            <a:spLocks noGrp="1" noChangeArrowheads="1"/>
          </p:cNvSpPr>
          <p:nvPr>
            <p:ph type="ftr" sz="quarter" idx="11"/>
          </p:nvPr>
        </p:nvSpPr>
        <p:spPr>
          <a:ln/>
        </p:spPr>
        <p:txBody>
          <a:bodyPr/>
          <a:lstStyle>
            <a:lvl1pPr>
              <a:defRPr/>
            </a:lvl1pPr>
          </a:lstStyle>
          <a:p>
            <a:pPr>
              <a:defRPr/>
            </a:pPr>
            <a:r>
              <a:rPr lang="fr-FR"/>
              <a:t>TIPP School </a:t>
            </a:r>
          </a:p>
        </p:txBody>
      </p:sp>
      <p:sp>
        <p:nvSpPr>
          <p:cNvPr id="7" name="Rectangle 46"/>
          <p:cNvSpPr>
            <a:spLocks noGrp="1" noChangeArrowheads="1"/>
          </p:cNvSpPr>
          <p:nvPr>
            <p:ph type="sldNum" sz="quarter" idx="12"/>
          </p:nvPr>
        </p:nvSpPr>
        <p:spPr>
          <a:ln/>
        </p:spPr>
        <p:txBody>
          <a:bodyPr/>
          <a:lstStyle>
            <a:lvl1pPr>
              <a:defRPr/>
            </a:lvl1pPr>
          </a:lstStyle>
          <a:p>
            <a:pPr>
              <a:defRPr/>
            </a:pPr>
            <a:fld id="{69B4264F-D9A1-234C-A4FE-59960B56A268}" type="slidenum">
              <a:rPr lang="fr-FR"/>
              <a:pPr>
                <a:defRPr/>
              </a:pPr>
              <a:t>‹N°›</a:t>
            </a:fld>
            <a:endParaRPr lang="fr-FR"/>
          </a:p>
        </p:txBody>
      </p:sp>
    </p:spTree>
    <p:extLst>
      <p:ext uri="{BB962C8B-B14F-4D97-AF65-F5344CB8AC3E}">
        <p14:creationId xmlns:p14="http://schemas.microsoft.com/office/powerpoint/2010/main" val="224632312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95300" y="274638"/>
            <a:ext cx="8915400" cy="1143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4"/>
          <p:cNvSpPr>
            <a:spLocks noGrp="1" noChangeArrowheads="1"/>
          </p:cNvSpPr>
          <p:nvPr>
            <p:ph type="dt" sz="half" idx="10"/>
          </p:nvPr>
        </p:nvSpPr>
        <p:spPr>
          <a:ln/>
        </p:spPr>
        <p:txBody>
          <a:bodyPr/>
          <a:lstStyle>
            <a:lvl1pPr>
              <a:defRPr/>
            </a:lvl1pPr>
          </a:lstStyle>
          <a:p>
            <a:pPr>
              <a:defRPr/>
            </a:pPr>
            <a:r>
              <a:rPr lang="fr-FR"/>
              <a:t>August 2023</a:t>
            </a:r>
          </a:p>
        </p:txBody>
      </p:sp>
      <p:sp>
        <p:nvSpPr>
          <p:cNvPr id="8" name="Rectangle 45"/>
          <p:cNvSpPr>
            <a:spLocks noGrp="1" noChangeArrowheads="1"/>
          </p:cNvSpPr>
          <p:nvPr>
            <p:ph type="ftr" sz="quarter" idx="11"/>
          </p:nvPr>
        </p:nvSpPr>
        <p:spPr>
          <a:ln/>
        </p:spPr>
        <p:txBody>
          <a:bodyPr/>
          <a:lstStyle>
            <a:lvl1pPr>
              <a:defRPr/>
            </a:lvl1pPr>
          </a:lstStyle>
          <a:p>
            <a:pPr>
              <a:defRPr/>
            </a:pPr>
            <a:r>
              <a:rPr lang="fr-FR"/>
              <a:t>TIPP School </a:t>
            </a:r>
          </a:p>
        </p:txBody>
      </p:sp>
      <p:sp>
        <p:nvSpPr>
          <p:cNvPr id="9" name="Rectangle 46"/>
          <p:cNvSpPr>
            <a:spLocks noGrp="1" noChangeArrowheads="1"/>
          </p:cNvSpPr>
          <p:nvPr>
            <p:ph type="sldNum" sz="quarter" idx="12"/>
          </p:nvPr>
        </p:nvSpPr>
        <p:spPr>
          <a:ln/>
        </p:spPr>
        <p:txBody>
          <a:bodyPr/>
          <a:lstStyle>
            <a:lvl1pPr>
              <a:defRPr/>
            </a:lvl1pPr>
          </a:lstStyle>
          <a:p>
            <a:pPr>
              <a:defRPr/>
            </a:pPr>
            <a:fld id="{7593B182-760A-C944-8031-9D7F15FAC859}" type="slidenum">
              <a:rPr lang="fr-FR"/>
              <a:pPr>
                <a:defRPr/>
              </a:pPr>
              <a:t>‹N°›</a:t>
            </a:fld>
            <a:endParaRPr lang="fr-FR"/>
          </a:p>
        </p:txBody>
      </p:sp>
    </p:spTree>
    <p:extLst>
      <p:ext uri="{BB962C8B-B14F-4D97-AF65-F5344CB8AC3E}">
        <p14:creationId xmlns:p14="http://schemas.microsoft.com/office/powerpoint/2010/main" val="7963431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Rectangle 44"/>
          <p:cNvSpPr>
            <a:spLocks noGrp="1" noChangeArrowheads="1"/>
          </p:cNvSpPr>
          <p:nvPr>
            <p:ph type="dt" sz="half" idx="10"/>
          </p:nvPr>
        </p:nvSpPr>
        <p:spPr>
          <a:ln/>
        </p:spPr>
        <p:txBody>
          <a:bodyPr/>
          <a:lstStyle>
            <a:lvl1pPr>
              <a:defRPr/>
            </a:lvl1pPr>
          </a:lstStyle>
          <a:p>
            <a:pPr>
              <a:defRPr/>
            </a:pPr>
            <a:r>
              <a:rPr lang="fr-FR"/>
              <a:t>August 2023</a:t>
            </a:r>
          </a:p>
        </p:txBody>
      </p:sp>
      <p:sp>
        <p:nvSpPr>
          <p:cNvPr id="4" name="Rectangle 45"/>
          <p:cNvSpPr>
            <a:spLocks noGrp="1" noChangeArrowheads="1"/>
          </p:cNvSpPr>
          <p:nvPr>
            <p:ph type="ftr" sz="quarter" idx="11"/>
          </p:nvPr>
        </p:nvSpPr>
        <p:spPr>
          <a:ln/>
        </p:spPr>
        <p:txBody>
          <a:bodyPr/>
          <a:lstStyle>
            <a:lvl1pPr>
              <a:defRPr/>
            </a:lvl1pPr>
          </a:lstStyle>
          <a:p>
            <a:pPr>
              <a:defRPr/>
            </a:pPr>
            <a:r>
              <a:rPr lang="fr-FR"/>
              <a:t>TIPP School </a:t>
            </a:r>
          </a:p>
        </p:txBody>
      </p:sp>
      <p:sp>
        <p:nvSpPr>
          <p:cNvPr id="5" name="Rectangle 46"/>
          <p:cNvSpPr>
            <a:spLocks noGrp="1" noChangeArrowheads="1"/>
          </p:cNvSpPr>
          <p:nvPr>
            <p:ph type="sldNum" sz="quarter" idx="12"/>
          </p:nvPr>
        </p:nvSpPr>
        <p:spPr>
          <a:ln/>
        </p:spPr>
        <p:txBody>
          <a:bodyPr/>
          <a:lstStyle>
            <a:lvl1pPr>
              <a:defRPr/>
            </a:lvl1pPr>
          </a:lstStyle>
          <a:p>
            <a:pPr>
              <a:defRPr/>
            </a:pPr>
            <a:fld id="{663B0C87-1B74-2D4A-A994-87AA111E2334}" type="slidenum">
              <a:rPr lang="fr-FR"/>
              <a:pPr>
                <a:defRPr/>
              </a:pPr>
              <a:t>‹N°›</a:t>
            </a:fld>
            <a:endParaRPr lang="fr-FR"/>
          </a:p>
        </p:txBody>
      </p:sp>
    </p:spTree>
    <p:extLst>
      <p:ext uri="{BB962C8B-B14F-4D97-AF65-F5344CB8AC3E}">
        <p14:creationId xmlns:p14="http://schemas.microsoft.com/office/powerpoint/2010/main" val="663570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r>
              <a:rPr lang="fr-FR"/>
              <a:t>August 2023</a:t>
            </a:r>
          </a:p>
        </p:txBody>
      </p:sp>
      <p:sp>
        <p:nvSpPr>
          <p:cNvPr id="3" name="Rectangle 45"/>
          <p:cNvSpPr>
            <a:spLocks noGrp="1" noChangeArrowheads="1"/>
          </p:cNvSpPr>
          <p:nvPr>
            <p:ph type="ftr" sz="quarter" idx="11"/>
          </p:nvPr>
        </p:nvSpPr>
        <p:spPr>
          <a:ln/>
        </p:spPr>
        <p:txBody>
          <a:bodyPr/>
          <a:lstStyle>
            <a:lvl1pPr>
              <a:defRPr/>
            </a:lvl1pPr>
          </a:lstStyle>
          <a:p>
            <a:pPr>
              <a:defRPr/>
            </a:pPr>
            <a:r>
              <a:rPr lang="fr-FR"/>
              <a:t>TIPP School </a:t>
            </a:r>
          </a:p>
        </p:txBody>
      </p:sp>
      <p:sp>
        <p:nvSpPr>
          <p:cNvPr id="4" name="Rectangle 46"/>
          <p:cNvSpPr>
            <a:spLocks noGrp="1" noChangeArrowheads="1"/>
          </p:cNvSpPr>
          <p:nvPr>
            <p:ph type="sldNum" sz="quarter" idx="12"/>
          </p:nvPr>
        </p:nvSpPr>
        <p:spPr>
          <a:ln/>
        </p:spPr>
        <p:txBody>
          <a:bodyPr/>
          <a:lstStyle>
            <a:lvl1pPr>
              <a:defRPr/>
            </a:lvl1pPr>
          </a:lstStyle>
          <a:p>
            <a:pPr>
              <a:defRPr/>
            </a:pPr>
            <a:fld id="{60912FFC-F1A3-2C40-91BC-3868B2F5BA96}" type="slidenum">
              <a:rPr lang="fr-FR"/>
              <a:pPr>
                <a:defRPr/>
              </a:pPr>
              <a:t>‹N°›</a:t>
            </a:fld>
            <a:endParaRPr lang="fr-FR"/>
          </a:p>
        </p:txBody>
      </p:sp>
    </p:spTree>
    <p:extLst>
      <p:ext uri="{BB962C8B-B14F-4D97-AF65-F5344CB8AC3E}">
        <p14:creationId xmlns:p14="http://schemas.microsoft.com/office/powerpoint/2010/main" val="290986325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95300" y="273050"/>
            <a:ext cx="3259138"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4"/>
          <p:cNvSpPr>
            <a:spLocks noGrp="1" noChangeArrowheads="1"/>
          </p:cNvSpPr>
          <p:nvPr>
            <p:ph type="dt" sz="half" idx="10"/>
          </p:nvPr>
        </p:nvSpPr>
        <p:spPr>
          <a:ln/>
        </p:spPr>
        <p:txBody>
          <a:bodyPr/>
          <a:lstStyle>
            <a:lvl1pPr>
              <a:defRPr/>
            </a:lvl1pPr>
          </a:lstStyle>
          <a:p>
            <a:pPr>
              <a:defRPr/>
            </a:pPr>
            <a:r>
              <a:rPr lang="fr-FR"/>
              <a:t>August 2023</a:t>
            </a:r>
          </a:p>
        </p:txBody>
      </p:sp>
      <p:sp>
        <p:nvSpPr>
          <p:cNvPr id="6" name="Rectangle 45"/>
          <p:cNvSpPr>
            <a:spLocks noGrp="1" noChangeArrowheads="1"/>
          </p:cNvSpPr>
          <p:nvPr>
            <p:ph type="ftr" sz="quarter" idx="11"/>
          </p:nvPr>
        </p:nvSpPr>
        <p:spPr>
          <a:ln/>
        </p:spPr>
        <p:txBody>
          <a:bodyPr/>
          <a:lstStyle>
            <a:lvl1pPr>
              <a:defRPr/>
            </a:lvl1pPr>
          </a:lstStyle>
          <a:p>
            <a:pPr>
              <a:defRPr/>
            </a:pPr>
            <a:r>
              <a:rPr lang="fr-FR"/>
              <a:t>TIPP School </a:t>
            </a:r>
          </a:p>
        </p:txBody>
      </p:sp>
      <p:sp>
        <p:nvSpPr>
          <p:cNvPr id="7" name="Rectangle 46"/>
          <p:cNvSpPr>
            <a:spLocks noGrp="1" noChangeArrowheads="1"/>
          </p:cNvSpPr>
          <p:nvPr>
            <p:ph type="sldNum" sz="quarter" idx="12"/>
          </p:nvPr>
        </p:nvSpPr>
        <p:spPr>
          <a:ln/>
        </p:spPr>
        <p:txBody>
          <a:bodyPr/>
          <a:lstStyle>
            <a:lvl1pPr>
              <a:defRPr/>
            </a:lvl1pPr>
          </a:lstStyle>
          <a:p>
            <a:pPr>
              <a:defRPr/>
            </a:pPr>
            <a:fld id="{E03C57E7-9EDE-2546-93D9-48A9EC92E17E}" type="slidenum">
              <a:rPr lang="fr-FR"/>
              <a:pPr>
                <a:defRPr/>
              </a:pPr>
              <a:t>‹N°›</a:t>
            </a:fld>
            <a:endParaRPr lang="fr-FR"/>
          </a:p>
        </p:txBody>
      </p:sp>
    </p:spTree>
    <p:extLst>
      <p:ext uri="{BB962C8B-B14F-4D97-AF65-F5344CB8AC3E}">
        <p14:creationId xmlns:p14="http://schemas.microsoft.com/office/powerpoint/2010/main" val="14229939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941513" y="4800600"/>
            <a:ext cx="59436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4"/>
          <p:cNvSpPr>
            <a:spLocks noGrp="1" noChangeArrowheads="1"/>
          </p:cNvSpPr>
          <p:nvPr>
            <p:ph type="dt" sz="half" idx="10"/>
          </p:nvPr>
        </p:nvSpPr>
        <p:spPr>
          <a:ln/>
        </p:spPr>
        <p:txBody>
          <a:bodyPr/>
          <a:lstStyle>
            <a:lvl1pPr>
              <a:defRPr/>
            </a:lvl1pPr>
          </a:lstStyle>
          <a:p>
            <a:pPr>
              <a:defRPr/>
            </a:pPr>
            <a:r>
              <a:rPr lang="fr-FR"/>
              <a:t>August 2023</a:t>
            </a:r>
          </a:p>
        </p:txBody>
      </p:sp>
      <p:sp>
        <p:nvSpPr>
          <p:cNvPr id="6" name="Rectangle 45"/>
          <p:cNvSpPr>
            <a:spLocks noGrp="1" noChangeArrowheads="1"/>
          </p:cNvSpPr>
          <p:nvPr>
            <p:ph type="ftr" sz="quarter" idx="11"/>
          </p:nvPr>
        </p:nvSpPr>
        <p:spPr>
          <a:ln/>
        </p:spPr>
        <p:txBody>
          <a:bodyPr/>
          <a:lstStyle>
            <a:lvl1pPr>
              <a:defRPr/>
            </a:lvl1pPr>
          </a:lstStyle>
          <a:p>
            <a:pPr>
              <a:defRPr/>
            </a:pPr>
            <a:r>
              <a:rPr lang="fr-FR"/>
              <a:t>TIPP School </a:t>
            </a:r>
          </a:p>
        </p:txBody>
      </p:sp>
      <p:sp>
        <p:nvSpPr>
          <p:cNvPr id="7" name="Rectangle 46"/>
          <p:cNvSpPr>
            <a:spLocks noGrp="1" noChangeArrowheads="1"/>
          </p:cNvSpPr>
          <p:nvPr>
            <p:ph type="sldNum" sz="quarter" idx="12"/>
          </p:nvPr>
        </p:nvSpPr>
        <p:spPr>
          <a:ln/>
        </p:spPr>
        <p:txBody>
          <a:bodyPr/>
          <a:lstStyle>
            <a:lvl1pPr>
              <a:defRPr/>
            </a:lvl1pPr>
          </a:lstStyle>
          <a:p>
            <a:pPr>
              <a:defRPr/>
            </a:pPr>
            <a:fld id="{9AF3F031-0833-604B-9D91-222EE8777D1A}" type="slidenum">
              <a:rPr lang="fr-FR"/>
              <a:pPr>
                <a:defRPr/>
              </a:pPr>
              <a:t>‹N°›</a:t>
            </a:fld>
            <a:endParaRPr lang="fr-FR"/>
          </a:p>
        </p:txBody>
      </p:sp>
    </p:spTree>
    <p:extLst>
      <p:ext uri="{BB962C8B-B14F-4D97-AF65-F5344CB8AC3E}">
        <p14:creationId xmlns:p14="http://schemas.microsoft.com/office/powerpoint/2010/main" val="468063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D8EBC36D-5795-03E7-AF7E-23DBE9C2324E}"/>
              </a:ext>
            </a:extLst>
          </p:cNvPr>
          <p:cNvGrpSpPr>
            <a:grpSpLocks/>
          </p:cNvGrpSpPr>
          <p:nvPr/>
        </p:nvGrpSpPr>
        <p:grpSpPr bwMode="auto">
          <a:xfrm>
            <a:off x="0" y="0"/>
            <a:ext cx="9906000" cy="6856413"/>
            <a:chOff x="0" y="0"/>
            <a:chExt cx="5760" cy="4319"/>
          </a:xfrm>
        </p:grpSpPr>
        <p:sp>
          <p:nvSpPr>
            <p:cNvPr id="3" name="Freeform 3">
              <a:extLst>
                <a:ext uri="{FF2B5EF4-FFF2-40B4-BE49-F238E27FC236}">
                  <a16:creationId xmlns:a16="http://schemas.microsoft.com/office/drawing/2014/main" id="{5B44715A-E772-1711-E5A9-4329262FF934}"/>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eaLnBrk="1" hangingPunct="1">
                <a:defRPr/>
              </a:pPr>
              <a:endParaRPr lang="fr-FR">
                <a:latin typeface="Comic Sans MS" charset="0"/>
                <a:ea typeface="ＭＳ Ｐゴシック" charset="0"/>
              </a:endParaRPr>
            </a:p>
          </p:txBody>
        </p:sp>
        <p:sp>
          <p:nvSpPr>
            <p:cNvPr id="4" name="Freeform 4">
              <a:extLst>
                <a:ext uri="{FF2B5EF4-FFF2-40B4-BE49-F238E27FC236}">
                  <a16:creationId xmlns:a16="http://schemas.microsoft.com/office/drawing/2014/main" id="{808FC1AC-FA01-F5E1-97BD-716AD7DED403}"/>
                </a:ext>
              </a:extLst>
            </p:cNvPr>
            <p:cNvSpPr>
              <a:spLocks/>
            </p:cNvSpPr>
            <p:nvPr/>
          </p:nvSpPr>
          <p:spPr bwMode="hidden">
            <a:xfrm>
              <a:off x="149" y="0"/>
              <a:ext cx="5610"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5" name="Freeform 5">
              <a:extLst>
                <a:ext uri="{FF2B5EF4-FFF2-40B4-BE49-F238E27FC236}">
                  <a16:creationId xmlns:a16="http://schemas.microsoft.com/office/drawing/2014/main" id="{8200B057-D9B0-D677-AC99-57DAB3124011}"/>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eaLnBrk="1" hangingPunct="1">
                <a:defRPr/>
              </a:pPr>
              <a:endParaRPr lang="fr-FR">
                <a:latin typeface="Comic Sans MS" charset="0"/>
                <a:ea typeface="ＭＳ Ｐゴシック" charset="0"/>
              </a:endParaRPr>
            </a:p>
          </p:txBody>
        </p:sp>
        <p:sp>
          <p:nvSpPr>
            <p:cNvPr id="6" name="Freeform 6">
              <a:extLst>
                <a:ext uri="{FF2B5EF4-FFF2-40B4-BE49-F238E27FC236}">
                  <a16:creationId xmlns:a16="http://schemas.microsoft.com/office/drawing/2014/main" id="{F6DB5EC1-3038-1EAC-53ED-EA1ED249940F}"/>
                </a:ext>
              </a:extLst>
            </p:cNvPr>
            <p:cNvSpPr>
              <a:spLocks/>
            </p:cNvSpPr>
            <p:nvPr/>
          </p:nvSpPr>
          <p:spPr bwMode="hidden">
            <a:xfrm>
              <a:off x="4038" y="3577"/>
              <a:ext cx="1720" cy="65"/>
            </a:xfrm>
            <a:custGeom>
              <a:avLst/>
              <a:gdLst>
                <a:gd name="T0" fmla="*/ 1662 w 1722"/>
                <a:gd name="T1" fmla="*/ 36 h 66"/>
                <a:gd name="T2" fmla="*/ 1662 w 1722"/>
                <a:gd name="T3" fmla="*/ 33 h 66"/>
                <a:gd name="T4" fmla="*/ 0 w 1722"/>
                <a:gd name="T5" fmla="*/ 0 h 66"/>
                <a:gd name="T6" fmla="*/ 0 w 1722"/>
                <a:gd name="T7" fmla="*/ 33 h 66"/>
                <a:gd name="T8" fmla="*/ 1662 w 1722"/>
                <a:gd name="T9" fmla="*/ 36 h 66"/>
                <a:gd name="T10" fmla="*/ 1662 w 1722"/>
                <a:gd name="T11" fmla="*/ 3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7">
              <a:extLst>
                <a:ext uri="{FF2B5EF4-FFF2-40B4-BE49-F238E27FC236}">
                  <a16:creationId xmlns:a16="http://schemas.microsoft.com/office/drawing/2014/main" id="{4B900D8E-BB72-938A-E29A-7FAA30739F51}"/>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eaLnBrk="1" hangingPunct="1">
                <a:defRPr/>
              </a:pPr>
              <a:endParaRPr lang="fr-FR">
                <a:latin typeface="Comic Sans MS" charset="0"/>
                <a:ea typeface="ＭＳ Ｐゴシック" charset="0"/>
              </a:endParaRPr>
            </a:p>
          </p:txBody>
        </p:sp>
        <p:sp>
          <p:nvSpPr>
            <p:cNvPr id="8" name="Freeform 8">
              <a:extLst>
                <a:ext uri="{FF2B5EF4-FFF2-40B4-BE49-F238E27FC236}">
                  <a16:creationId xmlns:a16="http://schemas.microsoft.com/office/drawing/2014/main" id="{337687EA-8A7A-C845-A23E-764105115391}"/>
                </a:ext>
              </a:extLst>
            </p:cNvPr>
            <p:cNvSpPr>
              <a:spLocks/>
            </p:cNvSpPr>
            <p:nvPr/>
          </p:nvSpPr>
          <p:spPr bwMode="hidden">
            <a:xfrm>
              <a:off x="4784" y="3702"/>
              <a:ext cx="974" cy="101"/>
            </a:xfrm>
            <a:custGeom>
              <a:avLst/>
              <a:gdLst>
                <a:gd name="T0" fmla="*/ 945 w 975"/>
                <a:gd name="T1" fmla="*/ 48 h 101"/>
                <a:gd name="T2" fmla="*/ 945 w 975"/>
                <a:gd name="T3" fmla="*/ 0 h 101"/>
                <a:gd name="T4" fmla="*/ 0 w 975"/>
                <a:gd name="T5" fmla="*/ 24 h 101"/>
                <a:gd name="T6" fmla="*/ 0 w 975"/>
                <a:gd name="T7" fmla="*/ 101 h 101"/>
                <a:gd name="T8" fmla="*/ 945 w 975"/>
                <a:gd name="T9" fmla="*/ 48 h 101"/>
                <a:gd name="T10" fmla="*/ 94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9">
              <a:extLst>
                <a:ext uri="{FF2B5EF4-FFF2-40B4-BE49-F238E27FC236}">
                  <a16:creationId xmlns:a16="http://schemas.microsoft.com/office/drawing/2014/main" id="{A7895641-8FB2-15A4-65E0-121A7EDB8C2A}"/>
                </a:ext>
              </a:extLst>
            </p:cNvPr>
            <p:cNvSpPr>
              <a:spLocks/>
            </p:cNvSpPr>
            <p:nvPr/>
          </p:nvSpPr>
          <p:spPr bwMode="hidden">
            <a:xfrm>
              <a:off x="3619" y="3815"/>
              <a:ext cx="2139" cy="198"/>
            </a:xfrm>
            <a:custGeom>
              <a:avLst/>
              <a:gdLst>
                <a:gd name="T0" fmla="*/ 2081 w 2141"/>
                <a:gd name="T1" fmla="*/ 0 h 198"/>
                <a:gd name="T2" fmla="*/ 0 w 2141"/>
                <a:gd name="T3" fmla="*/ 156 h 198"/>
                <a:gd name="T4" fmla="*/ 0 w 2141"/>
                <a:gd name="T5" fmla="*/ 198 h 198"/>
                <a:gd name="T6" fmla="*/ 2081 w 2141"/>
                <a:gd name="T7" fmla="*/ 0 h 198"/>
                <a:gd name="T8" fmla="*/ 208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10">
              <a:extLst>
                <a:ext uri="{FF2B5EF4-FFF2-40B4-BE49-F238E27FC236}">
                  <a16:creationId xmlns:a16="http://schemas.microsoft.com/office/drawing/2014/main" id="{ADEDF84E-3140-D53A-4A58-4BA3520A78F3}"/>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eaLnBrk="1" hangingPunct="1">
                <a:defRPr/>
              </a:pPr>
              <a:endParaRPr lang="fr-FR">
                <a:latin typeface="Comic Sans MS" charset="0"/>
                <a:ea typeface="ＭＳ Ｐゴシック" charset="0"/>
              </a:endParaRPr>
            </a:p>
          </p:txBody>
        </p:sp>
        <p:sp>
          <p:nvSpPr>
            <p:cNvPr id="11" name="Freeform 11">
              <a:extLst>
                <a:ext uri="{FF2B5EF4-FFF2-40B4-BE49-F238E27FC236}">
                  <a16:creationId xmlns:a16="http://schemas.microsoft.com/office/drawing/2014/main" id="{0AD6405F-85D3-66CA-6FA4-DD7D77DDB962}"/>
                </a:ext>
              </a:extLst>
            </p:cNvPr>
            <p:cNvSpPr>
              <a:spLocks/>
            </p:cNvSpPr>
            <p:nvPr/>
          </p:nvSpPr>
          <p:spPr bwMode="hidden">
            <a:xfrm>
              <a:off x="2097" y="4043"/>
              <a:ext cx="2514" cy="276"/>
            </a:xfrm>
            <a:custGeom>
              <a:avLst/>
              <a:gdLst>
                <a:gd name="T0" fmla="*/ 2093 w 2517"/>
                <a:gd name="T1" fmla="*/ 276 h 276"/>
                <a:gd name="T2" fmla="*/ 2427 w 2517"/>
                <a:gd name="T3" fmla="*/ 204 h 276"/>
                <a:gd name="T4" fmla="*/ 2170 w 2517"/>
                <a:gd name="T5" fmla="*/ 0 h 276"/>
                <a:gd name="T6" fmla="*/ 0 w 2517"/>
                <a:gd name="T7" fmla="*/ 276 h 276"/>
                <a:gd name="T8" fmla="*/ 2093 w 2517"/>
                <a:gd name="T9" fmla="*/ 276 h 276"/>
                <a:gd name="T10" fmla="*/ 209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2">
              <a:extLst>
                <a:ext uri="{FF2B5EF4-FFF2-40B4-BE49-F238E27FC236}">
                  <a16:creationId xmlns:a16="http://schemas.microsoft.com/office/drawing/2014/main" id="{FA7525B4-FB2C-1BFE-D2C4-8D2DDF1A53BD}"/>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eaLnBrk="1" hangingPunct="1">
                <a:defRPr/>
              </a:pPr>
              <a:endParaRPr lang="fr-FR">
                <a:latin typeface="Comic Sans MS" charset="0"/>
                <a:ea typeface="ＭＳ Ｐゴシック" charset="0"/>
              </a:endParaRPr>
            </a:p>
          </p:txBody>
        </p:sp>
        <p:sp>
          <p:nvSpPr>
            <p:cNvPr id="13" name="Freeform 13">
              <a:extLst>
                <a:ext uri="{FF2B5EF4-FFF2-40B4-BE49-F238E27FC236}">
                  <a16:creationId xmlns:a16="http://schemas.microsoft.com/office/drawing/2014/main" id="{E1D100F9-0D24-9A11-65E4-2A070053F40E}"/>
                </a:ext>
              </a:extLst>
            </p:cNvPr>
            <p:cNvSpPr>
              <a:spLocks/>
            </p:cNvSpPr>
            <p:nvPr/>
          </p:nvSpPr>
          <p:spPr bwMode="hidden">
            <a:xfrm>
              <a:off x="5030" y="3151"/>
              <a:ext cx="728" cy="240"/>
            </a:xfrm>
            <a:custGeom>
              <a:avLst/>
              <a:gdLst>
                <a:gd name="T0" fmla="*/ 699 w 729"/>
                <a:gd name="T1" fmla="*/ 240 h 240"/>
                <a:gd name="T2" fmla="*/ 0 w 729"/>
                <a:gd name="T3" fmla="*/ 0 h 240"/>
                <a:gd name="T4" fmla="*/ 0 w 729"/>
                <a:gd name="T5" fmla="*/ 6 h 240"/>
                <a:gd name="T6" fmla="*/ 699 w 729"/>
                <a:gd name="T7" fmla="*/ 240 h 240"/>
                <a:gd name="T8" fmla="*/ 69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4">
              <a:extLst>
                <a:ext uri="{FF2B5EF4-FFF2-40B4-BE49-F238E27FC236}">
                  <a16:creationId xmlns:a16="http://schemas.microsoft.com/office/drawing/2014/main" id="{6C284614-182C-1A1B-9526-5B1E3C83063C}"/>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15" name="Freeform 15">
              <a:extLst>
                <a:ext uri="{FF2B5EF4-FFF2-40B4-BE49-F238E27FC236}">
                  <a16:creationId xmlns:a16="http://schemas.microsoft.com/office/drawing/2014/main" id="{FB38BA07-5412-9D0E-2ADC-EB0FB00BB1E5}"/>
                </a:ext>
              </a:extLst>
            </p:cNvPr>
            <p:cNvSpPr>
              <a:spLocks/>
            </p:cNvSpPr>
            <p:nvPr/>
          </p:nvSpPr>
          <p:spPr bwMode="hidden">
            <a:xfrm>
              <a:off x="5030" y="3049"/>
              <a:ext cx="728" cy="318"/>
            </a:xfrm>
            <a:custGeom>
              <a:avLst/>
              <a:gdLst>
                <a:gd name="T0" fmla="*/ 699 w 729"/>
                <a:gd name="T1" fmla="*/ 318 h 318"/>
                <a:gd name="T2" fmla="*/ 699 w 729"/>
                <a:gd name="T3" fmla="*/ 312 h 318"/>
                <a:gd name="T4" fmla="*/ 0 w 729"/>
                <a:gd name="T5" fmla="*/ 0 h 318"/>
                <a:gd name="T6" fmla="*/ 0 w 729"/>
                <a:gd name="T7" fmla="*/ 54 h 318"/>
                <a:gd name="T8" fmla="*/ 699 w 729"/>
                <a:gd name="T9" fmla="*/ 318 h 318"/>
                <a:gd name="T10" fmla="*/ 69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6">
              <a:extLst>
                <a:ext uri="{FF2B5EF4-FFF2-40B4-BE49-F238E27FC236}">
                  <a16:creationId xmlns:a16="http://schemas.microsoft.com/office/drawing/2014/main" id="{731AEF49-6ADE-4FAA-BB73-04B4BC5771CC}"/>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eaLnBrk="1" hangingPunct="1">
                <a:defRPr/>
              </a:pPr>
              <a:endParaRPr lang="fr-FR">
                <a:latin typeface="Comic Sans MS" charset="0"/>
                <a:ea typeface="ＭＳ Ｐゴシック" charset="0"/>
              </a:endParaRPr>
            </a:p>
          </p:txBody>
        </p:sp>
        <p:sp>
          <p:nvSpPr>
            <p:cNvPr id="17" name="Freeform 17">
              <a:extLst>
                <a:ext uri="{FF2B5EF4-FFF2-40B4-BE49-F238E27FC236}">
                  <a16:creationId xmlns:a16="http://schemas.microsoft.com/office/drawing/2014/main" id="{A87A4511-2AEA-29AD-CFB4-0ED993CAFC5F}"/>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18" name="Freeform 18">
              <a:extLst>
                <a:ext uri="{FF2B5EF4-FFF2-40B4-BE49-F238E27FC236}">
                  <a16:creationId xmlns:a16="http://schemas.microsoft.com/office/drawing/2014/main" id="{9E71397F-97A7-BC2E-0AA0-C3D663CB918A}"/>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19" name="Freeform 19">
              <a:extLst>
                <a:ext uri="{FF2B5EF4-FFF2-40B4-BE49-F238E27FC236}">
                  <a16:creationId xmlns:a16="http://schemas.microsoft.com/office/drawing/2014/main" id="{9AB0F2CF-CD31-82CB-016E-68E0F23C570D}"/>
                </a:ext>
              </a:extLst>
            </p:cNvPr>
            <p:cNvSpPr>
              <a:spLocks/>
            </p:cNvSpPr>
            <p:nvPr/>
          </p:nvSpPr>
          <p:spPr bwMode="hidden">
            <a:xfrm>
              <a:off x="5477" y="2588"/>
              <a:ext cx="282" cy="335"/>
            </a:xfrm>
            <a:custGeom>
              <a:avLst/>
              <a:gdLst>
                <a:gd name="T0" fmla="*/ 286 w 281"/>
                <a:gd name="T1" fmla="*/ 335 h 335"/>
                <a:gd name="T2" fmla="*/ 286 w 281"/>
                <a:gd name="T3" fmla="*/ 173 h 335"/>
                <a:gd name="T4" fmla="*/ 96 w 281"/>
                <a:gd name="T5" fmla="*/ 0 h 335"/>
                <a:gd name="T6" fmla="*/ 0 w 281"/>
                <a:gd name="T7" fmla="*/ 90 h 335"/>
                <a:gd name="T8" fmla="*/ 286 w 281"/>
                <a:gd name="T9" fmla="*/ 335 h 335"/>
                <a:gd name="T10" fmla="*/ 286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20">
              <a:extLst>
                <a:ext uri="{FF2B5EF4-FFF2-40B4-BE49-F238E27FC236}">
                  <a16:creationId xmlns:a16="http://schemas.microsoft.com/office/drawing/2014/main" id="{7F740CA1-DF2B-E0CD-B237-1564F3B33900}"/>
                </a:ext>
              </a:extLst>
            </p:cNvPr>
            <p:cNvSpPr>
              <a:spLocks/>
            </p:cNvSpPr>
            <p:nvPr/>
          </p:nvSpPr>
          <p:spPr bwMode="hidden">
            <a:xfrm>
              <a:off x="2454" y="0"/>
              <a:ext cx="3114"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21" name="Freeform 21">
              <a:extLst>
                <a:ext uri="{FF2B5EF4-FFF2-40B4-BE49-F238E27FC236}">
                  <a16:creationId xmlns:a16="http://schemas.microsoft.com/office/drawing/2014/main" id="{FB745A87-F531-0C60-CE6D-A8226A1A6CF0}"/>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2">
              <a:extLst>
                <a:ext uri="{FF2B5EF4-FFF2-40B4-BE49-F238E27FC236}">
                  <a16:creationId xmlns:a16="http://schemas.microsoft.com/office/drawing/2014/main" id="{C7065C79-B7B0-6700-A1DD-578644D34F92}"/>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23" name="Freeform 23">
              <a:extLst>
                <a:ext uri="{FF2B5EF4-FFF2-40B4-BE49-F238E27FC236}">
                  <a16:creationId xmlns:a16="http://schemas.microsoft.com/office/drawing/2014/main" id="{8B6F356A-A156-F021-81F5-A08B0055E0D8}"/>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eaLnBrk="1" hangingPunct="1">
                <a:defRPr/>
              </a:pPr>
              <a:endParaRPr lang="fr-FR">
                <a:latin typeface="Comic Sans MS" charset="0"/>
                <a:ea typeface="ＭＳ Ｐゴシック" charset="0"/>
              </a:endParaRPr>
            </a:p>
          </p:txBody>
        </p:sp>
        <p:sp>
          <p:nvSpPr>
            <p:cNvPr id="24" name="Freeform 24">
              <a:extLst>
                <a:ext uri="{FF2B5EF4-FFF2-40B4-BE49-F238E27FC236}">
                  <a16:creationId xmlns:a16="http://schemas.microsoft.com/office/drawing/2014/main" id="{C7FB321E-67A7-9ECC-5850-C71A56E715D9}"/>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25" name="Freeform 25">
              <a:extLst>
                <a:ext uri="{FF2B5EF4-FFF2-40B4-BE49-F238E27FC236}">
                  <a16:creationId xmlns:a16="http://schemas.microsoft.com/office/drawing/2014/main" id="{7B2CC9E8-559E-9E60-AED1-2CBD36461A4D}"/>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26">
              <a:extLst>
                <a:ext uri="{FF2B5EF4-FFF2-40B4-BE49-F238E27FC236}">
                  <a16:creationId xmlns:a16="http://schemas.microsoft.com/office/drawing/2014/main" id="{EA272DBF-D547-DB47-CE44-49EE8EE599CE}"/>
                </a:ext>
              </a:extLst>
            </p:cNvPr>
            <p:cNvSpPr>
              <a:spLocks/>
            </p:cNvSpPr>
            <p:nvPr/>
          </p:nvSpPr>
          <p:spPr bwMode="hidden">
            <a:xfrm>
              <a:off x="5107" y="0"/>
              <a:ext cx="570"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eaLnBrk="1" hangingPunct="1">
                <a:defRPr/>
              </a:pPr>
              <a:endParaRPr lang="fr-FR">
                <a:latin typeface="Comic Sans MS" charset="0"/>
                <a:ea typeface="ＭＳ Ｐゴシック" charset="0"/>
              </a:endParaRPr>
            </a:p>
          </p:txBody>
        </p:sp>
        <p:sp>
          <p:nvSpPr>
            <p:cNvPr id="27" name="Freeform 27">
              <a:extLst>
                <a:ext uri="{FF2B5EF4-FFF2-40B4-BE49-F238E27FC236}">
                  <a16:creationId xmlns:a16="http://schemas.microsoft.com/office/drawing/2014/main" id="{CE19E676-8887-EEA0-9121-9D3BF7F1103C}"/>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fr-FR">
                <a:latin typeface="Comic Sans MS" charset="0"/>
                <a:ea typeface="ＭＳ Ｐゴシック" charset="0"/>
              </a:endParaRPr>
            </a:p>
          </p:txBody>
        </p:sp>
        <p:sp>
          <p:nvSpPr>
            <p:cNvPr id="28" name="Freeform 28">
              <a:extLst>
                <a:ext uri="{FF2B5EF4-FFF2-40B4-BE49-F238E27FC236}">
                  <a16:creationId xmlns:a16="http://schemas.microsoft.com/office/drawing/2014/main" id="{39FB6A17-74AE-A855-BF66-C43FF131A256}"/>
                </a:ext>
              </a:extLst>
            </p:cNvPr>
            <p:cNvSpPr>
              <a:spLocks/>
            </p:cNvSpPr>
            <p:nvPr/>
          </p:nvSpPr>
          <p:spPr bwMode="hidden">
            <a:xfrm>
              <a:off x="5698" y="653"/>
              <a:ext cx="60" cy="311"/>
            </a:xfrm>
            <a:custGeom>
              <a:avLst/>
              <a:gdLst>
                <a:gd name="T0" fmla="*/ 0 w 60"/>
                <a:gd name="T1" fmla="*/ 144 h 312"/>
                <a:gd name="T2" fmla="*/ 60 w 60"/>
                <a:gd name="T3" fmla="*/ 28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29">
              <a:extLst>
                <a:ext uri="{FF2B5EF4-FFF2-40B4-BE49-F238E27FC236}">
                  <a16:creationId xmlns:a16="http://schemas.microsoft.com/office/drawing/2014/main" id="{B155083A-7F78-2F07-708B-1FDFE685755F}"/>
                </a:ext>
              </a:extLst>
            </p:cNvPr>
            <p:cNvSpPr>
              <a:spLocks/>
            </p:cNvSpPr>
            <p:nvPr/>
          </p:nvSpPr>
          <p:spPr bwMode="hidden">
            <a:xfrm>
              <a:off x="2" y="1601"/>
              <a:ext cx="5754"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30" name="Freeform 30">
              <a:extLst>
                <a:ext uri="{FF2B5EF4-FFF2-40B4-BE49-F238E27FC236}">
                  <a16:creationId xmlns:a16="http://schemas.microsoft.com/office/drawing/2014/main" id="{980C0946-B49C-4930-2B72-4758B20CBC1D}"/>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31">
              <a:extLst>
                <a:ext uri="{FF2B5EF4-FFF2-40B4-BE49-F238E27FC236}">
                  <a16:creationId xmlns:a16="http://schemas.microsoft.com/office/drawing/2014/main" id="{A253F248-3503-DAF8-5178-DBE47033874A}"/>
                </a:ext>
              </a:extLst>
            </p:cNvPr>
            <p:cNvSpPr>
              <a:spLocks/>
            </p:cNvSpPr>
            <p:nvPr/>
          </p:nvSpPr>
          <p:spPr bwMode="hidden">
            <a:xfrm>
              <a:off x="2" y="2152"/>
              <a:ext cx="5754"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32" name="Freeform 32">
              <a:extLst>
                <a:ext uri="{FF2B5EF4-FFF2-40B4-BE49-F238E27FC236}">
                  <a16:creationId xmlns:a16="http://schemas.microsoft.com/office/drawing/2014/main" id="{6ED61E29-42DC-4C55-04FC-7A6FA8DE7D2B}"/>
                </a:ext>
              </a:extLst>
            </p:cNvPr>
            <p:cNvSpPr>
              <a:spLocks/>
            </p:cNvSpPr>
            <p:nvPr/>
          </p:nvSpPr>
          <p:spPr bwMode="hidden">
            <a:xfrm>
              <a:off x="2" y="3177"/>
              <a:ext cx="5754"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eaLnBrk="1" hangingPunct="1">
                <a:defRPr/>
              </a:pPr>
              <a:endParaRPr lang="fr-FR">
                <a:latin typeface="Comic Sans MS" charset="0"/>
                <a:ea typeface="ＭＳ Ｐゴシック" charset="0"/>
              </a:endParaRPr>
            </a:p>
          </p:txBody>
        </p:sp>
        <p:sp>
          <p:nvSpPr>
            <p:cNvPr id="33" name="Freeform 33">
              <a:extLst>
                <a:ext uri="{FF2B5EF4-FFF2-40B4-BE49-F238E27FC236}">
                  <a16:creationId xmlns:a16="http://schemas.microsoft.com/office/drawing/2014/main" id="{EFD1A3C0-7F54-B07C-3C68-844D29409132}"/>
                </a:ext>
              </a:extLst>
            </p:cNvPr>
            <p:cNvSpPr>
              <a:spLocks/>
            </p:cNvSpPr>
            <p:nvPr/>
          </p:nvSpPr>
          <p:spPr bwMode="hidden">
            <a:xfrm>
              <a:off x="1297" y="0"/>
              <a:ext cx="4458"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34" name="Freeform 34">
              <a:extLst>
                <a:ext uri="{FF2B5EF4-FFF2-40B4-BE49-F238E27FC236}">
                  <a16:creationId xmlns:a16="http://schemas.microsoft.com/office/drawing/2014/main" id="{4773B2AA-2E0B-EF0A-3251-589716DF8B90}"/>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35" name="Freeform 35">
              <a:extLst>
                <a:ext uri="{FF2B5EF4-FFF2-40B4-BE49-F238E27FC236}">
                  <a16:creationId xmlns:a16="http://schemas.microsoft.com/office/drawing/2014/main" id="{10D9EEAB-27B0-069A-DFE8-8A6EBF8D8289}"/>
                </a:ext>
              </a:extLst>
            </p:cNvPr>
            <p:cNvSpPr>
              <a:spLocks/>
            </p:cNvSpPr>
            <p:nvPr/>
          </p:nvSpPr>
          <p:spPr bwMode="hidden">
            <a:xfrm>
              <a:off x="3950" y="0"/>
              <a:ext cx="1806"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fr-FR">
                <a:latin typeface="Comic Sans MS" charset="0"/>
                <a:ea typeface="ＭＳ Ｐゴシック" charset="0"/>
              </a:endParaRPr>
            </a:p>
          </p:txBody>
        </p:sp>
        <p:sp>
          <p:nvSpPr>
            <p:cNvPr id="36" name="Freeform 36">
              <a:extLst>
                <a:ext uri="{FF2B5EF4-FFF2-40B4-BE49-F238E27FC236}">
                  <a16:creationId xmlns:a16="http://schemas.microsoft.com/office/drawing/2014/main" id="{6DE468BD-55E2-F949-5D42-631CBFAFBA90}"/>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37" name="Freeform 37">
              <a:extLst>
                <a:ext uri="{FF2B5EF4-FFF2-40B4-BE49-F238E27FC236}">
                  <a16:creationId xmlns:a16="http://schemas.microsoft.com/office/drawing/2014/main" id="{0D2F2532-4A78-7B2D-E25B-1C87BCCBE7C1}"/>
                </a:ext>
              </a:extLst>
            </p:cNvPr>
            <p:cNvSpPr>
              <a:spLocks/>
            </p:cNvSpPr>
            <p:nvPr/>
          </p:nvSpPr>
          <p:spPr bwMode="hidden">
            <a:xfrm>
              <a:off x="4694" y="0"/>
              <a:ext cx="1062"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38" name="Freeform 38">
              <a:extLst>
                <a:ext uri="{FF2B5EF4-FFF2-40B4-BE49-F238E27FC236}">
                  <a16:creationId xmlns:a16="http://schemas.microsoft.com/office/drawing/2014/main" id="{B8D73B42-F823-1F54-7767-0B5E2010DF4B}"/>
                </a:ext>
              </a:extLst>
            </p:cNvPr>
            <p:cNvSpPr>
              <a:spLocks/>
            </p:cNvSpPr>
            <p:nvPr/>
          </p:nvSpPr>
          <p:spPr bwMode="hidden">
            <a:xfrm>
              <a:off x="4981" y="0"/>
              <a:ext cx="774"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grpSp>
          <p:nvGrpSpPr>
            <p:cNvPr id="39" name="Group 39">
              <a:extLst>
                <a:ext uri="{FF2B5EF4-FFF2-40B4-BE49-F238E27FC236}">
                  <a16:creationId xmlns:a16="http://schemas.microsoft.com/office/drawing/2014/main" id="{8628DE5E-1D0F-EC2B-49B2-E54073FDDD3E}"/>
                </a:ext>
              </a:extLst>
            </p:cNvPr>
            <p:cNvGrpSpPr>
              <a:grpSpLocks/>
            </p:cNvGrpSpPr>
            <p:nvPr userDrawn="1"/>
          </p:nvGrpSpPr>
          <p:grpSpPr bwMode="auto">
            <a:xfrm>
              <a:off x="0" y="1632"/>
              <a:ext cx="5758" cy="1858"/>
              <a:chOff x="0" y="1632"/>
              <a:chExt cx="5758" cy="1858"/>
            </a:xfrm>
          </p:grpSpPr>
          <p:sp>
            <p:nvSpPr>
              <p:cNvPr id="40" name="Freeform 40">
                <a:extLst>
                  <a:ext uri="{FF2B5EF4-FFF2-40B4-BE49-F238E27FC236}">
                    <a16:creationId xmlns:a16="http://schemas.microsoft.com/office/drawing/2014/main" id="{F2C57304-EE63-69B0-75FA-22ABE586362A}"/>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eaLnBrk="1" hangingPunct="1">
                  <a:defRPr/>
                </a:pPr>
                <a:endParaRPr lang="fr-FR">
                  <a:latin typeface="Comic Sans MS" charset="0"/>
                  <a:ea typeface="ＭＳ Ｐゴシック" charset="0"/>
                </a:endParaRPr>
              </a:p>
            </p:txBody>
          </p:sp>
          <p:sp>
            <p:nvSpPr>
              <p:cNvPr id="41" name="Freeform 41">
                <a:extLst>
                  <a:ext uri="{FF2B5EF4-FFF2-40B4-BE49-F238E27FC236}">
                    <a16:creationId xmlns:a16="http://schemas.microsoft.com/office/drawing/2014/main" id="{287DAFAE-4792-FA09-8828-C52FDBEF03BC}"/>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eaLnBrk="1" hangingPunct="1">
                  <a:defRPr/>
                </a:pPr>
                <a:endParaRPr lang="fr-FR">
                  <a:latin typeface="Comic Sans MS" charset="0"/>
                  <a:ea typeface="ＭＳ Ｐゴシック" charset="0"/>
                </a:endParaRPr>
              </a:p>
            </p:txBody>
          </p:sp>
        </p:grpSp>
      </p:grpSp>
      <p:graphicFrame>
        <p:nvGraphicFramePr>
          <p:cNvPr id="42" name="Object 47">
            <a:extLst>
              <a:ext uri="{FF2B5EF4-FFF2-40B4-BE49-F238E27FC236}">
                <a16:creationId xmlns:a16="http://schemas.microsoft.com/office/drawing/2014/main" id="{FF6A1B08-08F4-9039-CBF5-653DEB3C357F}"/>
              </a:ext>
            </a:extLst>
          </p:cNvPr>
          <p:cNvGraphicFramePr>
            <a:graphicFrameLocks noChangeAspect="1"/>
          </p:cNvGraphicFramePr>
          <p:nvPr userDrawn="1"/>
        </p:nvGraphicFramePr>
        <p:xfrm>
          <a:off x="8610600" y="152400"/>
          <a:ext cx="1073150" cy="488950"/>
        </p:xfrm>
        <a:graphic>
          <a:graphicData uri="http://schemas.openxmlformats.org/presentationml/2006/ole">
            <mc:AlternateContent xmlns:mc="http://schemas.openxmlformats.org/markup-compatibility/2006">
              <mc:Choice xmlns:v="urn:schemas-microsoft-com:vml" Requires="v">
                <p:oleObj name="Image Bitmap" r:id="rId2" imgW="3073400" imgH="1212850" progId="Paint.Picture">
                  <p:embed/>
                </p:oleObj>
              </mc:Choice>
              <mc:Fallback>
                <p:oleObj name="Image Bitmap" r:id="rId2" imgW="3073400" imgH="1212850" progId="Paint.Picture">
                  <p:embed/>
                  <p:pic>
                    <p:nvPicPr>
                      <p:cNvPr id="42" name="Object 47">
                        <a:extLst>
                          <a:ext uri="{FF2B5EF4-FFF2-40B4-BE49-F238E27FC236}">
                            <a16:creationId xmlns:a16="http://schemas.microsoft.com/office/drawing/2014/main" id="{FF6A1B08-08F4-9039-CBF5-653DEB3C3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152400"/>
                        <a:ext cx="1073150"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94250" name="Rectangle 42"/>
          <p:cNvSpPr>
            <a:spLocks noGrp="1" noChangeArrowheads="1"/>
          </p:cNvSpPr>
          <p:nvPr>
            <p:ph type="ctrTitle" sz="quarter"/>
          </p:nvPr>
        </p:nvSpPr>
        <p:spPr>
          <a:xfrm>
            <a:off x="152400" y="260350"/>
            <a:ext cx="8915400" cy="1828800"/>
          </a:xfrm>
        </p:spPr>
        <p:txBody>
          <a:bodyPr/>
          <a:lstStyle>
            <a:lvl1pPr>
              <a:defRPr sz="2000"/>
            </a:lvl1pPr>
          </a:lstStyle>
          <a:p>
            <a:pPr lvl="0"/>
            <a:r>
              <a:rPr lang="fr-FR" noProof="0"/>
              <a:t>Cliquez et modifiez le titre</a:t>
            </a:r>
          </a:p>
        </p:txBody>
      </p:sp>
      <p:sp>
        <p:nvSpPr>
          <p:cNvPr id="94251" name="Rectangle 43"/>
          <p:cNvSpPr>
            <a:spLocks noGrp="1" noChangeArrowheads="1"/>
          </p:cNvSpPr>
          <p:nvPr>
            <p:ph type="subTitle" sz="quarter" idx="1"/>
          </p:nvPr>
        </p:nvSpPr>
        <p:spPr>
          <a:xfrm>
            <a:off x="2216150" y="2492375"/>
            <a:ext cx="6934200" cy="1752600"/>
          </a:xfrm>
        </p:spPr>
        <p:txBody>
          <a:bodyPr/>
          <a:lstStyle>
            <a:lvl1pPr marL="0" indent="0" algn="ctr">
              <a:buFont typeface="Wingdings" charset="0"/>
              <a:buNone/>
              <a:defRPr sz="2400">
                <a:solidFill>
                  <a:srgbClr val="FFFF00"/>
                </a:solidFill>
              </a:defRPr>
            </a:lvl1pPr>
          </a:lstStyle>
          <a:p>
            <a:pPr lvl="0"/>
            <a:r>
              <a:rPr lang="fr-FR" noProof="0"/>
              <a:t>Cliquez pour modifier le style des sous-titres du masque</a:t>
            </a:r>
          </a:p>
        </p:txBody>
      </p:sp>
      <p:sp>
        <p:nvSpPr>
          <p:cNvPr id="43" name="Espace réservé de la date 44">
            <a:extLst>
              <a:ext uri="{FF2B5EF4-FFF2-40B4-BE49-F238E27FC236}">
                <a16:creationId xmlns:a16="http://schemas.microsoft.com/office/drawing/2014/main" id="{F1CCCC59-580B-0D09-B478-C7C5864CD84A}"/>
              </a:ext>
            </a:extLst>
          </p:cNvPr>
          <p:cNvSpPr>
            <a:spLocks noGrp="1" noChangeArrowheads="1"/>
          </p:cNvSpPr>
          <p:nvPr>
            <p:ph type="dt" sz="quarter" idx="10"/>
          </p:nvPr>
        </p:nvSpPr>
        <p:spPr/>
        <p:txBody>
          <a:bodyPr/>
          <a:lstStyle>
            <a:lvl1pPr>
              <a:defRPr/>
            </a:lvl1pPr>
          </a:lstStyle>
          <a:p>
            <a:pPr>
              <a:defRPr/>
            </a:pPr>
            <a:r>
              <a:rPr lang="fr-FR"/>
              <a:t>August 2023</a:t>
            </a:r>
          </a:p>
        </p:txBody>
      </p:sp>
      <p:sp>
        <p:nvSpPr>
          <p:cNvPr id="44" name="Espace réservé du pied de page 45">
            <a:extLst>
              <a:ext uri="{FF2B5EF4-FFF2-40B4-BE49-F238E27FC236}">
                <a16:creationId xmlns:a16="http://schemas.microsoft.com/office/drawing/2014/main" id="{DC1B74E3-B799-5F52-8633-DD3E6BBD03DD}"/>
              </a:ext>
            </a:extLst>
          </p:cNvPr>
          <p:cNvSpPr>
            <a:spLocks noGrp="1" noChangeArrowheads="1"/>
          </p:cNvSpPr>
          <p:nvPr>
            <p:ph type="ftr" sz="quarter" idx="11"/>
          </p:nvPr>
        </p:nvSpPr>
        <p:spPr/>
        <p:txBody>
          <a:bodyPr/>
          <a:lstStyle>
            <a:lvl1pPr>
              <a:defRPr/>
            </a:lvl1pPr>
          </a:lstStyle>
          <a:p>
            <a:pPr>
              <a:defRPr/>
            </a:pPr>
            <a:r>
              <a:rPr lang="fr-FR"/>
              <a:t>TIPP School </a:t>
            </a:r>
          </a:p>
        </p:txBody>
      </p:sp>
      <p:sp>
        <p:nvSpPr>
          <p:cNvPr id="45" name="Espace réservé du numéro de diapositive 46">
            <a:extLst>
              <a:ext uri="{FF2B5EF4-FFF2-40B4-BE49-F238E27FC236}">
                <a16:creationId xmlns:a16="http://schemas.microsoft.com/office/drawing/2014/main" id="{2299518E-A32A-831A-05A6-C6D0D111C589}"/>
              </a:ext>
            </a:extLst>
          </p:cNvPr>
          <p:cNvSpPr>
            <a:spLocks noGrp="1" noChangeArrowheads="1"/>
          </p:cNvSpPr>
          <p:nvPr>
            <p:ph type="sldNum" sz="quarter" idx="12"/>
          </p:nvPr>
        </p:nvSpPr>
        <p:spPr/>
        <p:txBody>
          <a:bodyPr/>
          <a:lstStyle>
            <a:lvl1pPr>
              <a:defRPr/>
            </a:lvl1pPr>
          </a:lstStyle>
          <a:p>
            <a:pPr>
              <a:defRPr/>
            </a:pPr>
            <a:fld id="{3F6752CA-FEE0-194E-B4ED-DF5114808C97}" type="slidenum">
              <a:rPr lang="fr-FR" altLang="fr-FR"/>
              <a:pPr>
                <a:defRPr/>
              </a:pPr>
              <a:t>‹N°›</a:t>
            </a:fld>
            <a:endParaRPr lang="fr-FR" altLang="fr-FR"/>
          </a:p>
        </p:txBody>
      </p:sp>
    </p:spTree>
    <p:extLst>
      <p:ext uri="{BB962C8B-B14F-4D97-AF65-F5344CB8AC3E}">
        <p14:creationId xmlns:p14="http://schemas.microsoft.com/office/powerpoint/2010/main" val="313965616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4"/>
          <p:cNvSpPr>
            <a:spLocks noGrp="1" noChangeArrowheads="1"/>
          </p:cNvSpPr>
          <p:nvPr>
            <p:ph type="dt" sz="half" idx="10"/>
          </p:nvPr>
        </p:nvSpPr>
        <p:spPr>
          <a:ln/>
        </p:spPr>
        <p:txBody>
          <a:bodyPr/>
          <a:lstStyle>
            <a:lvl1pPr>
              <a:defRPr/>
            </a:lvl1pPr>
          </a:lstStyle>
          <a:p>
            <a:pPr>
              <a:defRPr/>
            </a:pPr>
            <a:r>
              <a:rPr lang="fr-FR"/>
              <a:t>August 2023</a:t>
            </a:r>
          </a:p>
        </p:txBody>
      </p:sp>
      <p:sp>
        <p:nvSpPr>
          <p:cNvPr id="5" name="Rectangle 45"/>
          <p:cNvSpPr>
            <a:spLocks noGrp="1" noChangeArrowheads="1"/>
          </p:cNvSpPr>
          <p:nvPr>
            <p:ph type="ftr" sz="quarter" idx="11"/>
          </p:nvPr>
        </p:nvSpPr>
        <p:spPr>
          <a:ln/>
        </p:spPr>
        <p:txBody>
          <a:bodyPr/>
          <a:lstStyle>
            <a:lvl1pPr>
              <a:defRPr/>
            </a:lvl1pPr>
          </a:lstStyle>
          <a:p>
            <a:pPr>
              <a:defRPr/>
            </a:pPr>
            <a:r>
              <a:rPr lang="fr-FR"/>
              <a:t>TIPP School </a:t>
            </a:r>
          </a:p>
        </p:txBody>
      </p:sp>
      <p:sp>
        <p:nvSpPr>
          <p:cNvPr id="6" name="Rectangle 46"/>
          <p:cNvSpPr>
            <a:spLocks noGrp="1" noChangeArrowheads="1"/>
          </p:cNvSpPr>
          <p:nvPr>
            <p:ph type="sldNum" sz="quarter" idx="12"/>
          </p:nvPr>
        </p:nvSpPr>
        <p:spPr>
          <a:ln/>
        </p:spPr>
        <p:txBody>
          <a:bodyPr/>
          <a:lstStyle>
            <a:lvl1pPr>
              <a:defRPr/>
            </a:lvl1pPr>
          </a:lstStyle>
          <a:p>
            <a:pPr>
              <a:defRPr/>
            </a:pPr>
            <a:fld id="{6DCAEE9A-3D32-9D42-8619-AD8D1B380B02}" type="slidenum">
              <a:rPr lang="fr-FR"/>
              <a:pPr>
                <a:defRPr/>
              </a:pPr>
              <a:t>‹N°›</a:t>
            </a:fld>
            <a:endParaRPr lang="fr-FR"/>
          </a:p>
        </p:txBody>
      </p:sp>
    </p:spTree>
    <p:extLst>
      <p:ext uri="{BB962C8B-B14F-4D97-AF65-F5344CB8AC3E}">
        <p14:creationId xmlns:p14="http://schemas.microsoft.com/office/powerpoint/2010/main" val="245798090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453188" y="0"/>
            <a:ext cx="2100262" cy="5656263"/>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152400" y="0"/>
            <a:ext cx="6148388" cy="5656263"/>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4"/>
          <p:cNvSpPr>
            <a:spLocks noGrp="1" noChangeArrowheads="1"/>
          </p:cNvSpPr>
          <p:nvPr>
            <p:ph type="dt" sz="half" idx="10"/>
          </p:nvPr>
        </p:nvSpPr>
        <p:spPr>
          <a:ln/>
        </p:spPr>
        <p:txBody>
          <a:bodyPr/>
          <a:lstStyle>
            <a:lvl1pPr>
              <a:defRPr/>
            </a:lvl1pPr>
          </a:lstStyle>
          <a:p>
            <a:pPr>
              <a:defRPr/>
            </a:pPr>
            <a:r>
              <a:rPr lang="fr-FR"/>
              <a:t>August 2023</a:t>
            </a:r>
          </a:p>
        </p:txBody>
      </p:sp>
      <p:sp>
        <p:nvSpPr>
          <p:cNvPr id="5" name="Rectangle 45"/>
          <p:cNvSpPr>
            <a:spLocks noGrp="1" noChangeArrowheads="1"/>
          </p:cNvSpPr>
          <p:nvPr>
            <p:ph type="ftr" sz="quarter" idx="11"/>
          </p:nvPr>
        </p:nvSpPr>
        <p:spPr>
          <a:ln/>
        </p:spPr>
        <p:txBody>
          <a:bodyPr/>
          <a:lstStyle>
            <a:lvl1pPr>
              <a:defRPr/>
            </a:lvl1pPr>
          </a:lstStyle>
          <a:p>
            <a:pPr>
              <a:defRPr/>
            </a:pPr>
            <a:r>
              <a:rPr lang="fr-FR"/>
              <a:t>TIPP School </a:t>
            </a:r>
          </a:p>
        </p:txBody>
      </p:sp>
      <p:sp>
        <p:nvSpPr>
          <p:cNvPr id="6" name="Rectangle 46"/>
          <p:cNvSpPr>
            <a:spLocks noGrp="1" noChangeArrowheads="1"/>
          </p:cNvSpPr>
          <p:nvPr>
            <p:ph type="sldNum" sz="quarter" idx="12"/>
          </p:nvPr>
        </p:nvSpPr>
        <p:spPr>
          <a:ln/>
        </p:spPr>
        <p:txBody>
          <a:bodyPr/>
          <a:lstStyle>
            <a:lvl1pPr>
              <a:defRPr/>
            </a:lvl1pPr>
          </a:lstStyle>
          <a:p>
            <a:pPr>
              <a:defRPr/>
            </a:pPr>
            <a:fld id="{283EBB0F-9940-DB4F-A857-6803CB2251A5}" type="slidenum">
              <a:rPr lang="fr-FR"/>
              <a:pPr>
                <a:defRPr/>
              </a:pPr>
              <a:t>‹N°›</a:t>
            </a:fld>
            <a:endParaRPr lang="fr-FR"/>
          </a:p>
        </p:txBody>
      </p:sp>
    </p:spTree>
    <p:extLst>
      <p:ext uri="{BB962C8B-B14F-4D97-AF65-F5344CB8AC3E}">
        <p14:creationId xmlns:p14="http://schemas.microsoft.com/office/powerpoint/2010/main" val="272871769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OverTx">
  <p:cSld name="Titel und Inhalt über Text">
    <p:spTree>
      <p:nvGrpSpPr>
        <p:cNvPr id="1" name=""/>
        <p:cNvGrpSpPr/>
        <p:nvPr/>
      </p:nvGrpSpPr>
      <p:grpSpPr>
        <a:xfrm>
          <a:off x="0" y="0"/>
          <a:ext cx="0" cy="0"/>
          <a:chOff x="0" y="0"/>
          <a:chExt cx="0" cy="0"/>
        </a:xfrm>
      </p:grpSpPr>
      <p:sp>
        <p:nvSpPr>
          <p:cNvPr id="2" name="Titel 1"/>
          <p:cNvSpPr>
            <a:spLocks noGrp="1"/>
          </p:cNvSpPr>
          <p:nvPr>
            <p:ph type="title"/>
          </p:nvPr>
        </p:nvSpPr>
        <p:spPr>
          <a:xfrm>
            <a:off x="415925" y="157163"/>
            <a:ext cx="9121775" cy="533400"/>
          </a:xfrm>
        </p:spPr>
        <p:txBody>
          <a:bodyPr/>
          <a:lstStyle/>
          <a:p>
            <a:r>
              <a:rPr lang="de-DE"/>
              <a:t>Titelmasterformat durch Klicken bearbeiten</a:t>
            </a:r>
          </a:p>
        </p:txBody>
      </p:sp>
      <p:sp>
        <p:nvSpPr>
          <p:cNvPr id="3" name="Inhaltsplatzhalter 2"/>
          <p:cNvSpPr>
            <a:spLocks noGrp="1"/>
          </p:cNvSpPr>
          <p:nvPr>
            <p:ph sz="half" idx="1"/>
          </p:nvPr>
        </p:nvSpPr>
        <p:spPr>
          <a:xfrm>
            <a:off x="379413" y="884238"/>
            <a:ext cx="8859837" cy="263048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379413" y="3667125"/>
            <a:ext cx="8859837" cy="26304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Foliennummernplatzhalter 4"/>
          <p:cNvSpPr>
            <a:spLocks noGrp="1"/>
          </p:cNvSpPr>
          <p:nvPr>
            <p:ph type="sldNum" sz="quarter" idx="10"/>
          </p:nvPr>
        </p:nvSpPr>
        <p:spPr>
          <a:xfrm>
            <a:off x="8731250" y="6505575"/>
            <a:ext cx="774700" cy="296863"/>
          </a:xfrm>
        </p:spPr>
        <p:txBody>
          <a:bodyPr/>
          <a:lstStyle>
            <a:lvl1pPr>
              <a:defRPr/>
            </a:lvl1pPr>
          </a:lstStyle>
          <a:p>
            <a:pPr>
              <a:defRPr/>
            </a:pPr>
            <a:fld id="{FC0A061C-4A2F-BB4A-8ED8-D7F8C4780A98}" type="slidenum">
              <a:rPr lang="de-DE"/>
              <a:pPr>
                <a:defRPr/>
              </a:pPr>
              <a:t>‹N°›</a:t>
            </a:fld>
            <a:endParaRPr lang="de-DE"/>
          </a:p>
        </p:txBody>
      </p:sp>
      <p:sp>
        <p:nvSpPr>
          <p:cNvPr id="6" name="Fußzeilenplatzhalter 5"/>
          <p:cNvSpPr>
            <a:spLocks noGrp="1"/>
          </p:cNvSpPr>
          <p:nvPr>
            <p:ph type="ftr" sz="quarter" idx="11"/>
          </p:nvPr>
        </p:nvSpPr>
        <p:spPr>
          <a:xfrm>
            <a:off x="1152525" y="6510338"/>
            <a:ext cx="6416675" cy="295275"/>
          </a:xfrm>
        </p:spPr>
        <p:txBody>
          <a:bodyPr/>
          <a:lstStyle>
            <a:lvl1pPr>
              <a:defRPr/>
            </a:lvl1pPr>
          </a:lstStyle>
          <a:p>
            <a:pPr>
              <a:defRPr/>
            </a:pPr>
            <a:r>
              <a:rPr lang="en-US"/>
              <a:t>TIPP School </a:t>
            </a:r>
            <a:endParaRPr lang="de-DE"/>
          </a:p>
        </p:txBody>
      </p:sp>
      <p:sp>
        <p:nvSpPr>
          <p:cNvPr id="7" name="Datumsplatzhalter 6"/>
          <p:cNvSpPr>
            <a:spLocks noGrp="1"/>
          </p:cNvSpPr>
          <p:nvPr>
            <p:ph type="dt" sz="half" idx="12"/>
          </p:nvPr>
        </p:nvSpPr>
        <p:spPr>
          <a:xfrm>
            <a:off x="7562850" y="6510338"/>
            <a:ext cx="2343150" cy="295275"/>
          </a:xfrm>
        </p:spPr>
        <p:txBody>
          <a:bodyPr/>
          <a:lstStyle>
            <a:lvl1pPr>
              <a:defRPr/>
            </a:lvl1pPr>
          </a:lstStyle>
          <a:p>
            <a:pPr>
              <a:defRPr/>
            </a:pPr>
            <a:r>
              <a:rPr lang="fr-FR"/>
              <a:t>August 2023</a:t>
            </a:r>
            <a:endParaRPr lang="de-DE"/>
          </a:p>
        </p:txBody>
      </p:sp>
    </p:spTree>
    <p:extLst>
      <p:ext uri="{BB962C8B-B14F-4D97-AF65-F5344CB8AC3E}">
        <p14:creationId xmlns:p14="http://schemas.microsoft.com/office/powerpoint/2010/main" val="359616126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AndTx">
  <p:cSld name="Titel, zwei Inhalte und Text">
    <p:spTree>
      <p:nvGrpSpPr>
        <p:cNvPr id="1" name=""/>
        <p:cNvGrpSpPr/>
        <p:nvPr/>
      </p:nvGrpSpPr>
      <p:grpSpPr>
        <a:xfrm>
          <a:off x="0" y="0"/>
          <a:ext cx="0" cy="0"/>
          <a:chOff x="0" y="0"/>
          <a:chExt cx="0" cy="0"/>
        </a:xfrm>
      </p:grpSpPr>
      <p:sp>
        <p:nvSpPr>
          <p:cNvPr id="2" name="Titel 1"/>
          <p:cNvSpPr>
            <a:spLocks noGrp="1"/>
          </p:cNvSpPr>
          <p:nvPr>
            <p:ph type="title"/>
          </p:nvPr>
        </p:nvSpPr>
        <p:spPr>
          <a:xfrm>
            <a:off x="415925" y="157163"/>
            <a:ext cx="9121775" cy="533400"/>
          </a:xfrm>
        </p:spPr>
        <p:txBody>
          <a:bodyPr/>
          <a:lstStyle/>
          <a:p>
            <a:r>
              <a:rPr lang="de-DE"/>
              <a:t>Titelmasterformat durch Klicken bearbeiten</a:t>
            </a:r>
          </a:p>
        </p:txBody>
      </p:sp>
      <p:sp>
        <p:nvSpPr>
          <p:cNvPr id="3" name="Inhaltsplatzhalter 2"/>
          <p:cNvSpPr>
            <a:spLocks noGrp="1"/>
          </p:cNvSpPr>
          <p:nvPr>
            <p:ph sz="quarter" idx="1"/>
          </p:nvPr>
        </p:nvSpPr>
        <p:spPr>
          <a:xfrm>
            <a:off x="379413" y="884238"/>
            <a:ext cx="4352925" cy="263048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379413" y="3667125"/>
            <a:ext cx="4352925" cy="26304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half" idx="3"/>
          </p:nvPr>
        </p:nvSpPr>
        <p:spPr>
          <a:xfrm>
            <a:off x="4884738" y="884238"/>
            <a:ext cx="4354512" cy="54133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5"/>
          <p:cNvSpPr>
            <a:spLocks noGrp="1"/>
          </p:cNvSpPr>
          <p:nvPr>
            <p:ph type="sldNum" sz="quarter" idx="10"/>
          </p:nvPr>
        </p:nvSpPr>
        <p:spPr>
          <a:xfrm>
            <a:off x="8731250" y="6505575"/>
            <a:ext cx="774700" cy="296863"/>
          </a:xfrm>
        </p:spPr>
        <p:txBody>
          <a:bodyPr/>
          <a:lstStyle>
            <a:lvl1pPr>
              <a:defRPr/>
            </a:lvl1pPr>
          </a:lstStyle>
          <a:p>
            <a:pPr>
              <a:defRPr/>
            </a:pPr>
            <a:fld id="{08AD2567-4828-2048-AE46-59D4345034BA}" type="slidenum">
              <a:rPr lang="de-DE"/>
              <a:pPr>
                <a:defRPr/>
              </a:pPr>
              <a:t>‹N°›</a:t>
            </a:fld>
            <a:endParaRPr lang="de-DE"/>
          </a:p>
        </p:txBody>
      </p:sp>
      <p:sp>
        <p:nvSpPr>
          <p:cNvPr id="7" name="Fußzeilenplatzhalter 6"/>
          <p:cNvSpPr>
            <a:spLocks noGrp="1"/>
          </p:cNvSpPr>
          <p:nvPr>
            <p:ph type="ftr" sz="quarter" idx="11"/>
          </p:nvPr>
        </p:nvSpPr>
        <p:spPr>
          <a:xfrm>
            <a:off x="1152525" y="6510338"/>
            <a:ext cx="6416675" cy="295275"/>
          </a:xfrm>
        </p:spPr>
        <p:txBody>
          <a:bodyPr/>
          <a:lstStyle>
            <a:lvl1pPr>
              <a:defRPr/>
            </a:lvl1pPr>
          </a:lstStyle>
          <a:p>
            <a:pPr>
              <a:defRPr/>
            </a:pPr>
            <a:r>
              <a:rPr lang="en-US"/>
              <a:t>TIPP School </a:t>
            </a:r>
            <a:endParaRPr lang="de-DE"/>
          </a:p>
        </p:txBody>
      </p:sp>
      <p:sp>
        <p:nvSpPr>
          <p:cNvPr id="8" name="Datumsplatzhalter 7"/>
          <p:cNvSpPr>
            <a:spLocks noGrp="1"/>
          </p:cNvSpPr>
          <p:nvPr>
            <p:ph type="dt" sz="half" idx="12"/>
          </p:nvPr>
        </p:nvSpPr>
        <p:spPr>
          <a:xfrm>
            <a:off x="7562850" y="6510338"/>
            <a:ext cx="2343150" cy="295275"/>
          </a:xfrm>
        </p:spPr>
        <p:txBody>
          <a:bodyPr/>
          <a:lstStyle>
            <a:lvl1pPr>
              <a:defRPr/>
            </a:lvl1pPr>
          </a:lstStyle>
          <a:p>
            <a:pPr>
              <a:defRPr/>
            </a:pPr>
            <a:r>
              <a:rPr lang="fr-FR"/>
              <a:t>August 2023</a:t>
            </a:r>
            <a:endParaRPr lang="de-DE"/>
          </a:p>
        </p:txBody>
      </p:sp>
    </p:spTree>
    <p:extLst>
      <p:ext uri="{BB962C8B-B14F-4D97-AF65-F5344CB8AC3E}">
        <p14:creationId xmlns:p14="http://schemas.microsoft.com/office/powerpoint/2010/main" val="12256991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TwoObj">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15925" y="0"/>
            <a:ext cx="8137525" cy="1196975"/>
          </a:xfrm>
        </p:spPr>
        <p:txBody>
          <a:bodyPr/>
          <a:lstStyle/>
          <a:p>
            <a:r>
              <a:rPr lang="fr-FR"/>
              <a:t>Cliquez et modifiez le titre</a:t>
            </a:r>
          </a:p>
        </p:txBody>
      </p:sp>
      <p:sp>
        <p:nvSpPr>
          <p:cNvPr id="3" name="Espace réservé du texte 2"/>
          <p:cNvSpPr>
            <a:spLocks noGrp="1"/>
          </p:cNvSpPr>
          <p:nvPr>
            <p:ph type="body" sz="half" idx="1"/>
          </p:nvPr>
        </p:nvSpPr>
        <p:spPr>
          <a:xfrm>
            <a:off x="152400" y="1125538"/>
            <a:ext cx="3775075" cy="45307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4079875" y="1125538"/>
            <a:ext cx="3776663" cy="218916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4079875" y="3467100"/>
            <a:ext cx="3776663" cy="21891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e la date 5"/>
          <p:cNvSpPr>
            <a:spLocks noGrp="1"/>
          </p:cNvSpPr>
          <p:nvPr>
            <p:ph type="dt" sz="half" idx="10"/>
          </p:nvPr>
        </p:nvSpPr>
        <p:spPr>
          <a:xfrm>
            <a:off x="495300" y="6243638"/>
            <a:ext cx="2311400" cy="457200"/>
          </a:xfrm>
        </p:spPr>
        <p:txBody>
          <a:bodyPr/>
          <a:lstStyle>
            <a:lvl1pPr>
              <a:defRPr/>
            </a:lvl1pPr>
          </a:lstStyle>
          <a:p>
            <a:r>
              <a:rPr lang="fr-FR"/>
              <a:t>August 2023</a:t>
            </a:r>
          </a:p>
        </p:txBody>
      </p:sp>
      <p:sp>
        <p:nvSpPr>
          <p:cNvPr id="7" name="Espace réservé du pied de page 6"/>
          <p:cNvSpPr>
            <a:spLocks noGrp="1"/>
          </p:cNvSpPr>
          <p:nvPr>
            <p:ph type="ftr" sz="quarter" idx="11"/>
          </p:nvPr>
        </p:nvSpPr>
        <p:spPr>
          <a:xfrm>
            <a:off x="3384550" y="6248400"/>
            <a:ext cx="3136900" cy="457200"/>
          </a:xfrm>
        </p:spPr>
        <p:txBody>
          <a:bodyPr/>
          <a:lstStyle>
            <a:lvl1pPr>
              <a:defRPr/>
            </a:lvl1pPr>
          </a:lstStyle>
          <a:p>
            <a:r>
              <a:rPr lang="fr-FR"/>
              <a:t>TIPP School </a:t>
            </a:r>
          </a:p>
        </p:txBody>
      </p:sp>
      <p:sp>
        <p:nvSpPr>
          <p:cNvPr id="8" name="Espace réservé du numéro de diapositive 7"/>
          <p:cNvSpPr>
            <a:spLocks noGrp="1"/>
          </p:cNvSpPr>
          <p:nvPr>
            <p:ph type="sldNum" sz="quarter" idx="12"/>
          </p:nvPr>
        </p:nvSpPr>
        <p:spPr>
          <a:xfrm>
            <a:off x="7099300" y="6243638"/>
            <a:ext cx="2311400" cy="457200"/>
          </a:xfrm>
        </p:spPr>
        <p:txBody>
          <a:bodyPr/>
          <a:lstStyle>
            <a:lvl1pPr>
              <a:defRPr/>
            </a:lvl1pPr>
          </a:lstStyle>
          <a:p>
            <a:fld id="{3429CA70-F8B3-2343-9C11-E010827B5931}" type="slidenum">
              <a:rPr lang="fr-FR"/>
              <a:pPr/>
              <a:t>‹N°›</a:t>
            </a:fld>
            <a:endParaRPr lang="fr-FR"/>
          </a:p>
        </p:txBody>
      </p:sp>
    </p:spTree>
    <p:extLst>
      <p:ext uri="{BB962C8B-B14F-4D97-AF65-F5344CB8AC3E}">
        <p14:creationId xmlns:p14="http://schemas.microsoft.com/office/powerpoint/2010/main" val="3641530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4">
            <a:extLst>
              <a:ext uri="{FF2B5EF4-FFF2-40B4-BE49-F238E27FC236}">
                <a16:creationId xmlns:a16="http://schemas.microsoft.com/office/drawing/2014/main" id="{D760983E-3EE6-F1BB-F5A8-DEAD2668E146}"/>
              </a:ext>
            </a:extLst>
          </p:cNvPr>
          <p:cNvSpPr>
            <a:spLocks noGrp="1" noChangeArrowheads="1"/>
          </p:cNvSpPr>
          <p:nvPr>
            <p:ph type="dt" sz="half" idx="10"/>
          </p:nvPr>
        </p:nvSpPr>
        <p:spPr>
          <a:ln/>
        </p:spPr>
        <p:txBody>
          <a:bodyPr/>
          <a:lstStyle>
            <a:lvl1pPr>
              <a:defRPr/>
            </a:lvl1pPr>
          </a:lstStyle>
          <a:p>
            <a:pPr>
              <a:defRPr/>
            </a:pPr>
            <a:r>
              <a:rPr lang="fr-FR"/>
              <a:t>August 2023</a:t>
            </a:r>
          </a:p>
        </p:txBody>
      </p:sp>
      <p:sp>
        <p:nvSpPr>
          <p:cNvPr id="5" name="Rectangle 45">
            <a:extLst>
              <a:ext uri="{FF2B5EF4-FFF2-40B4-BE49-F238E27FC236}">
                <a16:creationId xmlns:a16="http://schemas.microsoft.com/office/drawing/2014/main" id="{D4251138-F443-0D83-3F26-2217CFE75CDC}"/>
              </a:ext>
            </a:extLst>
          </p:cNvPr>
          <p:cNvSpPr>
            <a:spLocks noGrp="1" noChangeArrowheads="1"/>
          </p:cNvSpPr>
          <p:nvPr>
            <p:ph type="ftr" sz="quarter" idx="11"/>
          </p:nvPr>
        </p:nvSpPr>
        <p:spPr>
          <a:ln/>
        </p:spPr>
        <p:txBody>
          <a:bodyPr/>
          <a:lstStyle>
            <a:lvl1pPr>
              <a:defRPr/>
            </a:lvl1pPr>
          </a:lstStyle>
          <a:p>
            <a:pPr>
              <a:defRPr/>
            </a:pPr>
            <a:r>
              <a:rPr lang="fr-FR"/>
              <a:t>TIPP School </a:t>
            </a:r>
          </a:p>
        </p:txBody>
      </p:sp>
      <p:sp>
        <p:nvSpPr>
          <p:cNvPr id="6" name="Rectangle 46">
            <a:extLst>
              <a:ext uri="{FF2B5EF4-FFF2-40B4-BE49-F238E27FC236}">
                <a16:creationId xmlns:a16="http://schemas.microsoft.com/office/drawing/2014/main" id="{31A8E2FF-EE16-2B4B-D92A-63A557B612D4}"/>
              </a:ext>
            </a:extLst>
          </p:cNvPr>
          <p:cNvSpPr>
            <a:spLocks noGrp="1" noChangeArrowheads="1"/>
          </p:cNvSpPr>
          <p:nvPr>
            <p:ph type="sldNum" sz="quarter" idx="12"/>
          </p:nvPr>
        </p:nvSpPr>
        <p:spPr>
          <a:ln/>
        </p:spPr>
        <p:txBody>
          <a:bodyPr/>
          <a:lstStyle>
            <a:lvl1pPr>
              <a:defRPr/>
            </a:lvl1pPr>
          </a:lstStyle>
          <a:p>
            <a:pPr>
              <a:defRPr/>
            </a:pPr>
            <a:fld id="{8E94DCEC-634F-1C4E-8EFB-F171DA5C2DE6}" type="slidenum">
              <a:rPr lang="fr-FR" altLang="fr-FR"/>
              <a:pPr>
                <a:defRPr/>
              </a:pPr>
              <a:t>‹N°›</a:t>
            </a:fld>
            <a:endParaRPr lang="fr-FR" altLang="fr-FR"/>
          </a:p>
        </p:txBody>
      </p:sp>
    </p:spTree>
    <p:extLst>
      <p:ext uri="{BB962C8B-B14F-4D97-AF65-F5344CB8AC3E}">
        <p14:creationId xmlns:p14="http://schemas.microsoft.com/office/powerpoint/2010/main" val="3677231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82638" y="4406900"/>
            <a:ext cx="84201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4">
            <a:extLst>
              <a:ext uri="{FF2B5EF4-FFF2-40B4-BE49-F238E27FC236}">
                <a16:creationId xmlns:a16="http://schemas.microsoft.com/office/drawing/2014/main" id="{8C6B5E20-05A5-1021-B378-7D54F1DC788D}"/>
              </a:ext>
            </a:extLst>
          </p:cNvPr>
          <p:cNvSpPr>
            <a:spLocks noGrp="1" noChangeArrowheads="1"/>
          </p:cNvSpPr>
          <p:nvPr>
            <p:ph type="dt" sz="half" idx="10"/>
          </p:nvPr>
        </p:nvSpPr>
        <p:spPr>
          <a:ln/>
        </p:spPr>
        <p:txBody>
          <a:bodyPr/>
          <a:lstStyle>
            <a:lvl1pPr>
              <a:defRPr/>
            </a:lvl1pPr>
          </a:lstStyle>
          <a:p>
            <a:pPr>
              <a:defRPr/>
            </a:pPr>
            <a:r>
              <a:rPr lang="fr-FR"/>
              <a:t>August 2023</a:t>
            </a:r>
          </a:p>
        </p:txBody>
      </p:sp>
      <p:sp>
        <p:nvSpPr>
          <p:cNvPr id="5" name="Rectangle 45">
            <a:extLst>
              <a:ext uri="{FF2B5EF4-FFF2-40B4-BE49-F238E27FC236}">
                <a16:creationId xmlns:a16="http://schemas.microsoft.com/office/drawing/2014/main" id="{B98DBD30-0B2A-1674-B28A-020F9F35384C}"/>
              </a:ext>
            </a:extLst>
          </p:cNvPr>
          <p:cNvSpPr>
            <a:spLocks noGrp="1" noChangeArrowheads="1"/>
          </p:cNvSpPr>
          <p:nvPr>
            <p:ph type="ftr" sz="quarter" idx="11"/>
          </p:nvPr>
        </p:nvSpPr>
        <p:spPr>
          <a:ln/>
        </p:spPr>
        <p:txBody>
          <a:bodyPr/>
          <a:lstStyle>
            <a:lvl1pPr>
              <a:defRPr/>
            </a:lvl1pPr>
          </a:lstStyle>
          <a:p>
            <a:pPr>
              <a:defRPr/>
            </a:pPr>
            <a:r>
              <a:rPr lang="fr-FR"/>
              <a:t>TIPP School </a:t>
            </a:r>
          </a:p>
        </p:txBody>
      </p:sp>
      <p:sp>
        <p:nvSpPr>
          <p:cNvPr id="6" name="Rectangle 46">
            <a:extLst>
              <a:ext uri="{FF2B5EF4-FFF2-40B4-BE49-F238E27FC236}">
                <a16:creationId xmlns:a16="http://schemas.microsoft.com/office/drawing/2014/main" id="{C1DFBAE0-85E6-0FB9-AC9D-37790D2F052B}"/>
              </a:ext>
            </a:extLst>
          </p:cNvPr>
          <p:cNvSpPr>
            <a:spLocks noGrp="1" noChangeArrowheads="1"/>
          </p:cNvSpPr>
          <p:nvPr>
            <p:ph type="sldNum" sz="quarter" idx="12"/>
          </p:nvPr>
        </p:nvSpPr>
        <p:spPr>
          <a:ln/>
        </p:spPr>
        <p:txBody>
          <a:bodyPr/>
          <a:lstStyle>
            <a:lvl1pPr>
              <a:defRPr/>
            </a:lvl1pPr>
          </a:lstStyle>
          <a:p>
            <a:pPr>
              <a:defRPr/>
            </a:pPr>
            <a:fld id="{D367D7F1-F265-A846-A801-5626B2DA3A45}" type="slidenum">
              <a:rPr lang="fr-FR" altLang="fr-FR"/>
              <a:pPr>
                <a:defRPr/>
              </a:pPr>
              <a:t>‹N°›</a:t>
            </a:fld>
            <a:endParaRPr lang="fr-FR" altLang="fr-FR"/>
          </a:p>
        </p:txBody>
      </p:sp>
    </p:spTree>
    <p:extLst>
      <p:ext uri="{BB962C8B-B14F-4D97-AF65-F5344CB8AC3E}">
        <p14:creationId xmlns:p14="http://schemas.microsoft.com/office/powerpoint/2010/main" val="2589799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152400" y="1125538"/>
            <a:ext cx="3775075"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079875" y="1125538"/>
            <a:ext cx="3776663"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4">
            <a:extLst>
              <a:ext uri="{FF2B5EF4-FFF2-40B4-BE49-F238E27FC236}">
                <a16:creationId xmlns:a16="http://schemas.microsoft.com/office/drawing/2014/main" id="{841F3F77-D345-4AE0-6FB2-BEDC4B6FDD41}"/>
              </a:ext>
            </a:extLst>
          </p:cNvPr>
          <p:cNvSpPr>
            <a:spLocks noGrp="1" noChangeArrowheads="1"/>
          </p:cNvSpPr>
          <p:nvPr>
            <p:ph type="dt" sz="half" idx="10"/>
          </p:nvPr>
        </p:nvSpPr>
        <p:spPr>
          <a:ln/>
        </p:spPr>
        <p:txBody>
          <a:bodyPr/>
          <a:lstStyle>
            <a:lvl1pPr>
              <a:defRPr/>
            </a:lvl1pPr>
          </a:lstStyle>
          <a:p>
            <a:pPr>
              <a:defRPr/>
            </a:pPr>
            <a:r>
              <a:rPr lang="fr-FR"/>
              <a:t>August 2023</a:t>
            </a:r>
          </a:p>
        </p:txBody>
      </p:sp>
      <p:sp>
        <p:nvSpPr>
          <p:cNvPr id="6" name="Rectangle 45">
            <a:extLst>
              <a:ext uri="{FF2B5EF4-FFF2-40B4-BE49-F238E27FC236}">
                <a16:creationId xmlns:a16="http://schemas.microsoft.com/office/drawing/2014/main" id="{B8E2EA3B-960A-6BA8-02E2-8721C46BD60F}"/>
              </a:ext>
            </a:extLst>
          </p:cNvPr>
          <p:cNvSpPr>
            <a:spLocks noGrp="1" noChangeArrowheads="1"/>
          </p:cNvSpPr>
          <p:nvPr>
            <p:ph type="ftr" sz="quarter" idx="11"/>
          </p:nvPr>
        </p:nvSpPr>
        <p:spPr>
          <a:ln/>
        </p:spPr>
        <p:txBody>
          <a:bodyPr/>
          <a:lstStyle>
            <a:lvl1pPr>
              <a:defRPr/>
            </a:lvl1pPr>
          </a:lstStyle>
          <a:p>
            <a:pPr>
              <a:defRPr/>
            </a:pPr>
            <a:r>
              <a:rPr lang="fr-FR"/>
              <a:t>TIPP School </a:t>
            </a:r>
          </a:p>
        </p:txBody>
      </p:sp>
      <p:sp>
        <p:nvSpPr>
          <p:cNvPr id="7" name="Rectangle 46">
            <a:extLst>
              <a:ext uri="{FF2B5EF4-FFF2-40B4-BE49-F238E27FC236}">
                <a16:creationId xmlns:a16="http://schemas.microsoft.com/office/drawing/2014/main" id="{9BFCF917-C1FB-CB85-06CB-5F081D1CCDDE}"/>
              </a:ext>
            </a:extLst>
          </p:cNvPr>
          <p:cNvSpPr>
            <a:spLocks noGrp="1" noChangeArrowheads="1"/>
          </p:cNvSpPr>
          <p:nvPr>
            <p:ph type="sldNum" sz="quarter" idx="12"/>
          </p:nvPr>
        </p:nvSpPr>
        <p:spPr>
          <a:ln/>
        </p:spPr>
        <p:txBody>
          <a:bodyPr/>
          <a:lstStyle>
            <a:lvl1pPr>
              <a:defRPr/>
            </a:lvl1pPr>
          </a:lstStyle>
          <a:p>
            <a:pPr>
              <a:defRPr/>
            </a:pPr>
            <a:fld id="{C94F7F2A-5A58-EC41-A07D-00B03F06CF4A}" type="slidenum">
              <a:rPr lang="fr-FR" altLang="fr-FR"/>
              <a:pPr>
                <a:defRPr/>
              </a:pPr>
              <a:t>‹N°›</a:t>
            </a:fld>
            <a:endParaRPr lang="fr-FR" altLang="fr-FR"/>
          </a:p>
        </p:txBody>
      </p:sp>
    </p:spTree>
    <p:extLst>
      <p:ext uri="{BB962C8B-B14F-4D97-AF65-F5344CB8AC3E}">
        <p14:creationId xmlns:p14="http://schemas.microsoft.com/office/powerpoint/2010/main" val="3285039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95300" y="274638"/>
            <a:ext cx="8915400" cy="1143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4">
            <a:extLst>
              <a:ext uri="{FF2B5EF4-FFF2-40B4-BE49-F238E27FC236}">
                <a16:creationId xmlns:a16="http://schemas.microsoft.com/office/drawing/2014/main" id="{51ECC4A8-E4B6-55EC-DD13-03676B287289}"/>
              </a:ext>
            </a:extLst>
          </p:cNvPr>
          <p:cNvSpPr>
            <a:spLocks noGrp="1" noChangeArrowheads="1"/>
          </p:cNvSpPr>
          <p:nvPr>
            <p:ph type="dt" sz="half" idx="10"/>
          </p:nvPr>
        </p:nvSpPr>
        <p:spPr>
          <a:ln/>
        </p:spPr>
        <p:txBody>
          <a:bodyPr/>
          <a:lstStyle>
            <a:lvl1pPr>
              <a:defRPr/>
            </a:lvl1pPr>
          </a:lstStyle>
          <a:p>
            <a:pPr>
              <a:defRPr/>
            </a:pPr>
            <a:r>
              <a:rPr lang="fr-FR"/>
              <a:t>August 2023</a:t>
            </a:r>
          </a:p>
        </p:txBody>
      </p:sp>
      <p:sp>
        <p:nvSpPr>
          <p:cNvPr id="8" name="Rectangle 45">
            <a:extLst>
              <a:ext uri="{FF2B5EF4-FFF2-40B4-BE49-F238E27FC236}">
                <a16:creationId xmlns:a16="http://schemas.microsoft.com/office/drawing/2014/main" id="{7D27F35A-4875-46FF-106F-191BCE8E1415}"/>
              </a:ext>
            </a:extLst>
          </p:cNvPr>
          <p:cNvSpPr>
            <a:spLocks noGrp="1" noChangeArrowheads="1"/>
          </p:cNvSpPr>
          <p:nvPr>
            <p:ph type="ftr" sz="quarter" idx="11"/>
          </p:nvPr>
        </p:nvSpPr>
        <p:spPr>
          <a:ln/>
        </p:spPr>
        <p:txBody>
          <a:bodyPr/>
          <a:lstStyle>
            <a:lvl1pPr>
              <a:defRPr/>
            </a:lvl1pPr>
          </a:lstStyle>
          <a:p>
            <a:pPr>
              <a:defRPr/>
            </a:pPr>
            <a:r>
              <a:rPr lang="fr-FR"/>
              <a:t>TIPP School </a:t>
            </a:r>
          </a:p>
        </p:txBody>
      </p:sp>
      <p:sp>
        <p:nvSpPr>
          <p:cNvPr id="9" name="Rectangle 46">
            <a:extLst>
              <a:ext uri="{FF2B5EF4-FFF2-40B4-BE49-F238E27FC236}">
                <a16:creationId xmlns:a16="http://schemas.microsoft.com/office/drawing/2014/main" id="{3757AF9A-7803-E320-CA69-0E5D906C27F1}"/>
              </a:ext>
            </a:extLst>
          </p:cNvPr>
          <p:cNvSpPr>
            <a:spLocks noGrp="1" noChangeArrowheads="1"/>
          </p:cNvSpPr>
          <p:nvPr>
            <p:ph type="sldNum" sz="quarter" idx="12"/>
          </p:nvPr>
        </p:nvSpPr>
        <p:spPr>
          <a:ln/>
        </p:spPr>
        <p:txBody>
          <a:bodyPr/>
          <a:lstStyle>
            <a:lvl1pPr>
              <a:defRPr/>
            </a:lvl1pPr>
          </a:lstStyle>
          <a:p>
            <a:pPr>
              <a:defRPr/>
            </a:pPr>
            <a:fld id="{5DD60435-12FF-BF49-94AB-B4C0D8B751F1}" type="slidenum">
              <a:rPr lang="fr-FR" altLang="fr-FR"/>
              <a:pPr>
                <a:defRPr/>
              </a:pPr>
              <a:t>‹N°›</a:t>
            </a:fld>
            <a:endParaRPr lang="fr-FR" altLang="fr-FR"/>
          </a:p>
        </p:txBody>
      </p:sp>
    </p:spTree>
    <p:extLst>
      <p:ext uri="{BB962C8B-B14F-4D97-AF65-F5344CB8AC3E}">
        <p14:creationId xmlns:p14="http://schemas.microsoft.com/office/powerpoint/2010/main" val="1294081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Rectangle 44">
            <a:extLst>
              <a:ext uri="{FF2B5EF4-FFF2-40B4-BE49-F238E27FC236}">
                <a16:creationId xmlns:a16="http://schemas.microsoft.com/office/drawing/2014/main" id="{60CE3FE0-9F16-E99A-AB6A-EC3B7B610FE1}"/>
              </a:ext>
            </a:extLst>
          </p:cNvPr>
          <p:cNvSpPr>
            <a:spLocks noGrp="1" noChangeArrowheads="1"/>
          </p:cNvSpPr>
          <p:nvPr>
            <p:ph type="dt" sz="half" idx="10"/>
          </p:nvPr>
        </p:nvSpPr>
        <p:spPr>
          <a:ln/>
        </p:spPr>
        <p:txBody>
          <a:bodyPr/>
          <a:lstStyle>
            <a:lvl1pPr>
              <a:defRPr/>
            </a:lvl1pPr>
          </a:lstStyle>
          <a:p>
            <a:pPr>
              <a:defRPr/>
            </a:pPr>
            <a:r>
              <a:rPr lang="fr-FR"/>
              <a:t>August 2023</a:t>
            </a:r>
          </a:p>
        </p:txBody>
      </p:sp>
      <p:sp>
        <p:nvSpPr>
          <p:cNvPr id="4" name="Rectangle 45">
            <a:extLst>
              <a:ext uri="{FF2B5EF4-FFF2-40B4-BE49-F238E27FC236}">
                <a16:creationId xmlns:a16="http://schemas.microsoft.com/office/drawing/2014/main" id="{FA7A8FD8-6015-1513-6E88-22FE1218DB66}"/>
              </a:ext>
            </a:extLst>
          </p:cNvPr>
          <p:cNvSpPr>
            <a:spLocks noGrp="1" noChangeArrowheads="1"/>
          </p:cNvSpPr>
          <p:nvPr>
            <p:ph type="ftr" sz="quarter" idx="11"/>
          </p:nvPr>
        </p:nvSpPr>
        <p:spPr>
          <a:ln/>
        </p:spPr>
        <p:txBody>
          <a:bodyPr/>
          <a:lstStyle>
            <a:lvl1pPr>
              <a:defRPr/>
            </a:lvl1pPr>
          </a:lstStyle>
          <a:p>
            <a:pPr>
              <a:defRPr/>
            </a:pPr>
            <a:r>
              <a:rPr lang="fr-FR"/>
              <a:t>TIPP School </a:t>
            </a:r>
          </a:p>
        </p:txBody>
      </p:sp>
      <p:sp>
        <p:nvSpPr>
          <p:cNvPr id="5" name="Rectangle 46">
            <a:extLst>
              <a:ext uri="{FF2B5EF4-FFF2-40B4-BE49-F238E27FC236}">
                <a16:creationId xmlns:a16="http://schemas.microsoft.com/office/drawing/2014/main" id="{4215BE91-6909-4DB4-D86F-BF0CD66B0450}"/>
              </a:ext>
            </a:extLst>
          </p:cNvPr>
          <p:cNvSpPr>
            <a:spLocks noGrp="1" noChangeArrowheads="1"/>
          </p:cNvSpPr>
          <p:nvPr>
            <p:ph type="sldNum" sz="quarter" idx="12"/>
          </p:nvPr>
        </p:nvSpPr>
        <p:spPr>
          <a:ln/>
        </p:spPr>
        <p:txBody>
          <a:bodyPr/>
          <a:lstStyle>
            <a:lvl1pPr>
              <a:defRPr/>
            </a:lvl1pPr>
          </a:lstStyle>
          <a:p>
            <a:pPr>
              <a:defRPr/>
            </a:pPr>
            <a:fld id="{CFF281CD-5474-5E4C-929A-CB1849DD9D22}" type="slidenum">
              <a:rPr lang="fr-FR" altLang="fr-FR"/>
              <a:pPr>
                <a:defRPr/>
              </a:pPr>
              <a:t>‹N°›</a:t>
            </a:fld>
            <a:endParaRPr lang="fr-FR" altLang="fr-FR"/>
          </a:p>
        </p:txBody>
      </p:sp>
    </p:spTree>
    <p:extLst>
      <p:ext uri="{BB962C8B-B14F-4D97-AF65-F5344CB8AC3E}">
        <p14:creationId xmlns:p14="http://schemas.microsoft.com/office/powerpoint/2010/main" val="18093770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87951EEB-86DF-F666-A32B-22A7F66F3040}"/>
              </a:ext>
            </a:extLst>
          </p:cNvPr>
          <p:cNvSpPr>
            <a:spLocks noGrp="1" noChangeArrowheads="1"/>
          </p:cNvSpPr>
          <p:nvPr>
            <p:ph type="dt" sz="half" idx="10"/>
          </p:nvPr>
        </p:nvSpPr>
        <p:spPr>
          <a:ln/>
        </p:spPr>
        <p:txBody>
          <a:bodyPr/>
          <a:lstStyle>
            <a:lvl1pPr>
              <a:defRPr/>
            </a:lvl1pPr>
          </a:lstStyle>
          <a:p>
            <a:pPr>
              <a:defRPr/>
            </a:pPr>
            <a:r>
              <a:rPr lang="fr-FR"/>
              <a:t>August 2023</a:t>
            </a:r>
          </a:p>
        </p:txBody>
      </p:sp>
      <p:sp>
        <p:nvSpPr>
          <p:cNvPr id="3" name="Rectangle 45">
            <a:extLst>
              <a:ext uri="{FF2B5EF4-FFF2-40B4-BE49-F238E27FC236}">
                <a16:creationId xmlns:a16="http://schemas.microsoft.com/office/drawing/2014/main" id="{42A2C102-1281-6065-5B3A-44D8A2B1C2C0}"/>
              </a:ext>
            </a:extLst>
          </p:cNvPr>
          <p:cNvSpPr>
            <a:spLocks noGrp="1" noChangeArrowheads="1"/>
          </p:cNvSpPr>
          <p:nvPr>
            <p:ph type="ftr" sz="quarter" idx="11"/>
          </p:nvPr>
        </p:nvSpPr>
        <p:spPr>
          <a:ln/>
        </p:spPr>
        <p:txBody>
          <a:bodyPr/>
          <a:lstStyle>
            <a:lvl1pPr>
              <a:defRPr/>
            </a:lvl1pPr>
          </a:lstStyle>
          <a:p>
            <a:pPr>
              <a:defRPr/>
            </a:pPr>
            <a:r>
              <a:rPr lang="fr-FR"/>
              <a:t>TIPP School </a:t>
            </a:r>
          </a:p>
        </p:txBody>
      </p:sp>
      <p:sp>
        <p:nvSpPr>
          <p:cNvPr id="4" name="Rectangle 46">
            <a:extLst>
              <a:ext uri="{FF2B5EF4-FFF2-40B4-BE49-F238E27FC236}">
                <a16:creationId xmlns:a16="http://schemas.microsoft.com/office/drawing/2014/main" id="{1DFC6289-D082-26BD-D89E-B8783618B218}"/>
              </a:ext>
            </a:extLst>
          </p:cNvPr>
          <p:cNvSpPr>
            <a:spLocks noGrp="1" noChangeArrowheads="1"/>
          </p:cNvSpPr>
          <p:nvPr>
            <p:ph type="sldNum" sz="quarter" idx="12"/>
          </p:nvPr>
        </p:nvSpPr>
        <p:spPr>
          <a:ln/>
        </p:spPr>
        <p:txBody>
          <a:bodyPr/>
          <a:lstStyle>
            <a:lvl1pPr>
              <a:defRPr/>
            </a:lvl1pPr>
          </a:lstStyle>
          <a:p>
            <a:pPr>
              <a:defRPr/>
            </a:pPr>
            <a:fld id="{9FA3AF06-AB3B-914E-8B76-52804DFEF97A}" type="slidenum">
              <a:rPr lang="fr-FR" altLang="fr-FR"/>
              <a:pPr>
                <a:defRPr/>
              </a:pPr>
              <a:t>‹N°›</a:t>
            </a:fld>
            <a:endParaRPr lang="fr-FR" altLang="fr-FR"/>
          </a:p>
        </p:txBody>
      </p:sp>
    </p:spTree>
    <p:extLst>
      <p:ext uri="{BB962C8B-B14F-4D97-AF65-F5344CB8AC3E}">
        <p14:creationId xmlns:p14="http://schemas.microsoft.com/office/powerpoint/2010/main" val="1790151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4">
            <a:extLst>
              <a:ext uri="{FF2B5EF4-FFF2-40B4-BE49-F238E27FC236}">
                <a16:creationId xmlns:a16="http://schemas.microsoft.com/office/drawing/2014/main" id="{59CE17B1-DF87-D96D-2B1A-C4AB619494A0}"/>
              </a:ext>
            </a:extLst>
          </p:cNvPr>
          <p:cNvSpPr>
            <a:spLocks noGrp="1" noChangeArrowheads="1"/>
          </p:cNvSpPr>
          <p:nvPr>
            <p:ph type="dt" sz="half" idx="10"/>
          </p:nvPr>
        </p:nvSpPr>
        <p:spPr>
          <a:ln/>
        </p:spPr>
        <p:txBody>
          <a:bodyPr/>
          <a:lstStyle>
            <a:lvl1pPr>
              <a:defRPr/>
            </a:lvl1pPr>
          </a:lstStyle>
          <a:p>
            <a:pPr>
              <a:defRPr/>
            </a:pPr>
            <a:r>
              <a:rPr lang="fr-FR"/>
              <a:t>August 2023</a:t>
            </a:r>
          </a:p>
        </p:txBody>
      </p:sp>
      <p:sp>
        <p:nvSpPr>
          <p:cNvPr id="5" name="Rectangle 45">
            <a:extLst>
              <a:ext uri="{FF2B5EF4-FFF2-40B4-BE49-F238E27FC236}">
                <a16:creationId xmlns:a16="http://schemas.microsoft.com/office/drawing/2014/main" id="{BD0682B7-74CE-11E8-3F79-001181C82EFA}"/>
              </a:ext>
            </a:extLst>
          </p:cNvPr>
          <p:cNvSpPr>
            <a:spLocks noGrp="1" noChangeArrowheads="1"/>
          </p:cNvSpPr>
          <p:nvPr>
            <p:ph type="ftr" sz="quarter" idx="11"/>
          </p:nvPr>
        </p:nvSpPr>
        <p:spPr>
          <a:ln/>
        </p:spPr>
        <p:txBody>
          <a:bodyPr/>
          <a:lstStyle>
            <a:lvl1pPr>
              <a:defRPr/>
            </a:lvl1pPr>
          </a:lstStyle>
          <a:p>
            <a:pPr>
              <a:defRPr/>
            </a:pPr>
            <a:r>
              <a:rPr lang="fr-FR"/>
              <a:t>TIPP School </a:t>
            </a:r>
          </a:p>
        </p:txBody>
      </p:sp>
      <p:sp>
        <p:nvSpPr>
          <p:cNvPr id="6" name="Rectangle 46">
            <a:extLst>
              <a:ext uri="{FF2B5EF4-FFF2-40B4-BE49-F238E27FC236}">
                <a16:creationId xmlns:a16="http://schemas.microsoft.com/office/drawing/2014/main" id="{BFF79FDE-48DB-D829-7DB2-8452E092D52C}"/>
              </a:ext>
            </a:extLst>
          </p:cNvPr>
          <p:cNvSpPr>
            <a:spLocks noGrp="1" noChangeArrowheads="1"/>
          </p:cNvSpPr>
          <p:nvPr>
            <p:ph type="sldNum" sz="quarter" idx="12"/>
          </p:nvPr>
        </p:nvSpPr>
        <p:spPr>
          <a:ln/>
        </p:spPr>
        <p:txBody>
          <a:bodyPr/>
          <a:lstStyle>
            <a:lvl1pPr>
              <a:defRPr/>
            </a:lvl1pPr>
          </a:lstStyle>
          <a:p>
            <a:pPr>
              <a:defRPr/>
            </a:pPr>
            <a:fld id="{F238CFB6-D344-744A-ACE9-829E237FC0BC}" type="slidenum">
              <a:rPr lang="fr-FR" altLang="fr-FR"/>
              <a:pPr>
                <a:defRPr/>
              </a:pPr>
              <a:t>‹N°›</a:t>
            </a:fld>
            <a:endParaRPr lang="fr-FR" altLang="fr-FR"/>
          </a:p>
        </p:txBody>
      </p:sp>
    </p:spTree>
    <p:extLst>
      <p:ext uri="{BB962C8B-B14F-4D97-AF65-F5344CB8AC3E}">
        <p14:creationId xmlns:p14="http://schemas.microsoft.com/office/powerpoint/2010/main" val="1035169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95300" y="273050"/>
            <a:ext cx="3259138"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4">
            <a:extLst>
              <a:ext uri="{FF2B5EF4-FFF2-40B4-BE49-F238E27FC236}">
                <a16:creationId xmlns:a16="http://schemas.microsoft.com/office/drawing/2014/main" id="{2A84472C-894F-5BF2-0026-CBFDBEADF839}"/>
              </a:ext>
            </a:extLst>
          </p:cNvPr>
          <p:cNvSpPr>
            <a:spLocks noGrp="1" noChangeArrowheads="1"/>
          </p:cNvSpPr>
          <p:nvPr>
            <p:ph type="dt" sz="half" idx="10"/>
          </p:nvPr>
        </p:nvSpPr>
        <p:spPr>
          <a:ln/>
        </p:spPr>
        <p:txBody>
          <a:bodyPr/>
          <a:lstStyle>
            <a:lvl1pPr>
              <a:defRPr/>
            </a:lvl1pPr>
          </a:lstStyle>
          <a:p>
            <a:pPr>
              <a:defRPr/>
            </a:pPr>
            <a:r>
              <a:rPr lang="fr-FR"/>
              <a:t>August 2023</a:t>
            </a:r>
          </a:p>
        </p:txBody>
      </p:sp>
      <p:sp>
        <p:nvSpPr>
          <p:cNvPr id="6" name="Rectangle 45">
            <a:extLst>
              <a:ext uri="{FF2B5EF4-FFF2-40B4-BE49-F238E27FC236}">
                <a16:creationId xmlns:a16="http://schemas.microsoft.com/office/drawing/2014/main" id="{F5E25795-3D20-3E9E-2AAD-5E6D759012CF}"/>
              </a:ext>
            </a:extLst>
          </p:cNvPr>
          <p:cNvSpPr>
            <a:spLocks noGrp="1" noChangeArrowheads="1"/>
          </p:cNvSpPr>
          <p:nvPr>
            <p:ph type="ftr" sz="quarter" idx="11"/>
          </p:nvPr>
        </p:nvSpPr>
        <p:spPr>
          <a:ln/>
        </p:spPr>
        <p:txBody>
          <a:bodyPr/>
          <a:lstStyle>
            <a:lvl1pPr>
              <a:defRPr/>
            </a:lvl1pPr>
          </a:lstStyle>
          <a:p>
            <a:pPr>
              <a:defRPr/>
            </a:pPr>
            <a:r>
              <a:rPr lang="fr-FR"/>
              <a:t>TIPP School </a:t>
            </a:r>
          </a:p>
        </p:txBody>
      </p:sp>
      <p:sp>
        <p:nvSpPr>
          <p:cNvPr id="7" name="Rectangle 46">
            <a:extLst>
              <a:ext uri="{FF2B5EF4-FFF2-40B4-BE49-F238E27FC236}">
                <a16:creationId xmlns:a16="http://schemas.microsoft.com/office/drawing/2014/main" id="{67EE0F3A-A5AC-85E3-9D39-CD9839040B95}"/>
              </a:ext>
            </a:extLst>
          </p:cNvPr>
          <p:cNvSpPr>
            <a:spLocks noGrp="1" noChangeArrowheads="1"/>
          </p:cNvSpPr>
          <p:nvPr>
            <p:ph type="sldNum" sz="quarter" idx="12"/>
          </p:nvPr>
        </p:nvSpPr>
        <p:spPr>
          <a:ln/>
        </p:spPr>
        <p:txBody>
          <a:bodyPr/>
          <a:lstStyle>
            <a:lvl1pPr>
              <a:defRPr/>
            </a:lvl1pPr>
          </a:lstStyle>
          <a:p>
            <a:pPr>
              <a:defRPr/>
            </a:pPr>
            <a:fld id="{000F8701-58AB-FE4D-B9D1-614A75748315}" type="slidenum">
              <a:rPr lang="fr-FR" altLang="fr-FR"/>
              <a:pPr>
                <a:defRPr/>
              </a:pPr>
              <a:t>‹N°›</a:t>
            </a:fld>
            <a:endParaRPr lang="fr-FR" altLang="fr-FR"/>
          </a:p>
        </p:txBody>
      </p:sp>
    </p:spTree>
    <p:extLst>
      <p:ext uri="{BB962C8B-B14F-4D97-AF65-F5344CB8AC3E}">
        <p14:creationId xmlns:p14="http://schemas.microsoft.com/office/powerpoint/2010/main" val="3494655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941513" y="4800600"/>
            <a:ext cx="59436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4">
            <a:extLst>
              <a:ext uri="{FF2B5EF4-FFF2-40B4-BE49-F238E27FC236}">
                <a16:creationId xmlns:a16="http://schemas.microsoft.com/office/drawing/2014/main" id="{ED7AEE84-C63C-2F61-4907-FC1B774AB960}"/>
              </a:ext>
            </a:extLst>
          </p:cNvPr>
          <p:cNvSpPr>
            <a:spLocks noGrp="1" noChangeArrowheads="1"/>
          </p:cNvSpPr>
          <p:nvPr>
            <p:ph type="dt" sz="half" idx="10"/>
          </p:nvPr>
        </p:nvSpPr>
        <p:spPr>
          <a:ln/>
        </p:spPr>
        <p:txBody>
          <a:bodyPr/>
          <a:lstStyle>
            <a:lvl1pPr>
              <a:defRPr/>
            </a:lvl1pPr>
          </a:lstStyle>
          <a:p>
            <a:pPr>
              <a:defRPr/>
            </a:pPr>
            <a:r>
              <a:rPr lang="fr-FR"/>
              <a:t>August 2023</a:t>
            </a:r>
          </a:p>
        </p:txBody>
      </p:sp>
      <p:sp>
        <p:nvSpPr>
          <p:cNvPr id="6" name="Rectangle 45">
            <a:extLst>
              <a:ext uri="{FF2B5EF4-FFF2-40B4-BE49-F238E27FC236}">
                <a16:creationId xmlns:a16="http://schemas.microsoft.com/office/drawing/2014/main" id="{70178DC6-0404-DB7F-764E-2EE70515B5D4}"/>
              </a:ext>
            </a:extLst>
          </p:cNvPr>
          <p:cNvSpPr>
            <a:spLocks noGrp="1" noChangeArrowheads="1"/>
          </p:cNvSpPr>
          <p:nvPr>
            <p:ph type="ftr" sz="quarter" idx="11"/>
          </p:nvPr>
        </p:nvSpPr>
        <p:spPr>
          <a:ln/>
        </p:spPr>
        <p:txBody>
          <a:bodyPr/>
          <a:lstStyle>
            <a:lvl1pPr>
              <a:defRPr/>
            </a:lvl1pPr>
          </a:lstStyle>
          <a:p>
            <a:pPr>
              <a:defRPr/>
            </a:pPr>
            <a:r>
              <a:rPr lang="fr-FR"/>
              <a:t>TIPP School </a:t>
            </a:r>
          </a:p>
        </p:txBody>
      </p:sp>
      <p:sp>
        <p:nvSpPr>
          <p:cNvPr id="7" name="Rectangle 46">
            <a:extLst>
              <a:ext uri="{FF2B5EF4-FFF2-40B4-BE49-F238E27FC236}">
                <a16:creationId xmlns:a16="http://schemas.microsoft.com/office/drawing/2014/main" id="{9AAEA0DE-AA10-1091-CBCF-E80C703EFB67}"/>
              </a:ext>
            </a:extLst>
          </p:cNvPr>
          <p:cNvSpPr>
            <a:spLocks noGrp="1" noChangeArrowheads="1"/>
          </p:cNvSpPr>
          <p:nvPr>
            <p:ph type="sldNum" sz="quarter" idx="12"/>
          </p:nvPr>
        </p:nvSpPr>
        <p:spPr>
          <a:ln/>
        </p:spPr>
        <p:txBody>
          <a:bodyPr/>
          <a:lstStyle>
            <a:lvl1pPr>
              <a:defRPr/>
            </a:lvl1pPr>
          </a:lstStyle>
          <a:p>
            <a:pPr>
              <a:defRPr/>
            </a:pPr>
            <a:fld id="{0595FA36-F908-DA40-821C-610313B3A094}" type="slidenum">
              <a:rPr lang="fr-FR" altLang="fr-FR"/>
              <a:pPr>
                <a:defRPr/>
              </a:pPr>
              <a:t>‹N°›</a:t>
            </a:fld>
            <a:endParaRPr lang="fr-FR" altLang="fr-FR"/>
          </a:p>
        </p:txBody>
      </p:sp>
    </p:spTree>
    <p:extLst>
      <p:ext uri="{BB962C8B-B14F-4D97-AF65-F5344CB8AC3E}">
        <p14:creationId xmlns:p14="http://schemas.microsoft.com/office/powerpoint/2010/main" val="21514705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4">
            <a:extLst>
              <a:ext uri="{FF2B5EF4-FFF2-40B4-BE49-F238E27FC236}">
                <a16:creationId xmlns:a16="http://schemas.microsoft.com/office/drawing/2014/main" id="{298A3000-11A4-89E2-1CF8-04E957F1692B}"/>
              </a:ext>
            </a:extLst>
          </p:cNvPr>
          <p:cNvSpPr>
            <a:spLocks noGrp="1" noChangeArrowheads="1"/>
          </p:cNvSpPr>
          <p:nvPr>
            <p:ph type="dt" sz="half" idx="10"/>
          </p:nvPr>
        </p:nvSpPr>
        <p:spPr>
          <a:ln/>
        </p:spPr>
        <p:txBody>
          <a:bodyPr/>
          <a:lstStyle>
            <a:lvl1pPr>
              <a:defRPr/>
            </a:lvl1pPr>
          </a:lstStyle>
          <a:p>
            <a:pPr>
              <a:defRPr/>
            </a:pPr>
            <a:r>
              <a:rPr lang="fr-FR"/>
              <a:t>August 2023</a:t>
            </a:r>
          </a:p>
        </p:txBody>
      </p:sp>
      <p:sp>
        <p:nvSpPr>
          <p:cNvPr id="5" name="Rectangle 45">
            <a:extLst>
              <a:ext uri="{FF2B5EF4-FFF2-40B4-BE49-F238E27FC236}">
                <a16:creationId xmlns:a16="http://schemas.microsoft.com/office/drawing/2014/main" id="{0D7F2987-334A-1CEA-E773-5708A9DC90BC}"/>
              </a:ext>
            </a:extLst>
          </p:cNvPr>
          <p:cNvSpPr>
            <a:spLocks noGrp="1" noChangeArrowheads="1"/>
          </p:cNvSpPr>
          <p:nvPr>
            <p:ph type="ftr" sz="quarter" idx="11"/>
          </p:nvPr>
        </p:nvSpPr>
        <p:spPr>
          <a:ln/>
        </p:spPr>
        <p:txBody>
          <a:bodyPr/>
          <a:lstStyle>
            <a:lvl1pPr>
              <a:defRPr/>
            </a:lvl1pPr>
          </a:lstStyle>
          <a:p>
            <a:pPr>
              <a:defRPr/>
            </a:pPr>
            <a:r>
              <a:rPr lang="fr-FR"/>
              <a:t>TIPP School </a:t>
            </a:r>
          </a:p>
        </p:txBody>
      </p:sp>
      <p:sp>
        <p:nvSpPr>
          <p:cNvPr id="6" name="Rectangle 46">
            <a:extLst>
              <a:ext uri="{FF2B5EF4-FFF2-40B4-BE49-F238E27FC236}">
                <a16:creationId xmlns:a16="http://schemas.microsoft.com/office/drawing/2014/main" id="{0C682921-3507-5EE2-5887-5BB89E1BE93E}"/>
              </a:ext>
            </a:extLst>
          </p:cNvPr>
          <p:cNvSpPr>
            <a:spLocks noGrp="1" noChangeArrowheads="1"/>
          </p:cNvSpPr>
          <p:nvPr>
            <p:ph type="sldNum" sz="quarter" idx="12"/>
          </p:nvPr>
        </p:nvSpPr>
        <p:spPr>
          <a:ln/>
        </p:spPr>
        <p:txBody>
          <a:bodyPr/>
          <a:lstStyle>
            <a:lvl1pPr>
              <a:defRPr/>
            </a:lvl1pPr>
          </a:lstStyle>
          <a:p>
            <a:pPr>
              <a:defRPr/>
            </a:pPr>
            <a:fld id="{7AD75657-A8AC-4E4A-9C87-77759522DFB1}" type="slidenum">
              <a:rPr lang="fr-FR" altLang="fr-FR"/>
              <a:pPr>
                <a:defRPr/>
              </a:pPr>
              <a:t>‹N°›</a:t>
            </a:fld>
            <a:endParaRPr lang="fr-FR" altLang="fr-FR"/>
          </a:p>
        </p:txBody>
      </p:sp>
    </p:spTree>
    <p:extLst>
      <p:ext uri="{BB962C8B-B14F-4D97-AF65-F5344CB8AC3E}">
        <p14:creationId xmlns:p14="http://schemas.microsoft.com/office/powerpoint/2010/main" val="19559933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453188" y="0"/>
            <a:ext cx="2100262" cy="5656263"/>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152400" y="0"/>
            <a:ext cx="6148388" cy="5656263"/>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4">
            <a:extLst>
              <a:ext uri="{FF2B5EF4-FFF2-40B4-BE49-F238E27FC236}">
                <a16:creationId xmlns:a16="http://schemas.microsoft.com/office/drawing/2014/main" id="{66F9C872-79C5-3CEA-BA92-E2BA25E9D0E9}"/>
              </a:ext>
            </a:extLst>
          </p:cNvPr>
          <p:cNvSpPr>
            <a:spLocks noGrp="1" noChangeArrowheads="1"/>
          </p:cNvSpPr>
          <p:nvPr>
            <p:ph type="dt" sz="half" idx="10"/>
          </p:nvPr>
        </p:nvSpPr>
        <p:spPr>
          <a:ln/>
        </p:spPr>
        <p:txBody>
          <a:bodyPr/>
          <a:lstStyle>
            <a:lvl1pPr>
              <a:defRPr/>
            </a:lvl1pPr>
          </a:lstStyle>
          <a:p>
            <a:pPr>
              <a:defRPr/>
            </a:pPr>
            <a:r>
              <a:rPr lang="fr-FR"/>
              <a:t>August 2023</a:t>
            </a:r>
          </a:p>
        </p:txBody>
      </p:sp>
      <p:sp>
        <p:nvSpPr>
          <p:cNvPr id="5" name="Rectangle 45">
            <a:extLst>
              <a:ext uri="{FF2B5EF4-FFF2-40B4-BE49-F238E27FC236}">
                <a16:creationId xmlns:a16="http://schemas.microsoft.com/office/drawing/2014/main" id="{F97FF02E-EF9B-B147-3BFF-F1F84611061A}"/>
              </a:ext>
            </a:extLst>
          </p:cNvPr>
          <p:cNvSpPr>
            <a:spLocks noGrp="1" noChangeArrowheads="1"/>
          </p:cNvSpPr>
          <p:nvPr>
            <p:ph type="ftr" sz="quarter" idx="11"/>
          </p:nvPr>
        </p:nvSpPr>
        <p:spPr>
          <a:ln/>
        </p:spPr>
        <p:txBody>
          <a:bodyPr/>
          <a:lstStyle>
            <a:lvl1pPr>
              <a:defRPr/>
            </a:lvl1pPr>
          </a:lstStyle>
          <a:p>
            <a:pPr>
              <a:defRPr/>
            </a:pPr>
            <a:r>
              <a:rPr lang="fr-FR"/>
              <a:t>TIPP School </a:t>
            </a:r>
          </a:p>
        </p:txBody>
      </p:sp>
      <p:sp>
        <p:nvSpPr>
          <p:cNvPr id="6" name="Rectangle 46">
            <a:extLst>
              <a:ext uri="{FF2B5EF4-FFF2-40B4-BE49-F238E27FC236}">
                <a16:creationId xmlns:a16="http://schemas.microsoft.com/office/drawing/2014/main" id="{5BF53F2F-BC3B-D04E-BF2F-5956A4C9A7C4}"/>
              </a:ext>
            </a:extLst>
          </p:cNvPr>
          <p:cNvSpPr>
            <a:spLocks noGrp="1" noChangeArrowheads="1"/>
          </p:cNvSpPr>
          <p:nvPr>
            <p:ph type="sldNum" sz="quarter" idx="12"/>
          </p:nvPr>
        </p:nvSpPr>
        <p:spPr>
          <a:ln/>
        </p:spPr>
        <p:txBody>
          <a:bodyPr/>
          <a:lstStyle>
            <a:lvl1pPr>
              <a:defRPr/>
            </a:lvl1pPr>
          </a:lstStyle>
          <a:p>
            <a:pPr>
              <a:defRPr/>
            </a:pPr>
            <a:fld id="{4C977899-AB63-BE4F-9D36-FA2C3D26FC35}" type="slidenum">
              <a:rPr lang="fr-FR" altLang="fr-FR"/>
              <a:pPr>
                <a:defRPr/>
              </a:pPr>
              <a:t>‹N°›</a:t>
            </a:fld>
            <a:endParaRPr lang="fr-FR" altLang="fr-FR"/>
          </a:p>
        </p:txBody>
      </p:sp>
    </p:spTree>
    <p:extLst>
      <p:ext uri="{BB962C8B-B14F-4D97-AF65-F5344CB8AC3E}">
        <p14:creationId xmlns:p14="http://schemas.microsoft.com/office/powerpoint/2010/main" val="41593985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AndTx">
  <p:cSld name="Titre. 2 contenus et texte">
    <p:spTree>
      <p:nvGrpSpPr>
        <p:cNvPr id="1" name=""/>
        <p:cNvGrpSpPr/>
        <p:nvPr/>
      </p:nvGrpSpPr>
      <p:grpSpPr>
        <a:xfrm>
          <a:off x="0" y="0"/>
          <a:ext cx="0" cy="0"/>
          <a:chOff x="0" y="0"/>
          <a:chExt cx="0" cy="0"/>
        </a:xfrm>
      </p:grpSpPr>
      <p:sp>
        <p:nvSpPr>
          <p:cNvPr id="2" name="Titre 1"/>
          <p:cNvSpPr>
            <a:spLocks noGrp="1"/>
          </p:cNvSpPr>
          <p:nvPr>
            <p:ph type="title"/>
          </p:nvPr>
        </p:nvSpPr>
        <p:spPr>
          <a:xfrm>
            <a:off x="914400" y="0"/>
            <a:ext cx="7086600" cy="838200"/>
          </a:xfrm>
        </p:spPr>
        <p:txBody>
          <a:bodyPr/>
          <a:lstStyle/>
          <a:p>
            <a:r>
              <a:rPr lang="fr-FR"/>
              <a:t>Cliquez et modifiez le titre</a:t>
            </a:r>
          </a:p>
        </p:txBody>
      </p:sp>
      <p:sp>
        <p:nvSpPr>
          <p:cNvPr id="3" name="Espace réservé du contenu 2"/>
          <p:cNvSpPr>
            <a:spLocks noGrp="1"/>
          </p:cNvSpPr>
          <p:nvPr>
            <p:ph sz="quarter" idx="1"/>
          </p:nvPr>
        </p:nvSpPr>
        <p:spPr>
          <a:xfrm>
            <a:off x="739775" y="1066800"/>
            <a:ext cx="4133850" cy="24384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739775" y="3657600"/>
            <a:ext cx="4133850" cy="24384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half" idx="3"/>
          </p:nvPr>
        </p:nvSpPr>
        <p:spPr>
          <a:xfrm>
            <a:off x="5026025" y="1066800"/>
            <a:ext cx="4133850" cy="5029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92088452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415925" y="0"/>
            <a:ext cx="8137525" cy="1196975"/>
          </a:xfrm>
        </p:spPr>
        <p:txBody>
          <a:bodyPr/>
          <a:lstStyle/>
          <a:p>
            <a:r>
              <a:rPr lang="fr-FR"/>
              <a:t>Cliquez et modifiez le titre</a:t>
            </a:r>
          </a:p>
        </p:txBody>
      </p:sp>
      <p:sp>
        <p:nvSpPr>
          <p:cNvPr id="3" name="Espace réservé du texte 2"/>
          <p:cNvSpPr>
            <a:spLocks noGrp="1"/>
          </p:cNvSpPr>
          <p:nvPr>
            <p:ph type="body" sz="half" idx="1"/>
          </p:nvPr>
        </p:nvSpPr>
        <p:spPr>
          <a:xfrm>
            <a:off x="152400" y="1125538"/>
            <a:ext cx="3775075" cy="45307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079875" y="1125538"/>
            <a:ext cx="3776663" cy="45307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08121B1-AD5E-2E2C-D4CC-CB575686A080}"/>
              </a:ext>
            </a:extLst>
          </p:cNvPr>
          <p:cNvSpPr>
            <a:spLocks noGrp="1"/>
          </p:cNvSpPr>
          <p:nvPr>
            <p:ph type="dt" sz="half" idx="10"/>
          </p:nvPr>
        </p:nvSpPr>
        <p:spPr/>
        <p:txBody>
          <a:bodyPr/>
          <a:lstStyle>
            <a:lvl1pPr>
              <a:defRPr/>
            </a:lvl1pPr>
          </a:lstStyle>
          <a:p>
            <a:pPr>
              <a:defRPr/>
            </a:pPr>
            <a:r>
              <a:rPr lang="fr-FR"/>
              <a:t>August 2023</a:t>
            </a:r>
          </a:p>
        </p:txBody>
      </p:sp>
      <p:sp>
        <p:nvSpPr>
          <p:cNvPr id="6" name="Espace réservé du pied de page 5">
            <a:extLst>
              <a:ext uri="{FF2B5EF4-FFF2-40B4-BE49-F238E27FC236}">
                <a16:creationId xmlns:a16="http://schemas.microsoft.com/office/drawing/2014/main" id="{BC1A3EBD-FFE3-7E7E-03EF-B2B70A57B7B9}"/>
              </a:ext>
            </a:extLst>
          </p:cNvPr>
          <p:cNvSpPr>
            <a:spLocks noGrp="1"/>
          </p:cNvSpPr>
          <p:nvPr>
            <p:ph type="ftr" sz="quarter" idx="11"/>
          </p:nvPr>
        </p:nvSpPr>
        <p:spPr>
          <a:xfrm>
            <a:off x="3513138" y="6400800"/>
            <a:ext cx="2447925" cy="457200"/>
          </a:xfrm>
        </p:spPr>
        <p:txBody>
          <a:bodyPr/>
          <a:lstStyle>
            <a:lvl1pPr>
              <a:defRPr/>
            </a:lvl1pPr>
          </a:lstStyle>
          <a:p>
            <a:pPr>
              <a:defRPr/>
            </a:pPr>
            <a:r>
              <a:rPr lang="fr-FR"/>
              <a:t>TIPP School </a:t>
            </a:r>
          </a:p>
        </p:txBody>
      </p:sp>
      <p:sp>
        <p:nvSpPr>
          <p:cNvPr id="7" name="Espace réservé du numéro de diapositive 6">
            <a:extLst>
              <a:ext uri="{FF2B5EF4-FFF2-40B4-BE49-F238E27FC236}">
                <a16:creationId xmlns:a16="http://schemas.microsoft.com/office/drawing/2014/main" id="{53090DDA-DD3F-3072-3841-A4874F022608}"/>
              </a:ext>
            </a:extLst>
          </p:cNvPr>
          <p:cNvSpPr>
            <a:spLocks noGrp="1"/>
          </p:cNvSpPr>
          <p:nvPr>
            <p:ph type="sldNum" sz="quarter" idx="12"/>
          </p:nvPr>
        </p:nvSpPr>
        <p:spPr/>
        <p:txBody>
          <a:bodyPr/>
          <a:lstStyle>
            <a:lvl1pPr>
              <a:defRPr/>
            </a:lvl1pPr>
          </a:lstStyle>
          <a:p>
            <a:pPr>
              <a:defRPr/>
            </a:pPr>
            <a:fld id="{6EE22C4F-46BA-C041-9EB9-4D286478B510}" type="slidenum">
              <a:rPr lang="fr-FR" altLang="fr-FR"/>
              <a:pPr>
                <a:defRPr/>
              </a:pPr>
              <a:t>‹N°›</a:t>
            </a:fld>
            <a:endParaRPr lang="fr-FR" altLang="fr-FR"/>
          </a:p>
        </p:txBody>
      </p:sp>
    </p:spTree>
    <p:extLst>
      <p:ext uri="{BB962C8B-B14F-4D97-AF65-F5344CB8AC3E}">
        <p14:creationId xmlns:p14="http://schemas.microsoft.com/office/powerpoint/2010/main" val="19788867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DFDF2E4-0DDC-1EE5-5A40-D9CBCF1E9D8F}"/>
              </a:ext>
            </a:extLst>
          </p:cNvPr>
          <p:cNvGrpSpPr>
            <a:grpSpLocks/>
          </p:cNvGrpSpPr>
          <p:nvPr/>
        </p:nvGrpSpPr>
        <p:grpSpPr bwMode="auto">
          <a:xfrm>
            <a:off x="0" y="0"/>
            <a:ext cx="9906000" cy="6856413"/>
            <a:chOff x="0" y="0"/>
            <a:chExt cx="5760" cy="4319"/>
          </a:xfrm>
        </p:grpSpPr>
        <p:sp>
          <p:nvSpPr>
            <p:cNvPr id="3" name="Freeform 3">
              <a:extLst>
                <a:ext uri="{FF2B5EF4-FFF2-40B4-BE49-F238E27FC236}">
                  <a16:creationId xmlns:a16="http://schemas.microsoft.com/office/drawing/2014/main" id="{2C3795F9-6345-164E-624F-3F64518BEAE6}"/>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eaLnBrk="1" hangingPunct="1">
                <a:defRPr/>
              </a:pPr>
              <a:endParaRPr lang="fr-FR">
                <a:latin typeface="Comic Sans MS" charset="0"/>
                <a:ea typeface="ＭＳ Ｐゴシック" charset="0"/>
              </a:endParaRPr>
            </a:p>
          </p:txBody>
        </p:sp>
        <p:sp>
          <p:nvSpPr>
            <p:cNvPr id="4" name="Freeform 4">
              <a:extLst>
                <a:ext uri="{FF2B5EF4-FFF2-40B4-BE49-F238E27FC236}">
                  <a16:creationId xmlns:a16="http://schemas.microsoft.com/office/drawing/2014/main" id="{94C09741-A6C0-78D3-730D-F3E87317B678}"/>
                </a:ext>
              </a:extLst>
            </p:cNvPr>
            <p:cNvSpPr>
              <a:spLocks/>
            </p:cNvSpPr>
            <p:nvPr/>
          </p:nvSpPr>
          <p:spPr bwMode="hidden">
            <a:xfrm>
              <a:off x="149" y="0"/>
              <a:ext cx="5610"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5" name="Freeform 5">
              <a:extLst>
                <a:ext uri="{FF2B5EF4-FFF2-40B4-BE49-F238E27FC236}">
                  <a16:creationId xmlns:a16="http://schemas.microsoft.com/office/drawing/2014/main" id="{3B4A1C0F-CF50-E42D-BF3C-C911967A7C4A}"/>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eaLnBrk="1" hangingPunct="1">
                <a:defRPr/>
              </a:pPr>
              <a:endParaRPr lang="fr-FR">
                <a:latin typeface="Comic Sans MS" charset="0"/>
                <a:ea typeface="ＭＳ Ｐゴシック" charset="0"/>
              </a:endParaRPr>
            </a:p>
          </p:txBody>
        </p:sp>
        <p:sp>
          <p:nvSpPr>
            <p:cNvPr id="6" name="Freeform 6">
              <a:extLst>
                <a:ext uri="{FF2B5EF4-FFF2-40B4-BE49-F238E27FC236}">
                  <a16:creationId xmlns:a16="http://schemas.microsoft.com/office/drawing/2014/main" id="{F977016A-7C46-3F50-06C2-33CCA08F7D7E}"/>
                </a:ext>
              </a:extLst>
            </p:cNvPr>
            <p:cNvSpPr>
              <a:spLocks/>
            </p:cNvSpPr>
            <p:nvPr/>
          </p:nvSpPr>
          <p:spPr bwMode="hidden">
            <a:xfrm>
              <a:off x="4038" y="3577"/>
              <a:ext cx="1720" cy="65"/>
            </a:xfrm>
            <a:custGeom>
              <a:avLst/>
              <a:gdLst>
                <a:gd name="T0" fmla="*/ 1478 w 1722"/>
                <a:gd name="T1" fmla="*/ 33 h 66"/>
                <a:gd name="T2" fmla="*/ 1478 w 1722"/>
                <a:gd name="T3" fmla="*/ 33 h 66"/>
                <a:gd name="T4" fmla="*/ 0 w 1722"/>
                <a:gd name="T5" fmla="*/ 0 h 66"/>
                <a:gd name="T6" fmla="*/ 0 w 1722"/>
                <a:gd name="T7" fmla="*/ 33 h 66"/>
                <a:gd name="T8" fmla="*/ 1478 w 1722"/>
                <a:gd name="T9" fmla="*/ 33 h 66"/>
                <a:gd name="T10" fmla="*/ 1478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7">
              <a:extLst>
                <a:ext uri="{FF2B5EF4-FFF2-40B4-BE49-F238E27FC236}">
                  <a16:creationId xmlns:a16="http://schemas.microsoft.com/office/drawing/2014/main" id="{DD8FAF4E-4B09-BBD1-D9F7-A1F92D4DA031}"/>
                </a:ext>
              </a:extLst>
            </p:cNvPr>
            <p:cNvSpPr>
              <a:spLocks/>
            </p:cNvSpPr>
            <p:nvPr/>
          </p:nvSpPr>
          <p:spPr bwMode="hidden">
            <a:xfrm>
              <a:off x="0" y="3726"/>
              <a:ext cx="4784" cy="329"/>
            </a:xfrm>
            <a:custGeom>
              <a:avLst/>
              <a:gdLst>
                <a:gd name="T0" fmla="*/ 0 w 4789"/>
                <a:gd name="T1" fmla="*/ 329 h 329"/>
                <a:gd name="T2" fmla="*/ 4664 w 4789"/>
                <a:gd name="T3" fmla="*/ 77 h 329"/>
                <a:gd name="T4" fmla="*/ 4664 w 4789"/>
                <a:gd name="T5" fmla="*/ 0 h 329"/>
                <a:gd name="T6" fmla="*/ 0 w 4789"/>
                <a:gd name="T7" fmla="*/ 107 h 329"/>
                <a:gd name="T8" fmla="*/ 0 w 4789"/>
                <a:gd name="T9" fmla="*/ 329 h 329"/>
                <a:gd name="T10" fmla="*/ 0 w 4789"/>
                <a:gd name="T11" fmla="*/ 329 h 3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89" h="329">
                  <a:moveTo>
                    <a:pt x="0" y="329"/>
                  </a:moveTo>
                  <a:lnTo>
                    <a:pt x="4789" y="77"/>
                  </a:lnTo>
                  <a:lnTo>
                    <a:pt x="4789" y="0"/>
                  </a:lnTo>
                  <a:lnTo>
                    <a:pt x="0" y="107"/>
                  </a:lnTo>
                  <a:lnTo>
                    <a:pt x="0" y="329"/>
                  </a:lnTo>
                  <a:close/>
                </a:path>
              </a:pathLst>
            </a:custGeom>
            <a:gradFill rotWithShape="0">
              <a:gsLst>
                <a:gs pos="0">
                  <a:srgbClr val="00007D"/>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8">
              <a:extLst>
                <a:ext uri="{FF2B5EF4-FFF2-40B4-BE49-F238E27FC236}">
                  <a16:creationId xmlns:a16="http://schemas.microsoft.com/office/drawing/2014/main" id="{3606C38B-4AF4-2EDC-2B97-8E3ECBD2AA75}"/>
                </a:ext>
              </a:extLst>
            </p:cNvPr>
            <p:cNvSpPr>
              <a:spLocks/>
            </p:cNvSpPr>
            <p:nvPr/>
          </p:nvSpPr>
          <p:spPr bwMode="hidden">
            <a:xfrm>
              <a:off x="4784" y="3702"/>
              <a:ext cx="974" cy="101"/>
            </a:xfrm>
            <a:custGeom>
              <a:avLst/>
              <a:gdLst>
                <a:gd name="T0" fmla="*/ 853 w 975"/>
                <a:gd name="T1" fmla="*/ 48 h 101"/>
                <a:gd name="T2" fmla="*/ 853 w 975"/>
                <a:gd name="T3" fmla="*/ 0 h 101"/>
                <a:gd name="T4" fmla="*/ 0 w 975"/>
                <a:gd name="T5" fmla="*/ 24 h 101"/>
                <a:gd name="T6" fmla="*/ 0 w 975"/>
                <a:gd name="T7" fmla="*/ 101 h 101"/>
                <a:gd name="T8" fmla="*/ 853 w 975"/>
                <a:gd name="T9" fmla="*/ 48 h 101"/>
                <a:gd name="T10" fmla="*/ 85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9">
              <a:extLst>
                <a:ext uri="{FF2B5EF4-FFF2-40B4-BE49-F238E27FC236}">
                  <a16:creationId xmlns:a16="http://schemas.microsoft.com/office/drawing/2014/main" id="{EA61C0B8-8011-9201-D95B-27371C7708B6}"/>
                </a:ext>
              </a:extLst>
            </p:cNvPr>
            <p:cNvSpPr>
              <a:spLocks/>
            </p:cNvSpPr>
            <p:nvPr/>
          </p:nvSpPr>
          <p:spPr bwMode="hidden">
            <a:xfrm>
              <a:off x="3619" y="3815"/>
              <a:ext cx="2139" cy="198"/>
            </a:xfrm>
            <a:custGeom>
              <a:avLst/>
              <a:gdLst>
                <a:gd name="T0" fmla="*/ 1897 w 2141"/>
                <a:gd name="T1" fmla="*/ 0 h 198"/>
                <a:gd name="T2" fmla="*/ 0 w 2141"/>
                <a:gd name="T3" fmla="*/ 156 h 198"/>
                <a:gd name="T4" fmla="*/ 0 w 2141"/>
                <a:gd name="T5" fmla="*/ 198 h 198"/>
                <a:gd name="T6" fmla="*/ 1897 w 2141"/>
                <a:gd name="T7" fmla="*/ 0 h 198"/>
                <a:gd name="T8" fmla="*/ 189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10">
              <a:extLst>
                <a:ext uri="{FF2B5EF4-FFF2-40B4-BE49-F238E27FC236}">
                  <a16:creationId xmlns:a16="http://schemas.microsoft.com/office/drawing/2014/main" id="{33228919-9755-790D-722D-49F1C72A7EED}"/>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eaLnBrk="1" hangingPunct="1">
                <a:defRPr/>
              </a:pPr>
              <a:endParaRPr lang="fr-FR">
                <a:latin typeface="Comic Sans MS" charset="0"/>
                <a:ea typeface="ＭＳ Ｐゴシック" charset="0"/>
              </a:endParaRPr>
            </a:p>
          </p:txBody>
        </p:sp>
        <p:sp>
          <p:nvSpPr>
            <p:cNvPr id="11" name="Freeform 11">
              <a:extLst>
                <a:ext uri="{FF2B5EF4-FFF2-40B4-BE49-F238E27FC236}">
                  <a16:creationId xmlns:a16="http://schemas.microsoft.com/office/drawing/2014/main" id="{A9E07294-F882-CA0E-1D02-6A1523C4F9B4}"/>
                </a:ext>
              </a:extLst>
            </p:cNvPr>
            <p:cNvSpPr>
              <a:spLocks/>
            </p:cNvSpPr>
            <p:nvPr/>
          </p:nvSpPr>
          <p:spPr bwMode="hidden">
            <a:xfrm>
              <a:off x="2097" y="4043"/>
              <a:ext cx="2514" cy="276"/>
            </a:xfrm>
            <a:custGeom>
              <a:avLst/>
              <a:gdLst>
                <a:gd name="T0" fmla="*/ 1909 w 2517"/>
                <a:gd name="T1" fmla="*/ 276 h 276"/>
                <a:gd name="T2" fmla="*/ 2151 w 2517"/>
                <a:gd name="T3" fmla="*/ 204 h 276"/>
                <a:gd name="T4" fmla="*/ 1961 w 2517"/>
                <a:gd name="T5" fmla="*/ 0 h 276"/>
                <a:gd name="T6" fmla="*/ 0 w 2517"/>
                <a:gd name="T7" fmla="*/ 276 h 276"/>
                <a:gd name="T8" fmla="*/ 1909 w 2517"/>
                <a:gd name="T9" fmla="*/ 276 h 276"/>
                <a:gd name="T10" fmla="*/ 190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2">
              <a:extLst>
                <a:ext uri="{FF2B5EF4-FFF2-40B4-BE49-F238E27FC236}">
                  <a16:creationId xmlns:a16="http://schemas.microsoft.com/office/drawing/2014/main" id="{C6AC9D4D-49DB-CFC7-F23A-0C3347BACC8F}"/>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eaLnBrk="1" hangingPunct="1">
                <a:defRPr/>
              </a:pPr>
              <a:endParaRPr lang="fr-FR">
                <a:latin typeface="Comic Sans MS" charset="0"/>
                <a:ea typeface="ＭＳ Ｐゴシック" charset="0"/>
              </a:endParaRPr>
            </a:p>
          </p:txBody>
        </p:sp>
        <p:sp>
          <p:nvSpPr>
            <p:cNvPr id="13" name="Freeform 13">
              <a:extLst>
                <a:ext uri="{FF2B5EF4-FFF2-40B4-BE49-F238E27FC236}">
                  <a16:creationId xmlns:a16="http://schemas.microsoft.com/office/drawing/2014/main" id="{C7236CE1-8182-E7B6-1915-C84FFC11AA5E}"/>
                </a:ext>
              </a:extLst>
            </p:cNvPr>
            <p:cNvSpPr>
              <a:spLocks/>
            </p:cNvSpPr>
            <p:nvPr/>
          </p:nvSpPr>
          <p:spPr bwMode="hidden">
            <a:xfrm>
              <a:off x="5030" y="3151"/>
              <a:ext cx="728" cy="240"/>
            </a:xfrm>
            <a:custGeom>
              <a:avLst/>
              <a:gdLst>
                <a:gd name="T0" fmla="*/ 607 w 729"/>
                <a:gd name="T1" fmla="*/ 240 h 240"/>
                <a:gd name="T2" fmla="*/ 0 w 729"/>
                <a:gd name="T3" fmla="*/ 0 h 240"/>
                <a:gd name="T4" fmla="*/ 0 w 729"/>
                <a:gd name="T5" fmla="*/ 6 h 240"/>
                <a:gd name="T6" fmla="*/ 607 w 729"/>
                <a:gd name="T7" fmla="*/ 240 h 240"/>
                <a:gd name="T8" fmla="*/ 60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4">
              <a:extLst>
                <a:ext uri="{FF2B5EF4-FFF2-40B4-BE49-F238E27FC236}">
                  <a16:creationId xmlns:a16="http://schemas.microsoft.com/office/drawing/2014/main" id="{33F542A0-A5D2-D6CA-A35E-8E7895AC3FBD}"/>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15" name="Freeform 15">
              <a:extLst>
                <a:ext uri="{FF2B5EF4-FFF2-40B4-BE49-F238E27FC236}">
                  <a16:creationId xmlns:a16="http://schemas.microsoft.com/office/drawing/2014/main" id="{892527C1-0163-D6CC-A13D-DCA7292556DA}"/>
                </a:ext>
              </a:extLst>
            </p:cNvPr>
            <p:cNvSpPr>
              <a:spLocks/>
            </p:cNvSpPr>
            <p:nvPr/>
          </p:nvSpPr>
          <p:spPr bwMode="hidden">
            <a:xfrm>
              <a:off x="5030" y="3049"/>
              <a:ext cx="728" cy="318"/>
            </a:xfrm>
            <a:custGeom>
              <a:avLst/>
              <a:gdLst>
                <a:gd name="T0" fmla="*/ 607 w 729"/>
                <a:gd name="T1" fmla="*/ 318 h 318"/>
                <a:gd name="T2" fmla="*/ 607 w 729"/>
                <a:gd name="T3" fmla="*/ 312 h 318"/>
                <a:gd name="T4" fmla="*/ 0 w 729"/>
                <a:gd name="T5" fmla="*/ 0 h 318"/>
                <a:gd name="T6" fmla="*/ 0 w 729"/>
                <a:gd name="T7" fmla="*/ 54 h 318"/>
                <a:gd name="T8" fmla="*/ 607 w 729"/>
                <a:gd name="T9" fmla="*/ 318 h 318"/>
                <a:gd name="T10" fmla="*/ 60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6">
              <a:extLst>
                <a:ext uri="{FF2B5EF4-FFF2-40B4-BE49-F238E27FC236}">
                  <a16:creationId xmlns:a16="http://schemas.microsoft.com/office/drawing/2014/main" id="{D3676B22-AEF5-470C-7EB4-B55F11DDE22B}"/>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eaLnBrk="1" hangingPunct="1">
                <a:defRPr/>
              </a:pPr>
              <a:endParaRPr lang="fr-FR">
                <a:latin typeface="Comic Sans MS" charset="0"/>
                <a:ea typeface="ＭＳ Ｐゴシック" charset="0"/>
              </a:endParaRPr>
            </a:p>
          </p:txBody>
        </p:sp>
        <p:sp>
          <p:nvSpPr>
            <p:cNvPr id="17" name="Freeform 17">
              <a:extLst>
                <a:ext uri="{FF2B5EF4-FFF2-40B4-BE49-F238E27FC236}">
                  <a16:creationId xmlns:a16="http://schemas.microsoft.com/office/drawing/2014/main" id="{84425D57-CCE2-6F73-E778-0127B1E91665}"/>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18" name="Freeform 18">
              <a:extLst>
                <a:ext uri="{FF2B5EF4-FFF2-40B4-BE49-F238E27FC236}">
                  <a16:creationId xmlns:a16="http://schemas.microsoft.com/office/drawing/2014/main" id="{7A452621-260A-A062-B009-A68A38397FD2}"/>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19" name="Freeform 19">
              <a:extLst>
                <a:ext uri="{FF2B5EF4-FFF2-40B4-BE49-F238E27FC236}">
                  <a16:creationId xmlns:a16="http://schemas.microsoft.com/office/drawing/2014/main" id="{346E8B68-B9AB-ACA0-94AD-7A97CF2924AA}"/>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20">
              <a:extLst>
                <a:ext uri="{FF2B5EF4-FFF2-40B4-BE49-F238E27FC236}">
                  <a16:creationId xmlns:a16="http://schemas.microsoft.com/office/drawing/2014/main" id="{CDE9C4CF-73A7-2593-3A86-63B78E8C8EFC}"/>
                </a:ext>
              </a:extLst>
            </p:cNvPr>
            <p:cNvSpPr>
              <a:spLocks/>
            </p:cNvSpPr>
            <p:nvPr/>
          </p:nvSpPr>
          <p:spPr bwMode="hidden">
            <a:xfrm>
              <a:off x="2454" y="0"/>
              <a:ext cx="3114"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21" name="Freeform 21">
              <a:extLst>
                <a:ext uri="{FF2B5EF4-FFF2-40B4-BE49-F238E27FC236}">
                  <a16:creationId xmlns:a16="http://schemas.microsoft.com/office/drawing/2014/main" id="{C4EC695C-CB1F-E046-956E-2877DA2BA2FA}"/>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2">
              <a:extLst>
                <a:ext uri="{FF2B5EF4-FFF2-40B4-BE49-F238E27FC236}">
                  <a16:creationId xmlns:a16="http://schemas.microsoft.com/office/drawing/2014/main" id="{7987BC5B-D77B-9074-D25F-B0D5FC8806D0}"/>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23" name="Freeform 23">
              <a:extLst>
                <a:ext uri="{FF2B5EF4-FFF2-40B4-BE49-F238E27FC236}">
                  <a16:creationId xmlns:a16="http://schemas.microsoft.com/office/drawing/2014/main" id="{88B027CD-9B41-AC1A-46A8-FE1498355EFA}"/>
                </a:ext>
              </a:extLst>
            </p:cNvPr>
            <p:cNvSpPr>
              <a:spLocks/>
            </p:cNvSpPr>
            <p:nvPr/>
          </p:nvSpPr>
          <p:spPr bwMode="hidden">
            <a:xfrm>
              <a:off x="3488" y="0"/>
              <a:ext cx="2198" cy="2480"/>
            </a:xfrm>
            <a:custGeom>
              <a:avLst/>
              <a:gdLst>
                <a:gd name="T0" fmla="*/ 0 w 2200"/>
                <a:gd name="T1" fmla="*/ 0 h 2482"/>
                <a:gd name="T2" fmla="*/ 2138 w 2200"/>
                <a:gd name="T3" fmla="*/ 2432 h 2482"/>
                <a:gd name="T4" fmla="*/ 2150 w 2200"/>
                <a:gd name="T5" fmla="*/ 2426 h 2482"/>
                <a:gd name="T6" fmla="*/ 317 w 2200"/>
                <a:gd name="T7" fmla="*/ 0 h 2482"/>
                <a:gd name="T8" fmla="*/ 0 w 2200"/>
                <a:gd name="T9" fmla="*/ 0 h 2482"/>
                <a:gd name="T10" fmla="*/ 0 w 2200"/>
                <a:gd name="T11" fmla="*/ 0 h 24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00" h="2482">
                  <a:moveTo>
                    <a:pt x="0" y="0"/>
                  </a:moveTo>
                  <a:lnTo>
                    <a:pt x="2188" y="2482"/>
                  </a:lnTo>
                  <a:lnTo>
                    <a:pt x="2200" y="2476"/>
                  </a:lnTo>
                  <a:lnTo>
                    <a:pt x="317" y="0"/>
                  </a:lnTo>
                  <a:lnTo>
                    <a:pt x="0" y="0"/>
                  </a:lnTo>
                  <a:close/>
                </a:path>
              </a:pathLst>
            </a:custGeom>
            <a:gradFill rotWithShape="0">
              <a:gsLst>
                <a:gs pos="0">
                  <a:srgbClr val="000065"/>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4">
              <a:extLst>
                <a:ext uri="{FF2B5EF4-FFF2-40B4-BE49-F238E27FC236}">
                  <a16:creationId xmlns:a16="http://schemas.microsoft.com/office/drawing/2014/main" id="{E57B5E78-C6F1-C5A9-5DC6-809C157B5528}"/>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25" name="Freeform 25">
              <a:extLst>
                <a:ext uri="{FF2B5EF4-FFF2-40B4-BE49-F238E27FC236}">
                  <a16:creationId xmlns:a16="http://schemas.microsoft.com/office/drawing/2014/main" id="{6F866B5B-1460-D35C-0B67-FC2EAA5FE6E3}"/>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26">
              <a:extLst>
                <a:ext uri="{FF2B5EF4-FFF2-40B4-BE49-F238E27FC236}">
                  <a16:creationId xmlns:a16="http://schemas.microsoft.com/office/drawing/2014/main" id="{CBC1B966-599A-7FD5-6AA9-ED3F428B315F}"/>
                </a:ext>
              </a:extLst>
            </p:cNvPr>
            <p:cNvSpPr>
              <a:spLocks/>
            </p:cNvSpPr>
            <p:nvPr/>
          </p:nvSpPr>
          <p:spPr bwMode="hidden">
            <a:xfrm>
              <a:off x="5107" y="0"/>
              <a:ext cx="570"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eaLnBrk="1" hangingPunct="1">
                <a:defRPr/>
              </a:pPr>
              <a:endParaRPr lang="fr-FR">
                <a:latin typeface="Comic Sans MS" charset="0"/>
                <a:ea typeface="ＭＳ Ｐゴシック" charset="0"/>
              </a:endParaRPr>
            </a:p>
          </p:txBody>
        </p:sp>
        <p:sp>
          <p:nvSpPr>
            <p:cNvPr id="27" name="Freeform 27">
              <a:extLst>
                <a:ext uri="{FF2B5EF4-FFF2-40B4-BE49-F238E27FC236}">
                  <a16:creationId xmlns:a16="http://schemas.microsoft.com/office/drawing/2014/main" id="{05BEE5AE-9C2F-83E5-975D-80399EC0BE8B}"/>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fr-FR">
                <a:latin typeface="Comic Sans MS" charset="0"/>
                <a:ea typeface="ＭＳ Ｐゴシック" charset="0"/>
              </a:endParaRPr>
            </a:p>
          </p:txBody>
        </p:sp>
        <p:sp>
          <p:nvSpPr>
            <p:cNvPr id="28" name="Freeform 28">
              <a:extLst>
                <a:ext uri="{FF2B5EF4-FFF2-40B4-BE49-F238E27FC236}">
                  <a16:creationId xmlns:a16="http://schemas.microsoft.com/office/drawing/2014/main" id="{3AD442CB-C7B9-D6BD-AEF6-2F893BB106AF}"/>
                </a:ext>
              </a:extLst>
            </p:cNvPr>
            <p:cNvSpPr>
              <a:spLocks/>
            </p:cNvSpPr>
            <p:nvPr/>
          </p:nvSpPr>
          <p:spPr bwMode="hidden">
            <a:xfrm>
              <a:off x="5698" y="653"/>
              <a:ext cx="60" cy="311"/>
            </a:xfrm>
            <a:custGeom>
              <a:avLst/>
              <a:gdLst>
                <a:gd name="T0" fmla="*/ 0 w 60"/>
                <a:gd name="T1" fmla="*/ 144 h 312"/>
                <a:gd name="T2" fmla="*/ 60 w 60"/>
                <a:gd name="T3" fmla="*/ 19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29">
              <a:extLst>
                <a:ext uri="{FF2B5EF4-FFF2-40B4-BE49-F238E27FC236}">
                  <a16:creationId xmlns:a16="http://schemas.microsoft.com/office/drawing/2014/main" id="{5DA25AA5-4600-445C-CF3C-4F0A8F75D7B5}"/>
                </a:ext>
              </a:extLst>
            </p:cNvPr>
            <p:cNvSpPr>
              <a:spLocks/>
            </p:cNvSpPr>
            <p:nvPr/>
          </p:nvSpPr>
          <p:spPr bwMode="hidden">
            <a:xfrm>
              <a:off x="2" y="1601"/>
              <a:ext cx="5754"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30" name="Freeform 30">
              <a:extLst>
                <a:ext uri="{FF2B5EF4-FFF2-40B4-BE49-F238E27FC236}">
                  <a16:creationId xmlns:a16="http://schemas.microsoft.com/office/drawing/2014/main" id="{36B5495C-94E7-B9B9-0600-A03C34E7435C}"/>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31">
              <a:extLst>
                <a:ext uri="{FF2B5EF4-FFF2-40B4-BE49-F238E27FC236}">
                  <a16:creationId xmlns:a16="http://schemas.microsoft.com/office/drawing/2014/main" id="{D72EA222-4087-E9F4-95B7-AA00FFAAC7B2}"/>
                </a:ext>
              </a:extLst>
            </p:cNvPr>
            <p:cNvSpPr>
              <a:spLocks/>
            </p:cNvSpPr>
            <p:nvPr/>
          </p:nvSpPr>
          <p:spPr bwMode="hidden">
            <a:xfrm>
              <a:off x="2" y="2152"/>
              <a:ext cx="5754"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32" name="Freeform 32">
              <a:extLst>
                <a:ext uri="{FF2B5EF4-FFF2-40B4-BE49-F238E27FC236}">
                  <a16:creationId xmlns:a16="http://schemas.microsoft.com/office/drawing/2014/main" id="{C28B9124-972F-D0F2-41B1-80D2F8798E01}"/>
                </a:ext>
              </a:extLst>
            </p:cNvPr>
            <p:cNvSpPr>
              <a:spLocks/>
            </p:cNvSpPr>
            <p:nvPr/>
          </p:nvSpPr>
          <p:spPr bwMode="hidden">
            <a:xfrm>
              <a:off x="2" y="3177"/>
              <a:ext cx="5754"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eaLnBrk="1" hangingPunct="1">
                <a:defRPr/>
              </a:pPr>
              <a:endParaRPr lang="fr-FR">
                <a:latin typeface="Comic Sans MS" charset="0"/>
                <a:ea typeface="ＭＳ Ｐゴシック" charset="0"/>
              </a:endParaRPr>
            </a:p>
          </p:txBody>
        </p:sp>
        <p:sp>
          <p:nvSpPr>
            <p:cNvPr id="33" name="Freeform 33">
              <a:extLst>
                <a:ext uri="{FF2B5EF4-FFF2-40B4-BE49-F238E27FC236}">
                  <a16:creationId xmlns:a16="http://schemas.microsoft.com/office/drawing/2014/main" id="{3BFB2469-A126-47EF-1907-56F3B4B385F1}"/>
                </a:ext>
              </a:extLst>
            </p:cNvPr>
            <p:cNvSpPr>
              <a:spLocks/>
            </p:cNvSpPr>
            <p:nvPr/>
          </p:nvSpPr>
          <p:spPr bwMode="hidden">
            <a:xfrm>
              <a:off x="1297" y="0"/>
              <a:ext cx="4458"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34" name="Freeform 34">
              <a:extLst>
                <a:ext uri="{FF2B5EF4-FFF2-40B4-BE49-F238E27FC236}">
                  <a16:creationId xmlns:a16="http://schemas.microsoft.com/office/drawing/2014/main" id="{68390E76-1DC2-9D35-19AC-38FED805A946}"/>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35" name="Freeform 35">
              <a:extLst>
                <a:ext uri="{FF2B5EF4-FFF2-40B4-BE49-F238E27FC236}">
                  <a16:creationId xmlns:a16="http://schemas.microsoft.com/office/drawing/2014/main" id="{CB94A552-7369-816C-4595-789169CB8875}"/>
                </a:ext>
              </a:extLst>
            </p:cNvPr>
            <p:cNvSpPr>
              <a:spLocks/>
            </p:cNvSpPr>
            <p:nvPr/>
          </p:nvSpPr>
          <p:spPr bwMode="hidden">
            <a:xfrm>
              <a:off x="3950" y="0"/>
              <a:ext cx="1806"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fr-FR">
                <a:latin typeface="Comic Sans MS" charset="0"/>
                <a:ea typeface="ＭＳ Ｐゴシック" charset="0"/>
              </a:endParaRPr>
            </a:p>
          </p:txBody>
        </p:sp>
        <p:sp>
          <p:nvSpPr>
            <p:cNvPr id="36" name="Freeform 36">
              <a:extLst>
                <a:ext uri="{FF2B5EF4-FFF2-40B4-BE49-F238E27FC236}">
                  <a16:creationId xmlns:a16="http://schemas.microsoft.com/office/drawing/2014/main" id="{47C1718A-141B-2381-CFA0-7DCA5289EE9F}"/>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37" name="Freeform 37">
              <a:extLst>
                <a:ext uri="{FF2B5EF4-FFF2-40B4-BE49-F238E27FC236}">
                  <a16:creationId xmlns:a16="http://schemas.microsoft.com/office/drawing/2014/main" id="{37959024-4A63-E309-40E1-C11EE66174E9}"/>
                </a:ext>
              </a:extLst>
            </p:cNvPr>
            <p:cNvSpPr>
              <a:spLocks/>
            </p:cNvSpPr>
            <p:nvPr/>
          </p:nvSpPr>
          <p:spPr bwMode="hidden">
            <a:xfrm>
              <a:off x="4694" y="0"/>
              <a:ext cx="1062"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38" name="Freeform 38">
              <a:extLst>
                <a:ext uri="{FF2B5EF4-FFF2-40B4-BE49-F238E27FC236}">
                  <a16:creationId xmlns:a16="http://schemas.microsoft.com/office/drawing/2014/main" id="{FF76D64E-77C7-CC59-1D18-C7EE81E74E45}"/>
                </a:ext>
              </a:extLst>
            </p:cNvPr>
            <p:cNvSpPr>
              <a:spLocks/>
            </p:cNvSpPr>
            <p:nvPr/>
          </p:nvSpPr>
          <p:spPr bwMode="hidden">
            <a:xfrm>
              <a:off x="4981" y="0"/>
              <a:ext cx="774"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grpSp>
          <p:nvGrpSpPr>
            <p:cNvPr id="39" name="Group 39">
              <a:extLst>
                <a:ext uri="{FF2B5EF4-FFF2-40B4-BE49-F238E27FC236}">
                  <a16:creationId xmlns:a16="http://schemas.microsoft.com/office/drawing/2014/main" id="{176AC80F-55C4-1395-CEBB-E254C4EF3CBA}"/>
                </a:ext>
              </a:extLst>
            </p:cNvPr>
            <p:cNvGrpSpPr>
              <a:grpSpLocks/>
            </p:cNvGrpSpPr>
            <p:nvPr userDrawn="1"/>
          </p:nvGrpSpPr>
          <p:grpSpPr bwMode="auto">
            <a:xfrm>
              <a:off x="0" y="1632"/>
              <a:ext cx="5758" cy="1858"/>
              <a:chOff x="0" y="1632"/>
              <a:chExt cx="5758" cy="1858"/>
            </a:xfrm>
          </p:grpSpPr>
          <p:sp>
            <p:nvSpPr>
              <p:cNvPr id="40" name="Freeform 40">
                <a:extLst>
                  <a:ext uri="{FF2B5EF4-FFF2-40B4-BE49-F238E27FC236}">
                    <a16:creationId xmlns:a16="http://schemas.microsoft.com/office/drawing/2014/main" id="{39AFD26B-87EC-6C09-8187-8748B2CD3B9E}"/>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eaLnBrk="1" hangingPunct="1">
                  <a:defRPr/>
                </a:pPr>
                <a:endParaRPr lang="fr-FR">
                  <a:latin typeface="Comic Sans MS" charset="0"/>
                  <a:ea typeface="ＭＳ Ｐゴシック" charset="0"/>
                </a:endParaRPr>
              </a:p>
            </p:txBody>
          </p:sp>
          <p:sp>
            <p:nvSpPr>
              <p:cNvPr id="41" name="Freeform 41">
                <a:extLst>
                  <a:ext uri="{FF2B5EF4-FFF2-40B4-BE49-F238E27FC236}">
                    <a16:creationId xmlns:a16="http://schemas.microsoft.com/office/drawing/2014/main" id="{E5D482E7-9A7D-E93D-A037-4A304024DCFC}"/>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eaLnBrk="1" hangingPunct="1">
                  <a:defRPr/>
                </a:pPr>
                <a:endParaRPr lang="fr-FR">
                  <a:latin typeface="Comic Sans MS" charset="0"/>
                  <a:ea typeface="ＭＳ Ｐゴシック" charset="0"/>
                </a:endParaRPr>
              </a:p>
            </p:txBody>
          </p:sp>
        </p:grpSp>
      </p:grpSp>
      <p:graphicFrame>
        <p:nvGraphicFramePr>
          <p:cNvPr id="42" name="Object 47">
            <a:extLst>
              <a:ext uri="{FF2B5EF4-FFF2-40B4-BE49-F238E27FC236}">
                <a16:creationId xmlns:a16="http://schemas.microsoft.com/office/drawing/2014/main" id="{9C19E880-3760-C911-65E6-41187BCA9C0F}"/>
              </a:ext>
            </a:extLst>
          </p:cNvPr>
          <p:cNvGraphicFramePr>
            <a:graphicFrameLocks noChangeAspect="1"/>
          </p:cNvGraphicFramePr>
          <p:nvPr userDrawn="1"/>
        </p:nvGraphicFramePr>
        <p:xfrm>
          <a:off x="8610600" y="152400"/>
          <a:ext cx="1073150" cy="488950"/>
        </p:xfrm>
        <a:graphic>
          <a:graphicData uri="http://schemas.openxmlformats.org/presentationml/2006/ole">
            <mc:AlternateContent xmlns:mc="http://schemas.openxmlformats.org/markup-compatibility/2006">
              <mc:Choice xmlns:v="urn:schemas-microsoft-com:vml" Requires="v">
                <p:oleObj name="Image Bitmap" r:id="rId2" imgW="3073400" imgH="1212850" progId="Paint.Picture">
                  <p:embed/>
                </p:oleObj>
              </mc:Choice>
              <mc:Fallback>
                <p:oleObj name="Image Bitmap" r:id="rId2" imgW="3073400" imgH="1212850" progId="Paint.Picture">
                  <p:embed/>
                  <p:pic>
                    <p:nvPicPr>
                      <p:cNvPr id="42" name="Object 47">
                        <a:extLst>
                          <a:ext uri="{FF2B5EF4-FFF2-40B4-BE49-F238E27FC236}">
                            <a16:creationId xmlns:a16="http://schemas.microsoft.com/office/drawing/2014/main" id="{9C19E880-3760-C911-65E6-41187BCA9C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152400"/>
                        <a:ext cx="1073150"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94250" name="Rectangle 42"/>
          <p:cNvSpPr>
            <a:spLocks noGrp="1" noChangeArrowheads="1"/>
          </p:cNvSpPr>
          <p:nvPr>
            <p:ph type="ctrTitle" sz="quarter"/>
          </p:nvPr>
        </p:nvSpPr>
        <p:spPr>
          <a:xfrm>
            <a:off x="152400" y="260350"/>
            <a:ext cx="8915400" cy="1828800"/>
          </a:xfrm>
        </p:spPr>
        <p:txBody>
          <a:bodyPr/>
          <a:lstStyle>
            <a:lvl1pPr>
              <a:defRPr sz="2000"/>
            </a:lvl1pPr>
          </a:lstStyle>
          <a:p>
            <a:pPr lvl="0"/>
            <a:r>
              <a:rPr lang="fr-FR" noProof="0"/>
              <a:t>Cliquez et modifiez le titre</a:t>
            </a:r>
          </a:p>
        </p:txBody>
      </p:sp>
      <p:sp>
        <p:nvSpPr>
          <p:cNvPr id="94251" name="Rectangle 43"/>
          <p:cNvSpPr>
            <a:spLocks noGrp="1" noChangeArrowheads="1"/>
          </p:cNvSpPr>
          <p:nvPr>
            <p:ph type="subTitle" sz="quarter" idx="1"/>
          </p:nvPr>
        </p:nvSpPr>
        <p:spPr>
          <a:xfrm>
            <a:off x="2216150" y="2492375"/>
            <a:ext cx="6934200" cy="1752600"/>
          </a:xfrm>
        </p:spPr>
        <p:txBody>
          <a:bodyPr/>
          <a:lstStyle>
            <a:lvl1pPr marL="0" indent="0" algn="ctr">
              <a:buFont typeface="Wingdings" charset="0"/>
              <a:buNone/>
              <a:defRPr sz="2400">
                <a:solidFill>
                  <a:srgbClr val="FFFF00"/>
                </a:solidFill>
              </a:defRPr>
            </a:lvl1pPr>
          </a:lstStyle>
          <a:p>
            <a:pPr lvl="0"/>
            <a:r>
              <a:rPr lang="fr-FR" noProof="0"/>
              <a:t>Cliquez pour modifier le style des sous-titres du masque</a:t>
            </a:r>
          </a:p>
        </p:txBody>
      </p:sp>
      <p:sp>
        <p:nvSpPr>
          <p:cNvPr id="43" name="Espace réservé de la date 44">
            <a:extLst>
              <a:ext uri="{FF2B5EF4-FFF2-40B4-BE49-F238E27FC236}">
                <a16:creationId xmlns:a16="http://schemas.microsoft.com/office/drawing/2014/main" id="{3E22FBD3-3E16-0CEF-A03F-E6436AB4699E}"/>
              </a:ext>
            </a:extLst>
          </p:cNvPr>
          <p:cNvSpPr>
            <a:spLocks noGrp="1" noChangeArrowheads="1"/>
          </p:cNvSpPr>
          <p:nvPr>
            <p:ph type="dt" sz="quarter" idx="10"/>
          </p:nvPr>
        </p:nvSpPr>
        <p:spPr/>
        <p:txBody>
          <a:bodyPr/>
          <a:lstStyle>
            <a:lvl1pPr>
              <a:defRPr/>
            </a:lvl1pPr>
          </a:lstStyle>
          <a:p>
            <a:pPr>
              <a:defRPr/>
            </a:pPr>
            <a:r>
              <a:rPr lang="fr-FR" altLang="fr-FR"/>
              <a:t>August 2023</a:t>
            </a:r>
          </a:p>
        </p:txBody>
      </p:sp>
      <p:sp>
        <p:nvSpPr>
          <p:cNvPr id="44" name="Espace réservé du pied de page 45">
            <a:extLst>
              <a:ext uri="{FF2B5EF4-FFF2-40B4-BE49-F238E27FC236}">
                <a16:creationId xmlns:a16="http://schemas.microsoft.com/office/drawing/2014/main" id="{6C6B0142-087D-70CF-75DF-5578AA149717}"/>
              </a:ext>
            </a:extLst>
          </p:cNvPr>
          <p:cNvSpPr>
            <a:spLocks noGrp="1" noChangeArrowheads="1"/>
          </p:cNvSpPr>
          <p:nvPr>
            <p:ph type="ftr" sz="quarter" idx="11"/>
          </p:nvPr>
        </p:nvSpPr>
        <p:spPr/>
        <p:txBody>
          <a:bodyPr/>
          <a:lstStyle>
            <a:lvl1pPr>
              <a:defRPr/>
            </a:lvl1pPr>
          </a:lstStyle>
          <a:p>
            <a:pPr>
              <a:defRPr/>
            </a:pPr>
            <a:r>
              <a:rPr lang="fr-FR" altLang="fr-FR"/>
              <a:t>TIPP School </a:t>
            </a:r>
          </a:p>
        </p:txBody>
      </p:sp>
      <p:sp>
        <p:nvSpPr>
          <p:cNvPr id="45" name="Espace réservé du numéro de diapositive 46">
            <a:extLst>
              <a:ext uri="{FF2B5EF4-FFF2-40B4-BE49-F238E27FC236}">
                <a16:creationId xmlns:a16="http://schemas.microsoft.com/office/drawing/2014/main" id="{CEF612E2-C2E7-3E34-AA43-8FE788DF354A}"/>
              </a:ext>
            </a:extLst>
          </p:cNvPr>
          <p:cNvSpPr>
            <a:spLocks noGrp="1" noChangeArrowheads="1"/>
          </p:cNvSpPr>
          <p:nvPr>
            <p:ph type="sldNum" sz="quarter" idx="12"/>
          </p:nvPr>
        </p:nvSpPr>
        <p:spPr/>
        <p:txBody>
          <a:bodyPr/>
          <a:lstStyle>
            <a:lvl1pPr>
              <a:defRPr/>
            </a:lvl1pPr>
          </a:lstStyle>
          <a:p>
            <a:pPr>
              <a:defRPr/>
            </a:pPr>
            <a:fld id="{7FFCB343-16A3-374F-9DEE-78452E2D2555}" type="slidenum">
              <a:rPr lang="fr-FR" altLang="fr-FR"/>
              <a:pPr>
                <a:defRPr/>
              </a:pPr>
              <a:t>‹N°›</a:t>
            </a:fld>
            <a:endParaRPr lang="fr-FR" altLang="fr-FR"/>
          </a:p>
        </p:txBody>
      </p:sp>
    </p:spTree>
    <p:extLst>
      <p:ext uri="{BB962C8B-B14F-4D97-AF65-F5344CB8AC3E}">
        <p14:creationId xmlns:p14="http://schemas.microsoft.com/office/powerpoint/2010/main" val="7956629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4">
            <a:extLst>
              <a:ext uri="{FF2B5EF4-FFF2-40B4-BE49-F238E27FC236}">
                <a16:creationId xmlns:a16="http://schemas.microsoft.com/office/drawing/2014/main" id="{E97E59AE-44FE-6E40-C508-2F277DAC767D}"/>
              </a:ext>
            </a:extLst>
          </p:cNvPr>
          <p:cNvSpPr>
            <a:spLocks noGrp="1" noChangeArrowheads="1"/>
          </p:cNvSpPr>
          <p:nvPr>
            <p:ph type="dt" sz="half" idx="10"/>
          </p:nvPr>
        </p:nvSpPr>
        <p:spPr>
          <a:ln/>
        </p:spPr>
        <p:txBody>
          <a:bodyPr/>
          <a:lstStyle>
            <a:lvl1pPr>
              <a:defRPr/>
            </a:lvl1pPr>
          </a:lstStyle>
          <a:p>
            <a:pPr>
              <a:defRPr/>
            </a:pPr>
            <a:r>
              <a:rPr lang="fr-FR" altLang="fr-FR"/>
              <a:t>August 2023</a:t>
            </a:r>
          </a:p>
        </p:txBody>
      </p:sp>
      <p:sp>
        <p:nvSpPr>
          <p:cNvPr id="5" name="Rectangle 45">
            <a:extLst>
              <a:ext uri="{FF2B5EF4-FFF2-40B4-BE49-F238E27FC236}">
                <a16:creationId xmlns:a16="http://schemas.microsoft.com/office/drawing/2014/main" id="{7D74A81E-0B22-6264-CD8F-F63F3371AB28}"/>
              </a:ext>
            </a:extLst>
          </p:cNvPr>
          <p:cNvSpPr>
            <a:spLocks noGrp="1" noChangeArrowheads="1"/>
          </p:cNvSpPr>
          <p:nvPr>
            <p:ph type="ftr" sz="quarter" idx="11"/>
          </p:nvPr>
        </p:nvSpPr>
        <p:spPr>
          <a:ln/>
        </p:spPr>
        <p:txBody>
          <a:bodyPr/>
          <a:lstStyle>
            <a:lvl1pPr>
              <a:defRPr/>
            </a:lvl1pPr>
          </a:lstStyle>
          <a:p>
            <a:pPr>
              <a:defRPr/>
            </a:pPr>
            <a:r>
              <a:rPr lang="fr-FR" altLang="fr-FR"/>
              <a:t>TIPP School </a:t>
            </a:r>
          </a:p>
        </p:txBody>
      </p:sp>
      <p:sp>
        <p:nvSpPr>
          <p:cNvPr id="6" name="Rectangle 46">
            <a:extLst>
              <a:ext uri="{FF2B5EF4-FFF2-40B4-BE49-F238E27FC236}">
                <a16:creationId xmlns:a16="http://schemas.microsoft.com/office/drawing/2014/main" id="{6F737E45-E4CE-D08C-DB3D-4C451EFDCE99}"/>
              </a:ext>
            </a:extLst>
          </p:cNvPr>
          <p:cNvSpPr>
            <a:spLocks noGrp="1" noChangeArrowheads="1"/>
          </p:cNvSpPr>
          <p:nvPr>
            <p:ph type="sldNum" sz="quarter" idx="12"/>
          </p:nvPr>
        </p:nvSpPr>
        <p:spPr>
          <a:ln/>
        </p:spPr>
        <p:txBody>
          <a:bodyPr/>
          <a:lstStyle>
            <a:lvl1pPr>
              <a:defRPr/>
            </a:lvl1pPr>
          </a:lstStyle>
          <a:p>
            <a:pPr>
              <a:defRPr/>
            </a:pPr>
            <a:fld id="{0D8D0D87-F486-C444-8D56-05210CF94326}" type="slidenum">
              <a:rPr lang="fr-FR" altLang="fr-FR"/>
              <a:pPr>
                <a:defRPr/>
              </a:pPr>
              <a:t>‹N°›</a:t>
            </a:fld>
            <a:endParaRPr lang="fr-FR" altLang="fr-FR"/>
          </a:p>
        </p:txBody>
      </p:sp>
    </p:spTree>
    <p:extLst>
      <p:ext uri="{BB962C8B-B14F-4D97-AF65-F5344CB8AC3E}">
        <p14:creationId xmlns:p14="http://schemas.microsoft.com/office/powerpoint/2010/main" val="6753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82638" y="4406906"/>
            <a:ext cx="84201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4">
            <a:extLst>
              <a:ext uri="{FF2B5EF4-FFF2-40B4-BE49-F238E27FC236}">
                <a16:creationId xmlns:a16="http://schemas.microsoft.com/office/drawing/2014/main" id="{87E07E18-893A-83C7-FEA4-1F8DFDC008FC}"/>
              </a:ext>
            </a:extLst>
          </p:cNvPr>
          <p:cNvSpPr>
            <a:spLocks noGrp="1" noChangeArrowheads="1"/>
          </p:cNvSpPr>
          <p:nvPr>
            <p:ph type="dt" sz="half" idx="10"/>
          </p:nvPr>
        </p:nvSpPr>
        <p:spPr>
          <a:ln/>
        </p:spPr>
        <p:txBody>
          <a:bodyPr/>
          <a:lstStyle>
            <a:lvl1pPr>
              <a:defRPr/>
            </a:lvl1pPr>
          </a:lstStyle>
          <a:p>
            <a:pPr>
              <a:defRPr/>
            </a:pPr>
            <a:r>
              <a:rPr lang="fr-FR" altLang="fr-FR"/>
              <a:t>August 2023</a:t>
            </a:r>
          </a:p>
        </p:txBody>
      </p:sp>
      <p:sp>
        <p:nvSpPr>
          <p:cNvPr id="5" name="Rectangle 45">
            <a:extLst>
              <a:ext uri="{FF2B5EF4-FFF2-40B4-BE49-F238E27FC236}">
                <a16:creationId xmlns:a16="http://schemas.microsoft.com/office/drawing/2014/main" id="{6EF78209-B8A5-AD67-6DBE-4CBE2DB5841C}"/>
              </a:ext>
            </a:extLst>
          </p:cNvPr>
          <p:cNvSpPr>
            <a:spLocks noGrp="1" noChangeArrowheads="1"/>
          </p:cNvSpPr>
          <p:nvPr>
            <p:ph type="ftr" sz="quarter" idx="11"/>
          </p:nvPr>
        </p:nvSpPr>
        <p:spPr>
          <a:ln/>
        </p:spPr>
        <p:txBody>
          <a:bodyPr/>
          <a:lstStyle>
            <a:lvl1pPr>
              <a:defRPr/>
            </a:lvl1pPr>
          </a:lstStyle>
          <a:p>
            <a:pPr>
              <a:defRPr/>
            </a:pPr>
            <a:r>
              <a:rPr lang="fr-FR" altLang="fr-FR"/>
              <a:t>TIPP School </a:t>
            </a:r>
          </a:p>
        </p:txBody>
      </p:sp>
      <p:sp>
        <p:nvSpPr>
          <p:cNvPr id="6" name="Rectangle 46">
            <a:extLst>
              <a:ext uri="{FF2B5EF4-FFF2-40B4-BE49-F238E27FC236}">
                <a16:creationId xmlns:a16="http://schemas.microsoft.com/office/drawing/2014/main" id="{83648817-5277-95EB-8997-F4AFA6CE7C79}"/>
              </a:ext>
            </a:extLst>
          </p:cNvPr>
          <p:cNvSpPr>
            <a:spLocks noGrp="1" noChangeArrowheads="1"/>
          </p:cNvSpPr>
          <p:nvPr>
            <p:ph type="sldNum" sz="quarter" idx="12"/>
          </p:nvPr>
        </p:nvSpPr>
        <p:spPr>
          <a:ln/>
        </p:spPr>
        <p:txBody>
          <a:bodyPr/>
          <a:lstStyle>
            <a:lvl1pPr>
              <a:defRPr/>
            </a:lvl1pPr>
          </a:lstStyle>
          <a:p>
            <a:pPr>
              <a:defRPr/>
            </a:pPr>
            <a:fld id="{EDA23B25-BBE2-7642-A065-91C97AB07640}" type="slidenum">
              <a:rPr lang="fr-FR" altLang="fr-FR"/>
              <a:pPr>
                <a:defRPr/>
              </a:pPr>
              <a:t>‹N°›</a:t>
            </a:fld>
            <a:endParaRPr lang="fr-FR" altLang="fr-FR"/>
          </a:p>
        </p:txBody>
      </p:sp>
    </p:spTree>
    <p:extLst>
      <p:ext uri="{BB962C8B-B14F-4D97-AF65-F5344CB8AC3E}">
        <p14:creationId xmlns:p14="http://schemas.microsoft.com/office/powerpoint/2010/main" val="23069398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152403" y="1125544"/>
            <a:ext cx="3775075"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079875" y="1125544"/>
            <a:ext cx="3776663"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4">
            <a:extLst>
              <a:ext uri="{FF2B5EF4-FFF2-40B4-BE49-F238E27FC236}">
                <a16:creationId xmlns:a16="http://schemas.microsoft.com/office/drawing/2014/main" id="{15E45844-3BAC-EC73-77BA-CE1E5B2F08D0}"/>
              </a:ext>
            </a:extLst>
          </p:cNvPr>
          <p:cNvSpPr>
            <a:spLocks noGrp="1" noChangeArrowheads="1"/>
          </p:cNvSpPr>
          <p:nvPr>
            <p:ph type="dt" sz="half" idx="10"/>
          </p:nvPr>
        </p:nvSpPr>
        <p:spPr>
          <a:ln/>
        </p:spPr>
        <p:txBody>
          <a:bodyPr/>
          <a:lstStyle>
            <a:lvl1pPr>
              <a:defRPr/>
            </a:lvl1pPr>
          </a:lstStyle>
          <a:p>
            <a:pPr>
              <a:defRPr/>
            </a:pPr>
            <a:r>
              <a:rPr lang="fr-FR" altLang="fr-FR"/>
              <a:t>August 2023</a:t>
            </a:r>
          </a:p>
        </p:txBody>
      </p:sp>
      <p:sp>
        <p:nvSpPr>
          <p:cNvPr id="6" name="Rectangle 45">
            <a:extLst>
              <a:ext uri="{FF2B5EF4-FFF2-40B4-BE49-F238E27FC236}">
                <a16:creationId xmlns:a16="http://schemas.microsoft.com/office/drawing/2014/main" id="{00431EF1-B8D0-2A02-C200-91D81DC24B64}"/>
              </a:ext>
            </a:extLst>
          </p:cNvPr>
          <p:cNvSpPr>
            <a:spLocks noGrp="1" noChangeArrowheads="1"/>
          </p:cNvSpPr>
          <p:nvPr>
            <p:ph type="ftr" sz="quarter" idx="11"/>
          </p:nvPr>
        </p:nvSpPr>
        <p:spPr>
          <a:ln/>
        </p:spPr>
        <p:txBody>
          <a:bodyPr/>
          <a:lstStyle>
            <a:lvl1pPr>
              <a:defRPr/>
            </a:lvl1pPr>
          </a:lstStyle>
          <a:p>
            <a:pPr>
              <a:defRPr/>
            </a:pPr>
            <a:r>
              <a:rPr lang="fr-FR" altLang="fr-FR"/>
              <a:t>TIPP School </a:t>
            </a:r>
          </a:p>
        </p:txBody>
      </p:sp>
      <p:sp>
        <p:nvSpPr>
          <p:cNvPr id="7" name="Rectangle 46">
            <a:extLst>
              <a:ext uri="{FF2B5EF4-FFF2-40B4-BE49-F238E27FC236}">
                <a16:creationId xmlns:a16="http://schemas.microsoft.com/office/drawing/2014/main" id="{F992365C-94D7-0E9B-ED66-32E561566E87}"/>
              </a:ext>
            </a:extLst>
          </p:cNvPr>
          <p:cNvSpPr>
            <a:spLocks noGrp="1" noChangeArrowheads="1"/>
          </p:cNvSpPr>
          <p:nvPr>
            <p:ph type="sldNum" sz="quarter" idx="12"/>
          </p:nvPr>
        </p:nvSpPr>
        <p:spPr>
          <a:ln/>
        </p:spPr>
        <p:txBody>
          <a:bodyPr/>
          <a:lstStyle>
            <a:lvl1pPr>
              <a:defRPr/>
            </a:lvl1pPr>
          </a:lstStyle>
          <a:p>
            <a:pPr>
              <a:defRPr/>
            </a:pPr>
            <a:fld id="{677CEB6D-13E7-FF4D-98AA-5695A0E0DECD}" type="slidenum">
              <a:rPr lang="fr-FR" altLang="fr-FR"/>
              <a:pPr>
                <a:defRPr/>
              </a:pPr>
              <a:t>‹N°›</a:t>
            </a:fld>
            <a:endParaRPr lang="fr-FR" altLang="fr-FR"/>
          </a:p>
        </p:txBody>
      </p:sp>
    </p:spTree>
    <p:extLst>
      <p:ext uri="{BB962C8B-B14F-4D97-AF65-F5344CB8AC3E}">
        <p14:creationId xmlns:p14="http://schemas.microsoft.com/office/powerpoint/2010/main" val="728759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82638" y="4406900"/>
            <a:ext cx="84201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4">
            <a:extLst>
              <a:ext uri="{FF2B5EF4-FFF2-40B4-BE49-F238E27FC236}">
                <a16:creationId xmlns:a16="http://schemas.microsoft.com/office/drawing/2014/main" id="{3E104900-A09F-5EAE-E011-A107FC4D7822}"/>
              </a:ext>
            </a:extLst>
          </p:cNvPr>
          <p:cNvSpPr>
            <a:spLocks noGrp="1" noChangeArrowheads="1"/>
          </p:cNvSpPr>
          <p:nvPr>
            <p:ph type="dt" sz="half" idx="10"/>
          </p:nvPr>
        </p:nvSpPr>
        <p:spPr>
          <a:ln/>
        </p:spPr>
        <p:txBody>
          <a:bodyPr/>
          <a:lstStyle>
            <a:lvl1pPr>
              <a:defRPr/>
            </a:lvl1pPr>
          </a:lstStyle>
          <a:p>
            <a:pPr>
              <a:defRPr/>
            </a:pPr>
            <a:r>
              <a:rPr lang="fr-FR"/>
              <a:t>August 2023</a:t>
            </a:r>
          </a:p>
        </p:txBody>
      </p:sp>
      <p:sp>
        <p:nvSpPr>
          <p:cNvPr id="5" name="Rectangle 45">
            <a:extLst>
              <a:ext uri="{FF2B5EF4-FFF2-40B4-BE49-F238E27FC236}">
                <a16:creationId xmlns:a16="http://schemas.microsoft.com/office/drawing/2014/main" id="{1008854B-6F11-A01A-CA8D-DF06717B641A}"/>
              </a:ext>
            </a:extLst>
          </p:cNvPr>
          <p:cNvSpPr>
            <a:spLocks noGrp="1" noChangeArrowheads="1"/>
          </p:cNvSpPr>
          <p:nvPr>
            <p:ph type="ftr" sz="quarter" idx="11"/>
          </p:nvPr>
        </p:nvSpPr>
        <p:spPr>
          <a:ln/>
        </p:spPr>
        <p:txBody>
          <a:bodyPr/>
          <a:lstStyle>
            <a:lvl1pPr>
              <a:defRPr/>
            </a:lvl1pPr>
          </a:lstStyle>
          <a:p>
            <a:pPr>
              <a:defRPr/>
            </a:pPr>
            <a:r>
              <a:rPr lang="fr-FR"/>
              <a:t>TIPP School </a:t>
            </a:r>
          </a:p>
        </p:txBody>
      </p:sp>
      <p:sp>
        <p:nvSpPr>
          <p:cNvPr id="6" name="Rectangle 46">
            <a:extLst>
              <a:ext uri="{FF2B5EF4-FFF2-40B4-BE49-F238E27FC236}">
                <a16:creationId xmlns:a16="http://schemas.microsoft.com/office/drawing/2014/main" id="{6FE043D9-4366-2852-4289-9FFC167C60B5}"/>
              </a:ext>
            </a:extLst>
          </p:cNvPr>
          <p:cNvSpPr>
            <a:spLocks noGrp="1" noChangeArrowheads="1"/>
          </p:cNvSpPr>
          <p:nvPr>
            <p:ph type="sldNum" sz="quarter" idx="12"/>
          </p:nvPr>
        </p:nvSpPr>
        <p:spPr>
          <a:ln/>
        </p:spPr>
        <p:txBody>
          <a:bodyPr/>
          <a:lstStyle>
            <a:lvl1pPr>
              <a:defRPr/>
            </a:lvl1pPr>
          </a:lstStyle>
          <a:p>
            <a:pPr>
              <a:defRPr/>
            </a:pPr>
            <a:fld id="{9C983441-E3D3-FB4E-9D4A-D81201535780}" type="slidenum">
              <a:rPr lang="fr-FR" altLang="fr-FR"/>
              <a:pPr>
                <a:defRPr/>
              </a:pPr>
              <a:t>‹N°›</a:t>
            </a:fld>
            <a:endParaRPr lang="fr-FR" altLang="fr-FR"/>
          </a:p>
        </p:txBody>
      </p:sp>
    </p:spTree>
    <p:extLst>
      <p:ext uri="{BB962C8B-B14F-4D97-AF65-F5344CB8AC3E}">
        <p14:creationId xmlns:p14="http://schemas.microsoft.com/office/powerpoint/2010/main" val="8248811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95300" y="274638"/>
            <a:ext cx="8915400" cy="1143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5032379"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5032379"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4">
            <a:extLst>
              <a:ext uri="{FF2B5EF4-FFF2-40B4-BE49-F238E27FC236}">
                <a16:creationId xmlns:a16="http://schemas.microsoft.com/office/drawing/2014/main" id="{650627F8-9F7A-8B11-B581-D46AD5533575}"/>
              </a:ext>
            </a:extLst>
          </p:cNvPr>
          <p:cNvSpPr>
            <a:spLocks noGrp="1" noChangeArrowheads="1"/>
          </p:cNvSpPr>
          <p:nvPr>
            <p:ph type="dt" sz="half" idx="10"/>
          </p:nvPr>
        </p:nvSpPr>
        <p:spPr>
          <a:ln/>
        </p:spPr>
        <p:txBody>
          <a:bodyPr/>
          <a:lstStyle>
            <a:lvl1pPr>
              <a:defRPr/>
            </a:lvl1pPr>
          </a:lstStyle>
          <a:p>
            <a:pPr>
              <a:defRPr/>
            </a:pPr>
            <a:r>
              <a:rPr lang="fr-FR" altLang="fr-FR"/>
              <a:t>August 2023</a:t>
            </a:r>
          </a:p>
        </p:txBody>
      </p:sp>
      <p:sp>
        <p:nvSpPr>
          <p:cNvPr id="8" name="Rectangle 45">
            <a:extLst>
              <a:ext uri="{FF2B5EF4-FFF2-40B4-BE49-F238E27FC236}">
                <a16:creationId xmlns:a16="http://schemas.microsoft.com/office/drawing/2014/main" id="{858935E2-CED5-88B1-359C-37D095530DC7}"/>
              </a:ext>
            </a:extLst>
          </p:cNvPr>
          <p:cNvSpPr>
            <a:spLocks noGrp="1" noChangeArrowheads="1"/>
          </p:cNvSpPr>
          <p:nvPr>
            <p:ph type="ftr" sz="quarter" idx="11"/>
          </p:nvPr>
        </p:nvSpPr>
        <p:spPr>
          <a:ln/>
        </p:spPr>
        <p:txBody>
          <a:bodyPr/>
          <a:lstStyle>
            <a:lvl1pPr>
              <a:defRPr/>
            </a:lvl1pPr>
          </a:lstStyle>
          <a:p>
            <a:pPr>
              <a:defRPr/>
            </a:pPr>
            <a:r>
              <a:rPr lang="fr-FR" altLang="fr-FR"/>
              <a:t>TIPP School </a:t>
            </a:r>
          </a:p>
        </p:txBody>
      </p:sp>
      <p:sp>
        <p:nvSpPr>
          <p:cNvPr id="9" name="Rectangle 46">
            <a:extLst>
              <a:ext uri="{FF2B5EF4-FFF2-40B4-BE49-F238E27FC236}">
                <a16:creationId xmlns:a16="http://schemas.microsoft.com/office/drawing/2014/main" id="{B803552E-2742-A089-25DD-65D1EBA6A46E}"/>
              </a:ext>
            </a:extLst>
          </p:cNvPr>
          <p:cNvSpPr>
            <a:spLocks noGrp="1" noChangeArrowheads="1"/>
          </p:cNvSpPr>
          <p:nvPr>
            <p:ph type="sldNum" sz="quarter" idx="12"/>
          </p:nvPr>
        </p:nvSpPr>
        <p:spPr>
          <a:ln/>
        </p:spPr>
        <p:txBody>
          <a:bodyPr/>
          <a:lstStyle>
            <a:lvl1pPr>
              <a:defRPr/>
            </a:lvl1pPr>
          </a:lstStyle>
          <a:p>
            <a:pPr>
              <a:defRPr/>
            </a:pPr>
            <a:fld id="{703D52EC-70E7-0A4C-AC78-78BD40F7AAF9}" type="slidenum">
              <a:rPr lang="fr-FR" altLang="fr-FR"/>
              <a:pPr>
                <a:defRPr/>
              </a:pPr>
              <a:t>‹N°›</a:t>
            </a:fld>
            <a:endParaRPr lang="fr-FR" altLang="fr-FR"/>
          </a:p>
        </p:txBody>
      </p:sp>
    </p:spTree>
    <p:extLst>
      <p:ext uri="{BB962C8B-B14F-4D97-AF65-F5344CB8AC3E}">
        <p14:creationId xmlns:p14="http://schemas.microsoft.com/office/powerpoint/2010/main" val="6433629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Rectangle 44">
            <a:extLst>
              <a:ext uri="{FF2B5EF4-FFF2-40B4-BE49-F238E27FC236}">
                <a16:creationId xmlns:a16="http://schemas.microsoft.com/office/drawing/2014/main" id="{1BA3393F-7607-B1AC-D272-589EB310E255}"/>
              </a:ext>
            </a:extLst>
          </p:cNvPr>
          <p:cNvSpPr>
            <a:spLocks noGrp="1" noChangeArrowheads="1"/>
          </p:cNvSpPr>
          <p:nvPr>
            <p:ph type="dt" sz="half" idx="10"/>
          </p:nvPr>
        </p:nvSpPr>
        <p:spPr>
          <a:ln/>
        </p:spPr>
        <p:txBody>
          <a:bodyPr/>
          <a:lstStyle>
            <a:lvl1pPr>
              <a:defRPr/>
            </a:lvl1pPr>
          </a:lstStyle>
          <a:p>
            <a:pPr>
              <a:defRPr/>
            </a:pPr>
            <a:r>
              <a:rPr lang="fr-FR" altLang="fr-FR"/>
              <a:t>August 2023</a:t>
            </a:r>
          </a:p>
        </p:txBody>
      </p:sp>
      <p:sp>
        <p:nvSpPr>
          <p:cNvPr id="4" name="Rectangle 45">
            <a:extLst>
              <a:ext uri="{FF2B5EF4-FFF2-40B4-BE49-F238E27FC236}">
                <a16:creationId xmlns:a16="http://schemas.microsoft.com/office/drawing/2014/main" id="{7DC3C1DF-FE56-2F5A-09EF-85E2E72D9AFF}"/>
              </a:ext>
            </a:extLst>
          </p:cNvPr>
          <p:cNvSpPr>
            <a:spLocks noGrp="1" noChangeArrowheads="1"/>
          </p:cNvSpPr>
          <p:nvPr>
            <p:ph type="ftr" sz="quarter" idx="11"/>
          </p:nvPr>
        </p:nvSpPr>
        <p:spPr>
          <a:ln/>
        </p:spPr>
        <p:txBody>
          <a:bodyPr/>
          <a:lstStyle>
            <a:lvl1pPr>
              <a:defRPr/>
            </a:lvl1pPr>
          </a:lstStyle>
          <a:p>
            <a:pPr>
              <a:defRPr/>
            </a:pPr>
            <a:r>
              <a:rPr lang="fr-FR" altLang="fr-FR"/>
              <a:t>TIPP School </a:t>
            </a:r>
          </a:p>
        </p:txBody>
      </p:sp>
      <p:sp>
        <p:nvSpPr>
          <p:cNvPr id="5" name="Rectangle 46">
            <a:extLst>
              <a:ext uri="{FF2B5EF4-FFF2-40B4-BE49-F238E27FC236}">
                <a16:creationId xmlns:a16="http://schemas.microsoft.com/office/drawing/2014/main" id="{FF92C149-5282-0399-4156-F71FD3BF3F75}"/>
              </a:ext>
            </a:extLst>
          </p:cNvPr>
          <p:cNvSpPr>
            <a:spLocks noGrp="1" noChangeArrowheads="1"/>
          </p:cNvSpPr>
          <p:nvPr>
            <p:ph type="sldNum" sz="quarter" idx="12"/>
          </p:nvPr>
        </p:nvSpPr>
        <p:spPr>
          <a:ln/>
        </p:spPr>
        <p:txBody>
          <a:bodyPr/>
          <a:lstStyle>
            <a:lvl1pPr>
              <a:defRPr/>
            </a:lvl1pPr>
          </a:lstStyle>
          <a:p>
            <a:pPr>
              <a:defRPr/>
            </a:pPr>
            <a:fld id="{7CF5DBA0-B144-544F-9697-0043BEBAE8B0}" type="slidenum">
              <a:rPr lang="fr-FR" altLang="fr-FR"/>
              <a:pPr>
                <a:defRPr/>
              </a:pPr>
              <a:t>‹N°›</a:t>
            </a:fld>
            <a:endParaRPr lang="fr-FR" altLang="fr-FR"/>
          </a:p>
        </p:txBody>
      </p:sp>
    </p:spTree>
    <p:extLst>
      <p:ext uri="{BB962C8B-B14F-4D97-AF65-F5344CB8AC3E}">
        <p14:creationId xmlns:p14="http://schemas.microsoft.com/office/powerpoint/2010/main" val="17520867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3B9EABB9-1E35-6150-9845-BB2097137E35}"/>
              </a:ext>
            </a:extLst>
          </p:cNvPr>
          <p:cNvSpPr>
            <a:spLocks noGrp="1" noChangeArrowheads="1"/>
          </p:cNvSpPr>
          <p:nvPr>
            <p:ph type="dt" sz="half" idx="10"/>
          </p:nvPr>
        </p:nvSpPr>
        <p:spPr>
          <a:ln/>
        </p:spPr>
        <p:txBody>
          <a:bodyPr/>
          <a:lstStyle>
            <a:lvl1pPr>
              <a:defRPr/>
            </a:lvl1pPr>
          </a:lstStyle>
          <a:p>
            <a:pPr>
              <a:defRPr/>
            </a:pPr>
            <a:r>
              <a:rPr lang="fr-FR" altLang="fr-FR"/>
              <a:t>August 2023</a:t>
            </a:r>
          </a:p>
        </p:txBody>
      </p:sp>
      <p:sp>
        <p:nvSpPr>
          <p:cNvPr id="3" name="Rectangle 45">
            <a:extLst>
              <a:ext uri="{FF2B5EF4-FFF2-40B4-BE49-F238E27FC236}">
                <a16:creationId xmlns:a16="http://schemas.microsoft.com/office/drawing/2014/main" id="{7F4FF989-2059-497B-095A-306D8830CA66}"/>
              </a:ext>
            </a:extLst>
          </p:cNvPr>
          <p:cNvSpPr>
            <a:spLocks noGrp="1" noChangeArrowheads="1"/>
          </p:cNvSpPr>
          <p:nvPr>
            <p:ph type="ftr" sz="quarter" idx="11"/>
          </p:nvPr>
        </p:nvSpPr>
        <p:spPr>
          <a:ln/>
        </p:spPr>
        <p:txBody>
          <a:bodyPr/>
          <a:lstStyle>
            <a:lvl1pPr>
              <a:defRPr/>
            </a:lvl1pPr>
          </a:lstStyle>
          <a:p>
            <a:pPr>
              <a:defRPr/>
            </a:pPr>
            <a:r>
              <a:rPr lang="fr-FR" altLang="fr-FR"/>
              <a:t>TIPP School </a:t>
            </a:r>
          </a:p>
        </p:txBody>
      </p:sp>
      <p:sp>
        <p:nvSpPr>
          <p:cNvPr id="4" name="Rectangle 46">
            <a:extLst>
              <a:ext uri="{FF2B5EF4-FFF2-40B4-BE49-F238E27FC236}">
                <a16:creationId xmlns:a16="http://schemas.microsoft.com/office/drawing/2014/main" id="{A2DA6D43-0462-2170-78AC-08B05B1951ED}"/>
              </a:ext>
            </a:extLst>
          </p:cNvPr>
          <p:cNvSpPr>
            <a:spLocks noGrp="1" noChangeArrowheads="1"/>
          </p:cNvSpPr>
          <p:nvPr>
            <p:ph type="sldNum" sz="quarter" idx="12"/>
          </p:nvPr>
        </p:nvSpPr>
        <p:spPr>
          <a:ln/>
        </p:spPr>
        <p:txBody>
          <a:bodyPr/>
          <a:lstStyle>
            <a:lvl1pPr>
              <a:defRPr/>
            </a:lvl1pPr>
          </a:lstStyle>
          <a:p>
            <a:pPr>
              <a:defRPr/>
            </a:pPr>
            <a:fld id="{05D52DEC-5AC5-654A-AFF3-5E5591477FE2}" type="slidenum">
              <a:rPr lang="fr-FR" altLang="fr-FR"/>
              <a:pPr>
                <a:defRPr/>
              </a:pPr>
              <a:t>‹N°›</a:t>
            </a:fld>
            <a:endParaRPr lang="fr-FR" altLang="fr-FR"/>
          </a:p>
        </p:txBody>
      </p:sp>
    </p:spTree>
    <p:extLst>
      <p:ext uri="{BB962C8B-B14F-4D97-AF65-F5344CB8AC3E}">
        <p14:creationId xmlns:p14="http://schemas.microsoft.com/office/powerpoint/2010/main" val="42941764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95303" y="273050"/>
            <a:ext cx="3259138"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873499" y="273056"/>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95303"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4">
            <a:extLst>
              <a:ext uri="{FF2B5EF4-FFF2-40B4-BE49-F238E27FC236}">
                <a16:creationId xmlns:a16="http://schemas.microsoft.com/office/drawing/2014/main" id="{1898DAA9-2E1F-5743-5EDB-91020C7278B4}"/>
              </a:ext>
            </a:extLst>
          </p:cNvPr>
          <p:cNvSpPr>
            <a:spLocks noGrp="1" noChangeArrowheads="1"/>
          </p:cNvSpPr>
          <p:nvPr>
            <p:ph type="dt" sz="half" idx="10"/>
          </p:nvPr>
        </p:nvSpPr>
        <p:spPr>
          <a:ln/>
        </p:spPr>
        <p:txBody>
          <a:bodyPr/>
          <a:lstStyle>
            <a:lvl1pPr>
              <a:defRPr/>
            </a:lvl1pPr>
          </a:lstStyle>
          <a:p>
            <a:pPr>
              <a:defRPr/>
            </a:pPr>
            <a:r>
              <a:rPr lang="fr-FR" altLang="fr-FR"/>
              <a:t>August 2023</a:t>
            </a:r>
          </a:p>
        </p:txBody>
      </p:sp>
      <p:sp>
        <p:nvSpPr>
          <p:cNvPr id="6" name="Rectangle 45">
            <a:extLst>
              <a:ext uri="{FF2B5EF4-FFF2-40B4-BE49-F238E27FC236}">
                <a16:creationId xmlns:a16="http://schemas.microsoft.com/office/drawing/2014/main" id="{B6E1E3EB-8189-DE89-D4EC-3D3991A7AC69}"/>
              </a:ext>
            </a:extLst>
          </p:cNvPr>
          <p:cNvSpPr>
            <a:spLocks noGrp="1" noChangeArrowheads="1"/>
          </p:cNvSpPr>
          <p:nvPr>
            <p:ph type="ftr" sz="quarter" idx="11"/>
          </p:nvPr>
        </p:nvSpPr>
        <p:spPr>
          <a:ln/>
        </p:spPr>
        <p:txBody>
          <a:bodyPr/>
          <a:lstStyle>
            <a:lvl1pPr>
              <a:defRPr/>
            </a:lvl1pPr>
          </a:lstStyle>
          <a:p>
            <a:pPr>
              <a:defRPr/>
            </a:pPr>
            <a:r>
              <a:rPr lang="fr-FR" altLang="fr-FR"/>
              <a:t>TIPP School </a:t>
            </a:r>
          </a:p>
        </p:txBody>
      </p:sp>
      <p:sp>
        <p:nvSpPr>
          <p:cNvPr id="7" name="Rectangle 46">
            <a:extLst>
              <a:ext uri="{FF2B5EF4-FFF2-40B4-BE49-F238E27FC236}">
                <a16:creationId xmlns:a16="http://schemas.microsoft.com/office/drawing/2014/main" id="{6524F44A-A535-C3F5-A9FD-57CEE8967F71}"/>
              </a:ext>
            </a:extLst>
          </p:cNvPr>
          <p:cNvSpPr>
            <a:spLocks noGrp="1" noChangeArrowheads="1"/>
          </p:cNvSpPr>
          <p:nvPr>
            <p:ph type="sldNum" sz="quarter" idx="12"/>
          </p:nvPr>
        </p:nvSpPr>
        <p:spPr>
          <a:ln/>
        </p:spPr>
        <p:txBody>
          <a:bodyPr/>
          <a:lstStyle>
            <a:lvl1pPr>
              <a:defRPr/>
            </a:lvl1pPr>
          </a:lstStyle>
          <a:p>
            <a:pPr>
              <a:defRPr/>
            </a:pPr>
            <a:fld id="{E70D1E1C-4974-4640-A28B-05B7679FE8DE}" type="slidenum">
              <a:rPr lang="fr-FR" altLang="fr-FR"/>
              <a:pPr>
                <a:defRPr/>
              </a:pPr>
              <a:t>‹N°›</a:t>
            </a:fld>
            <a:endParaRPr lang="fr-FR" altLang="fr-FR"/>
          </a:p>
        </p:txBody>
      </p:sp>
    </p:spTree>
    <p:extLst>
      <p:ext uri="{BB962C8B-B14F-4D97-AF65-F5344CB8AC3E}">
        <p14:creationId xmlns:p14="http://schemas.microsoft.com/office/powerpoint/2010/main" val="34666836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941513" y="4800600"/>
            <a:ext cx="59436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4">
            <a:extLst>
              <a:ext uri="{FF2B5EF4-FFF2-40B4-BE49-F238E27FC236}">
                <a16:creationId xmlns:a16="http://schemas.microsoft.com/office/drawing/2014/main" id="{2BCD6F27-7DBF-79F0-9979-D45E17C615CA}"/>
              </a:ext>
            </a:extLst>
          </p:cNvPr>
          <p:cNvSpPr>
            <a:spLocks noGrp="1" noChangeArrowheads="1"/>
          </p:cNvSpPr>
          <p:nvPr>
            <p:ph type="dt" sz="half" idx="10"/>
          </p:nvPr>
        </p:nvSpPr>
        <p:spPr>
          <a:ln/>
        </p:spPr>
        <p:txBody>
          <a:bodyPr/>
          <a:lstStyle>
            <a:lvl1pPr>
              <a:defRPr/>
            </a:lvl1pPr>
          </a:lstStyle>
          <a:p>
            <a:pPr>
              <a:defRPr/>
            </a:pPr>
            <a:r>
              <a:rPr lang="fr-FR" altLang="fr-FR"/>
              <a:t>August 2023</a:t>
            </a:r>
          </a:p>
        </p:txBody>
      </p:sp>
      <p:sp>
        <p:nvSpPr>
          <p:cNvPr id="6" name="Rectangle 45">
            <a:extLst>
              <a:ext uri="{FF2B5EF4-FFF2-40B4-BE49-F238E27FC236}">
                <a16:creationId xmlns:a16="http://schemas.microsoft.com/office/drawing/2014/main" id="{B3BC12DE-BF50-40D1-3F04-BBA53C34B394}"/>
              </a:ext>
            </a:extLst>
          </p:cNvPr>
          <p:cNvSpPr>
            <a:spLocks noGrp="1" noChangeArrowheads="1"/>
          </p:cNvSpPr>
          <p:nvPr>
            <p:ph type="ftr" sz="quarter" idx="11"/>
          </p:nvPr>
        </p:nvSpPr>
        <p:spPr>
          <a:ln/>
        </p:spPr>
        <p:txBody>
          <a:bodyPr/>
          <a:lstStyle>
            <a:lvl1pPr>
              <a:defRPr/>
            </a:lvl1pPr>
          </a:lstStyle>
          <a:p>
            <a:pPr>
              <a:defRPr/>
            </a:pPr>
            <a:r>
              <a:rPr lang="fr-FR" altLang="fr-FR"/>
              <a:t>TIPP School </a:t>
            </a:r>
          </a:p>
        </p:txBody>
      </p:sp>
      <p:sp>
        <p:nvSpPr>
          <p:cNvPr id="7" name="Rectangle 46">
            <a:extLst>
              <a:ext uri="{FF2B5EF4-FFF2-40B4-BE49-F238E27FC236}">
                <a16:creationId xmlns:a16="http://schemas.microsoft.com/office/drawing/2014/main" id="{5A758A8A-ABBC-4130-283F-2E1670F44611}"/>
              </a:ext>
            </a:extLst>
          </p:cNvPr>
          <p:cNvSpPr>
            <a:spLocks noGrp="1" noChangeArrowheads="1"/>
          </p:cNvSpPr>
          <p:nvPr>
            <p:ph type="sldNum" sz="quarter" idx="12"/>
          </p:nvPr>
        </p:nvSpPr>
        <p:spPr>
          <a:ln/>
        </p:spPr>
        <p:txBody>
          <a:bodyPr/>
          <a:lstStyle>
            <a:lvl1pPr>
              <a:defRPr/>
            </a:lvl1pPr>
          </a:lstStyle>
          <a:p>
            <a:pPr>
              <a:defRPr/>
            </a:pPr>
            <a:fld id="{DA50497B-5B74-1546-956F-51DFAE8F1D30}" type="slidenum">
              <a:rPr lang="fr-FR" altLang="fr-FR"/>
              <a:pPr>
                <a:defRPr/>
              </a:pPr>
              <a:t>‹N°›</a:t>
            </a:fld>
            <a:endParaRPr lang="fr-FR" altLang="fr-FR"/>
          </a:p>
        </p:txBody>
      </p:sp>
    </p:spTree>
    <p:extLst>
      <p:ext uri="{BB962C8B-B14F-4D97-AF65-F5344CB8AC3E}">
        <p14:creationId xmlns:p14="http://schemas.microsoft.com/office/powerpoint/2010/main" val="33191227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4">
            <a:extLst>
              <a:ext uri="{FF2B5EF4-FFF2-40B4-BE49-F238E27FC236}">
                <a16:creationId xmlns:a16="http://schemas.microsoft.com/office/drawing/2014/main" id="{91A833F8-7C48-936E-E5BF-0AD2086C9FEA}"/>
              </a:ext>
            </a:extLst>
          </p:cNvPr>
          <p:cNvSpPr>
            <a:spLocks noGrp="1" noChangeArrowheads="1"/>
          </p:cNvSpPr>
          <p:nvPr>
            <p:ph type="dt" sz="half" idx="10"/>
          </p:nvPr>
        </p:nvSpPr>
        <p:spPr>
          <a:ln/>
        </p:spPr>
        <p:txBody>
          <a:bodyPr/>
          <a:lstStyle>
            <a:lvl1pPr>
              <a:defRPr/>
            </a:lvl1pPr>
          </a:lstStyle>
          <a:p>
            <a:pPr>
              <a:defRPr/>
            </a:pPr>
            <a:r>
              <a:rPr lang="fr-FR" altLang="fr-FR"/>
              <a:t>August 2023</a:t>
            </a:r>
          </a:p>
        </p:txBody>
      </p:sp>
      <p:sp>
        <p:nvSpPr>
          <p:cNvPr id="5" name="Rectangle 45">
            <a:extLst>
              <a:ext uri="{FF2B5EF4-FFF2-40B4-BE49-F238E27FC236}">
                <a16:creationId xmlns:a16="http://schemas.microsoft.com/office/drawing/2014/main" id="{951482E7-3880-BD6F-FACF-0BE29D21C798}"/>
              </a:ext>
            </a:extLst>
          </p:cNvPr>
          <p:cNvSpPr>
            <a:spLocks noGrp="1" noChangeArrowheads="1"/>
          </p:cNvSpPr>
          <p:nvPr>
            <p:ph type="ftr" sz="quarter" idx="11"/>
          </p:nvPr>
        </p:nvSpPr>
        <p:spPr>
          <a:ln/>
        </p:spPr>
        <p:txBody>
          <a:bodyPr/>
          <a:lstStyle>
            <a:lvl1pPr>
              <a:defRPr/>
            </a:lvl1pPr>
          </a:lstStyle>
          <a:p>
            <a:pPr>
              <a:defRPr/>
            </a:pPr>
            <a:r>
              <a:rPr lang="fr-FR" altLang="fr-FR"/>
              <a:t>TIPP School </a:t>
            </a:r>
          </a:p>
        </p:txBody>
      </p:sp>
      <p:sp>
        <p:nvSpPr>
          <p:cNvPr id="6" name="Rectangle 46">
            <a:extLst>
              <a:ext uri="{FF2B5EF4-FFF2-40B4-BE49-F238E27FC236}">
                <a16:creationId xmlns:a16="http://schemas.microsoft.com/office/drawing/2014/main" id="{9AC52005-BF11-850E-2074-6F4AEA5A7718}"/>
              </a:ext>
            </a:extLst>
          </p:cNvPr>
          <p:cNvSpPr>
            <a:spLocks noGrp="1" noChangeArrowheads="1"/>
          </p:cNvSpPr>
          <p:nvPr>
            <p:ph type="sldNum" sz="quarter" idx="12"/>
          </p:nvPr>
        </p:nvSpPr>
        <p:spPr>
          <a:ln/>
        </p:spPr>
        <p:txBody>
          <a:bodyPr/>
          <a:lstStyle>
            <a:lvl1pPr>
              <a:defRPr/>
            </a:lvl1pPr>
          </a:lstStyle>
          <a:p>
            <a:pPr>
              <a:defRPr/>
            </a:pPr>
            <a:fld id="{84AC727E-E71A-C94B-9361-D3CC1868CAD8}" type="slidenum">
              <a:rPr lang="fr-FR" altLang="fr-FR"/>
              <a:pPr>
                <a:defRPr/>
              </a:pPr>
              <a:t>‹N°›</a:t>
            </a:fld>
            <a:endParaRPr lang="fr-FR" altLang="fr-FR"/>
          </a:p>
        </p:txBody>
      </p:sp>
    </p:spTree>
    <p:extLst>
      <p:ext uri="{BB962C8B-B14F-4D97-AF65-F5344CB8AC3E}">
        <p14:creationId xmlns:p14="http://schemas.microsoft.com/office/powerpoint/2010/main" val="36084566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453188" y="6"/>
            <a:ext cx="2100262" cy="5656263"/>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152403" y="6"/>
            <a:ext cx="6148388" cy="5656263"/>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4">
            <a:extLst>
              <a:ext uri="{FF2B5EF4-FFF2-40B4-BE49-F238E27FC236}">
                <a16:creationId xmlns:a16="http://schemas.microsoft.com/office/drawing/2014/main" id="{2F3029A0-203F-BF71-AC83-222D268D6CCF}"/>
              </a:ext>
            </a:extLst>
          </p:cNvPr>
          <p:cNvSpPr>
            <a:spLocks noGrp="1" noChangeArrowheads="1"/>
          </p:cNvSpPr>
          <p:nvPr>
            <p:ph type="dt" sz="half" idx="10"/>
          </p:nvPr>
        </p:nvSpPr>
        <p:spPr>
          <a:ln/>
        </p:spPr>
        <p:txBody>
          <a:bodyPr/>
          <a:lstStyle>
            <a:lvl1pPr>
              <a:defRPr/>
            </a:lvl1pPr>
          </a:lstStyle>
          <a:p>
            <a:pPr>
              <a:defRPr/>
            </a:pPr>
            <a:r>
              <a:rPr lang="fr-FR" altLang="fr-FR"/>
              <a:t>August 2023</a:t>
            </a:r>
          </a:p>
        </p:txBody>
      </p:sp>
      <p:sp>
        <p:nvSpPr>
          <p:cNvPr id="5" name="Rectangle 45">
            <a:extLst>
              <a:ext uri="{FF2B5EF4-FFF2-40B4-BE49-F238E27FC236}">
                <a16:creationId xmlns:a16="http://schemas.microsoft.com/office/drawing/2014/main" id="{3F202784-4984-A99D-1102-4F9326FC1A8A}"/>
              </a:ext>
            </a:extLst>
          </p:cNvPr>
          <p:cNvSpPr>
            <a:spLocks noGrp="1" noChangeArrowheads="1"/>
          </p:cNvSpPr>
          <p:nvPr>
            <p:ph type="ftr" sz="quarter" idx="11"/>
          </p:nvPr>
        </p:nvSpPr>
        <p:spPr>
          <a:ln/>
        </p:spPr>
        <p:txBody>
          <a:bodyPr/>
          <a:lstStyle>
            <a:lvl1pPr>
              <a:defRPr/>
            </a:lvl1pPr>
          </a:lstStyle>
          <a:p>
            <a:pPr>
              <a:defRPr/>
            </a:pPr>
            <a:r>
              <a:rPr lang="fr-FR" altLang="fr-FR"/>
              <a:t>TIPP School </a:t>
            </a:r>
          </a:p>
        </p:txBody>
      </p:sp>
      <p:sp>
        <p:nvSpPr>
          <p:cNvPr id="6" name="Rectangle 46">
            <a:extLst>
              <a:ext uri="{FF2B5EF4-FFF2-40B4-BE49-F238E27FC236}">
                <a16:creationId xmlns:a16="http://schemas.microsoft.com/office/drawing/2014/main" id="{551E9AF0-A2CE-6AE6-735B-54776ECE3D47}"/>
              </a:ext>
            </a:extLst>
          </p:cNvPr>
          <p:cNvSpPr>
            <a:spLocks noGrp="1" noChangeArrowheads="1"/>
          </p:cNvSpPr>
          <p:nvPr>
            <p:ph type="sldNum" sz="quarter" idx="12"/>
          </p:nvPr>
        </p:nvSpPr>
        <p:spPr>
          <a:ln/>
        </p:spPr>
        <p:txBody>
          <a:bodyPr/>
          <a:lstStyle>
            <a:lvl1pPr>
              <a:defRPr/>
            </a:lvl1pPr>
          </a:lstStyle>
          <a:p>
            <a:pPr>
              <a:defRPr/>
            </a:pPr>
            <a:fld id="{8556A619-20D8-9D48-9E2F-4A37EB053D79}" type="slidenum">
              <a:rPr lang="fr-FR" altLang="fr-FR"/>
              <a:pPr>
                <a:defRPr/>
              </a:pPr>
              <a:t>‹N°›</a:t>
            </a:fld>
            <a:endParaRPr lang="fr-FR" altLang="fr-FR"/>
          </a:p>
        </p:txBody>
      </p:sp>
    </p:spTree>
    <p:extLst>
      <p:ext uri="{BB962C8B-B14F-4D97-AF65-F5344CB8AC3E}">
        <p14:creationId xmlns:p14="http://schemas.microsoft.com/office/powerpoint/2010/main" val="16216015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TwoObj">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15925" y="18"/>
            <a:ext cx="8137526" cy="1196975"/>
          </a:xfrm>
        </p:spPr>
        <p:txBody>
          <a:bodyPr/>
          <a:lstStyle/>
          <a:p>
            <a:r>
              <a:rPr lang="fr-FR"/>
              <a:t>Cliquez et modifiez le titre</a:t>
            </a:r>
          </a:p>
        </p:txBody>
      </p:sp>
      <p:sp>
        <p:nvSpPr>
          <p:cNvPr id="3" name="Espace réservé du texte 2"/>
          <p:cNvSpPr>
            <a:spLocks noGrp="1"/>
          </p:cNvSpPr>
          <p:nvPr>
            <p:ph type="body" sz="half" idx="1"/>
          </p:nvPr>
        </p:nvSpPr>
        <p:spPr>
          <a:xfrm>
            <a:off x="152409" y="1125556"/>
            <a:ext cx="3775075" cy="45307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4079875" y="1125538"/>
            <a:ext cx="3776663" cy="218916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4079875" y="3467118"/>
            <a:ext cx="3776663" cy="21891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Rectangle 44">
            <a:extLst>
              <a:ext uri="{FF2B5EF4-FFF2-40B4-BE49-F238E27FC236}">
                <a16:creationId xmlns:a16="http://schemas.microsoft.com/office/drawing/2014/main" id="{BFAEC22F-4944-5700-BEBB-1FB321AF6DF2}"/>
              </a:ext>
            </a:extLst>
          </p:cNvPr>
          <p:cNvSpPr>
            <a:spLocks noGrp="1" noChangeArrowheads="1"/>
          </p:cNvSpPr>
          <p:nvPr>
            <p:ph type="dt" sz="half" idx="10"/>
          </p:nvPr>
        </p:nvSpPr>
        <p:spPr>
          <a:ln/>
        </p:spPr>
        <p:txBody>
          <a:bodyPr/>
          <a:lstStyle>
            <a:lvl1pPr>
              <a:defRPr/>
            </a:lvl1pPr>
          </a:lstStyle>
          <a:p>
            <a:pPr>
              <a:defRPr/>
            </a:pPr>
            <a:r>
              <a:rPr lang="fr-FR" altLang="fr-FR"/>
              <a:t>August 2023</a:t>
            </a:r>
          </a:p>
        </p:txBody>
      </p:sp>
      <p:sp>
        <p:nvSpPr>
          <p:cNvPr id="7" name="Rectangle 45">
            <a:extLst>
              <a:ext uri="{FF2B5EF4-FFF2-40B4-BE49-F238E27FC236}">
                <a16:creationId xmlns:a16="http://schemas.microsoft.com/office/drawing/2014/main" id="{8D95A30C-8018-E84D-6C5B-B5026983870F}"/>
              </a:ext>
            </a:extLst>
          </p:cNvPr>
          <p:cNvSpPr>
            <a:spLocks noGrp="1" noChangeArrowheads="1"/>
          </p:cNvSpPr>
          <p:nvPr>
            <p:ph type="ftr" sz="quarter" idx="11"/>
          </p:nvPr>
        </p:nvSpPr>
        <p:spPr>
          <a:ln/>
        </p:spPr>
        <p:txBody>
          <a:bodyPr/>
          <a:lstStyle>
            <a:lvl1pPr>
              <a:defRPr/>
            </a:lvl1pPr>
          </a:lstStyle>
          <a:p>
            <a:pPr>
              <a:defRPr/>
            </a:pPr>
            <a:r>
              <a:rPr lang="fr-FR" altLang="fr-FR"/>
              <a:t>TIPP School </a:t>
            </a:r>
          </a:p>
        </p:txBody>
      </p:sp>
      <p:sp>
        <p:nvSpPr>
          <p:cNvPr id="8" name="Rectangle 46">
            <a:extLst>
              <a:ext uri="{FF2B5EF4-FFF2-40B4-BE49-F238E27FC236}">
                <a16:creationId xmlns:a16="http://schemas.microsoft.com/office/drawing/2014/main" id="{B617BD7E-679F-3161-8DB8-0B3B3A507B3C}"/>
              </a:ext>
            </a:extLst>
          </p:cNvPr>
          <p:cNvSpPr>
            <a:spLocks noGrp="1" noChangeArrowheads="1"/>
          </p:cNvSpPr>
          <p:nvPr>
            <p:ph type="sldNum" sz="quarter" idx="12"/>
          </p:nvPr>
        </p:nvSpPr>
        <p:spPr>
          <a:ln/>
        </p:spPr>
        <p:txBody>
          <a:bodyPr/>
          <a:lstStyle>
            <a:lvl1pPr>
              <a:defRPr/>
            </a:lvl1pPr>
          </a:lstStyle>
          <a:p>
            <a:pPr>
              <a:defRPr/>
            </a:pPr>
            <a:fld id="{77FBEA4B-871C-3C42-8606-B5FF3A48D7A3}" type="slidenum">
              <a:rPr lang="fr-FR" altLang="fr-FR"/>
              <a:pPr>
                <a:defRPr/>
              </a:pPr>
              <a:t>‹N°›</a:t>
            </a:fld>
            <a:endParaRPr lang="fr-FR" altLang="fr-FR"/>
          </a:p>
        </p:txBody>
      </p:sp>
    </p:spTree>
    <p:extLst>
      <p:ext uri="{BB962C8B-B14F-4D97-AF65-F5344CB8AC3E}">
        <p14:creationId xmlns:p14="http://schemas.microsoft.com/office/powerpoint/2010/main" val="33100060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2846DECF-A2F9-2CEA-1754-6FF5B1BE2A96}"/>
              </a:ext>
            </a:extLst>
          </p:cNvPr>
          <p:cNvGrpSpPr>
            <a:grpSpLocks/>
          </p:cNvGrpSpPr>
          <p:nvPr/>
        </p:nvGrpSpPr>
        <p:grpSpPr bwMode="auto">
          <a:xfrm>
            <a:off x="0" y="0"/>
            <a:ext cx="9906000" cy="6856413"/>
            <a:chOff x="0" y="0"/>
            <a:chExt cx="5760" cy="4319"/>
          </a:xfrm>
        </p:grpSpPr>
        <p:sp>
          <p:nvSpPr>
            <p:cNvPr id="3" name="Freeform 3">
              <a:extLst>
                <a:ext uri="{FF2B5EF4-FFF2-40B4-BE49-F238E27FC236}">
                  <a16:creationId xmlns:a16="http://schemas.microsoft.com/office/drawing/2014/main" id="{D8D4E203-4D5B-8DBE-026B-24E30D6FFC6F}"/>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4" name="Freeform 4">
              <a:extLst>
                <a:ext uri="{FF2B5EF4-FFF2-40B4-BE49-F238E27FC236}">
                  <a16:creationId xmlns:a16="http://schemas.microsoft.com/office/drawing/2014/main" id="{9B910463-DFC0-81A8-6C05-0C43F9864A1E}"/>
                </a:ext>
              </a:extLst>
            </p:cNvPr>
            <p:cNvSpPr>
              <a:spLocks/>
            </p:cNvSpPr>
            <p:nvPr/>
          </p:nvSpPr>
          <p:spPr bwMode="hidden">
            <a:xfrm>
              <a:off x="149" y="0"/>
              <a:ext cx="5610"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5" name="Freeform 5">
              <a:extLst>
                <a:ext uri="{FF2B5EF4-FFF2-40B4-BE49-F238E27FC236}">
                  <a16:creationId xmlns:a16="http://schemas.microsoft.com/office/drawing/2014/main" id="{12244221-750D-97B0-4838-FA0ECB8E7D84}"/>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6" name="Freeform 6">
              <a:extLst>
                <a:ext uri="{FF2B5EF4-FFF2-40B4-BE49-F238E27FC236}">
                  <a16:creationId xmlns:a16="http://schemas.microsoft.com/office/drawing/2014/main" id="{93E80E23-6A23-F949-AD81-F098E2305DA4}"/>
                </a:ext>
              </a:extLst>
            </p:cNvPr>
            <p:cNvSpPr>
              <a:spLocks/>
            </p:cNvSpPr>
            <p:nvPr/>
          </p:nvSpPr>
          <p:spPr bwMode="hidden">
            <a:xfrm>
              <a:off x="4038" y="3577"/>
              <a:ext cx="1720" cy="65"/>
            </a:xfrm>
            <a:custGeom>
              <a:avLst/>
              <a:gdLst>
                <a:gd name="T0" fmla="*/ 1424 w 1722"/>
                <a:gd name="T1" fmla="*/ 33 h 66"/>
                <a:gd name="T2" fmla="*/ 1424 w 1722"/>
                <a:gd name="T3" fmla="*/ 33 h 66"/>
                <a:gd name="T4" fmla="*/ 0 w 1722"/>
                <a:gd name="T5" fmla="*/ 0 h 66"/>
                <a:gd name="T6" fmla="*/ 0 w 1722"/>
                <a:gd name="T7" fmla="*/ 33 h 66"/>
                <a:gd name="T8" fmla="*/ 1424 w 1722"/>
                <a:gd name="T9" fmla="*/ 33 h 66"/>
                <a:gd name="T10" fmla="*/ 142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7">
              <a:extLst>
                <a:ext uri="{FF2B5EF4-FFF2-40B4-BE49-F238E27FC236}">
                  <a16:creationId xmlns:a16="http://schemas.microsoft.com/office/drawing/2014/main" id="{49E321CB-D7F1-A07B-E68E-0D1C3702DDC6}"/>
                </a:ext>
              </a:extLst>
            </p:cNvPr>
            <p:cNvSpPr>
              <a:spLocks/>
            </p:cNvSpPr>
            <p:nvPr/>
          </p:nvSpPr>
          <p:spPr bwMode="hidden">
            <a:xfrm>
              <a:off x="0" y="3726"/>
              <a:ext cx="4784" cy="329"/>
            </a:xfrm>
            <a:custGeom>
              <a:avLst/>
              <a:gdLst>
                <a:gd name="T0" fmla="*/ 0 w 4789"/>
                <a:gd name="T1" fmla="*/ 329 h 329"/>
                <a:gd name="T2" fmla="*/ 4609 w 4789"/>
                <a:gd name="T3" fmla="*/ 77 h 329"/>
                <a:gd name="T4" fmla="*/ 4609 w 4789"/>
                <a:gd name="T5" fmla="*/ 0 h 329"/>
                <a:gd name="T6" fmla="*/ 0 w 4789"/>
                <a:gd name="T7" fmla="*/ 107 h 329"/>
                <a:gd name="T8" fmla="*/ 0 w 4789"/>
                <a:gd name="T9" fmla="*/ 329 h 329"/>
                <a:gd name="T10" fmla="*/ 0 w 4789"/>
                <a:gd name="T11" fmla="*/ 329 h 3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89" h="329">
                  <a:moveTo>
                    <a:pt x="0" y="329"/>
                  </a:moveTo>
                  <a:lnTo>
                    <a:pt x="4789" y="77"/>
                  </a:lnTo>
                  <a:lnTo>
                    <a:pt x="4789" y="0"/>
                  </a:lnTo>
                  <a:lnTo>
                    <a:pt x="0" y="107"/>
                  </a:lnTo>
                  <a:lnTo>
                    <a:pt x="0" y="329"/>
                  </a:lnTo>
                  <a:close/>
                </a:path>
              </a:pathLst>
            </a:custGeom>
            <a:gradFill rotWithShape="0">
              <a:gsLst>
                <a:gs pos="0">
                  <a:srgbClr val="00007D"/>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8">
              <a:extLst>
                <a:ext uri="{FF2B5EF4-FFF2-40B4-BE49-F238E27FC236}">
                  <a16:creationId xmlns:a16="http://schemas.microsoft.com/office/drawing/2014/main" id="{374228E3-C432-C384-E04B-EE61E413C200}"/>
                </a:ext>
              </a:extLst>
            </p:cNvPr>
            <p:cNvSpPr>
              <a:spLocks/>
            </p:cNvSpPr>
            <p:nvPr/>
          </p:nvSpPr>
          <p:spPr bwMode="hidden">
            <a:xfrm>
              <a:off x="4784" y="3702"/>
              <a:ext cx="974" cy="101"/>
            </a:xfrm>
            <a:custGeom>
              <a:avLst/>
              <a:gdLst>
                <a:gd name="T0" fmla="*/ 826 w 975"/>
                <a:gd name="T1" fmla="*/ 48 h 101"/>
                <a:gd name="T2" fmla="*/ 826 w 975"/>
                <a:gd name="T3" fmla="*/ 0 h 101"/>
                <a:gd name="T4" fmla="*/ 0 w 975"/>
                <a:gd name="T5" fmla="*/ 24 h 101"/>
                <a:gd name="T6" fmla="*/ 0 w 975"/>
                <a:gd name="T7" fmla="*/ 101 h 101"/>
                <a:gd name="T8" fmla="*/ 826 w 975"/>
                <a:gd name="T9" fmla="*/ 48 h 101"/>
                <a:gd name="T10" fmla="*/ 82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9">
              <a:extLst>
                <a:ext uri="{FF2B5EF4-FFF2-40B4-BE49-F238E27FC236}">
                  <a16:creationId xmlns:a16="http://schemas.microsoft.com/office/drawing/2014/main" id="{B1878F91-2A11-ABB0-248B-AFCC1A5F2E94}"/>
                </a:ext>
              </a:extLst>
            </p:cNvPr>
            <p:cNvSpPr>
              <a:spLocks/>
            </p:cNvSpPr>
            <p:nvPr/>
          </p:nvSpPr>
          <p:spPr bwMode="hidden">
            <a:xfrm>
              <a:off x="3619" y="3815"/>
              <a:ext cx="2139" cy="198"/>
            </a:xfrm>
            <a:custGeom>
              <a:avLst/>
              <a:gdLst>
                <a:gd name="T0" fmla="*/ 1843 w 2141"/>
                <a:gd name="T1" fmla="*/ 0 h 198"/>
                <a:gd name="T2" fmla="*/ 0 w 2141"/>
                <a:gd name="T3" fmla="*/ 156 h 198"/>
                <a:gd name="T4" fmla="*/ 0 w 2141"/>
                <a:gd name="T5" fmla="*/ 198 h 198"/>
                <a:gd name="T6" fmla="*/ 1843 w 2141"/>
                <a:gd name="T7" fmla="*/ 0 h 198"/>
                <a:gd name="T8" fmla="*/ 184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10">
              <a:extLst>
                <a:ext uri="{FF2B5EF4-FFF2-40B4-BE49-F238E27FC236}">
                  <a16:creationId xmlns:a16="http://schemas.microsoft.com/office/drawing/2014/main" id="{D74DD70C-B706-BADB-1E5D-AA1119CBCA23}"/>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11" name="Freeform 11">
              <a:extLst>
                <a:ext uri="{FF2B5EF4-FFF2-40B4-BE49-F238E27FC236}">
                  <a16:creationId xmlns:a16="http://schemas.microsoft.com/office/drawing/2014/main" id="{32602C5F-F351-3F7D-7186-FEEED21259A4}"/>
                </a:ext>
              </a:extLst>
            </p:cNvPr>
            <p:cNvSpPr>
              <a:spLocks/>
            </p:cNvSpPr>
            <p:nvPr/>
          </p:nvSpPr>
          <p:spPr bwMode="hidden">
            <a:xfrm>
              <a:off x="2097" y="4043"/>
              <a:ext cx="2514" cy="276"/>
            </a:xfrm>
            <a:custGeom>
              <a:avLst/>
              <a:gdLst>
                <a:gd name="T0" fmla="*/ 1855 w 2517"/>
                <a:gd name="T1" fmla="*/ 276 h 276"/>
                <a:gd name="T2" fmla="*/ 2079 w 2517"/>
                <a:gd name="T3" fmla="*/ 204 h 276"/>
                <a:gd name="T4" fmla="*/ 1907 w 2517"/>
                <a:gd name="T5" fmla="*/ 0 h 276"/>
                <a:gd name="T6" fmla="*/ 0 w 2517"/>
                <a:gd name="T7" fmla="*/ 276 h 276"/>
                <a:gd name="T8" fmla="*/ 1855 w 2517"/>
                <a:gd name="T9" fmla="*/ 276 h 276"/>
                <a:gd name="T10" fmla="*/ 185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2">
              <a:extLst>
                <a:ext uri="{FF2B5EF4-FFF2-40B4-BE49-F238E27FC236}">
                  <a16:creationId xmlns:a16="http://schemas.microsoft.com/office/drawing/2014/main" id="{959D5EB1-3EF6-E6BC-82CC-58D90098181A}"/>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13" name="Freeform 13">
              <a:extLst>
                <a:ext uri="{FF2B5EF4-FFF2-40B4-BE49-F238E27FC236}">
                  <a16:creationId xmlns:a16="http://schemas.microsoft.com/office/drawing/2014/main" id="{782FCA38-72F8-6DE1-B4DD-2B856C125C29}"/>
                </a:ext>
              </a:extLst>
            </p:cNvPr>
            <p:cNvSpPr>
              <a:spLocks/>
            </p:cNvSpPr>
            <p:nvPr/>
          </p:nvSpPr>
          <p:spPr bwMode="hidden">
            <a:xfrm>
              <a:off x="5030" y="3151"/>
              <a:ext cx="728" cy="240"/>
            </a:xfrm>
            <a:custGeom>
              <a:avLst/>
              <a:gdLst>
                <a:gd name="T0" fmla="*/ 580 w 729"/>
                <a:gd name="T1" fmla="*/ 240 h 240"/>
                <a:gd name="T2" fmla="*/ 0 w 729"/>
                <a:gd name="T3" fmla="*/ 0 h 240"/>
                <a:gd name="T4" fmla="*/ 0 w 729"/>
                <a:gd name="T5" fmla="*/ 6 h 240"/>
                <a:gd name="T6" fmla="*/ 580 w 729"/>
                <a:gd name="T7" fmla="*/ 240 h 240"/>
                <a:gd name="T8" fmla="*/ 58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4">
              <a:extLst>
                <a:ext uri="{FF2B5EF4-FFF2-40B4-BE49-F238E27FC236}">
                  <a16:creationId xmlns:a16="http://schemas.microsoft.com/office/drawing/2014/main" id="{83628AAB-E44C-1318-01EA-70CBDADFBD11}"/>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15" name="Freeform 15">
              <a:extLst>
                <a:ext uri="{FF2B5EF4-FFF2-40B4-BE49-F238E27FC236}">
                  <a16:creationId xmlns:a16="http://schemas.microsoft.com/office/drawing/2014/main" id="{F34B89AA-9FBE-23DF-D708-B35ADD67BFB0}"/>
                </a:ext>
              </a:extLst>
            </p:cNvPr>
            <p:cNvSpPr>
              <a:spLocks/>
            </p:cNvSpPr>
            <p:nvPr/>
          </p:nvSpPr>
          <p:spPr bwMode="hidden">
            <a:xfrm>
              <a:off x="5030" y="3049"/>
              <a:ext cx="728" cy="318"/>
            </a:xfrm>
            <a:custGeom>
              <a:avLst/>
              <a:gdLst>
                <a:gd name="T0" fmla="*/ 580 w 729"/>
                <a:gd name="T1" fmla="*/ 318 h 318"/>
                <a:gd name="T2" fmla="*/ 580 w 729"/>
                <a:gd name="T3" fmla="*/ 312 h 318"/>
                <a:gd name="T4" fmla="*/ 0 w 729"/>
                <a:gd name="T5" fmla="*/ 0 h 318"/>
                <a:gd name="T6" fmla="*/ 0 w 729"/>
                <a:gd name="T7" fmla="*/ 54 h 318"/>
                <a:gd name="T8" fmla="*/ 580 w 729"/>
                <a:gd name="T9" fmla="*/ 318 h 318"/>
                <a:gd name="T10" fmla="*/ 58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6">
              <a:extLst>
                <a:ext uri="{FF2B5EF4-FFF2-40B4-BE49-F238E27FC236}">
                  <a16:creationId xmlns:a16="http://schemas.microsoft.com/office/drawing/2014/main" id="{AF7922DA-4F1B-8364-670D-40C925145BF3}"/>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17" name="Freeform 17">
              <a:extLst>
                <a:ext uri="{FF2B5EF4-FFF2-40B4-BE49-F238E27FC236}">
                  <a16:creationId xmlns:a16="http://schemas.microsoft.com/office/drawing/2014/main" id="{4ACEABE2-2127-1C6A-B680-9F8D597D3398}"/>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18" name="Freeform 18">
              <a:extLst>
                <a:ext uri="{FF2B5EF4-FFF2-40B4-BE49-F238E27FC236}">
                  <a16:creationId xmlns:a16="http://schemas.microsoft.com/office/drawing/2014/main" id="{A36EA01C-24BD-EF1D-76E9-5B9D563C3528}"/>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19" name="Freeform 19">
              <a:extLst>
                <a:ext uri="{FF2B5EF4-FFF2-40B4-BE49-F238E27FC236}">
                  <a16:creationId xmlns:a16="http://schemas.microsoft.com/office/drawing/2014/main" id="{3F281DB7-9F95-A061-85C4-D2D8953CD3CA}"/>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20">
              <a:extLst>
                <a:ext uri="{FF2B5EF4-FFF2-40B4-BE49-F238E27FC236}">
                  <a16:creationId xmlns:a16="http://schemas.microsoft.com/office/drawing/2014/main" id="{B4608CFD-E579-B012-5159-F588A3CF554B}"/>
                </a:ext>
              </a:extLst>
            </p:cNvPr>
            <p:cNvSpPr>
              <a:spLocks/>
            </p:cNvSpPr>
            <p:nvPr/>
          </p:nvSpPr>
          <p:spPr bwMode="hidden">
            <a:xfrm>
              <a:off x="2454" y="0"/>
              <a:ext cx="3114"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21" name="Freeform 21">
              <a:extLst>
                <a:ext uri="{FF2B5EF4-FFF2-40B4-BE49-F238E27FC236}">
                  <a16:creationId xmlns:a16="http://schemas.microsoft.com/office/drawing/2014/main" id="{B05A0EF9-D6D3-F876-DD39-495469A29EF8}"/>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2">
              <a:extLst>
                <a:ext uri="{FF2B5EF4-FFF2-40B4-BE49-F238E27FC236}">
                  <a16:creationId xmlns:a16="http://schemas.microsoft.com/office/drawing/2014/main" id="{2F9AD065-2388-F1EA-AE5C-3011D4D62C10}"/>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23" name="Freeform 23">
              <a:extLst>
                <a:ext uri="{FF2B5EF4-FFF2-40B4-BE49-F238E27FC236}">
                  <a16:creationId xmlns:a16="http://schemas.microsoft.com/office/drawing/2014/main" id="{F4DF38DF-BB16-2DB3-546A-B65531564015}"/>
                </a:ext>
              </a:extLst>
            </p:cNvPr>
            <p:cNvSpPr>
              <a:spLocks/>
            </p:cNvSpPr>
            <p:nvPr/>
          </p:nvSpPr>
          <p:spPr bwMode="hidden">
            <a:xfrm>
              <a:off x="3488" y="0"/>
              <a:ext cx="2198" cy="2480"/>
            </a:xfrm>
            <a:custGeom>
              <a:avLst/>
              <a:gdLst>
                <a:gd name="T0" fmla="*/ 0 w 2200"/>
                <a:gd name="T1" fmla="*/ 0 h 2482"/>
                <a:gd name="T2" fmla="*/ 2116 w 2200"/>
                <a:gd name="T3" fmla="*/ 2410 h 2482"/>
                <a:gd name="T4" fmla="*/ 2128 w 2200"/>
                <a:gd name="T5" fmla="*/ 2404 h 2482"/>
                <a:gd name="T6" fmla="*/ 317 w 2200"/>
                <a:gd name="T7" fmla="*/ 0 h 2482"/>
                <a:gd name="T8" fmla="*/ 0 w 2200"/>
                <a:gd name="T9" fmla="*/ 0 h 2482"/>
                <a:gd name="T10" fmla="*/ 0 w 2200"/>
                <a:gd name="T11" fmla="*/ 0 h 24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00" h="2482">
                  <a:moveTo>
                    <a:pt x="0" y="0"/>
                  </a:moveTo>
                  <a:lnTo>
                    <a:pt x="2188" y="2482"/>
                  </a:lnTo>
                  <a:lnTo>
                    <a:pt x="2200" y="2476"/>
                  </a:lnTo>
                  <a:lnTo>
                    <a:pt x="317" y="0"/>
                  </a:lnTo>
                  <a:lnTo>
                    <a:pt x="0" y="0"/>
                  </a:lnTo>
                  <a:close/>
                </a:path>
              </a:pathLst>
            </a:custGeom>
            <a:gradFill rotWithShape="0">
              <a:gsLst>
                <a:gs pos="0">
                  <a:srgbClr val="000065"/>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4">
              <a:extLst>
                <a:ext uri="{FF2B5EF4-FFF2-40B4-BE49-F238E27FC236}">
                  <a16:creationId xmlns:a16="http://schemas.microsoft.com/office/drawing/2014/main" id="{9536BE65-DEB0-F08C-3AEF-AE99175084FD}"/>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25" name="Freeform 25">
              <a:extLst>
                <a:ext uri="{FF2B5EF4-FFF2-40B4-BE49-F238E27FC236}">
                  <a16:creationId xmlns:a16="http://schemas.microsoft.com/office/drawing/2014/main" id="{F90FB9C7-AB81-E7F3-E731-20F854CB7295}"/>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26">
              <a:extLst>
                <a:ext uri="{FF2B5EF4-FFF2-40B4-BE49-F238E27FC236}">
                  <a16:creationId xmlns:a16="http://schemas.microsoft.com/office/drawing/2014/main" id="{F6DAAAC0-55FD-F1A8-0F5E-96A9E7128B9B}"/>
                </a:ext>
              </a:extLst>
            </p:cNvPr>
            <p:cNvSpPr>
              <a:spLocks/>
            </p:cNvSpPr>
            <p:nvPr/>
          </p:nvSpPr>
          <p:spPr bwMode="hidden">
            <a:xfrm>
              <a:off x="5107" y="0"/>
              <a:ext cx="570"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27" name="Freeform 27">
              <a:extLst>
                <a:ext uri="{FF2B5EF4-FFF2-40B4-BE49-F238E27FC236}">
                  <a16:creationId xmlns:a16="http://schemas.microsoft.com/office/drawing/2014/main" id="{CE0EDB32-21C3-6760-0776-649461338993}"/>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28" name="Freeform 28">
              <a:extLst>
                <a:ext uri="{FF2B5EF4-FFF2-40B4-BE49-F238E27FC236}">
                  <a16:creationId xmlns:a16="http://schemas.microsoft.com/office/drawing/2014/main" id="{1CEE1822-2E20-13F6-74E3-6318A9A8BBF1}"/>
                </a:ext>
              </a:extLst>
            </p:cNvPr>
            <p:cNvSpPr>
              <a:spLocks/>
            </p:cNvSpPr>
            <p:nvPr/>
          </p:nvSpPr>
          <p:spPr bwMode="hidden">
            <a:xfrm>
              <a:off x="5698" y="653"/>
              <a:ext cx="60" cy="311"/>
            </a:xfrm>
            <a:custGeom>
              <a:avLst/>
              <a:gdLst>
                <a:gd name="T0" fmla="*/ 0 w 60"/>
                <a:gd name="T1" fmla="*/ 144 h 312"/>
                <a:gd name="T2" fmla="*/ 60 w 60"/>
                <a:gd name="T3" fmla="*/ 16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29">
              <a:extLst>
                <a:ext uri="{FF2B5EF4-FFF2-40B4-BE49-F238E27FC236}">
                  <a16:creationId xmlns:a16="http://schemas.microsoft.com/office/drawing/2014/main" id="{3F843F04-24B9-A449-825E-0D43734B4F22}"/>
                </a:ext>
              </a:extLst>
            </p:cNvPr>
            <p:cNvSpPr>
              <a:spLocks/>
            </p:cNvSpPr>
            <p:nvPr/>
          </p:nvSpPr>
          <p:spPr bwMode="hidden">
            <a:xfrm>
              <a:off x="2" y="1601"/>
              <a:ext cx="5754"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30" name="Freeform 30">
              <a:extLst>
                <a:ext uri="{FF2B5EF4-FFF2-40B4-BE49-F238E27FC236}">
                  <a16:creationId xmlns:a16="http://schemas.microsoft.com/office/drawing/2014/main" id="{147810A0-74E3-AC97-35DE-27F7FDDA18A5}"/>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31">
              <a:extLst>
                <a:ext uri="{FF2B5EF4-FFF2-40B4-BE49-F238E27FC236}">
                  <a16:creationId xmlns:a16="http://schemas.microsoft.com/office/drawing/2014/main" id="{DBEAD638-7EC6-12AE-F48E-0EDD7B965A6E}"/>
                </a:ext>
              </a:extLst>
            </p:cNvPr>
            <p:cNvSpPr>
              <a:spLocks/>
            </p:cNvSpPr>
            <p:nvPr/>
          </p:nvSpPr>
          <p:spPr bwMode="hidden">
            <a:xfrm>
              <a:off x="2" y="2152"/>
              <a:ext cx="5754"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32" name="Freeform 32">
              <a:extLst>
                <a:ext uri="{FF2B5EF4-FFF2-40B4-BE49-F238E27FC236}">
                  <a16:creationId xmlns:a16="http://schemas.microsoft.com/office/drawing/2014/main" id="{E835D853-397B-A334-BD25-02A8D643567A}"/>
                </a:ext>
              </a:extLst>
            </p:cNvPr>
            <p:cNvSpPr>
              <a:spLocks/>
            </p:cNvSpPr>
            <p:nvPr/>
          </p:nvSpPr>
          <p:spPr bwMode="hidden">
            <a:xfrm>
              <a:off x="2" y="3177"/>
              <a:ext cx="5754"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33" name="Freeform 33">
              <a:extLst>
                <a:ext uri="{FF2B5EF4-FFF2-40B4-BE49-F238E27FC236}">
                  <a16:creationId xmlns:a16="http://schemas.microsoft.com/office/drawing/2014/main" id="{F9178DF6-FFFF-C416-F0D0-8F4FB7ABE732}"/>
                </a:ext>
              </a:extLst>
            </p:cNvPr>
            <p:cNvSpPr>
              <a:spLocks/>
            </p:cNvSpPr>
            <p:nvPr/>
          </p:nvSpPr>
          <p:spPr bwMode="hidden">
            <a:xfrm>
              <a:off x="1297" y="0"/>
              <a:ext cx="4458"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34" name="Freeform 34">
              <a:extLst>
                <a:ext uri="{FF2B5EF4-FFF2-40B4-BE49-F238E27FC236}">
                  <a16:creationId xmlns:a16="http://schemas.microsoft.com/office/drawing/2014/main" id="{5A99E983-BAE6-466B-E1A3-8DD29543199E}"/>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35" name="Freeform 35">
              <a:extLst>
                <a:ext uri="{FF2B5EF4-FFF2-40B4-BE49-F238E27FC236}">
                  <a16:creationId xmlns:a16="http://schemas.microsoft.com/office/drawing/2014/main" id="{8861279A-4845-F2FD-E286-798B5E4BD121}"/>
                </a:ext>
              </a:extLst>
            </p:cNvPr>
            <p:cNvSpPr>
              <a:spLocks/>
            </p:cNvSpPr>
            <p:nvPr/>
          </p:nvSpPr>
          <p:spPr bwMode="hidden">
            <a:xfrm>
              <a:off x="3950" y="0"/>
              <a:ext cx="1806"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36" name="Freeform 36">
              <a:extLst>
                <a:ext uri="{FF2B5EF4-FFF2-40B4-BE49-F238E27FC236}">
                  <a16:creationId xmlns:a16="http://schemas.microsoft.com/office/drawing/2014/main" id="{78CD7AD6-732A-EF95-E3A0-BAEAFC1368E2}"/>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37" name="Freeform 37">
              <a:extLst>
                <a:ext uri="{FF2B5EF4-FFF2-40B4-BE49-F238E27FC236}">
                  <a16:creationId xmlns:a16="http://schemas.microsoft.com/office/drawing/2014/main" id="{E9ECB96C-6EEC-B885-DF84-23FFB065D065}"/>
                </a:ext>
              </a:extLst>
            </p:cNvPr>
            <p:cNvSpPr>
              <a:spLocks/>
            </p:cNvSpPr>
            <p:nvPr/>
          </p:nvSpPr>
          <p:spPr bwMode="hidden">
            <a:xfrm>
              <a:off x="4694" y="0"/>
              <a:ext cx="1062"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38" name="Freeform 38">
              <a:extLst>
                <a:ext uri="{FF2B5EF4-FFF2-40B4-BE49-F238E27FC236}">
                  <a16:creationId xmlns:a16="http://schemas.microsoft.com/office/drawing/2014/main" id="{A1B775D8-C7D5-8A8C-B73B-FB84E6A7AA3C}"/>
                </a:ext>
              </a:extLst>
            </p:cNvPr>
            <p:cNvSpPr>
              <a:spLocks/>
            </p:cNvSpPr>
            <p:nvPr/>
          </p:nvSpPr>
          <p:spPr bwMode="hidden">
            <a:xfrm>
              <a:off x="4981" y="0"/>
              <a:ext cx="774"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grpSp>
          <p:nvGrpSpPr>
            <p:cNvPr id="39" name="Group 39">
              <a:extLst>
                <a:ext uri="{FF2B5EF4-FFF2-40B4-BE49-F238E27FC236}">
                  <a16:creationId xmlns:a16="http://schemas.microsoft.com/office/drawing/2014/main" id="{1FAE8BF5-B5E2-2752-C26B-4619AE775B33}"/>
                </a:ext>
              </a:extLst>
            </p:cNvPr>
            <p:cNvGrpSpPr>
              <a:grpSpLocks/>
            </p:cNvGrpSpPr>
            <p:nvPr userDrawn="1"/>
          </p:nvGrpSpPr>
          <p:grpSpPr bwMode="auto">
            <a:xfrm>
              <a:off x="0" y="1632"/>
              <a:ext cx="5758" cy="1858"/>
              <a:chOff x="0" y="1632"/>
              <a:chExt cx="5758" cy="1858"/>
            </a:xfrm>
          </p:grpSpPr>
          <p:sp>
            <p:nvSpPr>
              <p:cNvPr id="40" name="Freeform 40">
                <a:extLst>
                  <a:ext uri="{FF2B5EF4-FFF2-40B4-BE49-F238E27FC236}">
                    <a16:creationId xmlns:a16="http://schemas.microsoft.com/office/drawing/2014/main" id="{85133BC2-5243-50BC-7005-F7D8401D8E46}"/>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41" name="Freeform 41">
                <a:extLst>
                  <a:ext uri="{FF2B5EF4-FFF2-40B4-BE49-F238E27FC236}">
                    <a16:creationId xmlns:a16="http://schemas.microsoft.com/office/drawing/2014/main" id="{721AC5B0-7BB4-BCC8-9DF7-05A42BD8A4A1}"/>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grpSp>
      </p:grpSp>
      <p:graphicFrame>
        <p:nvGraphicFramePr>
          <p:cNvPr id="42" name="Object 47">
            <a:extLst>
              <a:ext uri="{FF2B5EF4-FFF2-40B4-BE49-F238E27FC236}">
                <a16:creationId xmlns:a16="http://schemas.microsoft.com/office/drawing/2014/main" id="{C8AA76DE-8069-910F-4CC7-ECB2DF6D9EC2}"/>
              </a:ext>
            </a:extLst>
          </p:cNvPr>
          <p:cNvGraphicFramePr>
            <a:graphicFrameLocks noChangeAspect="1"/>
          </p:cNvGraphicFramePr>
          <p:nvPr/>
        </p:nvGraphicFramePr>
        <p:xfrm>
          <a:off x="8610600" y="152400"/>
          <a:ext cx="1073150" cy="488950"/>
        </p:xfrm>
        <a:graphic>
          <a:graphicData uri="http://schemas.openxmlformats.org/presentationml/2006/ole">
            <mc:AlternateContent xmlns:mc="http://schemas.openxmlformats.org/markup-compatibility/2006">
              <mc:Choice xmlns:v="urn:schemas-microsoft-com:vml" Requires="v">
                <p:oleObj name="Image Bitmap" r:id="rId2" imgW="3073400" imgH="1212850" progId="Paint.Picture">
                  <p:embed/>
                </p:oleObj>
              </mc:Choice>
              <mc:Fallback>
                <p:oleObj name="Image Bitmap" r:id="rId2" imgW="3073400" imgH="1212850" progId="Paint.Picture">
                  <p:embed/>
                  <p:pic>
                    <p:nvPicPr>
                      <p:cNvPr id="42" name="Object 47">
                        <a:extLst>
                          <a:ext uri="{FF2B5EF4-FFF2-40B4-BE49-F238E27FC236}">
                            <a16:creationId xmlns:a16="http://schemas.microsoft.com/office/drawing/2014/main" id="{C8AA76DE-8069-910F-4CC7-ECB2DF6D9E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152400"/>
                        <a:ext cx="1073150"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4138" name="Rectangle 42"/>
          <p:cNvSpPr>
            <a:spLocks noGrp="1" noChangeArrowheads="1"/>
          </p:cNvSpPr>
          <p:nvPr>
            <p:ph type="ctrTitle" sz="quarter"/>
          </p:nvPr>
        </p:nvSpPr>
        <p:spPr>
          <a:xfrm>
            <a:off x="153062" y="260350"/>
            <a:ext cx="8915400" cy="1828800"/>
          </a:xfrm>
        </p:spPr>
        <p:txBody>
          <a:bodyPr/>
          <a:lstStyle>
            <a:lvl1pPr>
              <a:defRPr sz="2000"/>
            </a:lvl1pPr>
          </a:lstStyle>
          <a:p>
            <a:pPr lvl="0"/>
            <a:r>
              <a:rPr lang="fr-FR" noProof="0"/>
              <a:t>Cliquez et modifiez le titre</a:t>
            </a:r>
          </a:p>
        </p:txBody>
      </p:sp>
      <p:sp>
        <p:nvSpPr>
          <p:cNvPr id="4139" name="Rectangle 43"/>
          <p:cNvSpPr>
            <a:spLocks noGrp="1" noChangeArrowheads="1"/>
          </p:cNvSpPr>
          <p:nvPr>
            <p:ph type="subTitle" sz="quarter" idx="1"/>
          </p:nvPr>
        </p:nvSpPr>
        <p:spPr>
          <a:xfrm>
            <a:off x="2216812" y="2492375"/>
            <a:ext cx="6934200" cy="1752600"/>
          </a:xfrm>
        </p:spPr>
        <p:txBody>
          <a:bodyPr/>
          <a:lstStyle>
            <a:lvl1pPr marL="0" indent="0" algn="ctr">
              <a:buFont typeface="Wingdings" charset="0"/>
              <a:buNone/>
              <a:defRPr sz="2400">
                <a:solidFill>
                  <a:srgbClr val="FFFF00"/>
                </a:solidFill>
              </a:defRPr>
            </a:lvl1pPr>
          </a:lstStyle>
          <a:p>
            <a:pPr lvl="0"/>
            <a:r>
              <a:rPr lang="fr-FR" noProof="0"/>
              <a:t>Cliquez pour modifier le style des sous-titres du masque</a:t>
            </a:r>
          </a:p>
        </p:txBody>
      </p:sp>
      <p:sp>
        <p:nvSpPr>
          <p:cNvPr id="43" name="Espace réservé de la date 44">
            <a:extLst>
              <a:ext uri="{FF2B5EF4-FFF2-40B4-BE49-F238E27FC236}">
                <a16:creationId xmlns:a16="http://schemas.microsoft.com/office/drawing/2014/main" id="{DD9D6838-DE8A-1E92-2D44-77C2C5483ED1}"/>
              </a:ext>
            </a:extLst>
          </p:cNvPr>
          <p:cNvSpPr>
            <a:spLocks noGrp="1" noChangeArrowheads="1"/>
          </p:cNvSpPr>
          <p:nvPr>
            <p:ph type="dt" sz="quarter" idx="10"/>
          </p:nvPr>
        </p:nvSpPr>
        <p:spPr/>
        <p:txBody>
          <a:bodyPr/>
          <a:lstStyle>
            <a:lvl1pPr>
              <a:defRPr i="1" u="sng">
                <a:latin typeface="Comic Sans MS" panose="030F0902030302020204" pitchFamily="66" charset="0"/>
              </a:defRPr>
            </a:lvl1pPr>
          </a:lstStyle>
          <a:p>
            <a:pPr>
              <a:defRPr/>
            </a:pPr>
            <a:r>
              <a:rPr lang="fr-FR" altLang="fr-FR"/>
              <a:t>August 2023</a:t>
            </a:r>
          </a:p>
        </p:txBody>
      </p:sp>
      <p:sp>
        <p:nvSpPr>
          <p:cNvPr id="44" name="Espace réservé du pied de page 45">
            <a:extLst>
              <a:ext uri="{FF2B5EF4-FFF2-40B4-BE49-F238E27FC236}">
                <a16:creationId xmlns:a16="http://schemas.microsoft.com/office/drawing/2014/main" id="{08A5187B-1C14-0353-4F83-5ADF178A8648}"/>
              </a:ext>
            </a:extLst>
          </p:cNvPr>
          <p:cNvSpPr>
            <a:spLocks noGrp="1" noChangeArrowheads="1"/>
          </p:cNvSpPr>
          <p:nvPr>
            <p:ph type="ftr" sz="quarter" idx="11"/>
          </p:nvPr>
        </p:nvSpPr>
        <p:spPr/>
        <p:txBody>
          <a:bodyPr/>
          <a:lstStyle>
            <a:lvl1pPr>
              <a:defRPr i="1" u="sng">
                <a:latin typeface="Comic Sans MS" panose="030F0902030302020204" pitchFamily="66" charset="0"/>
              </a:defRPr>
            </a:lvl1pPr>
          </a:lstStyle>
          <a:p>
            <a:pPr>
              <a:defRPr/>
            </a:pPr>
            <a:r>
              <a:rPr lang="fr-FR" altLang="fr-FR"/>
              <a:t>TIPP School </a:t>
            </a:r>
          </a:p>
        </p:txBody>
      </p:sp>
      <p:sp>
        <p:nvSpPr>
          <p:cNvPr id="45" name="Espace réservé du numéro de diapositive 46">
            <a:extLst>
              <a:ext uri="{FF2B5EF4-FFF2-40B4-BE49-F238E27FC236}">
                <a16:creationId xmlns:a16="http://schemas.microsoft.com/office/drawing/2014/main" id="{66A76655-5876-90E2-B3E3-965210333FFC}"/>
              </a:ext>
            </a:extLst>
          </p:cNvPr>
          <p:cNvSpPr>
            <a:spLocks noGrp="1" noChangeArrowheads="1"/>
          </p:cNvSpPr>
          <p:nvPr>
            <p:ph type="sldNum" sz="quarter" idx="12"/>
          </p:nvPr>
        </p:nvSpPr>
        <p:spPr/>
        <p:txBody>
          <a:bodyPr/>
          <a:lstStyle>
            <a:lvl1pPr>
              <a:defRPr i="1" u="sng">
                <a:latin typeface="Comic Sans MS" panose="030F0902030302020204" pitchFamily="66" charset="0"/>
              </a:defRPr>
            </a:lvl1pPr>
          </a:lstStyle>
          <a:p>
            <a:pPr>
              <a:defRPr/>
            </a:pPr>
            <a:fld id="{2C62561B-F771-D646-B75D-E86AF90F49B9}" type="slidenum">
              <a:rPr lang="fr-FR" altLang="fr-FR"/>
              <a:pPr>
                <a:defRPr/>
              </a:pPr>
              <a:t>‹N°›</a:t>
            </a:fld>
            <a:endParaRPr lang="fr-FR" altLang="fr-FR"/>
          </a:p>
        </p:txBody>
      </p:sp>
    </p:spTree>
    <p:extLst>
      <p:ext uri="{BB962C8B-B14F-4D97-AF65-F5344CB8AC3E}">
        <p14:creationId xmlns:p14="http://schemas.microsoft.com/office/powerpoint/2010/main" val="1857841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4">
            <a:extLst>
              <a:ext uri="{FF2B5EF4-FFF2-40B4-BE49-F238E27FC236}">
                <a16:creationId xmlns:a16="http://schemas.microsoft.com/office/drawing/2014/main" id="{79E93980-5A48-F3C5-144D-FBAF06C50FD9}"/>
              </a:ext>
            </a:extLst>
          </p:cNvPr>
          <p:cNvSpPr>
            <a:spLocks noGrp="1" noChangeArrowheads="1"/>
          </p:cNvSpPr>
          <p:nvPr>
            <p:ph type="dt" sz="half" idx="10"/>
          </p:nvPr>
        </p:nvSpPr>
        <p:spPr/>
        <p:txBody>
          <a:bodyPr/>
          <a:lstStyle>
            <a:lvl1pPr>
              <a:defRPr i="1" u="sng">
                <a:latin typeface="Comic Sans MS" panose="030F0902030302020204" pitchFamily="66" charset="0"/>
              </a:defRPr>
            </a:lvl1pPr>
          </a:lstStyle>
          <a:p>
            <a:pPr>
              <a:defRPr/>
            </a:pPr>
            <a:r>
              <a:rPr lang="fr-FR" altLang="fr-FR"/>
              <a:t>August 2023</a:t>
            </a:r>
          </a:p>
        </p:txBody>
      </p:sp>
      <p:sp>
        <p:nvSpPr>
          <p:cNvPr id="5" name="Rectangle 45">
            <a:extLst>
              <a:ext uri="{FF2B5EF4-FFF2-40B4-BE49-F238E27FC236}">
                <a16:creationId xmlns:a16="http://schemas.microsoft.com/office/drawing/2014/main" id="{586A9192-5690-812F-8719-8BB12455B233}"/>
              </a:ext>
            </a:extLst>
          </p:cNvPr>
          <p:cNvSpPr>
            <a:spLocks noGrp="1" noChangeArrowheads="1"/>
          </p:cNvSpPr>
          <p:nvPr>
            <p:ph type="ftr" sz="quarter" idx="11"/>
          </p:nvPr>
        </p:nvSpPr>
        <p:spPr/>
        <p:txBody>
          <a:bodyPr/>
          <a:lstStyle>
            <a:lvl1pPr>
              <a:defRPr i="1" u="sng">
                <a:latin typeface="Comic Sans MS" panose="030F0902030302020204" pitchFamily="66" charset="0"/>
              </a:defRPr>
            </a:lvl1pPr>
          </a:lstStyle>
          <a:p>
            <a:pPr>
              <a:defRPr/>
            </a:pPr>
            <a:r>
              <a:rPr lang="fr-FR" altLang="fr-FR"/>
              <a:t>TIPP School </a:t>
            </a:r>
          </a:p>
        </p:txBody>
      </p:sp>
      <p:sp>
        <p:nvSpPr>
          <p:cNvPr id="6" name="Rectangle 46">
            <a:extLst>
              <a:ext uri="{FF2B5EF4-FFF2-40B4-BE49-F238E27FC236}">
                <a16:creationId xmlns:a16="http://schemas.microsoft.com/office/drawing/2014/main" id="{9D966375-C9EA-5613-C1E6-63D0964FC4AE}"/>
              </a:ext>
            </a:extLst>
          </p:cNvPr>
          <p:cNvSpPr>
            <a:spLocks noGrp="1" noChangeArrowheads="1"/>
          </p:cNvSpPr>
          <p:nvPr>
            <p:ph type="sldNum" sz="quarter" idx="12"/>
          </p:nvPr>
        </p:nvSpPr>
        <p:spPr/>
        <p:txBody>
          <a:bodyPr/>
          <a:lstStyle>
            <a:lvl1pPr>
              <a:defRPr i="1" u="sng">
                <a:latin typeface="Comic Sans MS" panose="030F0902030302020204" pitchFamily="66" charset="0"/>
              </a:defRPr>
            </a:lvl1pPr>
          </a:lstStyle>
          <a:p>
            <a:pPr>
              <a:defRPr/>
            </a:pPr>
            <a:fld id="{CEB3C3A9-33A3-1445-B277-8A882270A11D}" type="slidenum">
              <a:rPr lang="fr-FR" altLang="fr-FR"/>
              <a:pPr>
                <a:defRPr/>
              </a:pPr>
              <a:t>‹N°›</a:t>
            </a:fld>
            <a:endParaRPr lang="fr-FR" altLang="fr-FR"/>
          </a:p>
        </p:txBody>
      </p:sp>
    </p:spTree>
    <p:extLst>
      <p:ext uri="{BB962C8B-B14F-4D97-AF65-F5344CB8AC3E}">
        <p14:creationId xmlns:p14="http://schemas.microsoft.com/office/powerpoint/2010/main" val="1787783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152400" y="1125538"/>
            <a:ext cx="3775075"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079875" y="1125538"/>
            <a:ext cx="3776663"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4">
            <a:extLst>
              <a:ext uri="{FF2B5EF4-FFF2-40B4-BE49-F238E27FC236}">
                <a16:creationId xmlns:a16="http://schemas.microsoft.com/office/drawing/2014/main" id="{27447245-1425-36D8-CDA8-6F8BB6D756CE}"/>
              </a:ext>
            </a:extLst>
          </p:cNvPr>
          <p:cNvSpPr>
            <a:spLocks noGrp="1" noChangeArrowheads="1"/>
          </p:cNvSpPr>
          <p:nvPr>
            <p:ph type="dt" sz="half" idx="10"/>
          </p:nvPr>
        </p:nvSpPr>
        <p:spPr>
          <a:ln/>
        </p:spPr>
        <p:txBody>
          <a:bodyPr/>
          <a:lstStyle>
            <a:lvl1pPr>
              <a:defRPr/>
            </a:lvl1pPr>
          </a:lstStyle>
          <a:p>
            <a:pPr>
              <a:defRPr/>
            </a:pPr>
            <a:r>
              <a:rPr lang="fr-FR"/>
              <a:t>August 2023</a:t>
            </a:r>
          </a:p>
        </p:txBody>
      </p:sp>
      <p:sp>
        <p:nvSpPr>
          <p:cNvPr id="6" name="Rectangle 45">
            <a:extLst>
              <a:ext uri="{FF2B5EF4-FFF2-40B4-BE49-F238E27FC236}">
                <a16:creationId xmlns:a16="http://schemas.microsoft.com/office/drawing/2014/main" id="{98BBCB35-529F-5CF9-EAB7-8F5A69CC5F58}"/>
              </a:ext>
            </a:extLst>
          </p:cNvPr>
          <p:cNvSpPr>
            <a:spLocks noGrp="1" noChangeArrowheads="1"/>
          </p:cNvSpPr>
          <p:nvPr>
            <p:ph type="ftr" sz="quarter" idx="11"/>
          </p:nvPr>
        </p:nvSpPr>
        <p:spPr>
          <a:ln/>
        </p:spPr>
        <p:txBody>
          <a:bodyPr/>
          <a:lstStyle>
            <a:lvl1pPr>
              <a:defRPr/>
            </a:lvl1pPr>
          </a:lstStyle>
          <a:p>
            <a:pPr>
              <a:defRPr/>
            </a:pPr>
            <a:r>
              <a:rPr lang="fr-FR"/>
              <a:t>TIPP School </a:t>
            </a:r>
          </a:p>
        </p:txBody>
      </p:sp>
      <p:sp>
        <p:nvSpPr>
          <p:cNvPr id="7" name="Rectangle 46">
            <a:extLst>
              <a:ext uri="{FF2B5EF4-FFF2-40B4-BE49-F238E27FC236}">
                <a16:creationId xmlns:a16="http://schemas.microsoft.com/office/drawing/2014/main" id="{C56310B1-9040-DEA0-EE62-68C56FC367E5}"/>
              </a:ext>
            </a:extLst>
          </p:cNvPr>
          <p:cNvSpPr>
            <a:spLocks noGrp="1" noChangeArrowheads="1"/>
          </p:cNvSpPr>
          <p:nvPr>
            <p:ph type="sldNum" sz="quarter" idx="12"/>
          </p:nvPr>
        </p:nvSpPr>
        <p:spPr>
          <a:ln/>
        </p:spPr>
        <p:txBody>
          <a:bodyPr/>
          <a:lstStyle>
            <a:lvl1pPr>
              <a:defRPr/>
            </a:lvl1pPr>
          </a:lstStyle>
          <a:p>
            <a:pPr>
              <a:defRPr/>
            </a:pPr>
            <a:fld id="{AC0653E5-6C17-CD4E-B4D2-AF7D5A0F7140}" type="slidenum">
              <a:rPr lang="fr-FR" altLang="fr-FR"/>
              <a:pPr>
                <a:defRPr/>
              </a:pPr>
              <a:t>‹N°›</a:t>
            </a:fld>
            <a:endParaRPr lang="fr-FR" altLang="fr-FR"/>
          </a:p>
        </p:txBody>
      </p:sp>
    </p:spTree>
    <p:extLst>
      <p:ext uri="{BB962C8B-B14F-4D97-AF65-F5344CB8AC3E}">
        <p14:creationId xmlns:p14="http://schemas.microsoft.com/office/powerpoint/2010/main" val="21795349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82506" y="4406921"/>
            <a:ext cx="84201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4">
            <a:extLst>
              <a:ext uri="{FF2B5EF4-FFF2-40B4-BE49-F238E27FC236}">
                <a16:creationId xmlns:a16="http://schemas.microsoft.com/office/drawing/2014/main" id="{85EF416E-D702-E02F-86AE-E93CD683ED15}"/>
              </a:ext>
            </a:extLst>
          </p:cNvPr>
          <p:cNvSpPr>
            <a:spLocks noGrp="1" noChangeArrowheads="1"/>
          </p:cNvSpPr>
          <p:nvPr>
            <p:ph type="dt" sz="half" idx="10"/>
          </p:nvPr>
        </p:nvSpPr>
        <p:spPr/>
        <p:txBody>
          <a:bodyPr/>
          <a:lstStyle>
            <a:lvl1pPr>
              <a:defRPr i="1" u="sng">
                <a:latin typeface="Comic Sans MS" panose="030F0902030302020204" pitchFamily="66" charset="0"/>
              </a:defRPr>
            </a:lvl1pPr>
          </a:lstStyle>
          <a:p>
            <a:pPr>
              <a:defRPr/>
            </a:pPr>
            <a:r>
              <a:rPr lang="fr-FR" altLang="fr-FR"/>
              <a:t>August 2023</a:t>
            </a:r>
          </a:p>
        </p:txBody>
      </p:sp>
      <p:sp>
        <p:nvSpPr>
          <p:cNvPr id="5" name="Rectangle 45">
            <a:extLst>
              <a:ext uri="{FF2B5EF4-FFF2-40B4-BE49-F238E27FC236}">
                <a16:creationId xmlns:a16="http://schemas.microsoft.com/office/drawing/2014/main" id="{BCBD062E-FB35-6D6F-3440-4A613ABE2CAE}"/>
              </a:ext>
            </a:extLst>
          </p:cNvPr>
          <p:cNvSpPr>
            <a:spLocks noGrp="1" noChangeArrowheads="1"/>
          </p:cNvSpPr>
          <p:nvPr>
            <p:ph type="ftr" sz="quarter" idx="11"/>
          </p:nvPr>
        </p:nvSpPr>
        <p:spPr/>
        <p:txBody>
          <a:bodyPr/>
          <a:lstStyle>
            <a:lvl1pPr>
              <a:defRPr i="1" u="sng">
                <a:latin typeface="Comic Sans MS" panose="030F0902030302020204" pitchFamily="66" charset="0"/>
              </a:defRPr>
            </a:lvl1pPr>
          </a:lstStyle>
          <a:p>
            <a:pPr>
              <a:defRPr/>
            </a:pPr>
            <a:r>
              <a:rPr lang="fr-FR" altLang="fr-FR"/>
              <a:t>TIPP School </a:t>
            </a:r>
          </a:p>
        </p:txBody>
      </p:sp>
      <p:sp>
        <p:nvSpPr>
          <p:cNvPr id="6" name="Rectangle 46">
            <a:extLst>
              <a:ext uri="{FF2B5EF4-FFF2-40B4-BE49-F238E27FC236}">
                <a16:creationId xmlns:a16="http://schemas.microsoft.com/office/drawing/2014/main" id="{91DE4285-4BC1-2D6F-3F90-5C4484255AEA}"/>
              </a:ext>
            </a:extLst>
          </p:cNvPr>
          <p:cNvSpPr>
            <a:spLocks noGrp="1" noChangeArrowheads="1"/>
          </p:cNvSpPr>
          <p:nvPr>
            <p:ph type="sldNum" sz="quarter" idx="12"/>
          </p:nvPr>
        </p:nvSpPr>
        <p:spPr/>
        <p:txBody>
          <a:bodyPr/>
          <a:lstStyle>
            <a:lvl1pPr>
              <a:defRPr i="1" u="sng">
                <a:latin typeface="Comic Sans MS" panose="030F0902030302020204" pitchFamily="66" charset="0"/>
              </a:defRPr>
            </a:lvl1pPr>
          </a:lstStyle>
          <a:p>
            <a:pPr>
              <a:defRPr/>
            </a:pPr>
            <a:fld id="{F737F2D5-9269-5342-83BC-24D50950461D}" type="slidenum">
              <a:rPr lang="fr-FR" altLang="fr-FR"/>
              <a:pPr>
                <a:defRPr/>
              </a:pPr>
              <a:t>‹N°›</a:t>
            </a:fld>
            <a:endParaRPr lang="fr-FR" altLang="fr-FR"/>
          </a:p>
        </p:txBody>
      </p:sp>
    </p:spTree>
    <p:extLst>
      <p:ext uri="{BB962C8B-B14F-4D97-AF65-F5344CB8AC3E}">
        <p14:creationId xmlns:p14="http://schemas.microsoft.com/office/powerpoint/2010/main" val="9181905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153062" y="1125559"/>
            <a:ext cx="3768063"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086225" y="1125559"/>
            <a:ext cx="3769783"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4">
            <a:extLst>
              <a:ext uri="{FF2B5EF4-FFF2-40B4-BE49-F238E27FC236}">
                <a16:creationId xmlns:a16="http://schemas.microsoft.com/office/drawing/2014/main" id="{B363692F-46B3-6C47-D8F0-A75E4DCCA538}"/>
              </a:ext>
            </a:extLst>
          </p:cNvPr>
          <p:cNvSpPr>
            <a:spLocks noGrp="1" noChangeArrowheads="1"/>
          </p:cNvSpPr>
          <p:nvPr>
            <p:ph type="dt" sz="half" idx="10"/>
          </p:nvPr>
        </p:nvSpPr>
        <p:spPr/>
        <p:txBody>
          <a:bodyPr/>
          <a:lstStyle>
            <a:lvl1pPr>
              <a:defRPr i="1" u="sng">
                <a:latin typeface="Comic Sans MS" panose="030F0902030302020204" pitchFamily="66" charset="0"/>
              </a:defRPr>
            </a:lvl1pPr>
          </a:lstStyle>
          <a:p>
            <a:pPr>
              <a:defRPr/>
            </a:pPr>
            <a:r>
              <a:rPr lang="fr-FR" altLang="fr-FR"/>
              <a:t>August 2023</a:t>
            </a:r>
          </a:p>
        </p:txBody>
      </p:sp>
      <p:sp>
        <p:nvSpPr>
          <p:cNvPr id="6" name="Rectangle 45">
            <a:extLst>
              <a:ext uri="{FF2B5EF4-FFF2-40B4-BE49-F238E27FC236}">
                <a16:creationId xmlns:a16="http://schemas.microsoft.com/office/drawing/2014/main" id="{E59DCEDC-051A-AA53-37E9-28CB96F4717A}"/>
              </a:ext>
            </a:extLst>
          </p:cNvPr>
          <p:cNvSpPr>
            <a:spLocks noGrp="1" noChangeArrowheads="1"/>
          </p:cNvSpPr>
          <p:nvPr>
            <p:ph type="ftr" sz="quarter" idx="11"/>
          </p:nvPr>
        </p:nvSpPr>
        <p:spPr/>
        <p:txBody>
          <a:bodyPr/>
          <a:lstStyle>
            <a:lvl1pPr>
              <a:defRPr i="1" u="sng">
                <a:latin typeface="Comic Sans MS" panose="030F0902030302020204" pitchFamily="66" charset="0"/>
              </a:defRPr>
            </a:lvl1pPr>
          </a:lstStyle>
          <a:p>
            <a:pPr>
              <a:defRPr/>
            </a:pPr>
            <a:r>
              <a:rPr lang="fr-FR" altLang="fr-FR"/>
              <a:t>TIPP School </a:t>
            </a:r>
          </a:p>
        </p:txBody>
      </p:sp>
      <p:sp>
        <p:nvSpPr>
          <p:cNvPr id="7" name="Rectangle 46">
            <a:extLst>
              <a:ext uri="{FF2B5EF4-FFF2-40B4-BE49-F238E27FC236}">
                <a16:creationId xmlns:a16="http://schemas.microsoft.com/office/drawing/2014/main" id="{6D099272-E7E5-FAC2-D39E-27D927C986D3}"/>
              </a:ext>
            </a:extLst>
          </p:cNvPr>
          <p:cNvSpPr>
            <a:spLocks noGrp="1" noChangeArrowheads="1"/>
          </p:cNvSpPr>
          <p:nvPr>
            <p:ph type="sldNum" sz="quarter" idx="12"/>
          </p:nvPr>
        </p:nvSpPr>
        <p:spPr/>
        <p:txBody>
          <a:bodyPr/>
          <a:lstStyle>
            <a:lvl1pPr>
              <a:defRPr i="1" u="sng">
                <a:latin typeface="Comic Sans MS" panose="030F0902030302020204" pitchFamily="66" charset="0"/>
              </a:defRPr>
            </a:lvl1pPr>
          </a:lstStyle>
          <a:p>
            <a:pPr>
              <a:defRPr/>
            </a:pPr>
            <a:fld id="{3190D3DC-FAA0-2241-A322-3C2C6F7A7555}" type="slidenum">
              <a:rPr lang="fr-FR" altLang="fr-FR"/>
              <a:pPr>
                <a:defRPr/>
              </a:pPr>
              <a:t>‹N°›</a:t>
            </a:fld>
            <a:endParaRPr lang="fr-FR" altLang="fr-FR"/>
          </a:p>
        </p:txBody>
      </p:sp>
    </p:spTree>
    <p:extLst>
      <p:ext uri="{BB962C8B-B14F-4D97-AF65-F5344CB8AC3E}">
        <p14:creationId xmlns:p14="http://schemas.microsoft.com/office/powerpoint/2010/main" val="33225385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95300" y="274638"/>
            <a:ext cx="8915400" cy="1143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4">
            <a:extLst>
              <a:ext uri="{FF2B5EF4-FFF2-40B4-BE49-F238E27FC236}">
                <a16:creationId xmlns:a16="http://schemas.microsoft.com/office/drawing/2014/main" id="{CD8D666A-A1FC-3C5B-5D92-875E798D0099}"/>
              </a:ext>
            </a:extLst>
          </p:cNvPr>
          <p:cNvSpPr>
            <a:spLocks noGrp="1" noChangeArrowheads="1"/>
          </p:cNvSpPr>
          <p:nvPr>
            <p:ph type="dt" sz="half" idx="10"/>
          </p:nvPr>
        </p:nvSpPr>
        <p:spPr/>
        <p:txBody>
          <a:bodyPr/>
          <a:lstStyle>
            <a:lvl1pPr>
              <a:defRPr i="1" u="sng">
                <a:latin typeface="Comic Sans MS" panose="030F0902030302020204" pitchFamily="66" charset="0"/>
              </a:defRPr>
            </a:lvl1pPr>
          </a:lstStyle>
          <a:p>
            <a:pPr>
              <a:defRPr/>
            </a:pPr>
            <a:r>
              <a:rPr lang="fr-FR" altLang="fr-FR"/>
              <a:t>August 2023</a:t>
            </a:r>
          </a:p>
        </p:txBody>
      </p:sp>
      <p:sp>
        <p:nvSpPr>
          <p:cNvPr id="8" name="Rectangle 45">
            <a:extLst>
              <a:ext uri="{FF2B5EF4-FFF2-40B4-BE49-F238E27FC236}">
                <a16:creationId xmlns:a16="http://schemas.microsoft.com/office/drawing/2014/main" id="{5CDAD66E-41FF-1590-FB64-FAB335B86865}"/>
              </a:ext>
            </a:extLst>
          </p:cNvPr>
          <p:cNvSpPr>
            <a:spLocks noGrp="1" noChangeArrowheads="1"/>
          </p:cNvSpPr>
          <p:nvPr>
            <p:ph type="ftr" sz="quarter" idx="11"/>
          </p:nvPr>
        </p:nvSpPr>
        <p:spPr/>
        <p:txBody>
          <a:bodyPr/>
          <a:lstStyle>
            <a:lvl1pPr>
              <a:defRPr i="1" u="sng">
                <a:latin typeface="Comic Sans MS" panose="030F0902030302020204" pitchFamily="66" charset="0"/>
              </a:defRPr>
            </a:lvl1pPr>
          </a:lstStyle>
          <a:p>
            <a:pPr>
              <a:defRPr/>
            </a:pPr>
            <a:r>
              <a:rPr lang="fr-FR" altLang="fr-FR"/>
              <a:t>TIPP School </a:t>
            </a:r>
          </a:p>
        </p:txBody>
      </p:sp>
      <p:sp>
        <p:nvSpPr>
          <p:cNvPr id="9" name="Rectangle 46">
            <a:extLst>
              <a:ext uri="{FF2B5EF4-FFF2-40B4-BE49-F238E27FC236}">
                <a16:creationId xmlns:a16="http://schemas.microsoft.com/office/drawing/2014/main" id="{A7D1B574-EE7C-FCD6-748C-46D63D1FD7E9}"/>
              </a:ext>
            </a:extLst>
          </p:cNvPr>
          <p:cNvSpPr>
            <a:spLocks noGrp="1" noChangeArrowheads="1"/>
          </p:cNvSpPr>
          <p:nvPr>
            <p:ph type="sldNum" sz="quarter" idx="12"/>
          </p:nvPr>
        </p:nvSpPr>
        <p:spPr/>
        <p:txBody>
          <a:bodyPr/>
          <a:lstStyle>
            <a:lvl1pPr>
              <a:defRPr i="1" u="sng">
                <a:latin typeface="Comic Sans MS" panose="030F0902030302020204" pitchFamily="66" charset="0"/>
              </a:defRPr>
            </a:lvl1pPr>
          </a:lstStyle>
          <a:p>
            <a:pPr>
              <a:defRPr/>
            </a:pPr>
            <a:fld id="{D02E311F-82D5-F94E-9D24-6D06BE1CFC88}" type="slidenum">
              <a:rPr lang="fr-FR" altLang="fr-FR"/>
              <a:pPr>
                <a:defRPr/>
              </a:pPr>
              <a:t>‹N°›</a:t>
            </a:fld>
            <a:endParaRPr lang="fr-FR" altLang="fr-FR"/>
          </a:p>
        </p:txBody>
      </p:sp>
    </p:spTree>
    <p:extLst>
      <p:ext uri="{BB962C8B-B14F-4D97-AF65-F5344CB8AC3E}">
        <p14:creationId xmlns:p14="http://schemas.microsoft.com/office/powerpoint/2010/main" val="18053579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Rectangle 44">
            <a:extLst>
              <a:ext uri="{FF2B5EF4-FFF2-40B4-BE49-F238E27FC236}">
                <a16:creationId xmlns:a16="http://schemas.microsoft.com/office/drawing/2014/main" id="{BF203343-CD43-5D46-4C26-28621CCA3E8B}"/>
              </a:ext>
            </a:extLst>
          </p:cNvPr>
          <p:cNvSpPr>
            <a:spLocks noGrp="1" noChangeArrowheads="1"/>
          </p:cNvSpPr>
          <p:nvPr>
            <p:ph type="dt" sz="half" idx="10"/>
          </p:nvPr>
        </p:nvSpPr>
        <p:spPr/>
        <p:txBody>
          <a:bodyPr/>
          <a:lstStyle>
            <a:lvl1pPr>
              <a:defRPr i="1" u="sng">
                <a:latin typeface="Comic Sans MS" panose="030F0902030302020204" pitchFamily="66" charset="0"/>
              </a:defRPr>
            </a:lvl1pPr>
          </a:lstStyle>
          <a:p>
            <a:pPr>
              <a:defRPr/>
            </a:pPr>
            <a:r>
              <a:rPr lang="fr-FR" altLang="fr-FR"/>
              <a:t>August 2023</a:t>
            </a:r>
          </a:p>
        </p:txBody>
      </p:sp>
      <p:sp>
        <p:nvSpPr>
          <p:cNvPr id="4" name="Rectangle 45">
            <a:extLst>
              <a:ext uri="{FF2B5EF4-FFF2-40B4-BE49-F238E27FC236}">
                <a16:creationId xmlns:a16="http://schemas.microsoft.com/office/drawing/2014/main" id="{B2A131B1-1246-6EF5-8643-5EC8C455E6AF}"/>
              </a:ext>
            </a:extLst>
          </p:cNvPr>
          <p:cNvSpPr>
            <a:spLocks noGrp="1" noChangeArrowheads="1"/>
          </p:cNvSpPr>
          <p:nvPr>
            <p:ph type="ftr" sz="quarter" idx="11"/>
          </p:nvPr>
        </p:nvSpPr>
        <p:spPr/>
        <p:txBody>
          <a:bodyPr/>
          <a:lstStyle>
            <a:lvl1pPr>
              <a:defRPr i="1" u="sng">
                <a:latin typeface="Comic Sans MS" panose="030F0902030302020204" pitchFamily="66" charset="0"/>
              </a:defRPr>
            </a:lvl1pPr>
          </a:lstStyle>
          <a:p>
            <a:pPr>
              <a:defRPr/>
            </a:pPr>
            <a:r>
              <a:rPr lang="fr-FR" altLang="fr-FR"/>
              <a:t>TIPP School </a:t>
            </a:r>
          </a:p>
        </p:txBody>
      </p:sp>
      <p:sp>
        <p:nvSpPr>
          <p:cNvPr id="5" name="Rectangle 46">
            <a:extLst>
              <a:ext uri="{FF2B5EF4-FFF2-40B4-BE49-F238E27FC236}">
                <a16:creationId xmlns:a16="http://schemas.microsoft.com/office/drawing/2014/main" id="{00A00829-98D2-58C8-60A8-1D45883BD8C0}"/>
              </a:ext>
            </a:extLst>
          </p:cNvPr>
          <p:cNvSpPr>
            <a:spLocks noGrp="1" noChangeArrowheads="1"/>
          </p:cNvSpPr>
          <p:nvPr>
            <p:ph type="sldNum" sz="quarter" idx="12"/>
          </p:nvPr>
        </p:nvSpPr>
        <p:spPr/>
        <p:txBody>
          <a:bodyPr/>
          <a:lstStyle>
            <a:lvl1pPr>
              <a:defRPr i="1" u="sng">
                <a:latin typeface="Comic Sans MS" panose="030F0902030302020204" pitchFamily="66" charset="0"/>
              </a:defRPr>
            </a:lvl1pPr>
          </a:lstStyle>
          <a:p>
            <a:pPr>
              <a:defRPr/>
            </a:pPr>
            <a:fld id="{563BF8F6-1923-EF40-81A6-965A1E35697D}" type="slidenum">
              <a:rPr lang="fr-FR" altLang="fr-FR"/>
              <a:pPr>
                <a:defRPr/>
              </a:pPr>
              <a:t>‹N°›</a:t>
            </a:fld>
            <a:endParaRPr lang="fr-FR" altLang="fr-FR"/>
          </a:p>
        </p:txBody>
      </p:sp>
    </p:spTree>
    <p:extLst>
      <p:ext uri="{BB962C8B-B14F-4D97-AF65-F5344CB8AC3E}">
        <p14:creationId xmlns:p14="http://schemas.microsoft.com/office/powerpoint/2010/main" val="28270105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A06139DE-2EA9-BE8A-F04D-04A5D7AE826F}"/>
              </a:ext>
            </a:extLst>
          </p:cNvPr>
          <p:cNvSpPr>
            <a:spLocks noGrp="1" noChangeArrowheads="1"/>
          </p:cNvSpPr>
          <p:nvPr>
            <p:ph type="dt" sz="half" idx="10"/>
          </p:nvPr>
        </p:nvSpPr>
        <p:spPr/>
        <p:txBody>
          <a:bodyPr/>
          <a:lstStyle>
            <a:lvl1pPr>
              <a:defRPr i="1" u="sng">
                <a:latin typeface="Comic Sans MS" panose="030F0902030302020204" pitchFamily="66" charset="0"/>
              </a:defRPr>
            </a:lvl1pPr>
          </a:lstStyle>
          <a:p>
            <a:pPr>
              <a:defRPr/>
            </a:pPr>
            <a:r>
              <a:rPr lang="fr-FR" altLang="fr-FR"/>
              <a:t>August 2023</a:t>
            </a:r>
          </a:p>
        </p:txBody>
      </p:sp>
      <p:sp>
        <p:nvSpPr>
          <p:cNvPr id="3" name="Rectangle 45">
            <a:extLst>
              <a:ext uri="{FF2B5EF4-FFF2-40B4-BE49-F238E27FC236}">
                <a16:creationId xmlns:a16="http://schemas.microsoft.com/office/drawing/2014/main" id="{14739E23-B392-B223-FDED-D1B0272357A2}"/>
              </a:ext>
            </a:extLst>
          </p:cNvPr>
          <p:cNvSpPr>
            <a:spLocks noGrp="1" noChangeArrowheads="1"/>
          </p:cNvSpPr>
          <p:nvPr>
            <p:ph type="ftr" sz="quarter" idx="11"/>
          </p:nvPr>
        </p:nvSpPr>
        <p:spPr/>
        <p:txBody>
          <a:bodyPr/>
          <a:lstStyle>
            <a:lvl1pPr>
              <a:defRPr i="1" u="sng">
                <a:latin typeface="Comic Sans MS" panose="030F0902030302020204" pitchFamily="66" charset="0"/>
              </a:defRPr>
            </a:lvl1pPr>
          </a:lstStyle>
          <a:p>
            <a:pPr>
              <a:defRPr/>
            </a:pPr>
            <a:r>
              <a:rPr lang="fr-FR" altLang="fr-FR"/>
              <a:t>TIPP School </a:t>
            </a:r>
          </a:p>
        </p:txBody>
      </p:sp>
      <p:sp>
        <p:nvSpPr>
          <p:cNvPr id="4" name="Rectangle 46">
            <a:extLst>
              <a:ext uri="{FF2B5EF4-FFF2-40B4-BE49-F238E27FC236}">
                <a16:creationId xmlns:a16="http://schemas.microsoft.com/office/drawing/2014/main" id="{6FACA635-F60A-4295-E195-342E1E4F5B49}"/>
              </a:ext>
            </a:extLst>
          </p:cNvPr>
          <p:cNvSpPr>
            <a:spLocks noGrp="1" noChangeArrowheads="1"/>
          </p:cNvSpPr>
          <p:nvPr>
            <p:ph type="sldNum" sz="quarter" idx="12"/>
          </p:nvPr>
        </p:nvSpPr>
        <p:spPr/>
        <p:txBody>
          <a:bodyPr/>
          <a:lstStyle>
            <a:lvl1pPr>
              <a:defRPr i="1" u="sng">
                <a:latin typeface="Comic Sans MS" panose="030F0902030302020204" pitchFamily="66" charset="0"/>
              </a:defRPr>
            </a:lvl1pPr>
          </a:lstStyle>
          <a:p>
            <a:pPr>
              <a:defRPr/>
            </a:pPr>
            <a:fld id="{BB7F9657-8D18-474F-8FC7-CF1818E1E05D}" type="slidenum">
              <a:rPr lang="fr-FR" altLang="fr-FR"/>
              <a:pPr>
                <a:defRPr/>
              </a:pPr>
              <a:t>‹N°›</a:t>
            </a:fld>
            <a:endParaRPr lang="fr-FR" altLang="fr-FR"/>
          </a:p>
        </p:txBody>
      </p:sp>
    </p:spTree>
    <p:extLst>
      <p:ext uri="{BB962C8B-B14F-4D97-AF65-F5344CB8AC3E}">
        <p14:creationId xmlns:p14="http://schemas.microsoft.com/office/powerpoint/2010/main" val="38018589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95300" y="273050"/>
            <a:ext cx="3259006"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872972" y="27307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4">
            <a:extLst>
              <a:ext uri="{FF2B5EF4-FFF2-40B4-BE49-F238E27FC236}">
                <a16:creationId xmlns:a16="http://schemas.microsoft.com/office/drawing/2014/main" id="{2B9D4EE4-CE55-4CFF-ECBD-CF2A97FED43B}"/>
              </a:ext>
            </a:extLst>
          </p:cNvPr>
          <p:cNvSpPr>
            <a:spLocks noGrp="1" noChangeArrowheads="1"/>
          </p:cNvSpPr>
          <p:nvPr>
            <p:ph type="dt" sz="half" idx="10"/>
          </p:nvPr>
        </p:nvSpPr>
        <p:spPr/>
        <p:txBody>
          <a:bodyPr/>
          <a:lstStyle>
            <a:lvl1pPr>
              <a:defRPr i="1" u="sng">
                <a:latin typeface="Comic Sans MS" panose="030F0902030302020204" pitchFamily="66" charset="0"/>
              </a:defRPr>
            </a:lvl1pPr>
          </a:lstStyle>
          <a:p>
            <a:pPr>
              <a:defRPr/>
            </a:pPr>
            <a:r>
              <a:rPr lang="fr-FR" altLang="fr-FR"/>
              <a:t>August 2023</a:t>
            </a:r>
          </a:p>
        </p:txBody>
      </p:sp>
      <p:sp>
        <p:nvSpPr>
          <p:cNvPr id="6" name="Rectangle 45">
            <a:extLst>
              <a:ext uri="{FF2B5EF4-FFF2-40B4-BE49-F238E27FC236}">
                <a16:creationId xmlns:a16="http://schemas.microsoft.com/office/drawing/2014/main" id="{F3878CDD-0FCE-3080-18ED-7BA263DDBE01}"/>
              </a:ext>
            </a:extLst>
          </p:cNvPr>
          <p:cNvSpPr>
            <a:spLocks noGrp="1" noChangeArrowheads="1"/>
          </p:cNvSpPr>
          <p:nvPr>
            <p:ph type="ftr" sz="quarter" idx="11"/>
          </p:nvPr>
        </p:nvSpPr>
        <p:spPr/>
        <p:txBody>
          <a:bodyPr/>
          <a:lstStyle>
            <a:lvl1pPr>
              <a:defRPr i="1" u="sng">
                <a:latin typeface="Comic Sans MS" panose="030F0902030302020204" pitchFamily="66" charset="0"/>
              </a:defRPr>
            </a:lvl1pPr>
          </a:lstStyle>
          <a:p>
            <a:pPr>
              <a:defRPr/>
            </a:pPr>
            <a:r>
              <a:rPr lang="fr-FR" altLang="fr-FR"/>
              <a:t>TIPP School </a:t>
            </a:r>
          </a:p>
        </p:txBody>
      </p:sp>
      <p:sp>
        <p:nvSpPr>
          <p:cNvPr id="7" name="Rectangle 46">
            <a:extLst>
              <a:ext uri="{FF2B5EF4-FFF2-40B4-BE49-F238E27FC236}">
                <a16:creationId xmlns:a16="http://schemas.microsoft.com/office/drawing/2014/main" id="{5979D9BF-8A8D-753B-A3AB-0B5404609CE6}"/>
              </a:ext>
            </a:extLst>
          </p:cNvPr>
          <p:cNvSpPr>
            <a:spLocks noGrp="1" noChangeArrowheads="1"/>
          </p:cNvSpPr>
          <p:nvPr>
            <p:ph type="sldNum" sz="quarter" idx="12"/>
          </p:nvPr>
        </p:nvSpPr>
        <p:spPr/>
        <p:txBody>
          <a:bodyPr/>
          <a:lstStyle>
            <a:lvl1pPr>
              <a:defRPr i="1" u="sng">
                <a:latin typeface="Comic Sans MS" panose="030F0902030302020204" pitchFamily="66" charset="0"/>
              </a:defRPr>
            </a:lvl1pPr>
          </a:lstStyle>
          <a:p>
            <a:pPr>
              <a:defRPr/>
            </a:pPr>
            <a:fld id="{9A3A0BC9-27E0-EC48-A2FC-5C27AE413AAB}" type="slidenum">
              <a:rPr lang="fr-FR" altLang="fr-FR"/>
              <a:pPr>
                <a:defRPr/>
              </a:pPr>
              <a:t>‹N°›</a:t>
            </a:fld>
            <a:endParaRPr lang="fr-FR" altLang="fr-FR"/>
          </a:p>
        </p:txBody>
      </p:sp>
    </p:spTree>
    <p:extLst>
      <p:ext uri="{BB962C8B-B14F-4D97-AF65-F5344CB8AC3E}">
        <p14:creationId xmlns:p14="http://schemas.microsoft.com/office/powerpoint/2010/main" val="25744231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941645" y="4800600"/>
            <a:ext cx="59436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4">
            <a:extLst>
              <a:ext uri="{FF2B5EF4-FFF2-40B4-BE49-F238E27FC236}">
                <a16:creationId xmlns:a16="http://schemas.microsoft.com/office/drawing/2014/main" id="{771DF434-CB2B-8B8A-87D2-5D52CEFD6346}"/>
              </a:ext>
            </a:extLst>
          </p:cNvPr>
          <p:cNvSpPr>
            <a:spLocks noGrp="1" noChangeArrowheads="1"/>
          </p:cNvSpPr>
          <p:nvPr>
            <p:ph type="dt" sz="half" idx="10"/>
          </p:nvPr>
        </p:nvSpPr>
        <p:spPr/>
        <p:txBody>
          <a:bodyPr/>
          <a:lstStyle>
            <a:lvl1pPr>
              <a:defRPr i="1" u="sng">
                <a:latin typeface="Comic Sans MS" panose="030F0902030302020204" pitchFamily="66" charset="0"/>
              </a:defRPr>
            </a:lvl1pPr>
          </a:lstStyle>
          <a:p>
            <a:pPr>
              <a:defRPr/>
            </a:pPr>
            <a:r>
              <a:rPr lang="fr-FR" altLang="fr-FR"/>
              <a:t>August 2023</a:t>
            </a:r>
          </a:p>
        </p:txBody>
      </p:sp>
      <p:sp>
        <p:nvSpPr>
          <p:cNvPr id="6" name="Rectangle 45">
            <a:extLst>
              <a:ext uri="{FF2B5EF4-FFF2-40B4-BE49-F238E27FC236}">
                <a16:creationId xmlns:a16="http://schemas.microsoft.com/office/drawing/2014/main" id="{A304F639-A889-0C93-4196-474EC7615178}"/>
              </a:ext>
            </a:extLst>
          </p:cNvPr>
          <p:cNvSpPr>
            <a:spLocks noGrp="1" noChangeArrowheads="1"/>
          </p:cNvSpPr>
          <p:nvPr>
            <p:ph type="ftr" sz="quarter" idx="11"/>
          </p:nvPr>
        </p:nvSpPr>
        <p:spPr/>
        <p:txBody>
          <a:bodyPr/>
          <a:lstStyle>
            <a:lvl1pPr>
              <a:defRPr i="1" u="sng">
                <a:latin typeface="Comic Sans MS" panose="030F0902030302020204" pitchFamily="66" charset="0"/>
              </a:defRPr>
            </a:lvl1pPr>
          </a:lstStyle>
          <a:p>
            <a:pPr>
              <a:defRPr/>
            </a:pPr>
            <a:r>
              <a:rPr lang="fr-FR" altLang="fr-FR"/>
              <a:t>TIPP School </a:t>
            </a:r>
          </a:p>
        </p:txBody>
      </p:sp>
      <p:sp>
        <p:nvSpPr>
          <p:cNvPr id="7" name="Rectangle 46">
            <a:extLst>
              <a:ext uri="{FF2B5EF4-FFF2-40B4-BE49-F238E27FC236}">
                <a16:creationId xmlns:a16="http://schemas.microsoft.com/office/drawing/2014/main" id="{9A799F6C-651D-F4FC-0578-1ACCFE0A36AD}"/>
              </a:ext>
            </a:extLst>
          </p:cNvPr>
          <p:cNvSpPr>
            <a:spLocks noGrp="1" noChangeArrowheads="1"/>
          </p:cNvSpPr>
          <p:nvPr>
            <p:ph type="sldNum" sz="quarter" idx="12"/>
          </p:nvPr>
        </p:nvSpPr>
        <p:spPr/>
        <p:txBody>
          <a:bodyPr/>
          <a:lstStyle>
            <a:lvl1pPr>
              <a:defRPr i="1" u="sng">
                <a:latin typeface="Comic Sans MS" panose="030F0902030302020204" pitchFamily="66" charset="0"/>
              </a:defRPr>
            </a:lvl1pPr>
          </a:lstStyle>
          <a:p>
            <a:pPr>
              <a:defRPr/>
            </a:pPr>
            <a:fld id="{54AD7E40-C6D2-D942-B8FD-DC5999F9DBF1}" type="slidenum">
              <a:rPr lang="fr-FR" altLang="fr-FR"/>
              <a:pPr>
                <a:defRPr/>
              </a:pPr>
              <a:t>‹N°›</a:t>
            </a:fld>
            <a:endParaRPr lang="fr-FR" altLang="fr-FR"/>
          </a:p>
        </p:txBody>
      </p:sp>
    </p:spTree>
    <p:extLst>
      <p:ext uri="{BB962C8B-B14F-4D97-AF65-F5344CB8AC3E}">
        <p14:creationId xmlns:p14="http://schemas.microsoft.com/office/powerpoint/2010/main" val="21797660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4">
            <a:extLst>
              <a:ext uri="{FF2B5EF4-FFF2-40B4-BE49-F238E27FC236}">
                <a16:creationId xmlns:a16="http://schemas.microsoft.com/office/drawing/2014/main" id="{6137FA9D-FCBD-DDCF-000B-71CCE1228BCC}"/>
              </a:ext>
            </a:extLst>
          </p:cNvPr>
          <p:cNvSpPr>
            <a:spLocks noGrp="1" noChangeArrowheads="1"/>
          </p:cNvSpPr>
          <p:nvPr>
            <p:ph type="dt" sz="half" idx="10"/>
          </p:nvPr>
        </p:nvSpPr>
        <p:spPr/>
        <p:txBody>
          <a:bodyPr/>
          <a:lstStyle>
            <a:lvl1pPr>
              <a:defRPr i="1" u="sng">
                <a:latin typeface="Comic Sans MS" panose="030F0902030302020204" pitchFamily="66" charset="0"/>
              </a:defRPr>
            </a:lvl1pPr>
          </a:lstStyle>
          <a:p>
            <a:pPr>
              <a:defRPr/>
            </a:pPr>
            <a:r>
              <a:rPr lang="fr-FR" altLang="fr-FR"/>
              <a:t>August 2023</a:t>
            </a:r>
          </a:p>
        </p:txBody>
      </p:sp>
      <p:sp>
        <p:nvSpPr>
          <p:cNvPr id="5" name="Rectangle 45">
            <a:extLst>
              <a:ext uri="{FF2B5EF4-FFF2-40B4-BE49-F238E27FC236}">
                <a16:creationId xmlns:a16="http://schemas.microsoft.com/office/drawing/2014/main" id="{855D25CE-85BA-43A3-F852-70E169E7BEE6}"/>
              </a:ext>
            </a:extLst>
          </p:cNvPr>
          <p:cNvSpPr>
            <a:spLocks noGrp="1" noChangeArrowheads="1"/>
          </p:cNvSpPr>
          <p:nvPr>
            <p:ph type="ftr" sz="quarter" idx="11"/>
          </p:nvPr>
        </p:nvSpPr>
        <p:spPr/>
        <p:txBody>
          <a:bodyPr/>
          <a:lstStyle>
            <a:lvl1pPr>
              <a:defRPr i="1" u="sng">
                <a:latin typeface="Comic Sans MS" panose="030F0902030302020204" pitchFamily="66" charset="0"/>
              </a:defRPr>
            </a:lvl1pPr>
          </a:lstStyle>
          <a:p>
            <a:pPr>
              <a:defRPr/>
            </a:pPr>
            <a:r>
              <a:rPr lang="fr-FR" altLang="fr-FR"/>
              <a:t>TIPP School </a:t>
            </a:r>
          </a:p>
        </p:txBody>
      </p:sp>
      <p:sp>
        <p:nvSpPr>
          <p:cNvPr id="6" name="Rectangle 46">
            <a:extLst>
              <a:ext uri="{FF2B5EF4-FFF2-40B4-BE49-F238E27FC236}">
                <a16:creationId xmlns:a16="http://schemas.microsoft.com/office/drawing/2014/main" id="{5FB2750E-5444-8137-9225-9B33B53DE320}"/>
              </a:ext>
            </a:extLst>
          </p:cNvPr>
          <p:cNvSpPr>
            <a:spLocks noGrp="1" noChangeArrowheads="1"/>
          </p:cNvSpPr>
          <p:nvPr>
            <p:ph type="sldNum" sz="quarter" idx="12"/>
          </p:nvPr>
        </p:nvSpPr>
        <p:spPr/>
        <p:txBody>
          <a:bodyPr/>
          <a:lstStyle>
            <a:lvl1pPr>
              <a:defRPr i="1" u="sng">
                <a:latin typeface="Comic Sans MS" panose="030F0902030302020204" pitchFamily="66" charset="0"/>
              </a:defRPr>
            </a:lvl1pPr>
          </a:lstStyle>
          <a:p>
            <a:pPr>
              <a:defRPr/>
            </a:pPr>
            <a:fld id="{5510CB4D-6619-8C4B-8146-CB46013B454F}" type="slidenum">
              <a:rPr lang="fr-FR" altLang="fr-FR"/>
              <a:pPr>
                <a:defRPr/>
              </a:pPr>
              <a:t>‹N°›</a:t>
            </a:fld>
            <a:endParaRPr lang="fr-FR" altLang="fr-FR"/>
          </a:p>
        </p:txBody>
      </p:sp>
    </p:spTree>
    <p:extLst>
      <p:ext uri="{BB962C8B-B14F-4D97-AF65-F5344CB8AC3E}">
        <p14:creationId xmlns:p14="http://schemas.microsoft.com/office/powerpoint/2010/main" val="2921425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454390" y="21"/>
            <a:ext cx="2099865" cy="5656263"/>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153064" y="21"/>
            <a:ext cx="6136217" cy="5656263"/>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4">
            <a:extLst>
              <a:ext uri="{FF2B5EF4-FFF2-40B4-BE49-F238E27FC236}">
                <a16:creationId xmlns:a16="http://schemas.microsoft.com/office/drawing/2014/main" id="{3853AAF8-07A0-7992-3D1C-1AB7E3F28964}"/>
              </a:ext>
            </a:extLst>
          </p:cNvPr>
          <p:cNvSpPr>
            <a:spLocks noGrp="1" noChangeArrowheads="1"/>
          </p:cNvSpPr>
          <p:nvPr>
            <p:ph type="dt" sz="half" idx="10"/>
          </p:nvPr>
        </p:nvSpPr>
        <p:spPr/>
        <p:txBody>
          <a:bodyPr/>
          <a:lstStyle>
            <a:lvl1pPr>
              <a:defRPr i="1" u="sng">
                <a:latin typeface="Comic Sans MS" panose="030F0902030302020204" pitchFamily="66" charset="0"/>
              </a:defRPr>
            </a:lvl1pPr>
          </a:lstStyle>
          <a:p>
            <a:pPr>
              <a:defRPr/>
            </a:pPr>
            <a:r>
              <a:rPr lang="fr-FR" altLang="fr-FR"/>
              <a:t>August 2023</a:t>
            </a:r>
          </a:p>
        </p:txBody>
      </p:sp>
      <p:sp>
        <p:nvSpPr>
          <p:cNvPr id="5" name="Rectangle 45">
            <a:extLst>
              <a:ext uri="{FF2B5EF4-FFF2-40B4-BE49-F238E27FC236}">
                <a16:creationId xmlns:a16="http://schemas.microsoft.com/office/drawing/2014/main" id="{20A41DE9-6DAC-766E-B6A6-F0279E28975D}"/>
              </a:ext>
            </a:extLst>
          </p:cNvPr>
          <p:cNvSpPr>
            <a:spLocks noGrp="1" noChangeArrowheads="1"/>
          </p:cNvSpPr>
          <p:nvPr>
            <p:ph type="ftr" sz="quarter" idx="11"/>
          </p:nvPr>
        </p:nvSpPr>
        <p:spPr/>
        <p:txBody>
          <a:bodyPr/>
          <a:lstStyle>
            <a:lvl1pPr>
              <a:defRPr i="1" u="sng">
                <a:latin typeface="Comic Sans MS" panose="030F0902030302020204" pitchFamily="66" charset="0"/>
              </a:defRPr>
            </a:lvl1pPr>
          </a:lstStyle>
          <a:p>
            <a:pPr>
              <a:defRPr/>
            </a:pPr>
            <a:r>
              <a:rPr lang="fr-FR" altLang="fr-FR"/>
              <a:t>TIPP School </a:t>
            </a:r>
          </a:p>
        </p:txBody>
      </p:sp>
      <p:sp>
        <p:nvSpPr>
          <p:cNvPr id="6" name="Rectangle 46">
            <a:extLst>
              <a:ext uri="{FF2B5EF4-FFF2-40B4-BE49-F238E27FC236}">
                <a16:creationId xmlns:a16="http://schemas.microsoft.com/office/drawing/2014/main" id="{A0CA664F-C060-AC5A-B3FC-EB360FDA7B71}"/>
              </a:ext>
            </a:extLst>
          </p:cNvPr>
          <p:cNvSpPr>
            <a:spLocks noGrp="1" noChangeArrowheads="1"/>
          </p:cNvSpPr>
          <p:nvPr>
            <p:ph type="sldNum" sz="quarter" idx="12"/>
          </p:nvPr>
        </p:nvSpPr>
        <p:spPr/>
        <p:txBody>
          <a:bodyPr/>
          <a:lstStyle>
            <a:lvl1pPr>
              <a:defRPr i="1" u="sng">
                <a:latin typeface="Comic Sans MS" panose="030F0902030302020204" pitchFamily="66" charset="0"/>
              </a:defRPr>
            </a:lvl1pPr>
          </a:lstStyle>
          <a:p>
            <a:pPr>
              <a:defRPr/>
            </a:pPr>
            <a:fld id="{F58B46F9-1781-384C-98DA-C16F320999AE}" type="slidenum">
              <a:rPr lang="fr-FR" altLang="fr-FR"/>
              <a:pPr>
                <a:defRPr/>
              </a:pPr>
              <a:t>‹N°›</a:t>
            </a:fld>
            <a:endParaRPr lang="fr-FR" altLang="fr-FR"/>
          </a:p>
        </p:txBody>
      </p:sp>
    </p:spTree>
    <p:extLst>
      <p:ext uri="{BB962C8B-B14F-4D97-AF65-F5344CB8AC3E}">
        <p14:creationId xmlns:p14="http://schemas.microsoft.com/office/powerpoint/2010/main" val="2963868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416190" y="21"/>
            <a:ext cx="8138054" cy="1196975"/>
          </a:xfrm>
        </p:spPr>
        <p:txBody>
          <a:bodyPr/>
          <a:lstStyle/>
          <a:p>
            <a:r>
              <a:rPr lang="fr-FR"/>
              <a:t>Cliquez et modifiez le titre</a:t>
            </a:r>
          </a:p>
        </p:txBody>
      </p:sp>
      <p:sp>
        <p:nvSpPr>
          <p:cNvPr id="3" name="Espace réservé du contenu 2"/>
          <p:cNvSpPr>
            <a:spLocks noGrp="1"/>
          </p:cNvSpPr>
          <p:nvPr>
            <p:ph sz="quarter" idx="1"/>
          </p:nvPr>
        </p:nvSpPr>
        <p:spPr>
          <a:xfrm>
            <a:off x="153062" y="1125538"/>
            <a:ext cx="3768063" cy="218916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4086225" y="1125538"/>
            <a:ext cx="3769783" cy="218916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153062" y="3467121"/>
            <a:ext cx="3768063" cy="21891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contenu 5"/>
          <p:cNvSpPr>
            <a:spLocks noGrp="1"/>
          </p:cNvSpPr>
          <p:nvPr>
            <p:ph sz="quarter" idx="4"/>
          </p:nvPr>
        </p:nvSpPr>
        <p:spPr>
          <a:xfrm>
            <a:off x="4086225" y="3467121"/>
            <a:ext cx="3769783" cy="21891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4">
            <a:extLst>
              <a:ext uri="{FF2B5EF4-FFF2-40B4-BE49-F238E27FC236}">
                <a16:creationId xmlns:a16="http://schemas.microsoft.com/office/drawing/2014/main" id="{8177FFD2-D1B4-091E-A8D7-4FF592ED3AF8}"/>
              </a:ext>
            </a:extLst>
          </p:cNvPr>
          <p:cNvSpPr>
            <a:spLocks noGrp="1" noChangeArrowheads="1"/>
          </p:cNvSpPr>
          <p:nvPr>
            <p:ph type="dt" sz="half" idx="10"/>
          </p:nvPr>
        </p:nvSpPr>
        <p:spPr/>
        <p:txBody>
          <a:bodyPr/>
          <a:lstStyle>
            <a:lvl1pPr>
              <a:defRPr i="1" u="sng">
                <a:latin typeface="Comic Sans MS" panose="030F0902030302020204" pitchFamily="66" charset="0"/>
              </a:defRPr>
            </a:lvl1pPr>
          </a:lstStyle>
          <a:p>
            <a:pPr>
              <a:defRPr/>
            </a:pPr>
            <a:r>
              <a:rPr lang="fr-FR" altLang="fr-FR"/>
              <a:t>August 2023</a:t>
            </a:r>
          </a:p>
        </p:txBody>
      </p:sp>
      <p:sp>
        <p:nvSpPr>
          <p:cNvPr id="8" name="Rectangle 45">
            <a:extLst>
              <a:ext uri="{FF2B5EF4-FFF2-40B4-BE49-F238E27FC236}">
                <a16:creationId xmlns:a16="http://schemas.microsoft.com/office/drawing/2014/main" id="{8FC35764-E5F0-195D-A0A5-E22917B6332B}"/>
              </a:ext>
            </a:extLst>
          </p:cNvPr>
          <p:cNvSpPr>
            <a:spLocks noGrp="1" noChangeArrowheads="1"/>
          </p:cNvSpPr>
          <p:nvPr>
            <p:ph type="ftr" sz="quarter" idx="11"/>
          </p:nvPr>
        </p:nvSpPr>
        <p:spPr/>
        <p:txBody>
          <a:bodyPr/>
          <a:lstStyle>
            <a:lvl1pPr>
              <a:defRPr i="1" u="sng">
                <a:latin typeface="Comic Sans MS" panose="030F0902030302020204" pitchFamily="66" charset="0"/>
              </a:defRPr>
            </a:lvl1pPr>
          </a:lstStyle>
          <a:p>
            <a:pPr>
              <a:defRPr/>
            </a:pPr>
            <a:r>
              <a:rPr lang="fr-FR" altLang="fr-FR"/>
              <a:t>TIPP School </a:t>
            </a:r>
          </a:p>
        </p:txBody>
      </p:sp>
      <p:sp>
        <p:nvSpPr>
          <p:cNvPr id="9" name="Rectangle 46">
            <a:extLst>
              <a:ext uri="{FF2B5EF4-FFF2-40B4-BE49-F238E27FC236}">
                <a16:creationId xmlns:a16="http://schemas.microsoft.com/office/drawing/2014/main" id="{E32E80FA-49BB-EE6E-26BD-F6C4C846FFD4}"/>
              </a:ext>
            </a:extLst>
          </p:cNvPr>
          <p:cNvSpPr>
            <a:spLocks noGrp="1" noChangeArrowheads="1"/>
          </p:cNvSpPr>
          <p:nvPr>
            <p:ph type="sldNum" sz="quarter" idx="12"/>
          </p:nvPr>
        </p:nvSpPr>
        <p:spPr/>
        <p:txBody>
          <a:bodyPr/>
          <a:lstStyle>
            <a:lvl1pPr>
              <a:defRPr i="1" u="sng">
                <a:latin typeface="Comic Sans MS" panose="030F0902030302020204" pitchFamily="66" charset="0"/>
              </a:defRPr>
            </a:lvl1pPr>
          </a:lstStyle>
          <a:p>
            <a:pPr>
              <a:defRPr/>
            </a:pPr>
            <a:fld id="{459C52D1-415F-D646-8D6B-3D78B6ED8F33}" type="slidenum">
              <a:rPr lang="fr-FR" altLang="fr-FR"/>
              <a:pPr>
                <a:defRPr/>
              </a:pPr>
              <a:t>‹N°›</a:t>
            </a:fld>
            <a:endParaRPr lang="fr-FR" altLang="fr-FR"/>
          </a:p>
        </p:txBody>
      </p:sp>
    </p:spTree>
    <p:extLst>
      <p:ext uri="{BB962C8B-B14F-4D97-AF65-F5344CB8AC3E}">
        <p14:creationId xmlns:p14="http://schemas.microsoft.com/office/powerpoint/2010/main" val="4109910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95300" y="274638"/>
            <a:ext cx="8915400" cy="1143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4">
            <a:extLst>
              <a:ext uri="{FF2B5EF4-FFF2-40B4-BE49-F238E27FC236}">
                <a16:creationId xmlns:a16="http://schemas.microsoft.com/office/drawing/2014/main" id="{0EB9426D-789A-D25D-14C5-21F73152E19E}"/>
              </a:ext>
            </a:extLst>
          </p:cNvPr>
          <p:cNvSpPr>
            <a:spLocks noGrp="1" noChangeArrowheads="1"/>
          </p:cNvSpPr>
          <p:nvPr>
            <p:ph type="dt" sz="half" idx="10"/>
          </p:nvPr>
        </p:nvSpPr>
        <p:spPr>
          <a:ln/>
        </p:spPr>
        <p:txBody>
          <a:bodyPr/>
          <a:lstStyle>
            <a:lvl1pPr>
              <a:defRPr/>
            </a:lvl1pPr>
          </a:lstStyle>
          <a:p>
            <a:pPr>
              <a:defRPr/>
            </a:pPr>
            <a:r>
              <a:rPr lang="fr-FR"/>
              <a:t>August 2023</a:t>
            </a:r>
          </a:p>
        </p:txBody>
      </p:sp>
      <p:sp>
        <p:nvSpPr>
          <p:cNvPr id="8" name="Rectangle 45">
            <a:extLst>
              <a:ext uri="{FF2B5EF4-FFF2-40B4-BE49-F238E27FC236}">
                <a16:creationId xmlns:a16="http://schemas.microsoft.com/office/drawing/2014/main" id="{741D157F-3130-4A04-8CC2-854F2C60740C}"/>
              </a:ext>
            </a:extLst>
          </p:cNvPr>
          <p:cNvSpPr>
            <a:spLocks noGrp="1" noChangeArrowheads="1"/>
          </p:cNvSpPr>
          <p:nvPr>
            <p:ph type="ftr" sz="quarter" idx="11"/>
          </p:nvPr>
        </p:nvSpPr>
        <p:spPr>
          <a:ln/>
        </p:spPr>
        <p:txBody>
          <a:bodyPr/>
          <a:lstStyle>
            <a:lvl1pPr>
              <a:defRPr/>
            </a:lvl1pPr>
          </a:lstStyle>
          <a:p>
            <a:pPr>
              <a:defRPr/>
            </a:pPr>
            <a:r>
              <a:rPr lang="fr-FR"/>
              <a:t>TIPP School </a:t>
            </a:r>
          </a:p>
        </p:txBody>
      </p:sp>
      <p:sp>
        <p:nvSpPr>
          <p:cNvPr id="9" name="Rectangle 46">
            <a:extLst>
              <a:ext uri="{FF2B5EF4-FFF2-40B4-BE49-F238E27FC236}">
                <a16:creationId xmlns:a16="http://schemas.microsoft.com/office/drawing/2014/main" id="{62F5AFC4-E818-3AB9-6F2F-D05F370B33B6}"/>
              </a:ext>
            </a:extLst>
          </p:cNvPr>
          <p:cNvSpPr>
            <a:spLocks noGrp="1" noChangeArrowheads="1"/>
          </p:cNvSpPr>
          <p:nvPr>
            <p:ph type="sldNum" sz="quarter" idx="12"/>
          </p:nvPr>
        </p:nvSpPr>
        <p:spPr>
          <a:ln/>
        </p:spPr>
        <p:txBody>
          <a:bodyPr/>
          <a:lstStyle>
            <a:lvl1pPr>
              <a:defRPr/>
            </a:lvl1pPr>
          </a:lstStyle>
          <a:p>
            <a:pPr>
              <a:defRPr/>
            </a:pPr>
            <a:fld id="{3EF33A21-EEDD-6C40-AE1B-80D7E93D1BCB}" type="slidenum">
              <a:rPr lang="fr-FR" altLang="fr-FR"/>
              <a:pPr>
                <a:defRPr/>
              </a:pPr>
              <a:t>‹N°›</a:t>
            </a:fld>
            <a:endParaRPr lang="fr-FR" altLang="fr-FR"/>
          </a:p>
        </p:txBody>
      </p:sp>
    </p:spTree>
    <p:extLst>
      <p:ext uri="{BB962C8B-B14F-4D97-AF65-F5344CB8AC3E}">
        <p14:creationId xmlns:p14="http://schemas.microsoft.com/office/powerpoint/2010/main" val="18549510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TwoObj">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15925" y="18"/>
            <a:ext cx="8137526" cy="1196975"/>
          </a:xfrm>
        </p:spPr>
        <p:txBody>
          <a:bodyPr/>
          <a:lstStyle/>
          <a:p>
            <a:r>
              <a:rPr lang="fr-FR"/>
              <a:t>Cliquez et modifiez le titre</a:t>
            </a:r>
          </a:p>
        </p:txBody>
      </p:sp>
      <p:sp>
        <p:nvSpPr>
          <p:cNvPr id="3" name="Espace réservé du texte 2"/>
          <p:cNvSpPr>
            <a:spLocks noGrp="1"/>
          </p:cNvSpPr>
          <p:nvPr>
            <p:ph type="body" sz="half" idx="1"/>
          </p:nvPr>
        </p:nvSpPr>
        <p:spPr>
          <a:xfrm>
            <a:off x="152409" y="1125556"/>
            <a:ext cx="3775075" cy="45307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4079875" y="1125538"/>
            <a:ext cx="3776663" cy="218916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4079875" y="3467118"/>
            <a:ext cx="3776663" cy="21891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Rectangle 44">
            <a:extLst>
              <a:ext uri="{FF2B5EF4-FFF2-40B4-BE49-F238E27FC236}">
                <a16:creationId xmlns:a16="http://schemas.microsoft.com/office/drawing/2014/main" id="{D59863B3-AF86-6D37-7017-DDFD2A69DCCD}"/>
              </a:ext>
            </a:extLst>
          </p:cNvPr>
          <p:cNvSpPr>
            <a:spLocks noGrp="1" noChangeArrowheads="1"/>
          </p:cNvSpPr>
          <p:nvPr>
            <p:ph type="dt" sz="half" idx="10"/>
          </p:nvPr>
        </p:nvSpPr>
        <p:spPr/>
        <p:txBody>
          <a:bodyPr/>
          <a:lstStyle>
            <a:lvl1pPr>
              <a:defRPr i="1" u="sng">
                <a:latin typeface="Comic Sans MS" panose="030F0902030302020204" pitchFamily="66" charset="0"/>
              </a:defRPr>
            </a:lvl1pPr>
          </a:lstStyle>
          <a:p>
            <a:pPr>
              <a:defRPr/>
            </a:pPr>
            <a:r>
              <a:rPr lang="fr-FR" altLang="fr-FR"/>
              <a:t>August 2023</a:t>
            </a:r>
          </a:p>
        </p:txBody>
      </p:sp>
      <p:sp>
        <p:nvSpPr>
          <p:cNvPr id="7" name="Rectangle 45">
            <a:extLst>
              <a:ext uri="{FF2B5EF4-FFF2-40B4-BE49-F238E27FC236}">
                <a16:creationId xmlns:a16="http://schemas.microsoft.com/office/drawing/2014/main" id="{23D4AEBB-6E9A-F6DE-1216-CB0F09E521F1}"/>
              </a:ext>
            </a:extLst>
          </p:cNvPr>
          <p:cNvSpPr>
            <a:spLocks noGrp="1" noChangeArrowheads="1"/>
          </p:cNvSpPr>
          <p:nvPr>
            <p:ph type="ftr" sz="quarter" idx="11"/>
          </p:nvPr>
        </p:nvSpPr>
        <p:spPr/>
        <p:txBody>
          <a:bodyPr/>
          <a:lstStyle>
            <a:lvl1pPr>
              <a:defRPr i="1" u="sng">
                <a:latin typeface="Comic Sans MS" panose="030F0902030302020204" pitchFamily="66" charset="0"/>
              </a:defRPr>
            </a:lvl1pPr>
          </a:lstStyle>
          <a:p>
            <a:pPr>
              <a:defRPr/>
            </a:pPr>
            <a:r>
              <a:rPr lang="fr-FR" altLang="fr-FR"/>
              <a:t>TIPP School </a:t>
            </a:r>
          </a:p>
        </p:txBody>
      </p:sp>
      <p:sp>
        <p:nvSpPr>
          <p:cNvPr id="8" name="Rectangle 46">
            <a:extLst>
              <a:ext uri="{FF2B5EF4-FFF2-40B4-BE49-F238E27FC236}">
                <a16:creationId xmlns:a16="http://schemas.microsoft.com/office/drawing/2014/main" id="{50778057-53AA-E337-97AA-B5A8125818D3}"/>
              </a:ext>
            </a:extLst>
          </p:cNvPr>
          <p:cNvSpPr>
            <a:spLocks noGrp="1" noChangeArrowheads="1"/>
          </p:cNvSpPr>
          <p:nvPr>
            <p:ph type="sldNum" sz="quarter" idx="12"/>
          </p:nvPr>
        </p:nvSpPr>
        <p:spPr/>
        <p:txBody>
          <a:bodyPr/>
          <a:lstStyle>
            <a:lvl1pPr>
              <a:defRPr i="1" u="sng">
                <a:latin typeface="Comic Sans MS" panose="030F0902030302020204" pitchFamily="66" charset="0"/>
              </a:defRPr>
            </a:lvl1pPr>
          </a:lstStyle>
          <a:p>
            <a:pPr>
              <a:defRPr/>
            </a:pPr>
            <a:fld id="{76B5839C-2DF4-E54B-92D9-796E1FBF3245}" type="slidenum">
              <a:rPr lang="fr-FR" altLang="fr-FR"/>
              <a:pPr>
                <a:defRPr/>
              </a:pPr>
              <a:t>‹N°›</a:t>
            </a:fld>
            <a:endParaRPr lang="fr-FR" altLang="fr-FR"/>
          </a:p>
        </p:txBody>
      </p:sp>
    </p:spTree>
    <p:extLst>
      <p:ext uri="{BB962C8B-B14F-4D97-AF65-F5344CB8AC3E}">
        <p14:creationId xmlns:p14="http://schemas.microsoft.com/office/powerpoint/2010/main" val="16381323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9F67A18B-7579-FFA6-5434-006981396B41}"/>
              </a:ext>
            </a:extLst>
          </p:cNvPr>
          <p:cNvGrpSpPr>
            <a:grpSpLocks/>
          </p:cNvGrpSpPr>
          <p:nvPr/>
        </p:nvGrpSpPr>
        <p:grpSpPr bwMode="auto">
          <a:xfrm>
            <a:off x="0" y="0"/>
            <a:ext cx="9906000" cy="6856413"/>
            <a:chOff x="0" y="0"/>
            <a:chExt cx="5760" cy="4319"/>
          </a:xfrm>
        </p:grpSpPr>
        <p:sp>
          <p:nvSpPr>
            <p:cNvPr id="3" name="Freeform 3">
              <a:extLst>
                <a:ext uri="{FF2B5EF4-FFF2-40B4-BE49-F238E27FC236}">
                  <a16:creationId xmlns:a16="http://schemas.microsoft.com/office/drawing/2014/main" id="{F2789502-ECEE-4636-16F3-63BD747BF021}"/>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fr-FR"/>
            </a:p>
          </p:txBody>
        </p:sp>
        <p:sp>
          <p:nvSpPr>
            <p:cNvPr id="4" name="Freeform 4">
              <a:extLst>
                <a:ext uri="{FF2B5EF4-FFF2-40B4-BE49-F238E27FC236}">
                  <a16:creationId xmlns:a16="http://schemas.microsoft.com/office/drawing/2014/main" id="{BE43B6EF-8221-E855-40B0-4EF72073B799}"/>
                </a:ext>
              </a:extLst>
            </p:cNvPr>
            <p:cNvSpPr>
              <a:spLocks/>
            </p:cNvSpPr>
            <p:nvPr/>
          </p:nvSpPr>
          <p:spPr bwMode="hidden">
            <a:xfrm>
              <a:off x="149" y="0"/>
              <a:ext cx="5610"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fr-FR"/>
            </a:p>
          </p:txBody>
        </p:sp>
        <p:sp>
          <p:nvSpPr>
            <p:cNvPr id="5" name="Freeform 5">
              <a:extLst>
                <a:ext uri="{FF2B5EF4-FFF2-40B4-BE49-F238E27FC236}">
                  <a16:creationId xmlns:a16="http://schemas.microsoft.com/office/drawing/2014/main" id="{50D370B1-FDDC-4A7A-C14B-99FC6F094EE2}"/>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fr-FR"/>
            </a:p>
          </p:txBody>
        </p:sp>
        <p:sp>
          <p:nvSpPr>
            <p:cNvPr id="6" name="Freeform 6">
              <a:extLst>
                <a:ext uri="{FF2B5EF4-FFF2-40B4-BE49-F238E27FC236}">
                  <a16:creationId xmlns:a16="http://schemas.microsoft.com/office/drawing/2014/main" id="{8CF8F42A-1B93-7EA9-4743-2CF9F2277591}"/>
                </a:ext>
              </a:extLst>
            </p:cNvPr>
            <p:cNvSpPr>
              <a:spLocks/>
            </p:cNvSpPr>
            <p:nvPr/>
          </p:nvSpPr>
          <p:spPr bwMode="hidden">
            <a:xfrm>
              <a:off x="4038" y="3577"/>
              <a:ext cx="1720" cy="65"/>
            </a:xfrm>
            <a:custGeom>
              <a:avLst/>
              <a:gdLst>
                <a:gd name="T0" fmla="*/ 1664 w 1722"/>
                <a:gd name="T1" fmla="*/ 37 h 66"/>
                <a:gd name="T2" fmla="*/ 1664 w 1722"/>
                <a:gd name="T3" fmla="*/ 33 h 66"/>
                <a:gd name="T4" fmla="*/ 0 w 1722"/>
                <a:gd name="T5" fmla="*/ 0 h 66"/>
                <a:gd name="T6" fmla="*/ 0 w 1722"/>
                <a:gd name="T7" fmla="*/ 33 h 66"/>
                <a:gd name="T8" fmla="*/ 1664 w 1722"/>
                <a:gd name="T9" fmla="*/ 37 h 66"/>
                <a:gd name="T10" fmla="*/ 1664 w 1722"/>
                <a:gd name="T11" fmla="*/ 3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7">
              <a:extLst>
                <a:ext uri="{FF2B5EF4-FFF2-40B4-BE49-F238E27FC236}">
                  <a16:creationId xmlns:a16="http://schemas.microsoft.com/office/drawing/2014/main" id="{7B45AD6F-FCA2-9FE9-F83E-2A9DB9C05E72}"/>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fr-FR"/>
            </a:p>
          </p:txBody>
        </p:sp>
        <p:sp>
          <p:nvSpPr>
            <p:cNvPr id="8" name="Freeform 8">
              <a:extLst>
                <a:ext uri="{FF2B5EF4-FFF2-40B4-BE49-F238E27FC236}">
                  <a16:creationId xmlns:a16="http://schemas.microsoft.com/office/drawing/2014/main" id="{01E164A0-1CD3-3E16-D55E-B67DB9FA7688}"/>
                </a:ext>
              </a:extLst>
            </p:cNvPr>
            <p:cNvSpPr>
              <a:spLocks/>
            </p:cNvSpPr>
            <p:nvPr/>
          </p:nvSpPr>
          <p:spPr bwMode="hidden">
            <a:xfrm>
              <a:off x="4784" y="3702"/>
              <a:ext cx="974" cy="101"/>
            </a:xfrm>
            <a:custGeom>
              <a:avLst/>
              <a:gdLst>
                <a:gd name="T0" fmla="*/ 946 w 975"/>
                <a:gd name="T1" fmla="*/ 48 h 101"/>
                <a:gd name="T2" fmla="*/ 946 w 975"/>
                <a:gd name="T3" fmla="*/ 0 h 101"/>
                <a:gd name="T4" fmla="*/ 0 w 975"/>
                <a:gd name="T5" fmla="*/ 24 h 101"/>
                <a:gd name="T6" fmla="*/ 0 w 975"/>
                <a:gd name="T7" fmla="*/ 101 h 101"/>
                <a:gd name="T8" fmla="*/ 946 w 975"/>
                <a:gd name="T9" fmla="*/ 48 h 101"/>
                <a:gd name="T10" fmla="*/ 94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9">
              <a:extLst>
                <a:ext uri="{FF2B5EF4-FFF2-40B4-BE49-F238E27FC236}">
                  <a16:creationId xmlns:a16="http://schemas.microsoft.com/office/drawing/2014/main" id="{6791E92E-B33C-FBE8-3369-E0BE525309F3}"/>
                </a:ext>
              </a:extLst>
            </p:cNvPr>
            <p:cNvSpPr>
              <a:spLocks/>
            </p:cNvSpPr>
            <p:nvPr/>
          </p:nvSpPr>
          <p:spPr bwMode="hidden">
            <a:xfrm>
              <a:off x="3619" y="3815"/>
              <a:ext cx="2139" cy="198"/>
            </a:xfrm>
            <a:custGeom>
              <a:avLst/>
              <a:gdLst>
                <a:gd name="T0" fmla="*/ 2083 w 2141"/>
                <a:gd name="T1" fmla="*/ 0 h 198"/>
                <a:gd name="T2" fmla="*/ 0 w 2141"/>
                <a:gd name="T3" fmla="*/ 156 h 198"/>
                <a:gd name="T4" fmla="*/ 0 w 2141"/>
                <a:gd name="T5" fmla="*/ 198 h 198"/>
                <a:gd name="T6" fmla="*/ 2083 w 2141"/>
                <a:gd name="T7" fmla="*/ 0 h 198"/>
                <a:gd name="T8" fmla="*/ 208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10">
              <a:extLst>
                <a:ext uri="{FF2B5EF4-FFF2-40B4-BE49-F238E27FC236}">
                  <a16:creationId xmlns:a16="http://schemas.microsoft.com/office/drawing/2014/main" id="{863E18F3-D176-7619-607A-ABD758AD6ED9}"/>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fr-FR"/>
            </a:p>
          </p:txBody>
        </p:sp>
        <p:sp>
          <p:nvSpPr>
            <p:cNvPr id="11" name="Freeform 11">
              <a:extLst>
                <a:ext uri="{FF2B5EF4-FFF2-40B4-BE49-F238E27FC236}">
                  <a16:creationId xmlns:a16="http://schemas.microsoft.com/office/drawing/2014/main" id="{62AF39E3-F8F6-15AD-9199-F37AEB9DFDC9}"/>
                </a:ext>
              </a:extLst>
            </p:cNvPr>
            <p:cNvSpPr>
              <a:spLocks/>
            </p:cNvSpPr>
            <p:nvPr/>
          </p:nvSpPr>
          <p:spPr bwMode="hidden">
            <a:xfrm>
              <a:off x="2097" y="4043"/>
              <a:ext cx="2514" cy="276"/>
            </a:xfrm>
            <a:custGeom>
              <a:avLst/>
              <a:gdLst>
                <a:gd name="T0" fmla="*/ 2095 w 2517"/>
                <a:gd name="T1" fmla="*/ 276 h 276"/>
                <a:gd name="T2" fmla="*/ 2430 w 2517"/>
                <a:gd name="T3" fmla="*/ 204 h 276"/>
                <a:gd name="T4" fmla="*/ 2173 w 2517"/>
                <a:gd name="T5" fmla="*/ 0 h 276"/>
                <a:gd name="T6" fmla="*/ 0 w 2517"/>
                <a:gd name="T7" fmla="*/ 276 h 276"/>
                <a:gd name="T8" fmla="*/ 2095 w 2517"/>
                <a:gd name="T9" fmla="*/ 276 h 276"/>
                <a:gd name="T10" fmla="*/ 209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2">
              <a:extLst>
                <a:ext uri="{FF2B5EF4-FFF2-40B4-BE49-F238E27FC236}">
                  <a16:creationId xmlns:a16="http://schemas.microsoft.com/office/drawing/2014/main" id="{13710A89-E48B-BC81-511F-E4B88269EF0C}"/>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fr-FR"/>
            </a:p>
          </p:txBody>
        </p:sp>
        <p:sp>
          <p:nvSpPr>
            <p:cNvPr id="13" name="Freeform 13">
              <a:extLst>
                <a:ext uri="{FF2B5EF4-FFF2-40B4-BE49-F238E27FC236}">
                  <a16:creationId xmlns:a16="http://schemas.microsoft.com/office/drawing/2014/main" id="{A219A3C0-DA84-1B43-5DDD-8C846F669B2C}"/>
                </a:ext>
              </a:extLst>
            </p:cNvPr>
            <p:cNvSpPr>
              <a:spLocks/>
            </p:cNvSpPr>
            <p:nvPr/>
          </p:nvSpPr>
          <p:spPr bwMode="hidden">
            <a:xfrm>
              <a:off x="5030" y="3151"/>
              <a:ext cx="728" cy="240"/>
            </a:xfrm>
            <a:custGeom>
              <a:avLst/>
              <a:gdLst>
                <a:gd name="T0" fmla="*/ 700 w 729"/>
                <a:gd name="T1" fmla="*/ 240 h 240"/>
                <a:gd name="T2" fmla="*/ 0 w 729"/>
                <a:gd name="T3" fmla="*/ 0 h 240"/>
                <a:gd name="T4" fmla="*/ 0 w 729"/>
                <a:gd name="T5" fmla="*/ 6 h 240"/>
                <a:gd name="T6" fmla="*/ 700 w 729"/>
                <a:gd name="T7" fmla="*/ 240 h 240"/>
                <a:gd name="T8" fmla="*/ 70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4">
              <a:extLst>
                <a:ext uri="{FF2B5EF4-FFF2-40B4-BE49-F238E27FC236}">
                  <a16:creationId xmlns:a16="http://schemas.microsoft.com/office/drawing/2014/main" id="{0B1C6C43-DD00-5AE5-1C77-9E3B359AF065}"/>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fr-FR"/>
            </a:p>
          </p:txBody>
        </p:sp>
        <p:sp>
          <p:nvSpPr>
            <p:cNvPr id="15" name="Freeform 15">
              <a:extLst>
                <a:ext uri="{FF2B5EF4-FFF2-40B4-BE49-F238E27FC236}">
                  <a16:creationId xmlns:a16="http://schemas.microsoft.com/office/drawing/2014/main" id="{F0298FD3-8F87-F4E1-AA39-9F81DD53C23F}"/>
                </a:ext>
              </a:extLst>
            </p:cNvPr>
            <p:cNvSpPr>
              <a:spLocks/>
            </p:cNvSpPr>
            <p:nvPr/>
          </p:nvSpPr>
          <p:spPr bwMode="hidden">
            <a:xfrm>
              <a:off x="5030" y="3049"/>
              <a:ext cx="728" cy="318"/>
            </a:xfrm>
            <a:custGeom>
              <a:avLst/>
              <a:gdLst>
                <a:gd name="T0" fmla="*/ 700 w 729"/>
                <a:gd name="T1" fmla="*/ 318 h 318"/>
                <a:gd name="T2" fmla="*/ 700 w 729"/>
                <a:gd name="T3" fmla="*/ 312 h 318"/>
                <a:gd name="T4" fmla="*/ 0 w 729"/>
                <a:gd name="T5" fmla="*/ 0 h 318"/>
                <a:gd name="T6" fmla="*/ 0 w 729"/>
                <a:gd name="T7" fmla="*/ 54 h 318"/>
                <a:gd name="T8" fmla="*/ 700 w 729"/>
                <a:gd name="T9" fmla="*/ 318 h 318"/>
                <a:gd name="T10" fmla="*/ 70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6">
              <a:extLst>
                <a:ext uri="{FF2B5EF4-FFF2-40B4-BE49-F238E27FC236}">
                  <a16:creationId xmlns:a16="http://schemas.microsoft.com/office/drawing/2014/main" id="{D385B05D-B6C8-4F67-4A40-CE2F994ECFC6}"/>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fr-FR"/>
            </a:p>
          </p:txBody>
        </p:sp>
        <p:sp>
          <p:nvSpPr>
            <p:cNvPr id="17" name="Freeform 17">
              <a:extLst>
                <a:ext uri="{FF2B5EF4-FFF2-40B4-BE49-F238E27FC236}">
                  <a16:creationId xmlns:a16="http://schemas.microsoft.com/office/drawing/2014/main" id="{3195E7AD-5D85-D929-FB33-195678F5BE1F}"/>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fr-FR"/>
            </a:p>
          </p:txBody>
        </p:sp>
        <p:sp>
          <p:nvSpPr>
            <p:cNvPr id="18" name="Freeform 18">
              <a:extLst>
                <a:ext uri="{FF2B5EF4-FFF2-40B4-BE49-F238E27FC236}">
                  <a16:creationId xmlns:a16="http://schemas.microsoft.com/office/drawing/2014/main" id="{7AD8588A-7288-ACD2-A1FD-92278E04D33D}"/>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fr-FR"/>
            </a:p>
          </p:txBody>
        </p:sp>
        <p:sp>
          <p:nvSpPr>
            <p:cNvPr id="19" name="Freeform 19">
              <a:extLst>
                <a:ext uri="{FF2B5EF4-FFF2-40B4-BE49-F238E27FC236}">
                  <a16:creationId xmlns:a16="http://schemas.microsoft.com/office/drawing/2014/main" id="{FFD5ABEF-E794-036F-2D43-F3C47FD4E4C0}"/>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20">
              <a:extLst>
                <a:ext uri="{FF2B5EF4-FFF2-40B4-BE49-F238E27FC236}">
                  <a16:creationId xmlns:a16="http://schemas.microsoft.com/office/drawing/2014/main" id="{C0A94BC7-5157-D436-3124-FE3D684FA15D}"/>
                </a:ext>
              </a:extLst>
            </p:cNvPr>
            <p:cNvSpPr>
              <a:spLocks/>
            </p:cNvSpPr>
            <p:nvPr/>
          </p:nvSpPr>
          <p:spPr bwMode="hidden">
            <a:xfrm>
              <a:off x="2454" y="0"/>
              <a:ext cx="3114"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fr-FR"/>
            </a:p>
          </p:txBody>
        </p:sp>
        <p:sp>
          <p:nvSpPr>
            <p:cNvPr id="21" name="Freeform 21">
              <a:extLst>
                <a:ext uri="{FF2B5EF4-FFF2-40B4-BE49-F238E27FC236}">
                  <a16:creationId xmlns:a16="http://schemas.microsoft.com/office/drawing/2014/main" id="{B2BB5BBC-4003-0F22-D2C5-B2A80B02402C}"/>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2">
              <a:extLst>
                <a:ext uri="{FF2B5EF4-FFF2-40B4-BE49-F238E27FC236}">
                  <a16:creationId xmlns:a16="http://schemas.microsoft.com/office/drawing/2014/main" id="{8D79BC1E-A675-99F7-FE07-B51A3D5F2EB9}"/>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fr-FR"/>
            </a:p>
          </p:txBody>
        </p:sp>
        <p:sp>
          <p:nvSpPr>
            <p:cNvPr id="23" name="Freeform 23">
              <a:extLst>
                <a:ext uri="{FF2B5EF4-FFF2-40B4-BE49-F238E27FC236}">
                  <a16:creationId xmlns:a16="http://schemas.microsoft.com/office/drawing/2014/main" id="{7BB3D3E9-D3BC-7310-D12B-F1BFFFB80DA5}"/>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fr-FR"/>
            </a:p>
          </p:txBody>
        </p:sp>
        <p:sp>
          <p:nvSpPr>
            <p:cNvPr id="24" name="Freeform 24">
              <a:extLst>
                <a:ext uri="{FF2B5EF4-FFF2-40B4-BE49-F238E27FC236}">
                  <a16:creationId xmlns:a16="http://schemas.microsoft.com/office/drawing/2014/main" id="{FA435FE2-8D2E-BA16-1D25-46DBB4277144}"/>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fr-FR"/>
            </a:p>
          </p:txBody>
        </p:sp>
        <p:sp>
          <p:nvSpPr>
            <p:cNvPr id="25" name="Freeform 25">
              <a:extLst>
                <a:ext uri="{FF2B5EF4-FFF2-40B4-BE49-F238E27FC236}">
                  <a16:creationId xmlns:a16="http://schemas.microsoft.com/office/drawing/2014/main" id="{E7CAE7BA-4931-392C-7A6A-B978005B41C4}"/>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26">
              <a:extLst>
                <a:ext uri="{FF2B5EF4-FFF2-40B4-BE49-F238E27FC236}">
                  <a16:creationId xmlns:a16="http://schemas.microsoft.com/office/drawing/2014/main" id="{79B80FB2-E6B0-1478-2C5F-C83AE589BFC1}"/>
                </a:ext>
              </a:extLst>
            </p:cNvPr>
            <p:cNvSpPr>
              <a:spLocks/>
            </p:cNvSpPr>
            <p:nvPr/>
          </p:nvSpPr>
          <p:spPr bwMode="hidden">
            <a:xfrm>
              <a:off x="5107" y="0"/>
              <a:ext cx="570"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fr-FR"/>
            </a:p>
          </p:txBody>
        </p:sp>
        <p:sp>
          <p:nvSpPr>
            <p:cNvPr id="27" name="Freeform 27">
              <a:extLst>
                <a:ext uri="{FF2B5EF4-FFF2-40B4-BE49-F238E27FC236}">
                  <a16:creationId xmlns:a16="http://schemas.microsoft.com/office/drawing/2014/main" id="{F1D35C54-CA72-8831-B820-C7DA726C9DA8}"/>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fr-FR"/>
            </a:p>
          </p:txBody>
        </p:sp>
        <p:sp>
          <p:nvSpPr>
            <p:cNvPr id="28" name="Freeform 28">
              <a:extLst>
                <a:ext uri="{FF2B5EF4-FFF2-40B4-BE49-F238E27FC236}">
                  <a16:creationId xmlns:a16="http://schemas.microsoft.com/office/drawing/2014/main" id="{EBBC5A5C-DD56-E6AE-5D7B-BC3C286BF7E9}"/>
                </a:ext>
              </a:extLst>
            </p:cNvPr>
            <p:cNvSpPr>
              <a:spLocks/>
            </p:cNvSpPr>
            <p:nvPr/>
          </p:nvSpPr>
          <p:spPr bwMode="hidden">
            <a:xfrm>
              <a:off x="5698" y="653"/>
              <a:ext cx="60" cy="311"/>
            </a:xfrm>
            <a:custGeom>
              <a:avLst/>
              <a:gdLst>
                <a:gd name="T0" fmla="*/ 0 w 60"/>
                <a:gd name="T1" fmla="*/ 144 h 312"/>
                <a:gd name="T2" fmla="*/ 60 w 60"/>
                <a:gd name="T3" fmla="*/ 28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29">
              <a:extLst>
                <a:ext uri="{FF2B5EF4-FFF2-40B4-BE49-F238E27FC236}">
                  <a16:creationId xmlns:a16="http://schemas.microsoft.com/office/drawing/2014/main" id="{5210F488-ECF7-E497-9A53-D8E89587BD82}"/>
                </a:ext>
              </a:extLst>
            </p:cNvPr>
            <p:cNvSpPr>
              <a:spLocks/>
            </p:cNvSpPr>
            <p:nvPr/>
          </p:nvSpPr>
          <p:spPr bwMode="hidden">
            <a:xfrm>
              <a:off x="2" y="1601"/>
              <a:ext cx="5754"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fr-FR"/>
            </a:p>
          </p:txBody>
        </p:sp>
        <p:sp>
          <p:nvSpPr>
            <p:cNvPr id="30" name="Freeform 30">
              <a:extLst>
                <a:ext uri="{FF2B5EF4-FFF2-40B4-BE49-F238E27FC236}">
                  <a16:creationId xmlns:a16="http://schemas.microsoft.com/office/drawing/2014/main" id="{23DB6DBF-9755-2175-9261-4A11F91B741B}"/>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31">
              <a:extLst>
                <a:ext uri="{FF2B5EF4-FFF2-40B4-BE49-F238E27FC236}">
                  <a16:creationId xmlns:a16="http://schemas.microsoft.com/office/drawing/2014/main" id="{B0F52B0C-766B-21FB-EFD8-11BC6CE3A657}"/>
                </a:ext>
              </a:extLst>
            </p:cNvPr>
            <p:cNvSpPr>
              <a:spLocks/>
            </p:cNvSpPr>
            <p:nvPr/>
          </p:nvSpPr>
          <p:spPr bwMode="hidden">
            <a:xfrm>
              <a:off x="2" y="2152"/>
              <a:ext cx="5754"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fr-FR"/>
            </a:p>
          </p:txBody>
        </p:sp>
        <p:sp>
          <p:nvSpPr>
            <p:cNvPr id="32" name="Freeform 32">
              <a:extLst>
                <a:ext uri="{FF2B5EF4-FFF2-40B4-BE49-F238E27FC236}">
                  <a16:creationId xmlns:a16="http://schemas.microsoft.com/office/drawing/2014/main" id="{6E79DC7A-6E67-82DE-C713-0FF350AC59FD}"/>
                </a:ext>
              </a:extLst>
            </p:cNvPr>
            <p:cNvSpPr>
              <a:spLocks/>
            </p:cNvSpPr>
            <p:nvPr/>
          </p:nvSpPr>
          <p:spPr bwMode="hidden">
            <a:xfrm>
              <a:off x="2" y="3177"/>
              <a:ext cx="5754"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fr-FR"/>
            </a:p>
          </p:txBody>
        </p:sp>
        <p:sp>
          <p:nvSpPr>
            <p:cNvPr id="33" name="Freeform 33">
              <a:extLst>
                <a:ext uri="{FF2B5EF4-FFF2-40B4-BE49-F238E27FC236}">
                  <a16:creationId xmlns:a16="http://schemas.microsoft.com/office/drawing/2014/main" id="{362B563A-24A4-BA03-D71C-6A0298583ADA}"/>
                </a:ext>
              </a:extLst>
            </p:cNvPr>
            <p:cNvSpPr>
              <a:spLocks/>
            </p:cNvSpPr>
            <p:nvPr/>
          </p:nvSpPr>
          <p:spPr bwMode="hidden">
            <a:xfrm>
              <a:off x="1297" y="0"/>
              <a:ext cx="4458"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fr-FR"/>
            </a:p>
          </p:txBody>
        </p:sp>
        <p:sp>
          <p:nvSpPr>
            <p:cNvPr id="34" name="Freeform 34">
              <a:extLst>
                <a:ext uri="{FF2B5EF4-FFF2-40B4-BE49-F238E27FC236}">
                  <a16:creationId xmlns:a16="http://schemas.microsoft.com/office/drawing/2014/main" id="{B4261531-3E03-E367-915C-2B4C196CF251}"/>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fr-FR"/>
            </a:p>
          </p:txBody>
        </p:sp>
        <p:sp>
          <p:nvSpPr>
            <p:cNvPr id="35" name="Freeform 35">
              <a:extLst>
                <a:ext uri="{FF2B5EF4-FFF2-40B4-BE49-F238E27FC236}">
                  <a16:creationId xmlns:a16="http://schemas.microsoft.com/office/drawing/2014/main" id="{8FB6FD4D-0549-9E14-2180-8DB6E3EDF11E}"/>
                </a:ext>
              </a:extLst>
            </p:cNvPr>
            <p:cNvSpPr>
              <a:spLocks/>
            </p:cNvSpPr>
            <p:nvPr/>
          </p:nvSpPr>
          <p:spPr bwMode="hidden">
            <a:xfrm>
              <a:off x="3950" y="0"/>
              <a:ext cx="1806"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fr-FR"/>
            </a:p>
          </p:txBody>
        </p:sp>
        <p:sp>
          <p:nvSpPr>
            <p:cNvPr id="36" name="Freeform 36">
              <a:extLst>
                <a:ext uri="{FF2B5EF4-FFF2-40B4-BE49-F238E27FC236}">
                  <a16:creationId xmlns:a16="http://schemas.microsoft.com/office/drawing/2014/main" id="{0624465D-E5E1-D370-D976-E8B9D42FD7AF}"/>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fr-FR"/>
            </a:p>
          </p:txBody>
        </p:sp>
        <p:sp>
          <p:nvSpPr>
            <p:cNvPr id="37" name="Freeform 37">
              <a:extLst>
                <a:ext uri="{FF2B5EF4-FFF2-40B4-BE49-F238E27FC236}">
                  <a16:creationId xmlns:a16="http://schemas.microsoft.com/office/drawing/2014/main" id="{833C08CD-F95A-2EF6-B28F-932911B46266}"/>
                </a:ext>
              </a:extLst>
            </p:cNvPr>
            <p:cNvSpPr>
              <a:spLocks/>
            </p:cNvSpPr>
            <p:nvPr/>
          </p:nvSpPr>
          <p:spPr bwMode="hidden">
            <a:xfrm>
              <a:off x="4694" y="0"/>
              <a:ext cx="1062"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fr-FR"/>
            </a:p>
          </p:txBody>
        </p:sp>
        <p:sp>
          <p:nvSpPr>
            <p:cNvPr id="38" name="Freeform 38">
              <a:extLst>
                <a:ext uri="{FF2B5EF4-FFF2-40B4-BE49-F238E27FC236}">
                  <a16:creationId xmlns:a16="http://schemas.microsoft.com/office/drawing/2014/main" id="{0CB76B5B-63B1-1C99-E42F-8FE1755B0465}"/>
                </a:ext>
              </a:extLst>
            </p:cNvPr>
            <p:cNvSpPr>
              <a:spLocks/>
            </p:cNvSpPr>
            <p:nvPr/>
          </p:nvSpPr>
          <p:spPr bwMode="hidden">
            <a:xfrm>
              <a:off x="4981" y="0"/>
              <a:ext cx="774"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fr-FR"/>
            </a:p>
          </p:txBody>
        </p:sp>
        <p:grpSp>
          <p:nvGrpSpPr>
            <p:cNvPr id="39" name="Group 39">
              <a:extLst>
                <a:ext uri="{FF2B5EF4-FFF2-40B4-BE49-F238E27FC236}">
                  <a16:creationId xmlns:a16="http://schemas.microsoft.com/office/drawing/2014/main" id="{56AFBE9E-06C1-8216-329A-BA0AACA8F0A4}"/>
                </a:ext>
              </a:extLst>
            </p:cNvPr>
            <p:cNvGrpSpPr>
              <a:grpSpLocks/>
            </p:cNvGrpSpPr>
            <p:nvPr userDrawn="1"/>
          </p:nvGrpSpPr>
          <p:grpSpPr bwMode="auto">
            <a:xfrm>
              <a:off x="0" y="1632"/>
              <a:ext cx="5758" cy="1858"/>
              <a:chOff x="0" y="1632"/>
              <a:chExt cx="5758" cy="1858"/>
            </a:xfrm>
          </p:grpSpPr>
          <p:sp>
            <p:nvSpPr>
              <p:cNvPr id="40" name="Freeform 40">
                <a:extLst>
                  <a:ext uri="{FF2B5EF4-FFF2-40B4-BE49-F238E27FC236}">
                    <a16:creationId xmlns:a16="http://schemas.microsoft.com/office/drawing/2014/main" id="{D447FF67-2EFE-4151-45CE-DCB2EDD3B04F}"/>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fr-FR"/>
              </a:p>
            </p:txBody>
          </p:sp>
          <p:sp>
            <p:nvSpPr>
              <p:cNvPr id="41" name="Freeform 41">
                <a:extLst>
                  <a:ext uri="{FF2B5EF4-FFF2-40B4-BE49-F238E27FC236}">
                    <a16:creationId xmlns:a16="http://schemas.microsoft.com/office/drawing/2014/main" id="{31018A9E-D037-1F90-2F87-D5C3B10F7765}"/>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fr-FR"/>
              </a:p>
            </p:txBody>
          </p:sp>
        </p:grpSp>
      </p:grpSp>
      <p:graphicFrame>
        <p:nvGraphicFramePr>
          <p:cNvPr id="42" name="Object 47">
            <a:extLst>
              <a:ext uri="{FF2B5EF4-FFF2-40B4-BE49-F238E27FC236}">
                <a16:creationId xmlns:a16="http://schemas.microsoft.com/office/drawing/2014/main" id="{C15DA13A-646B-DC49-0970-2FDD14885926}"/>
              </a:ext>
            </a:extLst>
          </p:cNvPr>
          <p:cNvGraphicFramePr>
            <a:graphicFrameLocks noChangeAspect="1"/>
          </p:cNvGraphicFramePr>
          <p:nvPr userDrawn="1"/>
        </p:nvGraphicFramePr>
        <p:xfrm>
          <a:off x="8610600" y="152400"/>
          <a:ext cx="1073150" cy="488950"/>
        </p:xfrm>
        <a:graphic>
          <a:graphicData uri="http://schemas.openxmlformats.org/presentationml/2006/ole">
            <mc:AlternateContent xmlns:mc="http://schemas.openxmlformats.org/markup-compatibility/2006">
              <mc:Choice xmlns:v="urn:schemas-microsoft-com:vml" Requires="v">
                <p:oleObj name="Image Bitmap" r:id="rId2" imgW="3073400" imgH="1212850" progId="Paint.Picture">
                  <p:embed/>
                </p:oleObj>
              </mc:Choice>
              <mc:Fallback>
                <p:oleObj name="Image Bitmap" r:id="rId2" imgW="3073400" imgH="1212850" progId="Paint.Picture">
                  <p:embed/>
                  <p:pic>
                    <p:nvPicPr>
                      <p:cNvPr id="42" name="Object 47">
                        <a:extLst>
                          <a:ext uri="{FF2B5EF4-FFF2-40B4-BE49-F238E27FC236}">
                            <a16:creationId xmlns:a16="http://schemas.microsoft.com/office/drawing/2014/main" id="{C15DA13A-646B-DC49-0970-2FDD148859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152400"/>
                        <a:ext cx="10731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4250" name="Rectangle 42"/>
          <p:cNvSpPr>
            <a:spLocks noGrp="1" noChangeArrowheads="1"/>
          </p:cNvSpPr>
          <p:nvPr>
            <p:ph type="ctrTitle" sz="quarter"/>
          </p:nvPr>
        </p:nvSpPr>
        <p:spPr>
          <a:xfrm>
            <a:off x="152400" y="260350"/>
            <a:ext cx="8915400" cy="1828800"/>
          </a:xfrm>
        </p:spPr>
        <p:txBody>
          <a:bodyPr/>
          <a:lstStyle>
            <a:lvl1pPr>
              <a:defRPr sz="2000"/>
            </a:lvl1pPr>
          </a:lstStyle>
          <a:p>
            <a:pPr lvl="0"/>
            <a:r>
              <a:rPr lang="fr-FR" noProof="0"/>
              <a:t>Cliquez et modifiez le titre</a:t>
            </a:r>
          </a:p>
        </p:txBody>
      </p:sp>
      <p:sp>
        <p:nvSpPr>
          <p:cNvPr id="94251" name="Rectangle 43"/>
          <p:cNvSpPr>
            <a:spLocks noGrp="1" noChangeArrowheads="1"/>
          </p:cNvSpPr>
          <p:nvPr>
            <p:ph type="subTitle" sz="quarter" idx="1"/>
          </p:nvPr>
        </p:nvSpPr>
        <p:spPr>
          <a:xfrm>
            <a:off x="2216150" y="2492375"/>
            <a:ext cx="6934200" cy="1752600"/>
          </a:xfrm>
        </p:spPr>
        <p:txBody>
          <a:bodyPr/>
          <a:lstStyle>
            <a:lvl1pPr marL="0" indent="0" algn="ctr">
              <a:buFont typeface="Wingdings" charset="0"/>
              <a:buNone/>
              <a:defRPr sz="2400">
                <a:solidFill>
                  <a:srgbClr val="FFFF00"/>
                </a:solidFill>
              </a:defRPr>
            </a:lvl1pPr>
          </a:lstStyle>
          <a:p>
            <a:pPr lvl="0"/>
            <a:r>
              <a:rPr lang="fr-FR" noProof="0"/>
              <a:t>Cliquez pour modifier le style des sous-titres du masque</a:t>
            </a:r>
          </a:p>
        </p:txBody>
      </p:sp>
      <p:sp>
        <p:nvSpPr>
          <p:cNvPr id="43" name="Espace réservé de la date 44">
            <a:extLst>
              <a:ext uri="{FF2B5EF4-FFF2-40B4-BE49-F238E27FC236}">
                <a16:creationId xmlns:a16="http://schemas.microsoft.com/office/drawing/2014/main" id="{E7431EBF-EEBC-80EB-7361-91007B16D7D3}"/>
              </a:ext>
            </a:extLst>
          </p:cNvPr>
          <p:cNvSpPr>
            <a:spLocks noGrp="1" noChangeArrowheads="1"/>
          </p:cNvSpPr>
          <p:nvPr>
            <p:ph type="dt" sz="quarter" idx="10"/>
          </p:nvPr>
        </p:nvSpPr>
        <p:spPr/>
        <p:txBody>
          <a:bodyPr/>
          <a:lstStyle>
            <a:lvl1pPr>
              <a:defRPr/>
            </a:lvl1pPr>
          </a:lstStyle>
          <a:p>
            <a:pPr>
              <a:defRPr/>
            </a:pPr>
            <a:r>
              <a:rPr lang="fr-FR"/>
              <a:t>August 2023</a:t>
            </a:r>
          </a:p>
        </p:txBody>
      </p:sp>
      <p:sp>
        <p:nvSpPr>
          <p:cNvPr id="44" name="Espace réservé du pied de page 45">
            <a:extLst>
              <a:ext uri="{FF2B5EF4-FFF2-40B4-BE49-F238E27FC236}">
                <a16:creationId xmlns:a16="http://schemas.microsoft.com/office/drawing/2014/main" id="{1D93502A-225A-20D9-6DA1-B56A643B6E4B}"/>
              </a:ext>
            </a:extLst>
          </p:cNvPr>
          <p:cNvSpPr>
            <a:spLocks noGrp="1" noChangeArrowheads="1"/>
          </p:cNvSpPr>
          <p:nvPr>
            <p:ph type="ftr" sz="quarter" idx="11"/>
          </p:nvPr>
        </p:nvSpPr>
        <p:spPr/>
        <p:txBody>
          <a:bodyPr/>
          <a:lstStyle>
            <a:lvl1pPr>
              <a:defRPr/>
            </a:lvl1pPr>
          </a:lstStyle>
          <a:p>
            <a:pPr>
              <a:defRPr/>
            </a:pPr>
            <a:r>
              <a:rPr lang="fr-FR"/>
              <a:t>TIPP School </a:t>
            </a:r>
          </a:p>
        </p:txBody>
      </p:sp>
      <p:sp>
        <p:nvSpPr>
          <p:cNvPr id="45" name="Espace réservé du numéro de diapositive 46">
            <a:extLst>
              <a:ext uri="{FF2B5EF4-FFF2-40B4-BE49-F238E27FC236}">
                <a16:creationId xmlns:a16="http://schemas.microsoft.com/office/drawing/2014/main" id="{C4E3B4E6-B5A9-C8A2-9147-2C920AA6C4FA}"/>
              </a:ext>
            </a:extLst>
          </p:cNvPr>
          <p:cNvSpPr>
            <a:spLocks noGrp="1" noChangeArrowheads="1"/>
          </p:cNvSpPr>
          <p:nvPr>
            <p:ph type="sldNum" sz="quarter" idx="12"/>
          </p:nvPr>
        </p:nvSpPr>
        <p:spPr/>
        <p:txBody>
          <a:bodyPr/>
          <a:lstStyle>
            <a:lvl1pPr>
              <a:defRPr/>
            </a:lvl1pPr>
          </a:lstStyle>
          <a:p>
            <a:pPr>
              <a:defRPr/>
            </a:pPr>
            <a:fld id="{530138F0-28F7-B84B-A3B7-3C3070E5C5F3}" type="slidenum">
              <a:rPr lang="fr-FR"/>
              <a:pPr>
                <a:defRPr/>
              </a:pPr>
              <a:t>‹N°›</a:t>
            </a:fld>
            <a:endParaRPr lang="fr-FR"/>
          </a:p>
        </p:txBody>
      </p:sp>
    </p:spTree>
    <p:extLst>
      <p:ext uri="{BB962C8B-B14F-4D97-AF65-F5344CB8AC3E}">
        <p14:creationId xmlns:p14="http://schemas.microsoft.com/office/powerpoint/2010/main" val="5731384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4">
            <a:extLst>
              <a:ext uri="{FF2B5EF4-FFF2-40B4-BE49-F238E27FC236}">
                <a16:creationId xmlns:a16="http://schemas.microsoft.com/office/drawing/2014/main" id="{426F7997-5EF5-600E-7CBA-86EAF92EAD2C}"/>
              </a:ext>
            </a:extLst>
          </p:cNvPr>
          <p:cNvSpPr>
            <a:spLocks noGrp="1" noChangeArrowheads="1"/>
          </p:cNvSpPr>
          <p:nvPr>
            <p:ph type="dt" sz="half" idx="10"/>
          </p:nvPr>
        </p:nvSpPr>
        <p:spPr>
          <a:ln/>
        </p:spPr>
        <p:txBody>
          <a:bodyPr/>
          <a:lstStyle>
            <a:lvl1pPr>
              <a:defRPr/>
            </a:lvl1pPr>
          </a:lstStyle>
          <a:p>
            <a:pPr>
              <a:defRPr/>
            </a:pPr>
            <a:r>
              <a:rPr lang="fr-FR"/>
              <a:t>August 2023</a:t>
            </a:r>
          </a:p>
        </p:txBody>
      </p:sp>
      <p:sp>
        <p:nvSpPr>
          <p:cNvPr id="5" name="Rectangle 45">
            <a:extLst>
              <a:ext uri="{FF2B5EF4-FFF2-40B4-BE49-F238E27FC236}">
                <a16:creationId xmlns:a16="http://schemas.microsoft.com/office/drawing/2014/main" id="{743D7DF0-776B-6618-A18A-CE3B6AD29503}"/>
              </a:ext>
            </a:extLst>
          </p:cNvPr>
          <p:cNvSpPr>
            <a:spLocks noGrp="1" noChangeArrowheads="1"/>
          </p:cNvSpPr>
          <p:nvPr>
            <p:ph type="ftr" sz="quarter" idx="11"/>
          </p:nvPr>
        </p:nvSpPr>
        <p:spPr>
          <a:ln/>
        </p:spPr>
        <p:txBody>
          <a:bodyPr/>
          <a:lstStyle>
            <a:lvl1pPr>
              <a:defRPr/>
            </a:lvl1pPr>
          </a:lstStyle>
          <a:p>
            <a:pPr>
              <a:defRPr/>
            </a:pPr>
            <a:r>
              <a:rPr lang="fr-FR"/>
              <a:t>TIPP School </a:t>
            </a:r>
          </a:p>
        </p:txBody>
      </p:sp>
      <p:sp>
        <p:nvSpPr>
          <p:cNvPr id="6" name="Rectangle 46">
            <a:extLst>
              <a:ext uri="{FF2B5EF4-FFF2-40B4-BE49-F238E27FC236}">
                <a16:creationId xmlns:a16="http://schemas.microsoft.com/office/drawing/2014/main" id="{C8845C89-644A-2477-1F05-18B836AA491E}"/>
              </a:ext>
            </a:extLst>
          </p:cNvPr>
          <p:cNvSpPr>
            <a:spLocks noGrp="1" noChangeArrowheads="1"/>
          </p:cNvSpPr>
          <p:nvPr>
            <p:ph type="sldNum" sz="quarter" idx="12"/>
          </p:nvPr>
        </p:nvSpPr>
        <p:spPr>
          <a:ln/>
        </p:spPr>
        <p:txBody>
          <a:bodyPr/>
          <a:lstStyle>
            <a:lvl1pPr>
              <a:defRPr/>
            </a:lvl1pPr>
          </a:lstStyle>
          <a:p>
            <a:pPr>
              <a:defRPr/>
            </a:pPr>
            <a:fld id="{D677279D-5E77-AE4E-A06A-DA955ACD61C6}" type="slidenum">
              <a:rPr lang="fr-FR"/>
              <a:pPr>
                <a:defRPr/>
              </a:pPr>
              <a:t>‹N°›</a:t>
            </a:fld>
            <a:endParaRPr lang="fr-FR"/>
          </a:p>
        </p:txBody>
      </p:sp>
    </p:spTree>
    <p:extLst>
      <p:ext uri="{BB962C8B-B14F-4D97-AF65-F5344CB8AC3E}">
        <p14:creationId xmlns:p14="http://schemas.microsoft.com/office/powerpoint/2010/main" val="10810708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82638" y="4406900"/>
            <a:ext cx="84201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4">
            <a:extLst>
              <a:ext uri="{FF2B5EF4-FFF2-40B4-BE49-F238E27FC236}">
                <a16:creationId xmlns:a16="http://schemas.microsoft.com/office/drawing/2014/main" id="{8D7048D7-C22D-A8D3-EE5B-F8B98EF0DF1B}"/>
              </a:ext>
            </a:extLst>
          </p:cNvPr>
          <p:cNvSpPr>
            <a:spLocks noGrp="1" noChangeArrowheads="1"/>
          </p:cNvSpPr>
          <p:nvPr>
            <p:ph type="dt" sz="half" idx="10"/>
          </p:nvPr>
        </p:nvSpPr>
        <p:spPr>
          <a:ln/>
        </p:spPr>
        <p:txBody>
          <a:bodyPr/>
          <a:lstStyle>
            <a:lvl1pPr>
              <a:defRPr/>
            </a:lvl1pPr>
          </a:lstStyle>
          <a:p>
            <a:pPr>
              <a:defRPr/>
            </a:pPr>
            <a:r>
              <a:rPr lang="fr-FR"/>
              <a:t>August 2023</a:t>
            </a:r>
          </a:p>
        </p:txBody>
      </p:sp>
      <p:sp>
        <p:nvSpPr>
          <p:cNvPr id="5" name="Rectangle 45">
            <a:extLst>
              <a:ext uri="{FF2B5EF4-FFF2-40B4-BE49-F238E27FC236}">
                <a16:creationId xmlns:a16="http://schemas.microsoft.com/office/drawing/2014/main" id="{D637CD0D-4B21-6005-1C54-AC25AC5C5BCE}"/>
              </a:ext>
            </a:extLst>
          </p:cNvPr>
          <p:cNvSpPr>
            <a:spLocks noGrp="1" noChangeArrowheads="1"/>
          </p:cNvSpPr>
          <p:nvPr>
            <p:ph type="ftr" sz="quarter" idx="11"/>
          </p:nvPr>
        </p:nvSpPr>
        <p:spPr>
          <a:ln/>
        </p:spPr>
        <p:txBody>
          <a:bodyPr/>
          <a:lstStyle>
            <a:lvl1pPr>
              <a:defRPr/>
            </a:lvl1pPr>
          </a:lstStyle>
          <a:p>
            <a:pPr>
              <a:defRPr/>
            </a:pPr>
            <a:r>
              <a:rPr lang="fr-FR"/>
              <a:t>TIPP School </a:t>
            </a:r>
          </a:p>
        </p:txBody>
      </p:sp>
      <p:sp>
        <p:nvSpPr>
          <p:cNvPr id="6" name="Rectangle 46">
            <a:extLst>
              <a:ext uri="{FF2B5EF4-FFF2-40B4-BE49-F238E27FC236}">
                <a16:creationId xmlns:a16="http://schemas.microsoft.com/office/drawing/2014/main" id="{0AAA3C4D-EAE8-7672-7065-885925A47A6A}"/>
              </a:ext>
            </a:extLst>
          </p:cNvPr>
          <p:cNvSpPr>
            <a:spLocks noGrp="1" noChangeArrowheads="1"/>
          </p:cNvSpPr>
          <p:nvPr>
            <p:ph type="sldNum" sz="quarter" idx="12"/>
          </p:nvPr>
        </p:nvSpPr>
        <p:spPr>
          <a:ln/>
        </p:spPr>
        <p:txBody>
          <a:bodyPr/>
          <a:lstStyle>
            <a:lvl1pPr>
              <a:defRPr/>
            </a:lvl1pPr>
          </a:lstStyle>
          <a:p>
            <a:pPr>
              <a:defRPr/>
            </a:pPr>
            <a:fld id="{F14FF58D-B2DD-DC4B-A568-5C3A606AB3E6}" type="slidenum">
              <a:rPr lang="fr-FR"/>
              <a:pPr>
                <a:defRPr/>
              </a:pPr>
              <a:t>‹N°›</a:t>
            </a:fld>
            <a:endParaRPr lang="fr-FR"/>
          </a:p>
        </p:txBody>
      </p:sp>
    </p:spTree>
    <p:extLst>
      <p:ext uri="{BB962C8B-B14F-4D97-AF65-F5344CB8AC3E}">
        <p14:creationId xmlns:p14="http://schemas.microsoft.com/office/powerpoint/2010/main" val="36572830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152400" y="1125538"/>
            <a:ext cx="3775075"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079875" y="1125538"/>
            <a:ext cx="3776663"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4">
            <a:extLst>
              <a:ext uri="{FF2B5EF4-FFF2-40B4-BE49-F238E27FC236}">
                <a16:creationId xmlns:a16="http://schemas.microsoft.com/office/drawing/2014/main" id="{CB27A175-1533-CBA0-D93D-186C7084BC58}"/>
              </a:ext>
            </a:extLst>
          </p:cNvPr>
          <p:cNvSpPr>
            <a:spLocks noGrp="1" noChangeArrowheads="1"/>
          </p:cNvSpPr>
          <p:nvPr>
            <p:ph type="dt" sz="half" idx="10"/>
          </p:nvPr>
        </p:nvSpPr>
        <p:spPr>
          <a:ln/>
        </p:spPr>
        <p:txBody>
          <a:bodyPr/>
          <a:lstStyle>
            <a:lvl1pPr>
              <a:defRPr/>
            </a:lvl1pPr>
          </a:lstStyle>
          <a:p>
            <a:pPr>
              <a:defRPr/>
            </a:pPr>
            <a:r>
              <a:rPr lang="fr-FR"/>
              <a:t>August 2023</a:t>
            </a:r>
          </a:p>
        </p:txBody>
      </p:sp>
      <p:sp>
        <p:nvSpPr>
          <p:cNvPr id="6" name="Rectangle 45">
            <a:extLst>
              <a:ext uri="{FF2B5EF4-FFF2-40B4-BE49-F238E27FC236}">
                <a16:creationId xmlns:a16="http://schemas.microsoft.com/office/drawing/2014/main" id="{1B9F1D6C-ABA4-2AE2-F6A6-4D46C43931E4}"/>
              </a:ext>
            </a:extLst>
          </p:cNvPr>
          <p:cNvSpPr>
            <a:spLocks noGrp="1" noChangeArrowheads="1"/>
          </p:cNvSpPr>
          <p:nvPr>
            <p:ph type="ftr" sz="quarter" idx="11"/>
          </p:nvPr>
        </p:nvSpPr>
        <p:spPr>
          <a:ln/>
        </p:spPr>
        <p:txBody>
          <a:bodyPr/>
          <a:lstStyle>
            <a:lvl1pPr>
              <a:defRPr/>
            </a:lvl1pPr>
          </a:lstStyle>
          <a:p>
            <a:pPr>
              <a:defRPr/>
            </a:pPr>
            <a:r>
              <a:rPr lang="fr-FR"/>
              <a:t>TIPP School </a:t>
            </a:r>
          </a:p>
        </p:txBody>
      </p:sp>
      <p:sp>
        <p:nvSpPr>
          <p:cNvPr id="7" name="Rectangle 46">
            <a:extLst>
              <a:ext uri="{FF2B5EF4-FFF2-40B4-BE49-F238E27FC236}">
                <a16:creationId xmlns:a16="http://schemas.microsoft.com/office/drawing/2014/main" id="{8B012D44-230A-A7C4-C270-C0531734E17C}"/>
              </a:ext>
            </a:extLst>
          </p:cNvPr>
          <p:cNvSpPr>
            <a:spLocks noGrp="1" noChangeArrowheads="1"/>
          </p:cNvSpPr>
          <p:nvPr>
            <p:ph type="sldNum" sz="quarter" idx="12"/>
          </p:nvPr>
        </p:nvSpPr>
        <p:spPr>
          <a:ln/>
        </p:spPr>
        <p:txBody>
          <a:bodyPr/>
          <a:lstStyle>
            <a:lvl1pPr>
              <a:defRPr/>
            </a:lvl1pPr>
          </a:lstStyle>
          <a:p>
            <a:pPr>
              <a:defRPr/>
            </a:pPr>
            <a:fld id="{1CE2BBDC-A227-1548-AADA-FF52D6960318}" type="slidenum">
              <a:rPr lang="fr-FR"/>
              <a:pPr>
                <a:defRPr/>
              </a:pPr>
              <a:t>‹N°›</a:t>
            </a:fld>
            <a:endParaRPr lang="fr-FR"/>
          </a:p>
        </p:txBody>
      </p:sp>
    </p:spTree>
    <p:extLst>
      <p:ext uri="{BB962C8B-B14F-4D97-AF65-F5344CB8AC3E}">
        <p14:creationId xmlns:p14="http://schemas.microsoft.com/office/powerpoint/2010/main" val="18743941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95300" y="274638"/>
            <a:ext cx="8915400" cy="1143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4">
            <a:extLst>
              <a:ext uri="{FF2B5EF4-FFF2-40B4-BE49-F238E27FC236}">
                <a16:creationId xmlns:a16="http://schemas.microsoft.com/office/drawing/2014/main" id="{175F73F6-C2A5-CDE6-084D-6AA953DD2C6A}"/>
              </a:ext>
            </a:extLst>
          </p:cNvPr>
          <p:cNvSpPr>
            <a:spLocks noGrp="1" noChangeArrowheads="1"/>
          </p:cNvSpPr>
          <p:nvPr>
            <p:ph type="dt" sz="half" idx="10"/>
          </p:nvPr>
        </p:nvSpPr>
        <p:spPr>
          <a:ln/>
        </p:spPr>
        <p:txBody>
          <a:bodyPr/>
          <a:lstStyle>
            <a:lvl1pPr>
              <a:defRPr/>
            </a:lvl1pPr>
          </a:lstStyle>
          <a:p>
            <a:pPr>
              <a:defRPr/>
            </a:pPr>
            <a:r>
              <a:rPr lang="fr-FR"/>
              <a:t>August 2023</a:t>
            </a:r>
          </a:p>
        </p:txBody>
      </p:sp>
      <p:sp>
        <p:nvSpPr>
          <p:cNvPr id="8" name="Rectangle 45">
            <a:extLst>
              <a:ext uri="{FF2B5EF4-FFF2-40B4-BE49-F238E27FC236}">
                <a16:creationId xmlns:a16="http://schemas.microsoft.com/office/drawing/2014/main" id="{6D88FED7-57B2-410E-D874-D870E1730A74}"/>
              </a:ext>
            </a:extLst>
          </p:cNvPr>
          <p:cNvSpPr>
            <a:spLocks noGrp="1" noChangeArrowheads="1"/>
          </p:cNvSpPr>
          <p:nvPr>
            <p:ph type="ftr" sz="quarter" idx="11"/>
          </p:nvPr>
        </p:nvSpPr>
        <p:spPr>
          <a:ln/>
        </p:spPr>
        <p:txBody>
          <a:bodyPr/>
          <a:lstStyle>
            <a:lvl1pPr>
              <a:defRPr/>
            </a:lvl1pPr>
          </a:lstStyle>
          <a:p>
            <a:pPr>
              <a:defRPr/>
            </a:pPr>
            <a:r>
              <a:rPr lang="fr-FR"/>
              <a:t>TIPP School </a:t>
            </a:r>
          </a:p>
        </p:txBody>
      </p:sp>
      <p:sp>
        <p:nvSpPr>
          <p:cNvPr id="9" name="Rectangle 46">
            <a:extLst>
              <a:ext uri="{FF2B5EF4-FFF2-40B4-BE49-F238E27FC236}">
                <a16:creationId xmlns:a16="http://schemas.microsoft.com/office/drawing/2014/main" id="{353346E5-4396-6659-751D-F00C134B07DD}"/>
              </a:ext>
            </a:extLst>
          </p:cNvPr>
          <p:cNvSpPr>
            <a:spLocks noGrp="1" noChangeArrowheads="1"/>
          </p:cNvSpPr>
          <p:nvPr>
            <p:ph type="sldNum" sz="quarter" idx="12"/>
          </p:nvPr>
        </p:nvSpPr>
        <p:spPr>
          <a:ln/>
        </p:spPr>
        <p:txBody>
          <a:bodyPr/>
          <a:lstStyle>
            <a:lvl1pPr>
              <a:defRPr/>
            </a:lvl1pPr>
          </a:lstStyle>
          <a:p>
            <a:pPr>
              <a:defRPr/>
            </a:pPr>
            <a:fld id="{A1391AA7-C5F6-1145-91E6-4EF9C0A32234}" type="slidenum">
              <a:rPr lang="fr-FR"/>
              <a:pPr>
                <a:defRPr/>
              </a:pPr>
              <a:t>‹N°›</a:t>
            </a:fld>
            <a:endParaRPr lang="fr-FR"/>
          </a:p>
        </p:txBody>
      </p:sp>
    </p:spTree>
    <p:extLst>
      <p:ext uri="{BB962C8B-B14F-4D97-AF65-F5344CB8AC3E}">
        <p14:creationId xmlns:p14="http://schemas.microsoft.com/office/powerpoint/2010/main" val="21425802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Rectangle 44">
            <a:extLst>
              <a:ext uri="{FF2B5EF4-FFF2-40B4-BE49-F238E27FC236}">
                <a16:creationId xmlns:a16="http://schemas.microsoft.com/office/drawing/2014/main" id="{3F24C3A3-3654-BCE5-A1D5-8AC82AAAB29C}"/>
              </a:ext>
            </a:extLst>
          </p:cNvPr>
          <p:cNvSpPr>
            <a:spLocks noGrp="1" noChangeArrowheads="1"/>
          </p:cNvSpPr>
          <p:nvPr>
            <p:ph type="dt" sz="half" idx="10"/>
          </p:nvPr>
        </p:nvSpPr>
        <p:spPr>
          <a:ln/>
        </p:spPr>
        <p:txBody>
          <a:bodyPr/>
          <a:lstStyle>
            <a:lvl1pPr>
              <a:defRPr/>
            </a:lvl1pPr>
          </a:lstStyle>
          <a:p>
            <a:pPr>
              <a:defRPr/>
            </a:pPr>
            <a:r>
              <a:rPr lang="fr-FR"/>
              <a:t>August 2023</a:t>
            </a:r>
          </a:p>
        </p:txBody>
      </p:sp>
      <p:sp>
        <p:nvSpPr>
          <p:cNvPr id="4" name="Rectangle 45">
            <a:extLst>
              <a:ext uri="{FF2B5EF4-FFF2-40B4-BE49-F238E27FC236}">
                <a16:creationId xmlns:a16="http://schemas.microsoft.com/office/drawing/2014/main" id="{B1B52729-F72E-1927-34FD-928831CFB7DF}"/>
              </a:ext>
            </a:extLst>
          </p:cNvPr>
          <p:cNvSpPr>
            <a:spLocks noGrp="1" noChangeArrowheads="1"/>
          </p:cNvSpPr>
          <p:nvPr>
            <p:ph type="ftr" sz="quarter" idx="11"/>
          </p:nvPr>
        </p:nvSpPr>
        <p:spPr>
          <a:ln/>
        </p:spPr>
        <p:txBody>
          <a:bodyPr/>
          <a:lstStyle>
            <a:lvl1pPr>
              <a:defRPr/>
            </a:lvl1pPr>
          </a:lstStyle>
          <a:p>
            <a:pPr>
              <a:defRPr/>
            </a:pPr>
            <a:r>
              <a:rPr lang="fr-FR"/>
              <a:t>TIPP School </a:t>
            </a:r>
          </a:p>
        </p:txBody>
      </p:sp>
      <p:sp>
        <p:nvSpPr>
          <p:cNvPr id="5" name="Rectangle 46">
            <a:extLst>
              <a:ext uri="{FF2B5EF4-FFF2-40B4-BE49-F238E27FC236}">
                <a16:creationId xmlns:a16="http://schemas.microsoft.com/office/drawing/2014/main" id="{252792D0-927E-9BF9-60FC-A59419CAA309}"/>
              </a:ext>
            </a:extLst>
          </p:cNvPr>
          <p:cNvSpPr>
            <a:spLocks noGrp="1" noChangeArrowheads="1"/>
          </p:cNvSpPr>
          <p:nvPr>
            <p:ph type="sldNum" sz="quarter" idx="12"/>
          </p:nvPr>
        </p:nvSpPr>
        <p:spPr>
          <a:ln/>
        </p:spPr>
        <p:txBody>
          <a:bodyPr/>
          <a:lstStyle>
            <a:lvl1pPr>
              <a:defRPr/>
            </a:lvl1pPr>
          </a:lstStyle>
          <a:p>
            <a:pPr>
              <a:defRPr/>
            </a:pPr>
            <a:fld id="{3C7E6DBB-D742-7F47-BFEE-06DB562EBA2C}" type="slidenum">
              <a:rPr lang="fr-FR"/>
              <a:pPr>
                <a:defRPr/>
              </a:pPr>
              <a:t>‹N°›</a:t>
            </a:fld>
            <a:endParaRPr lang="fr-FR"/>
          </a:p>
        </p:txBody>
      </p:sp>
    </p:spTree>
    <p:extLst>
      <p:ext uri="{BB962C8B-B14F-4D97-AF65-F5344CB8AC3E}">
        <p14:creationId xmlns:p14="http://schemas.microsoft.com/office/powerpoint/2010/main" val="39056709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CB607552-78D7-BDDC-CC72-91B25E9AFE04}"/>
              </a:ext>
            </a:extLst>
          </p:cNvPr>
          <p:cNvSpPr>
            <a:spLocks noGrp="1" noChangeArrowheads="1"/>
          </p:cNvSpPr>
          <p:nvPr>
            <p:ph type="dt" sz="half" idx="10"/>
          </p:nvPr>
        </p:nvSpPr>
        <p:spPr>
          <a:ln/>
        </p:spPr>
        <p:txBody>
          <a:bodyPr/>
          <a:lstStyle>
            <a:lvl1pPr>
              <a:defRPr/>
            </a:lvl1pPr>
          </a:lstStyle>
          <a:p>
            <a:pPr>
              <a:defRPr/>
            </a:pPr>
            <a:r>
              <a:rPr lang="fr-FR"/>
              <a:t>August 2023</a:t>
            </a:r>
          </a:p>
        </p:txBody>
      </p:sp>
      <p:sp>
        <p:nvSpPr>
          <p:cNvPr id="3" name="Rectangle 45">
            <a:extLst>
              <a:ext uri="{FF2B5EF4-FFF2-40B4-BE49-F238E27FC236}">
                <a16:creationId xmlns:a16="http://schemas.microsoft.com/office/drawing/2014/main" id="{97976E11-6F7F-3585-1925-8F9BC7342EB4}"/>
              </a:ext>
            </a:extLst>
          </p:cNvPr>
          <p:cNvSpPr>
            <a:spLocks noGrp="1" noChangeArrowheads="1"/>
          </p:cNvSpPr>
          <p:nvPr>
            <p:ph type="ftr" sz="quarter" idx="11"/>
          </p:nvPr>
        </p:nvSpPr>
        <p:spPr>
          <a:ln/>
        </p:spPr>
        <p:txBody>
          <a:bodyPr/>
          <a:lstStyle>
            <a:lvl1pPr>
              <a:defRPr/>
            </a:lvl1pPr>
          </a:lstStyle>
          <a:p>
            <a:pPr>
              <a:defRPr/>
            </a:pPr>
            <a:r>
              <a:rPr lang="fr-FR"/>
              <a:t>TIPP School </a:t>
            </a:r>
          </a:p>
        </p:txBody>
      </p:sp>
      <p:sp>
        <p:nvSpPr>
          <p:cNvPr id="4" name="Rectangle 46">
            <a:extLst>
              <a:ext uri="{FF2B5EF4-FFF2-40B4-BE49-F238E27FC236}">
                <a16:creationId xmlns:a16="http://schemas.microsoft.com/office/drawing/2014/main" id="{1F5EED3A-AD7E-CE98-9CB6-BF1F497B1A2F}"/>
              </a:ext>
            </a:extLst>
          </p:cNvPr>
          <p:cNvSpPr>
            <a:spLocks noGrp="1" noChangeArrowheads="1"/>
          </p:cNvSpPr>
          <p:nvPr>
            <p:ph type="sldNum" sz="quarter" idx="12"/>
          </p:nvPr>
        </p:nvSpPr>
        <p:spPr>
          <a:ln/>
        </p:spPr>
        <p:txBody>
          <a:bodyPr/>
          <a:lstStyle>
            <a:lvl1pPr>
              <a:defRPr/>
            </a:lvl1pPr>
          </a:lstStyle>
          <a:p>
            <a:pPr>
              <a:defRPr/>
            </a:pPr>
            <a:fld id="{443542B3-F394-9041-AE1C-9776DB8454F1}" type="slidenum">
              <a:rPr lang="fr-FR"/>
              <a:pPr>
                <a:defRPr/>
              </a:pPr>
              <a:t>‹N°›</a:t>
            </a:fld>
            <a:endParaRPr lang="fr-FR"/>
          </a:p>
        </p:txBody>
      </p:sp>
    </p:spTree>
    <p:extLst>
      <p:ext uri="{BB962C8B-B14F-4D97-AF65-F5344CB8AC3E}">
        <p14:creationId xmlns:p14="http://schemas.microsoft.com/office/powerpoint/2010/main" val="28968321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95300" y="273050"/>
            <a:ext cx="3259138"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4">
            <a:extLst>
              <a:ext uri="{FF2B5EF4-FFF2-40B4-BE49-F238E27FC236}">
                <a16:creationId xmlns:a16="http://schemas.microsoft.com/office/drawing/2014/main" id="{A272F95A-0238-B010-7689-1572EA48C147}"/>
              </a:ext>
            </a:extLst>
          </p:cNvPr>
          <p:cNvSpPr>
            <a:spLocks noGrp="1" noChangeArrowheads="1"/>
          </p:cNvSpPr>
          <p:nvPr>
            <p:ph type="dt" sz="half" idx="10"/>
          </p:nvPr>
        </p:nvSpPr>
        <p:spPr>
          <a:ln/>
        </p:spPr>
        <p:txBody>
          <a:bodyPr/>
          <a:lstStyle>
            <a:lvl1pPr>
              <a:defRPr/>
            </a:lvl1pPr>
          </a:lstStyle>
          <a:p>
            <a:pPr>
              <a:defRPr/>
            </a:pPr>
            <a:r>
              <a:rPr lang="fr-FR"/>
              <a:t>August 2023</a:t>
            </a:r>
          </a:p>
        </p:txBody>
      </p:sp>
      <p:sp>
        <p:nvSpPr>
          <p:cNvPr id="6" name="Rectangle 45">
            <a:extLst>
              <a:ext uri="{FF2B5EF4-FFF2-40B4-BE49-F238E27FC236}">
                <a16:creationId xmlns:a16="http://schemas.microsoft.com/office/drawing/2014/main" id="{63460331-D2CE-5D2C-9FB6-9D0C573C7985}"/>
              </a:ext>
            </a:extLst>
          </p:cNvPr>
          <p:cNvSpPr>
            <a:spLocks noGrp="1" noChangeArrowheads="1"/>
          </p:cNvSpPr>
          <p:nvPr>
            <p:ph type="ftr" sz="quarter" idx="11"/>
          </p:nvPr>
        </p:nvSpPr>
        <p:spPr>
          <a:ln/>
        </p:spPr>
        <p:txBody>
          <a:bodyPr/>
          <a:lstStyle>
            <a:lvl1pPr>
              <a:defRPr/>
            </a:lvl1pPr>
          </a:lstStyle>
          <a:p>
            <a:pPr>
              <a:defRPr/>
            </a:pPr>
            <a:r>
              <a:rPr lang="fr-FR"/>
              <a:t>TIPP School </a:t>
            </a:r>
          </a:p>
        </p:txBody>
      </p:sp>
      <p:sp>
        <p:nvSpPr>
          <p:cNvPr id="7" name="Rectangle 46">
            <a:extLst>
              <a:ext uri="{FF2B5EF4-FFF2-40B4-BE49-F238E27FC236}">
                <a16:creationId xmlns:a16="http://schemas.microsoft.com/office/drawing/2014/main" id="{BB6F17C5-DA03-E566-C8CC-9248DEE686FD}"/>
              </a:ext>
            </a:extLst>
          </p:cNvPr>
          <p:cNvSpPr>
            <a:spLocks noGrp="1" noChangeArrowheads="1"/>
          </p:cNvSpPr>
          <p:nvPr>
            <p:ph type="sldNum" sz="quarter" idx="12"/>
          </p:nvPr>
        </p:nvSpPr>
        <p:spPr>
          <a:ln/>
        </p:spPr>
        <p:txBody>
          <a:bodyPr/>
          <a:lstStyle>
            <a:lvl1pPr>
              <a:defRPr/>
            </a:lvl1pPr>
          </a:lstStyle>
          <a:p>
            <a:pPr>
              <a:defRPr/>
            </a:pPr>
            <a:fld id="{4F4F31AC-01B4-E54D-85CB-B363CA758681}" type="slidenum">
              <a:rPr lang="fr-FR"/>
              <a:pPr>
                <a:defRPr/>
              </a:pPr>
              <a:t>‹N°›</a:t>
            </a:fld>
            <a:endParaRPr lang="fr-FR"/>
          </a:p>
        </p:txBody>
      </p:sp>
    </p:spTree>
    <p:extLst>
      <p:ext uri="{BB962C8B-B14F-4D97-AF65-F5344CB8AC3E}">
        <p14:creationId xmlns:p14="http://schemas.microsoft.com/office/powerpoint/2010/main" val="1702128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941513" y="4800600"/>
            <a:ext cx="59436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4">
            <a:extLst>
              <a:ext uri="{FF2B5EF4-FFF2-40B4-BE49-F238E27FC236}">
                <a16:creationId xmlns:a16="http://schemas.microsoft.com/office/drawing/2014/main" id="{C0335A85-00A7-F5F2-702D-E1CDFE304CF7}"/>
              </a:ext>
            </a:extLst>
          </p:cNvPr>
          <p:cNvSpPr>
            <a:spLocks noGrp="1" noChangeArrowheads="1"/>
          </p:cNvSpPr>
          <p:nvPr>
            <p:ph type="dt" sz="half" idx="10"/>
          </p:nvPr>
        </p:nvSpPr>
        <p:spPr>
          <a:ln/>
        </p:spPr>
        <p:txBody>
          <a:bodyPr/>
          <a:lstStyle>
            <a:lvl1pPr>
              <a:defRPr/>
            </a:lvl1pPr>
          </a:lstStyle>
          <a:p>
            <a:pPr>
              <a:defRPr/>
            </a:pPr>
            <a:r>
              <a:rPr lang="fr-FR"/>
              <a:t>August 2023</a:t>
            </a:r>
          </a:p>
        </p:txBody>
      </p:sp>
      <p:sp>
        <p:nvSpPr>
          <p:cNvPr id="6" name="Rectangle 45">
            <a:extLst>
              <a:ext uri="{FF2B5EF4-FFF2-40B4-BE49-F238E27FC236}">
                <a16:creationId xmlns:a16="http://schemas.microsoft.com/office/drawing/2014/main" id="{BE0F63BE-2B62-AE55-4C0A-CA8833BF1487}"/>
              </a:ext>
            </a:extLst>
          </p:cNvPr>
          <p:cNvSpPr>
            <a:spLocks noGrp="1" noChangeArrowheads="1"/>
          </p:cNvSpPr>
          <p:nvPr>
            <p:ph type="ftr" sz="quarter" idx="11"/>
          </p:nvPr>
        </p:nvSpPr>
        <p:spPr>
          <a:ln/>
        </p:spPr>
        <p:txBody>
          <a:bodyPr/>
          <a:lstStyle>
            <a:lvl1pPr>
              <a:defRPr/>
            </a:lvl1pPr>
          </a:lstStyle>
          <a:p>
            <a:pPr>
              <a:defRPr/>
            </a:pPr>
            <a:r>
              <a:rPr lang="fr-FR"/>
              <a:t>TIPP School </a:t>
            </a:r>
          </a:p>
        </p:txBody>
      </p:sp>
      <p:sp>
        <p:nvSpPr>
          <p:cNvPr id="7" name="Rectangle 46">
            <a:extLst>
              <a:ext uri="{FF2B5EF4-FFF2-40B4-BE49-F238E27FC236}">
                <a16:creationId xmlns:a16="http://schemas.microsoft.com/office/drawing/2014/main" id="{683342BC-8197-005E-B8CC-2973BC8E30BB}"/>
              </a:ext>
            </a:extLst>
          </p:cNvPr>
          <p:cNvSpPr>
            <a:spLocks noGrp="1" noChangeArrowheads="1"/>
          </p:cNvSpPr>
          <p:nvPr>
            <p:ph type="sldNum" sz="quarter" idx="12"/>
          </p:nvPr>
        </p:nvSpPr>
        <p:spPr>
          <a:ln/>
        </p:spPr>
        <p:txBody>
          <a:bodyPr/>
          <a:lstStyle>
            <a:lvl1pPr>
              <a:defRPr/>
            </a:lvl1pPr>
          </a:lstStyle>
          <a:p>
            <a:pPr>
              <a:defRPr/>
            </a:pPr>
            <a:fld id="{7E1D33E0-DDBE-8C4E-ADBD-F759EBFCFEC9}" type="slidenum">
              <a:rPr lang="fr-FR"/>
              <a:pPr>
                <a:defRPr/>
              </a:pPr>
              <a:t>‹N°›</a:t>
            </a:fld>
            <a:endParaRPr lang="fr-FR"/>
          </a:p>
        </p:txBody>
      </p:sp>
    </p:spTree>
    <p:extLst>
      <p:ext uri="{BB962C8B-B14F-4D97-AF65-F5344CB8AC3E}">
        <p14:creationId xmlns:p14="http://schemas.microsoft.com/office/powerpoint/2010/main" val="606313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Rectangle 44">
            <a:extLst>
              <a:ext uri="{FF2B5EF4-FFF2-40B4-BE49-F238E27FC236}">
                <a16:creationId xmlns:a16="http://schemas.microsoft.com/office/drawing/2014/main" id="{664CAD0E-E901-C1F1-4D97-483A53580C68}"/>
              </a:ext>
            </a:extLst>
          </p:cNvPr>
          <p:cNvSpPr>
            <a:spLocks noGrp="1" noChangeArrowheads="1"/>
          </p:cNvSpPr>
          <p:nvPr>
            <p:ph type="dt" sz="half" idx="10"/>
          </p:nvPr>
        </p:nvSpPr>
        <p:spPr>
          <a:ln/>
        </p:spPr>
        <p:txBody>
          <a:bodyPr/>
          <a:lstStyle>
            <a:lvl1pPr>
              <a:defRPr/>
            </a:lvl1pPr>
          </a:lstStyle>
          <a:p>
            <a:pPr>
              <a:defRPr/>
            </a:pPr>
            <a:r>
              <a:rPr lang="fr-FR"/>
              <a:t>August 2023</a:t>
            </a:r>
          </a:p>
        </p:txBody>
      </p:sp>
      <p:sp>
        <p:nvSpPr>
          <p:cNvPr id="4" name="Rectangle 45">
            <a:extLst>
              <a:ext uri="{FF2B5EF4-FFF2-40B4-BE49-F238E27FC236}">
                <a16:creationId xmlns:a16="http://schemas.microsoft.com/office/drawing/2014/main" id="{DBC93DA2-8E13-E594-F36C-7EBF02D73521}"/>
              </a:ext>
            </a:extLst>
          </p:cNvPr>
          <p:cNvSpPr>
            <a:spLocks noGrp="1" noChangeArrowheads="1"/>
          </p:cNvSpPr>
          <p:nvPr>
            <p:ph type="ftr" sz="quarter" idx="11"/>
          </p:nvPr>
        </p:nvSpPr>
        <p:spPr>
          <a:ln/>
        </p:spPr>
        <p:txBody>
          <a:bodyPr/>
          <a:lstStyle>
            <a:lvl1pPr>
              <a:defRPr/>
            </a:lvl1pPr>
          </a:lstStyle>
          <a:p>
            <a:pPr>
              <a:defRPr/>
            </a:pPr>
            <a:r>
              <a:rPr lang="fr-FR"/>
              <a:t>TIPP School </a:t>
            </a:r>
          </a:p>
        </p:txBody>
      </p:sp>
      <p:sp>
        <p:nvSpPr>
          <p:cNvPr id="5" name="Rectangle 46">
            <a:extLst>
              <a:ext uri="{FF2B5EF4-FFF2-40B4-BE49-F238E27FC236}">
                <a16:creationId xmlns:a16="http://schemas.microsoft.com/office/drawing/2014/main" id="{727D3A59-32C9-CFFF-100C-B18DBA5BC173}"/>
              </a:ext>
            </a:extLst>
          </p:cNvPr>
          <p:cNvSpPr>
            <a:spLocks noGrp="1" noChangeArrowheads="1"/>
          </p:cNvSpPr>
          <p:nvPr>
            <p:ph type="sldNum" sz="quarter" idx="12"/>
          </p:nvPr>
        </p:nvSpPr>
        <p:spPr>
          <a:ln/>
        </p:spPr>
        <p:txBody>
          <a:bodyPr/>
          <a:lstStyle>
            <a:lvl1pPr>
              <a:defRPr/>
            </a:lvl1pPr>
          </a:lstStyle>
          <a:p>
            <a:pPr>
              <a:defRPr/>
            </a:pPr>
            <a:fld id="{24AA8631-4774-B049-B90A-4D2F9CB0C8BF}" type="slidenum">
              <a:rPr lang="fr-FR" altLang="fr-FR"/>
              <a:pPr>
                <a:defRPr/>
              </a:pPr>
              <a:t>‹N°›</a:t>
            </a:fld>
            <a:endParaRPr lang="fr-FR" altLang="fr-FR"/>
          </a:p>
        </p:txBody>
      </p:sp>
    </p:spTree>
    <p:extLst>
      <p:ext uri="{BB962C8B-B14F-4D97-AF65-F5344CB8AC3E}">
        <p14:creationId xmlns:p14="http://schemas.microsoft.com/office/powerpoint/2010/main" val="30537517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4">
            <a:extLst>
              <a:ext uri="{FF2B5EF4-FFF2-40B4-BE49-F238E27FC236}">
                <a16:creationId xmlns:a16="http://schemas.microsoft.com/office/drawing/2014/main" id="{CFA60CB1-45B0-04AC-1707-6D9C5657CB2A}"/>
              </a:ext>
            </a:extLst>
          </p:cNvPr>
          <p:cNvSpPr>
            <a:spLocks noGrp="1" noChangeArrowheads="1"/>
          </p:cNvSpPr>
          <p:nvPr>
            <p:ph type="dt" sz="half" idx="10"/>
          </p:nvPr>
        </p:nvSpPr>
        <p:spPr>
          <a:ln/>
        </p:spPr>
        <p:txBody>
          <a:bodyPr/>
          <a:lstStyle>
            <a:lvl1pPr>
              <a:defRPr/>
            </a:lvl1pPr>
          </a:lstStyle>
          <a:p>
            <a:pPr>
              <a:defRPr/>
            </a:pPr>
            <a:r>
              <a:rPr lang="fr-FR"/>
              <a:t>August 2023</a:t>
            </a:r>
          </a:p>
        </p:txBody>
      </p:sp>
      <p:sp>
        <p:nvSpPr>
          <p:cNvPr id="5" name="Rectangle 45">
            <a:extLst>
              <a:ext uri="{FF2B5EF4-FFF2-40B4-BE49-F238E27FC236}">
                <a16:creationId xmlns:a16="http://schemas.microsoft.com/office/drawing/2014/main" id="{EE52BE8B-0544-7BCC-272B-717814343552}"/>
              </a:ext>
            </a:extLst>
          </p:cNvPr>
          <p:cNvSpPr>
            <a:spLocks noGrp="1" noChangeArrowheads="1"/>
          </p:cNvSpPr>
          <p:nvPr>
            <p:ph type="ftr" sz="quarter" idx="11"/>
          </p:nvPr>
        </p:nvSpPr>
        <p:spPr>
          <a:ln/>
        </p:spPr>
        <p:txBody>
          <a:bodyPr/>
          <a:lstStyle>
            <a:lvl1pPr>
              <a:defRPr/>
            </a:lvl1pPr>
          </a:lstStyle>
          <a:p>
            <a:pPr>
              <a:defRPr/>
            </a:pPr>
            <a:r>
              <a:rPr lang="fr-FR"/>
              <a:t>TIPP School </a:t>
            </a:r>
          </a:p>
        </p:txBody>
      </p:sp>
      <p:sp>
        <p:nvSpPr>
          <p:cNvPr id="6" name="Rectangle 46">
            <a:extLst>
              <a:ext uri="{FF2B5EF4-FFF2-40B4-BE49-F238E27FC236}">
                <a16:creationId xmlns:a16="http://schemas.microsoft.com/office/drawing/2014/main" id="{4813754B-197B-C434-6467-175B450CFFFB}"/>
              </a:ext>
            </a:extLst>
          </p:cNvPr>
          <p:cNvSpPr>
            <a:spLocks noGrp="1" noChangeArrowheads="1"/>
          </p:cNvSpPr>
          <p:nvPr>
            <p:ph type="sldNum" sz="quarter" idx="12"/>
          </p:nvPr>
        </p:nvSpPr>
        <p:spPr>
          <a:ln/>
        </p:spPr>
        <p:txBody>
          <a:bodyPr/>
          <a:lstStyle>
            <a:lvl1pPr>
              <a:defRPr/>
            </a:lvl1pPr>
          </a:lstStyle>
          <a:p>
            <a:pPr>
              <a:defRPr/>
            </a:pPr>
            <a:fld id="{207F08B4-29C4-F646-82FA-16482D1F1C8F}" type="slidenum">
              <a:rPr lang="fr-FR"/>
              <a:pPr>
                <a:defRPr/>
              </a:pPr>
              <a:t>‹N°›</a:t>
            </a:fld>
            <a:endParaRPr lang="fr-FR"/>
          </a:p>
        </p:txBody>
      </p:sp>
    </p:spTree>
    <p:extLst>
      <p:ext uri="{BB962C8B-B14F-4D97-AF65-F5344CB8AC3E}">
        <p14:creationId xmlns:p14="http://schemas.microsoft.com/office/powerpoint/2010/main" val="6578956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453188" y="0"/>
            <a:ext cx="2100262" cy="5656263"/>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152400" y="0"/>
            <a:ext cx="6148388" cy="5656263"/>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4">
            <a:extLst>
              <a:ext uri="{FF2B5EF4-FFF2-40B4-BE49-F238E27FC236}">
                <a16:creationId xmlns:a16="http://schemas.microsoft.com/office/drawing/2014/main" id="{D74B7EC4-42AE-8331-AFD9-847E711F8EE6}"/>
              </a:ext>
            </a:extLst>
          </p:cNvPr>
          <p:cNvSpPr>
            <a:spLocks noGrp="1" noChangeArrowheads="1"/>
          </p:cNvSpPr>
          <p:nvPr>
            <p:ph type="dt" sz="half" idx="10"/>
          </p:nvPr>
        </p:nvSpPr>
        <p:spPr>
          <a:ln/>
        </p:spPr>
        <p:txBody>
          <a:bodyPr/>
          <a:lstStyle>
            <a:lvl1pPr>
              <a:defRPr/>
            </a:lvl1pPr>
          </a:lstStyle>
          <a:p>
            <a:pPr>
              <a:defRPr/>
            </a:pPr>
            <a:r>
              <a:rPr lang="fr-FR"/>
              <a:t>August 2023</a:t>
            </a:r>
          </a:p>
        </p:txBody>
      </p:sp>
      <p:sp>
        <p:nvSpPr>
          <p:cNvPr id="5" name="Rectangle 45">
            <a:extLst>
              <a:ext uri="{FF2B5EF4-FFF2-40B4-BE49-F238E27FC236}">
                <a16:creationId xmlns:a16="http://schemas.microsoft.com/office/drawing/2014/main" id="{8972AA64-0840-BF53-572A-3EDA29B94F80}"/>
              </a:ext>
            </a:extLst>
          </p:cNvPr>
          <p:cNvSpPr>
            <a:spLocks noGrp="1" noChangeArrowheads="1"/>
          </p:cNvSpPr>
          <p:nvPr>
            <p:ph type="ftr" sz="quarter" idx="11"/>
          </p:nvPr>
        </p:nvSpPr>
        <p:spPr>
          <a:ln/>
        </p:spPr>
        <p:txBody>
          <a:bodyPr/>
          <a:lstStyle>
            <a:lvl1pPr>
              <a:defRPr/>
            </a:lvl1pPr>
          </a:lstStyle>
          <a:p>
            <a:pPr>
              <a:defRPr/>
            </a:pPr>
            <a:r>
              <a:rPr lang="fr-FR"/>
              <a:t>TIPP School </a:t>
            </a:r>
          </a:p>
        </p:txBody>
      </p:sp>
      <p:sp>
        <p:nvSpPr>
          <p:cNvPr id="6" name="Rectangle 46">
            <a:extLst>
              <a:ext uri="{FF2B5EF4-FFF2-40B4-BE49-F238E27FC236}">
                <a16:creationId xmlns:a16="http://schemas.microsoft.com/office/drawing/2014/main" id="{5AA7BC09-1F0D-5121-0F05-821C1FFC571C}"/>
              </a:ext>
            </a:extLst>
          </p:cNvPr>
          <p:cNvSpPr>
            <a:spLocks noGrp="1" noChangeArrowheads="1"/>
          </p:cNvSpPr>
          <p:nvPr>
            <p:ph type="sldNum" sz="quarter" idx="12"/>
          </p:nvPr>
        </p:nvSpPr>
        <p:spPr>
          <a:ln/>
        </p:spPr>
        <p:txBody>
          <a:bodyPr/>
          <a:lstStyle>
            <a:lvl1pPr>
              <a:defRPr/>
            </a:lvl1pPr>
          </a:lstStyle>
          <a:p>
            <a:pPr>
              <a:defRPr/>
            </a:pPr>
            <a:fld id="{A4BD9849-ED70-7242-A381-40838EBBF9C5}" type="slidenum">
              <a:rPr lang="fr-FR"/>
              <a:pPr>
                <a:defRPr/>
              </a:pPr>
              <a:t>‹N°›</a:t>
            </a:fld>
            <a:endParaRPr lang="fr-FR"/>
          </a:p>
        </p:txBody>
      </p:sp>
    </p:spTree>
    <p:extLst>
      <p:ext uri="{BB962C8B-B14F-4D97-AF65-F5344CB8AC3E}">
        <p14:creationId xmlns:p14="http://schemas.microsoft.com/office/powerpoint/2010/main" val="6575724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2" name="Line 5">
            <a:extLst>
              <a:ext uri="{FF2B5EF4-FFF2-40B4-BE49-F238E27FC236}">
                <a16:creationId xmlns:a16="http://schemas.microsoft.com/office/drawing/2014/main" id="{0EC21F4C-6E68-2145-BBF7-A08A30276B86}"/>
              </a:ext>
            </a:extLst>
          </p:cNvPr>
          <p:cNvSpPr>
            <a:spLocks noChangeShapeType="1"/>
          </p:cNvSpPr>
          <p:nvPr userDrawn="1"/>
        </p:nvSpPr>
        <p:spPr bwMode="auto">
          <a:xfrm>
            <a:off x="0" y="6629400"/>
            <a:ext cx="9906000"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 name="Line 10">
            <a:extLst>
              <a:ext uri="{FF2B5EF4-FFF2-40B4-BE49-F238E27FC236}">
                <a16:creationId xmlns:a16="http://schemas.microsoft.com/office/drawing/2014/main" id="{ADCFBF3B-5BC8-9ACA-3ECF-9243F8D16259}"/>
              </a:ext>
            </a:extLst>
          </p:cNvPr>
          <p:cNvSpPr>
            <a:spLocks noChangeShapeType="1"/>
          </p:cNvSpPr>
          <p:nvPr userDrawn="1"/>
        </p:nvSpPr>
        <p:spPr bwMode="auto">
          <a:xfrm>
            <a:off x="0" y="685800"/>
            <a:ext cx="9906000" cy="0"/>
          </a:xfrm>
          <a:prstGeom prst="line">
            <a:avLst/>
          </a:prstGeom>
          <a:noFill/>
          <a:ln w="25400">
            <a:solidFill>
              <a:srgbClr val="008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5" name="Picture 37">
            <a:extLst>
              <a:ext uri="{FF2B5EF4-FFF2-40B4-BE49-F238E27FC236}">
                <a16:creationId xmlns:a16="http://schemas.microsoft.com/office/drawing/2014/main" id="{A1CDD65D-7E22-1A3C-28E3-BAD4EB2D0A4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3050" y="128588"/>
            <a:ext cx="12382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ußzeilenplatzhalter 4">
            <a:extLst>
              <a:ext uri="{FF2B5EF4-FFF2-40B4-BE49-F238E27FC236}">
                <a16:creationId xmlns:a16="http://schemas.microsoft.com/office/drawing/2014/main" id="{0308E80A-9D97-4EEE-B960-04E7949A9768}"/>
              </a:ext>
            </a:extLst>
          </p:cNvPr>
          <p:cNvSpPr>
            <a:spLocks noChangeArrowheads="1"/>
          </p:cNvSpPr>
          <p:nvPr/>
        </p:nvSpPr>
        <p:spPr bwMode="auto">
          <a:xfrm>
            <a:off x="350838" y="6661150"/>
            <a:ext cx="1539875" cy="196850"/>
          </a:xfrm>
          <a:prstGeom prst="rect">
            <a:avLst/>
          </a:prstGeom>
          <a:noFill/>
          <a:ln>
            <a:noFill/>
          </a:ln>
        </p:spPr>
        <p:txBody>
          <a:bodyPr lIns="0" tIns="0" rIns="0" bIns="0"/>
          <a:lstStyle>
            <a:lvl1pPr>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a:defRPr/>
            </a:pPr>
            <a:r>
              <a:rPr lang="de-DE" altLang="fr-FR"/>
              <a:t>Stefan Ritt</a:t>
            </a:r>
          </a:p>
        </p:txBody>
      </p:sp>
      <p:sp>
        <p:nvSpPr>
          <p:cNvPr id="7" name="Datumsplatzhalter 3">
            <a:extLst>
              <a:ext uri="{FF2B5EF4-FFF2-40B4-BE49-F238E27FC236}">
                <a16:creationId xmlns:a16="http://schemas.microsoft.com/office/drawing/2014/main" id="{0475853D-EC58-10FF-D72A-FEF6292179E2}"/>
              </a:ext>
            </a:extLst>
          </p:cNvPr>
          <p:cNvSpPr>
            <a:spLocks noChangeArrowheads="1"/>
          </p:cNvSpPr>
          <p:nvPr/>
        </p:nvSpPr>
        <p:spPr bwMode="auto">
          <a:xfrm>
            <a:off x="8915400" y="6661150"/>
            <a:ext cx="639763" cy="196850"/>
          </a:xfrm>
          <a:prstGeom prst="rect">
            <a:avLst/>
          </a:prstGeom>
          <a:noFill/>
          <a:ln>
            <a:noFill/>
          </a:ln>
        </p:spPr>
        <p:txBody>
          <a:bodyPr lIns="0" tIns="0" rIns="0" bIns="0"/>
          <a:lstStyle>
            <a:lvl1pPr>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algn="r">
              <a:defRPr/>
            </a:pPr>
            <a:fld id="{82A719E7-F0A0-8F4A-AD97-BAA1EC320B3D}" type="slidenum">
              <a:rPr lang="en-US" altLang="fr-FR" smtClean="0"/>
              <a:pPr algn="r">
                <a:defRPr/>
              </a:pPr>
              <a:t>‹N°›</a:t>
            </a:fld>
            <a:r>
              <a:rPr lang="en-US" altLang="fr-FR"/>
              <a:t>/33</a:t>
            </a:r>
            <a:endParaRPr lang="de-DE" altLang="fr-FR"/>
          </a:p>
        </p:txBody>
      </p:sp>
      <p:sp>
        <p:nvSpPr>
          <p:cNvPr id="3" name="Inhaltsplatzhalter 2"/>
          <p:cNvSpPr>
            <a:spLocks noGrp="1"/>
          </p:cNvSpPr>
          <p:nvPr>
            <p:ph idx="1"/>
          </p:nvPr>
        </p:nvSpPr>
        <p:spPr>
          <a:xfrm>
            <a:off x="331500" y="900000"/>
            <a:ext cx="9244300" cy="5653200"/>
          </a:xfrm>
          <a:noFill/>
        </p:spPr>
        <p:txBody>
          <a:bodyPr/>
          <a:lstStyle>
            <a:lvl1pPr marL="0" indent="0">
              <a:spcBef>
                <a:spcPts val="0"/>
              </a:spcBef>
              <a:tabLst/>
              <a:defRPr sz="1700"/>
            </a:lvl1pPr>
            <a:lvl2pPr marL="179388" indent="-179388">
              <a:spcBef>
                <a:spcPts val="0"/>
              </a:spcBef>
              <a:buFont typeface="Lucida Grande"/>
              <a:buChar char="•"/>
              <a:tabLst/>
              <a:defRPr sz="1700"/>
            </a:lvl2pPr>
            <a:lvl3pPr marL="358775" indent="-179388">
              <a:spcBef>
                <a:spcPts val="0"/>
              </a:spcBef>
              <a:buFont typeface="Lucida Grande"/>
              <a:buChar char="–"/>
              <a:tabLst/>
              <a:defRPr sz="1700"/>
            </a:lvl3pPr>
            <a:lvl4pPr marL="627063" indent="-179388">
              <a:spcBef>
                <a:spcPts val="0"/>
              </a:spcBef>
              <a:tabLst/>
              <a:defRPr sz="1700"/>
            </a:lvl4pPr>
            <a:lvl5pPr marL="1435100" indent="-182563">
              <a:buNone/>
              <a:tabLst/>
              <a:defRPr sz="1500"/>
            </a:lvl5pPr>
          </a:lstStyle>
          <a:p>
            <a:pPr lvl="0"/>
            <a:r>
              <a:rPr lang="de-CH" dirty="0"/>
              <a:t>Mastertextformat bearbeiten</a:t>
            </a:r>
          </a:p>
          <a:p>
            <a:pPr lvl="1"/>
            <a:r>
              <a:rPr lang="de-CH" dirty="0"/>
              <a:t>Zweite Ebene</a:t>
            </a:r>
          </a:p>
          <a:p>
            <a:pPr lvl="2"/>
            <a:r>
              <a:rPr lang="de-CH" dirty="0"/>
              <a:t>Dritte Ebene</a:t>
            </a:r>
          </a:p>
          <a:p>
            <a:pPr lvl="3"/>
            <a:r>
              <a:rPr lang="de-CH" dirty="0"/>
              <a:t>Vierte Ebene</a:t>
            </a:r>
            <a:endParaRPr lang="de-DE" dirty="0"/>
          </a:p>
        </p:txBody>
      </p:sp>
      <p:sp>
        <p:nvSpPr>
          <p:cNvPr id="9" name="Title 8"/>
          <p:cNvSpPr>
            <a:spLocks noGrp="1" noChangeArrowheads="1"/>
          </p:cNvSpPr>
          <p:nvPr>
            <p:ph type="title"/>
          </p:nvPr>
        </p:nvSpPr>
        <p:spPr bwMode="auto">
          <a:xfrm>
            <a:off x="1755000" y="144001"/>
            <a:ext cx="7820800" cy="550333"/>
          </a:xfrm>
          <a:prstGeom prst="rect">
            <a:avLst/>
          </a:prstGeom>
          <a:noFill/>
          <a:ln w="9525">
            <a:noFill/>
            <a:miter lim="800000"/>
            <a:headEnd/>
            <a:tailEnd/>
          </a:ln>
        </p:spPr>
        <p:txBody>
          <a:bodyPr/>
          <a:lstStyle/>
          <a:p>
            <a:pPr lvl="0"/>
            <a:r>
              <a:rPr lang="en-GB" dirty="0" err="1"/>
              <a:t>Mastertitelformat</a:t>
            </a:r>
            <a:r>
              <a:rPr lang="en-GB" dirty="0"/>
              <a:t> </a:t>
            </a:r>
            <a:r>
              <a:rPr lang="en-GB" dirty="0" err="1"/>
              <a:t>bearbeiten</a:t>
            </a:r>
            <a:endParaRPr lang="en-GB" dirty="0"/>
          </a:p>
        </p:txBody>
      </p:sp>
      <p:sp>
        <p:nvSpPr>
          <p:cNvPr id="8" name="Datumsplatzhalter 3">
            <a:extLst>
              <a:ext uri="{FF2B5EF4-FFF2-40B4-BE49-F238E27FC236}">
                <a16:creationId xmlns:a16="http://schemas.microsoft.com/office/drawing/2014/main" id="{14C58E4F-2139-EF9B-DFBC-A5DA41F4FB37}"/>
              </a:ext>
            </a:extLst>
          </p:cNvPr>
          <p:cNvSpPr>
            <a:spLocks noGrp="1"/>
          </p:cNvSpPr>
          <p:nvPr>
            <p:ph type="dt" sz="half" idx="10"/>
          </p:nvPr>
        </p:nvSpPr>
        <p:spPr/>
        <p:txBody>
          <a:bodyPr/>
          <a:lstStyle>
            <a:lvl1pPr>
              <a:defRPr/>
            </a:lvl1pPr>
          </a:lstStyle>
          <a:p>
            <a:pPr>
              <a:defRPr/>
            </a:pPr>
            <a:r>
              <a:rPr lang="fr-FR"/>
              <a:t>August 2023</a:t>
            </a:r>
            <a:endParaRPr lang="de-DE"/>
          </a:p>
        </p:txBody>
      </p:sp>
      <p:sp>
        <p:nvSpPr>
          <p:cNvPr id="10" name="Fußzeilenplatzhalter 4">
            <a:extLst>
              <a:ext uri="{FF2B5EF4-FFF2-40B4-BE49-F238E27FC236}">
                <a16:creationId xmlns:a16="http://schemas.microsoft.com/office/drawing/2014/main" id="{5E7EA52E-9B72-5FEA-5042-7623DE0B94DF}"/>
              </a:ext>
            </a:extLst>
          </p:cNvPr>
          <p:cNvSpPr>
            <a:spLocks noGrp="1"/>
          </p:cNvSpPr>
          <p:nvPr>
            <p:ph type="ftr" sz="quarter" idx="11"/>
          </p:nvPr>
        </p:nvSpPr>
        <p:spPr/>
        <p:txBody>
          <a:bodyPr/>
          <a:lstStyle>
            <a:lvl1pPr>
              <a:defRPr/>
            </a:lvl1pPr>
          </a:lstStyle>
          <a:p>
            <a:pPr>
              <a:defRPr/>
            </a:pPr>
            <a:r>
              <a:rPr lang="de-DE"/>
              <a:t>TIPP School </a:t>
            </a:r>
          </a:p>
        </p:txBody>
      </p:sp>
    </p:spTree>
    <p:extLst>
      <p:ext uri="{BB962C8B-B14F-4D97-AF65-F5344CB8AC3E}">
        <p14:creationId xmlns:p14="http://schemas.microsoft.com/office/powerpoint/2010/main" val="1948889975"/>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57858" name="Rectangle 2"/>
          <p:cNvSpPr>
            <a:spLocks noChangeArrowheads="1"/>
          </p:cNvSpPr>
          <p:nvPr/>
        </p:nvSpPr>
        <p:spPr bwMode="auto">
          <a:xfrm>
            <a:off x="1444625" y="533400"/>
            <a:ext cx="8461375" cy="6324600"/>
          </a:xfrm>
          <a:prstGeom prst="rect">
            <a:avLst/>
          </a:prstGeom>
          <a:noFill/>
          <a:ln w="9525">
            <a:noFill/>
            <a:miter lim="800000"/>
            <a:headEnd/>
            <a:tailEnd/>
          </a:ln>
          <a:effectLst/>
        </p:spPr>
        <p:txBody>
          <a:bodyPr wrap="none" lIns="0" tIns="0" anchor="ctr"/>
          <a:lstStyle/>
          <a:p>
            <a:endParaRPr lang="en-SG" sz="2311"/>
          </a:p>
        </p:txBody>
      </p:sp>
    </p:spTree>
    <p:extLst>
      <p:ext uri="{BB962C8B-B14F-4D97-AF65-F5344CB8AC3E}">
        <p14:creationId xmlns:p14="http://schemas.microsoft.com/office/powerpoint/2010/main" val="2042740147"/>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a:t>Click to edit Master title style</a:t>
            </a:r>
            <a:endParaRPr lang="en-SG"/>
          </a:p>
        </p:txBody>
      </p:sp>
      <p:sp>
        <p:nvSpPr>
          <p:cNvPr id="3" name="Content Placeholder 2"/>
          <p:cNvSpPr>
            <a:spLocks noGrp="1"/>
          </p:cNvSpPr>
          <p:nvPr>
            <p:ph idx="1"/>
          </p:nvPr>
        </p:nvSpPr>
        <p:spPr>
          <a:xfrm>
            <a:off x="495300" y="1600206"/>
            <a:ext cx="89154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Tree>
    <p:extLst>
      <p:ext uri="{BB962C8B-B14F-4D97-AF65-F5344CB8AC3E}">
        <p14:creationId xmlns:p14="http://schemas.microsoft.com/office/powerpoint/2010/main" val="2086378799"/>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96" y="4406931"/>
            <a:ext cx="8420100" cy="1362075"/>
          </a:xfrm>
          <a:prstGeom prst="rect">
            <a:avLst/>
          </a:prstGeom>
        </p:spPr>
        <p:txBody>
          <a:bodyPr anchor="t"/>
          <a:lstStyle>
            <a:lvl1pPr algn="l">
              <a:defRPr sz="3852" b="1" cap="all"/>
            </a:lvl1pPr>
          </a:lstStyle>
          <a:p>
            <a:r>
              <a:rPr lang="en-US"/>
              <a:t>Click to edit Master title style</a:t>
            </a:r>
            <a:endParaRPr lang="en-SG"/>
          </a:p>
        </p:txBody>
      </p:sp>
      <p:sp>
        <p:nvSpPr>
          <p:cNvPr id="3" name="Text Placeholder 2"/>
          <p:cNvSpPr>
            <a:spLocks noGrp="1"/>
          </p:cNvSpPr>
          <p:nvPr>
            <p:ph type="body" idx="1"/>
          </p:nvPr>
        </p:nvSpPr>
        <p:spPr>
          <a:xfrm>
            <a:off x="782696" y="2906713"/>
            <a:ext cx="8420100" cy="1500187"/>
          </a:xfrm>
          <a:prstGeom prst="rect">
            <a:avLst/>
          </a:prstGeom>
        </p:spPr>
        <p:txBody>
          <a:bodyPr anchor="b"/>
          <a:lstStyle>
            <a:lvl1pPr marL="0" indent="0">
              <a:buNone/>
              <a:defRPr sz="1926"/>
            </a:lvl1pPr>
            <a:lvl2pPr marL="440284" indent="0">
              <a:buNone/>
              <a:defRPr sz="1733"/>
            </a:lvl2pPr>
            <a:lvl3pPr marL="880567" indent="0">
              <a:buNone/>
              <a:defRPr sz="1541"/>
            </a:lvl3pPr>
            <a:lvl4pPr marL="1320851" indent="0">
              <a:buNone/>
              <a:defRPr sz="1348"/>
            </a:lvl4pPr>
            <a:lvl5pPr marL="1761134" indent="0">
              <a:buNone/>
              <a:defRPr sz="1348"/>
            </a:lvl5pPr>
            <a:lvl6pPr marL="2201418" indent="0">
              <a:buNone/>
              <a:defRPr sz="1348"/>
            </a:lvl6pPr>
            <a:lvl7pPr marL="2641702" indent="0">
              <a:buNone/>
              <a:defRPr sz="1348"/>
            </a:lvl7pPr>
            <a:lvl8pPr marL="3081985" indent="0">
              <a:buNone/>
              <a:defRPr sz="1348"/>
            </a:lvl8pPr>
            <a:lvl9pPr marL="3522269" indent="0">
              <a:buNone/>
              <a:defRPr sz="1348"/>
            </a:lvl9pPr>
          </a:lstStyle>
          <a:p>
            <a:pPr lvl="0"/>
            <a:r>
              <a:rPr lang="en-US"/>
              <a:t>Click to edit Master text styles</a:t>
            </a:r>
          </a:p>
        </p:txBody>
      </p:sp>
    </p:spTree>
    <p:extLst>
      <p:ext uri="{BB962C8B-B14F-4D97-AF65-F5344CB8AC3E}">
        <p14:creationId xmlns:p14="http://schemas.microsoft.com/office/powerpoint/2010/main" val="3620949344"/>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a:t>Click to edit Master title style</a:t>
            </a:r>
            <a:endParaRPr lang="en-SG"/>
          </a:p>
        </p:txBody>
      </p:sp>
      <p:sp>
        <p:nvSpPr>
          <p:cNvPr id="3" name="Content Placeholder 2"/>
          <p:cNvSpPr>
            <a:spLocks noGrp="1"/>
          </p:cNvSpPr>
          <p:nvPr>
            <p:ph sz="half" idx="1"/>
          </p:nvPr>
        </p:nvSpPr>
        <p:spPr>
          <a:xfrm>
            <a:off x="495304" y="1600206"/>
            <a:ext cx="4384322" cy="4525963"/>
          </a:xfrm>
          <a:prstGeom prst="rect">
            <a:avLst/>
          </a:prstGeom>
        </p:spPr>
        <p:txBody>
          <a:bodyPr/>
          <a:lstStyle>
            <a:lvl1pPr>
              <a:defRPr sz="2696"/>
            </a:lvl1pPr>
            <a:lvl2pPr>
              <a:defRPr sz="2311"/>
            </a:lvl2pPr>
            <a:lvl3pPr>
              <a:defRPr sz="1926"/>
            </a:lvl3pPr>
            <a:lvl4pPr>
              <a:defRPr sz="1733"/>
            </a:lvl4pPr>
            <a:lvl5pPr>
              <a:defRPr sz="1733"/>
            </a:lvl5pPr>
            <a:lvl6pPr>
              <a:defRPr sz="1733"/>
            </a:lvl6pPr>
            <a:lvl7pPr>
              <a:defRPr sz="1733"/>
            </a:lvl7pPr>
            <a:lvl8pPr>
              <a:defRPr sz="1733"/>
            </a:lvl8pPr>
            <a:lvl9pPr>
              <a:defRPr sz="17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5026378" y="1600206"/>
            <a:ext cx="4384322" cy="4525963"/>
          </a:xfrm>
          <a:prstGeom prst="rect">
            <a:avLst/>
          </a:prstGeom>
        </p:spPr>
        <p:txBody>
          <a:bodyPr/>
          <a:lstStyle>
            <a:lvl1pPr>
              <a:defRPr sz="2696"/>
            </a:lvl1pPr>
            <a:lvl2pPr>
              <a:defRPr sz="2311"/>
            </a:lvl2pPr>
            <a:lvl3pPr>
              <a:defRPr sz="1926"/>
            </a:lvl3pPr>
            <a:lvl4pPr>
              <a:defRPr sz="1733"/>
            </a:lvl4pPr>
            <a:lvl5pPr>
              <a:defRPr sz="1733"/>
            </a:lvl5pPr>
            <a:lvl6pPr>
              <a:defRPr sz="1733"/>
            </a:lvl6pPr>
            <a:lvl7pPr>
              <a:defRPr sz="1733"/>
            </a:lvl7pPr>
            <a:lvl8pPr>
              <a:defRPr sz="1733"/>
            </a:lvl8pPr>
            <a:lvl9pPr>
              <a:defRPr sz="17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Tree>
    <p:extLst>
      <p:ext uri="{BB962C8B-B14F-4D97-AF65-F5344CB8AC3E}">
        <p14:creationId xmlns:p14="http://schemas.microsoft.com/office/powerpoint/2010/main" val="2806108915"/>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95300" y="1535113"/>
            <a:ext cx="4376680" cy="639762"/>
          </a:xfrm>
          <a:prstGeom prst="rect">
            <a:avLst/>
          </a:prstGeom>
        </p:spPr>
        <p:txBody>
          <a:bodyPr anchor="b"/>
          <a:lstStyle>
            <a:lvl1pPr marL="0" indent="0">
              <a:buNone/>
              <a:defRPr sz="2311" b="1"/>
            </a:lvl1pPr>
            <a:lvl2pPr marL="440284" indent="0">
              <a:buNone/>
              <a:defRPr sz="1926" b="1"/>
            </a:lvl2pPr>
            <a:lvl3pPr marL="880567" indent="0">
              <a:buNone/>
              <a:defRPr sz="1733" b="1"/>
            </a:lvl3pPr>
            <a:lvl4pPr marL="1320851" indent="0">
              <a:buNone/>
              <a:defRPr sz="1541" b="1"/>
            </a:lvl4pPr>
            <a:lvl5pPr marL="1761134" indent="0">
              <a:buNone/>
              <a:defRPr sz="1541" b="1"/>
            </a:lvl5pPr>
            <a:lvl6pPr marL="2201418" indent="0">
              <a:buNone/>
              <a:defRPr sz="1541" b="1"/>
            </a:lvl6pPr>
            <a:lvl7pPr marL="2641702" indent="0">
              <a:buNone/>
              <a:defRPr sz="1541" b="1"/>
            </a:lvl7pPr>
            <a:lvl8pPr marL="3081985" indent="0">
              <a:buNone/>
              <a:defRPr sz="1541" b="1"/>
            </a:lvl8pPr>
            <a:lvl9pPr marL="3522269" indent="0">
              <a:buNone/>
              <a:defRPr sz="1541" b="1"/>
            </a:lvl9pPr>
          </a:lstStyle>
          <a:p>
            <a:pPr lvl="0"/>
            <a:r>
              <a:rPr lang="en-US"/>
              <a:t>Click to edit Master text styles</a:t>
            </a:r>
          </a:p>
        </p:txBody>
      </p:sp>
      <p:sp>
        <p:nvSpPr>
          <p:cNvPr id="4" name="Content Placeholder 3"/>
          <p:cNvSpPr>
            <a:spLocks noGrp="1"/>
          </p:cNvSpPr>
          <p:nvPr>
            <p:ph sz="half" idx="2"/>
          </p:nvPr>
        </p:nvSpPr>
        <p:spPr>
          <a:xfrm>
            <a:off x="495300" y="2174875"/>
            <a:ext cx="4376680" cy="3951288"/>
          </a:xfrm>
          <a:prstGeom prst="rect">
            <a:avLst/>
          </a:prstGeom>
        </p:spPr>
        <p:txBody>
          <a:bodyPr/>
          <a:lstStyle>
            <a:lvl1pPr>
              <a:defRPr sz="2311"/>
            </a:lvl1pPr>
            <a:lvl2pPr>
              <a:defRPr sz="1926"/>
            </a:lvl2pPr>
            <a:lvl3pPr>
              <a:defRPr sz="1733"/>
            </a:lvl3pPr>
            <a:lvl4pPr>
              <a:defRPr sz="1541"/>
            </a:lvl4pPr>
            <a:lvl5pPr>
              <a:defRPr sz="1541"/>
            </a:lvl5pPr>
            <a:lvl6pPr>
              <a:defRPr sz="1541"/>
            </a:lvl6pPr>
            <a:lvl7pPr>
              <a:defRPr sz="1541"/>
            </a:lvl7pPr>
            <a:lvl8pPr>
              <a:defRPr sz="1541"/>
            </a:lvl8pPr>
            <a:lvl9pPr>
              <a:defRPr sz="154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5032493" y="1535113"/>
            <a:ext cx="4378207" cy="639762"/>
          </a:xfrm>
          <a:prstGeom prst="rect">
            <a:avLst/>
          </a:prstGeom>
        </p:spPr>
        <p:txBody>
          <a:bodyPr anchor="b"/>
          <a:lstStyle>
            <a:lvl1pPr marL="0" indent="0">
              <a:buNone/>
              <a:defRPr sz="2311" b="1"/>
            </a:lvl1pPr>
            <a:lvl2pPr marL="440284" indent="0">
              <a:buNone/>
              <a:defRPr sz="1926" b="1"/>
            </a:lvl2pPr>
            <a:lvl3pPr marL="880567" indent="0">
              <a:buNone/>
              <a:defRPr sz="1733" b="1"/>
            </a:lvl3pPr>
            <a:lvl4pPr marL="1320851" indent="0">
              <a:buNone/>
              <a:defRPr sz="1541" b="1"/>
            </a:lvl4pPr>
            <a:lvl5pPr marL="1761134" indent="0">
              <a:buNone/>
              <a:defRPr sz="1541" b="1"/>
            </a:lvl5pPr>
            <a:lvl6pPr marL="2201418" indent="0">
              <a:buNone/>
              <a:defRPr sz="1541" b="1"/>
            </a:lvl6pPr>
            <a:lvl7pPr marL="2641702" indent="0">
              <a:buNone/>
              <a:defRPr sz="1541" b="1"/>
            </a:lvl7pPr>
            <a:lvl8pPr marL="3081985" indent="0">
              <a:buNone/>
              <a:defRPr sz="1541" b="1"/>
            </a:lvl8pPr>
            <a:lvl9pPr marL="3522269" indent="0">
              <a:buNone/>
              <a:defRPr sz="1541" b="1"/>
            </a:lvl9pPr>
          </a:lstStyle>
          <a:p>
            <a:pPr lvl="0"/>
            <a:r>
              <a:rPr lang="en-US"/>
              <a:t>Click to edit Master text styles</a:t>
            </a:r>
          </a:p>
        </p:txBody>
      </p:sp>
      <p:sp>
        <p:nvSpPr>
          <p:cNvPr id="6" name="Content Placeholder 5"/>
          <p:cNvSpPr>
            <a:spLocks noGrp="1"/>
          </p:cNvSpPr>
          <p:nvPr>
            <p:ph sz="quarter" idx="4"/>
          </p:nvPr>
        </p:nvSpPr>
        <p:spPr>
          <a:xfrm>
            <a:off x="5032493" y="2174875"/>
            <a:ext cx="4378207" cy="3951288"/>
          </a:xfrm>
          <a:prstGeom prst="rect">
            <a:avLst/>
          </a:prstGeom>
        </p:spPr>
        <p:txBody>
          <a:bodyPr/>
          <a:lstStyle>
            <a:lvl1pPr>
              <a:defRPr sz="2311"/>
            </a:lvl1pPr>
            <a:lvl2pPr>
              <a:defRPr sz="1926"/>
            </a:lvl2pPr>
            <a:lvl3pPr>
              <a:defRPr sz="1733"/>
            </a:lvl3pPr>
            <a:lvl4pPr>
              <a:defRPr sz="1541"/>
            </a:lvl4pPr>
            <a:lvl5pPr>
              <a:defRPr sz="1541"/>
            </a:lvl5pPr>
            <a:lvl6pPr>
              <a:defRPr sz="1541"/>
            </a:lvl6pPr>
            <a:lvl7pPr>
              <a:defRPr sz="1541"/>
            </a:lvl7pPr>
            <a:lvl8pPr>
              <a:defRPr sz="1541"/>
            </a:lvl8pPr>
            <a:lvl9pPr>
              <a:defRPr sz="154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Tree>
    <p:extLst>
      <p:ext uri="{BB962C8B-B14F-4D97-AF65-F5344CB8AC3E}">
        <p14:creationId xmlns:p14="http://schemas.microsoft.com/office/powerpoint/2010/main" val="2115717791"/>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a:t>Click to edit Master title style</a:t>
            </a:r>
            <a:endParaRPr lang="en-SG"/>
          </a:p>
        </p:txBody>
      </p:sp>
    </p:spTree>
    <p:extLst>
      <p:ext uri="{BB962C8B-B14F-4D97-AF65-F5344CB8AC3E}">
        <p14:creationId xmlns:p14="http://schemas.microsoft.com/office/powerpoint/2010/main" val="477725570"/>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24612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7D84DB0F-6A38-DF12-8A3D-4117DDFB3446}"/>
              </a:ext>
            </a:extLst>
          </p:cNvPr>
          <p:cNvSpPr>
            <a:spLocks noGrp="1" noChangeArrowheads="1"/>
          </p:cNvSpPr>
          <p:nvPr>
            <p:ph type="dt" sz="half" idx="10"/>
          </p:nvPr>
        </p:nvSpPr>
        <p:spPr>
          <a:ln/>
        </p:spPr>
        <p:txBody>
          <a:bodyPr/>
          <a:lstStyle>
            <a:lvl1pPr>
              <a:defRPr/>
            </a:lvl1pPr>
          </a:lstStyle>
          <a:p>
            <a:pPr>
              <a:defRPr/>
            </a:pPr>
            <a:r>
              <a:rPr lang="fr-FR"/>
              <a:t>August 2023</a:t>
            </a:r>
          </a:p>
        </p:txBody>
      </p:sp>
      <p:sp>
        <p:nvSpPr>
          <p:cNvPr id="3" name="Rectangle 45">
            <a:extLst>
              <a:ext uri="{FF2B5EF4-FFF2-40B4-BE49-F238E27FC236}">
                <a16:creationId xmlns:a16="http://schemas.microsoft.com/office/drawing/2014/main" id="{17114C67-5730-2A64-62C6-5879510D3C14}"/>
              </a:ext>
            </a:extLst>
          </p:cNvPr>
          <p:cNvSpPr>
            <a:spLocks noGrp="1" noChangeArrowheads="1"/>
          </p:cNvSpPr>
          <p:nvPr>
            <p:ph type="ftr" sz="quarter" idx="11"/>
          </p:nvPr>
        </p:nvSpPr>
        <p:spPr>
          <a:ln/>
        </p:spPr>
        <p:txBody>
          <a:bodyPr/>
          <a:lstStyle>
            <a:lvl1pPr>
              <a:defRPr/>
            </a:lvl1pPr>
          </a:lstStyle>
          <a:p>
            <a:pPr>
              <a:defRPr/>
            </a:pPr>
            <a:r>
              <a:rPr lang="fr-FR"/>
              <a:t>TIPP School </a:t>
            </a:r>
          </a:p>
        </p:txBody>
      </p:sp>
      <p:sp>
        <p:nvSpPr>
          <p:cNvPr id="4" name="Rectangle 46">
            <a:extLst>
              <a:ext uri="{FF2B5EF4-FFF2-40B4-BE49-F238E27FC236}">
                <a16:creationId xmlns:a16="http://schemas.microsoft.com/office/drawing/2014/main" id="{B7B2C4D0-36D5-1DD4-8FA5-098973766DA2}"/>
              </a:ext>
            </a:extLst>
          </p:cNvPr>
          <p:cNvSpPr>
            <a:spLocks noGrp="1" noChangeArrowheads="1"/>
          </p:cNvSpPr>
          <p:nvPr>
            <p:ph type="sldNum" sz="quarter" idx="12"/>
          </p:nvPr>
        </p:nvSpPr>
        <p:spPr>
          <a:ln/>
        </p:spPr>
        <p:txBody>
          <a:bodyPr/>
          <a:lstStyle>
            <a:lvl1pPr>
              <a:defRPr/>
            </a:lvl1pPr>
          </a:lstStyle>
          <a:p>
            <a:pPr>
              <a:defRPr/>
            </a:pPr>
            <a:fld id="{183F1B3D-2C2F-ED4A-804A-F59F49C94F59}" type="slidenum">
              <a:rPr lang="fr-FR" altLang="fr-FR"/>
              <a:pPr>
                <a:defRPr/>
              </a:pPr>
              <a:t>‹N°›</a:t>
            </a:fld>
            <a:endParaRPr lang="fr-FR" altLang="fr-FR"/>
          </a:p>
        </p:txBody>
      </p:sp>
    </p:spTree>
    <p:extLst>
      <p:ext uri="{BB962C8B-B14F-4D97-AF65-F5344CB8AC3E}">
        <p14:creationId xmlns:p14="http://schemas.microsoft.com/office/powerpoint/2010/main" val="15504615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5" y="273050"/>
            <a:ext cx="3259196" cy="1162050"/>
          </a:xfrm>
          <a:prstGeom prst="rect">
            <a:avLst/>
          </a:prstGeom>
        </p:spPr>
        <p:txBody>
          <a:bodyPr anchor="b"/>
          <a:lstStyle>
            <a:lvl1pPr algn="l">
              <a:defRPr sz="1926" b="1"/>
            </a:lvl1pPr>
          </a:lstStyle>
          <a:p>
            <a:r>
              <a:rPr lang="en-US"/>
              <a:t>Click to edit Master title style</a:t>
            </a:r>
            <a:endParaRPr lang="en-SG"/>
          </a:p>
        </p:txBody>
      </p:sp>
      <p:sp>
        <p:nvSpPr>
          <p:cNvPr id="3" name="Content Placeholder 2"/>
          <p:cNvSpPr>
            <a:spLocks noGrp="1"/>
          </p:cNvSpPr>
          <p:nvPr>
            <p:ph idx="1"/>
          </p:nvPr>
        </p:nvSpPr>
        <p:spPr>
          <a:xfrm>
            <a:off x="3873736" y="273078"/>
            <a:ext cx="5536965" cy="5853113"/>
          </a:xfrm>
          <a:prstGeom prst="rect">
            <a:avLst/>
          </a:prstGeom>
        </p:spPr>
        <p:txBody>
          <a:bodyPr/>
          <a:lstStyle>
            <a:lvl1pPr>
              <a:defRPr sz="3082"/>
            </a:lvl1pPr>
            <a:lvl2pPr>
              <a:defRPr sz="2696"/>
            </a:lvl2pPr>
            <a:lvl3pPr>
              <a:defRPr sz="2311"/>
            </a:lvl3pPr>
            <a:lvl4pPr>
              <a:defRPr sz="1926"/>
            </a:lvl4pPr>
            <a:lvl5pPr>
              <a:defRPr sz="1926"/>
            </a:lvl5pPr>
            <a:lvl6pPr>
              <a:defRPr sz="1926"/>
            </a:lvl6pPr>
            <a:lvl7pPr>
              <a:defRPr sz="1926"/>
            </a:lvl7pPr>
            <a:lvl8pPr>
              <a:defRPr sz="1926"/>
            </a:lvl8pPr>
            <a:lvl9pPr>
              <a:defRPr sz="192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95305" y="1435103"/>
            <a:ext cx="3259196" cy="4691063"/>
          </a:xfrm>
          <a:prstGeom prst="rect">
            <a:avLst/>
          </a:prstGeom>
        </p:spPr>
        <p:txBody>
          <a:bodyPr/>
          <a:lstStyle>
            <a:lvl1pPr marL="0" indent="0">
              <a:buNone/>
              <a:defRPr sz="1348"/>
            </a:lvl1pPr>
            <a:lvl2pPr marL="440284" indent="0">
              <a:buNone/>
              <a:defRPr sz="1156"/>
            </a:lvl2pPr>
            <a:lvl3pPr marL="880567" indent="0">
              <a:buNone/>
              <a:defRPr sz="963"/>
            </a:lvl3pPr>
            <a:lvl4pPr marL="1320851" indent="0">
              <a:buNone/>
              <a:defRPr sz="867"/>
            </a:lvl4pPr>
            <a:lvl5pPr marL="1761134" indent="0">
              <a:buNone/>
              <a:defRPr sz="867"/>
            </a:lvl5pPr>
            <a:lvl6pPr marL="2201418" indent="0">
              <a:buNone/>
              <a:defRPr sz="867"/>
            </a:lvl6pPr>
            <a:lvl7pPr marL="2641702" indent="0">
              <a:buNone/>
              <a:defRPr sz="867"/>
            </a:lvl7pPr>
            <a:lvl8pPr marL="3081985" indent="0">
              <a:buNone/>
              <a:defRPr sz="867"/>
            </a:lvl8pPr>
            <a:lvl9pPr marL="3522269" indent="0">
              <a:buNone/>
              <a:defRPr sz="867"/>
            </a:lvl9pPr>
          </a:lstStyle>
          <a:p>
            <a:pPr lvl="0"/>
            <a:r>
              <a:rPr lang="en-US"/>
              <a:t>Click to edit Master text styles</a:t>
            </a:r>
          </a:p>
        </p:txBody>
      </p:sp>
    </p:spTree>
    <p:extLst>
      <p:ext uri="{BB962C8B-B14F-4D97-AF65-F5344CB8AC3E}">
        <p14:creationId xmlns:p14="http://schemas.microsoft.com/office/powerpoint/2010/main" val="1737681775"/>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454" y="4800600"/>
            <a:ext cx="5943600" cy="566738"/>
          </a:xfrm>
          <a:prstGeom prst="rect">
            <a:avLst/>
          </a:prstGeom>
        </p:spPr>
        <p:txBody>
          <a:bodyPr anchor="b"/>
          <a:lstStyle>
            <a:lvl1pPr algn="l">
              <a:defRPr sz="1926" b="1"/>
            </a:lvl1pPr>
          </a:lstStyle>
          <a:p>
            <a:r>
              <a:rPr lang="en-US"/>
              <a:t>Click to edit Master title style</a:t>
            </a:r>
            <a:endParaRPr lang="en-SG"/>
          </a:p>
        </p:txBody>
      </p:sp>
      <p:sp>
        <p:nvSpPr>
          <p:cNvPr id="3" name="Picture Placeholder 2"/>
          <p:cNvSpPr>
            <a:spLocks noGrp="1"/>
          </p:cNvSpPr>
          <p:nvPr>
            <p:ph type="pic" idx="1"/>
          </p:nvPr>
        </p:nvSpPr>
        <p:spPr>
          <a:xfrm>
            <a:off x="1941454" y="612775"/>
            <a:ext cx="5943600" cy="4114800"/>
          </a:xfrm>
          <a:prstGeom prst="rect">
            <a:avLst/>
          </a:prstGeom>
        </p:spPr>
        <p:txBody>
          <a:bodyPr/>
          <a:lstStyle>
            <a:lvl1pPr marL="0" indent="0">
              <a:buNone/>
              <a:defRPr sz="3082"/>
            </a:lvl1pPr>
            <a:lvl2pPr marL="440284" indent="0">
              <a:buNone/>
              <a:defRPr sz="2696"/>
            </a:lvl2pPr>
            <a:lvl3pPr marL="880567" indent="0">
              <a:buNone/>
              <a:defRPr sz="2311"/>
            </a:lvl3pPr>
            <a:lvl4pPr marL="1320851" indent="0">
              <a:buNone/>
              <a:defRPr sz="1926"/>
            </a:lvl4pPr>
            <a:lvl5pPr marL="1761134" indent="0">
              <a:buNone/>
              <a:defRPr sz="1926"/>
            </a:lvl5pPr>
            <a:lvl6pPr marL="2201418" indent="0">
              <a:buNone/>
              <a:defRPr sz="1926"/>
            </a:lvl6pPr>
            <a:lvl7pPr marL="2641702" indent="0">
              <a:buNone/>
              <a:defRPr sz="1926"/>
            </a:lvl7pPr>
            <a:lvl8pPr marL="3081985" indent="0">
              <a:buNone/>
              <a:defRPr sz="1926"/>
            </a:lvl8pPr>
            <a:lvl9pPr marL="3522269" indent="0">
              <a:buNone/>
              <a:defRPr sz="1926"/>
            </a:lvl9pPr>
          </a:lstStyle>
          <a:p>
            <a:endParaRPr lang="en-SG"/>
          </a:p>
        </p:txBody>
      </p:sp>
      <p:sp>
        <p:nvSpPr>
          <p:cNvPr id="4" name="Text Placeholder 3"/>
          <p:cNvSpPr>
            <a:spLocks noGrp="1"/>
          </p:cNvSpPr>
          <p:nvPr>
            <p:ph type="body" sz="half" idx="2"/>
          </p:nvPr>
        </p:nvSpPr>
        <p:spPr>
          <a:xfrm>
            <a:off x="1941454" y="5367338"/>
            <a:ext cx="5943600" cy="804862"/>
          </a:xfrm>
          <a:prstGeom prst="rect">
            <a:avLst/>
          </a:prstGeom>
        </p:spPr>
        <p:txBody>
          <a:bodyPr/>
          <a:lstStyle>
            <a:lvl1pPr marL="0" indent="0">
              <a:buNone/>
              <a:defRPr sz="1348"/>
            </a:lvl1pPr>
            <a:lvl2pPr marL="440284" indent="0">
              <a:buNone/>
              <a:defRPr sz="1156"/>
            </a:lvl2pPr>
            <a:lvl3pPr marL="880567" indent="0">
              <a:buNone/>
              <a:defRPr sz="963"/>
            </a:lvl3pPr>
            <a:lvl4pPr marL="1320851" indent="0">
              <a:buNone/>
              <a:defRPr sz="867"/>
            </a:lvl4pPr>
            <a:lvl5pPr marL="1761134" indent="0">
              <a:buNone/>
              <a:defRPr sz="867"/>
            </a:lvl5pPr>
            <a:lvl6pPr marL="2201418" indent="0">
              <a:buNone/>
              <a:defRPr sz="867"/>
            </a:lvl6pPr>
            <a:lvl7pPr marL="2641702" indent="0">
              <a:buNone/>
              <a:defRPr sz="867"/>
            </a:lvl7pPr>
            <a:lvl8pPr marL="3081985" indent="0">
              <a:buNone/>
              <a:defRPr sz="867"/>
            </a:lvl8pPr>
            <a:lvl9pPr marL="3522269" indent="0">
              <a:buNone/>
              <a:defRPr sz="867"/>
            </a:lvl9pPr>
          </a:lstStyle>
          <a:p>
            <a:pPr lvl="0"/>
            <a:r>
              <a:rPr lang="en-US"/>
              <a:t>Click to edit Master text styles</a:t>
            </a:r>
          </a:p>
        </p:txBody>
      </p:sp>
    </p:spTree>
    <p:extLst>
      <p:ext uri="{BB962C8B-B14F-4D97-AF65-F5344CB8AC3E}">
        <p14:creationId xmlns:p14="http://schemas.microsoft.com/office/powerpoint/2010/main" val="585080675"/>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a:t>Click to edit Master title style</a:t>
            </a:r>
            <a:endParaRPr lang="en-SG"/>
          </a:p>
        </p:txBody>
      </p:sp>
      <p:sp>
        <p:nvSpPr>
          <p:cNvPr id="3" name="Vertical Text Placeholder 2"/>
          <p:cNvSpPr>
            <a:spLocks noGrp="1"/>
          </p:cNvSpPr>
          <p:nvPr>
            <p:ph type="body" orient="vert" idx="1"/>
          </p:nvPr>
        </p:nvSpPr>
        <p:spPr>
          <a:xfrm>
            <a:off x="495300" y="1600206"/>
            <a:ext cx="89154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Tree>
    <p:extLst>
      <p:ext uri="{BB962C8B-B14F-4D97-AF65-F5344CB8AC3E}">
        <p14:creationId xmlns:p14="http://schemas.microsoft.com/office/powerpoint/2010/main" val="977507192"/>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64"/>
            <a:ext cx="2228850" cy="5851525"/>
          </a:xfrm>
          <a:prstGeom prst="rect">
            <a:avLst/>
          </a:prstGeo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95317" y="274664"/>
            <a:ext cx="6539794"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Tree>
    <p:extLst>
      <p:ext uri="{BB962C8B-B14F-4D97-AF65-F5344CB8AC3E}">
        <p14:creationId xmlns:p14="http://schemas.microsoft.com/office/powerpoint/2010/main" val="2654541663"/>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9691883-8943-75ED-7809-4DC2EA72D210}"/>
              </a:ext>
            </a:extLst>
          </p:cNvPr>
          <p:cNvGrpSpPr>
            <a:grpSpLocks/>
          </p:cNvGrpSpPr>
          <p:nvPr/>
        </p:nvGrpSpPr>
        <p:grpSpPr bwMode="auto">
          <a:xfrm>
            <a:off x="0" y="0"/>
            <a:ext cx="9906000" cy="6856413"/>
            <a:chOff x="0" y="0"/>
            <a:chExt cx="5760" cy="4319"/>
          </a:xfrm>
        </p:grpSpPr>
        <p:sp>
          <p:nvSpPr>
            <p:cNvPr id="3" name="Freeform 3">
              <a:extLst>
                <a:ext uri="{FF2B5EF4-FFF2-40B4-BE49-F238E27FC236}">
                  <a16:creationId xmlns:a16="http://schemas.microsoft.com/office/drawing/2014/main" id="{35641524-8D48-BCCA-E871-B4F29D76D3B5}"/>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4" name="Freeform 4">
              <a:extLst>
                <a:ext uri="{FF2B5EF4-FFF2-40B4-BE49-F238E27FC236}">
                  <a16:creationId xmlns:a16="http://schemas.microsoft.com/office/drawing/2014/main" id="{4BBB206D-9AEB-2327-EA67-401EE235D326}"/>
                </a:ext>
              </a:extLst>
            </p:cNvPr>
            <p:cNvSpPr>
              <a:spLocks/>
            </p:cNvSpPr>
            <p:nvPr/>
          </p:nvSpPr>
          <p:spPr bwMode="hidden">
            <a:xfrm>
              <a:off x="149" y="0"/>
              <a:ext cx="5610"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5" name="Freeform 5">
              <a:extLst>
                <a:ext uri="{FF2B5EF4-FFF2-40B4-BE49-F238E27FC236}">
                  <a16:creationId xmlns:a16="http://schemas.microsoft.com/office/drawing/2014/main" id="{C6987B23-7FEE-4DA0-00C0-6810C888639E}"/>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6" name="Freeform 6">
              <a:extLst>
                <a:ext uri="{FF2B5EF4-FFF2-40B4-BE49-F238E27FC236}">
                  <a16:creationId xmlns:a16="http://schemas.microsoft.com/office/drawing/2014/main" id="{1518B76B-2ACD-03F7-E1BF-B617F03C2766}"/>
                </a:ext>
              </a:extLst>
            </p:cNvPr>
            <p:cNvSpPr>
              <a:spLocks/>
            </p:cNvSpPr>
            <p:nvPr/>
          </p:nvSpPr>
          <p:spPr bwMode="hidden">
            <a:xfrm>
              <a:off x="4038" y="3577"/>
              <a:ext cx="1720" cy="65"/>
            </a:xfrm>
            <a:custGeom>
              <a:avLst/>
              <a:gdLst>
                <a:gd name="T0" fmla="*/ 1512 w 1722"/>
                <a:gd name="T1" fmla="*/ 33 h 66"/>
                <a:gd name="T2" fmla="*/ 1512 w 1722"/>
                <a:gd name="T3" fmla="*/ 33 h 66"/>
                <a:gd name="T4" fmla="*/ 0 w 1722"/>
                <a:gd name="T5" fmla="*/ 0 h 66"/>
                <a:gd name="T6" fmla="*/ 0 w 1722"/>
                <a:gd name="T7" fmla="*/ 33 h 66"/>
                <a:gd name="T8" fmla="*/ 1512 w 1722"/>
                <a:gd name="T9" fmla="*/ 33 h 66"/>
                <a:gd name="T10" fmla="*/ 1512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7">
              <a:extLst>
                <a:ext uri="{FF2B5EF4-FFF2-40B4-BE49-F238E27FC236}">
                  <a16:creationId xmlns:a16="http://schemas.microsoft.com/office/drawing/2014/main" id="{D0D7C2A0-A585-8EA1-39DB-28F0FA265A3D}"/>
                </a:ext>
              </a:extLst>
            </p:cNvPr>
            <p:cNvSpPr>
              <a:spLocks/>
            </p:cNvSpPr>
            <p:nvPr/>
          </p:nvSpPr>
          <p:spPr bwMode="hidden">
            <a:xfrm>
              <a:off x="0" y="3726"/>
              <a:ext cx="4784" cy="329"/>
            </a:xfrm>
            <a:custGeom>
              <a:avLst/>
              <a:gdLst>
                <a:gd name="T0" fmla="*/ 0 w 4789"/>
                <a:gd name="T1" fmla="*/ 329 h 329"/>
                <a:gd name="T2" fmla="*/ 4609 w 4789"/>
                <a:gd name="T3" fmla="*/ 77 h 329"/>
                <a:gd name="T4" fmla="*/ 4609 w 4789"/>
                <a:gd name="T5" fmla="*/ 0 h 329"/>
                <a:gd name="T6" fmla="*/ 0 w 4789"/>
                <a:gd name="T7" fmla="*/ 107 h 329"/>
                <a:gd name="T8" fmla="*/ 0 w 4789"/>
                <a:gd name="T9" fmla="*/ 329 h 329"/>
                <a:gd name="T10" fmla="*/ 0 w 4789"/>
                <a:gd name="T11" fmla="*/ 329 h 3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89" h="329">
                  <a:moveTo>
                    <a:pt x="0" y="329"/>
                  </a:moveTo>
                  <a:lnTo>
                    <a:pt x="4789" y="77"/>
                  </a:lnTo>
                  <a:lnTo>
                    <a:pt x="4789" y="0"/>
                  </a:lnTo>
                  <a:lnTo>
                    <a:pt x="0" y="107"/>
                  </a:lnTo>
                  <a:lnTo>
                    <a:pt x="0" y="329"/>
                  </a:lnTo>
                  <a:close/>
                </a:path>
              </a:pathLst>
            </a:custGeom>
            <a:gradFill rotWithShape="0">
              <a:gsLst>
                <a:gs pos="0">
                  <a:srgbClr val="00007D"/>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8">
              <a:extLst>
                <a:ext uri="{FF2B5EF4-FFF2-40B4-BE49-F238E27FC236}">
                  <a16:creationId xmlns:a16="http://schemas.microsoft.com/office/drawing/2014/main" id="{BD6156F5-8AB2-D1D5-F70B-A43485A49D27}"/>
                </a:ext>
              </a:extLst>
            </p:cNvPr>
            <p:cNvSpPr>
              <a:spLocks/>
            </p:cNvSpPr>
            <p:nvPr/>
          </p:nvSpPr>
          <p:spPr bwMode="hidden">
            <a:xfrm>
              <a:off x="4784" y="3702"/>
              <a:ext cx="974" cy="101"/>
            </a:xfrm>
            <a:custGeom>
              <a:avLst/>
              <a:gdLst>
                <a:gd name="T0" fmla="*/ 870 w 975"/>
                <a:gd name="T1" fmla="*/ 48 h 101"/>
                <a:gd name="T2" fmla="*/ 870 w 975"/>
                <a:gd name="T3" fmla="*/ 0 h 101"/>
                <a:gd name="T4" fmla="*/ 0 w 975"/>
                <a:gd name="T5" fmla="*/ 24 h 101"/>
                <a:gd name="T6" fmla="*/ 0 w 975"/>
                <a:gd name="T7" fmla="*/ 101 h 101"/>
                <a:gd name="T8" fmla="*/ 870 w 975"/>
                <a:gd name="T9" fmla="*/ 48 h 101"/>
                <a:gd name="T10" fmla="*/ 8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9">
              <a:extLst>
                <a:ext uri="{FF2B5EF4-FFF2-40B4-BE49-F238E27FC236}">
                  <a16:creationId xmlns:a16="http://schemas.microsoft.com/office/drawing/2014/main" id="{514D1F97-1EAC-74F6-08BA-831C06E76FB6}"/>
                </a:ext>
              </a:extLst>
            </p:cNvPr>
            <p:cNvSpPr>
              <a:spLocks/>
            </p:cNvSpPr>
            <p:nvPr/>
          </p:nvSpPr>
          <p:spPr bwMode="hidden">
            <a:xfrm>
              <a:off x="3619" y="3815"/>
              <a:ext cx="2139" cy="198"/>
            </a:xfrm>
            <a:custGeom>
              <a:avLst/>
              <a:gdLst>
                <a:gd name="T0" fmla="*/ 1931 w 2141"/>
                <a:gd name="T1" fmla="*/ 0 h 198"/>
                <a:gd name="T2" fmla="*/ 0 w 2141"/>
                <a:gd name="T3" fmla="*/ 156 h 198"/>
                <a:gd name="T4" fmla="*/ 0 w 2141"/>
                <a:gd name="T5" fmla="*/ 198 h 198"/>
                <a:gd name="T6" fmla="*/ 1931 w 2141"/>
                <a:gd name="T7" fmla="*/ 0 h 198"/>
                <a:gd name="T8" fmla="*/ 19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10">
              <a:extLst>
                <a:ext uri="{FF2B5EF4-FFF2-40B4-BE49-F238E27FC236}">
                  <a16:creationId xmlns:a16="http://schemas.microsoft.com/office/drawing/2014/main" id="{EF697723-7620-7DE8-0339-88AA46678D1A}"/>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11" name="Freeform 11">
              <a:extLst>
                <a:ext uri="{FF2B5EF4-FFF2-40B4-BE49-F238E27FC236}">
                  <a16:creationId xmlns:a16="http://schemas.microsoft.com/office/drawing/2014/main" id="{92EEF1CA-235A-110C-DAFC-83DE3903F73B}"/>
                </a:ext>
              </a:extLst>
            </p:cNvPr>
            <p:cNvSpPr>
              <a:spLocks/>
            </p:cNvSpPr>
            <p:nvPr/>
          </p:nvSpPr>
          <p:spPr bwMode="hidden">
            <a:xfrm>
              <a:off x="2097" y="4043"/>
              <a:ext cx="2514" cy="276"/>
            </a:xfrm>
            <a:custGeom>
              <a:avLst/>
              <a:gdLst>
                <a:gd name="T0" fmla="*/ 1943 w 2517"/>
                <a:gd name="T1" fmla="*/ 276 h 276"/>
                <a:gd name="T2" fmla="*/ 2202 w 2517"/>
                <a:gd name="T3" fmla="*/ 204 h 276"/>
                <a:gd name="T4" fmla="*/ 1995 w 2517"/>
                <a:gd name="T5" fmla="*/ 0 h 276"/>
                <a:gd name="T6" fmla="*/ 0 w 2517"/>
                <a:gd name="T7" fmla="*/ 276 h 276"/>
                <a:gd name="T8" fmla="*/ 1943 w 2517"/>
                <a:gd name="T9" fmla="*/ 276 h 276"/>
                <a:gd name="T10" fmla="*/ 19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2">
              <a:extLst>
                <a:ext uri="{FF2B5EF4-FFF2-40B4-BE49-F238E27FC236}">
                  <a16:creationId xmlns:a16="http://schemas.microsoft.com/office/drawing/2014/main" id="{90B46D80-F052-DC02-C6F6-A9D56A09FE63}"/>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13" name="Freeform 13">
              <a:extLst>
                <a:ext uri="{FF2B5EF4-FFF2-40B4-BE49-F238E27FC236}">
                  <a16:creationId xmlns:a16="http://schemas.microsoft.com/office/drawing/2014/main" id="{875F3159-4B74-B169-3634-AFC07BF9F88D}"/>
                </a:ext>
              </a:extLst>
            </p:cNvPr>
            <p:cNvSpPr>
              <a:spLocks/>
            </p:cNvSpPr>
            <p:nvPr/>
          </p:nvSpPr>
          <p:spPr bwMode="hidden">
            <a:xfrm>
              <a:off x="5030" y="3151"/>
              <a:ext cx="728" cy="240"/>
            </a:xfrm>
            <a:custGeom>
              <a:avLst/>
              <a:gdLst>
                <a:gd name="T0" fmla="*/ 624 w 729"/>
                <a:gd name="T1" fmla="*/ 240 h 240"/>
                <a:gd name="T2" fmla="*/ 0 w 729"/>
                <a:gd name="T3" fmla="*/ 0 h 240"/>
                <a:gd name="T4" fmla="*/ 0 w 729"/>
                <a:gd name="T5" fmla="*/ 6 h 240"/>
                <a:gd name="T6" fmla="*/ 624 w 729"/>
                <a:gd name="T7" fmla="*/ 240 h 240"/>
                <a:gd name="T8" fmla="*/ 6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4">
              <a:extLst>
                <a:ext uri="{FF2B5EF4-FFF2-40B4-BE49-F238E27FC236}">
                  <a16:creationId xmlns:a16="http://schemas.microsoft.com/office/drawing/2014/main" id="{979473F1-0C57-4C29-7BE9-A5CFF1828EB1}"/>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15" name="Freeform 15">
              <a:extLst>
                <a:ext uri="{FF2B5EF4-FFF2-40B4-BE49-F238E27FC236}">
                  <a16:creationId xmlns:a16="http://schemas.microsoft.com/office/drawing/2014/main" id="{BB262F6B-7AA5-C14E-0A45-43987BE7F913}"/>
                </a:ext>
              </a:extLst>
            </p:cNvPr>
            <p:cNvSpPr>
              <a:spLocks/>
            </p:cNvSpPr>
            <p:nvPr/>
          </p:nvSpPr>
          <p:spPr bwMode="hidden">
            <a:xfrm>
              <a:off x="5030" y="3049"/>
              <a:ext cx="728" cy="318"/>
            </a:xfrm>
            <a:custGeom>
              <a:avLst/>
              <a:gdLst>
                <a:gd name="T0" fmla="*/ 624 w 729"/>
                <a:gd name="T1" fmla="*/ 318 h 318"/>
                <a:gd name="T2" fmla="*/ 624 w 729"/>
                <a:gd name="T3" fmla="*/ 312 h 318"/>
                <a:gd name="T4" fmla="*/ 0 w 729"/>
                <a:gd name="T5" fmla="*/ 0 h 318"/>
                <a:gd name="T6" fmla="*/ 0 w 729"/>
                <a:gd name="T7" fmla="*/ 54 h 318"/>
                <a:gd name="T8" fmla="*/ 624 w 729"/>
                <a:gd name="T9" fmla="*/ 318 h 318"/>
                <a:gd name="T10" fmla="*/ 6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6">
              <a:extLst>
                <a:ext uri="{FF2B5EF4-FFF2-40B4-BE49-F238E27FC236}">
                  <a16:creationId xmlns:a16="http://schemas.microsoft.com/office/drawing/2014/main" id="{90CE4BA9-C26C-A756-173E-3AE11AEE379B}"/>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17" name="Freeform 17">
              <a:extLst>
                <a:ext uri="{FF2B5EF4-FFF2-40B4-BE49-F238E27FC236}">
                  <a16:creationId xmlns:a16="http://schemas.microsoft.com/office/drawing/2014/main" id="{D8BB767F-B237-DE28-6D05-8DE6D54F1AFA}"/>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18" name="Freeform 18">
              <a:extLst>
                <a:ext uri="{FF2B5EF4-FFF2-40B4-BE49-F238E27FC236}">
                  <a16:creationId xmlns:a16="http://schemas.microsoft.com/office/drawing/2014/main" id="{F5924550-82C1-A6AF-80AE-35BBAC526C9A}"/>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19" name="Freeform 19">
              <a:extLst>
                <a:ext uri="{FF2B5EF4-FFF2-40B4-BE49-F238E27FC236}">
                  <a16:creationId xmlns:a16="http://schemas.microsoft.com/office/drawing/2014/main" id="{F2A1A4C7-4752-478C-49B7-19788FA2BC9F}"/>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20">
              <a:extLst>
                <a:ext uri="{FF2B5EF4-FFF2-40B4-BE49-F238E27FC236}">
                  <a16:creationId xmlns:a16="http://schemas.microsoft.com/office/drawing/2014/main" id="{D7AF3026-9E7B-9496-8FEC-C118C41E28D6}"/>
                </a:ext>
              </a:extLst>
            </p:cNvPr>
            <p:cNvSpPr>
              <a:spLocks/>
            </p:cNvSpPr>
            <p:nvPr/>
          </p:nvSpPr>
          <p:spPr bwMode="hidden">
            <a:xfrm>
              <a:off x="2454" y="0"/>
              <a:ext cx="3114"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21" name="Freeform 21">
              <a:extLst>
                <a:ext uri="{FF2B5EF4-FFF2-40B4-BE49-F238E27FC236}">
                  <a16:creationId xmlns:a16="http://schemas.microsoft.com/office/drawing/2014/main" id="{3421E6D9-A332-9E1A-07BF-2A28777909C4}"/>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2">
              <a:extLst>
                <a:ext uri="{FF2B5EF4-FFF2-40B4-BE49-F238E27FC236}">
                  <a16:creationId xmlns:a16="http://schemas.microsoft.com/office/drawing/2014/main" id="{B8094C0E-1989-C99D-A105-E189BC2DBC9C}"/>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23" name="Freeform 23">
              <a:extLst>
                <a:ext uri="{FF2B5EF4-FFF2-40B4-BE49-F238E27FC236}">
                  <a16:creationId xmlns:a16="http://schemas.microsoft.com/office/drawing/2014/main" id="{FF9ADD20-FB27-5122-4B28-25C8DB88CAE3}"/>
                </a:ext>
              </a:extLst>
            </p:cNvPr>
            <p:cNvSpPr>
              <a:spLocks/>
            </p:cNvSpPr>
            <p:nvPr/>
          </p:nvSpPr>
          <p:spPr bwMode="hidden">
            <a:xfrm>
              <a:off x="3488" y="0"/>
              <a:ext cx="2198" cy="2480"/>
            </a:xfrm>
            <a:custGeom>
              <a:avLst/>
              <a:gdLst>
                <a:gd name="T0" fmla="*/ 0 w 2200"/>
                <a:gd name="T1" fmla="*/ 0 h 2482"/>
                <a:gd name="T2" fmla="*/ 2116 w 2200"/>
                <a:gd name="T3" fmla="*/ 2410 h 2482"/>
                <a:gd name="T4" fmla="*/ 2128 w 2200"/>
                <a:gd name="T5" fmla="*/ 2404 h 2482"/>
                <a:gd name="T6" fmla="*/ 317 w 2200"/>
                <a:gd name="T7" fmla="*/ 0 h 2482"/>
                <a:gd name="T8" fmla="*/ 0 w 2200"/>
                <a:gd name="T9" fmla="*/ 0 h 2482"/>
                <a:gd name="T10" fmla="*/ 0 w 2200"/>
                <a:gd name="T11" fmla="*/ 0 h 24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00" h="2482">
                  <a:moveTo>
                    <a:pt x="0" y="0"/>
                  </a:moveTo>
                  <a:lnTo>
                    <a:pt x="2188" y="2482"/>
                  </a:lnTo>
                  <a:lnTo>
                    <a:pt x="2200" y="2476"/>
                  </a:lnTo>
                  <a:lnTo>
                    <a:pt x="317" y="0"/>
                  </a:lnTo>
                  <a:lnTo>
                    <a:pt x="0" y="0"/>
                  </a:lnTo>
                  <a:close/>
                </a:path>
              </a:pathLst>
            </a:custGeom>
            <a:gradFill rotWithShape="0">
              <a:gsLst>
                <a:gs pos="0">
                  <a:srgbClr val="000065"/>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4">
              <a:extLst>
                <a:ext uri="{FF2B5EF4-FFF2-40B4-BE49-F238E27FC236}">
                  <a16:creationId xmlns:a16="http://schemas.microsoft.com/office/drawing/2014/main" id="{3CEFD47A-AE46-FAF8-E0ED-E75FD991ECD9}"/>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25" name="Freeform 25">
              <a:extLst>
                <a:ext uri="{FF2B5EF4-FFF2-40B4-BE49-F238E27FC236}">
                  <a16:creationId xmlns:a16="http://schemas.microsoft.com/office/drawing/2014/main" id="{AD8085B3-599B-E340-E73D-1F36A26BD4FF}"/>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26">
              <a:extLst>
                <a:ext uri="{FF2B5EF4-FFF2-40B4-BE49-F238E27FC236}">
                  <a16:creationId xmlns:a16="http://schemas.microsoft.com/office/drawing/2014/main" id="{8DDB7104-FF69-297A-C199-234D0904CBDA}"/>
                </a:ext>
              </a:extLst>
            </p:cNvPr>
            <p:cNvSpPr>
              <a:spLocks/>
            </p:cNvSpPr>
            <p:nvPr/>
          </p:nvSpPr>
          <p:spPr bwMode="hidden">
            <a:xfrm>
              <a:off x="5107" y="0"/>
              <a:ext cx="570"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27" name="Freeform 27">
              <a:extLst>
                <a:ext uri="{FF2B5EF4-FFF2-40B4-BE49-F238E27FC236}">
                  <a16:creationId xmlns:a16="http://schemas.microsoft.com/office/drawing/2014/main" id="{7E2FD1CA-33FF-EF03-66F7-AE7C74D63463}"/>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28" name="Freeform 28">
              <a:extLst>
                <a:ext uri="{FF2B5EF4-FFF2-40B4-BE49-F238E27FC236}">
                  <a16:creationId xmlns:a16="http://schemas.microsoft.com/office/drawing/2014/main" id="{ECF85CA8-639E-41F4-3AD1-68C67C8453B5}"/>
                </a:ext>
              </a:extLst>
            </p:cNvPr>
            <p:cNvSpPr>
              <a:spLocks/>
            </p:cNvSpPr>
            <p:nvPr/>
          </p:nvSpPr>
          <p:spPr bwMode="hidden">
            <a:xfrm>
              <a:off x="5698" y="653"/>
              <a:ext cx="60" cy="311"/>
            </a:xfrm>
            <a:custGeom>
              <a:avLst/>
              <a:gdLst>
                <a:gd name="T0" fmla="*/ 0 w 60"/>
                <a:gd name="T1" fmla="*/ 144 h 312"/>
                <a:gd name="T2" fmla="*/ 60 w 60"/>
                <a:gd name="T3" fmla="*/ 2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29">
              <a:extLst>
                <a:ext uri="{FF2B5EF4-FFF2-40B4-BE49-F238E27FC236}">
                  <a16:creationId xmlns:a16="http://schemas.microsoft.com/office/drawing/2014/main" id="{79286654-E338-1527-90E6-A9065CBC74AD}"/>
                </a:ext>
              </a:extLst>
            </p:cNvPr>
            <p:cNvSpPr>
              <a:spLocks/>
            </p:cNvSpPr>
            <p:nvPr/>
          </p:nvSpPr>
          <p:spPr bwMode="hidden">
            <a:xfrm>
              <a:off x="2" y="1601"/>
              <a:ext cx="5754"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30" name="Freeform 30">
              <a:extLst>
                <a:ext uri="{FF2B5EF4-FFF2-40B4-BE49-F238E27FC236}">
                  <a16:creationId xmlns:a16="http://schemas.microsoft.com/office/drawing/2014/main" id="{18EB7133-6E30-8CBE-7F3A-0C32A406290B}"/>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31">
              <a:extLst>
                <a:ext uri="{FF2B5EF4-FFF2-40B4-BE49-F238E27FC236}">
                  <a16:creationId xmlns:a16="http://schemas.microsoft.com/office/drawing/2014/main" id="{7F7E54EC-5957-9403-767E-1D8ADD74E7E1}"/>
                </a:ext>
              </a:extLst>
            </p:cNvPr>
            <p:cNvSpPr>
              <a:spLocks/>
            </p:cNvSpPr>
            <p:nvPr/>
          </p:nvSpPr>
          <p:spPr bwMode="hidden">
            <a:xfrm>
              <a:off x="2" y="2152"/>
              <a:ext cx="5754"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32" name="Freeform 32">
              <a:extLst>
                <a:ext uri="{FF2B5EF4-FFF2-40B4-BE49-F238E27FC236}">
                  <a16:creationId xmlns:a16="http://schemas.microsoft.com/office/drawing/2014/main" id="{543FC47A-FE80-DC78-4BDE-5EE45914EB22}"/>
                </a:ext>
              </a:extLst>
            </p:cNvPr>
            <p:cNvSpPr>
              <a:spLocks/>
            </p:cNvSpPr>
            <p:nvPr/>
          </p:nvSpPr>
          <p:spPr bwMode="hidden">
            <a:xfrm>
              <a:off x="2" y="3177"/>
              <a:ext cx="5754"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33" name="Freeform 33">
              <a:extLst>
                <a:ext uri="{FF2B5EF4-FFF2-40B4-BE49-F238E27FC236}">
                  <a16:creationId xmlns:a16="http://schemas.microsoft.com/office/drawing/2014/main" id="{F86081B2-6EAA-7246-D128-06C235730B8E}"/>
                </a:ext>
              </a:extLst>
            </p:cNvPr>
            <p:cNvSpPr>
              <a:spLocks/>
            </p:cNvSpPr>
            <p:nvPr/>
          </p:nvSpPr>
          <p:spPr bwMode="hidden">
            <a:xfrm>
              <a:off x="1297" y="0"/>
              <a:ext cx="4458"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34" name="Freeform 34">
              <a:extLst>
                <a:ext uri="{FF2B5EF4-FFF2-40B4-BE49-F238E27FC236}">
                  <a16:creationId xmlns:a16="http://schemas.microsoft.com/office/drawing/2014/main" id="{8F7D54A4-4419-9A20-EF7E-A532402BA9CC}"/>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35" name="Freeform 35">
              <a:extLst>
                <a:ext uri="{FF2B5EF4-FFF2-40B4-BE49-F238E27FC236}">
                  <a16:creationId xmlns:a16="http://schemas.microsoft.com/office/drawing/2014/main" id="{EC40941F-26A1-9676-AF69-48CA4D54B379}"/>
                </a:ext>
              </a:extLst>
            </p:cNvPr>
            <p:cNvSpPr>
              <a:spLocks/>
            </p:cNvSpPr>
            <p:nvPr/>
          </p:nvSpPr>
          <p:spPr bwMode="hidden">
            <a:xfrm>
              <a:off x="3950" y="0"/>
              <a:ext cx="1806"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36" name="Freeform 36">
              <a:extLst>
                <a:ext uri="{FF2B5EF4-FFF2-40B4-BE49-F238E27FC236}">
                  <a16:creationId xmlns:a16="http://schemas.microsoft.com/office/drawing/2014/main" id="{B12FCB2A-859A-7D20-2467-9202B528539B}"/>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37" name="Freeform 37">
              <a:extLst>
                <a:ext uri="{FF2B5EF4-FFF2-40B4-BE49-F238E27FC236}">
                  <a16:creationId xmlns:a16="http://schemas.microsoft.com/office/drawing/2014/main" id="{030D7B2C-23AB-844A-D710-2322D2882680}"/>
                </a:ext>
              </a:extLst>
            </p:cNvPr>
            <p:cNvSpPr>
              <a:spLocks/>
            </p:cNvSpPr>
            <p:nvPr/>
          </p:nvSpPr>
          <p:spPr bwMode="hidden">
            <a:xfrm>
              <a:off x="4694" y="0"/>
              <a:ext cx="1062"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38" name="Freeform 38">
              <a:extLst>
                <a:ext uri="{FF2B5EF4-FFF2-40B4-BE49-F238E27FC236}">
                  <a16:creationId xmlns:a16="http://schemas.microsoft.com/office/drawing/2014/main" id="{3FB79FAF-C33A-BB68-6FDB-5F29EA30699B}"/>
                </a:ext>
              </a:extLst>
            </p:cNvPr>
            <p:cNvSpPr>
              <a:spLocks/>
            </p:cNvSpPr>
            <p:nvPr/>
          </p:nvSpPr>
          <p:spPr bwMode="hidden">
            <a:xfrm>
              <a:off x="4981" y="0"/>
              <a:ext cx="774"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grpSp>
          <p:nvGrpSpPr>
            <p:cNvPr id="39" name="Group 39">
              <a:extLst>
                <a:ext uri="{FF2B5EF4-FFF2-40B4-BE49-F238E27FC236}">
                  <a16:creationId xmlns:a16="http://schemas.microsoft.com/office/drawing/2014/main" id="{8B30D50D-5B0E-DDFF-651C-4680CC8A658F}"/>
                </a:ext>
              </a:extLst>
            </p:cNvPr>
            <p:cNvGrpSpPr>
              <a:grpSpLocks/>
            </p:cNvGrpSpPr>
            <p:nvPr userDrawn="1"/>
          </p:nvGrpSpPr>
          <p:grpSpPr bwMode="auto">
            <a:xfrm>
              <a:off x="0" y="1632"/>
              <a:ext cx="5758" cy="1858"/>
              <a:chOff x="0" y="1632"/>
              <a:chExt cx="5758" cy="1858"/>
            </a:xfrm>
          </p:grpSpPr>
          <p:sp>
            <p:nvSpPr>
              <p:cNvPr id="40" name="Freeform 40">
                <a:extLst>
                  <a:ext uri="{FF2B5EF4-FFF2-40B4-BE49-F238E27FC236}">
                    <a16:creationId xmlns:a16="http://schemas.microsoft.com/office/drawing/2014/main" id="{C7C0EA14-148A-0CF7-D0EB-7632660199FE}"/>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41" name="Freeform 41">
                <a:extLst>
                  <a:ext uri="{FF2B5EF4-FFF2-40B4-BE49-F238E27FC236}">
                    <a16:creationId xmlns:a16="http://schemas.microsoft.com/office/drawing/2014/main" id="{8A6BD3A6-8CAD-2196-71D4-0AA33DB8F560}"/>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grpSp>
      </p:grpSp>
      <p:graphicFrame>
        <p:nvGraphicFramePr>
          <p:cNvPr id="42" name="Object 47">
            <a:extLst>
              <a:ext uri="{FF2B5EF4-FFF2-40B4-BE49-F238E27FC236}">
                <a16:creationId xmlns:a16="http://schemas.microsoft.com/office/drawing/2014/main" id="{18D7C52C-586B-6BAA-C7C9-3144B04324A0}"/>
              </a:ext>
            </a:extLst>
          </p:cNvPr>
          <p:cNvGraphicFramePr>
            <a:graphicFrameLocks noChangeAspect="1"/>
          </p:cNvGraphicFramePr>
          <p:nvPr userDrawn="1"/>
        </p:nvGraphicFramePr>
        <p:xfrm>
          <a:off x="8610600" y="152400"/>
          <a:ext cx="1073150" cy="488950"/>
        </p:xfrm>
        <a:graphic>
          <a:graphicData uri="http://schemas.openxmlformats.org/presentationml/2006/ole">
            <mc:AlternateContent xmlns:mc="http://schemas.openxmlformats.org/markup-compatibility/2006">
              <mc:Choice xmlns:v="urn:schemas-microsoft-com:vml" Requires="v">
                <p:oleObj name="Image Bitmap" r:id="rId2" imgW="3073400" imgH="1212850" progId="Paint.Picture">
                  <p:embed/>
                </p:oleObj>
              </mc:Choice>
              <mc:Fallback>
                <p:oleObj name="Image Bitmap" r:id="rId2" imgW="3073400" imgH="1212850" progId="Paint.Picture">
                  <p:embed/>
                  <p:pic>
                    <p:nvPicPr>
                      <p:cNvPr id="42" name="Object 47">
                        <a:extLst>
                          <a:ext uri="{FF2B5EF4-FFF2-40B4-BE49-F238E27FC236}">
                            <a16:creationId xmlns:a16="http://schemas.microsoft.com/office/drawing/2014/main" id="{18D7C52C-586B-6BAA-C7C9-3144B0432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152400"/>
                        <a:ext cx="1073150"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94250" name="Rectangle 42"/>
          <p:cNvSpPr>
            <a:spLocks noGrp="1" noChangeArrowheads="1"/>
          </p:cNvSpPr>
          <p:nvPr>
            <p:ph type="ctrTitle" sz="quarter"/>
          </p:nvPr>
        </p:nvSpPr>
        <p:spPr>
          <a:xfrm>
            <a:off x="152400" y="260350"/>
            <a:ext cx="8915400" cy="1828800"/>
          </a:xfrm>
        </p:spPr>
        <p:txBody>
          <a:bodyPr/>
          <a:lstStyle>
            <a:lvl1pPr>
              <a:defRPr sz="2000"/>
            </a:lvl1pPr>
          </a:lstStyle>
          <a:p>
            <a:pPr lvl="0"/>
            <a:r>
              <a:rPr lang="fr-FR" noProof="0"/>
              <a:t>Cliquez et modifiez le titre</a:t>
            </a:r>
          </a:p>
        </p:txBody>
      </p:sp>
      <p:sp>
        <p:nvSpPr>
          <p:cNvPr id="94251" name="Rectangle 43"/>
          <p:cNvSpPr>
            <a:spLocks noGrp="1" noChangeArrowheads="1"/>
          </p:cNvSpPr>
          <p:nvPr>
            <p:ph type="subTitle" sz="quarter" idx="1"/>
          </p:nvPr>
        </p:nvSpPr>
        <p:spPr>
          <a:xfrm>
            <a:off x="2216150" y="2492375"/>
            <a:ext cx="6934200" cy="1752600"/>
          </a:xfrm>
        </p:spPr>
        <p:txBody>
          <a:bodyPr/>
          <a:lstStyle>
            <a:lvl1pPr marL="0" indent="0" algn="ctr">
              <a:buFont typeface="Wingdings" charset="0"/>
              <a:buNone/>
              <a:defRPr sz="2400">
                <a:solidFill>
                  <a:srgbClr val="FFFF00"/>
                </a:solidFill>
              </a:defRPr>
            </a:lvl1pPr>
          </a:lstStyle>
          <a:p>
            <a:pPr lvl="0"/>
            <a:r>
              <a:rPr lang="fr-FR" noProof="0"/>
              <a:t>Cliquez pour modifier le style des sous-titres du masque</a:t>
            </a:r>
          </a:p>
        </p:txBody>
      </p:sp>
      <p:sp>
        <p:nvSpPr>
          <p:cNvPr id="43" name="Espace réservé de la date 44">
            <a:extLst>
              <a:ext uri="{FF2B5EF4-FFF2-40B4-BE49-F238E27FC236}">
                <a16:creationId xmlns:a16="http://schemas.microsoft.com/office/drawing/2014/main" id="{029AB1E4-A329-6704-C421-0CE038ED4598}"/>
              </a:ext>
            </a:extLst>
          </p:cNvPr>
          <p:cNvSpPr>
            <a:spLocks noGrp="1" noChangeArrowheads="1"/>
          </p:cNvSpPr>
          <p:nvPr>
            <p:ph type="dt" sz="quarter" idx="10"/>
          </p:nvPr>
        </p:nvSpPr>
        <p:spPr/>
        <p:txBody>
          <a:bodyPr/>
          <a:lstStyle>
            <a:lvl1pPr>
              <a:defRPr u="sng"/>
            </a:lvl1pPr>
          </a:lstStyle>
          <a:p>
            <a:pPr>
              <a:defRPr/>
            </a:pPr>
            <a:r>
              <a:rPr lang="fr-FR" altLang="fr-FR"/>
              <a:t>August 2023</a:t>
            </a:r>
          </a:p>
        </p:txBody>
      </p:sp>
      <p:sp>
        <p:nvSpPr>
          <p:cNvPr id="44" name="Espace réservé du pied de page 45">
            <a:extLst>
              <a:ext uri="{FF2B5EF4-FFF2-40B4-BE49-F238E27FC236}">
                <a16:creationId xmlns:a16="http://schemas.microsoft.com/office/drawing/2014/main" id="{266600CE-8585-7DF3-90CA-ECCF799B5BC5}"/>
              </a:ext>
            </a:extLst>
          </p:cNvPr>
          <p:cNvSpPr>
            <a:spLocks noGrp="1" noChangeArrowheads="1"/>
          </p:cNvSpPr>
          <p:nvPr>
            <p:ph type="ftr" sz="quarter" idx="11"/>
          </p:nvPr>
        </p:nvSpPr>
        <p:spPr/>
        <p:txBody>
          <a:bodyPr/>
          <a:lstStyle>
            <a:lvl1pPr>
              <a:defRPr u="sng"/>
            </a:lvl1pPr>
          </a:lstStyle>
          <a:p>
            <a:pPr>
              <a:defRPr/>
            </a:pPr>
            <a:r>
              <a:rPr lang="fr-FR" altLang="fr-FR"/>
              <a:t>TIPP School </a:t>
            </a:r>
          </a:p>
        </p:txBody>
      </p:sp>
      <p:sp>
        <p:nvSpPr>
          <p:cNvPr id="45" name="Espace réservé du numéro de diapositive 46">
            <a:extLst>
              <a:ext uri="{FF2B5EF4-FFF2-40B4-BE49-F238E27FC236}">
                <a16:creationId xmlns:a16="http://schemas.microsoft.com/office/drawing/2014/main" id="{862A5821-C7E9-F7FD-75F8-CFA007B15CDF}"/>
              </a:ext>
            </a:extLst>
          </p:cNvPr>
          <p:cNvSpPr>
            <a:spLocks noGrp="1" noChangeArrowheads="1"/>
          </p:cNvSpPr>
          <p:nvPr>
            <p:ph type="sldNum" sz="quarter" idx="12"/>
          </p:nvPr>
        </p:nvSpPr>
        <p:spPr/>
        <p:txBody>
          <a:bodyPr/>
          <a:lstStyle>
            <a:lvl1pPr>
              <a:defRPr u="sng"/>
            </a:lvl1pPr>
          </a:lstStyle>
          <a:p>
            <a:pPr>
              <a:defRPr/>
            </a:pPr>
            <a:fld id="{E3719816-C61C-FC4C-94F1-63992D63832E}" type="slidenum">
              <a:rPr lang="fr-FR" altLang="fr-FR"/>
              <a:pPr>
                <a:defRPr/>
              </a:pPr>
              <a:t>‹N°›</a:t>
            </a:fld>
            <a:endParaRPr lang="fr-FR" altLang="fr-FR"/>
          </a:p>
        </p:txBody>
      </p:sp>
    </p:spTree>
    <p:extLst>
      <p:ext uri="{BB962C8B-B14F-4D97-AF65-F5344CB8AC3E}">
        <p14:creationId xmlns:p14="http://schemas.microsoft.com/office/powerpoint/2010/main" val="11717992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974E4A9-76B2-3C76-1221-8182E0A913FA}"/>
              </a:ext>
            </a:extLst>
          </p:cNvPr>
          <p:cNvSpPr>
            <a:spLocks noGrp="1"/>
          </p:cNvSpPr>
          <p:nvPr>
            <p:ph type="dt" sz="half" idx="10"/>
          </p:nvPr>
        </p:nvSpPr>
        <p:spPr/>
        <p:txBody>
          <a:bodyPr/>
          <a:lstStyle>
            <a:lvl1pPr>
              <a:defRPr u="sng"/>
            </a:lvl1pPr>
          </a:lstStyle>
          <a:p>
            <a:pPr>
              <a:defRPr/>
            </a:pPr>
            <a:r>
              <a:rPr lang="fr-FR" altLang="fr-FR"/>
              <a:t>August 2023</a:t>
            </a:r>
          </a:p>
        </p:txBody>
      </p:sp>
      <p:sp>
        <p:nvSpPr>
          <p:cNvPr id="5" name="Espace réservé du pied de page 4">
            <a:extLst>
              <a:ext uri="{FF2B5EF4-FFF2-40B4-BE49-F238E27FC236}">
                <a16:creationId xmlns:a16="http://schemas.microsoft.com/office/drawing/2014/main" id="{98F09490-0FEC-16E1-86C7-4BDEF52A5A3D}"/>
              </a:ext>
            </a:extLst>
          </p:cNvPr>
          <p:cNvSpPr>
            <a:spLocks noGrp="1"/>
          </p:cNvSpPr>
          <p:nvPr>
            <p:ph type="ftr" sz="quarter" idx="11"/>
          </p:nvPr>
        </p:nvSpPr>
        <p:spPr/>
        <p:txBody>
          <a:bodyPr/>
          <a:lstStyle>
            <a:lvl1pPr>
              <a:defRPr u="sng"/>
            </a:lvl1pPr>
          </a:lstStyle>
          <a:p>
            <a:pPr>
              <a:defRPr/>
            </a:pPr>
            <a:r>
              <a:rPr lang="fr-FR" altLang="fr-FR"/>
              <a:t>TIPP School </a:t>
            </a:r>
          </a:p>
        </p:txBody>
      </p:sp>
      <p:sp>
        <p:nvSpPr>
          <p:cNvPr id="6" name="Espace réservé du numéro de diapositive 5">
            <a:extLst>
              <a:ext uri="{FF2B5EF4-FFF2-40B4-BE49-F238E27FC236}">
                <a16:creationId xmlns:a16="http://schemas.microsoft.com/office/drawing/2014/main" id="{582AF011-4AA9-9C33-C277-0387AE51421E}"/>
              </a:ext>
            </a:extLst>
          </p:cNvPr>
          <p:cNvSpPr>
            <a:spLocks noGrp="1"/>
          </p:cNvSpPr>
          <p:nvPr>
            <p:ph type="sldNum" sz="quarter" idx="12"/>
          </p:nvPr>
        </p:nvSpPr>
        <p:spPr/>
        <p:txBody>
          <a:bodyPr/>
          <a:lstStyle>
            <a:lvl1pPr>
              <a:defRPr u="sng"/>
            </a:lvl1pPr>
          </a:lstStyle>
          <a:p>
            <a:pPr>
              <a:defRPr/>
            </a:pPr>
            <a:fld id="{123691A0-0F70-6A4A-B03F-C58C2EBC7EF3}" type="slidenum">
              <a:rPr lang="fr-FR" altLang="fr-FR"/>
              <a:pPr>
                <a:defRPr/>
              </a:pPr>
              <a:t>‹N°›</a:t>
            </a:fld>
            <a:endParaRPr lang="fr-FR" altLang="fr-FR"/>
          </a:p>
        </p:txBody>
      </p:sp>
    </p:spTree>
    <p:extLst>
      <p:ext uri="{BB962C8B-B14F-4D97-AF65-F5344CB8AC3E}">
        <p14:creationId xmlns:p14="http://schemas.microsoft.com/office/powerpoint/2010/main" val="6972529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82638" y="4406906"/>
            <a:ext cx="84201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0C25DAD-A52D-BB98-6A8B-4727E56048D5}"/>
              </a:ext>
            </a:extLst>
          </p:cNvPr>
          <p:cNvSpPr>
            <a:spLocks noGrp="1"/>
          </p:cNvSpPr>
          <p:nvPr>
            <p:ph type="dt" sz="half" idx="10"/>
          </p:nvPr>
        </p:nvSpPr>
        <p:spPr/>
        <p:txBody>
          <a:bodyPr/>
          <a:lstStyle>
            <a:lvl1pPr>
              <a:defRPr u="sng"/>
            </a:lvl1pPr>
          </a:lstStyle>
          <a:p>
            <a:pPr>
              <a:defRPr/>
            </a:pPr>
            <a:r>
              <a:rPr lang="fr-FR" altLang="fr-FR"/>
              <a:t>August 2023</a:t>
            </a:r>
          </a:p>
        </p:txBody>
      </p:sp>
      <p:sp>
        <p:nvSpPr>
          <p:cNvPr id="5" name="Espace réservé du pied de page 4">
            <a:extLst>
              <a:ext uri="{FF2B5EF4-FFF2-40B4-BE49-F238E27FC236}">
                <a16:creationId xmlns:a16="http://schemas.microsoft.com/office/drawing/2014/main" id="{17A95EED-3D4F-41CA-3021-6868AF9FA646}"/>
              </a:ext>
            </a:extLst>
          </p:cNvPr>
          <p:cNvSpPr>
            <a:spLocks noGrp="1"/>
          </p:cNvSpPr>
          <p:nvPr>
            <p:ph type="ftr" sz="quarter" idx="11"/>
          </p:nvPr>
        </p:nvSpPr>
        <p:spPr/>
        <p:txBody>
          <a:bodyPr/>
          <a:lstStyle>
            <a:lvl1pPr>
              <a:defRPr u="sng"/>
            </a:lvl1pPr>
          </a:lstStyle>
          <a:p>
            <a:pPr>
              <a:defRPr/>
            </a:pPr>
            <a:r>
              <a:rPr lang="fr-FR" altLang="fr-FR"/>
              <a:t>TIPP School </a:t>
            </a:r>
          </a:p>
        </p:txBody>
      </p:sp>
      <p:sp>
        <p:nvSpPr>
          <p:cNvPr id="6" name="Espace réservé du numéro de diapositive 5">
            <a:extLst>
              <a:ext uri="{FF2B5EF4-FFF2-40B4-BE49-F238E27FC236}">
                <a16:creationId xmlns:a16="http://schemas.microsoft.com/office/drawing/2014/main" id="{A41E2D4A-8B18-4BF2-9336-2E63C2BCF88D}"/>
              </a:ext>
            </a:extLst>
          </p:cNvPr>
          <p:cNvSpPr>
            <a:spLocks noGrp="1"/>
          </p:cNvSpPr>
          <p:nvPr>
            <p:ph type="sldNum" sz="quarter" idx="12"/>
          </p:nvPr>
        </p:nvSpPr>
        <p:spPr/>
        <p:txBody>
          <a:bodyPr/>
          <a:lstStyle>
            <a:lvl1pPr>
              <a:defRPr u="sng"/>
            </a:lvl1pPr>
          </a:lstStyle>
          <a:p>
            <a:pPr>
              <a:defRPr/>
            </a:pPr>
            <a:fld id="{6238A88D-356A-304F-AC68-ED4F1BA513E3}" type="slidenum">
              <a:rPr lang="fr-FR" altLang="fr-FR"/>
              <a:pPr>
                <a:defRPr/>
              </a:pPr>
              <a:t>‹N°›</a:t>
            </a:fld>
            <a:endParaRPr lang="fr-FR" altLang="fr-FR"/>
          </a:p>
        </p:txBody>
      </p:sp>
    </p:spTree>
    <p:extLst>
      <p:ext uri="{BB962C8B-B14F-4D97-AF65-F5344CB8AC3E}">
        <p14:creationId xmlns:p14="http://schemas.microsoft.com/office/powerpoint/2010/main" val="25442046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152403" y="1125544"/>
            <a:ext cx="3775075"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079875" y="1125544"/>
            <a:ext cx="3776663"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A5F8C15-8079-D84D-759A-A2EBB20E3893}"/>
              </a:ext>
            </a:extLst>
          </p:cNvPr>
          <p:cNvSpPr>
            <a:spLocks noGrp="1"/>
          </p:cNvSpPr>
          <p:nvPr>
            <p:ph type="dt" sz="half" idx="10"/>
          </p:nvPr>
        </p:nvSpPr>
        <p:spPr/>
        <p:txBody>
          <a:bodyPr/>
          <a:lstStyle>
            <a:lvl1pPr>
              <a:defRPr u="sng"/>
            </a:lvl1pPr>
          </a:lstStyle>
          <a:p>
            <a:pPr>
              <a:defRPr/>
            </a:pPr>
            <a:r>
              <a:rPr lang="fr-FR" altLang="fr-FR"/>
              <a:t>August 2023</a:t>
            </a:r>
          </a:p>
        </p:txBody>
      </p:sp>
      <p:sp>
        <p:nvSpPr>
          <p:cNvPr id="6" name="Espace réservé du pied de page 5">
            <a:extLst>
              <a:ext uri="{FF2B5EF4-FFF2-40B4-BE49-F238E27FC236}">
                <a16:creationId xmlns:a16="http://schemas.microsoft.com/office/drawing/2014/main" id="{D38BC630-0E8B-1678-6983-055A9C0DCE9D}"/>
              </a:ext>
            </a:extLst>
          </p:cNvPr>
          <p:cNvSpPr>
            <a:spLocks noGrp="1"/>
          </p:cNvSpPr>
          <p:nvPr>
            <p:ph type="ftr" sz="quarter" idx="11"/>
          </p:nvPr>
        </p:nvSpPr>
        <p:spPr/>
        <p:txBody>
          <a:bodyPr/>
          <a:lstStyle>
            <a:lvl1pPr>
              <a:defRPr u="sng"/>
            </a:lvl1pPr>
          </a:lstStyle>
          <a:p>
            <a:pPr>
              <a:defRPr/>
            </a:pPr>
            <a:r>
              <a:rPr lang="fr-FR" altLang="fr-FR"/>
              <a:t>TIPP School </a:t>
            </a:r>
          </a:p>
        </p:txBody>
      </p:sp>
      <p:sp>
        <p:nvSpPr>
          <p:cNvPr id="7" name="Espace réservé du numéro de diapositive 6">
            <a:extLst>
              <a:ext uri="{FF2B5EF4-FFF2-40B4-BE49-F238E27FC236}">
                <a16:creationId xmlns:a16="http://schemas.microsoft.com/office/drawing/2014/main" id="{DE632BE5-6ABB-F93F-9C45-70C50F8D6DDF}"/>
              </a:ext>
            </a:extLst>
          </p:cNvPr>
          <p:cNvSpPr>
            <a:spLocks noGrp="1"/>
          </p:cNvSpPr>
          <p:nvPr>
            <p:ph type="sldNum" sz="quarter" idx="12"/>
          </p:nvPr>
        </p:nvSpPr>
        <p:spPr/>
        <p:txBody>
          <a:bodyPr/>
          <a:lstStyle>
            <a:lvl1pPr>
              <a:defRPr u="sng"/>
            </a:lvl1pPr>
          </a:lstStyle>
          <a:p>
            <a:pPr>
              <a:defRPr/>
            </a:pPr>
            <a:fld id="{464CC79A-0EB8-0243-9825-650BA711C4EA}" type="slidenum">
              <a:rPr lang="fr-FR" altLang="fr-FR"/>
              <a:pPr>
                <a:defRPr/>
              </a:pPr>
              <a:t>‹N°›</a:t>
            </a:fld>
            <a:endParaRPr lang="fr-FR" altLang="fr-FR"/>
          </a:p>
        </p:txBody>
      </p:sp>
    </p:spTree>
    <p:extLst>
      <p:ext uri="{BB962C8B-B14F-4D97-AF65-F5344CB8AC3E}">
        <p14:creationId xmlns:p14="http://schemas.microsoft.com/office/powerpoint/2010/main" val="38244922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95300" y="274638"/>
            <a:ext cx="8915400" cy="1143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5032379"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5032379"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36E69B4-CDEE-5B4A-AF98-81BD09F37390}"/>
              </a:ext>
            </a:extLst>
          </p:cNvPr>
          <p:cNvSpPr>
            <a:spLocks noGrp="1"/>
          </p:cNvSpPr>
          <p:nvPr>
            <p:ph type="dt" sz="half" idx="10"/>
          </p:nvPr>
        </p:nvSpPr>
        <p:spPr/>
        <p:txBody>
          <a:bodyPr/>
          <a:lstStyle>
            <a:lvl1pPr>
              <a:defRPr u="sng"/>
            </a:lvl1pPr>
          </a:lstStyle>
          <a:p>
            <a:pPr>
              <a:defRPr/>
            </a:pPr>
            <a:r>
              <a:rPr lang="fr-FR" altLang="fr-FR"/>
              <a:t>August 2023</a:t>
            </a:r>
          </a:p>
        </p:txBody>
      </p:sp>
      <p:sp>
        <p:nvSpPr>
          <p:cNvPr id="8" name="Espace réservé du pied de page 7">
            <a:extLst>
              <a:ext uri="{FF2B5EF4-FFF2-40B4-BE49-F238E27FC236}">
                <a16:creationId xmlns:a16="http://schemas.microsoft.com/office/drawing/2014/main" id="{D1B51AB4-BE67-8B4C-4246-56600C253902}"/>
              </a:ext>
            </a:extLst>
          </p:cNvPr>
          <p:cNvSpPr>
            <a:spLocks noGrp="1"/>
          </p:cNvSpPr>
          <p:nvPr>
            <p:ph type="ftr" sz="quarter" idx="11"/>
          </p:nvPr>
        </p:nvSpPr>
        <p:spPr/>
        <p:txBody>
          <a:bodyPr/>
          <a:lstStyle>
            <a:lvl1pPr>
              <a:defRPr u="sng"/>
            </a:lvl1pPr>
          </a:lstStyle>
          <a:p>
            <a:pPr>
              <a:defRPr/>
            </a:pPr>
            <a:r>
              <a:rPr lang="fr-FR" altLang="fr-FR"/>
              <a:t>TIPP School </a:t>
            </a:r>
          </a:p>
        </p:txBody>
      </p:sp>
      <p:sp>
        <p:nvSpPr>
          <p:cNvPr id="9" name="Espace réservé du numéro de diapositive 8">
            <a:extLst>
              <a:ext uri="{FF2B5EF4-FFF2-40B4-BE49-F238E27FC236}">
                <a16:creationId xmlns:a16="http://schemas.microsoft.com/office/drawing/2014/main" id="{05233A52-CF37-2C30-4D20-5BDE64F664C4}"/>
              </a:ext>
            </a:extLst>
          </p:cNvPr>
          <p:cNvSpPr>
            <a:spLocks noGrp="1"/>
          </p:cNvSpPr>
          <p:nvPr>
            <p:ph type="sldNum" sz="quarter" idx="12"/>
          </p:nvPr>
        </p:nvSpPr>
        <p:spPr/>
        <p:txBody>
          <a:bodyPr/>
          <a:lstStyle>
            <a:lvl1pPr>
              <a:defRPr u="sng"/>
            </a:lvl1pPr>
          </a:lstStyle>
          <a:p>
            <a:pPr>
              <a:defRPr/>
            </a:pPr>
            <a:fld id="{B1F05724-7C6A-E442-B730-4CD14FC0CCA2}" type="slidenum">
              <a:rPr lang="fr-FR" altLang="fr-FR"/>
              <a:pPr>
                <a:defRPr/>
              </a:pPr>
              <a:t>‹N°›</a:t>
            </a:fld>
            <a:endParaRPr lang="fr-FR" altLang="fr-FR"/>
          </a:p>
        </p:txBody>
      </p:sp>
    </p:spTree>
    <p:extLst>
      <p:ext uri="{BB962C8B-B14F-4D97-AF65-F5344CB8AC3E}">
        <p14:creationId xmlns:p14="http://schemas.microsoft.com/office/powerpoint/2010/main" val="2345015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a:extLst>
              <a:ext uri="{FF2B5EF4-FFF2-40B4-BE49-F238E27FC236}">
                <a16:creationId xmlns:a16="http://schemas.microsoft.com/office/drawing/2014/main" id="{2193437C-5978-A9D0-AAA7-D222A3969E55}"/>
              </a:ext>
            </a:extLst>
          </p:cNvPr>
          <p:cNvSpPr>
            <a:spLocks noGrp="1"/>
          </p:cNvSpPr>
          <p:nvPr>
            <p:ph type="dt" sz="half" idx="10"/>
          </p:nvPr>
        </p:nvSpPr>
        <p:spPr/>
        <p:txBody>
          <a:bodyPr/>
          <a:lstStyle>
            <a:lvl1pPr>
              <a:defRPr u="sng"/>
            </a:lvl1pPr>
          </a:lstStyle>
          <a:p>
            <a:pPr>
              <a:defRPr/>
            </a:pPr>
            <a:r>
              <a:rPr lang="fr-FR" altLang="fr-FR"/>
              <a:t>August 2023</a:t>
            </a:r>
          </a:p>
        </p:txBody>
      </p:sp>
      <p:sp>
        <p:nvSpPr>
          <p:cNvPr id="4" name="Espace réservé du pied de page 3">
            <a:extLst>
              <a:ext uri="{FF2B5EF4-FFF2-40B4-BE49-F238E27FC236}">
                <a16:creationId xmlns:a16="http://schemas.microsoft.com/office/drawing/2014/main" id="{1CA92FB1-F8E9-A825-29BB-5010574BAB76}"/>
              </a:ext>
            </a:extLst>
          </p:cNvPr>
          <p:cNvSpPr>
            <a:spLocks noGrp="1"/>
          </p:cNvSpPr>
          <p:nvPr>
            <p:ph type="ftr" sz="quarter" idx="11"/>
          </p:nvPr>
        </p:nvSpPr>
        <p:spPr/>
        <p:txBody>
          <a:bodyPr/>
          <a:lstStyle>
            <a:lvl1pPr>
              <a:defRPr u="sng"/>
            </a:lvl1pPr>
          </a:lstStyle>
          <a:p>
            <a:pPr>
              <a:defRPr/>
            </a:pPr>
            <a:r>
              <a:rPr lang="fr-FR" altLang="fr-FR"/>
              <a:t>TIPP School </a:t>
            </a:r>
          </a:p>
        </p:txBody>
      </p:sp>
      <p:sp>
        <p:nvSpPr>
          <p:cNvPr id="5" name="Espace réservé du numéro de diapositive 4">
            <a:extLst>
              <a:ext uri="{FF2B5EF4-FFF2-40B4-BE49-F238E27FC236}">
                <a16:creationId xmlns:a16="http://schemas.microsoft.com/office/drawing/2014/main" id="{2EBF8146-BA5D-A604-E06E-85D135840777}"/>
              </a:ext>
            </a:extLst>
          </p:cNvPr>
          <p:cNvSpPr>
            <a:spLocks noGrp="1"/>
          </p:cNvSpPr>
          <p:nvPr>
            <p:ph type="sldNum" sz="quarter" idx="12"/>
          </p:nvPr>
        </p:nvSpPr>
        <p:spPr/>
        <p:txBody>
          <a:bodyPr/>
          <a:lstStyle>
            <a:lvl1pPr>
              <a:defRPr u="sng"/>
            </a:lvl1pPr>
          </a:lstStyle>
          <a:p>
            <a:pPr>
              <a:defRPr/>
            </a:pPr>
            <a:fld id="{140433D0-45FB-8545-8E34-D3A2F20B9941}" type="slidenum">
              <a:rPr lang="fr-FR" altLang="fr-FR"/>
              <a:pPr>
                <a:defRPr/>
              </a:pPr>
              <a:t>‹N°›</a:t>
            </a:fld>
            <a:endParaRPr lang="fr-FR" altLang="fr-FR"/>
          </a:p>
        </p:txBody>
      </p:sp>
    </p:spTree>
    <p:extLst>
      <p:ext uri="{BB962C8B-B14F-4D97-AF65-F5344CB8AC3E}">
        <p14:creationId xmlns:p14="http://schemas.microsoft.com/office/powerpoint/2010/main" val="211013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95300" y="273050"/>
            <a:ext cx="3259138"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4">
            <a:extLst>
              <a:ext uri="{FF2B5EF4-FFF2-40B4-BE49-F238E27FC236}">
                <a16:creationId xmlns:a16="http://schemas.microsoft.com/office/drawing/2014/main" id="{B8B8473A-040C-F7C4-682C-6CFAAE4CE6E9}"/>
              </a:ext>
            </a:extLst>
          </p:cNvPr>
          <p:cNvSpPr>
            <a:spLocks noGrp="1" noChangeArrowheads="1"/>
          </p:cNvSpPr>
          <p:nvPr>
            <p:ph type="dt" sz="half" idx="10"/>
          </p:nvPr>
        </p:nvSpPr>
        <p:spPr>
          <a:ln/>
        </p:spPr>
        <p:txBody>
          <a:bodyPr/>
          <a:lstStyle>
            <a:lvl1pPr>
              <a:defRPr/>
            </a:lvl1pPr>
          </a:lstStyle>
          <a:p>
            <a:pPr>
              <a:defRPr/>
            </a:pPr>
            <a:r>
              <a:rPr lang="fr-FR"/>
              <a:t>August 2023</a:t>
            </a:r>
          </a:p>
        </p:txBody>
      </p:sp>
      <p:sp>
        <p:nvSpPr>
          <p:cNvPr id="6" name="Rectangle 45">
            <a:extLst>
              <a:ext uri="{FF2B5EF4-FFF2-40B4-BE49-F238E27FC236}">
                <a16:creationId xmlns:a16="http://schemas.microsoft.com/office/drawing/2014/main" id="{C29E1303-3759-241A-E644-5C45EBE71857}"/>
              </a:ext>
            </a:extLst>
          </p:cNvPr>
          <p:cNvSpPr>
            <a:spLocks noGrp="1" noChangeArrowheads="1"/>
          </p:cNvSpPr>
          <p:nvPr>
            <p:ph type="ftr" sz="quarter" idx="11"/>
          </p:nvPr>
        </p:nvSpPr>
        <p:spPr>
          <a:ln/>
        </p:spPr>
        <p:txBody>
          <a:bodyPr/>
          <a:lstStyle>
            <a:lvl1pPr>
              <a:defRPr/>
            </a:lvl1pPr>
          </a:lstStyle>
          <a:p>
            <a:pPr>
              <a:defRPr/>
            </a:pPr>
            <a:r>
              <a:rPr lang="fr-FR"/>
              <a:t>TIPP School </a:t>
            </a:r>
          </a:p>
        </p:txBody>
      </p:sp>
      <p:sp>
        <p:nvSpPr>
          <p:cNvPr id="7" name="Rectangle 46">
            <a:extLst>
              <a:ext uri="{FF2B5EF4-FFF2-40B4-BE49-F238E27FC236}">
                <a16:creationId xmlns:a16="http://schemas.microsoft.com/office/drawing/2014/main" id="{F070166C-0218-4103-D548-8FAF090B76AF}"/>
              </a:ext>
            </a:extLst>
          </p:cNvPr>
          <p:cNvSpPr>
            <a:spLocks noGrp="1" noChangeArrowheads="1"/>
          </p:cNvSpPr>
          <p:nvPr>
            <p:ph type="sldNum" sz="quarter" idx="12"/>
          </p:nvPr>
        </p:nvSpPr>
        <p:spPr>
          <a:ln/>
        </p:spPr>
        <p:txBody>
          <a:bodyPr/>
          <a:lstStyle>
            <a:lvl1pPr>
              <a:defRPr/>
            </a:lvl1pPr>
          </a:lstStyle>
          <a:p>
            <a:pPr>
              <a:defRPr/>
            </a:pPr>
            <a:fld id="{3764AB07-AB5E-C54E-B78E-64F23232C23E}" type="slidenum">
              <a:rPr lang="fr-FR" altLang="fr-FR"/>
              <a:pPr>
                <a:defRPr/>
              </a:pPr>
              <a:t>‹N°›</a:t>
            </a:fld>
            <a:endParaRPr lang="fr-FR" altLang="fr-FR"/>
          </a:p>
        </p:txBody>
      </p:sp>
    </p:spTree>
    <p:extLst>
      <p:ext uri="{BB962C8B-B14F-4D97-AF65-F5344CB8AC3E}">
        <p14:creationId xmlns:p14="http://schemas.microsoft.com/office/powerpoint/2010/main" val="7919661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915CA9C-3E7E-682A-8126-AB97EBE24680}"/>
              </a:ext>
            </a:extLst>
          </p:cNvPr>
          <p:cNvSpPr>
            <a:spLocks noGrp="1"/>
          </p:cNvSpPr>
          <p:nvPr>
            <p:ph type="dt" sz="half" idx="10"/>
          </p:nvPr>
        </p:nvSpPr>
        <p:spPr/>
        <p:txBody>
          <a:bodyPr/>
          <a:lstStyle>
            <a:lvl1pPr>
              <a:defRPr u="sng"/>
            </a:lvl1pPr>
          </a:lstStyle>
          <a:p>
            <a:pPr>
              <a:defRPr/>
            </a:pPr>
            <a:r>
              <a:rPr lang="fr-FR" altLang="fr-FR"/>
              <a:t>August 2023</a:t>
            </a:r>
          </a:p>
        </p:txBody>
      </p:sp>
      <p:sp>
        <p:nvSpPr>
          <p:cNvPr id="3" name="Espace réservé du pied de page 2">
            <a:extLst>
              <a:ext uri="{FF2B5EF4-FFF2-40B4-BE49-F238E27FC236}">
                <a16:creationId xmlns:a16="http://schemas.microsoft.com/office/drawing/2014/main" id="{7F7F3CBD-334F-E6D2-4AD4-98EEEFAED599}"/>
              </a:ext>
            </a:extLst>
          </p:cNvPr>
          <p:cNvSpPr>
            <a:spLocks noGrp="1"/>
          </p:cNvSpPr>
          <p:nvPr>
            <p:ph type="ftr" sz="quarter" idx="11"/>
          </p:nvPr>
        </p:nvSpPr>
        <p:spPr/>
        <p:txBody>
          <a:bodyPr/>
          <a:lstStyle>
            <a:lvl1pPr>
              <a:defRPr u="sng"/>
            </a:lvl1pPr>
          </a:lstStyle>
          <a:p>
            <a:pPr>
              <a:defRPr/>
            </a:pPr>
            <a:r>
              <a:rPr lang="fr-FR" altLang="fr-FR"/>
              <a:t>TIPP School </a:t>
            </a:r>
          </a:p>
        </p:txBody>
      </p:sp>
      <p:sp>
        <p:nvSpPr>
          <p:cNvPr id="4" name="Espace réservé du numéro de diapositive 3">
            <a:extLst>
              <a:ext uri="{FF2B5EF4-FFF2-40B4-BE49-F238E27FC236}">
                <a16:creationId xmlns:a16="http://schemas.microsoft.com/office/drawing/2014/main" id="{BB7661B5-70AB-A2C9-E21E-6AC84663D757}"/>
              </a:ext>
            </a:extLst>
          </p:cNvPr>
          <p:cNvSpPr>
            <a:spLocks noGrp="1"/>
          </p:cNvSpPr>
          <p:nvPr>
            <p:ph type="sldNum" sz="quarter" idx="12"/>
          </p:nvPr>
        </p:nvSpPr>
        <p:spPr/>
        <p:txBody>
          <a:bodyPr/>
          <a:lstStyle>
            <a:lvl1pPr>
              <a:defRPr u="sng"/>
            </a:lvl1pPr>
          </a:lstStyle>
          <a:p>
            <a:pPr>
              <a:defRPr/>
            </a:pPr>
            <a:fld id="{63430FB6-D9E2-314C-8C2E-91762BFDB035}" type="slidenum">
              <a:rPr lang="fr-FR" altLang="fr-FR"/>
              <a:pPr>
                <a:defRPr/>
              </a:pPr>
              <a:t>‹N°›</a:t>
            </a:fld>
            <a:endParaRPr lang="fr-FR" altLang="fr-FR"/>
          </a:p>
        </p:txBody>
      </p:sp>
    </p:spTree>
    <p:extLst>
      <p:ext uri="{BB962C8B-B14F-4D97-AF65-F5344CB8AC3E}">
        <p14:creationId xmlns:p14="http://schemas.microsoft.com/office/powerpoint/2010/main" val="7492605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95303" y="273050"/>
            <a:ext cx="3259138"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873499" y="273056"/>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95303"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1065F89-81E8-42C6-FC06-0A1973C3A62B}"/>
              </a:ext>
            </a:extLst>
          </p:cNvPr>
          <p:cNvSpPr>
            <a:spLocks noGrp="1"/>
          </p:cNvSpPr>
          <p:nvPr>
            <p:ph type="dt" sz="half" idx="10"/>
          </p:nvPr>
        </p:nvSpPr>
        <p:spPr/>
        <p:txBody>
          <a:bodyPr/>
          <a:lstStyle>
            <a:lvl1pPr>
              <a:defRPr u="sng"/>
            </a:lvl1pPr>
          </a:lstStyle>
          <a:p>
            <a:pPr>
              <a:defRPr/>
            </a:pPr>
            <a:r>
              <a:rPr lang="fr-FR" altLang="fr-FR"/>
              <a:t>August 2023</a:t>
            </a:r>
          </a:p>
        </p:txBody>
      </p:sp>
      <p:sp>
        <p:nvSpPr>
          <p:cNvPr id="6" name="Espace réservé du pied de page 5">
            <a:extLst>
              <a:ext uri="{FF2B5EF4-FFF2-40B4-BE49-F238E27FC236}">
                <a16:creationId xmlns:a16="http://schemas.microsoft.com/office/drawing/2014/main" id="{5407A542-A59D-74DC-C0E9-E40F96246487}"/>
              </a:ext>
            </a:extLst>
          </p:cNvPr>
          <p:cNvSpPr>
            <a:spLocks noGrp="1"/>
          </p:cNvSpPr>
          <p:nvPr>
            <p:ph type="ftr" sz="quarter" idx="11"/>
          </p:nvPr>
        </p:nvSpPr>
        <p:spPr/>
        <p:txBody>
          <a:bodyPr/>
          <a:lstStyle>
            <a:lvl1pPr>
              <a:defRPr u="sng"/>
            </a:lvl1pPr>
          </a:lstStyle>
          <a:p>
            <a:pPr>
              <a:defRPr/>
            </a:pPr>
            <a:r>
              <a:rPr lang="fr-FR" altLang="fr-FR"/>
              <a:t>TIPP School </a:t>
            </a:r>
          </a:p>
        </p:txBody>
      </p:sp>
      <p:sp>
        <p:nvSpPr>
          <p:cNvPr id="7" name="Espace réservé du numéro de diapositive 6">
            <a:extLst>
              <a:ext uri="{FF2B5EF4-FFF2-40B4-BE49-F238E27FC236}">
                <a16:creationId xmlns:a16="http://schemas.microsoft.com/office/drawing/2014/main" id="{CD1B5CB6-01DC-99D0-306E-53569E237D7A}"/>
              </a:ext>
            </a:extLst>
          </p:cNvPr>
          <p:cNvSpPr>
            <a:spLocks noGrp="1"/>
          </p:cNvSpPr>
          <p:nvPr>
            <p:ph type="sldNum" sz="quarter" idx="12"/>
          </p:nvPr>
        </p:nvSpPr>
        <p:spPr/>
        <p:txBody>
          <a:bodyPr/>
          <a:lstStyle>
            <a:lvl1pPr>
              <a:defRPr u="sng"/>
            </a:lvl1pPr>
          </a:lstStyle>
          <a:p>
            <a:pPr>
              <a:defRPr/>
            </a:pPr>
            <a:fld id="{083D13F7-3655-204A-AA22-B07A351F7F82}" type="slidenum">
              <a:rPr lang="fr-FR" altLang="fr-FR"/>
              <a:pPr>
                <a:defRPr/>
              </a:pPr>
              <a:t>‹N°›</a:t>
            </a:fld>
            <a:endParaRPr lang="fr-FR" altLang="fr-FR"/>
          </a:p>
        </p:txBody>
      </p:sp>
    </p:spTree>
    <p:extLst>
      <p:ext uri="{BB962C8B-B14F-4D97-AF65-F5344CB8AC3E}">
        <p14:creationId xmlns:p14="http://schemas.microsoft.com/office/powerpoint/2010/main" val="27557334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941513" y="4800600"/>
            <a:ext cx="59436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456D8DB-2D19-3FB9-FB90-F77CF08625A0}"/>
              </a:ext>
            </a:extLst>
          </p:cNvPr>
          <p:cNvSpPr>
            <a:spLocks noGrp="1"/>
          </p:cNvSpPr>
          <p:nvPr>
            <p:ph type="dt" sz="half" idx="10"/>
          </p:nvPr>
        </p:nvSpPr>
        <p:spPr/>
        <p:txBody>
          <a:bodyPr/>
          <a:lstStyle>
            <a:lvl1pPr>
              <a:defRPr u="sng"/>
            </a:lvl1pPr>
          </a:lstStyle>
          <a:p>
            <a:pPr>
              <a:defRPr/>
            </a:pPr>
            <a:r>
              <a:rPr lang="fr-FR" altLang="fr-FR"/>
              <a:t>August 2023</a:t>
            </a:r>
          </a:p>
        </p:txBody>
      </p:sp>
      <p:sp>
        <p:nvSpPr>
          <p:cNvPr id="6" name="Espace réservé du pied de page 5">
            <a:extLst>
              <a:ext uri="{FF2B5EF4-FFF2-40B4-BE49-F238E27FC236}">
                <a16:creationId xmlns:a16="http://schemas.microsoft.com/office/drawing/2014/main" id="{17DCEBFA-056D-3139-04BF-F6A9F3430B71}"/>
              </a:ext>
            </a:extLst>
          </p:cNvPr>
          <p:cNvSpPr>
            <a:spLocks noGrp="1"/>
          </p:cNvSpPr>
          <p:nvPr>
            <p:ph type="ftr" sz="quarter" idx="11"/>
          </p:nvPr>
        </p:nvSpPr>
        <p:spPr/>
        <p:txBody>
          <a:bodyPr/>
          <a:lstStyle>
            <a:lvl1pPr>
              <a:defRPr u="sng"/>
            </a:lvl1pPr>
          </a:lstStyle>
          <a:p>
            <a:pPr>
              <a:defRPr/>
            </a:pPr>
            <a:r>
              <a:rPr lang="fr-FR" altLang="fr-FR"/>
              <a:t>TIPP School </a:t>
            </a:r>
          </a:p>
        </p:txBody>
      </p:sp>
      <p:sp>
        <p:nvSpPr>
          <p:cNvPr id="7" name="Espace réservé du numéro de diapositive 6">
            <a:extLst>
              <a:ext uri="{FF2B5EF4-FFF2-40B4-BE49-F238E27FC236}">
                <a16:creationId xmlns:a16="http://schemas.microsoft.com/office/drawing/2014/main" id="{4D54719C-61F0-6EDB-5F1B-D7A2EB62E47F}"/>
              </a:ext>
            </a:extLst>
          </p:cNvPr>
          <p:cNvSpPr>
            <a:spLocks noGrp="1"/>
          </p:cNvSpPr>
          <p:nvPr>
            <p:ph type="sldNum" sz="quarter" idx="12"/>
          </p:nvPr>
        </p:nvSpPr>
        <p:spPr/>
        <p:txBody>
          <a:bodyPr/>
          <a:lstStyle>
            <a:lvl1pPr>
              <a:defRPr u="sng"/>
            </a:lvl1pPr>
          </a:lstStyle>
          <a:p>
            <a:pPr>
              <a:defRPr/>
            </a:pPr>
            <a:fld id="{23412183-2AC9-0547-8D8D-A0CC99356704}" type="slidenum">
              <a:rPr lang="fr-FR" altLang="fr-FR"/>
              <a:pPr>
                <a:defRPr/>
              </a:pPr>
              <a:t>‹N°›</a:t>
            </a:fld>
            <a:endParaRPr lang="fr-FR" altLang="fr-FR"/>
          </a:p>
        </p:txBody>
      </p:sp>
    </p:spTree>
    <p:extLst>
      <p:ext uri="{BB962C8B-B14F-4D97-AF65-F5344CB8AC3E}">
        <p14:creationId xmlns:p14="http://schemas.microsoft.com/office/powerpoint/2010/main" val="35103039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EBDD95E-9A2F-3E37-C5BB-4744E012EC32}"/>
              </a:ext>
            </a:extLst>
          </p:cNvPr>
          <p:cNvSpPr>
            <a:spLocks noGrp="1"/>
          </p:cNvSpPr>
          <p:nvPr>
            <p:ph type="dt" sz="half" idx="10"/>
          </p:nvPr>
        </p:nvSpPr>
        <p:spPr/>
        <p:txBody>
          <a:bodyPr/>
          <a:lstStyle>
            <a:lvl1pPr>
              <a:defRPr u="sng"/>
            </a:lvl1pPr>
          </a:lstStyle>
          <a:p>
            <a:pPr>
              <a:defRPr/>
            </a:pPr>
            <a:r>
              <a:rPr lang="fr-FR" altLang="fr-FR"/>
              <a:t>August 2023</a:t>
            </a:r>
          </a:p>
        </p:txBody>
      </p:sp>
      <p:sp>
        <p:nvSpPr>
          <p:cNvPr id="5" name="Espace réservé du pied de page 4">
            <a:extLst>
              <a:ext uri="{FF2B5EF4-FFF2-40B4-BE49-F238E27FC236}">
                <a16:creationId xmlns:a16="http://schemas.microsoft.com/office/drawing/2014/main" id="{F063B16F-6C70-5135-2DB3-F8410159D627}"/>
              </a:ext>
            </a:extLst>
          </p:cNvPr>
          <p:cNvSpPr>
            <a:spLocks noGrp="1"/>
          </p:cNvSpPr>
          <p:nvPr>
            <p:ph type="ftr" sz="quarter" idx="11"/>
          </p:nvPr>
        </p:nvSpPr>
        <p:spPr/>
        <p:txBody>
          <a:bodyPr/>
          <a:lstStyle>
            <a:lvl1pPr>
              <a:defRPr u="sng"/>
            </a:lvl1pPr>
          </a:lstStyle>
          <a:p>
            <a:pPr>
              <a:defRPr/>
            </a:pPr>
            <a:r>
              <a:rPr lang="fr-FR" altLang="fr-FR"/>
              <a:t>TIPP School </a:t>
            </a:r>
          </a:p>
        </p:txBody>
      </p:sp>
      <p:sp>
        <p:nvSpPr>
          <p:cNvPr id="6" name="Espace réservé du numéro de diapositive 5">
            <a:extLst>
              <a:ext uri="{FF2B5EF4-FFF2-40B4-BE49-F238E27FC236}">
                <a16:creationId xmlns:a16="http://schemas.microsoft.com/office/drawing/2014/main" id="{FC9DB335-0783-B8B2-1FF2-DA296578AC87}"/>
              </a:ext>
            </a:extLst>
          </p:cNvPr>
          <p:cNvSpPr>
            <a:spLocks noGrp="1"/>
          </p:cNvSpPr>
          <p:nvPr>
            <p:ph type="sldNum" sz="quarter" idx="12"/>
          </p:nvPr>
        </p:nvSpPr>
        <p:spPr/>
        <p:txBody>
          <a:bodyPr/>
          <a:lstStyle>
            <a:lvl1pPr>
              <a:defRPr u="sng"/>
            </a:lvl1pPr>
          </a:lstStyle>
          <a:p>
            <a:pPr>
              <a:defRPr/>
            </a:pPr>
            <a:fld id="{9BAE5FA7-378D-9C41-BCB5-782C64890700}" type="slidenum">
              <a:rPr lang="fr-FR" altLang="fr-FR"/>
              <a:pPr>
                <a:defRPr/>
              </a:pPr>
              <a:t>‹N°›</a:t>
            </a:fld>
            <a:endParaRPr lang="fr-FR" altLang="fr-FR"/>
          </a:p>
        </p:txBody>
      </p:sp>
    </p:spTree>
    <p:extLst>
      <p:ext uri="{BB962C8B-B14F-4D97-AF65-F5344CB8AC3E}">
        <p14:creationId xmlns:p14="http://schemas.microsoft.com/office/powerpoint/2010/main" val="37171811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453188" y="6"/>
            <a:ext cx="2100262" cy="5656263"/>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152403" y="6"/>
            <a:ext cx="6148388" cy="5656263"/>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C33CA2B-F69B-5481-F602-EB6F7FFD827D}"/>
              </a:ext>
            </a:extLst>
          </p:cNvPr>
          <p:cNvSpPr>
            <a:spLocks noGrp="1"/>
          </p:cNvSpPr>
          <p:nvPr>
            <p:ph type="dt" sz="half" idx="10"/>
          </p:nvPr>
        </p:nvSpPr>
        <p:spPr/>
        <p:txBody>
          <a:bodyPr/>
          <a:lstStyle>
            <a:lvl1pPr>
              <a:defRPr u="sng"/>
            </a:lvl1pPr>
          </a:lstStyle>
          <a:p>
            <a:pPr>
              <a:defRPr/>
            </a:pPr>
            <a:r>
              <a:rPr lang="fr-FR" altLang="fr-FR"/>
              <a:t>August 2023</a:t>
            </a:r>
          </a:p>
        </p:txBody>
      </p:sp>
      <p:sp>
        <p:nvSpPr>
          <p:cNvPr id="5" name="Espace réservé du pied de page 4">
            <a:extLst>
              <a:ext uri="{FF2B5EF4-FFF2-40B4-BE49-F238E27FC236}">
                <a16:creationId xmlns:a16="http://schemas.microsoft.com/office/drawing/2014/main" id="{073160B0-AECB-7698-A104-E77E08287052}"/>
              </a:ext>
            </a:extLst>
          </p:cNvPr>
          <p:cNvSpPr>
            <a:spLocks noGrp="1"/>
          </p:cNvSpPr>
          <p:nvPr>
            <p:ph type="ftr" sz="quarter" idx="11"/>
          </p:nvPr>
        </p:nvSpPr>
        <p:spPr/>
        <p:txBody>
          <a:bodyPr/>
          <a:lstStyle>
            <a:lvl1pPr>
              <a:defRPr u="sng"/>
            </a:lvl1pPr>
          </a:lstStyle>
          <a:p>
            <a:pPr>
              <a:defRPr/>
            </a:pPr>
            <a:r>
              <a:rPr lang="fr-FR" altLang="fr-FR"/>
              <a:t>TIPP School </a:t>
            </a:r>
          </a:p>
        </p:txBody>
      </p:sp>
      <p:sp>
        <p:nvSpPr>
          <p:cNvPr id="6" name="Espace réservé du numéro de diapositive 5">
            <a:extLst>
              <a:ext uri="{FF2B5EF4-FFF2-40B4-BE49-F238E27FC236}">
                <a16:creationId xmlns:a16="http://schemas.microsoft.com/office/drawing/2014/main" id="{7B92F5D9-156A-1E20-675A-CF2B96E3C64C}"/>
              </a:ext>
            </a:extLst>
          </p:cNvPr>
          <p:cNvSpPr>
            <a:spLocks noGrp="1"/>
          </p:cNvSpPr>
          <p:nvPr>
            <p:ph type="sldNum" sz="quarter" idx="12"/>
          </p:nvPr>
        </p:nvSpPr>
        <p:spPr/>
        <p:txBody>
          <a:bodyPr/>
          <a:lstStyle>
            <a:lvl1pPr>
              <a:defRPr u="sng"/>
            </a:lvl1pPr>
          </a:lstStyle>
          <a:p>
            <a:pPr>
              <a:defRPr/>
            </a:pPr>
            <a:fld id="{AACCA411-5B8A-1447-A100-2CD3AC93B9BA}" type="slidenum">
              <a:rPr lang="fr-FR" altLang="fr-FR"/>
              <a:pPr>
                <a:defRPr/>
              </a:pPr>
              <a:t>‹N°›</a:t>
            </a:fld>
            <a:endParaRPr lang="fr-FR" altLang="fr-FR"/>
          </a:p>
        </p:txBody>
      </p:sp>
    </p:spTree>
    <p:extLst>
      <p:ext uri="{BB962C8B-B14F-4D97-AF65-F5344CB8AC3E}">
        <p14:creationId xmlns:p14="http://schemas.microsoft.com/office/powerpoint/2010/main" val="6768271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2" name="Line 5">
            <a:extLst>
              <a:ext uri="{FF2B5EF4-FFF2-40B4-BE49-F238E27FC236}">
                <a16:creationId xmlns:a16="http://schemas.microsoft.com/office/drawing/2014/main" id="{3ED35F37-8831-0B16-782B-DB273BE4E73C}"/>
              </a:ext>
            </a:extLst>
          </p:cNvPr>
          <p:cNvSpPr>
            <a:spLocks noChangeShapeType="1"/>
          </p:cNvSpPr>
          <p:nvPr userDrawn="1"/>
        </p:nvSpPr>
        <p:spPr bwMode="auto">
          <a:xfrm>
            <a:off x="0" y="6629400"/>
            <a:ext cx="9906000"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 name="Line 10">
            <a:extLst>
              <a:ext uri="{FF2B5EF4-FFF2-40B4-BE49-F238E27FC236}">
                <a16:creationId xmlns:a16="http://schemas.microsoft.com/office/drawing/2014/main" id="{2365BC4E-F3F6-1726-147E-8F3C4F866231}"/>
              </a:ext>
            </a:extLst>
          </p:cNvPr>
          <p:cNvSpPr>
            <a:spLocks noChangeShapeType="1"/>
          </p:cNvSpPr>
          <p:nvPr userDrawn="1"/>
        </p:nvSpPr>
        <p:spPr bwMode="auto">
          <a:xfrm>
            <a:off x="0" y="685800"/>
            <a:ext cx="9906000" cy="0"/>
          </a:xfrm>
          <a:prstGeom prst="line">
            <a:avLst/>
          </a:prstGeom>
          <a:noFill/>
          <a:ln w="25400">
            <a:solidFill>
              <a:srgbClr val="008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5" name="Picture 37">
            <a:extLst>
              <a:ext uri="{FF2B5EF4-FFF2-40B4-BE49-F238E27FC236}">
                <a16:creationId xmlns:a16="http://schemas.microsoft.com/office/drawing/2014/main" id="{64A3B393-9A0E-8277-F3FA-F36837D63C3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3050" y="128588"/>
            <a:ext cx="12382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ußzeilenplatzhalter 4">
            <a:extLst>
              <a:ext uri="{FF2B5EF4-FFF2-40B4-BE49-F238E27FC236}">
                <a16:creationId xmlns:a16="http://schemas.microsoft.com/office/drawing/2014/main" id="{3CF9D1BA-CE6F-9BFA-BDEB-D601DF528B64}"/>
              </a:ext>
            </a:extLst>
          </p:cNvPr>
          <p:cNvSpPr>
            <a:spLocks/>
          </p:cNvSpPr>
          <p:nvPr/>
        </p:nvSpPr>
        <p:spPr bwMode="auto">
          <a:xfrm>
            <a:off x="350838" y="6661150"/>
            <a:ext cx="1539875" cy="196850"/>
          </a:xfrm>
          <a:prstGeom prst="rect">
            <a:avLst/>
          </a:prstGeom>
          <a:noFill/>
          <a:ln>
            <a:noFill/>
          </a:ln>
        </p:spPr>
        <p:txBody>
          <a:bodyPr lIns="0" tIns="0" rIns="0" bIns="0"/>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eaLnBrk="1" hangingPunct="1">
              <a:defRPr/>
            </a:pPr>
            <a:r>
              <a:rPr lang="de-DE" altLang="fr-FR" sz="3200" u="none">
                <a:solidFill>
                  <a:srgbClr val="FFFFFF"/>
                </a:solidFill>
              </a:rPr>
              <a:t>Stefan Ritt</a:t>
            </a:r>
          </a:p>
        </p:txBody>
      </p:sp>
      <p:sp>
        <p:nvSpPr>
          <p:cNvPr id="7" name="Datumsplatzhalter 3">
            <a:extLst>
              <a:ext uri="{FF2B5EF4-FFF2-40B4-BE49-F238E27FC236}">
                <a16:creationId xmlns:a16="http://schemas.microsoft.com/office/drawing/2014/main" id="{B3A216A4-A4C9-89BC-4357-F229382D8BBD}"/>
              </a:ext>
            </a:extLst>
          </p:cNvPr>
          <p:cNvSpPr>
            <a:spLocks/>
          </p:cNvSpPr>
          <p:nvPr/>
        </p:nvSpPr>
        <p:spPr bwMode="auto">
          <a:xfrm>
            <a:off x="8915400" y="6661150"/>
            <a:ext cx="639763" cy="196850"/>
          </a:xfrm>
          <a:prstGeom prst="rect">
            <a:avLst/>
          </a:prstGeom>
          <a:noFill/>
          <a:ln>
            <a:noFill/>
          </a:ln>
        </p:spPr>
        <p:txBody>
          <a:bodyPr lIns="0" tIns="0" rIns="0" bIns="0"/>
          <a:lstStyle>
            <a:lvl1pPr>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algn="r" eaLnBrk="1" hangingPunct="1">
              <a:defRPr/>
            </a:pPr>
            <a:fld id="{484B0EBD-CA14-C64F-90AB-D443F40AEAB3}" type="slidenum">
              <a:rPr lang="en-US" altLang="fr-FR" sz="3200" u="none" smtClean="0">
                <a:solidFill>
                  <a:srgbClr val="FFFFFF"/>
                </a:solidFill>
              </a:rPr>
              <a:pPr algn="r" eaLnBrk="1" hangingPunct="1">
                <a:defRPr/>
              </a:pPr>
              <a:t>‹N°›</a:t>
            </a:fld>
            <a:r>
              <a:rPr lang="en-US" altLang="fr-FR" sz="3200" u="none">
                <a:solidFill>
                  <a:srgbClr val="FFFFFF"/>
                </a:solidFill>
              </a:rPr>
              <a:t>/33</a:t>
            </a:r>
            <a:endParaRPr lang="de-DE" altLang="fr-FR" sz="3200" u="none">
              <a:solidFill>
                <a:srgbClr val="FFFFFF"/>
              </a:solidFill>
            </a:endParaRPr>
          </a:p>
        </p:txBody>
      </p:sp>
      <p:sp>
        <p:nvSpPr>
          <p:cNvPr id="3" name="Inhaltsplatzhalter 2"/>
          <p:cNvSpPr>
            <a:spLocks noGrp="1"/>
          </p:cNvSpPr>
          <p:nvPr>
            <p:ph idx="1"/>
          </p:nvPr>
        </p:nvSpPr>
        <p:spPr>
          <a:xfrm>
            <a:off x="331500" y="900000"/>
            <a:ext cx="9244300" cy="5653200"/>
          </a:xfrm>
          <a:noFill/>
        </p:spPr>
        <p:txBody>
          <a:bodyPr/>
          <a:lstStyle>
            <a:lvl1pPr marL="0" indent="0">
              <a:spcBef>
                <a:spcPts val="0"/>
              </a:spcBef>
              <a:tabLst/>
              <a:defRPr sz="1700"/>
            </a:lvl1pPr>
            <a:lvl2pPr marL="179388" indent="-179388">
              <a:spcBef>
                <a:spcPts val="0"/>
              </a:spcBef>
              <a:buFont typeface="Lucida Grande"/>
              <a:buChar char="•"/>
              <a:tabLst/>
              <a:defRPr sz="1700"/>
            </a:lvl2pPr>
            <a:lvl3pPr marL="358775" indent="-179388">
              <a:spcBef>
                <a:spcPts val="0"/>
              </a:spcBef>
              <a:buFont typeface="Lucida Grande"/>
              <a:buChar char="–"/>
              <a:tabLst/>
              <a:defRPr sz="1700"/>
            </a:lvl3pPr>
            <a:lvl4pPr marL="627063" indent="-179388">
              <a:spcBef>
                <a:spcPts val="0"/>
              </a:spcBef>
              <a:tabLst/>
              <a:defRPr sz="1700"/>
            </a:lvl4pPr>
            <a:lvl5pPr marL="1435100" indent="-182563">
              <a:buNone/>
              <a:tabLst/>
              <a:defRPr sz="1500"/>
            </a:lvl5pPr>
          </a:lstStyle>
          <a:p>
            <a:pPr lvl="0"/>
            <a:r>
              <a:rPr lang="de-CH" dirty="0"/>
              <a:t>Mastertextformat bearbeiten</a:t>
            </a:r>
          </a:p>
          <a:p>
            <a:pPr lvl="1"/>
            <a:r>
              <a:rPr lang="de-CH" dirty="0"/>
              <a:t>Zweite Ebene</a:t>
            </a:r>
          </a:p>
          <a:p>
            <a:pPr lvl="2"/>
            <a:r>
              <a:rPr lang="de-CH" dirty="0"/>
              <a:t>Dritte Ebene</a:t>
            </a:r>
          </a:p>
          <a:p>
            <a:pPr lvl="3"/>
            <a:r>
              <a:rPr lang="de-CH" dirty="0"/>
              <a:t>Vierte Ebene</a:t>
            </a:r>
            <a:endParaRPr lang="de-DE" dirty="0"/>
          </a:p>
        </p:txBody>
      </p:sp>
      <p:sp>
        <p:nvSpPr>
          <p:cNvPr id="9" name="Title 8"/>
          <p:cNvSpPr>
            <a:spLocks noGrp="1" noChangeArrowheads="1"/>
          </p:cNvSpPr>
          <p:nvPr>
            <p:ph type="title"/>
          </p:nvPr>
        </p:nvSpPr>
        <p:spPr bwMode="auto">
          <a:xfrm>
            <a:off x="1755000" y="144007"/>
            <a:ext cx="7820800" cy="550333"/>
          </a:xfrm>
          <a:prstGeom prst="rect">
            <a:avLst/>
          </a:prstGeom>
          <a:noFill/>
          <a:ln w="9525">
            <a:noFill/>
            <a:miter lim="800000"/>
            <a:headEnd/>
            <a:tailEnd/>
          </a:ln>
        </p:spPr>
        <p:txBody>
          <a:bodyPr/>
          <a:lstStyle/>
          <a:p>
            <a:pPr lvl="0"/>
            <a:r>
              <a:rPr lang="en-GB" dirty="0" err="1"/>
              <a:t>Mastertitelformat</a:t>
            </a:r>
            <a:r>
              <a:rPr lang="en-GB" dirty="0"/>
              <a:t> </a:t>
            </a:r>
            <a:r>
              <a:rPr lang="en-GB" dirty="0" err="1"/>
              <a:t>bearbeiten</a:t>
            </a:r>
            <a:endParaRPr lang="en-GB" dirty="0"/>
          </a:p>
        </p:txBody>
      </p:sp>
      <p:sp>
        <p:nvSpPr>
          <p:cNvPr id="8" name="Datumsplatzhalter 3">
            <a:extLst>
              <a:ext uri="{FF2B5EF4-FFF2-40B4-BE49-F238E27FC236}">
                <a16:creationId xmlns:a16="http://schemas.microsoft.com/office/drawing/2014/main" id="{2F370D55-B732-B4E3-58B3-E0E3BF1508DA}"/>
              </a:ext>
            </a:extLst>
          </p:cNvPr>
          <p:cNvSpPr>
            <a:spLocks noGrp="1"/>
          </p:cNvSpPr>
          <p:nvPr>
            <p:ph type="dt" sz="half" idx="10"/>
          </p:nvPr>
        </p:nvSpPr>
        <p:spPr/>
        <p:txBody>
          <a:bodyPr/>
          <a:lstStyle>
            <a:lvl1pPr>
              <a:defRPr u="sng">
                <a:latin typeface="Arial" charset="0"/>
                <a:ea typeface="ＭＳ Ｐゴシック" charset="0"/>
                <a:cs typeface="ＭＳ Ｐゴシック" charset="0"/>
              </a:defRPr>
            </a:lvl1pPr>
          </a:lstStyle>
          <a:p>
            <a:pPr>
              <a:defRPr/>
            </a:pPr>
            <a:r>
              <a:rPr lang="fr-FR"/>
              <a:t>August 2023</a:t>
            </a:r>
            <a:endParaRPr lang="de-DE"/>
          </a:p>
        </p:txBody>
      </p:sp>
      <p:sp>
        <p:nvSpPr>
          <p:cNvPr id="10" name="Fußzeilenplatzhalter 4">
            <a:extLst>
              <a:ext uri="{FF2B5EF4-FFF2-40B4-BE49-F238E27FC236}">
                <a16:creationId xmlns:a16="http://schemas.microsoft.com/office/drawing/2014/main" id="{90F8AC15-12A9-F7B0-8DE0-CFA71AC57647}"/>
              </a:ext>
            </a:extLst>
          </p:cNvPr>
          <p:cNvSpPr>
            <a:spLocks noGrp="1"/>
          </p:cNvSpPr>
          <p:nvPr>
            <p:ph type="ftr" sz="quarter" idx="11"/>
          </p:nvPr>
        </p:nvSpPr>
        <p:spPr/>
        <p:txBody>
          <a:bodyPr/>
          <a:lstStyle>
            <a:lvl1pPr>
              <a:defRPr u="sng"/>
            </a:lvl1pPr>
          </a:lstStyle>
          <a:p>
            <a:pPr>
              <a:defRPr/>
            </a:pPr>
            <a:r>
              <a:rPr lang="de-DE" altLang="fr-FR"/>
              <a:t>TIPP School </a:t>
            </a:r>
          </a:p>
        </p:txBody>
      </p:sp>
    </p:spTree>
    <p:extLst>
      <p:ext uri="{BB962C8B-B14F-4D97-AF65-F5344CB8AC3E}">
        <p14:creationId xmlns:p14="http://schemas.microsoft.com/office/powerpoint/2010/main" val="3152326171"/>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18442BDA-D8CF-E00F-279A-30134A842146}"/>
              </a:ext>
            </a:extLst>
          </p:cNvPr>
          <p:cNvGrpSpPr>
            <a:grpSpLocks/>
          </p:cNvGrpSpPr>
          <p:nvPr/>
        </p:nvGrpSpPr>
        <p:grpSpPr bwMode="auto">
          <a:xfrm>
            <a:off x="0" y="0"/>
            <a:ext cx="9906000" cy="6856413"/>
            <a:chOff x="0" y="0"/>
            <a:chExt cx="5760" cy="4319"/>
          </a:xfrm>
        </p:grpSpPr>
        <p:sp>
          <p:nvSpPr>
            <p:cNvPr id="3" name="Freeform 3">
              <a:extLst>
                <a:ext uri="{FF2B5EF4-FFF2-40B4-BE49-F238E27FC236}">
                  <a16:creationId xmlns:a16="http://schemas.microsoft.com/office/drawing/2014/main" id="{E129E046-89AF-AF6B-9B50-7892AF0A5388}"/>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4" name="Freeform 4">
              <a:extLst>
                <a:ext uri="{FF2B5EF4-FFF2-40B4-BE49-F238E27FC236}">
                  <a16:creationId xmlns:a16="http://schemas.microsoft.com/office/drawing/2014/main" id="{011FB23E-BBC5-A255-7BF9-7027B9B2EDE6}"/>
                </a:ext>
              </a:extLst>
            </p:cNvPr>
            <p:cNvSpPr>
              <a:spLocks/>
            </p:cNvSpPr>
            <p:nvPr/>
          </p:nvSpPr>
          <p:spPr bwMode="hidden">
            <a:xfrm>
              <a:off x="149" y="0"/>
              <a:ext cx="5610"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5" name="Freeform 5">
              <a:extLst>
                <a:ext uri="{FF2B5EF4-FFF2-40B4-BE49-F238E27FC236}">
                  <a16:creationId xmlns:a16="http://schemas.microsoft.com/office/drawing/2014/main" id="{22496CBF-C3A4-717F-140C-4EB05F006A35}"/>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6" name="Freeform 6">
              <a:extLst>
                <a:ext uri="{FF2B5EF4-FFF2-40B4-BE49-F238E27FC236}">
                  <a16:creationId xmlns:a16="http://schemas.microsoft.com/office/drawing/2014/main" id="{67E155E5-3167-2C41-B7F5-AFE49ED77290}"/>
                </a:ext>
              </a:extLst>
            </p:cNvPr>
            <p:cNvSpPr>
              <a:spLocks/>
            </p:cNvSpPr>
            <p:nvPr/>
          </p:nvSpPr>
          <p:spPr bwMode="hidden">
            <a:xfrm>
              <a:off x="4038" y="3577"/>
              <a:ext cx="1720" cy="65"/>
            </a:xfrm>
            <a:custGeom>
              <a:avLst/>
              <a:gdLst>
                <a:gd name="T0" fmla="*/ 1512 w 1722"/>
                <a:gd name="T1" fmla="*/ 33 h 66"/>
                <a:gd name="T2" fmla="*/ 1512 w 1722"/>
                <a:gd name="T3" fmla="*/ 33 h 66"/>
                <a:gd name="T4" fmla="*/ 0 w 1722"/>
                <a:gd name="T5" fmla="*/ 0 h 66"/>
                <a:gd name="T6" fmla="*/ 0 w 1722"/>
                <a:gd name="T7" fmla="*/ 33 h 66"/>
                <a:gd name="T8" fmla="*/ 1512 w 1722"/>
                <a:gd name="T9" fmla="*/ 33 h 66"/>
                <a:gd name="T10" fmla="*/ 1512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7">
              <a:extLst>
                <a:ext uri="{FF2B5EF4-FFF2-40B4-BE49-F238E27FC236}">
                  <a16:creationId xmlns:a16="http://schemas.microsoft.com/office/drawing/2014/main" id="{84310E10-DF6F-D0D8-EBE2-B02065D3CB73}"/>
                </a:ext>
              </a:extLst>
            </p:cNvPr>
            <p:cNvSpPr>
              <a:spLocks/>
            </p:cNvSpPr>
            <p:nvPr/>
          </p:nvSpPr>
          <p:spPr bwMode="hidden">
            <a:xfrm>
              <a:off x="0" y="3726"/>
              <a:ext cx="4784" cy="329"/>
            </a:xfrm>
            <a:custGeom>
              <a:avLst/>
              <a:gdLst>
                <a:gd name="T0" fmla="*/ 0 w 4789"/>
                <a:gd name="T1" fmla="*/ 329 h 329"/>
                <a:gd name="T2" fmla="*/ 4609 w 4789"/>
                <a:gd name="T3" fmla="*/ 77 h 329"/>
                <a:gd name="T4" fmla="*/ 4609 w 4789"/>
                <a:gd name="T5" fmla="*/ 0 h 329"/>
                <a:gd name="T6" fmla="*/ 0 w 4789"/>
                <a:gd name="T7" fmla="*/ 107 h 329"/>
                <a:gd name="T8" fmla="*/ 0 w 4789"/>
                <a:gd name="T9" fmla="*/ 329 h 329"/>
                <a:gd name="T10" fmla="*/ 0 w 4789"/>
                <a:gd name="T11" fmla="*/ 329 h 3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89" h="329">
                  <a:moveTo>
                    <a:pt x="0" y="329"/>
                  </a:moveTo>
                  <a:lnTo>
                    <a:pt x="4789" y="77"/>
                  </a:lnTo>
                  <a:lnTo>
                    <a:pt x="4789" y="0"/>
                  </a:lnTo>
                  <a:lnTo>
                    <a:pt x="0" y="107"/>
                  </a:lnTo>
                  <a:lnTo>
                    <a:pt x="0" y="329"/>
                  </a:lnTo>
                  <a:close/>
                </a:path>
              </a:pathLst>
            </a:custGeom>
            <a:gradFill rotWithShape="0">
              <a:gsLst>
                <a:gs pos="0">
                  <a:srgbClr val="00007D"/>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8">
              <a:extLst>
                <a:ext uri="{FF2B5EF4-FFF2-40B4-BE49-F238E27FC236}">
                  <a16:creationId xmlns:a16="http://schemas.microsoft.com/office/drawing/2014/main" id="{F0533047-2B3A-CD23-E1D9-2659FD09A11B}"/>
                </a:ext>
              </a:extLst>
            </p:cNvPr>
            <p:cNvSpPr>
              <a:spLocks/>
            </p:cNvSpPr>
            <p:nvPr/>
          </p:nvSpPr>
          <p:spPr bwMode="hidden">
            <a:xfrm>
              <a:off x="4784" y="3702"/>
              <a:ext cx="974" cy="101"/>
            </a:xfrm>
            <a:custGeom>
              <a:avLst/>
              <a:gdLst>
                <a:gd name="T0" fmla="*/ 870 w 975"/>
                <a:gd name="T1" fmla="*/ 48 h 101"/>
                <a:gd name="T2" fmla="*/ 870 w 975"/>
                <a:gd name="T3" fmla="*/ 0 h 101"/>
                <a:gd name="T4" fmla="*/ 0 w 975"/>
                <a:gd name="T5" fmla="*/ 24 h 101"/>
                <a:gd name="T6" fmla="*/ 0 w 975"/>
                <a:gd name="T7" fmla="*/ 101 h 101"/>
                <a:gd name="T8" fmla="*/ 870 w 975"/>
                <a:gd name="T9" fmla="*/ 48 h 101"/>
                <a:gd name="T10" fmla="*/ 8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9">
              <a:extLst>
                <a:ext uri="{FF2B5EF4-FFF2-40B4-BE49-F238E27FC236}">
                  <a16:creationId xmlns:a16="http://schemas.microsoft.com/office/drawing/2014/main" id="{3EB9F4E3-E602-0E34-7970-DB9A58A6D845}"/>
                </a:ext>
              </a:extLst>
            </p:cNvPr>
            <p:cNvSpPr>
              <a:spLocks/>
            </p:cNvSpPr>
            <p:nvPr/>
          </p:nvSpPr>
          <p:spPr bwMode="hidden">
            <a:xfrm>
              <a:off x="3619" y="3815"/>
              <a:ext cx="2139" cy="198"/>
            </a:xfrm>
            <a:custGeom>
              <a:avLst/>
              <a:gdLst>
                <a:gd name="T0" fmla="*/ 1931 w 2141"/>
                <a:gd name="T1" fmla="*/ 0 h 198"/>
                <a:gd name="T2" fmla="*/ 0 w 2141"/>
                <a:gd name="T3" fmla="*/ 156 h 198"/>
                <a:gd name="T4" fmla="*/ 0 w 2141"/>
                <a:gd name="T5" fmla="*/ 198 h 198"/>
                <a:gd name="T6" fmla="*/ 1931 w 2141"/>
                <a:gd name="T7" fmla="*/ 0 h 198"/>
                <a:gd name="T8" fmla="*/ 19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10">
              <a:extLst>
                <a:ext uri="{FF2B5EF4-FFF2-40B4-BE49-F238E27FC236}">
                  <a16:creationId xmlns:a16="http://schemas.microsoft.com/office/drawing/2014/main" id="{4D418216-AF67-E2CA-76BE-503AF6452B31}"/>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11" name="Freeform 11">
              <a:extLst>
                <a:ext uri="{FF2B5EF4-FFF2-40B4-BE49-F238E27FC236}">
                  <a16:creationId xmlns:a16="http://schemas.microsoft.com/office/drawing/2014/main" id="{F0D74B20-5314-1E59-51E6-900E33A75900}"/>
                </a:ext>
              </a:extLst>
            </p:cNvPr>
            <p:cNvSpPr>
              <a:spLocks/>
            </p:cNvSpPr>
            <p:nvPr/>
          </p:nvSpPr>
          <p:spPr bwMode="hidden">
            <a:xfrm>
              <a:off x="2097" y="4043"/>
              <a:ext cx="2514" cy="276"/>
            </a:xfrm>
            <a:custGeom>
              <a:avLst/>
              <a:gdLst>
                <a:gd name="T0" fmla="*/ 1943 w 2517"/>
                <a:gd name="T1" fmla="*/ 276 h 276"/>
                <a:gd name="T2" fmla="*/ 2202 w 2517"/>
                <a:gd name="T3" fmla="*/ 204 h 276"/>
                <a:gd name="T4" fmla="*/ 1995 w 2517"/>
                <a:gd name="T5" fmla="*/ 0 h 276"/>
                <a:gd name="T6" fmla="*/ 0 w 2517"/>
                <a:gd name="T7" fmla="*/ 276 h 276"/>
                <a:gd name="T8" fmla="*/ 1943 w 2517"/>
                <a:gd name="T9" fmla="*/ 276 h 276"/>
                <a:gd name="T10" fmla="*/ 19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2">
              <a:extLst>
                <a:ext uri="{FF2B5EF4-FFF2-40B4-BE49-F238E27FC236}">
                  <a16:creationId xmlns:a16="http://schemas.microsoft.com/office/drawing/2014/main" id="{1E46B9EA-D693-017F-FD27-F1E8012A9E3F}"/>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13" name="Freeform 13">
              <a:extLst>
                <a:ext uri="{FF2B5EF4-FFF2-40B4-BE49-F238E27FC236}">
                  <a16:creationId xmlns:a16="http://schemas.microsoft.com/office/drawing/2014/main" id="{E5FF0D48-CDD4-1244-A21C-D63400F85F28}"/>
                </a:ext>
              </a:extLst>
            </p:cNvPr>
            <p:cNvSpPr>
              <a:spLocks/>
            </p:cNvSpPr>
            <p:nvPr/>
          </p:nvSpPr>
          <p:spPr bwMode="hidden">
            <a:xfrm>
              <a:off x="5030" y="3151"/>
              <a:ext cx="728" cy="240"/>
            </a:xfrm>
            <a:custGeom>
              <a:avLst/>
              <a:gdLst>
                <a:gd name="T0" fmla="*/ 624 w 729"/>
                <a:gd name="T1" fmla="*/ 240 h 240"/>
                <a:gd name="T2" fmla="*/ 0 w 729"/>
                <a:gd name="T3" fmla="*/ 0 h 240"/>
                <a:gd name="T4" fmla="*/ 0 w 729"/>
                <a:gd name="T5" fmla="*/ 6 h 240"/>
                <a:gd name="T6" fmla="*/ 624 w 729"/>
                <a:gd name="T7" fmla="*/ 240 h 240"/>
                <a:gd name="T8" fmla="*/ 6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4">
              <a:extLst>
                <a:ext uri="{FF2B5EF4-FFF2-40B4-BE49-F238E27FC236}">
                  <a16:creationId xmlns:a16="http://schemas.microsoft.com/office/drawing/2014/main" id="{DEE6F1AD-BFAA-905E-CF05-4E03F7344011}"/>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15" name="Freeform 15">
              <a:extLst>
                <a:ext uri="{FF2B5EF4-FFF2-40B4-BE49-F238E27FC236}">
                  <a16:creationId xmlns:a16="http://schemas.microsoft.com/office/drawing/2014/main" id="{DF93CE63-9D47-45A5-F356-7734F5F86A49}"/>
                </a:ext>
              </a:extLst>
            </p:cNvPr>
            <p:cNvSpPr>
              <a:spLocks/>
            </p:cNvSpPr>
            <p:nvPr/>
          </p:nvSpPr>
          <p:spPr bwMode="hidden">
            <a:xfrm>
              <a:off x="5030" y="3049"/>
              <a:ext cx="728" cy="318"/>
            </a:xfrm>
            <a:custGeom>
              <a:avLst/>
              <a:gdLst>
                <a:gd name="T0" fmla="*/ 624 w 729"/>
                <a:gd name="T1" fmla="*/ 318 h 318"/>
                <a:gd name="T2" fmla="*/ 624 w 729"/>
                <a:gd name="T3" fmla="*/ 312 h 318"/>
                <a:gd name="T4" fmla="*/ 0 w 729"/>
                <a:gd name="T5" fmla="*/ 0 h 318"/>
                <a:gd name="T6" fmla="*/ 0 w 729"/>
                <a:gd name="T7" fmla="*/ 54 h 318"/>
                <a:gd name="T8" fmla="*/ 624 w 729"/>
                <a:gd name="T9" fmla="*/ 318 h 318"/>
                <a:gd name="T10" fmla="*/ 6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6">
              <a:extLst>
                <a:ext uri="{FF2B5EF4-FFF2-40B4-BE49-F238E27FC236}">
                  <a16:creationId xmlns:a16="http://schemas.microsoft.com/office/drawing/2014/main" id="{F2C3232C-77AE-099A-FCDF-20C2C7750448}"/>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17" name="Freeform 17">
              <a:extLst>
                <a:ext uri="{FF2B5EF4-FFF2-40B4-BE49-F238E27FC236}">
                  <a16:creationId xmlns:a16="http://schemas.microsoft.com/office/drawing/2014/main" id="{5FE7D51A-D35D-CD05-A807-F8866CC1448F}"/>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18" name="Freeform 18">
              <a:extLst>
                <a:ext uri="{FF2B5EF4-FFF2-40B4-BE49-F238E27FC236}">
                  <a16:creationId xmlns:a16="http://schemas.microsoft.com/office/drawing/2014/main" id="{4856057A-312F-3375-9AA7-397167B1754A}"/>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19" name="Freeform 19">
              <a:extLst>
                <a:ext uri="{FF2B5EF4-FFF2-40B4-BE49-F238E27FC236}">
                  <a16:creationId xmlns:a16="http://schemas.microsoft.com/office/drawing/2014/main" id="{5C7F9591-CA2A-D007-9DF2-84137279CBFE}"/>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20">
              <a:extLst>
                <a:ext uri="{FF2B5EF4-FFF2-40B4-BE49-F238E27FC236}">
                  <a16:creationId xmlns:a16="http://schemas.microsoft.com/office/drawing/2014/main" id="{1C249A06-B6B6-1A45-9768-64C61AB16516}"/>
                </a:ext>
              </a:extLst>
            </p:cNvPr>
            <p:cNvSpPr>
              <a:spLocks/>
            </p:cNvSpPr>
            <p:nvPr/>
          </p:nvSpPr>
          <p:spPr bwMode="hidden">
            <a:xfrm>
              <a:off x="2454" y="0"/>
              <a:ext cx="3114"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21" name="Freeform 21">
              <a:extLst>
                <a:ext uri="{FF2B5EF4-FFF2-40B4-BE49-F238E27FC236}">
                  <a16:creationId xmlns:a16="http://schemas.microsoft.com/office/drawing/2014/main" id="{605081F0-CD2E-240A-67EC-8559D11BF0A7}"/>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2">
              <a:extLst>
                <a:ext uri="{FF2B5EF4-FFF2-40B4-BE49-F238E27FC236}">
                  <a16:creationId xmlns:a16="http://schemas.microsoft.com/office/drawing/2014/main" id="{80EBD440-86A6-85F3-329A-7D560CCBF4CD}"/>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23" name="Freeform 23">
              <a:extLst>
                <a:ext uri="{FF2B5EF4-FFF2-40B4-BE49-F238E27FC236}">
                  <a16:creationId xmlns:a16="http://schemas.microsoft.com/office/drawing/2014/main" id="{10C22185-3668-723D-B4B9-E6B87A25D768}"/>
                </a:ext>
              </a:extLst>
            </p:cNvPr>
            <p:cNvSpPr>
              <a:spLocks/>
            </p:cNvSpPr>
            <p:nvPr/>
          </p:nvSpPr>
          <p:spPr bwMode="hidden">
            <a:xfrm>
              <a:off x="3488" y="0"/>
              <a:ext cx="2198" cy="2480"/>
            </a:xfrm>
            <a:custGeom>
              <a:avLst/>
              <a:gdLst>
                <a:gd name="T0" fmla="*/ 0 w 2200"/>
                <a:gd name="T1" fmla="*/ 0 h 2482"/>
                <a:gd name="T2" fmla="*/ 2116 w 2200"/>
                <a:gd name="T3" fmla="*/ 2410 h 2482"/>
                <a:gd name="T4" fmla="*/ 2128 w 2200"/>
                <a:gd name="T5" fmla="*/ 2404 h 2482"/>
                <a:gd name="T6" fmla="*/ 317 w 2200"/>
                <a:gd name="T7" fmla="*/ 0 h 2482"/>
                <a:gd name="T8" fmla="*/ 0 w 2200"/>
                <a:gd name="T9" fmla="*/ 0 h 2482"/>
                <a:gd name="T10" fmla="*/ 0 w 2200"/>
                <a:gd name="T11" fmla="*/ 0 h 24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00" h="2482">
                  <a:moveTo>
                    <a:pt x="0" y="0"/>
                  </a:moveTo>
                  <a:lnTo>
                    <a:pt x="2188" y="2482"/>
                  </a:lnTo>
                  <a:lnTo>
                    <a:pt x="2200" y="2476"/>
                  </a:lnTo>
                  <a:lnTo>
                    <a:pt x="317" y="0"/>
                  </a:lnTo>
                  <a:lnTo>
                    <a:pt x="0" y="0"/>
                  </a:lnTo>
                  <a:close/>
                </a:path>
              </a:pathLst>
            </a:custGeom>
            <a:gradFill rotWithShape="0">
              <a:gsLst>
                <a:gs pos="0">
                  <a:srgbClr val="000065"/>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4">
              <a:extLst>
                <a:ext uri="{FF2B5EF4-FFF2-40B4-BE49-F238E27FC236}">
                  <a16:creationId xmlns:a16="http://schemas.microsoft.com/office/drawing/2014/main" id="{709A41F6-3539-7810-7446-1CDE36E5ECFF}"/>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25" name="Freeform 25">
              <a:extLst>
                <a:ext uri="{FF2B5EF4-FFF2-40B4-BE49-F238E27FC236}">
                  <a16:creationId xmlns:a16="http://schemas.microsoft.com/office/drawing/2014/main" id="{1D72371E-7B19-C793-B83D-AD50F9308394}"/>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26">
              <a:extLst>
                <a:ext uri="{FF2B5EF4-FFF2-40B4-BE49-F238E27FC236}">
                  <a16:creationId xmlns:a16="http://schemas.microsoft.com/office/drawing/2014/main" id="{1E086A83-2F2A-972C-5578-86133643BEEC}"/>
                </a:ext>
              </a:extLst>
            </p:cNvPr>
            <p:cNvSpPr>
              <a:spLocks/>
            </p:cNvSpPr>
            <p:nvPr/>
          </p:nvSpPr>
          <p:spPr bwMode="hidden">
            <a:xfrm>
              <a:off x="5107" y="0"/>
              <a:ext cx="570"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27" name="Freeform 27">
              <a:extLst>
                <a:ext uri="{FF2B5EF4-FFF2-40B4-BE49-F238E27FC236}">
                  <a16:creationId xmlns:a16="http://schemas.microsoft.com/office/drawing/2014/main" id="{2D4CF6DE-7799-9CD3-0428-BF10324F220E}"/>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28" name="Freeform 28">
              <a:extLst>
                <a:ext uri="{FF2B5EF4-FFF2-40B4-BE49-F238E27FC236}">
                  <a16:creationId xmlns:a16="http://schemas.microsoft.com/office/drawing/2014/main" id="{985170FD-DDBE-FF67-B59E-FAC416EBB727}"/>
                </a:ext>
              </a:extLst>
            </p:cNvPr>
            <p:cNvSpPr>
              <a:spLocks/>
            </p:cNvSpPr>
            <p:nvPr/>
          </p:nvSpPr>
          <p:spPr bwMode="hidden">
            <a:xfrm>
              <a:off x="5698" y="653"/>
              <a:ext cx="60" cy="311"/>
            </a:xfrm>
            <a:custGeom>
              <a:avLst/>
              <a:gdLst>
                <a:gd name="T0" fmla="*/ 0 w 60"/>
                <a:gd name="T1" fmla="*/ 144 h 312"/>
                <a:gd name="T2" fmla="*/ 60 w 60"/>
                <a:gd name="T3" fmla="*/ 2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29">
              <a:extLst>
                <a:ext uri="{FF2B5EF4-FFF2-40B4-BE49-F238E27FC236}">
                  <a16:creationId xmlns:a16="http://schemas.microsoft.com/office/drawing/2014/main" id="{429F2783-7C00-3C85-D6B9-13D250DEF686}"/>
                </a:ext>
              </a:extLst>
            </p:cNvPr>
            <p:cNvSpPr>
              <a:spLocks/>
            </p:cNvSpPr>
            <p:nvPr/>
          </p:nvSpPr>
          <p:spPr bwMode="hidden">
            <a:xfrm>
              <a:off x="2" y="1601"/>
              <a:ext cx="5754"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30" name="Freeform 30">
              <a:extLst>
                <a:ext uri="{FF2B5EF4-FFF2-40B4-BE49-F238E27FC236}">
                  <a16:creationId xmlns:a16="http://schemas.microsoft.com/office/drawing/2014/main" id="{D361CB46-A0E0-6D2F-62AE-3E3E78B1B8D7}"/>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31">
              <a:extLst>
                <a:ext uri="{FF2B5EF4-FFF2-40B4-BE49-F238E27FC236}">
                  <a16:creationId xmlns:a16="http://schemas.microsoft.com/office/drawing/2014/main" id="{379A3D97-D1CA-76B0-A96D-BB36A858C224}"/>
                </a:ext>
              </a:extLst>
            </p:cNvPr>
            <p:cNvSpPr>
              <a:spLocks/>
            </p:cNvSpPr>
            <p:nvPr/>
          </p:nvSpPr>
          <p:spPr bwMode="hidden">
            <a:xfrm>
              <a:off x="2" y="2152"/>
              <a:ext cx="5754"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32" name="Freeform 32">
              <a:extLst>
                <a:ext uri="{FF2B5EF4-FFF2-40B4-BE49-F238E27FC236}">
                  <a16:creationId xmlns:a16="http://schemas.microsoft.com/office/drawing/2014/main" id="{F4D5484B-C6A3-8292-0AD3-F071277B471C}"/>
                </a:ext>
              </a:extLst>
            </p:cNvPr>
            <p:cNvSpPr>
              <a:spLocks/>
            </p:cNvSpPr>
            <p:nvPr/>
          </p:nvSpPr>
          <p:spPr bwMode="hidden">
            <a:xfrm>
              <a:off x="2" y="3177"/>
              <a:ext cx="5754"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33" name="Freeform 33">
              <a:extLst>
                <a:ext uri="{FF2B5EF4-FFF2-40B4-BE49-F238E27FC236}">
                  <a16:creationId xmlns:a16="http://schemas.microsoft.com/office/drawing/2014/main" id="{972E70F5-B90F-A682-C951-4E64FDB208D3}"/>
                </a:ext>
              </a:extLst>
            </p:cNvPr>
            <p:cNvSpPr>
              <a:spLocks/>
            </p:cNvSpPr>
            <p:nvPr/>
          </p:nvSpPr>
          <p:spPr bwMode="hidden">
            <a:xfrm>
              <a:off x="1297" y="0"/>
              <a:ext cx="4458"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34" name="Freeform 34">
              <a:extLst>
                <a:ext uri="{FF2B5EF4-FFF2-40B4-BE49-F238E27FC236}">
                  <a16:creationId xmlns:a16="http://schemas.microsoft.com/office/drawing/2014/main" id="{58BBFBC9-0D91-3EBF-7263-475801F621E1}"/>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35" name="Freeform 35">
              <a:extLst>
                <a:ext uri="{FF2B5EF4-FFF2-40B4-BE49-F238E27FC236}">
                  <a16:creationId xmlns:a16="http://schemas.microsoft.com/office/drawing/2014/main" id="{D59FAC05-3C11-4D1D-8047-82DA116AE548}"/>
                </a:ext>
              </a:extLst>
            </p:cNvPr>
            <p:cNvSpPr>
              <a:spLocks/>
            </p:cNvSpPr>
            <p:nvPr/>
          </p:nvSpPr>
          <p:spPr bwMode="hidden">
            <a:xfrm>
              <a:off x="3950" y="0"/>
              <a:ext cx="1806"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36" name="Freeform 36">
              <a:extLst>
                <a:ext uri="{FF2B5EF4-FFF2-40B4-BE49-F238E27FC236}">
                  <a16:creationId xmlns:a16="http://schemas.microsoft.com/office/drawing/2014/main" id="{09A5DE3F-6312-C719-C6C5-2E66AA47908C}"/>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37" name="Freeform 37">
              <a:extLst>
                <a:ext uri="{FF2B5EF4-FFF2-40B4-BE49-F238E27FC236}">
                  <a16:creationId xmlns:a16="http://schemas.microsoft.com/office/drawing/2014/main" id="{0D65F2DE-519C-7DE5-050C-BA892C0581EC}"/>
                </a:ext>
              </a:extLst>
            </p:cNvPr>
            <p:cNvSpPr>
              <a:spLocks/>
            </p:cNvSpPr>
            <p:nvPr/>
          </p:nvSpPr>
          <p:spPr bwMode="hidden">
            <a:xfrm>
              <a:off x="4694" y="0"/>
              <a:ext cx="1062"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38" name="Freeform 38">
              <a:extLst>
                <a:ext uri="{FF2B5EF4-FFF2-40B4-BE49-F238E27FC236}">
                  <a16:creationId xmlns:a16="http://schemas.microsoft.com/office/drawing/2014/main" id="{11A30694-18C5-0300-D807-634FD289631A}"/>
                </a:ext>
              </a:extLst>
            </p:cNvPr>
            <p:cNvSpPr>
              <a:spLocks/>
            </p:cNvSpPr>
            <p:nvPr/>
          </p:nvSpPr>
          <p:spPr bwMode="hidden">
            <a:xfrm>
              <a:off x="4981" y="0"/>
              <a:ext cx="774"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grpSp>
          <p:nvGrpSpPr>
            <p:cNvPr id="39" name="Group 39">
              <a:extLst>
                <a:ext uri="{FF2B5EF4-FFF2-40B4-BE49-F238E27FC236}">
                  <a16:creationId xmlns:a16="http://schemas.microsoft.com/office/drawing/2014/main" id="{717C2A4B-3B3F-4176-5727-A355BC94FC36}"/>
                </a:ext>
              </a:extLst>
            </p:cNvPr>
            <p:cNvGrpSpPr>
              <a:grpSpLocks/>
            </p:cNvGrpSpPr>
            <p:nvPr userDrawn="1"/>
          </p:nvGrpSpPr>
          <p:grpSpPr bwMode="auto">
            <a:xfrm>
              <a:off x="0" y="1632"/>
              <a:ext cx="5758" cy="1858"/>
              <a:chOff x="0" y="1632"/>
              <a:chExt cx="5758" cy="1858"/>
            </a:xfrm>
          </p:grpSpPr>
          <p:sp>
            <p:nvSpPr>
              <p:cNvPr id="40" name="Freeform 40">
                <a:extLst>
                  <a:ext uri="{FF2B5EF4-FFF2-40B4-BE49-F238E27FC236}">
                    <a16:creationId xmlns:a16="http://schemas.microsoft.com/office/drawing/2014/main" id="{DAF7461D-BE81-2967-8618-EF952AE52327}"/>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41" name="Freeform 41">
                <a:extLst>
                  <a:ext uri="{FF2B5EF4-FFF2-40B4-BE49-F238E27FC236}">
                    <a16:creationId xmlns:a16="http://schemas.microsoft.com/office/drawing/2014/main" id="{733312BA-9846-73DD-D5BD-0A8AF78459E2}"/>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grpSp>
      </p:grpSp>
      <p:graphicFrame>
        <p:nvGraphicFramePr>
          <p:cNvPr id="42" name="Object 47">
            <a:extLst>
              <a:ext uri="{FF2B5EF4-FFF2-40B4-BE49-F238E27FC236}">
                <a16:creationId xmlns:a16="http://schemas.microsoft.com/office/drawing/2014/main" id="{8CA1A229-9BE5-E680-100A-0B3A11DD4F85}"/>
              </a:ext>
            </a:extLst>
          </p:cNvPr>
          <p:cNvGraphicFramePr>
            <a:graphicFrameLocks noChangeAspect="1"/>
          </p:cNvGraphicFramePr>
          <p:nvPr userDrawn="1"/>
        </p:nvGraphicFramePr>
        <p:xfrm>
          <a:off x="8610600" y="152400"/>
          <a:ext cx="1073150" cy="488950"/>
        </p:xfrm>
        <a:graphic>
          <a:graphicData uri="http://schemas.openxmlformats.org/presentationml/2006/ole">
            <mc:AlternateContent xmlns:mc="http://schemas.openxmlformats.org/markup-compatibility/2006">
              <mc:Choice xmlns:v="urn:schemas-microsoft-com:vml" Requires="v">
                <p:oleObj name="Image Bitmap" r:id="rId2" imgW="3073400" imgH="1212850" progId="Paint.Picture">
                  <p:embed/>
                </p:oleObj>
              </mc:Choice>
              <mc:Fallback>
                <p:oleObj name="Image Bitmap" r:id="rId2" imgW="3073400" imgH="1212850" progId="Paint.Picture">
                  <p:embed/>
                  <p:pic>
                    <p:nvPicPr>
                      <p:cNvPr id="42" name="Object 47">
                        <a:extLst>
                          <a:ext uri="{FF2B5EF4-FFF2-40B4-BE49-F238E27FC236}">
                            <a16:creationId xmlns:a16="http://schemas.microsoft.com/office/drawing/2014/main" id="{8CA1A229-9BE5-E680-100A-0B3A11DD4F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152400"/>
                        <a:ext cx="1073150"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94250" name="Rectangle 42"/>
          <p:cNvSpPr>
            <a:spLocks noGrp="1" noChangeArrowheads="1"/>
          </p:cNvSpPr>
          <p:nvPr>
            <p:ph type="ctrTitle" sz="quarter"/>
          </p:nvPr>
        </p:nvSpPr>
        <p:spPr>
          <a:xfrm>
            <a:off x="152400" y="260350"/>
            <a:ext cx="8915400" cy="1828800"/>
          </a:xfrm>
        </p:spPr>
        <p:txBody>
          <a:bodyPr/>
          <a:lstStyle>
            <a:lvl1pPr>
              <a:defRPr sz="2000"/>
            </a:lvl1pPr>
          </a:lstStyle>
          <a:p>
            <a:pPr lvl="0"/>
            <a:r>
              <a:rPr lang="fr-FR" noProof="0"/>
              <a:t>Cliquez et modifiez le titre</a:t>
            </a:r>
          </a:p>
        </p:txBody>
      </p:sp>
      <p:sp>
        <p:nvSpPr>
          <p:cNvPr id="94251" name="Rectangle 43"/>
          <p:cNvSpPr>
            <a:spLocks noGrp="1" noChangeArrowheads="1"/>
          </p:cNvSpPr>
          <p:nvPr>
            <p:ph type="subTitle" sz="quarter" idx="1"/>
          </p:nvPr>
        </p:nvSpPr>
        <p:spPr>
          <a:xfrm>
            <a:off x="2216150" y="2492375"/>
            <a:ext cx="6934200" cy="1752600"/>
          </a:xfrm>
        </p:spPr>
        <p:txBody>
          <a:bodyPr/>
          <a:lstStyle>
            <a:lvl1pPr marL="0" indent="0" algn="ctr">
              <a:buFont typeface="Wingdings" charset="0"/>
              <a:buNone/>
              <a:defRPr sz="2400">
                <a:solidFill>
                  <a:srgbClr val="FFFF00"/>
                </a:solidFill>
              </a:defRPr>
            </a:lvl1pPr>
          </a:lstStyle>
          <a:p>
            <a:pPr lvl="0"/>
            <a:r>
              <a:rPr lang="fr-FR" noProof="0"/>
              <a:t>Cliquez pour modifier le style des sous-titres du masque</a:t>
            </a:r>
          </a:p>
        </p:txBody>
      </p:sp>
      <p:sp>
        <p:nvSpPr>
          <p:cNvPr id="43" name="Espace réservé de la date 44">
            <a:extLst>
              <a:ext uri="{FF2B5EF4-FFF2-40B4-BE49-F238E27FC236}">
                <a16:creationId xmlns:a16="http://schemas.microsoft.com/office/drawing/2014/main" id="{C78C47D6-1FE7-72F5-1089-BCDC686F2886}"/>
              </a:ext>
            </a:extLst>
          </p:cNvPr>
          <p:cNvSpPr>
            <a:spLocks noGrp="1" noChangeArrowheads="1"/>
          </p:cNvSpPr>
          <p:nvPr>
            <p:ph type="dt" sz="quarter" idx="10"/>
          </p:nvPr>
        </p:nvSpPr>
        <p:spPr/>
        <p:txBody>
          <a:bodyPr/>
          <a:lstStyle>
            <a:lvl1pPr>
              <a:defRPr u="sng"/>
            </a:lvl1pPr>
          </a:lstStyle>
          <a:p>
            <a:pPr>
              <a:defRPr/>
            </a:pPr>
            <a:r>
              <a:rPr lang="fr-FR" altLang="fr-FR"/>
              <a:t>August 2023</a:t>
            </a:r>
          </a:p>
        </p:txBody>
      </p:sp>
      <p:sp>
        <p:nvSpPr>
          <p:cNvPr id="44" name="Espace réservé du pied de page 45">
            <a:extLst>
              <a:ext uri="{FF2B5EF4-FFF2-40B4-BE49-F238E27FC236}">
                <a16:creationId xmlns:a16="http://schemas.microsoft.com/office/drawing/2014/main" id="{4C047B8D-AB83-45E3-A84F-4C91E8ECBD1E}"/>
              </a:ext>
            </a:extLst>
          </p:cNvPr>
          <p:cNvSpPr>
            <a:spLocks noGrp="1" noChangeArrowheads="1"/>
          </p:cNvSpPr>
          <p:nvPr>
            <p:ph type="ftr" sz="quarter" idx="11"/>
          </p:nvPr>
        </p:nvSpPr>
        <p:spPr/>
        <p:txBody>
          <a:bodyPr/>
          <a:lstStyle>
            <a:lvl1pPr>
              <a:defRPr u="sng"/>
            </a:lvl1pPr>
          </a:lstStyle>
          <a:p>
            <a:pPr>
              <a:defRPr/>
            </a:pPr>
            <a:r>
              <a:rPr lang="fr-FR" altLang="fr-FR"/>
              <a:t>TIPP School </a:t>
            </a:r>
          </a:p>
        </p:txBody>
      </p:sp>
      <p:sp>
        <p:nvSpPr>
          <p:cNvPr id="45" name="Espace réservé du numéro de diapositive 46">
            <a:extLst>
              <a:ext uri="{FF2B5EF4-FFF2-40B4-BE49-F238E27FC236}">
                <a16:creationId xmlns:a16="http://schemas.microsoft.com/office/drawing/2014/main" id="{35CF5686-36C7-853A-4436-622626C83C18}"/>
              </a:ext>
            </a:extLst>
          </p:cNvPr>
          <p:cNvSpPr>
            <a:spLocks noGrp="1" noChangeArrowheads="1"/>
          </p:cNvSpPr>
          <p:nvPr>
            <p:ph type="sldNum" sz="quarter" idx="12"/>
          </p:nvPr>
        </p:nvSpPr>
        <p:spPr/>
        <p:txBody>
          <a:bodyPr/>
          <a:lstStyle>
            <a:lvl1pPr>
              <a:defRPr u="sng"/>
            </a:lvl1pPr>
          </a:lstStyle>
          <a:p>
            <a:pPr>
              <a:defRPr/>
            </a:pPr>
            <a:fld id="{470FEAA2-981F-8548-A5BF-00673ED3B4BB}" type="slidenum">
              <a:rPr lang="fr-FR" altLang="fr-FR"/>
              <a:pPr>
                <a:defRPr/>
              </a:pPr>
              <a:t>‹N°›</a:t>
            </a:fld>
            <a:endParaRPr lang="fr-FR" altLang="fr-FR"/>
          </a:p>
        </p:txBody>
      </p:sp>
    </p:spTree>
    <p:extLst>
      <p:ext uri="{BB962C8B-B14F-4D97-AF65-F5344CB8AC3E}">
        <p14:creationId xmlns:p14="http://schemas.microsoft.com/office/powerpoint/2010/main" val="25602423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514F5C6-407B-8660-AAC5-FBAB10DCDD07}"/>
              </a:ext>
            </a:extLst>
          </p:cNvPr>
          <p:cNvSpPr>
            <a:spLocks noGrp="1"/>
          </p:cNvSpPr>
          <p:nvPr>
            <p:ph type="dt" sz="half" idx="10"/>
          </p:nvPr>
        </p:nvSpPr>
        <p:spPr/>
        <p:txBody>
          <a:bodyPr/>
          <a:lstStyle>
            <a:lvl1pPr>
              <a:defRPr u="sng"/>
            </a:lvl1pPr>
          </a:lstStyle>
          <a:p>
            <a:pPr>
              <a:defRPr/>
            </a:pPr>
            <a:r>
              <a:rPr lang="fr-FR" altLang="fr-FR"/>
              <a:t>August 2023</a:t>
            </a:r>
          </a:p>
        </p:txBody>
      </p:sp>
      <p:sp>
        <p:nvSpPr>
          <p:cNvPr id="5" name="Espace réservé du pied de page 4">
            <a:extLst>
              <a:ext uri="{FF2B5EF4-FFF2-40B4-BE49-F238E27FC236}">
                <a16:creationId xmlns:a16="http://schemas.microsoft.com/office/drawing/2014/main" id="{4F2494D2-F8D1-6CF5-C8B9-5330CD794116}"/>
              </a:ext>
            </a:extLst>
          </p:cNvPr>
          <p:cNvSpPr>
            <a:spLocks noGrp="1"/>
          </p:cNvSpPr>
          <p:nvPr>
            <p:ph type="ftr" sz="quarter" idx="11"/>
          </p:nvPr>
        </p:nvSpPr>
        <p:spPr/>
        <p:txBody>
          <a:bodyPr/>
          <a:lstStyle>
            <a:lvl1pPr>
              <a:defRPr u="sng"/>
            </a:lvl1pPr>
          </a:lstStyle>
          <a:p>
            <a:pPr>
              <a:defRPr/>
            </a:pPr>
            <a:r>
              <a:rPr lang="fr-FR" altLang="fr-FR"/>
              <a:t>TIPP School </a:t>
            </a:r>
          </a:p>
        </p:txBody>
      </p:sp>
      <p:sp>
        <p:nvSpPr>
          <p:cNvPr id="6" name="Espace réservé du numéro de diapositive 5">
            <a:extLst>
              <a:ext uri="{FF2B5EF4-FFF2-40B4-BE49-F238E27FC236}">
                <a16:creationId xmlns:a16="http://schemas.microsoft.com/office/drawing/2014/main" id="{1999BFF7-91A6-CA21-2E1C-617F2258169D}"/>
              </a:ext>
            </a:extLst>
          </p:cNvPr>
          <p:cNvSpPr>
            <a:spLocks noGrp="1"/>
          </p:cNvSpPr>
          <p:nvPr>
            <p:ph type="sldNum" sz="quarter" idx="12"/>
          </p:nvPr>
        </p:nvSpPr>
        <p:spPr/>
        <p:txBody>
          <a:bodyPr/>
          <a:lstStyle>
            <a:lvl1pPr>
              <a:defRPr u="sng"/>
            </a:lvl1pPr>
          </a:lstStyle>
          <a:p>
            <a:pPr>
              <a:defRPr/>
            </a:pPr>
            <a:fld id="{87DA6368-AA74-7C4D-9EC6-CEE7FE658DE9}" type="slidenum">
              <a:rPr lang="fr-FR" altLang="fr-FR"/>
              <a:pPr>
                <a:defRPr/>
              </a:pPr>
              <a:t>‹N°›</a:t>
            </a:fld>
            <a:endParaRPr lang="fr-FR" altLang="fr-FR"/>
          </a:p>
        </p:txBody>
      </p:sp>
    </p:spTree>
    <p:extLst>
      <p:ext uri="{BB962C8B-B14F-4D97-AF65-F5344CB8AC3E}">
        <p14:creationId xmlns:p14="http://schemas.microsoft.com/office/powerpoint/2010/main" val="5889797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82638" y="4406906"/>
            <a:ext cx="84201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5EC0041-FC20-E9B0-1EF5-4B48F36D01AA}"/>
              </a:ext>
            </a:extLst>
          </p:cNvPr>
          <p:cNvSpPr>
            <a:spLocks noGrp="1"/>
          </p:cNvSpPr>
          <p:nvPr>
            <p:ph type="dt" sz="half" idx="10"/>
          </p:nvPr>
        </p:nvSpPr>
        <p:spPr/>
        <p:txBody>
          <a:bodyPr/>
          <a:lstStyle>
            <a:lvl1pPr>
              <a:defRPr u="sng"/>
            </a:lvl1pPr>
          </a:lstStyle>
          <a:p>
            <a:pPr>
              <a:defRPr/>
            </a:pPr>
            <a:r>
              <a:rPr lang="fr-FR" altLang="fr-FR"/>
              <a:t>August 2023</a:t>
            </a:r>
          </a:p>
        </p:txBody>
      </p:sp>
      <p:sp>
        <p:nvSpPr>
          <p:cNvPr id="5" name="Espace réservé du pied de page 4">
            <a:extLst>
              <a:ext uri="{FF2B5EF4-FFF2-40B4-BE49-F238E27FC236}">
                <a16:creationId xmlns:a16="http://schemas.microsoft.com/office/drawing/2014/main" id="{F9E28070-9A49-5A2C-099F-0D4922747AAA}"/>
              </a:ext>
            </a:extLst>
          </p:cNvPr>
          <p:cNvSpPr>
            <a:spLocks noGrp="1"/>
          </p:cNvSpPr>
          <p:nvPr>
            <p:ph type="ftr" sz="quarter" idx="11"/>
          </p:nvPr>
        </p:nvSpPr>
        <p:spPr/>
        <p:txBody>
          <a:bodyPr/>
          <a:lstStyle>
            <a:lvl1pPr>
              <a:defRPr u="sng"/>
            </a:lvl1pPr>
          </a:lstStyle>
          <a:p>
            <a:pPr>
              <a:defRPr/>
            </a:pPr>
            <a:r>
              <a:rPr lang="fr-FR" altLang="fr-FR"/>
              <a:t>TIPP School </a:t>
            </a:r>
          </a:p>
        </p:txBody>
      </p:sp>
      <p:sp>
        <p:nvSpPr>
          <p:cNvPr id="6" name="Espace réservé du numéro de diapositive 5">
            <a:extLst>
              <a:ext uri="{FF2B5EF4-FFF2-40B4-BE49-F238E27FC236}">
                <a16:creationId xmlns:a16="http://schemas.microsoft.com/office/drawing/2014/main" id="{2AE20B7C-6393-8D1E-A7C8-5740F28C6EE4}"/>
              </a:ext>
            </a:extLst>
          </p:cNvPr>
          <p:cNvSpPr>
            <a:spLocks noGrp="1"/>
          </p:cNvSpPr>
          <p:nvPr>
            <p:ph type="sldNum" sz="quarter" idx="12"/>
          </p:nvPr>
        </p:nvSpPr>
        <p:spPr/>
        <p:txBody>
          <a:bodyPr/>
          <a:lstStyle>
            <a:lvl1pPr>
              <a:defRPr u="sng"/>
            </a:lvl1pPr>
          </a:lstStyle>
          <a:p>
            <a:pPr>
              <a:defRPr/>
            </a:pPr>
            <a:fld id="{5CDFAD50-F9DD-8A49-AF53-3C553C98324D}" type="slidenum">
              <a:rPr lang="fr-FR" altLang="fr-FR"/>
              <a:pPr>
                <a:defRPr/>
              </a:pPr>
              <a:t>‹N°›</a:t>
            </a:fld>
            <a:endParaRPr lang="fr-FR" altLang="fr-FR"/>
          </a:p>
        </p:txBody>
      </p:sp>
    </p:spTree>
    <p:extLst>
      <p:ext uri="{BB962C8B-B14F-4D97-AF65-F5344CB8AC3E}">
        <p14:creationId xmlns:p14="http://schemas.microsoft.com/office/powerpoint/2010/main" val="6569325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152403" y="1125544"/>
            <a:ext cx="3775075"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079875" y="1125544"/>
            <a:ext cx="3776663"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6DCF0B8-48C8-A3F9-E311-E9399041ACFF}"/>
              </a:ext>
            </a:extLst>
          </p:cNvPr>
          <p:cNvSpPr>
            <a:spLocks noGrp="1"/>
          </p:cNvSpPr>
          <p:nvPr>
            <p:ph type="dt" sz="half" idx="10"/>
          </p:nvPr>
        </p:nvSpPr>
        <p:spPr/>
        <p:txBody>
          <a:bodyPr/>
          <a:lstStyle>
            <a:lvl1pPr>
              <a:defRPr u="sng"/>
            </a:lvl1pPr>
          </a:lstStyle>
          <a:p>
            <a:pPr>
              <a:defRPr/>
            </a:pPr>
            <a:r>
              <a:rPr lang="fr-FR" altLang="fr-FR"/>
              <a:t>August 2023</a:t>
            </a:r>
          </a:p>
        </p:txBody>
      </p:sp>
      <p:sp>
        <p:nvSpPr>
          <p:cNvPr id="6" name="Espace réservé du pied de page 5">
            <a:extLst>
              <a:ext uri="{FF2B5EF4-FFF2-40B4-BE49-F238E27FC236}">
                <a16:creationId xmlns:a16="http://schemas.microsoft.com/office/drawing/2014/main" id="{4ACFD28B-207B-523E-FACA-2362AB866834}"/>
              </a:ext>
            </a:extLst>
          </p:cNvPr>
          <p:cNvSpPr>
            <a:spLocks noGrp="1"/>
          </p:cNvSpPr>
          <p:nvPr>
            <p:ph type="ftr" sz="quarter" idx="11"/>
          </p:nvPr>
        </p:nvSpPr>
        <p:spPr/>
        <p:txBody>
          <a:bodyPr/>
          <a:lstStyle>
            <a:lvl1pPr>
              <a:defRPr u="sng"/>
            </a:lvl1pPr>
          </a:lstStyle>
          <a:p>
            <a:pPr>
              <a:defRPr/>
            </a:pPr>
            <a:r>
              <a:rPr lang="fr-FR" altLang="fr-FR"/>
              <a:t>TIPP School </a:t>
            </a:r>
          </a:p>
        </p:txBody>
      </p:sp>
      <p:sp>
        <p:nvSpPr>
          <p:cNvPr id="7" name="Espace réservé du numéro de diapositive 6">
            <a:extLst>
              <a:ext uri="{FF2B5EF4-FFF2-40B4-BE49-F238E27FC236}">
                <a16:creationId xmlns:a16="http://schemas.microsoft.com/office/drawing/2014/main" id="{68DAB9BC-3D05-C649-2DC0-05AAA5950AD7}"/>
              </a:ext>
            </a:extLst>
          </p:cNvPr>
          <p:cNvSpPr>
            <a:spLocks noGrp="1"/>
          </p:cNvSpPr>
          <p:nvPr>
            <p:ph type="sldNum" sz="quarter" idx="12"/>
          </p:nvPr>
        </p:nvSpPr>
        <p:spPr/>
        <p:txBody>
          <a:bodyPr/>
          <a:lstStyle>
            <a:lvl1pPr>
              <a:defRPr u="sng"/>
            </a:lvl1pPr>
          </a:lstStyle>
          <a:p>
            <a:pPr>
              <a:defRPr/>
            </a:pPr>
            <a:fld id="{96B0B712-58D6-4C48-94B6-8071EBD35046}" type="slidenum">
              <a:rPr lang="fr-FR" altLang="fr-FR"/>
              <a:pPr>
                <a:defRPr/>
              </a:pPr>
              <a:t>‹N°›</a:t>
            </a:fld>
            <a:endParaRPr lang="fr-FR" altLang="fr-FR"/>
          </a:p>
        </p:txBody>
      </p:sp>
    </p:spTree>
    <p:extLst>
      <p:ext uri="{BB962C8B-B14F-4D97-AF65-F5344CB8AC3E}">
        <p14:creationId xmlns:p14="http://schemas.microsoft.com/office/powerpoint/2010/main" val="729930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941513" y="4800600"/>
            <a:ext cx="59436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4">
            <a:extLst>
              <a:ext uri="{FF2B5EF4-FFF2-40B4-BE49-F238E27FC236}">
                <a16:creationId xmlns:a16="http://schemas.microsoft.com/office/drawing/2014/main" id="{AE52B4D2-9F10-D9C7-7E1D-F25A7C7D8880}"/>
              </a:ext>
            </a:extLst>
          </p:cNvPr>
          <p:cNvSpPr>
            <a:spLocks noGrp="1" noChangeArrowheads="1"/>
          </p:cNvSpPr>
          <p:nvPr>
            <p:ph type="dt" sz="half" idx="10"/>
          </p:nvPr>
        </p:nvSpPr>
        <p:spPr>
          <a:ln/>
        </p:spPr>
        <p:txBody>
          <a:bodyPr/>
          <a:lstStyle>
            <a:lvl1pPr>
              <a:defRPr/>
            </a:lvl1pPr>
          </a:lstStyle>
          <a:p>
            <a:pPr>
              <a:defRPr/>
            </a:pPr>
            <a:r>
              <a:rPr lang="fr-FR"/>
              <a:t>August 2023</a:t>
            </a:r>
          </a:p>
        </p:txBody>
      </p:sp>
      <p:sp>
        <p:nvSpPr>
          <p:cNvPr id="6" name="Rectangle 45">
            <a:extLst>
              <a:ext uri="{FF2B5EF4-FFF2-40B4-BE49-F238E27FC236}">
                <a16:creationId xmlns:a16="http://schemas.microsoft.com/office/drawing/2014/main" id="{16A79D97-7AF2-D20E-1543-3D9829A4C376}"/>
              </a:ext>
            </a:extLst>
          </p:cNvPr>
          <p:cNvSpPr>
            <a:spLocks noGrp="1" noChangeArrowheads="1"/>
          </p:cNvSpPr>
          <p:nvPr>
            <p:ph type="ftr" sz="quarter" idx="11"/>
          </p:nvPr>
        </p:nvSpPr>
        <p:spPr>
          <a:ln/>
        </p:spPr>
        <p:txBody>
          <a:bodyPr/>
          <a:lstStyle>
            <a:lvl1pPr>
              <a:defRPr/>
            </a:lvl1pPr>
          </a:lstStyle>
          <a:p>
            <a:pPr>
              <a:defRPr/>
            </a:pPr>
            <a:r>
              <a:rPr lang="fr-FR"/>
              <a:t>TIPP School </a:t>
            </a:r>
          </a:p>
        </p:txBody>
      </p:sp>
      <p:sp>
        <p:nvSpPr>
          <p:cNvPr id="7" name="Rectangle 46">
            <a:extLst>
              <a:ext uri="{FF2B5EF4-FFF2-40B4-BE49-F238E27FC236}">
                <a16:creationId xmlns:a16="http://schemas.microsoft.com/office/drawing/2014/main" id="{FE95F884-7119-237E-1BDA-D750211AC9CC}"/>
              </a:ext>
            </a:extLst>
          </p:cNvPr>
          <p:cNvSpPr>
            <a:spLocks noGrp="1" noChangeArrowheads="1"/>
          </p:cNvSpPr>
          <p:nvPr>
            <p:ph type="sldNum" sz="quarter" idx="12"/>
          </p:nvPr>
        </p:nvSpPr>
        <p:spPr>
          <a:ln/>
        </p:spPr>
        <p:txBody>
          <a:bodyPr/>
          <a:lstStyle>
            <a:lvl1pPr>
              <a:defRPr/>
            </a:lvl1pPr>
          </a:lstStyle>
          <a:p>
            <a:pPr>
              <a:defRPr/>
            </a:pPr>
            <a:fld id="{049A4398-6915-2F46-AD66-7818AC07D5A0}" type="slidenum">
              <a:rPr lang="fr-FR" altLang="fr-FR"/>
              <a:pPr>
                <a:defRPr/>
              </a:pPr>
              <a:t>‹N°›</a:t>
            </a:fld>
            <a:endParaRPr lang="fr-FR" altLang="fr-FR"/>
          </a:p>
        </p:txBody>
      </p:sp>
    </p:spTree>
    <p:extLst>
      <p:ext uri="{BB962C8B-B14F-4D97-AF65-F5344CB8AC3E}">
        <p14:creationId xmlns:p14="http://schemas.microsoft.com/office/powerpoint/2010/main" val="24572434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95300" y="274638"/>
            <a:ext cx="8915400" cy="1143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5032379"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5032379"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E172226-9739-AF4B-367C-8598093B0D13}"/>
              </a:ext>
            </a:extLst>
          </p:cNvPr>
          <p:cNvSpPr>
            <a:spLocks noGrp="1"/>
          </p:cNvSpPr>
          <p:nvPr>
            <p:ph type="dt" sz="half" idx="10"/>
          </p:nvPr>
        </p:nvSpPr>
        <p:spPr/>
        <p:txBody>
          <a:bodyPr/>
          <a:lstStyle>
            <a:lvl1pPr>
              <a:defRPr u="sng"/>
            </a:lvl1pPr>
          </a:lstStyle>
          <a:p>
            <a:pPr>
              <a:defRPr/>
            </a:pPr>
            <a:r>
              <a:rPr lang="fr-FR" altLang="fr-FR"/>
              <a:t>August 2023</a:t>
            </a:r>
          </a:p>
        </p:txBody>
      </p:sp>
      <p:sp>
        <p:nvSpPr>
          <p:cNvPr id="8" name="Espace réservé du pied de page 7">
            <a:extLst>
              <a:ext uri="{FF2B5EF4-FFF2-40B4-BE49-F238E27FC236}">
                <a16:creationId xmlns:a16="http://schemas.microsoft.com/office/drawing/2014/main" id="{F78F70DA-6F52-469F-9E25-0B7F41BB9E0F}"/>
              </a:ext>
            </a:extLst>
          </p:cNvPr>
          <p:cNvSpPr>
            <a:spLocks noGrp="1"/>
          </p:cNvSpPr>
          <p:nvPr>
            <p:ph type="ftr" sz="quarter" idx="11"/>
          </p:nvPr>
        </p:nvSpPr>
        <p:spPr/>
        <p:txBody>
          <a:bodyPr/>
          <a:lstStyle>
            <a:lvl1pPr>
              <a:defRPr u="sng"/>
            </a:lvl1pPr>
          </a:lstStyle>
          <a:p>
            <a:pPr>
              <a:defRPr/>
            </a:pPr>
            <a:r>
              <a:rPr lang="fr-FR" altLang="fr-FR"/>
              <a:t>TIPP School </a:t>
            </a:r>
          </a:p>
        </p:txBody>
      </p:sp>
      <p:sp>
        <p:nvSpPr>
          <p:cNvPr id="9" name="Espace réservé du numéro de diapositive 8">
            <a:extLst>
              <a:ext uri="{FF2B5EF4-FFF2-40B4-BE49-F238E27FC236}">
                <a16:creationId xmlns:a16="http://schemas.microsoft.com/office/drawing/2014/main" id="{A91120EF-6A91-E7BA-F098-374C37565963}"/>
              </a:ext>
            </a:extLst>
          </p:cNvPr>
          <p:cNvSpPr>
            <a:spLocks noGrp="1"/>
          </p:cNvSpPr>
          <p:nvPr>
            <p:ph type="sldNum" sz="quarter" idx="12"/>
          </p:nvPr>
        </p:nvSpPr>
        <p:spPr/>
        <p:txBody>
          <a:bodyPr/>
          <a:lstStyle>
            <a:lvl1pPr>
              <a:defRPr u="sng"/>
            </a:lvl1pPr>
          </a:lstStyle>
          <a:p>
            <a:pPr>
              <a:defRPr/>
            </a:pPr>
            <a:fld id="{4C311E1F-EBEB-554D-867B-439FF2BE77B0}" type="slidenum">
              <a:rPr lang="fr-FR" altLang="fr-FR"/>
              <a:pPr>
                <a:defRPr/>
              </a:pPr>
              <a:t>‹N°›</a:t>
            </a:fld>
            <a:endParaRPr lang="fr-FR" altLang="fr-FR"/>
          </a:p>
        </p:txBody>
      </p:sp>
    </p:spTree>
    <p:extLst>
      <p:ext uri="{BB962C8B-B14F-4D97-AF65-F5344CB8AC3E}">
        <p14:creationId xmlns:p14="http://schemas.microsoft.com/office/powerpoint/2010/main" val="33441449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a:extLst>
              <a:ext uri="{FF2B5EF4-FFF2-40B4-BE49-F238E27FC236}">
                <a16:creationId xmlns:a16="http://schemas.microsoft.com/office/drawing/2014/main" id="{86A3B6BA-C2F6-1101-5040-3FC88F07CB84}"/>
              </a:ext>
            </a:extLst>
          </p:cNvPr>
          <p:cNvSpPr>
            <a:spLocks noGrp="1"/>
          </p:cNvSpPr>
          <p:nvPr>
            <p:ph type="dt" sz="half" idx="10"/>
          </p:nvPr>
        </p:nvSpPr>
        <p:spPr/>
        <p:txBody>
          <a:bodyPr/>
          <a:lstStyle>
            <a:lvl1pPr>
              <a:defRPr u="sng"/>
            </a:lvl1pPr>
          </a:lstStyle>
          <a:p>
            <a:pPr>
              <a:defRPr/>
            </a:pPr>
            <a:r>
              <a:rPr lang="fr-FR" altLang="fr-FR"/>
              <a:t>August 2023</a:t>
            </a:r>
          </a:p>
        </p:txBody>
      </p:sp>
      <p:sp>
        <p:nvSpPr>
          <p:cNvPr id="4" name="Espace réservé du pied de page 3">
            <a:extLst>
              <a:ext uri="{FF2B5EF4-FFF2-40B4-BE49-F238E27FC236}">
                <a16:creationId xmlns:a16="http://schemas.microsoft.com/office/drawing/2014/main" id="{A5E2DED9-A7C4-B318-A29C-22F420C717C3}"/>
              </a:ext>
            </a:extLst>
          </p:cNvPr>
          <p:cNvSpPr>
            <a:spLocks noGrp="1"/>
          </p:cNvSpPr>
          <p:nvPr>
            <p:ph type="ftr" sz="quarter" idx="11"/>
          </p:nvPr>
        </p:nvSpPr>
        <p:spPr/>
        <p:txBody>
          <a:bodyPr/>
          <a:lstStyle>
            <a:lvl1pPr>
              <a:defRPr u="sng"/>
            </a:lvl1pPr>
          </a:lstStyle>
          <a:p>
            <a:pPr>
              <a:defRPr/>
            </a:pPr>
            <a:r>
              <a:rPr lang="fr-FR" altLang="fr-FR"/>
              <a:t>TIPP School </a:t>
            </a:r>
          </a:p>
        </p:txBody>
      </p:sp>
      <p:sp>
        <p:nvSpPr>
          <p:cNvPr id="5" name="Espace réservé du numéro de diapositive 4">
            <a:extLst>
              <a:ext uri="{FF2B5EF4-FFF2-40B4-BE49-F238E27FC236}">
                <a16:creationId xmlns:a16="http://schemas.microsoft.com/office/drawing/2014/main" id="{A0D4F9AD-37DA-6808-0215-EE983421A851}"/>
              </a:ext>
            </a:extLst>
          </p:cNvPr>
          <p:cNvSpPr>
            <a:spLocks noGrp="1"/>
          </p:cNvSpPr>
          <p:nvPr>
            <p:ph type="sldNum" sz="quarter" idx="12"/>
          </p:nvPr>
        </p:nvSpPr>
        <p:spPr/>
        <p:txBody>
          <a:bodyPr/>
          <a:lstStyle>
            <a:lvl1pPr>
              <a:defRPr u="sng"/>
            </a:lvl1pPr>
          </a:lstStyle>
          <a:p>
            <a:pPr>
              <a:defRPr/>
            </a:pPr>
            <a:fld id="{0A9C5212-64D3-9B43-99B1-DA3939FE3558}" type="slidenum">
              <a:rPr lang="fr-FR" altLang="fr-FR"/>
              <a:pPr>
                <a:defRPr/>
              </a:pPr>
              <a:t>‹N°›</a:t>
            </a:fld>
            <a:endParaRPr lang="fr-FR" altLang="fr-FR"/>
          </a:p>
        </p:txBody>
      </p:sp>
    </p:spTree>
    <p:extLst>
      <p:ext uri="{BB962C8B-B14F-4D97-AF65-F5344CB8AC3E}">
        <p14:creationId xmlns:p14="http://schemas.microsoft.com/office/powerpoint/2010/main" val="7269102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40C8082-4740-CCEB-E80F-F2B7C58B9D34}"/>
              </a:ext>
            </a:extLst>
          </p:cNvPr>
          <p:cNvSpPr>
            <a:spLocks noGrp="1"/>
          </p:cNvSpPr>
          <p:nvPr>
            <p:ph type="dt" sz="half" idx="10"/>
          </p:nvPr>
        </p:nvSpPr>
        <p:spPr/>
        <p:txBody>
          <a:bodyPr/>
          <a:lstStyle>
            <a:lvl1pPr>
              <a:defRPr u="sng"/>
            </a:lvl1pPr>
          </a:lstStyle>
          <a:p>
            <a:pPr>
              <a:defRPr/>
            </a:pPr>
            <a:r>
              <a:rPr lang="fr-FR" altLang="fr-FR"/>
              <a:t>August 2023</a:t>
            </a:r>
          </a:p>
        </p:txBody>
      </p:sp>
      <p:sp>
        <p:nvSpPr>
          <p:cNvPr id="3" name="Espace réservé du pied de page 2">
            <a:extLst>
              <a:ext uri="{FF2B5EF4-FFF2-40B4-BE49-F238E27FC236}">
                <a16:creationId xmlns:a16="http://schemas.microsoft.com/office/drawing/2014/main" id="{C80B347C-4966-96C0-346B-16D18AFE5DC9}"/>
              </a:ext>
            </a:extLst>
          </p:cNvPr>
          <p:cNvSpPr>
            <a:spLocks noGrp="1"/>
          </p:cNvSpPr>
          <p:nvPr>
            <p:ph type="ftr" sz="quarter" idx="11"/>
          </p:nvPr>
        </p:nvSpPr>
        <p:spPr/>
        <p:txBody>
          <a:bodyPr/>
          <a:lstStyle>
            <a:lvl1pPr>
              <a:defRPr u="sng"/>
            </a:lvl1pPr>
          </a:lstStyle>
          <a:p>
            <a:pPr>
              <a:defRPr/>
            </a:pPr>
            <a:r>
              <a:rPr lang="fr-FR" altLang="fr-FR"/>
              <a:t>TIPP School </a:t>
            </a:r>
          </a:p>
        </p:txBody>
      </p:sp>
      <p:sp>
        <p:nvSpPr>
          <p:cNvPr id="4" name="Espace réservé du numéro de diapositive 3">
            <a:extLst>
              <a:ext uri="{FF2B5EF4-FFF2-40B4-BE49-F238E27FC236}">
                <a16:creationId xmlns:a16="http://schemas.microsoft.com/office/drawing/2014/main" id="{360C48E5-6691-287B-2A0F-D7D16BB22B1D}"/>
              </a:ext>
            </a:extLst>
          </p:cNvPr>
          <p:cNvSpPr>
            <a:spLocks noGrp="1"/>
          </p:cNvSpPr>
          <p:nvPr>
            <p:ph type="sldNum" sz="quarter" idx="12"/>
          </p:nvPr>
        </p:nvSpPr>
        <p:spPr/>
        <p:txBody>
          <a:bodyPr/>
          <a:lstStyle>
            <a:lvl1pPr>
              <a:defRPr u="sng"/>
            </a:lvl1pPr>
          </a:lstStyle>
          <a:p>
            <a:pPr>
              <a:defRPr/>
            </a:pPr>
            <a:fld id="{B3B91171-0440-914D-B96C-BAFF0B8939F7}" type="slidenum">
              <a:rPr lang="fr-FR" altLang="fr-FR"/>
              <a:pPr>
                <a:defRPr/>
              </a:pPr>
              <a:t>‹N°›</a:t>
            </a:fld>
            <a:endParaRPr lang="fr-FR" altLang="fr-FR"/>
          </a:p>
        </p:txBody>
      </p:sp>
    </p:spTree>
    <p:extLst>
      <p:ext uri="{BB962C8B-B14F-4D97-AF65-F5344CB8AC3E}">
        <p14:creationId xmlns:p14="http://schemas.microsoft.com/office/powerpoint/2010/main" val="7991187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95303" y="273050"/>
            <a:ext cx="3259138"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873499" y="273056"/>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95303"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B61874D-C9FD-233F-08B1-A5F2F01A4F17}"/>
              </a:ext>
            </a:extLst>
          </p:cNvPr>
          <p:cNvSpPr>
            <a:spLocks noGrp="1"/>
          </p:cNvSpPr>
          <p:nvPr>
            <p:ph type="dt" sz="half" idx="10"/>
          </p:nvPr>
        </p:nvSpPr>
        <p:spPr/>
        <p:txBody>
          <a:bodyPr/>
          <a:lstStyle>
            <a:lvl1pPr>
              <a:defRPr u="sng"/>
            </a:lvl1pPr>
          </a:lstStyle>
          <a:p>
            <a:pPr>
              <a:defRPr/>
            </a:pPr>
            <a:r>
              <a:rPr lang="fr-FR" altLang="fr-FR"/>
              <a:t>August 2023</a:t>
            </a:r>
          </a:p>
        </p:txBody>
      </p:sp>
      <p:sp>
        <p:nvSpPr>
          <p:cNvPr id="6" name="Espace réservé du pied de page 5">
            <a:extLst>
              <a:ext uri="{FF2B5EF4-FFF2-40B4-BE49-F238E27FC236}">
                <a16:creationId xmlns:a16="http://schemas.microsoft.com/office/drawing/2014/main" id="{DEA2D7C4-74F6-67F1-63E6-EAC92945F004}"/>
              </a:ext>
            </a:extLst>
          </p:cNvPr>
          <p:cNvSpPr>
            <a:spLocks noGrp="1"/>
          </p:cNvSpPr>
          <p:nvPr>
            <p:ph type="ftr" sz="quarter" idx="11"/>
          </p:nvPr>
        </p:nvSpPr>
        <p:spPr/>
        <p:txBody>
          <a:bodyPr/>
          <a:lstStyle>
            <a:lvl1pPr>
              <a:defRPr u="sng"/>
            </a:lvl1pPr>
          </a:lstStyle>
          <a:p>
            <a:pPr>
              <a:defRPr/>
            </a:pPr>
            <a:r>
              <a:rPr lang="fr-FR" altLang="fr-FR"/>
              <a:t>TIPP School </a:t>
            </a:r>
          </a:p>
        </p:txBody>
      </p:sp>
      <p:sp>
        <p:nvSpPr>
          <p:cNvPr id="7" name="Espace réservé du numéro de diapositive 6">
            <a:extLst>
              <a:ext uri="{FF2B5EF4-FFF2-40B4-BE49-F238E27FC236}">
                <a16:creationId xmlns:a16="http://schemas.microsoft.com/office/drawing/2014/main" id="{F7C52517-041B-D250-E572-F66B514D5446}"/>
              </a:ext>
            </a:extLst>
          </p:cNvPr>
          <p:cNvSpPr>
            <a:spLocks noGrp="1"/>
          </p:cNvSpPr>
          <p:nvPr>
            <p:ph type="sldNum" sz="quarter" idx="12"/>
          </p:nvPr>
        </p:nvSpPr>
        <p:spPr/>
        <p:txBody>
          <a:bodyPr/>
          <a:lstStyle>
            <a:lvl1pPr>
              <a:defRPr u="sng"/>
            </a:lvl1pPr>
          </a:lstStyle>
          <a:p>
            <a:pPr>
              <a:defRPr/>
            </a:pPr>
            <a:fld id="{84BA122B-5398-9043-9613-AA245DE7A8E4}" type="slidenum">
              <a:rPr lang="fr-FR" altLang="fr-FR"/>
              <a:pPr>
                <a:defRPr/>
              </a:pPr>
              <a:t>‹N°›</a:t>
            </a:fld>
            <a:endParaRPr lang="fr-FR" altLang="fr-FR"/>
          </a:p>
        </p:txBody>
      </p:sp>
    </p:spTree>
    <p:extLst>
      <p:ext uri="{BB962C8B-B14F-4D97-AF65-F5344CB8AC3E}">
        <p14:creationId xmlns:p14="http://schemas.microsoft.com/office/powerpoint/2010/main" val="13093118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941513" y="4800600"/>
            <a:ext cx="59436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9E6C44D-B71E-C7F0-F0D2-9905BEBA92FD}"/>
              </a:ext>
            </a:extLst>
          </p:cNvPr>
          <p:cNvSpPr>
            <a:spLocks noGrp="1"/>
          </p:cNvSpPr>
          <p:nvPr>
            <p:ph type="dt" sz="half" idx="10"/>
          </p:nvPr>
        </p:nvSpPr>
        <p:spPr/>
        <p:txBody>
          <a:bodyPr/>
          <a:lstStyle>
            <a:lvl1pPr>
              <a:defRPr u="sng"/>
            </a:lvl1pPr>
          </a:lstStyle>
          <a:p>
            <a:pPr>
              <a:defRPr/>
            </a:pPr>
            <a:r>
              <a:rPr lang="fr-FR" altLang="fr-FR"/>
              <a:t>August 2023</a:t>
            </a:r>
          </a:p>
        </p:txBody>
      </p:sp>
      <p:sp>
        <p:nvSpPr>
          <p:cNvPr id="6" name="Espace réservé du pied de page 5">
            <a:extLst>
              <a:ext uri="{FF2B5EF4-FFF2-40B4-BE49-F238E27FC236}">
                <a16:creationId xmlns:a16="http://schemas.microsoft.com/office/drawing/2014/main" id="{95E78600-A383-7A93-EE7A-205C7111896F}"/>
              </a:ext>
            </a:extLst>
          </p:cNvPr>
          <p:cNvSpPr>
            <a:spLocks noGrp="1"/>
          </p:cNvSpPr>
          <p:nvPr>
            <p:ph type="ftr" sz="quarter" idx="11"/>
          </p:nvPr>
        </p:nvSpPr>
        <p:spPr/>
        <p:txBody>
          <a:bodyPr/>
          <a:lstStyle>
            <a:lvl1pPr>
              <a:defRPr u="sng"/>
            </a:lvl1pPr>
          </a:lstStyle>
          <a:p>
            <a:pPr>
              <a:defRPr/>
            </a:pPr>
            <a:r>
              <a:rPr lang="fr-FR" altLang="fr-FR"/>
              <a:t>TIPP School </a:t>
            </a:r>
          </a:p>
        </p:txBody>
      </p:sp>
      <p:sp>
        <p:nvSpPr>
          <p:cNvPr id="7" name="Espace réservé du numéro de diapositive 6">
            <a:extLst>
              <a:ext uri="{FF2B5EF4-FFF2-40B4-BE49-F238E27FC236}">
                <a16:creationId xmlns:a16="http://schemas.microsoft.com/office/drawing/2014/main" id="{C4A3F662-51EE-7977-CEC1-CEA2228153DF}"/>
              </a:ext>
            </a:extLst>
          </p:cNvPr>
          <p:cNvSpPr>
            <a:spLocks noGrp="1"/>
          </p:cNvSpPr>
          <p:nvPr>
            <p:ph type="sldNum" sz="quarter" idx="12"/>
          </p:nvPr>
        </p:nvSpPr>
        <p:spPr/>
        <p:txBody>
          <a:bodyPr/>
          <a:lstStyle>
            <a:lvl1pPr>
              <a:defRPr u="sng"/>
            </a:lvl1pPr>
          </a:lstStyle>
          <a:p>
            <a:pPr>
              <a:defRPr/>
            </a:pPr>
            <a:fld id="{BA78413A-0FBF-3A43-888B-167D9067AB68}" type="slidenum">
              <a:rPr lang="fr-FR" altLang="fr-FR"/>
              <a:pPr>
                <a:defRPr/>
              </a:pPr>
              <a:t>‹N°›</a:t>
            </a:fld>
            <a:endParaRPr lang="fr-FR" altLang="fr-FR"/>
          </a:p>
        </p:txBody>
      </p:sp>
    </p:spTree>
    <p:extLst>
      <p:ext uri="{BB962C8B-B14F-4D97-AF65-F5344CB8AC3E}">
        <p14:creationId xmlns:p14="http://schemas.microsoft.com/office/powerpoint/2010/main" val="6186420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0AA80AE-86C6-77E3-4628-6A70CC28DF6E}"/>
              </a:ext>
            </a:extLst>
          </p:cNvPr>
          <p:cNvSpPr>
            <a:spLocks noGrp="1"/>
          </p:cNvSpPr>
          <p:nvPr>
            <p:ph type="dt" sz="half" idx="10"/>
          </p:nvPr>
        </p:nvSpPr>
        <p:spPr/>
        <p:txBody>
          <a:bodyPr/>
          <a:lstStyle>
            <a:lvl1pPr>
              <a:defRPr u="sng"/>
            </a:lvl1pPr>
          </a:lstStyle>
          <a:p>
            <a:pPr>
              <a:defRPr/>
            </a:pPr>
            <a:r>
              <a:rPr lang="fr-FR" altLang="fr-FR"/>
              <a:t>August 2023</a:t>
            </a:r>
          </a:p>
        </p:txBody>
      </p:sp>
      <p:sp>
        <p:nvSpPr>
          <p:cNvPr id="5" name="Espace réservé du pied de page 4">
            <a:extLst>
              <a:ext uri="{FF2B5EF4-FFF2-40B4-BE49-F238E27FC236}">
                <a16:creationId xmlns:a16="http://schemas.microsoft.com/office/drawing/2014/main" id="{7E6EC66F-EBA3-8D89-4743-B7774C9E2078}"/>
              </a:ext>
            </a:extLst>
          </p:cNvPr>
          <p:cNvSpPr>
            <a:spLocks noGrp="1"/>
          </p:cNvSpPr>
          <p:nvPr>
            <p:ph type="ftr" sz="quarter" idx="11"/>
          </p:nvPr>
        </p:nvSpPr>
        <p:spPr/>
        <p:txBody>
          <a:bodyPr/>
          <a:lstStyle>
            <a:lvl1pPr>
              <a:defRPr u="sng"/>
            </a:lvl1pPr>
          </a:lstStyle>
          <a:p>
            <a:pPr>
              <a:defRPr/>
            </a:pPr>
            <a:r>
              <a:rPr lang="fr-FR" altLang="fr-FR"/>
              <a:t>TIPP School </a:t>
            </a:r>
          </a:p>
        </p:txBody>
      </p:sp>
      <p:sp>
        <p:nvSpPr>
          <p:cNvPr id="6" name="Espace réservé du numéro de diapositive 5">
            <a:extLst>
              <a:ext uri="{FF2B5EF4-FFF2-40B4-BE49-F238E27FC236}">
                <a16:creationId xmlns:a16="http://schemas.microsoft.com/office/drawing/2014/main" id="{F0AF2D04-7E9E-134D-6AAA-64AAE612CC76}"/>
              </a:ext>
            </a:extLst>
          </p:cNvPr>
          <p:cNvSpPr>
            <a:spLocks noGrp="1"/>
          </p:cNvSpPr>
          <p:nvPr>
            <p:ph type="sldNum" sz="quarter" idx="12"/>
          </p:nvPr>
        </p:nvSpPr>
        <p:spPr/>
        <p:txBody>
          <a:bodyPr/>
          <a:lstStyle>
            <a:lvl1pPr>
              <a:defRPr u="sng"/>
            </a:lvl1pPr>
          </a:lstStyle>
          <a:p>
            <a:pPr>
              <a:defRPr/>
            </a:pPr>
            <a:fld id="{22C2D347-1A82-3C47-96C5-26884E1FCFFE}" type="slidenum">
              <a:rPr lang="fr-FR" altLang="fr-FR"/>
              <a:pPr>
                <a:defRPr/>
              </a:pPr>
              <a:t>‹N°›</a:t>
            </a:fld>
            <a:endParaRPr lang="fr-FR" altLang="fr-FR"/>
          </a:p>
        </p:txBody>
      </p:sp>
    </p:spTree>
    <p:extLst>
      <p:ext uri="{BB962C8B-B14F-4D97-AF65-F5344CB8AC3E}">
        <p14:creationId xmlns:p14="http://schemas.microsoft.com/office/powerpoint/2010/main" val="26277236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453188" y="6"/>
            <a:ext cx="2100262" cy="5656263"/>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152403" y="6"/>
            <a:ext cx="6148388" cy="5656263"/>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3D4C7E4-940F-5BD8-6556-FA24A0491C58}"/>
              </a:ext>
            </a:extLst>
          </p:cNvPr>
          <p:cNvSpPr>
            <a:spLocks noGrp="1"/>
          </p:cNvSpPr>
          <p:nvPr>
            <p:ph type="dt" sz="half" idx="10"/>
          </p:nvPr>
        </p:nvSpPr>
        <p:spPr/>
        <p:txBody>
          <a:bodyPr/>
          <a:lstStyle>
            <a:lvl1pPr>
              <a:defRPr u="sng"/>
            </a:lvl1pPr>
          </a:lstStyle>
          <a:p>
            <a:pPr>
              <a:defRPr/>
            </a:pPr>
            <a:r>
              <a:rPr lang="fr-FR" altLang="fr-FR"/>
              <a:t>August 2023</a:t>
            </a:r>
          </a:p>
        </p:txBody>
      </p:sp>
      <p:sp>
        <p:nvSpPr>
          <p:cNvPr id="5" name="Espace réservé du pied de page 4">
            <a:extLst>
              <a:ext uri="{FF2B5EF4-FFF2-40B4-BE49-F238E27FC236}">
                <a16:creationId xmlns:a16="http://schemas.microsoft.com/office/drawing/2014/main" id="{90A56B6C-26C6-0637-D9B8-3628142FABF0}"/>
              </a:ext>
            </a:extLst>
          </p:cNvPr>
          <p:cNvSpPr>
            <a:spLocks noGrp="1"/>
          </p:cNvSpPr>
          <p:nvPr>
            <p:ph type="ftr" sz="quarter" idx="11"/>
          </p:nvPr>
        </p:nvSpPr>
        <p:spPr/>
        <p:txBody>
          <a:bodyPr/>
          <a:lstStyle>
            <a:lvl1pPr>
              <a:defRPr u="sng"/>
            </a:lvl1pPr>
          </a:lstStyle>
          <a:p>
            <a:pPr>
              <a:defRPr/>
            </a:pPr>
            <a:r>
              <a:rPr lang="fr-FR" altLang="fr-FR"/>
              <a:t>TIPP School </a:t>
            </a:r>
          </a:p>
        </p:txBody>
      </p:sp>
      <p:sp>
        <p:nvSpPr>
          <p:cNvPr id="6" name="Espace réservé du numéro de diapositive 5">
            <a:extLst>
              <a:ext uri="{FF2B5EF4-FFF2-40B4-BE49-F238E27FC236}">
                <a16:creationId xmlns:a16="http://schemas.microsoft.com/office/drawing/2014/main" id="{08882923-2DB0-C8B3-CCE4-02B6C7CD2BE9}"/>
              </a:ext>
            </a:extLst>
          </p:cNvPr>
          <p:cNvSpPr>
            <a:spLocks noGrp="1"/>
          </p:cNvSpPr>
          <p:nvPr>
            <p:ph type="sldNum" sz="quarter" idx="12"/>
          </p:nvPr>
        </p:nvSpPr>
        <p:spPr/>
        <p:txBody>
          <a:bodyPr/>
          <a:lstStyle>
            <a:lvl1pPr>
              <a:defRPr u="sng"/>
            </a:lvl1pPr>
          </a:lstStyle>
          <a:p>
            <a:pPr>
              <a:defRPr/>
            </a:pPr>
            <a:fld id="{66D7C1AE-4B7C-C448-8922-E07B5CCB915F}" type="slidenum">
              <a:rPr lang="fr-FR" altLang="fr-FR"/>
              <a:pPr>
                <a:defRPr/>
              </a:pPr>
              <a:t>‹N°›</a:t>
            </a:fld>
            <a:endParaRPr lang="fr-FR" altLang="fr-FR"/>
          </a:p>
        </p:txBody>
      </p:sp>
    </p:spTree>
    <p:extLst>
      <p:ext uri="{BB962C8B-B14F-4D97-AF65-F5344CB8AC3E}">
        <p14:creationId xmlns:p14="http://schemas.microsoft.com/office/powerpoint/2010/main" val="25028703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2" name="Line 5">
            <a:extLst>
              <a:ext uri="{FF2B5EF4-FFF2-40B4-BE49-F238E27FC236}">
                <a16:creationId xmlns:a16="http://schemas.microsoft.com/office/drawing/2014/main" id="{A5E1EC3C-C602-DAB9-24AE-4208BE7729A6}"/>
              </a:ext>
            </a:extLst>
          </p:cNvPr>
          <p:cNvSpPr>
            <a:spLocks noChangeShapeType="1"/>
          </p:cNvSpPr>
          <p:nvPr userDrawn="1"/>
        </p:nvSpPr>
        <p:spPr bwMode="auto">
          <a:xfrm>
            <a:off x="0" y="6629400"/>
            <a:ext cx="9906000"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 name="Line 10">
            <a:extLst>
              <a:ext uri="{FF2B5EF4-FFF2-40B4-BE49-F238E27FC236}">
                <a16:creationId xmlns:a16="http://schemas.microsoft.com/office/drawing/2014/main" id="{4D953612-04E5-4615-A03F-3770BBCDCF01}"/>
              </a:ext>
            </a:extLst>
          </p:cNvPr>
          <p:cNvSpPr>
            <a:spLocks noChangeShapeType="1"/>
          </p:cNvSpPr>
          <p:nvPr userDrawn="1"/>
        </p:nvSpPr>
        <p:spPr bwMode="auto">
          <a:xfrm>
            <a:off x="0" y="685800"/>
            <a:ext cx="9906000" cy="0"/>
          </a:xfrm>
          <a:prstGeom prst="line">
            <a:avLst/>
          </a:prstGeom>
          <a:noFill/>
          <a:ln w="25400">
            <a:solidFill>
              <a:srgbClr val="008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5" name="Picture 37">
            <a:extLst>
              <a:ext uri="{FF2B5EF4-FFF2-40B4-BE49-F238E27FC236}">
                <a16:creationId xmlns:a16="http://schemas.microsoft.com/office/drawing/2014/main" id="{C010A1C3-584E-4735-4947-24D2C4F2E0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3050" y="128588"/>
            <a:ext cx="123825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ußzeilenplatzhalter 4">
            <a:extLst>
              <a:ext uri="{FF2B5EF4-FFF2-40B4-BE49-F238E27FC236}">
                <a16:creationId xmlns:a16="http://schemas.microsoft.com/office/drawing/2014/main" id="{435C3B8D-B25D-A5D2-BFC5-6857E2552DC0}"/>
              </a:ext>
            </a:extLst>
          </p:cNvPr>
          <p:cNvSpPr>
            <a:spLocks/>
          </p:cNvSpPr>
          <p:nvPr/>
        </p:nvSpPr>
        <p:spPr bwMode="auto">
          <a:xfrm>
            <a:off x="350838" y="6661150"/>
            <a:ext cx="1539875" cy="196850"/>
          </a:xfrm>
          <a:prstGeom prst="rect">
            <a:avLst/>
          </a:prstGeom>
          <a:noFill/>
          <a:ln>
            <a:noFill/>
          </a:ln>
        </p:spPr>
        <p:txBody>
          <a:bodyPr lIns="0" tIns="0" rIns="0" bIns="0"/>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eaLnBrk="1" hangingPunct="1">
              <a:defRPr/>
            </a:pPr>
            <a:r>
              <a:rPr lang="de-DE" altLang="fr-FR" sz="3200" u="none">
                <a:solidFill>
                  <a:srgbClr val="FFFFFF"/>
                </a:solidFill>
              </a:rPr>
              <a:t>Stefan Ritt</a:t>
            </a:r>
          </a:p>
        </p:txBody>
      </p:sp>
      <p:sp>
        <p:nvSpPr>
          <p:cNvPr id="7" name="Datumsplatzhalter 3">
            <a:extLst>
              <a:ext uri="{FF2B5EF4-FFF2-40B4-BE49-F238E27FC236}">
                <a16:creationId xmlns:a16="http://schemas.microsoft.com/office/drawing/2014/main" id="{90098775-A623-2875-ACE1-5BAE484F70F2}"/>
              </a:ext>
            </a:extLst>
          </p:cNvPr>
          <p:cNvSpPr>
            <a:spLocks/>
          </p:cNvSpPr>
          <p:nvPr/>
        </p:nvSpPr>
        <p:spPr bwMode="auto">
          <a:xfrm>
            <a:off x="8915400" y="6661150"/>
            <a:ext cx="639763" cy="196850"/>
          </a:xfrm>
          <a:prstGeom prst="rect">
            <a:avLst/>
          </a:prstGeom>
          <a:noFill/>
          <a:ln>
            <a:noFill/>
          </a:ln>
        </p:spPr>
        <p:txBody>
          <a:bodyPr lIns="0" tIns="0" rIns="0" bIns="0"/>
          <a:lstStyle>
            <a:lvl1pPr>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algn="r" eaLnBrk="1" hangingPunct="1">
              <a:defRPr/>
            </a:pPr>
            <a:fld id="{8F8FBE1C-8D68-9C44-B142-B08411BDAAB0}" type="slidenum">
              <a:rPr lang="en-US" altLang="fr-FR" sz="3200" u="none" smtClean="0">
                <a:solidFill>
                  <a:srgbClr val="FFFFFF"/>
                </a:solidFill>
              </a:rPr>
              <a:pPr algn="r" eaLnBrk="1" hangingPunct="1">
                <a:defRPr/>
              </a:pPr>
              <a:t>‹N°›</a:t>
            </a:fld>
            <a:r>
              <a:rPr lang="en-US" altLang="fr-FR" sz="3200" u="none">
                <a:solidFill>
                  <a:srgbClr val="FFFFFF"/>
                </a:solidFill>
              </a:rPr>
              <a:t>/33</a:t>
            </a:r>
            <a:endParaRPr lang="de-DE" altLang="fr-FR" sz="3200" u="none">
              <a:solidFill>
                <a:srgbClr val="FFFFFF"/>
              </a:solidFill>
            </a:endParaRPr>
          </a:p>
        </p:txBody>
      </p:sp>
      <p:sp>
        <p:nvSpPr>
          <p:cNvPr id="3" name="Inhaltsplatzhalter 2"/>
          <p:cNvSpPr>
            <a:spLocks noGrp="1"/>
          </p:cNvSpPr>
          <p:nvPr>
            <p:ph idx="1"/>
          </p:nvPr>
        </p:nvSpPr>
        <p:spPr>
          <a:xfrm>
            <a:off x="331500" y="900000"/>
            <a:ext cx="9244300" cy="5653200"/>
          </a:xfrm>
          <a:noFill/>
        </p:spPr>
        <p:txBody>
          <a:bodyPr/>
          <a:lstStyle>
            <a:lvl1pPr marL="0" indent="0">
              <a:spcBef>
                <a:spcPts val="0"/>
              </a:spcBef>
              <a:tabLst/>
              <a:defRPr sz="1700"/>
            </a:lvl1pPr>
            <a:lvl2pPr marL="179388" indent="-179388">
              <a:spcBef>
                <a:spcPts val="0"/>
              </a:spcBef>
              <a:buFont typeface="Lucida Grande"/>
              <a:buChar char="•"/>
              <a:tabLst/>
              <a:defRPr sz="1700"/>
            </a:lvl2pPr>
            <a:lvl3pPr marL="358775" indent="-179388">
              <a:spcBef>
                <a:spcPts val="0"/>
              </a:spcBef>
              <a:buFont typeface="Lucida Grande"/>
              <a:buChar char="–"/>
              <a:tabLst/>
              <a:defRPr sz="1700"/>
            </a:lvl3pPr>
            <a:lvl4pPr marL="627063" indent="-179388">
              <a:spcBef>
                <a:spcPts val="0"/>
              </a:spcBef>
              <a:tabLst/>
              <a:defRPr sz="1700"/>
            </a:lvl4pPr>
            <a:lvl5pPr marL="1435100" indent="-182563">
              <a:buNone/>
              <a:tabLst/>
              <a:defRPr sz="1500"/>
            </a:lvl5pPr>
          </a:lstStyle>
          <a:p>
            <a:pPr lvl="0"/>
            <a:r>
              <a:rPr lang="de-CH" dirty="0"/>
              <a:t>Mastertextformat bearbeiten</a:t>
            </a:r>
          </a:p>
          <a:p>
            <a:pPr lvl="1"/>
            <a:r>
              <a:rPr lang="de-CH" dirty="0"/>
              <a:t>Zweite Ebene</a:t>
            </a:r>
          </a:p>
          <a:p>
            <a:pPr lvl="2"/>
            <a:r>
              <a:rPr lang="de-CH" dirty="0"/>
              <a:t>Dritte Ebene</a:t>
            </a:r>
          </a:p>
          <a:p>
            <a:pPr lvl="3"/>
            <a:r>
              <a:rPr lang="de-CH" dirty="0"/>
              <a:t>Vierte Ebene</a:t>
            </a:r>
            <a:endParaRPr lang="de-DE" dirty="0"/>
          </a:p>
        </p:txBody>
      </p:sp>
      <p:sp>
        <p:nvSpPr>
          <p:cNvPr id="9" name="Title 8"/>
          <p:cNvSpPr>
            <a:spLocks noGrp="1" noChangeArrowheads="1"/>
          </p:cNvSpPr>
          <p:nvPr>
            <p:ph type="title"/>
          </p:nvPr>
        </p:nvSpPr>
        <p:spPr bwMode="auto">
          <a:xfrm>
            <a:off x="1755000" y="144007"/>
            <a:ext cx="7820800" cy="550333"/>
          </a:xfrm>
          <a:prstGeom prst="rect">
            <a:avLst/>
          </a:prstGeom>
          <a:noFill/>
          <a:ln w="9525">
            <a:noFill/>
            <a:miter lim="800000"/>
            <a:headEnd/>
            <a:tailEnd/>
          </a:ln>
        </p:spPr>
        <p:txBody>
          <a:bodyPr/>
          <a:lstStyle/>
          <a:p>
            <a:pPr lvl="0"/>
            <a:r>
              <a:rPr lang="en-GB" dirty="0" err="1"/>
              <a:t>Mastertitelformat</a:t>
            </a:r>
            <a:r>
              <a:rPr lang="en-GB" dirty="0"/>
              <a:t> </a:t>
            </a:r>
            <a:r>
              <a:rPr lang="en-GB" dirty="0" err="1"/>
              <a:t>bearbeiten</a:t>
            </a:r>
            <a:endParaRPr lang="en-GB" dirty="0"/>
          </a:p>
        </p:txBody>
      </p:sp>
      <p:sp>
        <p:nvSpPr>
          <p:cNvPr id="8" name="Datumsplatzhalter 3">
            <a:extLst>
              <a:ext uri="{FF2B5EF4-FFF2-40B4-BE49-F238E27FC236}">
                <a16:creationId xmlns:a16="http://schemas.microsoft.com/office/drawing/2014/main" id="{B2AF251A-E1F1-BD62-64E0-E39DF0B697B6}"/>
              </a:ext>
            </a:extLst>
          </p:cNvPr>
          <p:cNvSpPr>
            <a:spLocks noGrp="1"/>
          </p:cNvSpPr>
          <p:nvPr>
            <p:ph type="dt" sz="half" idx="10"/>
          </p:nvPr>
        </p:nvSpPr>
        <p:spPr/>
        <p:txBody>
          <a:bodyPr/>
          <a:lstStyle>
            <a:lvl1pPr>
              <a:defRPr u="sng">
                <a:latin typeface="Arial" charset="0"/>
                <a:ea typeface="ＭＳ Ｐゴシック" charset="0"/>
                <a:cs typeface="ＭＳ Ｐゴシック" charset="0"/>
              </a:defRPr>
            </a:lvl1pPr>
          </a:lstStyle>
          <a:p>
            <a:pPr>
              <a:defRPr/>
            </a:pPr>
            <a:r>
              <a:rPr lang="fr-FR"/>
              <a:t>August 2023</a:t>
            </a:r>
            <a:endParaRPr lang="de-DE"/>
          </a:p>
        </p:txBody>
      </p:sp>
      <p:sp>
        <p:nvSpPr>
          <p:cNvPr id="10" name="Fußzeilenplatzhalter 4">
            <a:extLst>
              <a:ext uri="{FF2B5EF4-FFF2-40B4-BE49-F238E27FC236}">
                <a16:creationId xmlns:a16="http://schemas.microsoft.com/office/drawing/2014/main" id="{76B8AB40-CC27-B547-C41E-4AF5B5A3F7D0}"/>
              </a:ext>
            </a:extLst>
          </p:cNvPr>
          <p:cNvSpPr>
            <a:spLocks noGrp="1"/>
          </p:cNvSpPr>
          <p:nvPr>
            <p:ph type="ftr" sz="quarter" idx="11"/>
          </p:nvPr>
        </p:nvSpPr>
        <p:spPr/>
        <p:txBody>
          <a:bodyPr/>
          <a:lstStyle>
            <a:lvl1pPr>
              <a:defRPr u="sng"/>
            </a:lvl1pPr>
          </a:lstStyle>
          <a:p>
            <a:pPr>
              <a:defRPr/>
            </a:pPr>
            <a:r>
              <a:rPr lang="de-DE" altLang="fr-FR"/>
              <a:t>TIPP School </a:t>
            </a:r>
          </a:p>
        </p:txBody>
      </p:sp>
    </p:spTree>
    <p:extLst>
      <p:ext uri="{BB962C8B-B14F-4D97-AF65-F5344CB8AC3E}">
        <p14:creationId xmlns:p14="http://schemas.microsoft.com/office/powerpoint/2010/main" val="3782728075"/>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94210" name="Group 2"/>
          <p:cNvGrpSpPr>
            <a:grpSpLocks/>
          </p:cNvGrpSpPr>
          <p:nvPr/>
        </p:nvGrpSpPr>
        <p:grpSpPr bwMode="auto">
          <a:xfrm>
            <a:off x="0" y="0"/>
            <a:ext cx="9906000" cy="6856413"/>
            <a:chOff x="0" y="0"/>
            <a:chExt cx="5760" cy="4319"/>
          </a:xfrm>
        </p:grpSpPr>
        <p:sp>
          <p:nvSpPr>
            <p:cNvPr id="94211"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4212"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4213"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4214"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4215"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endParaRPr lang="fr-FR"/>
            </a:p>
          </p:txBody>
        </p:sp>
        <p:sp>
          <p:nvSpPr>
            <p:cNvPr id="94216"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4217"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4218"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4219"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4220"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4221"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4222"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4223"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4224"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4225"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4226"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4227"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4228"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4229"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4230"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4231"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endParaRPr lang="fr-FR"/>
            </a:p>
          </p:txBody>
        </p:sp>
        <p:sp>
          <p:nvSpPr>
            <p:cNvPr id="94232"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4233"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4234"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4235"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4236"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4237"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4238"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4239"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4240"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4241"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4242"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4243"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4244"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4245"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4246"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grpSp>
          <p:nvGrpSpPr>
            <p:cNvPr id="94247" name="Group 39"/>
            <p:cNvGrpSpPr>
              <a:grpSpLocks/>
            </p:cNvGrpSpPr>
            <p:nvPr userDrawn="1"/>
          </p:nvGrpSpPr>
          <p:grpSpPr bwMode="auto">
            <a:xfrm>
              <a:off x="0" y="1632"/>
              <a:ext cx="5758" cy="1858"/>
              <a:chOff x="0" y="1632"/>
              <a:chExt cx="5758" cy="1858"/>
            </a:xfrm>
          </p:grpSpPr>
          <p:sp>
            <p:nvSpPr>
              <p:cNvPr id="94248"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4249"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grpSp>
      </p:grpSp>
      <p:sp>
        <p:nvSpPr>
          <p:cNvPr id="94250" name="Rectangle 42"/>
          <p:cNvSpPr>
            <a:spLocks noGrp="1" noChangeArrowheads="1"/>
          </p:cNvSpPr>
          <p:nvPr>
            <p:ph type="ctrTitle" sz="quarter"/>
          </p:nvPr>
        </p:nvSpPr>
        <p:spPr>
          <a:xfrm>
            <a:off x="152400" y="260350"/>
            <a:ext cx="8915400" cy="1828800"/>
          </a:xfrm>
        </p:spPr>
        <p:txBody>
          <a:bodyPr/>
          <a:lstStyle>
            <a:lvl1pPr>
              <a:defRPr sz="2000"/>
            </a:lvl1pPr>
          </a:lstStyle>
          <a:p>
            <a:pPr lvl="0"/>
            <a:r>
              <a:rPr lang="fr-FR" noProof="0"/>
              <a:t>Cliquez et modifiez le titre</a:t>
            </a:r>
          </a:p>
        </p:txBody>
      </p:sp>
      <p:sp>
        <p:nvSpPr>
          <p:cNvPr id="94251" name="Rectangle 43"/>
          <p:cNvSpPr>
            <a:spLocks noGrp="1" noChangeArrowheads="1"/>
          </p:cNvSpPr>
          <p:nvPr>
            <p:ph type="subTitle" sz="quarter" idx="1"/>
          </p:nvPr>
        </p:nvSpPr>
        <p:spPr>
          <a:xfrm>
            <a:off x="2216150" y="2492375"/>
            <a:ext cx="6934200" cy="1752600"/>
          </a:xfrm>
        </p:spPr>
        <p:txBody>
          <a:bodyPr/>
          <a:lstStyle>
            <a:lvl1pPr marL="0" indent="0" algn="ctr">
              <a:buFont typeface="Wingdings" charset="0"/>
              <a:buNone/>
              <a:defRPr sz="2400">
                <a:solidFill>
                  <a:srgbClr val="FFFF00"/>
                </a:solidFill>
              </a:defRPr>
            </a:lvl1pPr>
          </a:lstStyle>
          <a:p>
            <a:pPr lvl="0"/>
            <a:r>
              <a:rPr lang="fr-FR" noProof="0"/>
              <a:t>Cliquez pour modifier le style des sous-titres du masque</a:t>
            </a:r>
          </a:p>
        </p:txBody>
      </p:sp>
      <p:sp>
        <p:nvSpPr>
          <p:cNvPr id="94252" name="Rectangle 44"/>
          <p:cNvSpPr>
            <a:spLocks noGrp="1" noChangeArrowheads="1"/>
          </p:cNvSpPr>
          <p:nvPr>
            <p:ph type="dt" sz="quarter" idx="2"/>
          </p:nvPr>
        </p:nvSpPr>
        <p:spPr/>
        <p:txBody>
          <a:bodyPr/>
          <a:lstStyle>
            <a:lvl1pPr>
              <a:defRPr/>
            </a:lvl1pPr>
          </a:lstStyle>
          <a:p>
            <a:r>
              <a:rPr lang="fr-FR"/>
              <a:t>August 2023</a:t>
            </a:r>
          </a:p>
        </p:txBody>
      </p:sp>
      <p:sp>
        <p:nvSpPr>
          <p:cNvPr id="94253" name="Rectangle 45"/>
          <p:cNvSpPr>
            <a:spLocks noGrp="1" noChangeArrowheads="1"/>
          </p:cNvSpPr>
          <p:nvPr>
            <p:ph type="ftr" sz="quarter" idx="3"/>
          </p:nvPr>
        </p:nvSpPr>
        <p:spPr/>
        <p:txBody>
          <a:bodyPr/>
          <a:lstStyle>
            <a:lvl1pPr>
              <a:defRPr/>
            </a:lvl1pPr>
          </a:lstStyle>
          <a:p>
            <a:r>
              <a:rPr lang="fr-FR"/>
              <a:t>TIPP School </a:t>
            </a:r>
          </a:p>
        </p:txBody>
      </p:sp>
      <p:sp>
        <p:nvSpPr>
          <p:cNvPr id="94254" name="Rectangle 46"/>
          <p:cNvSpPr>
            <a:spLocks noGrp="1" noChangeArrowheads="1"/>
          </p:cNvSpPr>
          <p:nvPr>
            <p:ph type="sldNum" sz="quarter" idx="4"/>
          </p:nvPr>
        </p:nvSpPr>
        <p:spPr/>
        <p:txBody>
          <a:bodyPr/>
          <a:lstStyle>
            <a:lvl1pPr>
              <a:defRPr/>
            </a:lvl1pPr>
          </a:lstStyle>
          <a:p>
            <a:fld id="{11936C6A-9025-374D-BB27-3336D2EFCB78}" type="slidenum">
              <a:rPr lang="fr-FR"/>
              <a:pPr/>
              <a:t>‹N°›</a:t>
            </a:fld>
            <a:endParaRPr lang="fr-FR"/>
          </a:p>
        </p:txBody>
      </p:sp>
      <p:graphicFrame>
        <p:nvGraphicFramePr>
          <p:cNvPr id="94255" name="Object 47"/>
          <p:cNvGraphicFramePr>
            <a:graphicFrameLocks noChangeAspect="1"/>
          </p:cNvGraphicFramePr>
          <p:nvPr userDrawn="1"/>
        </p:nvGraphicFramePr>
        <p:xfrm>
          <a:off x="8610600" y="152400"/>
          <a:ext cx="1073150" cy="488950"/>
        </p:xfrm>
        <a:graphic>
          <a:graphicData uri="http://schemas.openxmlformats.org/presentationml/2006/ole">
            <mc:AlternateContent xmlns:mc="http://schemas.openxmlformats.org/markup-compatibility/2006">
              <mc:Choice xmlns:v="urn:schemas-microsoft-com:vml" Requires="v">
                <p:oleObj name="Image Bitmap" r:id="rId2" imgW="4610744" imgH="1819529" progId="Paint.Picture">
                  <p:embed/>
                </p:oleObj>
              </mc:Choice>
              <mc:Fallback>
                <p:oleObj name="Image Bitmap" r:id="rId2" imgW="4610744" imgH="1819529" progId="Paint.Picture">
                  <p:embed/>
                  <p:pic>
                    <p:nvPicPr>
                      <p:cNvPr id="94255" name="Object 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152400"/>
                        <a:ext cx="1073150" cy="4889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4846634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r>
              <a:rPr lang="fr-FR"/>
              <a:t>August 2023</a:t>
            </a:r>
          </a:p>
        </p:txBody>
      </p:sp>
      <p:sp>
        <p:nvSpPr>
          <p:cNvPr id="5" name="Espace réservé du pied de page 4"/>
          <p:cNvSpPr>
            <a:spLocks noGrp="1"/>
          </p:cNvSpPr>
          <p:nvPr>
            <p:ph type="ftr" sz="quarter" idx="11"/>
          </p:nvPr>
        </p:nvSpPr>
        <p:spPr/>
        <p:txBody>
          <a:bodyPr/>
          <a:lstStyle>
            <a:lvl1pPr>
              <a:defRPr/>
            </a:lvl1pPr>
          </a:lstStyle>
          <a:p>
            <a:r>
              <a:rPr lang="fr-FR"/>
              <a:t>TIPP School </a:t>
            </a:r>
          </a:p>
        </p:txBody>
      </p:sp>
      <p:sp>
        <p:nvSpPr>
          <p:cNvPr id="6" name="Espace réservé du numéro de diapositive 5"/>
          <p:cNvSpPr>
            <a:spLocks noGrp="1"/>
          </p:cNvSpPr>
          <p:nvPr>
            <p:ph type="sldNum" sz="quarter" idx="12"/>
          </p:nvPr>
        </p:nvSpPr>
        <p:spPr/>
        <p:txBody>
          <a:bodyPr/>
          <a:lstStyle>
            <a:lvl1pPr>
              <a:defRPr/>
            </a:lvl1pPr>
          </a:lstStyle>
          <a:p>
            <a:fld id="{0A8D36D8-E169-674A-B3CB-B4392D23B09F}" type="slidenum">
              <a:rPr lang="fr-FR"/>
              <a:pPr/>
              <a:t>‹N°›</a:t>
            </a:fld>
            <a:endParaRPr lang="fr-FR"/>
          </a:p>
        </p:txBody>
      </p:sp>
    </p:spTree>
    <p:extLst>
      <p:ext uri="{BB962C8B-B14F-4D97-AF65-F5344CB8AC3E}">
        <p14:creationId xmlns:p14="http://schemas.microsoft.com/office/powerpoint/2010/main" val="3091517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6" Type="http://schemas.openxmlformats.org/officeDocument/2006/relationships/image" Target="../media/image3.png"/><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image" Target="../media/image2.png"/><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image" Target="../media/image3.png"/><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image" Target="../media/image2.png"/><Relationship Id="rId2" Type="http://schemas.openxmlformats.org/officeDocument/2006/relationships/slideLayout" Target="../slideLayouts/slideLayout122.xml"/><Relationship Id="rId16" Type="http://schemas.openxmlformats.org/officeDocument/2006/relationships/image" Target="../media/image1.png"/><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theme" Target="../theme/theme11.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3.png"/><Relationship Id="rId2" Type="http://schemas.openxmlformats.org/officeDocument/2006/relationships/slideLayout" Target="../slideLayouts/slideLayout14.xml"/><Relationship Id="rId16"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3.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2.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3.png"/><Relationship Id="rId2" Type="http://schemas.openxmlformats.org/officeDocument/2006/relationships/slideLayout" Target="../slideLayouts/slideLayout39.xml"/><Relationship Id="rId16" Type="http://schemas.openxmlformats.org/officeDocument/2006/relationships/image" Target="../media/image2.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1.pn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6" Type="http://schemas.openxmlformats.org/officeDocument/2006/relationships/image" Target="../media/image3.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image" Target="../media/image2.png"/><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7.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6" Type="http://schemas.openxmlformats.org/officeDocument/2006/relationships/image" Target="../media/image3.png"/><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image" Target="../media/image2.png"/><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6" Type="http://schemas.openxmlformats.org/officeDocument/2006/relationships/image" Target="../media/image3.png"/><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image" Target="../media/image2.png"/><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1.pn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image" Target="../media/image3.png"/><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EA6C48F1-BF33-41B0-AE69-6DE477E85385}"/>
              </a:ext>
            </a:extLst>
          </p:cNvPr>
          <p:cNvGrpSpPr>
            <a:grpSpLocks/>
          </p:cNvGrpSpPr>
          <p:nvPr/>
        </p:nvGrpSpPr>
        <p:grpSpPr bwMode="auto">
          <a:xfrm>
            <a:off x="0" y="188913"/>
            <a:ext cx="9906000" cy="6856412"/>
            <a:chOff x="0" y="0"/>
            <a:chExt cx="5760" cy="4319"/>
          </a:xfrm>
        </p:grpSpPr>
        <p:sp>
          <p:nvSpPr>
            <p:cNvPr id="93187" name="Freeform 3">
              <a:extLst>
                <a:ext uri="{FF2B5EF4-FFF2-40B4-BE49-F238E27FC236}">
                  <a16:creationId xmlns:a16="http://schemas.microsoft.com/office/drawing/2014/main" id="{6EE26A43-D041-DB78-A671-7BC8B4A41298}"/>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eaLnBrk="1" hangingPunct="1">
                <a:defRPr/>
              </a:pPr>
              <a:endParaRPr lang="fr-FR">
                <a:latin typeface="Comic Sans MS" charset="0"/>
                <a:ea typeface="ＭＳ Ｐゴシック" charset="0"/>
              </a:endParaRPr>
            </a:p>
          </p:txBody>
        </p:sp>
        <p:sp>
          <p:nvSpPr>
            <p:cNvPr id="93188" name="Freeform 4">
              <a:extLst>
                <a:ext uri="{FF2B5EF4-FFF2-40B4-BE49-F238E27FC236}">
                  <a16:creationId xmlns:a16="http://schemas.microsoft.com/office/drawing/2014/main" id="{0305E75B-7032-489B-0ADF-EDECE6A30CBA}"/>
                </a:ext>
              </a:extLst>
            </p:cNvPr>
            <p:cNvSpPr>
              <a:spLocks/>
            </p:cNvSpPr>
            <p:nvPr/>
          </p:nvSpPr>
          <p:spPr bwMode="hidden">
            <a:xfrm>
              <a:off x="149" y="0"/>
              <a:ext cx="5610"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93189" name="Freeform 5">
              <a:extLst>
                <a:ext uri="{FF2B5EF4-FFF2-40B4-BE49-F238E27FC236}">
                  <a16:creationId xmlns:a16="http://schemas.microsoft.com/office/drawing/2014/main" id="{9EFED4AE-DB0C-A898-3878-487503E723C5}"/>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eaLnBrk="1" hangingPunct="1">
                <a:defRPr/>
              </a:pPr>
              <a:endParaRPr lang="fr-FR">
                <a:latin typeface="Comic Sans MS" charset="0"/>
                <a:ea typeface="ＭＳ Ｐゴシック" charset="0"/>
              </a:endParaRPr>
            </a:p>
          </p:txBody>
        </p:sp>
        <p:sp>
          <p:nvSpPr>
            <p:cNvPr id="1035" name="Freeform 6">
              <a:extLst>
                <a:ext uri="{FF2B5EF4-FFF2-40B4-BE49-F238E27FC236}">
                  <a16:creationId xmlns:a16="http://schemas.microsoft.com/office/drawing/2014/main" id="{441E4949-5DB4-330B-9417-41CCEE68A992}"/>
                </a:ext>
              </a:extLst>
            </p:cNvPr>
            <p:cNvSpPr>
              <a:spLocks/>
            </p:cNvSpPr>
            <p:nvPr/>
          </p:nvSpPr>
          <p:spPr bwMode="hidden">
            <a:xfrm>
              <a:off x="4038" y="3577"/>
              <a:ext cx="1720" cy="65"/>
            </a:xfrm>
            <a:custGeom>
              <a:avLst/>
              <a:gdLst>
                <a:gd name="T0" fmla="*/ 1666 w 1722"/>
                <a:gd name="T1" fmla="*/ 38 h 66"/>
                <a:gd name="T2" fmla="*/ 1666 w 1722"/>
                <a:gd name="T3" fmla="*/ 33 h 66"/>
                <a:gd name="T4" fmla="*/ 0 w 1722"/>
                <a:gd name="T5" fmla="*/ 0 h 66"/>
                <a:gd name="T6" fmla="*/ 0 w 1722"/>
                <a:gd name="T7" fmla="*/ 33 h 66"/>
                <a:gd name="T8" fmla="*/ 1666 w 1722"/>
                <a:gd name="T9" fmla="*/ 38 h 66"/>
                <a:gd name="T10" fmla="*/ 1666 w 1722"/>
                <a:gd name="T11" fmla="*/ 3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91" name="Freeform 7">
              <a:extLst>
                <a:ext uri="{FF2B5EF4-FFF2-40B4-BE49-F238E27FC236}">
                  <a16:creationId xmlns:a16="http://schemas.microsoft.com/office/drawing/2014/main" id="{03231BCF-B32C-706B-A467-1515CD0910A7}"/>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eaLnBrk="1" hangingPunct="1">
                <a:defRPr/>
              </a:pPr>
              <a:endParaRPr lang="fr-FR">
                <a:latin typeface="Comic Sans MS" charset="0"/>
                <a:ea typeface="ＭＳ Ｐゴシック" charset="0"/>
              </a:endParaRPr>
            </a:p>
          </p:txBody>
        </p:sp>
        <p:sp>
          <p:nvSpPr>
            <p:cNvPr id="1037" name="Freeform 8">
              <a:extLst>
                <a:ext uri="{FF2B5EF4-FFF2-40B4-BE49-F238E27FC236}">
                  <a16:creationId xmlns:a16="http://schemas.microsoft.com/office/drawing/2014/main" id="{46BFE053-853C-182F-9CBB-70A02202EA2F}"/>
                </a:ext>
              </a:extLst>
            </p:cNvPr>
            <p:cNvSpPr>
              <a:spLocks/>
            </p:cNvSpPr>
            <p:nvPr/>
          </p:nvSpPr>
          <p:spPr bwMode="hidden">
            <a:xfrm>
              <a:off x="4784" y="3702"/>
              <a:ext cx="974" cy="101"/>
            </a:xfrm>
            <a:custGeom>
              <a:avLst/>
              <a:gdLst>
                <a:gd name="T0" fmla="*/ 947 w 975"/>
                <a:gd name="T1" fmla="*/ 48 h 101"/>
                <a:gd name="T2" fmla="*/ 947 w 975"/>
                <a:gd name="T3" fmla="*/ 0 h 101"/>
                <a:gd name="T4" fmla="*/ 0 w 975"/>
                <a:gd name="T5" fmla="*/ 24 h 101"/>
                <a:gd name="T6" fmla="*/ 0 w 975"/>
                <a:gd name="T7" fmla="*/ 101 h 101"/>
                <a:gd name="T8" fmla="*/ 947 w 975"/>
                <a:gd name="T9" fmla="*/ 48 h 101"/>
                <a:gd name="T10" fmla="*/ 94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 name="Freeform 9">
              <a:extLst>
                <a:ext uri="{FF2B5EF4-FFF2-40B4-BE49-F238E27FC236}">
                  <a16:creationId xmlns:a16="http://schemas.microsoft.com/office/drawing/2014/main" id="{25BDBAC1-DAB0-87A2-3B48-3BA9F693A242}"/>
                </a:ext>
              </a:extLst>
            </p:cNvPr>
            <p:cNvSpPr>
              <a:spLocks/>
            </p:cNvSpPr>
            <p:nvPr/>
          </p:nvSpPr>
          <p:spPr bwMode="hidden">
            <a:xfrm>
              <a:off x="3619" y="3815"/>
              <a:ext cx="2139" cy="198"/>
            </a:xfrm>
            <a:custGeom>
              <a:avLst/>
              <a:gdLst>
                <a:gd name="T0" fmla="*/ 2085 w 2141"/>
                <a:gd name="T1" fmla="*/ 0 h 198"/>
                <a:gd name="T2" fmla="*/ 0 w 2141"/>
                <a:gd name="T3" fmla="*/ 156 h 198"/>
                <a:gd name="T4" fmla="*/ 0 w 2141"/>
                <a:gd name="T5" fmla="*/ 198 h 198"/>
                <a:gd name="T6" fmla="*/ 2085 w 2141"/>
                <a:gd name="T7" fmla="*/ 0 h 198"/>
                <a:gd name="T8" fmla="*/ 208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94" name="Freeform 10">
              <a:extLst>
                <a:ext uri="{FF2B5EF4-FFF2-40B4-BE49-F238E27FC236}">
                  <a16:creationId xmlns:a16="http://schemas.microsoft.com/office/drawing/2014/main" id="{EA702849-4FD7-8251-49C2-C0E2519467CC}"/>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eaLnBrk="1" hangingPunct="1">
                <a:defRPr/>
              </a:pPr>
              <a:endParaRPr lang="fr-FR">
                <a:latin typeface="Comic Sans MS" charset="0"/>
                <a:ea typeface="ＭＳ Ｐゴシック" charset="0"/>
              </a:endParaRPr>
            </a:p>
          </p:txBody>
        </p:sp>
        <p:sp>
          <p:nvSpPr>
            <p:cNvPr id="1040" name="Freeform 11">
              <a:extLst>
                <a:ext uri="{FF2B5EF4-FFF2-40B4-BE49-F238E27FC236}">
                  <a16:creationId xmlns:a16="http://schemas.microsoft.com/office/drawing/2014/main" id="{081E6E0C-3A63-50F4-E010-6DC2E659552B}"/>
                </a:ext>
              </a:extLst>
            </p:cNvPr>
            <p:cNvSpPr>
              <a:spLocks/>
            </p:cNvSpPr>
            <p:nvPr/>
          </p:nvSpPr>
          <p:spPr bwMode="hidden">
            <a:xfrm>
              <a:off x="2097" y="4043"/>
              <a:ext cx="2514" cy="276"/>
            </a:xfrm>
            <a:custGeom>
              <a:avLst/>
              <a:gdLst>
                <a:gd name="T0" fmla="*/ 2098 w 2517"/>
                <a:gd name="T1" fmla="*/ 276 h 276"/>
                <a:gd name="T2" fmla="*/ 2433 w 2517"/>
                <a:gd name="T3" fmla="*/ 204 h 276"/>
                <a:gd name="T4" fmla="*/ 2176 w 2517"/>
                <a:gd name="T5" fmla="*/ 0 h 276"/>
                <a:gd name="T6" fmla="*/ 0 w 2517"/>
                <a:gd name="T7" fmla="*/ 276 h 276"/>
                <a:gd name="T8" fmla="*/ 2098 w 2517"/>
                <a:gd name="T9" fmla="*/ 276 h 276"/>
                <a:gd name="T10" fmla="*/ 209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96" name="Freeform 12">
              <a:extLst>
                <a:ext uri="{FF2B5EF4-FFF2-40B4-BE49-F238E27FC236}">
                  <a16:creationId xmlns:a16="http://schemas.microsoft.com/office/drawing/2014/main" id="{28B8FAFD-7973-1E63-6965-C13EE866C835}"/>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eaLnBrk="1" hangingPunct="1">
                <a:defRPr/>
              </a:pPr>
              <a:endParaRPr lang="fr-FR">
                <a:latin typeface="Comic Sans MS" charset="0"/>
                <a:ea typeface="ＭＳ Ｐゴシック" charset="0"/>
              </a:endParaRPr>
            </a:p>
          </p:txBody>
        </p:sp>
        <p:sp>
          <p:nvSpPr>
            <p:cNvPr id="1042" name="Freeform 13">
              <a:extLst>
                <a:ext uri="{FF2B5EF4-FFF2-40B4-BE49-F238E27FC236}">
                  <a16:creationId xmlns:a16="http://schemas.microsoft.com/office/drawing/2014/main" id="{775F3603-E0FC-C8CD-2290-002F65405B36}"/>
                </a:ext>
              </a:extLst>
            </p:cNvPr>
            <p:cNvSpPr>
              <a:spLocks/>
            </p:cNvSpPr>
            <p:nvPr/>
          </p:nvSpPr>
          <p:spPr bwMode="hidden">
            <a:xfrm>
              <a:off x="5030" y="3151"/>
              <a:ext cx="728" cy="240"/>
            </a:xfrm>
            <a:custGeom>
              <a:avLst/>
              <a:gdLst>
                <a:gd name="T0" fmla="*/ 701 w 729"/>
                <a:gd name="T1" fmla="*/ 240 h 240"/>
                <a:gd name="T2" fmla="*/ 0 w 729"/>
                <a:gd name="T3" fmla="*/ 0 h 240"/>
                <a:gd name="T4" fmla="*/ 0 w 729"/>
                <a:gd name="T5" fmla="*/ 6 h 240"/>
                <a:gd name="T6" fmla="*/ 701 w 729"/>
                <a:gd name="T7" fmla="*/ 240 h 240"/>
                <a:gd name="T8" fmla="*/ 70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98" name="Freeform 14">
              <a:extLst>
                <a:ext uri="{FF2B5EF4-FFF2-40B4-BE49-F238E27FC236}">
                  <a16:creationId xmlns:a16="http://schemas.microsoft.com/office/drawing/2014/main" id="{093D0F3E-85B7-B012-B068-AFB8E34BE5D7}"/>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1044" name="Freeform 15">
              <a:extLst>
                <a:ext uri="{FF2B5EF4-FFF2-40B4-BE49-F238E27FC236}">
                  <a16:creationId xmlns:a16="http://schemas.microsoft.com/office/drawing/2014/main" id="{DCE98C56-E4F0-7FEA-8755-EB9895B4A7B7}"/>
                </a:ext>
              </a:extLst>
            </p:cNvPr>
            <p:cNvSpPr>
              <a:spLocks/>
            </p:cNvSpPr>
            <p:nvPr/>
          </p:nvSpPr>
          <p:spPr bwMode="hidden">
            <a:xfrm>
              <a:off x="5030" y="3049"/>
              <a:ext cx="728" cy="318"/>
            </a:xfrm>
            <a:custGeom>
              <a:avLst/>
              <a:gdLst>
                <a:gd name="T0" fmla="*/ 701 w 729"/>
                <a:gd name="T1" fmla="*/ 318 h 318"/>
                <a:gd name="T2" fmla="*/ 701 w 729"/>
                <a:gd name="T3" fmla="*/ 312 h 318"/>
                <a:gd name="T4" fmla="*/ 0 w 729"/>
                <a:gd name="T5" fmla="*/ 0 h 318"/>
                <a:gd name="T6" fmla="*/ 0 w 729"/>
                <a:gd name="T7" fmla="*/ 54 h 318"/>
                <a:gd name="T8" fmla="*/ 701 w 729"/>
                <a:gd name="T9" fmla="*/ 318 h 318"/>
                <a:gd name="T10" fmla="*/ 70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00" name="Freeform 16">
              <a:extLst>
                <a:ext uri="{FF2B5EF4-FFF2-40B4-BE49-F238E27FC236}">
                  <a16:creationId xmlns:a16="http://schemas.microsoft.com/office/drawing/2014/main" id="{3B38895E-137D-48BA-4A5B-7B9C54AF4CB3}"/>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eaLnBrk="1" hangingPunct="1">
                <a:defRPr/>
              </a:pPr>
              <a:endParaRPr lang="fr-FR">
                <a:latin typeface="Comic Sans MS" charset="0"/>
                <a:ea typeface="ＭＳ Ｐゴシック" charset="0"/>
              </a:endParaRPr>
            </a:p>
          </p:txBody>
        </p:sp>
        <p:sp>
          <p:nvSpPr>
            <p:cNvPr id="93201" name="Freeform 17">
              <a:extLst>
                <a:ext uri="{FF2B5EF4-FFF2-40B4-BE49-F238E27FC236}">
                  <a16:creationId xmlns:a16="http://schemas.microsoft.com/office/drawing/2014/main" id="{02751129-F660-DA5E-4374-F495DA11FF86}"/>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93202" name="Freeform 18">
              <a:extLst>
                <a:ext uri="{FF2B5EF4-FFF2-40B4-BE49-F238E27FC236}">
                  <a16:creationId xmlns:a16="http://schemas.microsoft.com/office/drawing/2014/main" id="{AE568B7C-06F8-9DA6-092E-B44214DABC61}"/>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1048" name="Freeform 19">
              <a:extLst>
                <a:ext uri="{FF2B5EF4-FFF2-40B4-BE49-F238E27FC236}">
                  <a16:creationId xmlns:a16="http://schemas.microsoft.com/office/drawing/2014/main" id="{61A8B03B-0A39-86C5-9305-F89AC51B9C8E}"/>
                </a:ext>
              </a:extLst>
            </p:cNvPr>
            <p:cNvSpPr>
              <a:spLocks/>
            </p:cNvSpPr>
            <p:nvPr/>
          </p:nvSpPr>
          <p:spPr bwMode="hidden">
            <a:xfrm>
              <a:off x="5477" y="2588"/>
              <a:ext cx="282" cy="335"/>
            </a:xfrm>
            <a:custGeom>
              <a:avLst/>
              <a:gdLst>
                <a:gd name="T0" fmla="*/ 284 w 281"/>
                <a:gd name="T1" fmla="*/ 335 h 335"/>
                <a:gd name="T2" fmla="*/ 284 w 281"/>
                <a:gd name="T3" fmla="*/ 173 h 335"/>
                <a:gd name="T4" fmla="*/ 96 w 281"/>
                <a:gd name="T5" fmla="*/ 0 h 335"/>
                <a:gd name="T6" fmla="*/ 0 w 281"/>
                <a:gd name="T7" fmla="*/ 90 h 335"/>
                <a:gd name="T8" fmla="*/ 284 w 281"/>
                <a:gd name="T9" fmla="*/ 335 h 335"/>
                <a:gd name="T10" fmla="*/ 284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04" name="Freeform 20">
              <a:extLst>
                <a:ext uri="{FF2B5EF4-FFF2-40B4-BE49-F238E27FC236}">
                  <a16:creationId xmlns:a16="http://schemas.microsoft.com/office/drawing/2014/main" id="{D4DE506F-4BCB-3B53-6CDE-BDA7CB5AD881}"/>
                </a:ext>
              </a:extLst>
            </p:cNvPr>
            <p:cNvSpPr>
              <a:spLocks/>
            </p:cNvSpPr>
            <p:nvPr/>
          </p:nvSpPr>
          <p:spPr bwMode="hidden">
            <a:xfrm>
              <a:off x="2454" y="0"/>
              <a:ext cx="3114"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1050" name="Freeform 21">
              <a:extLst>
                <a:ext uri="{FF2B5EF4-FFF2-40B4-BE49-F238E27FC236}">
                  <a16:creationId xmlns:a16="http://schemas.microsoft.com/office/drawing/2014/main" id="{C70EBB79-14F3-90A2-33F7-E75221325E10}"/>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06" name="Freeform 22">
              <a:extLst>
                <a:ext uri="{FF2B5EF4-FFF2-40B4-BE49-F238E27FC236}">
                  <a16:creationId xmlns:a16="http://schemas.microsoft.com/office/drawing/2014/main" id="{869D17CE-2297-CE91-5B70-9E261AC96E85}"/>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93207" name="Freeform 23">
              <a:extLst>
                <a:ext uri="{FF2B5EF4-FFF2-40B4-BE49-F238E27FC236}">
                  <a16:creationId xmlns:a16="http://schemas.microsoft.com/office/drawing/2014/main" id="{8E1F91F5-9986-24A2-3C5C-4649FD03F9C8}"/>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eaLnBrk="1" hangingPunct="1">
                <a:defRPr/>
              </a:pPr>
              <a:endParaRPr lang="fr-FR">
                <a:latin typeface="Comic Sans MS" charset="0"/>
                <a:ea typeface="ＭＳ Ｐゴシック" charset="0"/>
              </a:endParaRPr>
            </a:p>
          </p:txBody>
        </p:sp>
        <p:sp>
          <p:nvSpPr>
            <p:cNvPr id="93208" name="Freeform 24">
              <a:extLst>
                <a:ext uri="{FF2B5EF4-FFF2-40B4-BE49-F238E27FC236}">
                  <a16:creationId xmlns:a16="http://schemas.microsoft.com/office/drawing/2014/main" id="{C17C0B94-035A-6E28-37ED-37C31F2DDC01}"/>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1054" name="Freeform 25">
              <a:extLst>
                <a:ext uri="{FF2B5EF4-FFF2-40B4-BE49-F238E27FC236}">
                  <a16:creationId xmlns:a16="http://schemas.microsoft.com/office/drawing/2014/main" id="{69DF73C9-C9D4-A2FC-CB2E-5E2F711B3654}"/>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10" name="Freeform 26">
              <a:extLst>
                <a:ext uri="{FF2B5EF4-FFF2-40B4-BE49-F238E27FC236}">
                  <a16:creationId xmlns:a16="http://schemas.microsoft.com/office/drawing/2014/main" id="{ED6EFDF3-8753-225E-CAC4-43D9C03ED4A4}"/>
                </a:ext>
              </a:extLst>
            </p:cNvPr>
            <p:cNvSpPr>
              <a:spLocks/>
            </p:cNvSpPr>
            <p:nvPr/>
          </p:nvSpPr>
          <p:spPr bwMode="hidden">
            <a:xfrm>
              <a:off x="5107" y="0"/>
              <a:ext cx="570"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eaLnBrk="1" hangingPunct="1">
                <a:defRPr/>
              </a:pPr>
              <a:endParaRPr lang="fr-FR">
                <a:latin typeface="Comic Sans MS" charset="0"/>
                <a:ea typeface="ＭＳ Ｐゴシック" charset="0"/>
              </a:endParaRPr>
            </a:p>
          </p:txBody>
        </p:sp>
        <p:sp>
          <p:nvSpPr>
            <p:cNvPr id="93211" name="Freeform 27">
              <a:extLst>
                <a:ext uri="{FF2B5EF4-FFF2-40B4-BE49-F238E27FC236}">
                  <a16:creationId xmlns:a16="http://schemas.microsoft.com/office/drawing/2014/main" id="{BD3F8C8D-12C1-9AFA-5D5F-E2EEA4B70181}"/>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fr-FR">
                <a:latin typeface="Comic Sans MS" charset="0"/>
                <a:ea typeface="ＭＳ Ｐゴシック" charset="0"/>
              </a:endParaRPr>
            </a:p>
          </p:txBody>
        </p:sp>
        <p:sp>
          <p:nvSpPr>
            <p:cNvPr id="1057" name="Freeform 28">
              <a:extLst>
                <a:ext uri="{FF2B5EF4-FFF2-40B4-BE49-F238E27FC236}">
                  <a16:creationId xmlns:a16="http://schemas.microsoft.com/office/drawing/2014/main" id="{25B34470-BB3D-9E2D-3F20-F122B7A7F4E4}"/>
                </a:ext>
              </a:extLst>
            </p:cNvPr>
            <p:cNvSpPr>
              <a:spLocks/>
            </p:cNvSpPr>
            <p:nvPr/>
          </p:nvSpPr>
          <p:spPr bwMode="hidden">
            <a:xfrm>
              <a:off x="5698" y="653"/>
              <a:ext cx="60" cy="311"/>
            </a:xfrm>
            <a:custGeom>
              <a:avLst/>
              <a:gdLst>
                <a:gd name="T0" fmla="*/ 0 w 60"/>
                <a:gd name="T1" fmla="*/ 144 h 312"/>
                <a:gd name="T2" fmla="*/ 60 w 60"/>
                <a:gd name="T3" fmla="*/ 28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13" name="Freeform 29">
              <a:extLst>
                <a:ext uri="{FF2B5EF4-FFF2-40B4-BE49-F238E27FC236}">
                  <a16:creationId xmlns:a16="http://schemas.microsoft.com/office/drawing/2014/main" id="{F5DBD772-1B72-1EE5-C57A-AE9275CA3C84}"/>
                </a:ext>
              </a:extLst>
            </p:cNvPr>
            <p:cNvSpPr>
              <a:spLocks/>
            </p:cNvSpPr>
            <p:nvPr/>
          </p:nvSpPr>
          <p:spPr bwMode="hidden">
            <a:xfrm>
              <a:off x="2" y="1601"/>
              <a:ext cx="5754"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1059" name="Freeform 30">
              <a:extLst>
                <a:ext uri="{FF2B5EF4-FFF2-40B4-BE49-F238E27FC236}">
                  <a16:creationId xmlns:a16="http://schemas.microsoft.com/office/drawing/2014/main" id="{2E11C3FD-AF80-BCE7-BC59-42F2F1EF6CB1}"/>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15" name="Freeform 31">
              <a:extLst>
                <a:ext uri="{FF2B5EF4-FFF2-40B4-BE49-F238E27FC236}">
                  <a16:creationId xmlns:a16="http://schemas.microsoft.com/office/drawing/2014/main" id="{C68351BA-85E6-1700-19E0-5E5A7975629D}"/>
                </a:ext>
              </a:extLst>
            </p:cNvPr>
            <p:cNvSpPr>
              <a:spLocks/>
            </p:cNvSpPr>
            <p:nvPr/>
          </p:nvSpPr>
          <p:spPr bwMode="hidden">
            <a:xfrm>
              <a:off x="2" y="2152"/>
              <a:ext cx="5754"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93216" name="Freeform 32">
              <a:extLst>
                <a:ext uri="{FF2B5EF4-FFF2-40B4-BE49-F238E27FC236}">
                  <a16:creationId xmlns:a16="http://schemas.microsoft.com/office/drawing/2014/main" id="{34E0FCDE-1C74-CC47-54E9-E1D95FDA70C2}"/>
                </a:ext>
              </a:extLst>
            </p:cNvPr>
            <p:cNvSpPr>
              <a:spLocks/>
            </p:cNvSpPr>
            <p:nvPr/>
          </p:nvSpPr>
          <p:spPr bwMode="hidden">
            <a:xfrm>
              <a:off x="2" y="3177"/>
              <a:ext cx="5754"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eaLnBrk="1" hangingPunct="1">
                <a:defRPr/>
              </a:pPr>
              <a:endParaRPr lang="fr-FR">
                <a:latin typeface="Comic Sans MS" charset="0"/>
                <a:ea typeface="ＭＳ Ｐゴシック" charset="0"/>
              </a:endParaRPr>
            </a:p>
          </p:txBody>
        </p:sp>
        <p:sp>
          <p:nvSpPr>
            <p:cNvPr id="93217" name="Freeform 33">
              <a:extLst>
                <a:ext uri="{FF2B5EF4-FFF2-40B4-BE49-F238E27FC236}">
                  <a16:creationId xmlns:a16="http://schemas.microsoft.com/office/drawing/2014/main" id="{B9334843-B515-BBF3-676C-075C48D1E9D8}"/>
                </a:ext>
              </a:extLst>
            </p:cNvPr>
            <p:cNvSpPr>
              <a:spLocks/>
            </p:cNvSpPr>
            <p:nvPr/>
          </p:nvSpPr>
          <p:spPr bwMode="hidden">
            <a:xfrm>
              <a:off x="1297" y="0"/>
              <a:ext cx="4458"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93218" name="Freeform 34">
              <a:extLst>
                <a:ext uri="{FF2B5EF4-FFF2-40B4-BE49-F238E27FC236}">
                  <a16:creationId xmlns:a16="http://schemas.microsoft.com/office/drawing/2014/main" id="{DAE5A804-DB25-AD9F-8492-AFD65349E66B}"/>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93219" name="Freeform 35">
              <a:extLst>
                <a:ext uri="{FF2B5EF4-FFF2-40B4-BE49-F238E27FC236}">
                  <a16:creationId xmlns:a16="http://schemas.microsoft.com/office/drawing/2014/main" id="{A129A19A-8C7B-9527-5B24-1A39EC62E66C}"/>
                </a:ext>
              </a:extLst>
            </p:cNvPr>
            <p:cNvSpPr>
              <a:spLocks/>
            </p:cNvSpPr>
            <p:nvPr/>
          </p:nvSpPr>
          <p:spPr bwMode="hidden">
            <a:xfrm>
              <a:off x="3950" y="0"/>
              <a:ext cx="1806"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fr-FR">
                <a:latin typeface="Comic Sans MS" charset="0"/>
                <a:ea typeface="ＭＳ Ｐゴシック" charset="0"/>
              </a:endParaRPr>
            </a:p>
          </p:txBody>
        </p:sp>
        <p:sp>
          <p:nvSpPr>
            <p:cNvPr id="93220" name="Freeform 36">
              <a:extLst>
                <a:ext uri="{FF2B5EF4-FFF2-40B4-BE49-F238E27FC236}">
                  <a16:creationId xmlns:a16="http://schemas.microsoft.com/office/drawing/2014/main" id="{5F8EBB52-84DB-05ED-8765-050A89CA1929}"/>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93221" name="Freeform 37">
              <a:extLst>
                <a:ext uri="{FF2B5EF4-FFF2-40B4-BE49-F238E27FC236}">
                  <a16:creationId xmlns:a16="http://schemas.microsoft.com/office/drawing/2014/main" id="{0F1BD3F5-C6BF-027D-1C08-EC39CE75C3D6}"/>
                </a:ext>
              </a:extLst>
            </p:cNvPr>
            <p:cNvSpPr>
              <a:spLocks/>
            </p:cNvSpPr>
            <p:nvPr/>
          </p:nvSpPr>
          <p:spPr bwMode="hidden">
            <a:xfrm>
              <a:off x="4694" y="0"/>
              <a:ext cx="1062"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93222" name="Freeform 38">
              <a:extLst>
                <a:ext uri="{FF2B5EF4-FFF2-40B4-BE49-F238E27FC236}">
                  <a16:creationId xmlns:a16="http://schemas.microsoft.com/office/drawing/2014/main" id="{DB3BD327-B14F-1A55-331D-219C827A31D9}"/>
                </a:ext>
              </a:extLst>
            </p:cNvPr>
            <p:cNvSpPr>
              <a:spLocks/>
            </p:cNvSpPr>
            <p:nvPr/>
          </p:nvSpPr>
          <p:spPr bwMode="hidden">
            <a:xfrm>
              <a:off x="4981" y="0"/>
              <a:ext cx="774"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grpSp>
          <p:nvGrpSpPr>
            <p:cNvPr id="1068" name="Group 39">
              <a:extLst>
                <a:ext uri="{FF2B5EF4-FFF2-40B4-BE49-F238E27FC236}">
                  <a16:creationId xmlns:a16="http://schemas.microsoft.com/office/drawing/2014/main" id="{68843F66-D97A-53F4-E589-8CD9706B081C}"/>
                </a:ext>
              </a:extLst>
            </p:cNvPr>
            <p:cNvGrpSpPr>
              <a:grpSpLocks/>
            </p:cNvGrpSpPr>
            <p:nvPr userDrawn="1"/>
          </p:nvGrpSpPr>
          <p:grpSpPr bwMode="auto">
            <a:xfrm>
              <a:off x="0" y="1632"/>
              <a:ext cx="5758" cy="1858"/>
              <a:chOff x="0" y="1632"/>
              <a:chExt cx="5758" cy="1858"/>
            </a:xfrm>
          </p:grpSpPr>
          <p:sp>
            <p:nvSpPr>
              <p:cNvPr id="93224" name="Freeform 40">
                <a:extLst>
                  <a:ext uri="{FF2B5EF4-FFF2-40B4-BE49-F238E27FC236}">
                    <a16:creationId xmlns:a16="http://schemas.microsoft.com/office/drawing/2014/main" id="{BF19F2E3-B1F3-5FB7-B070-C44E1690F7B6}"/>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eaLnBrk="1" hangingPunct="1">
                  <a:defRPr/>
                </a:pPr>
                <a:endParaRPr lang="fr-FR">
                  <a:latin typeface="Comic Sans MS" charset="0"/>
                  <a:ea typeface="ＭＳ Ｐゴシック" charset="0"/>
                </a:endParaRPr>
              </a:p>
            </p:txBody>
          </p:sp>
          <p:sp>
            <p:nvSpPr>
              <p:cNvPr id="93225" name="Freeform 41">
                <a:extLst>
                  <a:ext uri="{FF2B5EF4-FFF2-40B4-BE49-F238E27FC236}">
                    <a16:creationId xmlns:a16="http://schemas.microsoft.com/office/drawing/2014/main" id="{C8F5774C-D480-D931-C0C2-F0B1AE056969}"/>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eaLnBrk="1" hangingPunct="1">
                  <a:defRPr/>
                </a:pPr>
                <a:endParaRPr lang="fr-FR">
                  <a:latin typeface="Comic Sans MS" charset="0"/>
                  <a:ea typeface="ＭＳ Ｐゴシック" charset="0"/>
                </a:endParaRPr>
              </a:p>
            </p:txBody>
          </p:sp>
        </p:grpSp>
      </p:grpSp>
      <p:sp>
        <p:nvSpPr>
          <p:cNvPr id="93226" name="Rectangle 42">
            <a:extLst>
              <a:ext uri="{FF2B5EF4-FFF2-40B4-BE49-F238E27FC236}">
                <a16:creationId xmlns:a16="http://schemas.microsoft.com/office/drawing/2014/main" id="{B7048BAF-1EC2-F6BC-0062-FED4C640CCF5}"/>
              </a:ext>
            </a:extLst>
          </p:cNvPr>
          <p:cNvSpPr>
            <a:spLocks noGrp="1" noChangeArrowheads="1"/>
          </p:cNvSpPr>
          <p:nvPr>
            <p:ph type="title"/>
          </p:nvPr>
        </p:nvSpPr>
        <p:spPr bwMode="auto">
          <a:xfrm>
            <a:off x="415925" y="0"/>
            <a:ext cx="8137525" cy="1196975"/>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93227" name="Rectangle 43">
            <a:extLst>
              <a:ext uri="{FF2B5EF4-FFF2-40B4-BE49-F238E27FC236}">
                <a16:creationId xmlns:a16="http://schemas.microsoft.com/office/drawing/2014/main" id="{9F1DBC55-58F2-C00F-FE58-24AC88F9094F}"/>
              </a:ext>
            </a:extLst>
          </p:cNvPr>
          <p:cNvSpPr>
            <a:spLocks noGrp="1" noChangeArrowheads="1"/>
          </p:cNvSpPr>
          <p:nvPr>
            <p:ph type="body" idx="1"/>
          </p:nvPr>
        </p:nvSpPr>
        <p:spPr bwMode="auto">
          <a:xfrm>
            <a:off x="152400" y="1125538"/>
            <a:ext cx="7704138"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93228" name="Rectangle 44">
            <a:extLst>
              <a:ext uri="{FF2B5EF4-FFF2-40B4-BE49-F238E27FC236}">
                <a16:creationId xmlns:a16="http://schemas.microsoft.com/office/drawing/2014/main" id="{20DB28A1-76D0-3055-C747-6480C75DF229}"/>
              </a:ext>
            </a:extLst>
          </p:cNvPr>
          <p:cNvSpPr>
            <a:spLocks noGrp="1" noChangeArrowheads="1"/>
          </p:cNvSpPr>
          <p:nvPr>
            <p:ph type="dt" sz="half" idx="2"/>
          </p:nvPr>
        </p:nvSpPr>
        <p:spPr bwMode="auto">
          <a:xfrm>
            <a:off x="495300" y="6243638"/>
            <a:ext cx="23114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i="0" u="none">
                <a:effectLst>
                  <a:outerShdw blurRad="38100" dist="38100" dir="2700000" algn="tl">
                    <a:srgbClr val="000000"/>
                  </a:outerShdw>
                </a:effectLst>
                <a:latin typeface="Arial" pitchFamily="1" charset="0"/>
                <a:ea typeface="ＭＳ Ｐゴシック" pitchFamily="1" charset="-128"/>
                <a:cs typeface="ＭＳ Ｐゴシック" pitchFamily="1" charset="-128"/>
              </a:defRPr>
            </a:lvl1pPr>
          </a:lstStyle>
          <a:p>
            <a:pPr>
              <a:defRPr/>
            </a:pPr>
            <a:r>
              <a:rPr lang="fr-FR"/>
              <a:t>August 2023</a:t>
            </a:r>
          </a:p>
        </p:txBody>
      </p:sp>
      <p:sp>
        <p:nvSpPr>
          <p:cNvPr id="93229" name="Rectangle 45">
            <a:extLst>
              <a:ext uri="{FF2B5EF4-FFF2-40B4-BE49-F238E27FC236}">
                <a16:creationId xmlns:a16="http://schemas.microsoft.com/office/drawing/2014/main" id="{5A192AA0-24CD-6FD5-D195-34D5E7232DC2}"/>
              </a:ext>
            </a:extLst>
          </p:cNvPr>
          <p:cNvSpPr>
            <a:spLocks noGrp="1" noChangeArrowheads="1"/>
          </p:cNvSpPr>
          <p:nvPr>
            <p:ph type="ftr" sz="quarter" idx="3"/>
          </p:nvPr>
        </p:nvSpPr>
        <p:spPr bwMode="auto">
          <a:xfrm>
            <a:off x="3384550" y="6248400"/>
            <a:ext cx="31369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i="0" u="none">
                <a:effectLst>
                  <a:outerShdw blurRad="38100" dist="38100" dir="2700000" algn="tl">
                    <a:srgbClr val="000000"/>
                  </a:outerShdw>
                </a:effectLst>
                <a:latin typeface="Arial" pitchFamily="1" charset="0"/>
                <a:ea typeface="ＭＳ Ｐゴシック" pitchFamily="1" charset="-128"/>
                <a:cs typeface="ＭＳ Ｐゴシック" pitchFamily="1" charset="-128"/>
              </a:defRPr>
            </a:lvl1pPr>
          </a:lstStyle>
          <a:p>
            <a:pPr>
              <a:defRPr/>
            </a:pPr>
            <a:r>
              <a:rPr lang="fr-FR"/>
              <a:t>TIPP School </a:t>
            </a:r>
          </a:p>
        </p:txBody>
      </p:sp>
      <p:sp>
        <p:nvSpPr>
          <p:cNvPr id="93230" name="Rectangle 46">
            <a:extLst>
              <a:ext uri="{FF2B5EF4-FFF2-40B4-BE49-F238E27FC236}">
                <a16:creationId xmlns:a16="http://schemas.microsoft.com/office/drawing/2014/main" id="{6D5E266D-35C1-63B6-BDDC-80721B5AAB58}"/>
              </a:ext>
            </a:extLst>
          </p:cNvPr>
          <p:cNvSpPr>
            <a:spLocks noGrp="1" noChangeArrowheads="1"/>
          </p:cNvSpPr>
          <p:nvPr>
            <p:ph type="sldNum" sz="quarter" idx="4"/>
          </p:nvPr>
        </p:nvSpPr>
        <p:spPr bwMode="auto">
          <a:xfrm>
            <a:off x="7099300" y="6243638"/>
            <a:ext cx="23114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i="0" u="none" smtClean="0">
                <a:effectLst>
                  <a:outerShdw blurRad="38100" dist="38100" dir="2700000" algn="tl">
                    <a:srgbClr val="000000"/>
                  </a:outerShdw>
                </a:effectLst>
                <a:latin typeface="Arial" panose="020B0604020202020204" pitchFamily="34" charset="0"/>
              </a:defRPr>
            </a:lvl1pPr>
          </a:lstStyle>
          <a:p>
            <a:pPr>
              <a:defRPr/>
            </a:pPr>
            <a:fld id="{1C108BCE-00BC-9B4C-A4C1-9435AC384414}" type="slidenum">
              <a:rPr lang="fr-FR" altLang="fr-FR"/>
              <a:pPr>
                <a:defRPr/>
              </a:pPr>
              <a:t>‹N°›</a:t>
            </a:fld>
            <a:endParaRPr lang="fr-FR" altLang="fr-FR"/>
          </a:p>
        </p:txBody>
      </p:sp>
    </p:spTree>
  </p:cSld>
  <p:clrMap bg1="dk2" tx1="lt1" bg2="dk1" tx2="lt2" accent1="accent1" accent2="accent2" accent3="accent3" accent4="accent4" accent5="accent5" accent6="accent6" hlink="hlink" folHlink="folHlink"/>
  <p:sldLayoutIdLst>
    <p:sldLayoutId id="2147484089"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 id="2147484184" r:id="rId12"/>
  </p:sldLayoutIdLst>
  <p:hf hdr="0"/>
  <p:txStyles>
    <p:titleStyle>
      <a:lvl1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cs typeface="ＭＳ Ｐゴシック" charset="0"/>
        </a:defRPr>
      </a:lvl2pPr>
      <a:lvl3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cs typeface="ＭＳ Ｐゴシック" charset="0"/>
        </a:defRPr>
      </a:lvl3pPr>
      <a:lvl4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cs typeface="ＭＳ Ｐゴシック" charset="0"/>
        </a:defRPr>
      </a:lvl4pPr>
      <a:lvl5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cs typeface="ＭＳ Ｐゴシック" charset="0"/>
        </a:defRPr>
      </a:lvl5pPr>
      <a:lvl6pPr marL="457200"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6pPr>
      <a:lvl7pPr marL="914400"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7pPr>
      <a:lvl8pPr marL="1371600"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8pPr>
      <a:lvl9pPr marL="1828800"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40962" name="Group 2">
            <a:extLst>
              <a:ext uri="{FF2B5EF4-FFF2-40B4-BE49-F238E27FC236}">
                <a16:creationId xmlns:a16="http://schemas.microsoft.com/office/drawing/2014/main" id="{2C139653-CE78-E82D-4C5C-F92B830FF3D1}"/>
              </a:ext>
            </a:extLst>
          </p:cNvPr>
          <p:cNvGrpSpPr>
            <a:grpSpLocks/>
          </p:cNvGrpSpPr>
          <p:nvPr/>
        </p:nvGrpSpPr>
        <p:grpSpPr bwMode="auto">
          <a:xfrm>
            <a:off x="0" y="188913"/>
            <a:ext cx="9906000" cy="6856412"/>
            <a:chOff x="0" y="0"/>
            <a:chExt cx="5760" cy="4319"/>
          </a:xfrm>
        </p:grpSpPr>
        <p:sp>
          <p:nvSpPr>
            <p:cNvPr id="93187" name="Freeform 3">
              <a:extLst>
                <a:ext uri="{FF2B5EF4-FFF2-40B4-BE49-F238E27FC236}">
                  <a16:creationId xmlns:a16="http://schemas.microsoft.com/office/drawing/2014/main" id="{F0FFA21A-CECB-5DE3-467B-329C01BC2775}"/>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93188" name="Freeform 4">
              <a:extLst>
                <a:ext uri="{FF2B5EF4-FFF2-40B4-BE49-F238E27FC236}">
                  <a16:creationId xmlns:a16="http://schemas.microsoft.com/office/drawing/2014/main" id="{6EFE36A8-8234-D7FF-277D-3E0638A383F3}"/>
                </a:ext>
              </a:extLst>
            </p:cNvPr>
            <p:cNvSpPr>
              <a:spLocks/>
            </p:cNvSpPr>
            <p:nvPr/>
          </p:nvSpPr>
          <p:spPr bwMode="hidden">
            <a:xfrm>
              <a:off x="149" y="0"/>
              <a:ext cx="5610"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93189" name="Freeform 5">
              <a:extLst>
                <a:ext uri="{FF2B5EF4-FFF2-40B4-BE49-F238E27FC236}">
                  <a16:creationId xmlns:a16="http://schemas.microsoft.com/office/drawing/2014/main" id="{DCD15142-F940-EE6F-6670-2B19139D83AD}"/>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40971" name="Freeform 6">
              <a:extLst>
                <a:ext uri="{FF2B5EF4-FFF2-40B4-BE49-F238E27FC236}">
                  <a16:creationId xmlns:a16="http://schemas.microsoft.com/office/drawing/2014/main" id="{48B3207B-6A87-ACF3-C9AF-A3B44326B5F7}"/>
                </a:ext>
              </a:extLst>
            </p:cNvPr>
            <p:cNvSpPr>
              <a:spLocks/>
            </p:cNvSpPr>
            <p:nvPr/>
          </p:nvSpPr>
          <p:spPr bwMode="hidden">
            <a:xfrm>
              <a:off x="4038" y="3577"/>
              <a:ext cx="1720" cy="65"/>
            </a:xfrm>
            <a:custGeom>
              <a:avLst/>
              <a:gdLst>
                <a:gd name="T0" fmla="*/ 1516 w 1722"/>
                <a:gd name="T1" fmla="*/ 33 h 66"/>
                <a:gd name="T2" fmla="*/ 1516 w 1722"/>
                <a:gd name="T3" fmla="*/ 33 h 66"/>
                <a:gd name="T4" fmla="*/ 0 w 1722"/>
                <a:gd name="T5" fmla="*/ 0 h 66"/>
                <a:gd name="T6" fmla="*/ 0 w 1722"/>
                <a:gd name="T7" fmla="*/ 33 h 66"/>
                <a:gd name="T8" fmla="*/ 1516 w 1722"/>
                <a:gd name="T9" fmla="*/ 33 h 66"/>
                <a:gd name="T10" fmla="*/ 151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972" name="Freeform 7">
              <a:extLst>
                <a:ext uri="{FF2B5EF4-FFF2-40B4-BE49-F238E27FC236}">
                  <a16:creationId xmlns:a16="http://schemas.microsoft.com/office/drawing/2014/main" id="{0DADF162-D8F1-3097-D127-F0696ED76B13}"/>
                </a:ext>
              </a:extLst>
            </p:cNvPr>
            <p:cNvSpPr>
              <a:spLocks/>
            </p:cNvSpPr>
            <p:nvPr/>
          </p:nvSpPr>
          <p:spPr bwMode="hidden">
            <a:xfrm>
              <a:off x="0" y="3726"/>
              <a:ext cx="4784" cy="329"/>
            </a:xfrm>
            <a:custGeom>
              <a:avLst/>
              <a:gdLst>
                <a:gd name="T0" fmla="*/ 0 w 4789"/>
                <a:gd name="T1" fmla="*/ 329 h 329"/>
                <a:gd name="T2" fmla="*/ 4619 w 4789"/>
                <a:gd name="T3" fmla="*/ 77 h 329"/>
                <a:gd name="T4" fmla="*/ 4619 w 4789"/>
                <a:gd name="T5" fmla="*/ 0 h 329"/>
                <a:gd name="T6" fmla="*/ 0 w 4789"/>
                <a:gd name="T7" fmla="*/ 107 h 329"/>
                <a:gd name="T8" fmla="*/ 0 w 4789"/>
                <a:gd name="T9" fmla="*/ 329 h 329"/>
                <a:gd name="T10" fmla="*/ 0 w 4789"/>
                <a:gd name="T11" fmla="*/ 329 h 3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89" h="329">
                  <a:moveTo>
                    <a:pt x="0" y="329"/>
                  </a:moveTo>
                  <a:lnTo>
                    <a:pt x="4789" y="77"/>
                  </a:lnTo>
                  <a:lnTo>
                    <a:pt x="4789" y="0"/>
                  </a:lnTo>
                  <a:lnTo>
                    <a:pt x="0" y="107"/>
                  </a:lnTo>
                  <a:lnTo>
                    <a:pt x="0" y="329"/>
                  </a:lnTo>
                  <a:close/>
                </a:path>
              </a:pathLst>
            </a:custGeom>
            <a:gradFill rotWithShape="0">
              <a:gsLst>
                <a:gs pos="0">
                  <a:srgbClr val="00007D"/>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973" name="Freeform 8">
              <a:extLst>
                <a:ext uri="{FF2B5EF4-FFF2-40B4-BE49-F238E27FC236}">
                  <a16:creationId xmlns:a16="http://schemas.microsoft.com/office/drawing/2014/main" id="{A0675362-4F93-6C8E-FE27-680B82BC2E6E}"/>
                </a:ext>
              </a:extLst>
            </p:cNvPr>
            <p:cNvSpPr>
              <a:spLocks/>
            </p:cNvSpPr>
            <p:nvPr/>
          </p:nvSpPr>
          <p:spPr bwMode="hidden">
            <a:xfrm>
              <a:off x="4784" y="3702"/>
              <a:ext cx="974" cy="101"/>
            </a:xfrm>
            <a:custGeom>
              <a:avLst/>
              <a:gdLst>
                <a:gd name="T0" fmla="*/ 872 w 975"/>
                <a:gd name="T1" fmla="*/ 48 h 101"/>
                <a:gd name="T2" fmla="*/ 872 w 975"/>
                <a:gd name="T3" fmla="*/ 0 h 101"/>
                <a:gd name="T4" fmla="*/ 0 w 975"/>
                <a:gd name="T5" fmla="*/ 24 h 101"/>
                <a:gd name="T6" fmla="*/ 0 w 975"/>
                <a:gd name="T7" fmla="*/ 101 h 101"/>
                <a:gd name="T8" fmla="*/ 872 w 975"/>
                <a:gd name="T9" fmla="*/ 48 h 101"/>
                <a:gd name="T10" fmla="*/ 8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974" name="Freeform 9">
              <a:extLst>
                <a:ext uri="{FF2B5EF4-FFF2-40B4-BE49-F238E27FC236}">
                  <a16:creationId xmlns:a16="http://schemas.microsoft.com/office/drawing/2014/main" id="{DAF05556-200C-C09B-91D5-AE2F67261ACF}"/>
                </a:ext>
              </a:extLst>
            </p:cNvPr>
            <p:cNvSpPr>
              <a:spLocks/>
            </p:cNvSpPr>
            <p:nvPr/>
          </p:nvSpPr>
          <p:spPr bwMode="hidden">
            <a:xfrm>
              <a:off x="3619" y="3815"/>
              <a:ext cx="2139" cy="198"/>
            </a:xfrm>
            <a:custGeom>
              <a:avLst/>
              <a:gdLst>
                <a:gd name="T0" fmla="*/ 1935 w 2141"/>
                <a:gd name="T1" fmla="*/ 0 h 198"/>
                <a:gd name="T2" fmla="*/ 0 w 2141"/>
                <a:gd name="T3" fmla="*/ 156 h 198"/>
                <a:gd name="T4" fmla="*/ 0 w 2141"/>
                <a:gd name="T5" fmla="*/ 198 h 198"/>
                <a:gd name="T6" fmla="*/ 1935 w 2141"/>
                <a:gd name="T7" fmla="*/ 0 h 198"/>
                <a:gd name="T8" fmla="*/ 19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94" name="Freeform 10">
              <a:extLst>
                <a:ext uri="{FF2B5EF4-FFF2-40B4-BE49-F238E27FC236}">
                  <a16:creationId xmlns:a16="http://schemas.microsoft.com/office/drawing/2014/main" id="{F915ED58-DFEF-6AC9-EC89-54633045F808}"/>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40976" name="Freeform 11">
              <a:extLst>
                <a:ext uri="{FF2B5EF4-FFF2-40B4-BE49-F238E27FC236}">
                  <a16:creationId xmlns:a16="http://schemas.microsoft.com/office/drawing/2014/main" id="{4C60ADB4-6238-C2EC-E6B7-437386F22AB0}"/>
                </a:ext>
              </a:extLst>
            </p:cNvPr>
            <p:cNvSpPr>
              <a:spLocks/>
            </p:cNvSpPr>
            <p:nvPr/>
          </p:nvSpPr>
          <p:spPr bwMode="hidden">
            <a:xfrm>
              <a:off x="2097" y="4043"/>
              <a:ext cx="2514" cy="276"/>
            </a:xfrm>
            <a:custGeom>
              <a:avLst/>
              <a:gdLst>
                <a:gd name="T0" fmla="*/ 1947 w 2517"/>
                <a:gd name="T1" fmla="*/ 276 h 276"/>
                <a:gd name="T2" fmla="*/ 2208 w 2517"/>
                <a:gd name="T3" fmla="*/ 204 h 276"/>
                <a:gd name="T4" fmla="*/ 1999 w 2517"/>
                <a:gd name="T5" fmla="*/ 0 h 276"/>
                <a:gd name="T6" fmla="*/ 0 w 2517"/>
                <a:gd name="T7" fmla="*/ 276 h 276"/>
                <a:gd name="T8" fmla="*/ 1947 w 2517"/>
                <a:gd name="T9" fmla="*/ 276 h 276"/>
                <a:gd name="T10" fmla="*/ 194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96" name="Freeform 12">
              <a:extLst>
                <a:ext uri="{FF2B5EF4-FFF2-40B4-BE49-F238E27FC236}">
                  <a16:creationId xmlns:a16="http://schemas.microsoft.com/office/drawing/2014/main" id="{5E1815FA-BEE1-B9B8-90B7-D4D70B421056}"/>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40978" name="Freeform 13">
              <a:extLst>
                <a:ext uri="{FF2B5EF4-FFF2-40B4-BE49-F238E27FC236}">
                  <a16:creationId xmlns:a16="http://schemas.microsoft.com/office/drawing/2014/main" id="{02134A28-CE4A-DB0F-35CE-9341F7307FF7}"/>
                </a:ext>
              </a:extLst>
            </p:cNvPr>
            <p:cNvSpPr>
              <a:spLocks/>
            </p:cNvSpPr>
            <p:nvPr/>
          </p:nvSpPr>
          <p:spPr bwMode="hidden">
            <a:xfrm>
              <a:off x="5030" y="3151"/>
              <a:ext cx="728" cy="240"/>
            </a:xfrm>
            <a:custGeom>
              <a:avLst/>
              <a:gdLst>
                <a:gd name="T0" fmla="*/ 626 w 729"/>
                <a:gd name="T1" fmla="*/ 240 h 240"/>
                <a:gd name="T2" fmla="*/ 0 w 729"/>
                <a:gd name="T3" fmla="*/ 0 h 240"/>
                <a:gd name="T4" fmla="*/ 0 w 729"/>
                <a:gd name="T5" fmla="*/ 6 h 240"/>
                <a:gd name="T6" fmla="*/ 626 w 729"/>
                <a:gd name="T7" fmla="*/ 240 h 240"/>
                <a:gd name="T8" fmla="*/ 6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98" name="Freeform 14">
              <a:extLst>
                <a:ext uri="{FF2B5EF4-FFF2-40B4-BE49-F238E27FC236}">
                  <a16:creationId xmlns:a16="http://schemas.microsoft.com/office/drawing/2014/main" id="{C8A2323A-7650-13B5-1857-D32A447A9F9F}"/>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40980" name="Freeform 15">
              <a:extLst>
                <a:ext uri="{FF2B5EF4-FFF2-40B4-BE49-F238E27FC236}">
                  <a16:creationId xmlns:a16="http://schemas.microsoft.com/office/drawing/2014/main" id="{9EEDEAFF-A1BC-033D-3DA5-E80F4842D934}"/>
                </a:ext>
              </a:extLst>
            </p:cNvPr>
            <p:cNvSpPr>
              <a:spLocks/>
            </p:cNvSpPr>
            <p:nvPr/>
          </p:nvSpPr>
          <p:spPr bwMode="hidden">
            <a:xfrm>
              <a:off x="5030" y="3049"/>
              <a:ext cx="728" cy="318"/>
            </a:xfrm>
            <a:custGeom>
              <a:avLst/>
              <a:gdLst>
                <a:gd name="T0" fmla="*/ 626 w 729"/>
                <a:gd name="T1" fmla="*/ 318 h 318"/>
                <a:gd name="T2" fmla="*/ 626 w 729"/>
                <a:gd name="T3" fmla="*/ 312 h 318"/>
                <a:gd name="T4" fmla="*/ 0 w 729"/>
                <a:gd name="T5" fmla="*/ 0 h 318"/>
                <a:gd name="T6" fmla="*/ 0 w 729"/>
                <a:gd name="T7" fmla="*/ 54 h 318"/>
                <a:gd name="T8" fmla="*/ 626 w 729"/>
                <a:gd name="T9" fmla="*/ 318 h 318"/>
                <a:gd name="T10" fmla="*/ 6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00" name="Freeform 16">
              <a:extLst>
                <a:ext uri="{FF2B5EF4-FFF2-40B4-BE49-F238E27FC236}">
                  <a16:creationId xmlns:a16="http://schemas.microsoft.com/office/drawing/2014/main" id="{A2A87A1B-6E46-64DE-09EC-A1F7B014700B}"/>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93201" name="Freeform 17">
              <a:extLst>
                <a:ext uri="{FF2B5EF4-FFF2-40B4-BE49-F238E27FC236}">
                  <a16:creationId xmlns:a16="http://schemas.microsoft.com/office/drawing/2014/main" id="{7A1E172F-EAA0-CE2A-B0FA-0416FC99E870}"/>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93202" name="Freeform 18">
              <a:extLst>
                <a:ext uri="{FF2B5EF4-FFF2-40B4-BE49-F238E27FC236}">
                  <a16:creationId xmlns:a16="http://schemas.microsoft.com/office/drawing/2014/main" id="{7F7A3412-C730-E10F-7216-82A703E7A50B}"/>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40984" name="Freeform 19">
              <a:extLst>
                <a:ext uri="{FF2B5EF4-FFF2-40B4-BE49-F238E27FC236}">
                  <a16:creationId xmlns:a16="http://schemas.microsoft.com/office/drawing/2014/main" id="{7D03C378-D7B4-DA12-3118-F34F0D34F720}"/>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04" name="Freeform 20">
              <a:extLst>
                <a:ext uri="{FF2B5EF4-FFF2-40B4-BE49-F238E27FC236}">
                  <a16:creationId xmlns:a16="http://schemas.microsoft.com/office/drawing/2014/main" id="{8A53A5BF-529F-4BF8-9981-62D3650BEBA1}"/>
                </a:ext>
              </a:extLst>
            </p:cNvPr>
            <p:cNvSpPr>
              <a:spLocks/>
            </p:cNvSpPr>
            <p:nvPr/>
          </p:nvSpPr>
          <p:spPr bwMode="hidden">
            <a:xfrm>
              <a:off x="2454" y="0"/>
              <a:ext cx="3114"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40986" name="Freeform 21">
              <a:extLst>
                <a:ext uri="{FF2B5EF4-FFF2-40B4-BE49-F238E27FC236}">
                  <a16:creationId xmlns:a16="http://schemas.microsoft.com/office/drawing/2014/main" id="{B3B7F81A-C176-DC30-9970-6FC143594645}"/>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06" name="Freeform 22">
              <a:extLst>
                <a:ext uri="{FF2B5EF4-FFF2-40B4-BE49-F238E27FC236}">
                  <a16:creationId xmlns:a16="http://schemas.microsoft.com/office/drawing/2014/main" id="{01643EFB-28CA-DE94-0438-68B98AAF11E1}"/>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40988" name="Freeform 23">
              <a:extLst>
                <a:ext uri="{FF2B5EF4-FFF2-40B4-BE49-F238E27FC236}">
                  <a16:creationId xmlns:a16="http://schemas.microsoft.com/office/drawing/2014/main" id="{7F3AA984-801A-BB9D-B360-FF3670BB75C9}"/>
                </a:ext>
              </a:extLst>
            </p:cNvPr>
            <p:cNvSpPr>
              <a:spLocks/>
            </p:cNvSpPr>
            <p:nvPr/>
          </p:nvSpPr>
          <p:spPr bwMode="hidden">
            <a:xfrm>
              <a:off x="3488" y="0"/>
              <a:ext cx="2198" cy="2480"/>
            </a:xfrm>
            <a:custGeom>
              <a:avLst/>
              <a:gdLst>
                <a:gd name="T0" fmla="*/ 0 w 2200"/>
                <a:gd name="T1" fmla="*/ 0 h 2482"/>
                <a:gd name="T2" fmla="*/ 2120 w 2200"/>
                <a:gd name="T3" fmla="*/ 2414 h 2482"/>
                <a:gd name="T4" fmla="*/ 2132 w 2200"/>
                <a:gd name="T5" fmla="*/ 2408 h 2482"/>
                <a:gd name="T6" fmla="*/ 317 w 2200"/>
                <a:gd name="T7" fmla="*/ 0 h 2482"/>
                <a:gd name="T8" fmla="*/ 0 w 2200"/>
                <a:gd name="T9" fmla="*/ 0 h 2482"/>
                <a:gd name="T10" fmla="*/ 0 w 2200"/>
                <a:gd name="T11" fmla="*/ 0 h 24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00" h="2482">
                  <a:moveTo>
                    <a:pt x="0" y="0"/>
                  </a:moveTo>
                  <a:lnTo>
                    <a:pt x="2188" y="2482"/>
                  </a:lnTo>
                  <a:lnTo>
                    <a:pt x="2200" y="2476"/>
                  </a:lnTo>
                  <a:lnTo>
                    <a:pt x="317" y="0"/>
                  </a:lnTo>
                  <a:lnTo>
                    <a:pt x="0" y="0"/>
                  </a:lnTo>
                  <a:close/>
                </a:path>
              </a:pathLst>
            </a:custGeom>
            <a:gradFill rotWithShape="0">
              <a:gsLst>
                <a:gs pos="0">
                  <a:srgbClr val="000065"/>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08" name="Freeform 24">
              <a:extLst>
                <a:ext uri="{FF2B5EF4-FFF2-40B4-BE49-F238E27FC236}">
                  <a16:creationId xmlns:a16="http://schemas.microsoft.com/office/drawing/2014/main" id="{32B1CF45-F496-3431-E640-EC6DD31919C8}"/>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40990" name="Freeform 25">
              <a:extLst>
                <a:ext uri="{FF2B5EF4-FFF2-40B4-BE49-F238E27FC236}">
                  <a16:creationId xmlns:a16="http://schemas.microsoft.com/office/drawing/2014/main" id="{722FD2CF-E016-AF06-CC7E-FEED2FE4B271}"/>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10" name="Freeform 26">
              <a:extLst>
                <a:ext uri="{FF2B5EF4-FFF2-40B4-BE49-F238E27FC236}">
                  <a16:creationId xmlns:a16="http://schemas.microsoft.com/office/drawing/2014/main" id="{34449BC0-4DE0-1181-45DE-2F3A77C2A068}"/>
                </a:ext>
              </a:extLst>
            </p:cNvPr>
            <p:cNvSpPr>
              <a:spLocks/>
            </p:cNvSpPr>
            <p:nvPr/>
          </p:nvSpPr>
          <p:spPr bwMode="hidden">
            <a:xfrm>
              <a:off x="5107" y="0"/>
              <a:ext cx="570"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93211" name="Freeform 27">
              <a:extLst>
                <a:ext uri="{FF2B5EF4-FFF2-40B4-BE49-F238E27FC236}">
                  <a16:creationId xmlns:a16="http://schemas.microsoft.com/office/drawing/2014/main" id="{BB9760E7-C74B-61F7-8E53-7B08510E7940}"/>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40993" name="Freeform 28">
              <a:extLst>
                <a:ext uri="{FF2B5EF4-FFF2-40B4-BE49-F238E27FC236}">
                  <a16:creationId xmlns:a16="http://schemas.microsoft.com/office/drawing/2014/main" id="{B8FE3F9D-38F3-F945-B589-F57BE0329D7D}"/>
                </a:ext>
              </a:extLst>
            </p:cNvPr>
            <p:cNvSpPr>
              <a:spLocks/>
            </p:cNvSpPr>
            <p:nvPr/>
          </p:nvSpPr>
          <p:spPr bwMode="hidden">
            <a:xfrm>
              <a:off x="5698" y="653"/>
              <a:ext cx="60" cy="311"/>
            </a:xfrm>
            <a:custGeom>
              <a:avLst/>
              <a:gdLst>
                <a:gd name="T0" fmla="*/ 0 w 60"/>
                <a:gd name="T1" fmla="*/ 144 h 312"/>
                <a:gd name="T2" fmla="*/ 60 w 60"/>
                <a:gd name="T3" fmla="*/ 2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13" name="Freeform 29">
              <a:extLst>
                <a:ext uri="{FF2B5EF4-FFF2-40B4-BE49-F238E27FC236}">
                  <a16:creationId xmlns:a16="http://schemas.microsoft.com/office/drawing/2014/main" id="{39420693-9445-66B0-6E38-D33049863FFF}"/>
                </a:ext>
              </a:extLst>
            </p:cNvPr>
            <p:cNvSpPr>
              <a:spLocks/>
            </p:cNvSpPr>
            <p:nvPr/>
          </p:nvSpPr>
          <p:spPr bwMode="hidden">
            <a:xfrm>
              <a:off x="2" y="1601"/>
              <a:ext cx="5754"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40995" name="Freeform 30">
              <a:extLst>
                <a:ext uri="{FF2B5EF4-FFF2-40B4-BE49-F238E27FC236}">
                  <a16:creationId xmlns:a16="http://schemas.microsoft.com/office/drawing/2014/main" id="{990056DF-BEDD-3E9B-1429-7A22C685C878}"/>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15" name="Freeform 31">
              <a:extLst>
                <a:ext uri="{FF2B5EF4-FFF2-40B4-BE49-F238E27FC236}">
                  <a16:creationId xmlns:a16="http://schemas.microsoft.com/office/drawing/2014/main" id="{973CFC1A-52E9-C304-D180-1A595D540CE9}"/>
                </a:ext>
              </a:extLst>
            </p:cNvPr>
            <p:cNvSpPr>
              <a:spLocks/>
            </p:cNvSpPr>
            <p:nvPr/>
          </p:nvSpPr>
          <p:spPr bwMode="hidden">
            <a:xfrm>
              <a:off x="2" y="2152"/>
              <a:ext cx="5754"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93216" name="Freeform 32">
              <a:extLst>
                <a:ext uri="{FF2B5EF4-FFF2-40B4-BE49-F238E27FC236}">
                  <a16:creationId xmlns:a16="http://schemas.microsoft.com/office/drawing/2014/main" id="{5DE762B2-AA44-A330-BC74-CD34D7FEC535}"/>
                </a:ext>
              </a:extLst>
            </p:cNvPr>
            <p:cNvSpPr>
              <a:spLocks/>
            </p:cNvSpPr>
            <p:nvPr/>
          </p:nvSpPr>
          <p:spPr bwMode="hidden">
            <a:xfrm>
              <a:off x="2" y="3177"/>
              <a:ext cx="5754"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93217" name="Freeform 33">
              <a:extLst>
                <a:ext uri="{FF2B5EF4-FFF2-40B4-BE49-F238E27FC236}">
                  <a16:creationId xmlns:a16="http://schemas.microsoft.com/office/drawing/2014/main" id="{2F19DEE1-4FDE-9050-CEEB-378F681C4D20}"/>
                </a:ext>
              </a:extLst>
            </p:cNvPr>
            <p:cNvSpPr>
              <a:spLocks/>
            </p:cNvSpPr>
            <p:nvPr/>
          </p:nvSpPr>
          <p:spPr bwMode="hidden">
            <a:xfrm>
              <a:off x="1297" y="0"/>
              <a:ext cx="4458"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93218" name="Freeform 34">
              <a:extLst>
                <a:ext uri="{FF2B5EF4-FFF2-40B4-BE49-F238E27FC236}">
                  <a16:creationId xmlns:a16="http://schemas.microsoft.com/office/drawing/2014/main" id="{EAA25F3E-5964-74BB-F782-257117873370}"/>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93219" name="Freeform 35">
              <a:extLst>
                <a:ext uri="{FF2B5EF4-FFF2-40B4-BE49-F238E27FC236}">
                  <a16:creationId xmlns:a16="http://schemas.microsoft.com/office/drawing/2014/main" id="{219CE542-6090-6436-3179-5EF36C6A3EF0}"/>
                </a:ext>
              </a:extLst>
            </p:cNvPr>
            <p:cNvSpPr>
              <a:spLocks/>
            </p:cNvSpPr>
            <p:nvPr/>
          </p:nvSpPr>
          <p:spPr bwMode="hidden">
            <a:xfrm>
              <a:off x="3950" y="0"/>
              <a:ext cx="1806"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93220" name="Freeform 36">
              <a:extLst>
                <a:ext uri="{FF2B5EF4-FFF2-40B4-BE49-F238E27FC236}">
                  <a16:creationId xmlns:a16="http://schemas.microsoft.com/office/drawing/2014/main" id="{6A13F61C-72D8-24E5-BB2D-679ABEB584A3}"/>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93221" name="Freeform 37">
              <a:extLst>
                <a:ext uri="{FF2B5EF4-FFF2-40B4-BE49-F238E27FC236}">
                  <a16:creationId xmlns:a16="http://schemas.microsoft.com/office/drawing/2014/main" id="{45361F0B-B861-D6D5-D0A0-956782655FE8}"/>
                </a:ext>
              </a:extLst>
            </p:cNvPr>
            <p:cNvSpPr>
              <a:spLocks/>
            </p:cNvSpPr>
            <p:nvPr/>
          </p:nvSpPr>
          <p:spPr bwMode="hidden">
            <a:xfrm>
              <a:off x="4694" y="0"/>
              <a:ext cx="1062"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93222" name="Freeform 38">
              <a:extLst>
                <a:ext uri="{FF2B5EF4-FFF2-40B4-BE49-F238E27FC236}">
                  <a16:creationId xmlns:a16="http://schemas.microsoft.com/office/drawing/2014/main" id="{4EE4AA14-02A0-3738-F1A3-899637B30BC5}"/>
                </a:ext>
              </a:extLst>
            </p:cNvPr>
            <p:cNvSpPr>
              <a:spLocks/>
            </p:cNvSpPr>
            <p:nvPr/>
          </p:nvSpPr>
          <p:spPr bwMode="hidden">
            <a:xfrm>
              <a:off x="4981" y="0"/>
              <a:ext cx="774"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grpSp>
          <p:nvGrpSpPr>
            <p:cNvPr id="41004" name="Group 39">
              <a:extLst>
                <a:ext uri="{FF2B5EF4-FFF2-40B4-BE49-F238E27FC236}">
                  <a16:creationId xmlns:a16="http://schemas.microsoft.com/office/drawing/2014/main" id="{B6F652E0-E7DD-57C5-5E38-F29FDD8BC1B6}"/>
                </a:ext>
              </a:extLst>
            </p:cNvPr>
            <p:cNvGrpSpPr>
              <a:grpSpLocks/>
            </p:cNvGrpSpPr>
            <p:nvPr userDrawn="1"/>
          </p:nvGrpSpPr>
          <p:grpSpPr bwMode="auto">
            <a:xfrm>
              <a:off x="0" y="1632"/>
              <a:ext cx="5758" cy="1858"/>
              <a:chOff x="0" y="1632"/>
              <a:chExt cx="5758" cy="1858"/>
            </a:xfrm>
          </p:grpSpPr>
          <p:sp>
            <p:nvSpPr>
              <p:cNvPr id="93224" name="Freeform 40">
                <a:extLst>
                  <a:ext uri="{FF2B5EF4-FFF2-40B4-BE49-F238E27FC236}">
                    <a16:creationId xmlns:a16="http://schemas.microsoft.com/office/drawing/2014/main" id="{D800A077-4EA3-0F26-9E0E-E1052A00D5A5}"/>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93225" name="Freeform 41">
                <a:extLst>
                  <a:ext uri="{FF2B5EF4-FFF2-40B4-BE49-F238E27FC236}">
                    <a16:creationId xmlns:a16="http://schemas.microsoft.com/office/drawing/2014/main" id="{4CFD8AE3-2CD4-2838-EF24-667D0E9D2A8C}"/>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grpSp>
      </p:grpSp>
      <p:sp>
        <p:nvSpPr>
          <p:cNvPr id="93226" name="Rectangle 42">
            <a:extLst>
              <a:ext uri="{FF2B5EF4-FFF2-40B4-BE49-F238E27FC236}">
                <a16:creationId xmlns:a16="http://schemas.microsoft.com/office/drawing/2014/main" id="{3391FCEF-D91A-BC0C-577B-291C6E5D03EA}"/>
              </a:ext>
            </a:extLst>
          </p:cNvPr>
          <p:cNvSpPr>
            <a:spLocks noGrp="1" noChangeArrowheads="1"/>
          </p:cNvSpPr>
          <p:nvPr>
            <p:ph type="title"/>
          </p:nvPr>
        </p:nvSpPr>
        <p:spPr bwMode="auto">
          <a:xfrm>
            <a:off x="415925" y="0"/>
            <a:ext cx="8137525" cy="1196975"/>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93227" name="Rectangle 43">
            <a:extLst>
              <a:ext uri="{FF2B5EF4-FFF2-40B4-BE49-F238E27FC236}">
                <a16:creationId xmlns:a16="http://schemas.microsoft.com/office/drawing/2014/main" id="{F10D82A8-AB48-5510-957E-2CC6F63237A9}"/>
              </a:ext>
            </a:extLst>
          </p:cNvPr>
          <p:cNvSpPr>
            <a:spLocks noGrp="1" noChangeArrowheads="1"/>
          </p:cNvSpPr>
          <p:nvPr>
            <p:ph type="body" idx="1"/>
          </p:nvPr>
        </p:nvSpPr>
        <p:spPr bwMode="auto">
          <a:xfrm>
            <a:off x="152400" y="1125538"/>
            <a:ext cx="7704138"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93228" name="Rectangle 44">
            <a:extLst>
              <a:ext uri="{FF2B5EF4-FFF2-40B4-BE49-F238E27FC236}">
                <a16:creationId xmlns:a16="http://schemas.microsoft.com/office/drawing/2014/main" id="{C5A9578C-E683-00EC-74CE-7271B309DEFF}"/>
              </a:ext>
            </a:extLst>
          </p:cNvPr>
          <p:cNvSpPr>
            <a:spLocks noGrp="1" noChangeArrowheads="1"/>
          </p:cNvSpPr>
          <p:nvPr>
            <p:ph type="dt" sz="half" idx="2"/>
          </p:nvPr>
        </p:nvSpPr>
        <p:spPr bwMode="auto">
          <a:xfrm>
            <a:off x="495300" y="6243638"/>
            <a:ext cx="23114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i="0" u="none">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defRPr>
            </a:lvl1pPr>
          </a:lstStyle>
          <a:p>
            <a:pPr>
              <a:defRPr/>
            </a:pPr>
            <a:r>
              <a:rPr lang="fr-FR" altLang="fr-FR"/>
              <a:t>August 2023</a:t>
            </a:r>
          </a:p>
        </p:txBody>
      </p:sp>
      <p:sp>
        <p:nvSpPr>
          <p:cNvPr id="93229" name="Rectangle 45">
            <a:extLst>
              <a:ext uri="{FF2B5EF4-FFF2-40B4-BE49-F238E27FC236}">
                <a16:creationId xmlns:a16="http://schemas.microsoft.com/office/drawing/2014/main" id="{4C617C26-E268-9F77-2F81-C60D6E26AF97}"/>
              </a:ext>
            </a:extLst>
          </p:cNvPr>
          <p:cNvSpPr>
            <a:spLocks noGrp="1" noChangeArrowheads="1"/>
          </p:cNvSpPr>
          <p:nvPr>
            <p:ph type="ftr" sz="quarter" idx="3"/>
          </p:nvPr>
        </p:nvSpPr>
        <p:spPr bwMode="auto">
          <a:xfrm>
            <a:off x="3384550" y="6248400"/>
            <a:ext cx="31369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i="0" u="none">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defRPr>
            </a:lvl1pPr>
          </a:lstStyle>
          <a:p>
            <a:pPr>
              <a:defRPr/>
            </a:pPr>
            <a:r>
              <a:rPr lang="fr-FR" altLang="fr-FR"/>
              <a:t>TIPP School </a:t>
            </a:r>
          </a:p>
        </p:txBody>
      </p:sp>
      <p:sp>
        <p:nvSpPr>
          <p:cNvPr id="93230" name="Rectangle 46">
            <a:extLst>
              <a:ext uri="{FF2B5EF4-FFF2-40B4-BE49-F238E27FC236}">
                <a16:creationId xmlns:a16="http://schemas.microsoft.com/office/drawing/2014/main" id="{3C468F59-64FC-2D0F-D706-67368B5CFC56}"/>
              </a:ext>
            </a:extLst>
          </p:cNvPr>
          <p:cNvSpPr>
            <a:spLocks noGrp="1" noChangeArrowheads="1"/>
          </p:cNvSpPr>
          <p:nvPr>
            <p:ph type="sldNum" sz="quarter" idx="4"/>
          </p:nvPr>
        </p:nvSpPr>
        <p:spPr bwMode="auto">
          <a:xfrm>
            <a:off x="7099300" y="6243638"/>
            <a:ext cx="23114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i="0" u="none">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defRPr>
            </a:lvl1pPr>
          </a:lstStyle>
          <a:p>
            <a:pPr>
              <a:defRPr/>
            </a:pPr>
            <a:fld id="{170FC6AD-C9E6-0E43-875F-D8F9F076B476}" type="slidenum">
              <a:rPr lang="fr-FR" altLang="fr-FR"/>
              <a:pPr>
                <a:defRPr/>
              </a:pPr>
              <a:t>‹N°›</a:t>
            </a:fld>
            <a:endParaRPr lang="fr-FR" altLang="fr-FR"/>
          </a:p>
        </p:txBody>
      </p:sp>
    </p:spTree>
    <p:extLst>
      <p:ext uri="{BB962C8B-B14F-4D97-AF65-F5344CB8AC3E}">
        <p14:creationId xmlns:p14="http://schemas.microsoft.com/office/powerpoint/2010/main" val="3339225608"/>
      </p:ext>
    </p:extLst>
  </p:cSld>
  <p:clrMap bg1="dk2" tx1="lt1" bg2="dk1" tx2="lt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 id="2147484222" r:id="rId12"/>
  </p:sldLayoutIdLst>
  <p:hf hdr="0"/>
  <p:txStyles>
    <p:titleStyle>
      <a:lvl1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Comic Sans MS" charset="0"/>
          <a:ea typeface="MS PGothic" panose="020B0600070205080204" pitchFamily="34" charset="-128"/>
          <a:cs typeface="ＭＳ Ｐゴシック" charset="0"/>
        </a:defRPr>
      </a:lvl2pPr>
      <a:lvl3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Comic Sans MS" charset="0"/>
          <a:ea typeface="MS PGothic" panose="020B0600070205080204" pitchFamily="34" charset="-128"/>
          <a:cs typeface="ＭＳ Ｐゴシック" charset="0"/>
        </a:defRPr>
      </a:lvl3pPr>
      <a:lvl4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Comic Sans MS" charset="0"/>
          <a:ea typeface="MS PGothic" panose="020B0600070205080204" pitchFamily="34" charset="-128"/>
          <a:cs typeface="ＭＳ Ｐゴシック" charset="0"/>
        </a:defRPr>
      </a:lvl4pPr>
      <a:lvl5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Comic Sans MS" charset="0"/>
          <a:ea typeface="MS PGothic" panose="020B0600070205080204" pitchFamily="34" charset="-128"/>
          <a:cs typeface="ＭＳ Ｐゴシック" charset="0"/>
        </a:defRPr>
      </a:lvl5pPr>
      <a:lvl6pPr marL="457200"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6pPr>
      <a:lvl7pPr marL="914400"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7pPr>
      <a:lvl8pPr marL="1371600"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8pPr>
      <a:lvl9pPr marL="1828800"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a:solidFill>
            <a:schemeClr val="tx1"/>
          </a:solidFill>
          <a:effectLst>
            <a:outerShdw blurRad="38100" dist="38100" dir="2700000" algn="tl">
              <a:srgbClr val="000000"/>
            </a:outerShdw>
          </a:effectLst>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S PGothic" panose="020B0600070205080204" pitchFamily="34"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a:solidFill>
            <a:schemeClr val="tx1"/>
          </a:solidFill>
          <a:effectLst>
            <a:outerShdw blurRad="38100" dist="38100" dir="2700000" algn="tl">
              <a:srgbClr val="000000"/>
            </a:outerShdw>
          </a:effectLst>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anose="020B0600070205080204" pitchFamily="34" charset="-128"/>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ea typeface="MS PGothic" panose="020B0600070205080204" pitchFamily="34" charset="-128"/>
        </a:defRPr>
      </a:lvl5pPr>
      <a:lvl6pPr marL="2514600" indent="-228600" algn="l" rtl="0" fontAlgn="base">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88913"/>
            <a:ext cx="9906000" cy="6856412"/>
            <a:chOff x="0" y="0"/>
            <a:chExt cx="5760" cy="4319"/>
          </a:xfrm>
        </p:grpSpPr>
        <p:sp>
          <p:nvSpPr>
            <p:cNvPr id="93187"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93188" name="Freeform 4"/>
            <p:cNvSpPr>
              <a:spLocks/>
            </p:cNvSpPr>
            <p:nvPr/>
          </p:nvSpPr>
          <p:spPr bwMode="hidden">
            <a:xfrm>
              <a:off x="149" y="0"/>
              <a:ext cx="5610"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93189"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1035"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191"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fr-FR">
                <a:cs typeface="+mn-cs"/>
              </a:endParaRPr>
            </a:p>
          </p:txBody>
        </p:sp>
        <p:sp>
          <p:nvSpPr>
            <p:cNvPr id="1037"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1038"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194"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1040"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196"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1042"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198"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1044"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200"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93201"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93202"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204" name="Freeform 20"/>
            <p:cNvSpPr>
              <a:spLocks/>
            </p:cNvSpPr>
            <p:nvPr/>
          </p:nvSpPr>
          <p:spPr bwMode="hidden">
            <a:xfrm>
              <a:off x="2454" y="0"/>
              <a:ext cx="3114"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206"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93207"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fr-FR">
                <a:cs typeface="+mn-cs"/>
              </a:endParaRPr>
            </a:p>
          </p:txBody>
        </p:sp>
        <p:sp>
          <p:nvSpPr>
            <p:cNvPr id="93208"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210" name="Freeform 26"/>
            <p:cNvSpPr>
              <a:spLocks/>
            </p:cNvSpPr>
            <p:nvPr/>
          </p:nvSpPr>
          <p:spPr bwMode="hidden">
            <a:xfrm>
              <a:off x="5107" y="0"/>
              <a:ext cx="570"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93211"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213" name="Freeform 29"/>
            <p:cNvSpPr>
              <a:spLocks/>
            </p:cNvSpPr>
            <p:nvPr/>
          </p:nvSpPr>
          <p:spPr bwMode="hidden">
            <a:xfrm>
              <a:off x="2" y="1601"/>
              <a:ext cx="5754"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215" name="Freeform 31"/>
            <p:cNvSpPr>
              <a:spLocks/>
            </p:cNvSpPr>
            <p:nvPr/>
          </p:nvSpPr>
          <p:spPr bwMode="hidden">
            <a:xfrm>
              <a:off x="2" y="2152"/>
              <a:ext cx="5754"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93216" name="Freeform 32"/>
            <p:cNvSpPr>
              <a:spLocks/>
            </p:cNvSpPr>
            <p:nvPr/>
          </p:nvSpPr>
          <p:spPr bwMode="hidden">
            <a:xfrm>
              <a:off x="2" y="3177"/>
              <a:ext cx="5754"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93217" name="Freeform 33"/>
            <p:cNvSpPr>
              <a:spLocks/>
            </p:cNvSpPr>
            <p:nvPr/>
          </p:nvSpPr>
          <p:spPr bwMode="hidden">
            <a:xfrm>
              <a:off x="1297" y="0"/>
              <a:ext cx="4458"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93218"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93219" name="Freeform 35"/>
            <p:cNvSpPr>
              <a:spLocks/>
            </p:cNvSpPr>
            <p:nvPr/>
          </p:nvSpPr>
          <p:spPr bwMode="hidden">
            <a:xfrm>
              <a:off x="3950" y="0"/>
              <a:ext cx="1806"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93220"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93221" name="Freeform 37"/>
            <p:cNvSpPr>
              <a:spLocks/>
            </p:cNvSpPr>
            <p:nvPr/>
          </p:nvSpPr>
          <p:spPr bwMode="hidden">
            <a:xfrm>
              <a:off x="4694" y="0"/>
              <a:ext cx="1062"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93222" name="Freeform 38"/>
            <p:cNvSpPr>
              <a:spLocks/>
            </p:cNvSpPr>
            <p:nvPr/>
          </p:nvSpPr>
          <p:spPr bwMode="hidden">
            <a:xfrm>
              <a:off x="4981" y="0"/>
              <a:ext cx="774"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grpSp>
          <p:nvGrpSpPr>
            <p:cNvPr id="1068" name="Group 39"/>
            <p:cNvGrpSpPr>
              <a:grpSpLocks/>
            </p:cNvGrpSpPr>
            <p:nvPr userDrawn="1"/>
          </p:nvGrpSpPr>
          <p:grpSpPr bwMode="auto">
            <a:xfrm>
              <a:off x="0" y="1632"/>
              <a:ext cx="5758" cy="1858"/>
              <a:chOff x="0" y="1632"/>
              <a:chExt cx="5758" cy="1858"/>
            </a:xfrm>
          </p:grpSpPr>
          <p:sp>
            <p:nvSpPr>
              <p:cNvPr id="93224"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sp>
            <p:nvSpPr>
              <p:cNvPr id="93225"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cs typeface="+mn-cs"/>
                </a:endParaRPr>
              </a:p>
            </p:txBody>
          </p:sp>
        </p:grpSp>
      </p:grpSp>
      <p:sp>
        <p:nvSpPr>
          <p:cNvPr id="93226" name="Rectangle 42"/>
          <p:cNvSpPr>
            <a:spLocks noGrp="1" noChangeArrowheads="1"/>
          </p:cNvSpPr>
          <p:nvPr>
            <p:ph type="title"/>
          </p:nvPr>
        </p:nvSpPr>
        <p:spPr bwMode="auto">
          <a:xfrm>
            <a:off x="415925" y="0"/>
            <a:ext cx="8137525" cy="1196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93227" name="Rectangle 43"/>
          <p:cNvSpPr>
            <a:spLocks noGrp="1" noChangeArrowheads="1"/>
          </p:cNvSpPr>
          <p:nvPr>
            <p:ph type="body" idx="1"/>
          </p:nvPr>
        </p:nvSpPr>
        <p:spPr bwMode="auto">
          <a:xfrm>
            <a:off x="152400" y="1125538"/>
            <a:ext cx="7704138"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3228" name="Rectangle 44"/>
          <p:cNvSpPr>
            <a:spLocks noGrp="1" noChangeArrowheads="1"/>
          </p:cNvSpPr>
          <p:nvPr>
            <p:ph type="dt" sz="half" idx="2"/>
          </p:nvPr>
        </p:nvSpPr>
        <p:spPr bwMode="auto">
          <a:xfrm>
            <a:off x="495300" y="6243638"/>
            <a:ext cx="2311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i="0">
                <a:effectLst>
                  <a:outerShdw blurRad="38100" dist="38100" dir="2700000" algn="tl">
                    <a:srgbClr val="000000"/>
                  </a:outerShdw>
                </a:effectLst>
                <a:latin typeface="Arial" charset="0"/>
                <a:cs typeface="+mn-cs"/>
              </a:defRPr>
            </a:lvl1pPr>
          </a:lstStyle>
          <a:p>
            <a:pPr>
              <a:defRPr/>
            </a:pPr>
            <a:r>
              <a:rPr lang="fr-FR"/>
              <a:t>August 2023</a:t>
            </a:r>
          </a:p>
        </p:txBody>
      </p:sp>
      <p:sp>
        <p:nvSpPr>
          <p:cNvPr id="93229" name="Rectangle 45"/>
          <p:cNvSpPr>
            <a:spLocks noGrp="1" noChangeArrowheads="1"/>
          </p:cNvSpPr>
          <p:nvPr>
            <p:ph type="ftr" sz="quarter" idx="3"/>
          </p:nvPr>
        </p:nvSpPr>
        <p:spPr bwMode="auto">
          <a:xfrm>
            <a:off x="3384550" y="6248400"/>
            <a:ext cx="31369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defRPr sz="1200" i="0">
                <a:effectLst>
                  <a:outerShdw blurRad="38100" dist="38100" dir="2700000" algn="tl">
                    <a:srgbClr val="000000"/>
                  </a:outerShdw>
                </a:effectLst>
                <a:latin typeface="Arial" charset="0"/>
                <a:cs typeface="+mn-cs"/>
              </a:defRPr>
            </a:lvl1pPr>
          </a:lstStyle>
          <a:p>
            <a:pPr>
              <a:defRPr/>
            </a:pPr>
            <a:r>
              <a:rPr lang="fr-FR"/>
              <a:t>TIPP School </a:t>
            </a:r>
          </a:p>
        </p:txBody>
      </p:sp>
      <p:sp>
        <p:nvSpPr>
          <p:cNvPr id="93230" name="Rectangle 46"/>
          <p:cNvSpPr>
            <a:spLocks noGrp="1" noChangeArrowheads="1"/>
          </p:cNvSpPr>
          <p:nvPr>
            <p:ph type="sldNum" sz="quarter" idx="4"/>
          </p:nvPr>
        </p:nvSpPr>
        <p:spPr bwMode="auto">
          <a:xfrm>
            <a:off x="7099300" y="6243638"/>
            <a:ext cx="2311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i="0">
                <a:effectLst>
                  <a:outerShdw blurRad="38100" dist="38100" dir="2700000" algn="tl">
                    <a:srgbClr val="000000"/>
                  </a:outerShdw>
                </a:effectLst>
                <a:latin typeface="Arial" charset="0"/>
                <a:cs typeface="+mn-cs"/>
              </a:defRPr>
            </a:lvl1pPr>
          </a:lstStyle>
          <a:p>
            <a:pPr>
              <a:defRPr/>
            </a:pPr>
            <a:fld id="{0ED09179-DBEA-D94C-914D-95E77FA69449}" type="slidenum">
              <a:rPr lang="fr-FR"/>
              <a:pPr>
                <a:defRPr/>
              </a:pPr>
              <a:t>‹N°›</a:t>
            </a:fld>
            <a:endParaRPr lang="fr-FR"/>
          </a:p>
        </p:txBody>
      </p:sp>
    </p:spTree>
    <p:extLst>
      <p:ext uri="{BB962C8B-B14F-4D97-AF65-F5344CB8AC3E}">
        <p14:creationId xmlns:p14="http://schemas.microsoft.com/office/powerpoint/2010/main" val="1208969139"/>
      </p:ext>
    </p:extLst>
  </p:cSld>
  <p:clrMap bg1="dk2" tx1="lt1" bg2="dk1" tx2="lt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 id="2147484235" r:id="rId12"/>
    <p:sldLayoutId id="2147484236" r:id="rId13"/>
    <p:sldLayoutId id="2147484237" r:id="rId14"/>
  </p:sldLayoutIdLst>
  <p:hf hdr="0"/>
  <p:txStyles>
    <p:titleStyle>
      <a:lvl1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cs typeface="ＭＳ Ｐゴシック" charset="0"/>
        </a:defRPr>
      </a:lvl2pPr>
      <a:lvl3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cs typeface="ＭＳ Ｐゴシック" charset="0"/>
        </a:defRPr>
      </a:lvl3pPr>
      <a:lvl4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cs typeface="ＭＳ Ｐゴシック" charset="0"/>
        </a:defRPr>
      </a:lvl4pPr>
      <a:lvl5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cs typeface="ＭＳ Ｐゴシック" charset="0"/>
        </a:defRPr>
      </a:lvl5pPr>
      <a:lvl6pPr marL="457200"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6pPr>
      <a:lvl7pPr marL="914400"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7pPr>
      <a:lvl8pPr marL="1371600"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8pPr>
      <a:lvl9pPr marL="1828800"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6"/>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7"/>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8"/>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8"/>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8"/>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8"/>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8"/>
        </a:buBlip>
        <a:defRPr sz="2000">
          <a:solidFill>
            <a:schemeClr val="tx1"/>
          </a:solidFill>
          <a:effectLst>
            <a:outerShdw blurRad="38100" dist="38100" dir="2700000" algn="tl">
              <a:srgbClr val="000000"/>
            </a:outerShdw>
          </a:effectLst>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51D65592-C080-726C-A5FE-761663071F6C}"/>
              </a:ext>
            </a:extLst>
          </p:cNvPr>
          <p:cNvGrpSpPr>
            <a:grpSpLocks/>
          </p:cNvGrpSpPr>
          <p:nvPr/>
        </p:nvGrpSpPr>
        <p:grpSpPr bwMode="auto">
          <a:xfrm>
            <a:off x="0" y="188913"/>
            <a:ext cx="9906000" cy="6856412"/>
            <a:chOff x="0" y="0"/>
            <a:chExt cx="5760" cy="4319"/>
          </a:xfrm>
        </p:grpSpPr>
        <p:sp>
          <p:nvSpPr>
            <p:cNvPr id="93187" name="Freeform 3">
              <a:extLst>
                <a:ext uri="{FF2B5EF4-FFF2-40B4-BE49-F238E27FC236}">
                  <a16:creationId xmlns:a16="http://schemas.microsoft.com/office/drawing/2014/main" id="{0B0D31C4-92E0-A8E2-D72C-29FAAEDC53C5}"/>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eaLnBrk="1" hangingPunct="1">
                <a:defRPr/>
              </a:pPr>
              <a:endParaRPr lang="fr-FR">
                <a:latin typeface="Comic Sans MS" charset="0"/>
                <a:ea typeface="ＭＳ Ｐゴシック" charset="0"/>
              </a:endParaRPr>
            </a:p>
          </p:txBody>
        </p:sp>
        <p:sp>
          <p:nvSpPr>
            <p:cNvPr id="93188" name="Freeform 4">
              <a:extLst>
                <a:ext uri="{FF2B5EF4-FFF2-40B4-BE49-F238E27FC236}">
                  <a16:creationId xmlns:a16="http://schemas.microsoft.com/office/drawing/2014/main" id="{FEAA6744-11D7-8F52-5A1C-C32169C21192}"/>
                </a:ext>
              </a:extLst>
            </p:cNvPr>
            <p:cNvSpPr>
              <a:spLocks/>
            </p:cNvSpPr>
            <p:nvPr/>
          </p:nvSpPr>
          <p:spPr bwMode="hidden">
            <a:xfrm>
              <a:off x="149" y="0"/>
              <a:ext cx="5610"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93189" name="Freeform 5">
              <a:extLst>
                <a:ext uri="{FF2B5EF4-FFF2-40B4-BE49-F238E27FC236}">
                  <a16:creationId xmlns:a16="http://schemas.microsoft.com/office/drawing/2014/main" id="{E3212829-71BC-D4EC-5D6D-1160923FA2E9}"/>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eaLnBrk="1" hangingPunct="1">
                <a:defRPr/>
              </a:pPr>
              <a:endParaRPr lang="fr-FR">
                <a:latin typeface="Comic Sans MS" charset="0"/>
                <a:ea typeface="ＭＳ Ｐゴシック" charset="0"/>
              </a:endParaRPr>
            </a:p>
          </p:txBody>
        </p:sp>
        <p:sp>
          <p:nvSpPr>
            <p:cNvPr id="1035" name="Freeform 6">
              <a:extLst>
                <a:ext uri="{FF2B5EF4-FFF2-40B4-BE49-F238E27FC236}">
                  <a16:creationId xmlns:a16="http://schemas.microsoft.com/office/drawing/2014/main" id="{FE19C269-9FAF-3328-F123-4098D11CDF5A}"/>
                </a:ext>
              </a:extLst>
            </p:cNvPr>
            <p:cNvSpPr>
              <a:spLocks/>
            </p:cNvSpPr>
            <p:nvPr/>
          </p:nvSpPr>
          <p:spPr bwMode="hidden">
            <a:xfrm>
              <a:off x="4038" y="3577"/>
              <a:ext cx="1720" cy="65"/>
            </a:xfrm>
            <a:custGeom>
              <a:avLst/>
              <a:gdLst>
                <a:gd name="T0" fmla="*/ 1662 w 1722"/>
                <a:gd name="T1" fmla="*/ 36 h 66"/>
                <a:gd name="T2" fmla="*/ 1662 w 1722"/>
                <a:gd name="T3" fmla="*/ 33 h 66"/>
                <a:gd name="T4" fmla="*/ 0 w 1722"/>
                <a:gd name="T5" fmla="*/ 0 h 66"/>
                <a:gd name="T6" fmla="*/ 0 w 1722"/>
                <a:gd name="T7" fmla="*/ 33 h 66"/>
                <a:gd name="T8" fmla="*/ 1662 w 1722"/>
                <a:gd name="T9" fmla="*/ 36 h 66"/>
                <a:gd name="T10" fmla="*/ 1662 w 1722"/>
                <a:gd name="T11" fmla="*/ 3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91" name="Freeform 7">
              <a:extLst>
                <a:ext uri="{FF2B5EF4-FFF2-40B4-BE49-F238E27FC236}">
                  <a16:creationId xmlns:a16="http://schemas.microsoft.com/office/drawing/2014/main" id="{D8E722C0-8E32-5319-3FC0-C4C1976D9E8C}"/>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eaLnBrk="1" hangingPunct="1">
                <a:defRPr/>
              </a:pPr>
              <a:endParaRPr lang="fr-FR">
                <a:latin typeface="Comic Sans MS" charset="0"/>
                <a:ea typeface="ＭＳ Ｐゴシック" charset="0"/>
              </a:endParaRPr>
            </a:p>
          </p:txBody>
        </p:sp>
        <p:sp>
          <p:nvSpPr>
            <p:cNvPr id="1037" name="Freeform 8">
              <a:extLst>
                <a:ext uri="{FF2B5EF4-FFF2-40B4-BE49-F238E27FC236}">
                  <a16:creationId xmlns:a16="http://schemas.microsoft.com/office/drawing/2014/main" id="{D8AFDAF0-67D9-C667-8BAD-4D77DE8FD100}"/>
                </a:ext>
              </a:extLst>
            </p:cNvPr>
            <p:cNvSpPr>
              <a:spLocks/>
            </p:cNvSpPr>
            <p:nvPr/>
          </p:nvSpPr>
          <p:spPr bwMode="hidden">
            <a:xfrm>
              <a:off x="4784" y="3702"/>
              <a:ext cx="974" cy="101"/>
            </a:xfrm>
            <a:custGeom>
              <a:avLst/>
              <a:gdLst>
                <a:gd name="T0" fmla="*/ 945 w 975"/>
                <a:gd name="T1" fmla="*/ 48 h 101"/>
                <a:gd name="T2" fmla="*/ 945 w 975"/>
                <a:gd name="T3" fmla="*/ 0 h 101"/>
                <a:gd name="T4" fmla="*/ 0 w 975"/>
                <a:gd name="T5" fmla="*/ 24 h 101"/>
                <a:gd name="T6" fmla="*/ 0 w 975"/>
                <a:gd name="T7" fmla="*/ 101 h 101"/>
                <a:gd name="T8" fmla="*/ 945 w 975"/>
                <a:gd name="T9" fmla="*/ 48 h 101"/>
                <a:gd name="T10" fmla="*/ 94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 name="Freeform 9">
              <a:extLst>
                <a:ext uri="{FF2B5EF4-FFF2-40B4-BE49-F238E27FC236}">
                  <a16:creationId xmlns:a16="http://schemas.microsoft.com/office/drawing/2014/main" id="{6D925453-A171-4998-A05F-2BE28852B77B}"/>
                </a:ext>
              </a:extLst>
            </p:cNvPr>
            <p:cNvSpPr>
              <a:spLocks/>
            </p:cNvSpPr>
            <p:nvPr/>
          </p:nvSpPr>
          <p:spPr bwMode="hidden">
            <a:xfrm>
              <a:off x="3619" y="3815"/>
              <a:ext cx="2139" cy="198"/>
            </a:xfrm>
            <a:custGeom>
              <a:avLst/>
              <a:gdLst>
                <a:gd name="T0" fmla="*/ 2081 w 2141"/>
                <a:gd name="T1" fmla="*/ 0 h 198"/>
                <a:gd name="T2" fmla="*/ 0 w 2141"/>
                <a:gd name="T3" fmla="*/ 156 h 198"/>
                <a:gd name="T4" fmla="*/ 0 w 2141"/>
                <a:gd name="T5" fmla="*/ 198 h 198"/>
                <a:gd name="T6" fmla="*/ 2081 w 2141"/>
                <a:gd name="T7" fmla="*/ 0 h 198"/>
                <a:gd name="T8" fmla="*/ 208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94" name="Freeform 10">
              <a:extLst>
                <a:ext uri="{FF2B5EF4-FFF2-40B4-BE49-F238E27FC236}">
                  <a16:creationId xmlns:a16="http://schemas.microsoft.com/office/drawing/2014/main" id="{BCF7CAEF-F819-0B23-464D-FE11AFD83F74}"/>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eaLnBrk="1" hangingPunct="1">
                <a:defRPr/>
              </a:pPr>
              <a:endParaRPr lang="fr-FR">
                <a:latin typeface="Comic Sans MS" charset="0"/>
                <a:ea typeface="ＭＳ Ｐゴシック" charset="0"/>
              </a:endParaRPr>
            </a:p>
          </p:txBody>
        </p:sp>
        <p:sp>
          <p:nvSpPr>
            <p:cNvPr id="1040" name="Freeform 11">
              <a:extLst>
                <a:ext uri="{FF2B5EF4-FFF2-40B4-BE49-F238E27FC236}">
                  <a16:creationId xmlns:a16="http://schemas.microsoft.com/office/drawing/2014/main" id="{EC6AB46B-F0B8-8B67-E359-126D2B19CEA1}"/>
                </a:ext>
              </a:extLst>
            </p:cNvPr>
            <p:cNvSpPr>
              <a:spLocks/>
            </p:cNvSpPr>
            <p:nvPr/>
          </p:nvSpPr>
          <p:spPr bwMode="hidden">
            <a:xfrm>
              <a:off x="2097" y="4043"/>
              <a:ext cx="2514" cy="276"/>
            </a:xfrm>
            <a:custGeom>
              <a:avLst/>
              <a:gdLst>
                <a:gd name="T0" fmla="*/ 2093 w 2517"/>
                <a:gd name="T1" fmla="*/ 276 h 276"/>
                <a:gd name="T2" fmla="*/ 2427 w 2517"/>
                <a:gd name="T3" fmla="*/ 204 h 276"/>
                <a:gd name="T4" fmla="*/ 2170 w 2517"/>
                <a:gd name="T5" fmla="*/ 0 h 276"/>
                <a:gd name="T6" fmla="*/ 0 w 2517"/>
                <a:gd name="T7" fmla="*/ 276 h 276"/>
                <a:gd name="T8" fmla="*/ 2093 w 2517"/>
                <a:gd name="T9" fmla="*/ 276 h 276"/>
                <a:gd name="T10" fmla="*/ 209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96" name="Freeform 12">
              <a:extLst>
                <a:ext uri="{FF2B5EF4-FFF2-40B4-BE49-F238E27FC236}">
                  <a16:creationId xmlns:a16="http://schemas.microsoft.com/office/drawing/2014/main" id="{E7C5DF16-7473-8852-A659-D5020AFAFBD3}"/>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eaLnBrk="1" hangingPunct="1">
                <a:defRPr/>
              </a:pPr>
              <a:endParaRPr lang="fr-FR">
                <a:latin typeface="Comic Sans MS" charset="0"/>
                <a:ea typeface="ＭＳ Ｐゴシック" charset="0"/>
              </a:endParaRPr>
            </a:p>
          </p:txBody>
        </p:sp>
        <p:sp>
          <p:nvSpPr>
            <p:cNvPr id="1042" name="Freeform 13">
              <a:extLst>
                <a:ext uri="{FF2B5EF4-FFF2-40B4-BE49-F238E27FC236}">
                  <a16:creationId xmlns:a16="http://schemas.microsoft.com/office/drawing/2014/main" id="{B34E50F0-5DCC-928E-2CEC-1B824F44E8A8}"/>
                </a:ext>
              </a:extLst>
            </p:cNvPr>
            <p:cNvSpPr>
              <a:spLocks/>
            </p:cNvSpPr>
            <p:nvPr/>
          </p:nvSpPr>
          <p:spPr bwMode="hidden">
            <a:xfrm>
              <a:off x="5030" y="3151"/>
              <a:ext cx="728" cy="240"/>
            </a:xfrm>
            <a:custGeom>
              <a:avLst/>
              <a:gdLst>
                <a:gd name="T0" fmla="*/ 699 w 729"/>
                <a:gd name="T1" fmla="*/ 240 h 240"/>
                <a:gd name="T2" fmla="*/ 0 w 729"/>
                <a:gd name="T3" fmla="*/ 0 h 240"/>
                <a:gd name="T4" fmla="*/ 0 w 729"/>
                <a:gd name="T5" fmla="*/ 6 h 240"/>
                <a:gd name="T6" fmla="*/ 699 w 729"/>
                <a:gd name="T7" fmla="*/ 240 h 240"/>
                <a:gd name="T8" fmla="*/ 69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98" name="Freeform 14">
              <a:extLst>
                <a:ext uri="{FF2B5EF4-FFF2-40B4-BE49-F238E27FC236}">
                  <a16:creationId xmlns:a16="http://schemas.microsoft.com/office/drawing/2014/main" id="{8EE5D014-C3A7-BC99-7470-73D5FF04592D}"/>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1044" name="Freeform 15">
              <a:extLst>
                <a:ext uri="{FF2B5EF4-FFF2-40B4-BE49-F238E27FC236}">
                  <a16:creationId xmlns:a16="http://schemas.microsoft.com/office/drawing/2014/main" id="{19663B5E-773B-BBD4-3BB4-578E6484AF84}"/>
                </a:ext>
              </a:extLst>
            </p:cNvPr>
            <p:cNvSpPr>
              <a:spLocks/>
            </p:cNvSpPr>
            <p:nvPr/>
          </p:nvSpPr>
          <p:spPr bwMode="hidden">
            <a:xfrm>
              <a:off x="5030" y="3049"/>
              <a:ext cx="728" cy="318"/>
            </a:xfrm>
            <a:custGeom>
              <a:avLst/>
              <a:gdLst>
                <a:gd name="T0" fmla="*/ 699 w 729"/>
                <a:gd name="T1" fmla="*/ 318 h 318"/>
                <a:gd name="T2" fmla="*/ 699 w 729"/>
                <a:gd name="T3" fmla="*/ 312 h 318"/>
                <a:gd name="T4" fmla="*/ 0 w 729"/>
                <a:gd name="T5" fmla="*/ 0 h 318"/>
                <a:gd name="T6" fmla="*/ 0 w 729"/>
                <a:gd name="T7" fmla="*/ 54 h 318"/>
                <a:gd name="T8" fmla="*/ 699 w 729"/>
                <a:gd name="T9" fmla="*/ 318 h 318"/>
                <a:gd name="T10" fmla="*/ 69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00" name="Freeform 16">
              <a:extLst>
                <a:ext uri="{FF2B5EF4-FFF2-40B4-BE49-F238E27FC236}">
                  <a16:creationId xmlns:a16="http://schemas.microsoft.com/office/drawing/2014/main" id="{94EA3889-5673-2588-CFCA-34065D8F23BF}"/>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eaLnBrk="1" hangingPunct="1">
                <a:defRPr/>
              </a:pPr>
              <a:endParaRPr lang="fr-FR">
                <a:latin typeface="Comic Sans MS" charset="0"/>
                <a:ea typeface="ＭＳ Ｐゴシック" charset="0"/>
              </a:endParaRPr>
            </a:p>
          </p:txBody>
        </p:sp>
        <p:sp>
          <p:nvSpPr>
            <p:cNvPr id="93201" name="Freeform 17">
              <a:extLst>
                <a:ext uri="{FF2B5EF4-FFF2-40B4-BE49-F238E27FC236}">
                  <a16:creationId xmlns:a16="http://schemas.microsoft.com/office/drawing/2014/main" id="{3497A0B2-2696-A0B7-9A11-D061BB0A4E7F}"/>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93202" name="Freeform 18">
              <a:extLst>
                <a:ext uri="{FF2B5EF4-FFF2-40B4-BE49-F238E27FC236}">
                  <a16:creationId xmlns:a16="http://schemas.microsoft.com/office/drawing/2014/main" id="{DD2536F0-5D4E-C67A-9FFF-A7A4FB7318BD}"/>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1048" name="Freeform 19">
              <a:extLst>
                <a:ext uri="{FF2B5EF4-FFF2-40B4-BE49-F238E27FC236}">
                  <a16:creationId xmlns:a16="http://schemas.microsoft.com/office/drawing/2014/main" id="{955D4E17-3EB2-7B7C-759D-B11A014C1697}"/>
                </a:ext>
              </a:extLst>
            </p:cNvPr>
            <p:cNvSpPr>
              <a:spLocks/>
            </p:cNvSpPr>
            <p:nvPr/>
          </p:nvSpPr>
          <p:spPr bwMode="hidden">
            <a:xfrm>
              <a:off x="5477" y="2588"/>
              <a:ext cx="282" cy="335"/>
            </a:xfrm>
            <a:custGeom>
              <a:avLst/>
              <a:gdLst>
                <a:gd name="T0" fmla="*/ 286 w 281"/>
                <a:gd name="T1" fmla="*/ 335 h 335"/>
                <a:gd name="T2" fmla="*/ 286 w 281"/>
                <a:gd name="T3" fmla="*/ 173 h 335"/>
                <a:gd name="T4" fmla="*/ 96 w 281"/>
                <a:gd name="T5" fmla="*/ 0 h 335"/>
                <a:gd name="T6" fmla="*/ 0 w 281"/>
                <a:gd name="T7" fmla="*/ 90 h 335"/>
                <a:gd name="T8" fmla="*/ 286 w 281"/>
                <a:gd name="T9" fmla="*/ 335 h 335"/>
                <a:gd name="T10" fmla="*/ 286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04" name="Freeform 20">
              <a:extLst>
                <a:ext uri="{FF2B5EF4-FFF2-40B4-BE49-F238E27FC236}">
                  <a16:creationId xmlns:a16="http://schemas.microsoft.com/office/drawing/2014/main" id="{BFB42461-7C66-8C84-39DD-01B241BC23AD}"/>
                </a:ext>
              </a:extLst>
            </p:cNvPr>
            <p:cNvSpPr>
              <a:spLocks/>
            </p:cNvSpPr>
            <p:nvPr/>
          </p:nvSpPr>
          <p:spPr bwMode="hidden">
            <a:xfrm>
              <a:off x="2454" y="0"/>
              <a:ext cx="3114"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1050" name="Freeform 21">
              <a:extLst>
                <a:ext uri="{FF2B5EF4-FFF2-40B4-BE49-F238E27FC236}">
                  <a16:creationId xmlns:a16="http://schemas.microsoft.com/office/drawing/2014/main" id="{3B63CD65-961E-5786-CA2F-286486E66A8D}"/>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06" name="Freeform 22">
              <a:extLst>
                <a:ext uri="{FF2B5EF4-FFF2-40B4-BE49-F238E27FC236}">
                  <a16:creationId xmlns:a16="http://schemas.microsoft.com/office/drawing/2014/main" id="{0D538F39-AFEB-3D40-5682-8A7F1BE94250}"/>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93207" name="Freeform 23">
              <a:extLst>
                <a:ext uri="{FF2B5EF4-FFF2-40B4-BE49-F238E27FC236}">
                  <a16:creationId xmlns:a16="http://schemas.microsoft.com/office/drawing/2014/main" id="{2562CBC9-BC21-402F-924E-F719636C1540}"/>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eaLnBrk="1" hangingPunct="1">
                <a:defRPr/>
              </a:pPr>
              <a:endParaRPr lang="fr-FR">
                <a:latin typeface="Comic Sans MS" charset="0"/>
                <a:ea typeface="ＭＳ Ｐゴシック" charset="0"/>
              </a:endParaRPr>
            </a:p>
          </p:txBody>
        </p:sp>
        <p:sp>
          <p:nvSpPr>
            <p:cNvPr id="93208" name="Freeform 24">
              <a:extLst>
                <a:ext uri="{FF2B5EF4-FFF2-40B4-BE49-F238E27FC236}">
                  <a16:creationId xmlns:a16="http://schemas.microsoft.com/office/drawing/2014/main" id="{FD37F7BC-3FE2-4428-AA5A-C3BB448A02BC}"/>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1054" name="Freeform 25">
              <a:extLst>
                <a:ext uri="{FF2B5EF4-FFF2-40B4-BE49-F238E27FC236}">
                  <a16:creationId xmlns:a16="http://schemas.microsoft.com/office/drawing/2014/main" id="{6A6A844E-C318-C21B-9E4F-1A7622846ED3}"/>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10" name="Freeform 26">
              <a:extLst>
                <a:ext uri="{FF2B5EF4-FFF2-40B4-BE49-F238E27FC236}">
                  <a16:creationId xmlns:a16="http://schemas.microsoft.com/office/drawing/2014/main" id="{C7F0F0AD-E6CB-1380-17E1-EC60C9719CD3}"/>
                </a:ext>
              </a:extLst>
            </p:cNvPr>
            <p:cNvSpPr>
              <a:spLocks/>
            </p:cNvSpPr>
            <p:nvPr/>
          </p:nvSpPr>
          <p:spPr bwMode="hidden">
            <a:xfrm>
              <a:off x="5107" y="0"/>
              <a:ext cx="570"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eaLnBrk="1" hangingPunct="1">
                <a:defRPr/>
              </a:pPr>
              <a:endParaRPr lang="fr-FR">
                <a:latin typeface="Comic Sans MS" charset="0"/>
                <a:ea typeface="ＭＳ Ｐゴシック" charset="0"/>
              </a:endParaRPr>
            </a:p>
          </p:txBody>
        </p:sp>
        <p:sp>
          <p:nvSpPr>
            <p:cNvPr id="93211" name="Freeform 27">
              <a:extLst>
                <a:ext uri="{FF2B5EF4-FFF2-40B4-BE49-F238E27FC236}">
                  <a16:creationId xmlns:a16="http://schemas.microsoft.com/office/drawing/2014/main" id="{B5993B3E-70ED-F2D5-1A1A-D3FD1A24C18B}"/>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fr-FR">
                <a:latin typeface="Comic Sans MS" charset="0"/>
                <a:ea typeface="ＭＳ Ｐゴシック" charset="0"/>
              </a:endParaRPr>
            </a:p>
          </p:txBody>
        </p:sp>
        <p:sp>
          <p:nvSpPr>
            <p:cNvPr id="1057" name="Freeform 28">
              <a:extLst>
                <a:ext uri="{FF2B5EF4-FFF2-40B4-BE49-F238E27FC236}">
                  <a16:creationId xmlns:a16="http://schemas.microsoft.com/office/drawing/2014/main" id="{82B263D2-5002-271D-EE7B-C67C3D0D57EF}"/>
                </a:ext>
              </a:extLst>
            </p:cNvPr>
            <p:cNvSpPr>
              <a:spLocks/>
            </p:cNvSpPr>
            <p:nvPr/>
          </p:nvSpPr>
          <p:spPr bwMode="hidden">
            <a:xfrm>
              <a:off x="5698" y="653"/>
              <a:ext cx="60" cy="311"/>
            </a:xfrm>
            <a:custGeom>
              <a:avLst/>
              <a:gdLst>
                <a:gd name="T0" fmla="*/ 0 w 60"/>
                <a:gd name="T1" fmla="*/ 144 h 312"/>
                <a:gd name="T2" fmla="*/ 60 w 60"/>
                <a:gd name="T3" fmla="*/ 28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13" name="Freeform 29">
              <a:extLst>
                <a:ext uri="{FF2B5EF4-FFF2-40B4-BE49-F238E27FC236}">
                  <a16:creationId xmlns:a16="http://schemas.microsoft.com/office/drawing/2014/main" id="{5F47F1FB-51EE-CABE-4775-36263BFFC91A}"/>
                </a:ext>
              </a:extLst>
            </p:cNvPr>
            <p:cNvSpPr>
              <a:spLocks/>
            </p:cNvSpPr>
            <p:nvPr/>
          </p:nvSpPr>
          <p:spPr bwMode="hidden">
            <a:xfrm>
              <a:off x="2" y="1601"/>
              <a:ext cx="5754"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1059" name="Freeform 30">
              <a:extLst>
                <a:ext uri="{FF2B5EF4-FFF2-40B4-BE49-F238E27FC236}">
                  <a16:creationId xmlns:a16="http://schemas.microsoft.com/office/drawing/2014/main" id="{783C788B-B2AE-C708-2AAF-6E224D338E9B}"/>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15" name="Freeform 31">
              <a:extLst>
                <a:ext uri="{FF2B5EF4-FFF2-40B4-BE49-F238E27FC236}">
                  <a16:creationId xmlns:a16="http://schemas.microsoft.com/office/drawing/2014/main" id="{91726C58-4833-5D6F-767C-E76637EDECD8}"/>
                </a:ext>
              </a:extLst>
            </p:cNvPr>
            <p:cNvSpPr>
              <a:spLocks/>
            </p:cNvSpPr>
            <p:nvPr/>
          </p:nvSpPr>
          <p:spPr bwMode="hidden">
            <a:xfrm>
              <a:off x="2" y="2152"/>
              <a:ext cx="5754"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93216" name="Freeform 32">
              <a:extLst>
                <a:ext uri="{FF2B5EF4-FFF2-40B4-BE49-F238E27FC236}">
                  <a16:creationId xmlns:a16="http://schemas.microsoft.com/office/drawing/2014/main" id="{6F4BAC8A-99E6-B7FB-1721-17A63B201E63}"/>
                </a:ext>
              </a:extLst>
            </p:cNvPr>
            <p:cNvSpPr>
              <a:spLocks/>
            </p:cNvSpPr>
            <p:nvPr/>
          </p:nvSpPr>
          <p:spPr bwMode="hidden">
            <a:xfrm>
              <a:off x="2" y="3177"/>
              <a:ext cx="5754"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eaLnBrk="1" hangingPunct="1">
                <a:defRPr/>
              </a:pPr>
              <a:endParaRPr lang="fr-FR">
                <a:latin typeface="Comic Sans MS" charset="0"/>
                <a:ea typeface="ＭＳ Ｐゴシック" charset="0"/>
              </a:endParaRPr>
            </a:p>
          </p:txBody>
        </p:sp>
        <p:sp>
          <p:nvSpPr>
            <p:cNvPr id="93217" name="Freeform 33">
              <a:extLst>
                <a:ext uri="{FF2B5EF4-FFF2-40B4-BE49-F238E27FC236}">
                  <a16:creationId xmlns:a16="http://schemas.microsoft.com/office/drawing/2014/main" id="{3D85EC5B-2878-1676-7CB8-69FE299A3F58}"/>
                </a:ext>
              </a:extLst>
            </p:cNvPr>
            <p:cNvSpPr>
              <a:spLocks/>
            </p:cNvSpPr>
            <p:nvPr/>
          </p:nvSpPr>
          <p:spPr bwMode="hidden">
            <a:xfrm>
              <a:off x="1297" y="0"/>
              <a:ext cx="4458"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93218" name="Freeform 34">
              <a:extLst>
                <a:ext uri="{FF2B5EF4-FFF2-40B4-BE49-F238E27FC236}">
                  <a16:creationId xmlns:a16="http://schemas.microsoft.com/office/drawing/2014/main" id="{1DC9ED2A-460D-D0D8-5827-2FC054C27650}"/>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93219" name="Freeform 35">
              <a:extLst>
                <a:ext uri="{FF2B5EF4-FFF2-40B4-BE49-F238E27FC236}">
                  <a16:creationId xmlns:a16="http://schemas.microsoft.com/office/drawing/2014/main" id="{8BB26DC0-3D37-324A-6998-5ED2B2DEB6E9}"/>
                </a:ext>
              </a:extLst>
            </p:cNvPr>
            <p:cNvSpPr>
              <a:spLocks/>
            </p:cNvSpPr>
            <p:nvPr/>
          </p:nvSpPr>
          <p:spPr bwMode="hidden">
            <a:xfrm>
              <a:off x="3950" y="0"/>
              <a:ext cx="1806"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fr-FR">
                <a:latin typeface="Comic Sans MS" charset="0"/>
                <a:ea typeface="ＭＳ Ｐゴシック" charset="0"/>
              </a:endParaRPr>
            </a:p>
          </p:txBody>
        </p:sp>
        <p:sp>
          <p:nvSpPr>
            <p:cNvPr id="93220" name="Freeform 36">
              <a:extLst>
                <a:ext uri="{FF2B5EF4-FFF2-40B4-BE49-F238E27FC236}">
                  <a16:creationId xmlns:a16="http://schemas.microsoft.com/office/drawing/2014/main" id="{4137E295-C5BF-B0E1-17D2-512948CAA93A}"/>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93221" name="Freeform 37">
              <a:extLst>
                <a:ext uri="{FF2B5EF4-FFF2-40B4-BE49-F238E27FC236}">
                  <a16:creationId xmlns:a16="http://schemas.microsoft.com/office/drawing/2014/main" id="{EC43629B-0E74-D4C2-8F32-1249581A5EF7}"/>
                </a:ext>
              </a:extLst>
            </p:cNvPr>
            <p:cNvSpPr>
              <a:spLocks/>
            </p:cNvSpPr>
            <p:nvPr/>
          </p:nvSpPr>
          <p:spPr bwMode="hidden">
            <a:xfrm>
              <a:off x="4694" y="0"/>
              <a:ext cx="1062"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93222" name="Freeform 38">
              <a:extLst>
                <a:ext uri="{FF2B5EF4-FFF2-40B4-BE49-F238E27FC236}">
                  <a16:creationId xmlns:a16="http://schemas.microsoft.com/office/drawing/2014/main" id="{18415626-FBA5-6B00-36B2-008EFF4ED2C0}"/>
                </a:ext>
              </a:extLst>
            </p:cNvPr>
            <p:cNvSpPr>
              <a:spLocks/>
            </p:cNvSpPr>
            <p:nvPr/>
          </p:nvSpPr>
          <p:spPr bwMode="hidden">
            <a:xfrm>
              <a:off x="4981" y="0"/>
              <a:ext cx="774"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grpSp>
          <p:nvGrpSpPr>
            <p:cNvPr id="1068" name="Group 39">
              <a:extLst>
                <a:ext uri="{FF2B5EF4-FFF2-40B4-BE49-F238E27FC236}">
                  <a16:creationId xmlns:a16="http://schemas.microsoft.com/office/drawing/2014/main" id="{B3B162B6-CB7F-7422-F7D5-F030CB89F703}"/>
                </a:ext>
              </a:extLst>
            </p:cNvPr>
            <p:cNvGrpSpPr>
              <a:grpSpLocks/>
            </p:cNvGrpSpPr>
            <p:nvPr userDrawn="1"/>
          </p:nvGrpSpPr>
          <p:grpSpPr bwMode="auto">
            <a:xfrm>
              <a:off x="0" y="1632"/>
              <a:ext cx="5758" cy="1858"/>
              <a:chOff x="0" y="1632"/>
              <a:chExt cx="5758" cy="1858"/>
            </a:xfrm>
          </p:grpSpPr>
          <p:sp>
            <p:nvSpPr>
              <p:cNvPr id="93224" name="Freeform 40">
                <a:extLst>
                  <a:ext uri="{FF2B5EF4-FFF2-40B4-BE49-F238E27FC236}">
                    <a16:creationId xmlns:a16="http://schemas.microsoft.com/office/drawing/2014/main" id="{9D123822-5587-D96D-36BA-248304BBF6A2}"/>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eaLnBrk="1" hangingPunct="1">
                  <a:defRPr/>
                </a:pPr>
                <a:endParaRPr lang="fr-FR">
                  <a:latin typeface="Comic Sans MS" charset="0"/>
                  <a:ea typeface="ＭＳ Ｐゴシック" charset="0"/>
                </a:endParaRPr>
              </a:p>
            </p:txBody>
          </p:sp>
          <p:sp>
            <p:nvSpPr>
              <p:cNvPr id="93225" name="Freeform 41">
                <a:extLst>
                  <a:ext uri="{FF2B5EF4-FFF2-40B4-BE49-F238E27FC236}">
                    <a16:creationId xmlns:a16="http://schemas.microsoft.com/office/drawing/2014/main" id="{DFCA460F-06FC-ECCD-AEB1-EAA3B677E093}"/>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eaLnBrk="1" hangingPunct="1">
                  <a:defRPr/>
                </a:pPr>
                <a:endParaRPr lang="fr-FR">
                  <a:latin typeface="Comic Sans MS" charset="0"/>
                  <a:ea typeface="ＭＳ Ｐゴシック" charset="0"/>
                </a:endParaRPr>
              </a:p>
            </p:txBody>
          </p:sp>
        </p:grpSp>
      </p:grpSp>
      <p:sp>
        <p:nvSpPr>
          <p:cNvPr id="93226" name="Rectangle 42">
            <a:extLst>
              <a:ext uri="{FF2B5EF4-FFF2-40B4-BE49-F238E27FC236}">
                <a16:creationId xmlns:a16="http://schemas.microsoft.com/office/drawing/2014/main" id="{8BA64149-C940-80D1-AE42-742C8B1BF161}"/>
              </a:ext>
            </a:extLst>
          </p:cNvPr>
          <p:cNvSpPr>
            <a:spLocks noGrp="1" noChangeArrowheads="1"/>
          </p:cNvSpPr>
          <p:nvPr>
            <p:ph type="title"/>
          </p:nvPr>
        </p:nvSpPr>
        <p:spPr bwMode="auto">
          <a:xfrm>
            <a:off x="415925" y="0"/>
            <a:ext cx="8137525" cy="1196975"/>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93227" name="Rectangle 43">
            <a:extLst>
              <a:ext uri="{FF2B5EF4-FFF2-40B4-BE49-F238E27FC236}">
                <a16:creationId xmlns:a16="http://schemas.microsoft.com/office/drawing/2014/main" id="{F21C29FF-7BB8-EB06-814B-F103D9436124}"/>
              </a:ext>
            </a:extLst>
          </p:cNvPr>
          <p:cNvSpPr>
            <a:spLocks noGrp="1" noChangeArrowheads="1"/>
          </p:cNvSpPr>
          <p:nvPr>
            <p:ph type="body" idx="1"/>
          </p:nvPr>
        </p:nvSpPr>
        <p:spPr bwMode="auto">
          <a:xfrm>
            <a:off x="152400" y="1125538"/>
            <a:ext cx="7704138"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93228" name="Rectangle 44">
            <a:extLst>
              <a:ext uri="{FF2B5EF4-FFF2-40B4-BE49-F238E27FC236}">
                <a16:creationId xmlns:a16="http://schemas.microsoft.com/office/drawing/2014/main" id="{87A38179-23AA-23FD-F7BE-8518BD0CEFAD}"/>
              </a:ext>
            </a:extLst>
          </p:cNvPr>
          <p:cNvSpPr>
            <a:spLocks noGrp="1" noChangeArrowheads="1"/>
          </p:cNvSpPr>
          <p:nvPr>
            <p:ph type="dt" sz="half" idx="2"/>
          </p:nvPr>
        </p:nvSpPr>
        <p:spPr bwMode="auto">
          <a:xfrm>
            <a:off x="495300" y="6243638"/>
            <a:ext cx="23114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i="0" u="none">
                <a:effectLst>
                  <a:outerShdw blurRad="38100" dist="38100" dir="2700000" algn="tl">
                    <a:srgbClr val="000000"/>
                  </a:outerShdw>
                </a:effectLst>
                <a:latin typeface="Arial" pitchFamily="1" charset="0"/>
                <a:ea typeface="ＭＳ Ｐゴシック" pitchFamily="1" charset="-128"/>
                <a:cs typeface="ＭＳ Ｐゴシック" pitchFamily="1" charset="-128"/>
              </a:defRPr>
            </a:lvl1pPr>
          </a:lstStyle>
          <a:p>
            <a:pPr>
              <a:defRPr/>
            </a:pPr>
            <a:r>
              <a:rPr lang="fr-FR"/>
              <a:t>August 2023</a:t>
            </a:r>
          </a:p>
        </p:txBody>
      </p:sp>
      <p:sp>
        <p:nvSpPr>
          <p:cNvPr id="93229" name="Rectangle 45">
            <a:extLst>
              <a:ext uri="{FF2B5EF4-FFF2-40B4-BE49-F238E27FC236}">
                <a16:creationId xmlns:a16="http://schemas.microsoft.com/office/drawing/2014/main" id="{4776C705-5A6B-4692-6FC8-74B60247F5BC}"/>
              </a:ext>
            </a:extLst>
          </p:cNvPr>
          <p:cNvSpPr>
            <a:spLocks noGrp="1" noChangeArrowheads="1"/>
          </p:cNvSpPr>
          <p:nvPr>
            <p:ph type="ftr" sz="quarter" idx="3"/>
          </p:nvPr>
        </p:nvSpPr>
        <p:spPr bwMode="auto">
          <a:xfrm>
            <a:off x="3384550" y="6248400"/>
            <a:ext cx="31369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i="0" u="none">
                <a:effectLst>
                  <a:outerShdw blurRad="38100" dist="38100" dir="2700000" algn="tl">
                    <a:srgbClr val="000000"/>
                  </a:outerShdw>
                </a:effectLst>
                <a:latin typeface="Arial" pitchFamily="1" charset="0"/>
                <a:ea typeface="ＭＳ Ｐゴシック" pitchFamily="1" charset="-128"/>
                <a:cs typeface="ＭＳ Ｐゴシック" pitchFamily="1" charset="-128"/>
              </a:defRPr>
            </a:lvl1pPr>
          </a:lstStyle>
          <a:p>
            <a:pPr>
              <a:defRPr/>
            </a:pPr>
            <a:r>
              <a:rPr lang="fr-FR"/>
              <a:t>TIPP School </a:t>
            </a:r>
          </a:p>
        </p:txBody>
      </p:sp>
      <p:sp>
        <p:nvSpPr>
          <p:cNvPr id="93230" name="Rectangle 46">
            <a:extLst>
              <a:ext uri="{FF2B5EF4-FFF2-40B4-BE49-F238E27FC236}">
                <a16:creationId xmlns:a16="http://schemas.microsoft.com/office/drawing/2014/main" id="{8BD38505-F432-12D0-FC76-CC28EF525679}"/>
              </a:ext>
            </a:extLst>
          </p:cNvPr>
          <p:cNvSpPr>
            <a:spLocks noGrp="1" noChangeArrowheads="1"/>
          </p:cNvSpPr>
          <p:nvPr>
            <p:ph type="sldNum" sz="quarter" idx="4"/>
          </p:nvPr>
        </p:nvSpPr>
        <p:spPr bwMode="auto">
          <a:xfrm>
            <a:off x="7099300" y="6243638"/>
            <a:ext cx="23114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i="0" u="none">
                <a:effectLst>
                  <a:outerShdw blurRad="38100" dist="38100" dir="2700000" algn="tl">
                    <a:srgbClr val="000000"/>
                  </a:outerShdw>
                </a:effectLst>
                <a:latin typeface="Arial" panose="020B0604020202020204" pitchFamily="34" charset="0"/>
              </a:defRPr>
            </a:lvl1pPr>
          </a:lstStyle>
          <a:p>
            <a:pPr>
              <a:defRPr/>
            </a:pPr>
            <a:fld id="{B3340B77-88E6-AC42-A33A-EAFB0F2926F9}" type="slidenum">
              <a:rPr lang="fr-FR" altLang="fr-FR"/>
              <a:pPr>
                <a:defRPr/>
              </a:pPr>
              <a:t>‹N°›</a:t>
            </a:fld>
            <a:endParaRPr lang="fr-FR" altLang="fr-FR"/>
          </a:p>
        </p:txBody>
      </p:sp>
    </p:spTree>
    <p:extLst>
      <p:ext uri="{BB962C8B-B14F-4D97-AF65-F5344CB8AC3E}">
        <p14:creationId xmlns:p14="http://schemas.microsoft.com/office/powerpoint/2010/main" val="1607455420"/>
      </p:ext>
    </p:extLst>
  </p:cSld>
  <p:clrMap bg1="dk2" tx1="lt1" bg2="dk1" tx2="lt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 id="2147484104" r:id="rId12"/>
    <p:sldLayoutId id="2147484105" r:id="rId13"/>
  </p:sldLayoutIdLst>
  <p:hf hdr="0"/>
  <p:txStyles>
    <p:titleStyle>
      <a:lvl1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cs typeface="ＭＳ Ｐゴシック" charset="0"/>
        </a:defRPr>
      </a:lvl2pPr>
      <a:lvl3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cs typeface="ＭＳ Ｐゴシック" charset="0"/>
        </a:defRPr>
      </a:lvl3pPr>
      <a:lvl4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cs typeface="ＭＳ Ｐゴシック" charset="0"/>
        </a:defRPr>
      </a:lvl4pPr>
      <a:lvl5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cs typeface="ＭＳ Ｐゴシック" charset="0"/>
        </a:defRPr>
      </a:lvl5pPr>
      <a:lvl6pPr marL="457200"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6pPr>
      <a:lvl7pPr marL="914400"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7pPr>
      <a:lvl8pPr marL="1371600"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8pPr>
      <a:lvl9pPr marL="1828800"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5"/>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6"/>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7"/>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7"/>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7"/>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7"/>
        </a:buBlip>
        <a:defRPr sz="2000">
          <a:solidFill>
            <a:schemeClr val="tx1"/>
          </a:solidFill>
          <a:effectLst>
            <a:outerShdw blurRad="38100" dist="38100" dir="2700000" algn="tl">
              <a:srgbClr val="000000"/>
            </a:outerShdw>
          </a:effectLst>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4338" name="Group 2">
            <a:extLst>
              <a:ext uri="{FF2B5EF4-FFF2-40B4-BE49-F238E27FC236}">
                <a16:creationId xmlns:a16="http://schemas.microsoft.com/office/drawing/2014/main" id="{E3FC1D70-5731-19B1-B8D8-DD8DE7C6F7ED}"/>
              </a:ext>
            </a:extLst>
          </p:cNvPr>
          <p:cNvGrpSpPr>
            <a:grpSpLocks/>
          </p:cNvGrpSpPr>
          <p:nvPr/>
        </p:nvGrpSpPr>
        <p:grpSpPr bwMode="auto">
          <a:xfrm>
            <a:off x="0" y="188913"/>
            <a:ext cx="9906000" cy="6856412"/>
            <a:chOff x="0" y="0"/>
            <a:chExt cx="5760" cy="4319"/>
          </a:xfrm>
        </p:grpSpPr>
        <p:sp>
          <p:nvSpPr>
            <p:cNvPr id="93187" name="Freeform 3">
              <a:extLst>
                <a:ext uri="{FF2B5EF4-FFF2-40B4-BE49-F238E27FC236}">
                  <a16:creationId xmlns:a16="http://schemas.microsoft.com/office/drawing/2014/main" id="{A324E5C2-8FD3-0BD1-B3CA-16C1C2DAA86D}"/>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eaLnBrk="1" hangingPunct="1">
                <a:defRPr/>
              </a:pPr>
              <a:endParaRPr lang="fr-FR">
                <a:latin typeface="Comic Sans MS" charset="0"/>
                <a:ea typeface="ＭＳ Ｐゴシック" charset="0"/>
              </a:endParaRPr>
            </a:p>
          </p:txBody>
        </p:sp>
        <p:sp>
          <p:nvSpPr>
            <p:cNvPr id="93188" name="Freeform 4">
              <a:extLst>
                <a:ext uri="{FF2B5EF4-FFF2-40B4-BE49-F238E27FC236}">
                  <a16:creationId xmlns:a16="http://schemas.microsoft.com/office/drawing/2014/main" id="{D0C374E2-9205-A90D-173B-31F696125168}"/>
                </a:ext>
              </a:extLst>
            </p:cNvPr>
            <p:cNvSpPr>
              <a:spLocks/>
            </p:cNvSpPr>
            <p:nvPr/>
          </p:nvSpPr>
          <p:spPr bwMode="hidden">
            <a:xfrm>
              <a:off x="149" y="0"/>
              <a:ext cx="5610"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93189" name="Freeform 5">
              <a:extLst>
                <a:ext uri="{FF2B5EF4-FFF2-40B4-BE49-F238E27FC236}">
                  <a16:creationId xmlns:a16="http://schemas.microsoft.com/office/drawing/2014/main" id="{9852E44D-301D-4DEF-84C8-8FA039327836}"/>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eaLnBrk="1" hangingPunct="1">
                <a:defRPr/>
              </a:pPr>
              <a:endParaRPr lang="fr-FR">
                <a:latin typeface="Comic Sans MS" charset="0"/>
                <a:ea typeface="ＭＳ Ｐゴシック" charset="0"/>
              </a:endParaRPr>
            </a:p>
          </p:txBody>
        </p:sp>
        <p:sp>
          <p:nvSpPr>
            <p:cNvPr id="14347" name="Freeform 6">
              <a:extLst>
                <a:ext uri="{FF2B5EF4-FFF2-40B4-BE49-F238E27FC236}">
                  <a16:creationId xmlns:a16="http://schemas.microsoft.com/office/drawing/2014/main" id="{24752CB5-BE38-A4FC-E165-4CBA75218A56}"/>
                </a:ext>
              </a:extLst>
            </p:cNvPr>
            <p:cNvSpPr>
              <a:spLocks/>
            </p:cNvSpPr>
            <p:nvPr/>
          </p:nvSpPr>
          <p:spPr bwMode="hidden">
            <a:xfrm>
              <a:off x="4038" y="3577"/>
              <a:ext cx="1720" cy="65"/>
            </a:xfrm>
            <a:custGeom>
              <a:avLst/>
              <a:gdLst>
                <a:gd name="T0" fmla="*/ 1478 w 1722"/>
                <a:gd name="T1" fmla="*/ 33 h 66"/>
                <a:gd name="T2" fmla="*/ 1478 w 1722"/>
                <a:gd name="T3" fmla="*/ 33 h 66"/>
                <a:gd name="T4" fmla="*/ 0 w 1722"/>
                <a:gd name="T5" fmla="*/ 0 h 66"/>
                <a:gd name="T6" fmla="*/ 0 w 1722"/>
                <a:gd name="T7" fmla="*/ 33 h 66"/>
                <a:gd name="T8" fmla="*/ 1478 w 1722"/>
                <a:gd name="T9" fmla="*/ 33 h 66"/>
                <a:gd name="T10" fmla="*/ 1478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8" name="Freeform 7">
              <a:extLst>
                <a:ext uri="{FF2B5EF4-FFF2-40B4-BE49-F238E27FC236}">
                  <a16:creationId xmlns:a16="http://schemas.microsoft.com/office/drawing/2014/main" id="{1815799E-3656-E8EF-3408-EE563D872EB4}"/>
                </a:ext>
              </a:extLst>
            </p:cNvPr>
            <p:cNvSpPr>
              <a:spLocks/>
            </p:cNvSpPr>
            <p:nvPr/>
          </p:nvSpPr>
          <p:spPr bwMode="hidden">
            <a:xfrm>
              <a:off x="0" y="3726"/>
              <a:ext cx="4784" cy="329"/>
            </a:xfrm>
            <a:custGeom>
              <a:avLst/>
              <a:gdLst>
                <a:gd name="T0" fmla="*/ 0 w 4789"/>
                <a:gd name="T1" fmla="*/ 329 h 329"/>
                <a:gd name="T2" fmla="*/ 4664 w 4789"/>
                <a:gd name="T3" fmla="*/ 77 h 329"/>
                <a:gd name="T4" fmla="*/ 4664 w 4789"/>
                <a:gd name="T5" fmla="*/ 0 h 329"/>
                <a:gd name="T6" fmla="*/ 0 w 4789"/>
                <a:gd name="T7" fmla="*/ 107 h 329"/>
                <a:gd name="T8" fmla="*/ 0 w 4789"/>
                <a:gd name="T9" fmla="*/ 329 h 329"/>
                <a:gd name="T10" fmla="*/ 0 w 4789"/>
                <a:gd name="T11" fmla="*/ 329 h 3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89" h="329">
                  <a:moveTo>
                    <a:pt x="0" y="329"/>
                  </a:moveTo>
                  <a:lnTo>
                    <a:pt x="4789" y="77"/>
                  </a:lnTo>
                  <a:lnTo>
                    <a:pt x="4789" y="0"/>
                  </a:lnTo>
                  <a:lnTo>
                    <a:pt x="0" y="107"/>
                  </a:lnTo>
                  <a:lnTo>
                    <a:pt x="0" y="329"/>
                  </a:lnTo>
                  <a:close/>
                </a:path>
              </a:pathLst>
            </a:custGeom>
            <a:gradFill rotWithShape="0">
              <a:gsLst>
                <a:gs pos="0">
                  <a:srgbClr val="00007D"/>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9" name="Freeform 8">
              <a:extLst>
                <a:ext uri="{FF2B5EF4-FFF2-40B4-BE49-F238E27FC236}">
                  <a16:creationId xmlns:a16="http://schemas.microsoft.com/office/drawing/2014/main" id="{847C4D6E-C457-966D-C7AB-D74AC0C54B6D}"/>
                </a:ext>
              </a:extLst>
            </p:cNvPr>
            <p:cNvSpPr>
              <a:spLocks/>
            </p:cNvSpPr>
            <p:nvPr/>
          </p:nvSpPr>
          <p:spPr bwMode="hidden">
            <a:xfrm>
              <a:off x="4784" y="3702"/>
              <a:ext cx="974" cy="101"/>
            </a:xfrm>
            <a:custGeom>
              <a:avLst/>
              <a:gdLst>
                <a:gd name="T0" fmla="*/ 853 w 975"/>
                <a:gd name="T1" fmla="*/ 48 h 101"/>
                <a:gd name="T2" fmla="*/ 853 w 975"/>
                <a:gd name="T3" fmla="*/ 0 h 101"/>
                <a:gd name="T4" fmla="*/ 0 w 975"/>
                <a:gd name="T5" fmla="*/ 24 h 101"/>
                <a:gd name="T6" fmla="*/ 0 w 975"/>
                <a:gd name="T7" fmla="*/ 101 h 101"/>
                <a:gd name="T8" fmla="*/ 853 w 975"/>
                <a:gd name="T9" fmla="*/ 48 h 101"/>
                <a:gd name="T10" fmla="*/ 85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50" name="Freeform 9">
              <a:extLst>
                <a:ext uri="{FF2B5EF4-FFF2-40B4-BE49-F238E27FC236}">
                  <a16:creationId xmlns:a16="http://schemas.microsoft.com/office/drawing/2014/main" id="{00A3FF56-3718-DFB1-1AE7-9627280B95F3}"/>
                </a:ext>
              </a:extLst>
            </p:cNvPr>
            <p:cNvSpPr>
              <a:spLocks/>
            </p:cNvSpPr>
            <p:nvPr/>
          </p:nvSpPr>
          <p:spPr bwMode="hidden">
            <a:xfrm>
              <a:off x="3619" y="3815"/>
              <a:ext cx="2139" cy="198"/>
            </a:xfrm>
            <a:custGeom>
              <a:avLst/>
              <a:gdLst>
                <a:gd name="T0" fmla="*/ 1897 w 2141"/>
                <a:gd name="T1" fmla="*/ 0 h 198"/>
                <a:gd name="T2" fmla="*/ 0 w 2141"/>
                <a:gd name="T3" fmla="*/ 156 h 198"/>
                <a:gd name="T4" fmla="*/ 0 w 2141"/>
                <a:gd name="T5" fmla="*/ 198 h 198"/>
                <a:gd name="T6" fmla="*/ 1897 w 2141"/>
                <a:gd name="T7" fmla="*/ 0 h 198"/>
                <a:gd name="T8" fmla="*/ 189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94" name="Freeform 10">
              <a:extLst>
                <a:ext uri="{FF2B5EF4-FFF2-40B4-BE49-F238E27FC236}">
                  <a16:creationId xmlns:a16="http://schemas.microsoft.com/office/drawing/2014/main" id="{7A5D6797-24B2-4C29-3DF0-93356481440E}"/>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eaLnBrk="1" hangingPunct="1">
                <a:defRPr/>
              </a:pPr>
              <a:endParaRPr lang="fr-FR">
                <a:latin typeface="Comic Sans MS" charset="0"/>
                <a:ea typeface="ＭＳ Ｐゴシック" charset="0"/>
              </a:endParaRPr>
            </a:p>
          </p:txBody>
        </p:sp>
        <p:sp>
          <p:nvSpPr>
            <p:cNvPr id="14352" name="Freeform 11">
              <a:extLst>
                <a:ext uri="{FF2B5EF4-FFF2-40B4-BE49-F238E27FC236}">
                  <a16:creationId xmlns:a16="http://schemas.microsoft.com/office/drawing/2014/main" id="{CAC1FD27-16AB-60AF-162B-5B29D1E7C034}"/>
                </a:ext>
              </a:extLst>
            </p:cNvPr>
            <p:cNvSpPr>
              <a:spLocks/>
            </p:cNvSpPr>
            <p:nvPr/>
          </p:nvSpPr>
          <p:spPr bwMode="hidden">
            <a:xfrm>
              <a:off x="2097" y="4043"/>
              <a:ext cx="2514" cy="276"/>
            </a:xfrm>
            <a:custGeom>
              <a:avLst/>
              <a:gdLst>
                <a:gd name="T0" fmla="*/ 1909 w 2517"/>
                <a:gd name="T1" fmla="*/ 276 h 276"/>
                <a:gd name="T2" fmla="*/ 2151 w 2517"/>
                <a:gd name="T3" fmla="*/ 204 h 276"/>
                <a:gd name="T4" fmla="*/ 1961 w 2517"/>
                <a:gd name="T5" fmla="*/ 0 h 276"/>
                <a:gd name="T6" fmla="*/ 0 w 2517"/>
                <a:gd name="T7" fmla="*/ 276 h 276"/>
                <a:gd name="T8" fmla="*/ 1909 w 2517"/>
                <a:gd name="T9" fmla="*/ 276 h 276"/>
                <a:gd name="T10" fmla="*/ 190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96" name="Freeform 12">
              <a:extLst>
                <a:ext uri="{FF2B5EF4-FFF2-40B4-BE49-F238E27FC236}">
                  <a16:creationId xmlns:a16="http://schemas.microsoft.com/office/drawing/2014/main" id="{79A4392C-605F-83B0-80EB-C512F7A1ABEC}"/>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eaLnBrk="1" hangingPunct="1">
                <a:defRPr/>
              </a:pPr>
              <a:endParaRPr lang="fr-FR">
                <a:latin typeface="Comic Sans MS" charset="0"/>
                <a:ea typeface="ＭＳ Ｐゴシック" charset="0"/>
              </a:endParaRPr>
            </a:p>
          </p:txBody>
        </p:sp>
        <p:sp>
          <p:nvSpPr>
            <p:cNvPr id="14354" name="Freeform 13">
              <a:extLst>
                <a:ext uri="{FF2B5EF4-FFF2-40B4-BE49-F238E27FC236}">
                  <a16:creationId xmlns:a16="http://schemas.microsoft.com/office/drawing/2014/main" id="{0F82E534-7BC6-DDFE-B391-A95D74C32EC3}"/>
                </a:ext>
              </a:extLst>
            </p:cNvPr>
            <p:cNvSpPr>
              <a:spLocks/>
            </p:cNvSpPr>
            <p:nvPr/>
          </p:nvSpPr>
          <p:spPr bwMode="hidden">
            <a:xfrm>
              <a:off x="5030" y="3151"/>
              <a:ext cx="728" cy="240"/>
            </a:xfrm>
            <a:custGeom>
              <a:avLst/>
              <a:gdLst>
                <a:gd name="T0" fmla="*/ 607 w 729"/>
                <a:gd name="T1" fmla="*/ 240 h 240"/>
                <a:gd name="T2" fmla="*/ 0 w 729"/>
                <a:gd name="T3" fmla="*/ 0 h 240"/>
                <a:gd name="T4" fmla="*/ 0 w 729"/>
                <a:gd name="T5" fmla="*/ 6 h 240"/>
                <a:gd name="T6" fmla="*/ 607 w 729"/>
                <a:gd name="T7" fmla="*/ 240 h 240"/>
                <a:gd name="T8" fmla="*/ 60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98" name="Freeform 14">
              <a:extLst>
                <a:ext uri="{FF2B5EF4-FFF2-40B4-BE49-F238E27FC236}">
                  <a16:creationId xmlns:a16="http://schemas.microsoft.com/office/drawing/2014/main" id="{1987EA18-F56D-9446-E6F3-BAABCE263C19}"/>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14356" name="Freeform 15">
              <a:extLst>
                <a:ext uri="{FF2B5EF4-FFF2-40B4-BE49-F238E27FC236}">
                  <a16:creationId xmlns:a16="http://schemas.microsoft.com/office/drawing/2014/main" id="{CD6B6EDF-5C02-FB8F-8319-51D8AD832793}"/>
                </a:ext>
              </a:extLst>
            </p:cNvPr>
            <p:cNvSpPr>
              <a:spLocks/>
            </p:cNvSpPr>
            <p:nvPr/>
          </p:nvSpPr>
          <p:spPr bwMode="hidden">
            <a:xfrm>
              <a:off x="5030" y="3049"/>
              <a:ext cx="728" cy="318"/>
            </a:xfrm>
            <a:custGeom>
              <a:avLst/>
              <a:gdLst>
                <a:gd name="T0" fmla="*/ 607 w 729"/>
                <a:gd name="T1" fmla="*/ 318 h 318"/>
                <a:gd name="T2" fmla="*/ 607 w 729"/>
                <a:gd name="T3" fmla="*/ 312 h 318"/>
                <a:gd name="T4" fmla="*/ 0 w 729"/>
                <a:gd name="T5" fmla="*/ 0 h 318"/>
                <a:gd name="T6" fmla="*/ 0 w 729"/>
                <a:gd name="T7" fmla="*/ 54 h 318"/>
                <a:gd name="T8" fmla="*/ 607 w 729"/>
                <a:gd name="T9" fmla="*/ 318 h 318"/>
                <a:gd name="T10" fmla="*/ 60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00" name="Freeform 16">
              <a:extLst>
                <a:ext uri="{FF2B5EF4-FFF2-40B4-BE49-F238E27FC236}">
                  <a16:creationId xmlns:a16="http://schemas.microsoft.com/office/drawing/2014/main" id="{EF2CF22A-6F29-6ED1-D3CD-F764C292F365}"/>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eaLnBrk="1" hangingPunct="1">
                <a:defRPr/>
              </a:pPr>
              <a:endParaRPr lang="fr-FR">
                <a:latin typeface="Comic Sans MS" charset="0"/>
                <a:ea typeface="ＭＳ Ｐゴシック" charset="0"/>
              </a:endParaRPr>
            </a:p>
          </p:txBody>
        </p:sp>
        <p:sp>
          <p:nvSpPr>
            <p:cNvPr id="93201" name="Freeform 17">
              <a:extLst>
                <a:ext uri="{FF2B5EF4-FFF2-40B4-BE49-F238E27FC236}">
                  <a16:creationId xmlns:a16="http://schemas.microsoft.com/office/drawing/2014/main" id="{48404AA5-B9E3-7EC0-6000-A13000CB4840}"/>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93202" name="Freeform 18">
              <a:extLst>
                <a:ext uri="{FF2B5EF4-FFF2-40B4-BE49-F238E27FC236}">
                  <a16:creationId xmlns:a16="http://schemas.microsoft.com/office/drawing/2014/main" id="{CA5860B3-19C0-262F-429E-2234E1312CB3}"/>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14360" name="Freeform 19">
              <a:extLst>
                <a:ext uri="{FF2B5EF4-FFF2-40B4-BE49-F238E27FC236}">
                  <a16:creationId xmlns:a16="http://schemas.microsoft.com/office/drawing/2014/main" id="{954452AD-E640-882C-ABF0-696915A94960}"/>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04" name="Freeform 20">
              <a:extLst>
                <a:ext uri="{FF2B5EF4-FFF2-40B4-BE49-F238E27FC236}">
                  <a16:creationId xmlns:a16="http://schemas.microsoft.com/office/drawing/2014/main" id="{221BC721-A072-D728-BACD-FA0FB01B36A6}"/>
                </a:ext>
              </a:extLst>
            </p:cNvPr>
            <p:cNvSpPr>
              <a:spLocks/>
            </p:cNvSpPr>
            <p:nvPr/>
          </p:nvSpPr>
          <p:spPr bwMode="hidden">
            <a:xfrm>
              <a:off x="2454" y="0"/>
              <a:ext cx="3114"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14362" name="Freeform 21">
              <a:extLst>
                <a:ext uri="{FF2B5EF4-FFF2-40B4-BE49-F238E27FC236}">
                  <a16:creationId xmlns:a16="http://schemas.microsoft.com/office/drawing/2014/main" id="{7FE8B1A1-A5A0-5881-6E73-47768309DCE3}"/>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06" name="Freeform 22">
              <a:extLst>
                <a:ext uri="{FF2B5EF4-FFF2-40B4-BE49-F238E27FC236}">
                  <a16:creationId xmlns:a16="http://schemas.microsoft.com/office/drawing/2014/main" id="{57EDA76E-1323-C638-A7D4-DD4FA7A106D9}"/>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14364" name="Freeform 23">
              <a:extLst>
                <a:ext uri="{FF2B5EF4-FFF2-40B4-BE49-F238E27FC236}">
                  <a16:creationId xmlns:a16="http://schemas.microsoft.com/office/drawing/2014/main" id="{F94E5DEF-9D63-76F7-72E9-6524C7BE2871}"/>
                </a:ext>
              </a:extLst>
            </p:cNvPr>
            <p:cNvSpPr>
              <a:spLocks/>
            </p:cNvSpPr>
            <p:nvPr/>
          </p:nvSpPr>
          <p:spPr bwMode="hidden">
            <a:xfrm>
              <a:off x="3488" y="0"/>
              <a:ext cx="2198" cy="2480"/>
            </a:xfrm>
            <a:custGeom>
              <a:avLst/>
              <a:gdLst>
                <a:gd name="T0" fmla="*/ 0 w 2200"/>
                <a:gd name="T1" fmla="*/ 0 h 2482"/>
                <a:gd name="T2" fmla="*/ 2138 w 2200"/>
                <a:gd name="T3" fmla="*/ 2432 h 2482"/>
                <a:gd name="T4" fmla="*/ 2150 w 2200"/>
                <a:gd name="T5" fmla="*/ 2426 h 2482"/>
                <a:gd name="T6" fmla="*/ 317 w 2200"/>
                <a:gd name="T7" fmla="*/ 0 h 2482"/>
                <a:gd name="T8" fmla="*/ 0 w 2200"/>
                <a:gd name="T9" fmla="*/ 0 h 2482"/>
                <a:gd name="T10" fmla="*/ 0 w 2200"/>
                <a:gd name="T11" fmla="*/ 0 h 24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00" h="2482">
                  <a:moveTo>
                    <a:pt x="0" y="0"/>
                  </a:moveTo>
                  <a:lnTo>
                    <a:pt x="2188" y="2482"/>
                  </a:lnTo>
                  <a:lnTo>
                    <a:pt x="2200" y="2476"/>
                  </a:lnTo>
                  <a:lnTo>
                    <a:pt x="317" y="0"/>
                  </a:lnTo>
                  <a:lnTo>
                    <a:pt x="0" y="0"/>
                  </a:lnTo>
                  <a:close/>
                </a:path>
              </a:pathLst>
            </a:custGeom>
            <a:gradFill rotWithShape="0">
              <a:gsLst>
                <a:gs pos="0">
                  <a:srgbClr val="000065"/>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08" name="Freeform 24">
              <a:extLst>
                <a:ext uri="{FF2B5EF4-FFF2-40B4-BE49-F238E27FC236}">
                  <a16:creationId xmlns:a16="http://schemas.microsoft.com/office/drawing/2014/main" id="{2F3FEBA9-3E0B-57A5-1CE2-717FADF9908E}"/>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14366" name="Freeform 25">
              <a:extLst>
                <a:ext uri="{FF2B5EF4-FFF2-40B4-BE49-F238E27FC236}">
                  <a16:creationId xmlns:a16="http://schemas.microsoft.com/office/drawing/2014/main" id="{D8FD3564-D0F4-CC81-1CFE-4558A1C3E8CA}"/>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10" name="Freeform 26">
              <a:extLst>
                <a:ext uri="{FF2B5EF4-FFF2-40B4-BE49-F238E27FC236}">
                  <a16:creationId xmlns:a16="http://schemas.microsoft.com/office/drawing/2014/main" id="{D7A8FF82-1F72-4922-53DF-CF72E5950CF6}"/>
                </a:ext>
              </a:extLst>
            </p:cNvPr>
            <p:cNvSpPr>
              <a:spLocks/>
            </p:cNvSpPr>
            <p:nvPr/>
          </p:nvSpPr>
          <p:spPr bwMode="hidden">
            <a:xfrm>
              <a:off x="5107" y="0"/>
              <a:ext cx="570"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eaLnBrk="1" hangingPunct="1">
                <a:defRPr/>
              </a:pPr>
              <a:endParaRPr lang="fr-FR">
                <a:latin typeface="Comic Sans MS" charset="0"/>
                <a:ea typeface="ＭＳ Ｐゴシック" charset="0"/>
              </a:endParaRPr>
            </a:p>
          </p:txBody>
        </p:sp>
        <p:sp>
          <p:nvSpPr>
            <p:cNvPr id="93211" name="Freeform 27">
              <a:extLst>
                <a:ext uri="{FF2B5EF4-FFF2-40B4-BE49-F238E27FC236}">
                  <a16:creationId xmlns:a16="http://schemas.microsoft.com/office/drawing/2014/main" id="{C0003B13-79D7-4609-25F4-47D0904FAF5F}"/>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fr-FR">
                <a:latin typeface="Comic Sans MS" charset="0"/>
                <a:ea typeface="ＭＳ Ｐゴシック" charset="0"/>
              </a:endParaRPr>
            </a:p>
          </p:txBody>
        </p:sp>
        <p:sp>
          <p:nvSpPr>
            <p:cNvPr id="14369" name="Freeform 28">
              <a:extLst>
                <a:ext uri="{FF2B5EF4-FFF2-40B4-BE49-F238E27FC236}">
                  <a16:creationId xmlns:a16="http://schemas.microsoft.com/office/drawing/2014/main" id="{1C6268A9-C7D2-D8C1-D0FA-374ADE5DB89E}"/>
                </a:ext>
              </a:extLst>
            </p:cNvPr>
            <p:cNvSpPr>
              <a:spLocks/>
            </p:cNvSpPr>
            <p:nvPr/>
          </p:nvSpPr>
          <p:spPr bwMode="hidden">
            <a:xfrm>
              <a:off x="5698" y="653"/>
              <a:ext cx="60" cy="311"/>
            </a:xfrm>
            <a:custGeom>
              <a:avLst/>
              <a:gdLst>
                <a:gd name="T0" fmla="*/ 0 w 60"/>
                <a:gd name="T1" fmla="*/ 144 h 312"/>
                <a:gd name="T2" fmla="*/ 60 w 60"/>
                <a:gd name="T3" fmla="*/ 19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13" name="Freeform 29">
              <a:extLst>
                <a:ext uri="{FF2B5EF4-FFF2-40B4-BE49-F238E27FC236}">
                  <a16:creationId xmlns:a16="http://schemas.microsoft.com/office/drawing/2014/main" id="{07CEC070-443B-FCD3-8179-58786557E41A}"/>
                </a:ext>
              </a:extLst>
            </p:cNvPr>
            <p:cNvSpPr>
              <a:spLocks/>
            </p:cNvSpPr>
            <p:nvPr/>
          </p:nvSpPr>
          <p:spPr bwMode="hidden">
            <a:xfrm>
              <a:off x="2" y="1601"/>
              <a:ext cx="5754"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14371" name="Freeform 30">
              <a:extLst>
                <a:ext uri="{FF2B5EF4-FFF2-40B4-BE49-F238E27FC236}">
                  <a16:creationId xmlns:a16="http://schemas.microsoft.com/office/drawing/2014/main" id="{293A244D-9569-EB25-11BE-EDD8F58BBA7D}"/>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15" name="Freeform 31">
              <a:extLst>
                <a:ext uri="{FF2B5EF4-FFF2-40B4-BE49-F238E27FC236}">
                  <a16:creationId xmlns:a16="http://schemas.microsoft.com/office/drawing/2014/main" id="{73447CC6-AD1D-5250-3CEE-62DA9B0EAEA7}"/>
                </a:ext>
              </a:extLst>
            </p:cNvPr>
            <p:cNvSpPr>
              <a:spLocks/>
            </p:cNvSpPr>
            <p:nvPr/>
          </p:nvSpPr>
          <p:spPr bwMode="hidden">
            <a:xfrm>
              <a:off x="2" y="2152"/>
              <a:ext cx="5754"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93216" name="Freeform 32">
              <a:extLst>
                <a:ext uri="{FF2B5EF4-FFF2-40B4-BE49-F238E27FC236}">
                  <a16:creationId xmlns:a16="http://schemas.microsoft.com/office/drawing/2014/main" id="{A25C9582-FA1D-CC23-4493-FD3266465C8D}"/>
                </a:ext>
              </a:extLst>
            </p:cNvPr>
            <p:cNvSpPr>
              <a:spLocks/>
            </p:cNvSpPr>
            <p:nvPr/>
          </p:nvSpPr>
          <p:spPr bwMode="hidden">
            <a:xfrm>
              <a:off x="2" y="3177"/>
              <a:ext cx="5754"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eaLnBrk="1" hangingPunct="1">
                <a:defRPr/>
              </a:pPr>
              <a:endParaRPr lang="fr-FR">
                <a:latin typeface="Comic Sans MS" charset="0"/>
                <a:ea typeface="ＭＳ Ｐゴシック" charset="0"/>
              </a:endParaRPr>
            </a:p>
          </p:txBody>
        </p:sp>
        <p:sp>
          <p:nvSpPr>
            <p:cNvPr id="93217" name="Freeform 33">
              <a:extLst>
                <a:ext uri="{FF2B5EF4-FFF2-40B4-BE49-F238E27FC236}">
                  <a16:creationId xmlns:a16="http://schemas.microsoft.com/office/drawing/2014/main" id="{3F4BD3A1-675E-C254-05FD-F3F3806E1E37}"/>
                </a:ext>
              </a:extLst>
            </p:cNvPr>
            <p:cNvSpPr>
              <a:spLocks/>
            </p:cNvSpPr>
            <p:nvPr/>
          </p:nvSpPr>
          <p:spPr bwMode="hidden">
            <a:xfrm>
              <a:off x="1297" y="0"/>
              <a:ext cx="4458"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93218" name="Freeform 34">
              <a:extLst>
                <a:ext uri="{FF2B5EF4-FFF2-40B4-BE49-F238E27FC236}">
                  <a16:creationId xmlns:a16="http://schemas.microsoft.com/office/drawing/2014/main" id="{FE8D01AA-8BE7-9104-38F5-92A1A23DFAD6}"/>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93219" name="Freeform 35">
              <a:extLst>
                <a:ext uri="{FF2B5EF4-FFF2-40B4-BE49-F238E27FC236}">
                  <a16:creationId xmlns:a16="http://schemas.microsoft.com/office/drawing/2014/main" id="{A1C9B3F5-5BC1-22B9-904D-C1B21EBC966D}"/>
                </a:ext>
              </a:extLst>
            </p:cNvPr>
            <p:cNvSpPr>
              <a:spLocks/>
            </p:cNvSpPr>
            <p:nvPr/>
          </p:nvSpPr>
          <p:spPr bwMode="hidden">
            <a:xfrm>
              <a:off x="3950" y="0"/>
              <a:ext cx="1806"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fr-FR">
                <a:latin typeface="Comic Sans MS" charset="0"/>
                <a:ea typeface="ＭＳ Ｐゴシック" charset="0"/>
              </a:endParaRPr>
            </a:p>
          </p:txBody>
        </p:sp>
        <p:sp>
          <p:nvSpPr>
            <p:cNvPr id="93220" name="Freeform 36">
              <a:extLst>
                <a:ext uri="{FF2B5EF4-FFF2-40B4-BE49-F238E27FC236}">
                  <a16:creationId xmlns:a16="http://schemas.microsoft.com/office/drawing/2014/main" id="{712F6DB5-8F5A-EA27-4AB4-5F99F7584730}"/>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93221" name="Freeform 37">
              <a:extLst>
                <a:ext uri="{FF2B5EF4-FFF2-40B4-BE49-F238E27FC236}">
                  <a16:creationId xmlns:a16="http://schemas.microsoft.com/office/drawing/2014/main" id="{3396B019-12CB-9223-A887-7226748D114A}"/>
                </a:ext>
              </a:extLst>
            </p:cNvPr>
            <p:cNvSpPr>
              <a:spLocks/>
            </p:cNvSpPr>
            <p:nvPr/>
          </p:nvSpPr>
          <p:spPr bwMode="hidden">
            <a:xfrm>
              <a:off x="4694" y="0"/>
              <a:ext cx="1062"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sp>
          <p:nvSpPr>
            <p:cNvPr id="93222" name="Freeform 38">
              <a:extLst>
                <a:ext uri="{FF2B5EF4-FFF2-40B4-BE49-F238E27FC236}">
                  <a16:creationId xmlns:a16="http://schemas.microsoft.com/office/drawing/2014/main" id="{924270F7-FA77-CE7C-7132-6EEFD7DC3A1F}"/>
                </a:ext>
              </a:extLst>
            </p:cNvPr>
            <p:cNvSpPr>
              <a:spLocks/>
            </p:cNvSpPr>
            <p:nvPr/>
          </p:nvSpPr>
          <p:spPr bwMode="hidden">
            <a:xfrm>
              <a:off x="4981" y="0"/>
              <a:ext cx="774"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eaLnBrk="1" hangingPunct="1">
                <a:defRPr/>
              </a:pPr>
              <a:endParaRPr lang="fr-FR">
                <a:latin typeface="Comic Sans MS" charset="0"/>
                <a:ea typeface="ＭＳ Ｐゴシック" charset="0"/>
              </a:endParaRPr>
            </a:p>
          </p:txBody>
        </p:sp>
        <p:grpSp>
          <p:nvGrpSpPr>
            <p:cNvPr id="14380" name="Group 39">
              <a:extLst>
                <a:ext uri="{FF2B5EF4-FFF2-40B4-BE49-F238E27FC236}">
                  <a16:creationId xmlns:a16="http://schemas.microsoft.com/office/drawing/2014/main" id="{4D373119-082B-0AA0-A4D6-2075E997F34E}"/>
                </a:ext>
              </a:extLst>
            </p:cNvPr>
            <p:cNvGrpSpPr>
              <a:grpSpLocks/>
            </p:cNvGrpSpPr>
            <p:nvPr userDrawn="1"/>
          </p:nvGrpSpPr>
          <p:grpSpPr bwMode="auto">
            <a:xfrm>
              <a:off x="0" y="1632"/>
              <a:ext cx="5758" cy="1858"/>
              <a:chOff x="0" y="1632"/>
              <a:chExt cx="5758" cy="1858"/>
            </a:xfrm>
          </p:grpSpPr>
          <p:sp>
            <p:nvSpPr>
              <p:cNvPr id="93224" name="Freeform 40">
                <a:extLst>
                  <a:ext uri="{FF2B5EF4-FFF2-40B4-BE49-F238E27FC236}">
                    <a16:creationId xmlns:a16="http://schemas.microsoft.com/office/drawing/2014/main" id="{8A298DBD-5318-E852-9321-591DA48629C8}"/>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eaLnBrk="1" hangingPunct="1">
                  <a:defRPr/>
                </a:pPr>
                <a:endParaRPr lang="fr-FR">
                  <a:latin typeface="Comic Sans MS" charset="0"/>
                  <a:ea typeface="ＭＳ Ｐゴシック" charset="0"/>
                </a:endParaRPr>
              </a:p>
            </p:txBody>
          </p:sp>
          <p:sp>
            <p:nvSpPr>
              <p:cNvPr id="93225" name="Freeform 41">
                <a:extLst>
                  <a:ext uri="{FF2B5EF4-FFF2-40B4-BE49-F238E27FC236}">
                    <a16:creationId xmlns:a16="http://schemas.microsoft.com/office/drawing/2014/main" id="{E5056225-61AF-94EA-F036-2D40148B2794}"/>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eaLnBrk="1" hangingPunct="1">
                  <a:defRPr/>
                </a:pPr>
                <a:endParaRPr lang="fr-FR">
                  <a:latin typeface="Comic Sans MS" charset="0"/>
                  <a:ea typeface="ＭＳ Ｐゴシック" charset="0"/>
                </a:endParaRPr>
              </a:p>
            </p:txBody>
          </p:sp>
        </p:grpSp>
      </p:grpSp>
      <p:sp>
        <p:nvSpPr>
          <p:cNvPr id="93226" name="Rectangle 42">
            <a:extLst>
              <a:ext uri="{FF2B5EF4-FFF2-40B4-BE49-F238E27FC236}">
                <a16:creationId xmlns:a16="http://schemas.microsoft.com/office/drawing/2014/main" id="{C2865451-920A-A3BE-F39D-DD541816965A}"/>
              </a:ext>
            </a:extLst>
          </p:cNvPr>
          <p:cNvSpPr>
            <a:spLocks noGrp="1" noChangeArrowheads="1"/>
          </p:cNvSpPr>
          <p:nvPr>
            <p:ph type="title"/>
          </p:nvPr>
        </p:nvSpPr>
        <p:spPr bwMode="auto">
          <a:xfrm>
            <a:off x="415925" y="0"/>
            <a:ext cx="8137525" cy="1196975"/>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93227" name="Rectangle 43">
            <a:extLst>
              <a:ext uri="{FF2B5EF4-FFF2-40B4-BE49-F238E27FC236}">
                <a16:creationId xmlns:a16="http://schemas.microsoft.com/office/drawing/2014/main" id="{F416E942-FEC1-879F-55F5-FF527DE028D7}"/>
              </a:ext>
            </a:extLst>
          </p:cNvPr>
          <p:cNvSpPr>
            <a:spLocks noGrp="1" noChangeArrowheads="1"/>
          </p:cNvSpPr>
          <p:nvPr>
            <p:ph type="body" idx="1"/>
          </p:nvPr>
        </p:nvSpPr>
        <p:spPr bwMode="auto">
          <a:xfrm>
            <a:off x="152400" y="1125538"/>
            <a:ext cx="7704138"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93228" name="Rectangle 44">
            <a:extLst>
              <a:ext uri="{FF2B5EF4-FFF2-40B4-BE49-F238E27FC236}">
                <a16:creationId xmlns:a16="http://schemas.microsoft.com/office/drawing/2014/main" id="{A0C33125-57F3-7073-34FE-6754A4679E1F}"/>
              </a:ext>
            </a:extLst>
          </p:cNvPr>
          <p:cNvSpPr>
            <a:spLocks noGrp="1" noChangeArrowheads="1"/>
          </p:cNvSpPr>
          <p:nvPr>
            <p:ph type="dt" sz="half" idx="2"/>
          </p:nvPr>
        </p:nvSpPr>
        <p:spPr bwMode="auto">
          <a:xfrm>
            <a:off x="495300" y="6243638"/>
            <a:ext cx="23114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i="0" u="none">
                <a:effectLst>
                  <a:outerShdw blurRad="38100" dist="38100" dir="2700000" algn="tl">
                    <a:srgbClr val="000000"/>
                  </a:outerShdw>
                </a:effectLst>
                <a:latin typeface="Arial" panose="020B0604020202020204" pitchFamily="34" charset="0"/>
              </a:defRPr>
            </a:lvl1pPr>
          </a:lstStyle>
          <a:p>
            <a:pPr>
              <a:defRPr/>
            </a:pPr>
            <a:r>
              <a:rPr lang="fr-FR" altLang="fr-FR"/>
              <a:t>August 2023</a:t>
            </a:r>
          </a:p>
        </p:txBody>
      </p:sp>
      <p:sp>
        <p:nvSpPr>
          <p:cNvPr id="93229" name="Rectangle 45">
            <a:extLst>
              <a:ext uri="{FF2B5EF4-FFF2-40B4-BE49-F238E27FC236}">
                <a16:creationId xmlns:a16="http://schemas.microsoft.com/office/drawing/2014/main" id="{85C88863-7FF2-3C5B-CC66-14BFD77C9717}"/>
              </a:ext>
            </a:extLst>
          </p:cNvPr>
          <p:cNvSpPr>
            <a:spLocks noGrp="1" noChangeArrowheads="1"/>
          </p:cNvSpPr>
          <p:nvPr>
            <p:ph type="ftr" sz="quarter" idx="3"/>
          </p:nvPr>
        </p:nvSpPr>
        <p:spPr bwMode="auto">
          <a:xfrm>
            <a:off x="3384550" y="6248400"/>
            <a:ext cx="31369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i="0" u="none">
                <a:effectLst>
                  <a:outerShdw blurRad="38100" dist="38100" dir="2700000" algn="tl">
                    <a:srgbClr val="000000"/>
                  </a:outerShdw>
                </a:effectLst>
                <a:latin typeface="Arial" panose="020B0604020202020204" pitchFamily="34" charset="0"/>
              </a:defRPr>
            </a:lvl1pPr>
          </a:lstStyle>
          <a:p>
            <a:pPr>
              <a:defRPr/>
            </a:pPr>
            <a:r>
              <a:rPr lang="fr-FR" altLang="fr-FR"/>
              <a:t>TIPP School </a:t>
            </a:r>
          </a:p>
        </p:txBody>
      </p:sp>
      <p:sp>
        <p:nvSpPr>
          <p:cNvPr id="93230" name="Rectangle 46">
            <a:extLst>
              <a:ext uri="{FF2B5EF4-FFF2-40B4-BE49-F238E27FC236}">
                <a16:creationId xmlns:a16="http://schemas.microsoft.com/office/drawing/2014/main" id="{50BE2FD3-B05B-9E20-80D2-7BD20898BCEE}"/>
              </a:ext>
            </a:extLst>
          </p:cNvPr>
          <p:cNvSpPr>
            <a:spLocks noGrp="1" noChangeArrowheads="1"/>
          </p:cNvSpPr>
          <p:nvPr>
            <p:ph type="sldNum" sz="quarter" idx="4"/>
          </p:nvPr>
        </p:nvSpPr>
        <p:spPr bwMode="auto">
          <a:xfrm>
            <a:off x="7099300" y="6243638"/>
            <a:ext cx="23114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i="0" u="none">
                <a:effectLst>
                  <a:outerShdw blurRad="38100" dist="38100" dir="2700000" algn="tl">
                    <a:srgbClr val="000000"/>
                  </a:outerShdw>
                </a:effectLst>
                <a:latin typeface="Arial" panose="020B0604020202020204" pitchFamily="34" charset="0"/>
              </a:defRPr>
            </a:lvl1pPr>
          </a:lstStyle>
          <a:p>
            <a:pPr>
              <a:defRPr/>
            </a:pPr>
            <a:fld id="{61931C10-9FD5-EE4A-AA6C-B567D220015B}" type="slidenum">
              <a:rPr lang="fr-FR" altLang="fr-FR"/>
              <a:pPr>
                <a:defRPr/>
              </a:pPr>
              <a:t>‹N°›</a:t>
            </a:fld>
            <a:endParaRPr lang="fr-FR" altLang="fr-FR"/>
          </a:p>
        </p:txBody>
      </p:sp>
    </p:spTree>
    <p:extLst>
      <p:ext uri="{BB962C8B-B14F-4D97-AF65-F5344CB8AC3E}">
        <p14:creationId xmlns:p14="http://schemas.microsoft.com/office/powerpoint/2010/main" val="2164397774"/>
      </p:ext>
    </p:extLst>
  </p:cSld>
  <p:clrMap bg1="dk2" tx1="lt1" bg2="dk1" tx2="lt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 id="2147484118" r:id="rId12"/>
  </p:sldLayoutIdLst>
  <p:hf hdr="0"/>
  <p:txStyles>
    <p:titleStyle>
      <a:lvl1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cs typeface="ＭＳ Ｐゴシック" charset="0"/>
        </a:defRPr>
      </a:lvl2pPr>
      <a:lvl3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cs typeface="ＭＳ Ｐゴシック" charset="0"/>
        </a:defRPr>
      </a:lvl3pPr>
      <a:lvl4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cs typeface="ＭＳ Ｐゴシック" charset="0"/>
        </a:defRPr>
      </a:lvl4pPr>
      <a:lvl5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cs typeface="ＭＳ Ｐゴシック" charset="0"/>
        </a:defRPr>
      </a:lvl5pPr>
      <a:lvl6pPr marL="457200"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6pPr>
      <a:lvl7pPr marL="914400"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7pPr>
      <a:lvl8pPr marL="1371600"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8pPr>
      <a:lvl9pPr marL="1828800"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3314" name="Group 2">
            <a:extLst>
              <a:ext uri="{FF2B5EF4-FFF2-40B4-BE49-F238E27FC236}">
                <a16:creationId xmlns:a16="http://schemas.microsoft.com/office/drawing/2014/main" id="{081FE197-4E83-DA2F-CE3A-B6C9EB979E0B}"/>
              </a:ext>
            </a:extLst>
          </p:cNvPr>
          <p:cNvGrpSpPr>
            <a:grpSpLocks/>
          </p:cNvGrpSpPr>
          <p:nvPr/>
        </p:nvGrpSpPr>
        <p:grpSpPr bwMode="auto">
          <a:xfrm>
            <a:off x="0" y="188913"/>
            <a:ext cx="9906000" cy="6856412"/>
            <a:chOff x="0" y="0"/>
            <a:chExt cx="5760" cy="4319"/>
          </a:xfrm>
        </p:grpSpPr>
        <p:sp>
          <p:nvSpPr>
            <p:cNvPr id="3075" name="Freeform 3">
              <a:extLst>
                <a:ext uri="{FF2B5EF4-FFF2-40B4-BE49-F238E27FC236}">
                  <a16:creationId xmlns:a16="http://schemas.microsoft.com/office/drawing/2014/main" id="{20778D4D-9597-069B-58BE-BE4DA9F45B7D}"/>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3076" name="Freeform 4">
              <a:extLst>
                <a:ext uri="{FF2B5EF4-FFF2-40B4-BE49-F238E27FC236}">
                  <a16:creationId xmlns:a16="http://schemas.microsoft.com/office/drawing/2014/main" id="{1CFD7452-F432-EAF3-D499-CA6DBA0F8830}"/>
                </a:ext>
              </a:extLst>
            </p:cNvPr>
            <p:cNvSpPr>
              <a:spLocks/>
            </p:cNvSpPr>
            <p:nvPr/>
          </p:nvSpPr>
          <p:spPr bwMode="hidden">
            <a:xfrm>
              <a:off x="149" y="0"/>
              <a:ext cx="5610"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3077" name="Freeform 5">
              <a:extLst>
                <a:ext uri="{FF2B5EF4-FFF2-40B4-BE49-F238E27FC236}">
                  <a16:creationId xmlns:a16="http://schemas.microsoft.com/office/drawing/2014/main" id="{821463AA-3576-6934-73B5-DB368A56DF63}"/>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13323" name="Freeform 6">
              <a:extLst>
                <a:ext uri="{FF2B5EF4-FFF2-40B4-BE49-F238E27FC236}">
                  <a16:creationId xmlns:a16="http://schemas.microsoft.com/office/drawing/2014/main" id="{32A6E44C-5654-BE5F-8A15-A39FD3340F6B}"/>
                </a:ext>
              </a:extLst>
            </p:cNvPr>
            <p:cNvSpPr>
              <a:spLocks/>
            </p:cNvSpPr>
            <p:nvPr/>
          </p:nvSpPr>
          <p:spPr bwMode="hidden">
            <a:xfrm>
              <a:off x="4038" y="3577"/>
              <a:ext cx="1720" cy="65"/>
            </a:xfrm>
            <a:custGeom>
              <a:avLst/>
              <a:gdLst>
                <a:gd name="T0" fmla="*/ 1424 w 1722"/>
                <a:gd name="T1" fmla="*/ 33 h 66"/>
                <a:gd name="T2" fmla="*/ 1424 w 1722"/>
                <a:gd name="T3" fmla="*/ 33 h 66"/>
                <a:gd name="T4" fmla="*/ 0 w 1722"/>
                <a:gd name="T5" fmla="*/ 0 h 66"/>
                <a:gd name="T6" fmla="*/ 0 w 1722"/>
                <a:gd name="T7" fmla="*/ 33 h 66"/>
                <a:gd name="T8" fmla="*/ 1424 w 1722"/>
                <a:gd name="T9" fmla="*/ 33 h 66"/>
                <a:gd name="T10" fmla="*/ 142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4" name="Freeform 7">
              <a:extLst>
                <a:ext uri="{FF2B5EF4-FFF2-40B4-BE49-F238E27FC236}">
                  <a16:creationId xmlns:a16="http://schemas.microsoft.com/office/drawing/2014/main" id="{C0F2122F-298C-250F-D71D-2ED91091774E}"/>
                </a:ext>
              </a:extLst>
            </p:cNvPr>
            <p:cNvSpPr>
              <a:spLocks/>
            </p:cNvSpPr>
            <p:nvPr/>
          </p:nvSpPr>
          <p:spPr bwMode="hidden">
            <a:xfrm>
              <a:off x="0" y="3726"/>
              <a:ext cx="4784" cy="329"/>
            </a:xfrm>
            <a:custGeom>
              <a:avLst/>
              <a:gdLst>
                <a:gd name="T0" fmla="*/ 0 w 4789"/>
                <a:gd name="T1" fmla="*/ 329 h 329"/>
                <a:gd name="T2" fmla="*/ 4609 w 4789"/>
                <a:gd name="T3" fmla="*/ 77 h 329"/>
                <a:gd name="T4" fmla="*/ 4609 w 4789"/>
                <a:gd name="T5" fmla="*/ 0 h 329"/>
                <a:gd name="T6" fmla="*/ 0 w 4789"/>
                <a:gd name="T7" fmla="*/ 107 h 329"/>
                <a:gd name="T8" fmla="*/ 0 w 4789"/>
                <a:gd name="T9" fmla="*/ 329 h 329"/>
                <a:gd name="T10" fmla="*/ 0 w 4789"/>
                <a:gd name="T11" fmla="*/ 329 h 3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89" h="329">
                  <a:moveTo>
                    <a:pt x="0" y="329"/>
                  </a:moveTo>
                  <a:lnTo>
                    <a:pt x="4789" y="77"/>
                  </a:lnTo>
                  <a:lnTo>
                    <a:pt x="4789" y="0"/>
                  </a:lnTo>
                  <a:lnTo>
                    <a:pt x="0" y="107"/>
                  </a:lnTo>
                  <a:lnTo>
                    <a:pt x="0" y="329"/>
                  </a:lnTo>
                  <a:close/>
                </a:path>
              </a:pathLst>
            </a:custGeom>
            <a:gradFill rotWithShape="0">
              <a:gsLst>
                <a:gs pos="0">
                  <a:srgbClr val="00007D"/>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5" name="Freeform 8">
              <a:extLst>
                <a:ext uri="{FF2B5EF4-FFF2-40B4-BE49-F238E27FC236}">
                  <a16:creationId xmlns:a16="http://schemas.microsoft.com/office/drawing/2014/main" id="{AF1E862A-80B5-FF27-2C15-E527157D543E}"/>
                </a:ext>
              </a:extLst>
            </p:cNvPr>
            <p:cNvSpPr>
              <a:spLocks/>
            </p:cNvSpPr>
            <p:nvPr/>
          </p:nvSpPr>
          <p:spPr bwMode="hidden">
            <a:xfrm>
              <a:off x="4784" y="3702"/>
              <a:ext cx="974" cy="101"/>
            </a:xfrm>
            <a:custGeom>
              <a:avLst/>
              <a:gdLst>
                <a:gd name="T0" fmla="*/ 826 w 975"/>
                <a:gd name="T1" fmla="*/ 48 h 101"/>
                <a:gd name="T2" fmla="*/ 826 w 975"/>
                <a:gd name="T3" fmla="*/ 0 h 101"/>
                <a:gd name="T4" fmla="*/ 0 w 975"/>
                <a:gd name="T5" fmla="*/ 24 h 101"/>
                <a:gd name="T6" fmla="*/ 0 w 975"/>
                <a:gd name="T7" fmla="*/ 101 h 101"/>
                <a:gd name="T8" fmla="*/ 826 w 975"/>
                <a:gd name="T9" fmla="*/ 48 h 101"/>
                <a:gd name="T10" fmla="*/ 82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6" name="Freeform 9">
              <a:extLst>
                <a:ext uri="{FF2B5EF4-FFF2-40B4-BE49-F238E27FC236}">
                  <a16:creationId xmlns:a16="http://schemas.microsoft.com/office/drawing/2014/main" id="{51E4B6F0-CF3D-F133-FA49-DFCDEEBDAE4E}"/>
                </a:ext>
              </a:extLst>
            </p:cNvPr>
            <p:cNvSpPr>
              <a:spLocks/>
            </p:cNvSpPr>
            <p:nvPr/>
          </p:nvSpPr>
          <p:spPr bwMode="hidden">
            <a:xfrm>
              <a:off x="3619" y="3815"/>
              <a:ext cx="2139" cy="198"/>
            </a:xfrm>
            <a:custGeom>
              <a:avLst/>
              <a:gdLst>
                <a:gd name="T0" fmla="*/ 1843 w 2141"/>
                <a:gd name="T1" fmla="*/ 0 h 198"/>
                <a:gd name="T2" fmla="*/ 0 w 2141"/>
                <a:gd name="T3" fmla="*/ 156 h 198"/>
                <a:gd name="T4" fmla="*/ 0 w 2141"/>
                <a:gd name="T5" fmla="*/ 198 h 198"/>
                <a:gd name="T6" fmla="*/ 1843 w 2141"/>
                <a:gd name="T7" fmla="*/ 0 h 198"/>
                <a:gd name="T8" fmla="*/ 184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2" name="Freeform 10">
              <a:extLst>
                <a:ext uri="{FF2B5EF4-FFF2-40B4-BE49-F238E27FC236}">
                  <a16:creationId xmlns:a16="http://schemas.microsoft.com/office/drawing/2014/main" id="{C1097E22-AC31-B95E-5E18-2D0F8423EC05}"/>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13328" name="Freeform 11">
              <a:extLst>
                <a:ext uri="{FF2B5EF4-FFF2-40B4-BE49-F238E27FC236}">
                  <a16:creationId xmlns:a16="http://schemas.microsoft.com/office/drawing/2014/main" id="{572C9494-24A5-B543-3846-9CBBB7FC32D9}"/>
                </a:ext>
              </a:extLst>
            </p:cNvPr>
            <p:cNvSpPr>
              <a:spLocks/>
            </p:cNvSpPr>
            <p:nvPr/>
          </p:nvSpPr>
          <p:spPr bwMode="hidden">
            <a:xfrm>
              <a:off x="2097" y="4043"/>
              <a:ext cx="2514" cy="276"/>
            </a:xfrm>
            <a:custGeom>
              <a:avLst/>
              <a:gdLst>
                <a:gd name="T0" fmla="*/ 1855 w 2517"/>
                <a:gd name="T1" fmla="*/ 276 h 276"/>
                <a:gd name="T2" fmla="*/ 2079 w 2517"/>
                <a:gd name="T3" fmla="*/ 204 h 276"/>
                <a:gd name="T4" fmla="*/ 1907 w 2517"/>
                <a:gd name="T5" fmla="*/ 0 h 276"/>
                <a:gd name="T6" fmla="*/ 0 w 2517"/>
                <a:gd name="T7" fmla="*/ 276 h 276"/>
                <a:gd name="T8" fmla="*/ 1855 w 2517"/>
                <a:gd name="T9" fmla="*/ 276 h 276"/>
                <a:gd name="T10" fmla="*/ 185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4" name="Freeform 12">
              <a:extLst>
                <a:ext uri="{FF2B5EF4-FFF2-40B4-BE49-F238E27FC236}">
                  <a16:creationId xmlns:a16="http://schemas.microsoft.com/office/drawing/2014/main" id="{2CB0D896-C631-8BCA-CFCA-B6752E60FCF1}"/>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13330" name="Freeform 13">
              <a:extLst>
                <a:ext uri="{FF2B5EF4-FFF2-40B4-BE49-F238E27FC236}">
                  <a16:creationId xmlns:a16="http://schemas.microsoft.com/office/drawing/2014/main" id="{ACFAE577-DC4E-9FB0-679D-6FDFBABB924B}"/>
                </a:ext>
              </a:extLst>
            </p:cNvPr>
            <p:cNvSpPr>
              <a:spLocks/>
            </p:cNvSpPr>
            <p:nvPr/>
          </p:nvSpPr>
          <p:spPr bwMode="hidden">
            <a:xfrm>
              <a:off x="5030" y="3151"/>
              <a:ext cx="728" cy="240"/>
            </a:xfrm>
            <a:custGeom>
              <a:avLst/>
              <a:gdLst>
                <a:gd name="T0" fmla="*/ 580 w 729"/>
                <a:gd name="T1" fmla="*/ 240 h 240"/>
                <a:gd name="T2" fmla="*/ 0 w 729"/>
                <a:gd name="T3" fmla="*/ 0 h 240"/>
                <a:gd name="T4" fmla="*/ 0 w 729"/>
                <a:gd name="T5" fmla="*/ 6 h 240"/>
                <a:gd name="T6" fmla="*/ 580 w 729"/>
                <a:gd name="T7" fmla="*/ 240 h 240"/>
                <a:gd name="T8" fmla="*/ 58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6" name="Freeform 14">
              <a:extLst>
                <a:ext uri="{FF2B5EF4-FFF2-40B4-BE49-F238E27FC236}">
                  <a16:creationId xmlns:a16="http://schemas.microsoft.com/office/drawing/2014/main" id="{667A6D2F-4A75-DE06-4B89-2A099A9CE049}"/>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13332" name="Freeform 15">
              <a:extLst>
                <a:ext uri="{FF2B5EF4-FFF2-40B4-BE49-F238E27FC236}">
                  <a16:creationId xmlns:a16="http://schemas.microsoft.com/office/drawing/2014/main" id="{CC527DA8-16DD-A2F8-CCE3-16726D31A225}"/>
                </a:ext>
              </a:extLst>
            </p:cNvPr>
            <p:cNvSpPr>
              <a:spLocks/>
            </p:cNvSpPr>
            <p:nvPr/>
          </p:nvSpPr>
          <p:spPr bwMode="hidden">
            <a:xfrm>
              <a:off x="5030" y="3049"/>
              <a:ext cx="728" cy="318"/>
            </a:xfrm>
            <a:custGeom>
              <a:avLst/>
              <a:gdLst>
                <a:gd name="T0" fmla="*/ 580 w 729"/>
                <a:gd name="T1" fmla="*/ 318 h 318"/>
                <a:gd name="T2" fmla="*/ 580 w 729"/>
                <a:gd name="T3" fmla="*/ 312 h 318"/>
                <a:gd name="T4" fmla="*/ 0 w 729"/>
                <a:gd name="T5" fmla="*/ 0 h 318"/>
                <a:gd name="T6" fmla="*/ 0 w 729"/>
                <a:gd name="T7" fmla="*/ 54 h 318"/>
                <a:gd name="T8" fmla="*/ 580 w 729"/>
                <a:gd name="T9" fmla="*/ 318 h 318"/>
                <a:gd name="T10" fmla="*/ 58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8" name="Freeform 16">
              <a:extLst>
                <a:ext uri="{FF2B5EF4-FFF2-40B4-BE49-F238E27FC236}">
                  <a16:creationId xmlns:a16="http://schemas.microsoft.com/office/drawing/2014/main" id="{74D66AE0-AC05-1482-CCB0-08F98E31A5EE}"/>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3089" name="Freeform 17">
              <a:extLst>
                <a:ext uri="{FF2B5EF4-FFF2-40B4-BE49-F238E27FC236}">
                  <a16:creationId xmlns:a16="http://schemas.microsoft.com/office/drawing/2014/main" id="{E88A7A19-0BD3-D7C2-D12E-F12034A318AE}"/>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3090" name="Freeform 18">
              <a:extLst>
                <a:ext uri="{FF2B5EF4-FFF2-40B4-BE49-F238E27FC236}">
                  <a16:creationId xmlns:a16="http://schemas.microsoft.com/office/drawing/2014/main" id="{827C37E9-205C-55E5-5D25-27A123C3B0F5}"/>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13336" name="Freeform 19">
              <a:extLst>
                <a:ext uri="{FF2B5EF4-FFF2-40B4-BE49-F238E27FC236}">
                  <a16:creationId xmlns:a16="http://schemas.microsoft.com/office/drawing/2014/main" id="{9812A137-5E2B-99C7-3AE6-90CD3C8179B9}"/>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2" name="Freeform 20">
              <a:extLst>
                <a:ext uri="{FF2B5EF4-FFF2-40B4-BE49-F238E27FC236}">
                  <a16:creationId xmlns:a16="http://schemas.microsoft.com/office/drawing/2014/main" id="{7A9B7B00-97A7-1FDD-7CCB-CCE85BB10CDE}"/>
                </a:ext>
              </a:extLst>
            </p:cNvPr>
            <p:cNvSpPr>
              <a:spLocks/>
            </p:cNvSpPr>
            <p:nvPr/>
          </p:nvSpPr>
          <p:spPr bwMode="hidden">
            <a:xfrm>
              <a:off x="2454" y="0"/>
              <a:ext cx="3114"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13338" name="Freeform 21">
              <a:extLst>
                <a:ext uri="{FF2B5EF4-FFF2-40B4-BE49-F238E27FC236}">
                  <a16:creationId xmlns:a16="http://schemas.microsoft.com/office/drawing/2014/main" id="{496898CA-5F24-28EC-452A-263086FCC42F}"/>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4" name="Freeform 22">
              <a:extLst>
                <a:ext uri="{FF2B5EF4-FFF2-40B4-BE49-F238E27FC236}">
                  <a16:creationId xmlns:a16="http://schemas.microsoft.com/office/drawing/2014/main" id="{21EA0F0E-8F48-25DD-58A1-4848B9D863E7}"/>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13340" name="Freeform 23">
              <a:extLst>
                <a:ext uri="{FF2B5EF4-FFF2-40B4-BE49-F238E27FC236}">
                  <a16:creationId xmlns:a16="http://schemas.microsoft.com/office/drawing/2014/main" id="{CA36719D-AAD7-FB31-BDC6-A6BC3481BB34}"/>
                </a:ext>
              </a:extLst>
            </p:cNvPr>
            <p:cNvSpPr>
              <a:spLocks/>
            </p:cNvSpPr>
            <p:nvPr/>
          </p:nvSpPr>
          <p:spPr bwMode="hidden">
            <a:xfrm>
              <a:off x="3488" y="0"/>
              <a:ext cx="2198" cy="2480"/>
            </a:xfrm>
            <a:custGeom>
              <a:avLst/>
              <a:gdLst>
                <a:gd name="T0" fmla="*/ 0 w 2200"/>
                <a:gd name="T1" fmla="*/ 0 h 2482"/>
                <a:gd name="T2" fmla="*/ 2116 w 2200"/>
                <a:gd name="T3" fmla="*/ 2410 h 2482"/>
                <a:gd name="T4" fmla="*/ 2128 w 2200"/>
                <a:gd name="T5" fmla="*/ 2404 h 2482"/>
                <a:gd name="T6" fmla="*/ 317 w 2200"/>
                <a:gd name="T7" fmla="*/ 0 h 2482"/>
                <a:gd name="T8" fmla="*/ 0 w 2200"/>
                <a:gd name="T9" fmla="*/ 0 h 2482"/>
                <a:gd name="T10" fmla="*/ 0 w 2200"/>
                <a:gd name="T11" fmla="*/ 0 h 24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00" h="2482">
                  <a:moveTo>
                    <a:pt x="0" y="0"/>
                  </a:moveTo>
                  <a:lnTo>
                    <a:pt x="2188" y="2482"/>
                  </a:lnTo>
                  <a:lnTo>
                    <a:pt x="2200" y="2476"/>
                  </a:lnTo>
                  <a:lnTo>
                    <a:pt x="317" y="0"/>
                  </a:lnTo>
                  <a:lnTo>
                    <a:pt x="0" y="0"/>
                  </a:lnTo>
                  <a:close/>
                </a:path>
              </a:pathLst>
            </a:custGeom>
            <a:gradFill rotWithShape="0">
              <a:gsLst>
                <a:gs pos="0">
                  <a:srgbClr val="000065"/>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6" name="Freeform 24">
              <a:extLst>
                <a:ext uri="{FF2B5EF4-FFF2-40B4-BE49-F238E27FC236}">
                  <a16:creationId xmlns:a16="http://schemas.microsoft.com/office/drawing/2014/main" id="{29E7F8A9-07B2-28FE-5E54-FE98BD8A6A59}"/>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13342" name="Freeform 25">
              <a:extLst>
                <a:ext uri="{FF2B5EF4-FFF2-40B4-BE49-F238E27FC236}">
                  <a16:creationId xmlns:a16="http://schemas.microsoft.com/office/drawing/2014/main" id="{DD9FEFD2-B7F8-5BC6-9C0D-1E26E47278D1}"/>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8" name="Freeform 26">
              <a:extLst>
                <a:ext uri="{FF2B5EF4-FFF2-40B4-BE49-F238E27FC236}">
                  <a16:creationId xmlns:a16="http://schemas.microsoft.com/office/drawing/2014/main" id="{0E7BACDF-1F9B-1826-FA32-451DEAE310EF}"/>
                </a:ext>
              </a:extLst>
            </p:cNvPr>
            <p:cNvSpPr>
              <a:spLocks/>
            </p:cNvSpPr>
            <p:nvPr/>
          </p:nvSpPr>
          <p:spPr bwMode="hidden">
            <a:xfrm>
              <a:off x="5107" y="0"/>
              <a:ext cx="570"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3099" name="Freeform 27">
              <a:extLst>
                <a:ext uri="{FF2B5EF4-FFF2-40B4-BE49-F238E27FC236}">
                  <a16:creationId xmlns:a16="http://schemas.microsoft.com/office/drawing/2014/main" id="{162C90D2-4931-038D-7CDC-DA72DD920D59}"/>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13345" name="Freeform 28">
              <a:extLst>
                <a:ext uri="{FF2B5EF4-FFF2-40B4-BE49-F238E27FC236}">
                  <a16:creationId xmlns:a16="http://schemas.microsoft.com/office/drawing/2014/main" id="{2B6FAFFD-B526-0FBA-FB48-0A391862D50E}"/>
                </a:ext>
              </a:extLst>
            </p:cNvPr>
            <p:cNvSpPr>
              <a:spLocks/>
            </p:cNvSpPr>
            <p:nvPr/>
          </p:nvSpPr>
          <p:spPr bwMode="hidden">
            <a:xfrm>
              <a:off x="5698" y="653"/>
              <a:ext cx="60" cy="311"/>
            </a:xfrm>
            <a:custGeom>
              <a:avLst/>
              <a:gdLst>
                <a:gd name="T0" fmla="*/ 0 w 60"/>
                <a:gd name="T1" fmla="*/ 144 h 312"/>
                <a:gd name="T2" fmla="*/ 60 w 60"/>
                <a:gd name="T3" fmla="*/ 16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1" name="Freeform 29">
              <a:extLst>
                <a:ext uri="{FF2B5EF4-FFF2-40B4-BE49-F238E27FC236}">
                  <a16:creationId xmlns:a16="http://schemas.microsoft.com/office/drawing/2014/main" id="{271297FF-C324-EECB-CF7F-92DF6D95CDFD}"/>
                </a:ext>
              </a:extLst>
            </p:cNvPr>
            <p:cNvSpPr>
              <a:spLocks/>
            </p:cNvSpPr>
            <p:nvPr/>
          </p:nvSpPr>
          <p:spPr bwMode="hidden">
            <a:xfrm>
              <a:off x="2" y="1601"/>
              <a:ext cx="5754"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13347" name="Freeform 30">
              <a:extLst>
                <a:ext uri="{FF2B5EF4-FFF2-40B4-BE49-F238E27FC236}">
                  <a16:creationId xmlns:a16="http://schemas.microsoft.com/office/drawing/2014/main" id="{7CE653C9-BBE4-264D-1EDF-4598EB1E4134}"/>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3" name="Freeform 31">
              <a:extLst>
                <a:ext uri="{FF2B5EF4-FFF2-40B4-BE49-F238E27FC236}">
                  <a16:creationId xmlns:a16="http://schemas.microsoft.com/office/drawing/2014/main" id="{50B37A5E-740B-C043-E4B6-6EB8A7688C84}"/>
                </a:ext>
              </a:extLst>
            </p:cNvPr>
            <p:cNvSpPr>
              <a:spLocks/>
            </p:cNvSpPr>
            <p:nvPr/>
          </p:nvSpPr>
          <p:spPr bwMode="hidden">
            <a:xfrm>
              <a:off x="2" y="2152"/>
              <a:ext cx="5754"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3104" name="Freeform 32">
              <a:extLst>
                <a:ext uri="{FF2B5EF4-FFF2-40B4-BE49-F238E27FC236}">
                  <a16:creationId xmlns:a16="http://schemas.microsoft.com/office/drawing/2014/main" id="{2FEFC43E-165D-9A3B-A901-4ED5D17DBEE7}"/>
                </a:ext>
              </a:extLst>
            </p:cNvPr>
            <p:cNvSpPr>
              <a:spLocks/>
            </p:cNvSpPr>
            <p:nvPr/>
          </p:nvSpPr>
          <p:spPr bwMode="hidden">
            <a:xfrm>
              <a:off x="2" y="3177"/>
              <a:ext cx="5754"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3105" name="Freeform 33">
              <a:extLst>
                <a:ext uri="{FF2B5EF4-FFF2-40B4-BE49-F238E27FC236}">
                  <a16:creationId xmlns:a16="http://schemas.microsoft.com/office/drawing/2014/main" id="{2F8113EE-D0D7-E308-97E4-3DF4D305C53F}"/>
                </a:ext>
              </a:extLst>
            </p:cNvPr>
            <p:cNvSpPr>
              <a:spLocks/>
            </p:cNvSpPr>
            <p:nvPr/>
          </p:nvSpPr>
          <p:spPr bwMode="hidden">
            <a:xfrm>
              <a:off x="1297" y="0"/>
              <a:ext cx="4458"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3106" name="Freeform 34">
              <a:extLst>
                <a:ext uri="{FF2B5EF4-FFF2-40B4-BE49-F238E27FC236}">
                  <a16:creationId xmlns:a16="http://schemas.microsoft.com/office/drawing/2014/main" id="{2AC5FA55-1FEC-797F-BDCD-D213108DC597}"/>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3107" name="Freeform 35">
              <a:extLst>
                <a:ext uri="{FF2B5EF4-FFF2-40B4-BE49-F238E27FC236}">
                  <a16:creationId xmlns:a16="http://schemas.microsoft.com/office/drawing/2014/main" id="{93D5943F-6BCA-9A79-EF02-EB98FDFBD8C1}"/>
                </a:ext>
              </a:extLst>
            </p:cNvPr>
            <p:cNvSpPr>
              <a:spLocks/>
            </p:cNvSpPr>
            <p:nvPr/>
          </p:nvSpPr>
          <p:spPr bwMode="hidden">
            <a:xfrm>
              <a:off x="3950" y="0"/>
              <a:ext cx="1806"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3108" name="Freeform 36">
              <a:extLst>
                <a:ext uri="{FF2B5EF4-FFF2-40B4-BE49-F238E27FC236}">
                  <a16:creationId xmlns:a16="http://schemas.microsoft.com/office/drawing/2014/main" id="{A0F1B8C9-842A-10BA-DD88-562B57B536CD}"/>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3109" name="Freeform 37">
              <a:extLst>
                <a:ext uri="{FF2B5EF4-FFF2-40B4-BE49-F238E27FC236}">
                  <a16:creationId xmlns:a16="http://schemas.microsoft.com/office/drawing/2014/main" id="{A760E98F-4F6E-4A7A-06B1-1745185BF341}"/>
                </a:ext>
              </a:extLst>
            </p:cNvPr>
            <p:cNvSpPr>
              <a:spLocks/>
            </p:cNvSpPr>
            <p:nvPr/>
          </p:nvSpPr>
          <p:spPr bwMode="hidden">
            <a:xfrm>
              <a:off x="4694" y="0"/>
              <a:ext cx="1062"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3110" name="Freeform 38">
              <a:extLst>
                <a:ext uri="{FF2B5EF4-FFF2-40B4-BE49-F238E27FC236}">
                  <a16:creationId xmlns:a16="http://schemas.microsoft.com/office/drawing/2014/main" id="{ED03CA69-0A13-AD96-6132-B6DCF5949801}"/>
                </a:ext>
              </a:extLst>
            </p:cNvPr>
            <p:cNvSpPr>
              <a:spLocks/>
            </p:cNvSpPr>
            <p:nvPr/>
          </p:nvSpPr>
          <p:spPr bwMode="hidden">
            <a:xfrm>
              <a:off x="4981" y="0"/>
              <a:ext cx="774"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grpSp>
          <p:nvGrpSpPr>
            <p:cNvPr id="13356" name="Group 39">
              <a:extLst>
                <a:ext uri="{FF2B5EF4-FFF2-40B4-BE49-F238E27FC236}">
                  <a16:creationId xmlns:a16="http://schemas.microsoft.com/office/drawing/2014/main" id="{A00373E3-6ED9-C0C7-F611-40A3DFF5EE79}"/>
                </a:ext>
              </a:extLst>
            </p:cNvPr>
            <p:cNvGrpSpPr>
              <a:grpSpLocks/>
            </p:cNvGrpSpPr>
            <p:nvPr userDrawn="1"/>
          </p:nvGrpSpPr>
          <p:grpSpPr bwMode="auto">
            <a:xfrm>
              <a:off x="0" y="1632"/>
              <a:ext cx="5758" cy="1858"/>
              <a:chOff x="0" y="1632"/>
              <a:chExt cx="5758" cy="1858"/>
            </a:xfrm>
          </p:grpSpPr>
          <p:sp>
            <p:nvSpPr>
              <p:cNvPr id="3112" name="Freeform 40">
                <a:extLst>
                  <a:ext uri="{FF2B5EF4-FFF2-40B4-BE49-F238E27FC236}">
                    <a16:creationId xmlns:a16="http://schemas.microsoft.com/office/drawing/2014/main" id="{F10FF331-4418-724F-28AD-D87EDD92872D}"/>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sp>
            <p:nvSpPr>
              <p:cNvPr id="3113" name="Freeform 41">
                <a:extLst>
                  <a:ext uri="{FF2B5EF4-FFF2-40B4-BE49-F238E27FC236}">
                    <a16:creationId xmlns:a16="http://schemas.microsoft.com/office/drawing/2014/main" id="{E9ADAFE6-8A80-7D76-4D7A-D22D9570C343}"/>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fr-FR" sz="2800" i="0" u="none">
                  <a:solidFill>
                    <a:srgbClr val="FFFFFF"/>
                  </a:solidFill>
                  <a:latin typeface="Arial" charset="0"/>
                  <a:ea typeface="ＭＳ Ｐゴシック" charset="0"/>
                  <a:cs typeface="ＭＳ Ｐゴシック" charset="0"/>
                </a:endParaRPr>
              </a:p>
            </p:txBody>
          </p:sp>
        </p:grpSp>
      </p:grpSp>
      <p:sp>
        <p:nvSpPr>
          <p:cNvPr id="3114" name="Rectangle 42">
            <a:extLst>
              <a:ext uri="{FF2B5EF4-FFF2-40B4-BE49-F238E27FC236}">
                <a16:creationId xmlns:a16="http://schemas.microsoft.com/office/drawing/2014/main" id="{EDFD5A8D-5638-710E-D8C1-E4373634F1B8}"/>
              </a:ext>
            </a:extLst>
          </p:cNvPr>
          <p:cNvSpPr>
            <a:spLocks noGrp="1" noChangeArrowheads="1"/>
          </p:cNvSpPr>
          <p:nvPr>
            <p:ph type="title"/>
          </p:nvPr>
        </p:nvSpPr>
        <p:spPr bwMode="auto">
          <a:xfrm>
            <a:off x="415925" y="0"/>
            <a:ext cx="8139113" cy="1196975"/>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3115" name="Rectangle 43">
            <a:extLst>
              <a:ext uri="{FF2B5EF4-FFF2-40B4-BE49-F238E27FC236}">
                <a16:creationId xmlns:a16="http://schemas.microsoft.com/office/drawing/2014/main" id="{591CDB84-87FD-EF24-DD61-35C235100D8D}"/>
              </a:ext>
            </a:extLst>
          </p:cNvPr>
          <p:cNvSpPr>
            <a:spLocks noGrp="1" noChangeArrowheads="1"/>
          </p:cNvSpPr>
          <p:nvPr>
            <p:ph type="body" idx="1"/>
          </p:nvPr>
        </p:nvSpPr>
        <p:spPr bwMode="auto">
          <a:xfrm>
            <a:off x="152400" y="1125538"/>
            <a:ext cx="7704138"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3116" name="Rectangle 44">
            <a:extLst>
              <a:ext uri="{FF2B5EF4-FFF2-40B4-BE49-F238E27FC236}">
                <a16:creationId xmlns:a16="http://schemas.microsoft.com/office/drawing/2014/main" id="{2F8984AC-323A-0181-5ABD-41E29F65093B}"/>
              </a:ext>
            </a:extLst>
          </p:cNvPr>
          <p:cNvSpPr>
            <a:spLocks noGrp="1" noChangeArrowheads="1"/>
          </p:cNvSpPr>
          <p:nvPr>
            <p:ph type="dt" sz="half" idx="2"/>
          </p:nvPr>
        </p:nvSpPr>
        <p:spPr bwMode="auto">
          <a:xfrm>
            <a:off x="495300" y="6243638"/>
            <a:ext cx="23114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i="0" u="none">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defRPr>
            </a:lvl1pPr>
          </a:lstStyle>
          <a:p>
            <a:pPr>
              <a:defRPr/>
            </a:pPr>
            <a:r>
              <a:rPr lang="fr-FR" altLang="fr-FR"/>
              <a:t>August 2023</a:t>
            </a:r>
          </a:p>
        </p:txBody>
      </p:sp>
      <p:sp>
        <p:nvSpPr>
          <p:cNvPr id="3117" name="Rectangle 45">
            <a:extLst>
              <a:ext uri="{FF2B5EF4-FFF2-40B4-BE49-F238E27FC236}">
                <a16:creationId xmlns:a16="http://schemas.microsoft.com/office/drawing/2014/main" id="{4EA7A2B1-43FB-89D6-12B7-F0BF59EB9B9C}"/>
              </a:ext>
            </a:extLst>
          </p:cNvPr>
          <p:cNvSpPr>
            <a:spLocks noGrp="1" noChangeArrowheads="1"/>
          </p:cNvSpPr>
          <p:nvPr>
            <p:ph type="ftr" sz="quarter" idx="3"/>
          </p:nvPr>
        </p:nvSpPr>
        <p:spPr bwMode="auto">
          <a:xfrm>
            <a:off x="3384550" y="6248400"/>
            <a:ext cx="31369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i="0" u="none">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defRPr>
            </a:lvl1pPr>
          </a:lstStyle>
          <a:p>
            <a:pPr>
              <a:defRPr/>
            </a:pPr>
            <a:r>
              <a:rPr lang="fr-FR" altLang="fr-FR"/>
              <a:t>TIPP School </a:t>
            </a:r>
          </a:p>
        </p:txBody>
      </p:sp>
      <p:sp>
        <p:nvSpPr>
          <p:cNvPr id="3118" name="Rectangle 46">
            <a:extLst>
              <a:ext uri="{FF2B5EF4-FFF2-40B4-BE49-F238E27FC236}">
                <a16:creationId xmlns:a16="http://schemas.microsoft.com/office/drawing/2014/main" id="{3354DA36-5690-F665-7ED1-C1C766982930}"/>
              </a:ext>
            </a:extLst>
          </p:cNvPr>
          <p:cNvSpPr>
            <a:spLocks noGrp="1" noChangeArrowheads="1"/>
          </p:cNvSpPr>
          <p:nvPr>
            <p:ph type="sldNum" sz="quarter" idx="4"/>
          </p:nvPr>
        </p:nvSpPr>
        <p:spPr bwMode="auto">
          <a:xfrm>
            <a:off x="7099300" y="6243638"/>
            <a:ext cx="23114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i="0" u="none">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defRPr>
            </a:lvl1pPr>
          </a:lstStyle>
          <a:p>
            <a:pPr>
              <a:defRPr/>
            </a:pPr>
            <a:fld id="{FDD6C7A6-2031-7A4D-9830-A2B7E3F1FAD1}" type="slidenum">
              <a:rPr lang="fr-FR" altLang="fr-FR"/>
              <a:pPr>
                <a:defRPr/>
              </a:pPr>
              <a:t>‹N°›</a:t>
            </a:fld>
            <a:endParaRPr lang="fr-FR" altLang="fr-FR"/>
          </a:p>
        </p:txBody>
      </p:sp>
    </p:spTree>
    <p:extLst>
      <p:ext uri="{BB962C8B-B14F-4D97-AF65-F5344CB8AC3E}">
        <p14:creationId xmlns:p14="http://schemas.microsoft.com/office/powerpoint/2010/main" val="1179808616"/>
      </p:ext>
    </p:extLst>
  </p:cSld>
  <p:clrMap bg1="dk2" tx1="lt1" bg2="dk1" tx2="lt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 id="2147484131" r:id="rId12"/>
    <p:sldLayoutId id="2147484132" r:id="rId13"/>
  </p:sldLayoutIdLst>
  <p:hf hdr="0"/>
  <p:txStyles>
    <p:titleStyle>
      <a:lvl1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mj-lt"/>
          <a:ea typeface="ＭＳ Ｐゴシック" panose="020B0600070205080204" pitchFamily="34" charset="-128"/>
          <a:cs typeface="ＭＳ Ｐゴシック" charset="0"/>
        </a:defRPr>
      </a:lvl1pPr>
      <a:lvl2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panose="020B0600070205080204" pitchFamily="34" charset="-128"/>
          <a:cs typeface="ＭＳ Ｐゴシック" charset="0"/>
        </a:defRPr>
      </a:lvl2pPr>
      <a:lvl3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panose="020B0600070205080204" pitchFamily="34" charset="-128"/>
          <a:cs typeface="ＭＳ Ｐゴシック" charset="0"/>
        </a:defRPr>
      </a:lvl3pPr>
      <a:lvl4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panose="020B0600070205080204" pitchFamily="34" charset="-128"/>
          <a:cs typeface="ＭＳ Ｐゴシック" charset="0"/>
        </a:defRPr>
      </a:lvl4pPr>
      <a:lvl5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panose="020B0600070205080204" pitchFamily="34" charset="-128"/>
          <a:cs typeface="ＭＳ Ｐゴシック" charset="0"/>
        </a:defRPr>
      </a:lvl5pPr>
      <a:lvl6pPr marL="457200"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6pPr>
      <a:lvl7pPr marL="914400"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7pPr>
      <a:lvl8pPr marL="1371600"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8pPr>
      <a:lvl9pPr marL="1828800"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5"/>
        </a:buBlip>
        <a:defRPr sz="3200">
          <a:solidFill>
            <a:schemeClr val="tx1"/>
          </a:solidFill>
          <a:effectLst>
            <a:outerShdw blurRad="38100" dist="38100" dir="2700000" algn="tl">
              <a:srgbClr val="000000"/>
            </a:outerShdw>
          </a:effectLst>
          <a:latin typeface="+mn-lt"/>
          <a:ea typeface="ＭＳ Ｐゴシック"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anose="020B0600070205080204" pitchFamily="34"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6"/>
        </a:buBlip>
        <a:defRPr sz="2400">
          <a:solidFill>
            <a:schemeClr val="tx1"/>
          </a:solidFill>
          <a:effectLst>
            <a:outerShdw blurRad="38100" dist="38100" dir="2700000" algn="tl">
              <a:srgbClr val="000000"/>
            </a:outerShdw>
          </a:effectLst>
          <a:latin typeface="+mn-lt"/>
          <a:ea typeface="ＭＳ Ｐゴシック"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anose="020B0600070205080204" pitchFamily="34" charset="-128"/>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ea typeface="ＭＳ Ｐゴシック" panose="020B0600070205080204" pitchFamily="34" charset="-128"/>
        </a:defRPr>
      </a:lvl5pPr>
      <a:lvl6pPr marL="2514600" indent="-228600" algn="l" rtl="0" fontAlgn="base">
        <a:spcBef>
          <a:spcPct val="20000"/>
        </a:spcBef>
        <a:spcAft>
          <a:spcPct val="0"/>
        </a:spcAft>
        <a:buClr>
          <a:schemeClr val="folHlink"/>
        </a:buClr>
        <a:buSzPct val="90000"/>
        <a:buFont typeface="Wingdings" charset="0"/>
        <a:buBlip>
          <a:blip r:embed="rId17"/>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7"/>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7"/>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7"/>
        </a:buBlip>
        <a:defRPr sz="2000">
          <a:solidFill>
            <a:schemeClr val="tx1"/>
          </a:solidFill>
          <a:effectLst>
            <a:outerShdw blurRad="38100" dist="38100" dir="2700000" algn="tl">
              <a:srgbClr val="000000"/>
            </a:outerShdw>
          </a:effectLst>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93186" name="Group 2">
            <a:extLst>
              <a:ext uri="{FF2B5EF4-FFF2-40B4-BE49-F238E27FC236}">
                <a16:creationId xmlns:a16="http://schemas.microsoft.com/office/drawing/2014/main" id="{6A436947-0CB6-537A-CD5D-6BC796CD9FFA}"/>
              </a:ext>
            </a:extLst>
          </p:cNvPr>
          <p:cNvGrpSpPr>
            <a:grpSpLocks/>
          </p:cNvGrpSpPr>
          <p:nvPr/>
        </p:nvGrpSpPr>
        <p:grpSpPr bwMode="auto">
          <a:xfrm>
            <a:off x="0" y="188913"/>
            <a:ext cx="9906000" cy="6856412"/>
            <a:chOff x="0" y="0"/>
            <a:chExt cx="5760" cy="4319"/>
          </a:xfrm>
        </p:grpSpPr>
        <p:sp>
          <p:nvSpPr>
            <p:cNvPr id="93187" name="Freeform 3">
              <a:extLst>
                <a:ext uri="{FF2B5EF4-FFF2-40B4-BE49-F238E27FC236}">
                  <a16:creationId xmlns:a16="http://schemas.microsoft.com/office/drawing/2014/main" id="{121A0E3E-C224-74E1-FD39-28D4A940DD73}"/>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fr-FR"/>
            </a:p>
          </p:txBody>
        </p:sp>
        <p:sp>
          <p:nvSpPr>
            <p:cNvPr id="93188" name="Freeform 4">
              <a:extLst>
                <a:ext uri="{FF2B5EF4-FFF2-40B4-BE49-F238E27FC236}">
                  <a16:creationId xmlns:a16="http://schemas.microsoft.com/office/drawing/2014/main" id="{53ED5719-1DFA-BADE-A929-397E254F48CF}"/>
                </a:ext>
              </a:extLst>
            </p:cNvPr>
            <p:cNvSpPr>
              <a:spLocks/>
            </p:cNvSpPr>
            <p:nvPr/>
          </p:nvSpPr>
          <p:spPr bwMode="hidden">
            <a:xfrm>
              <a:off x="149" y="0"/>
              <a:ext cx="5610"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fr-FR"/>
            </a:p>
          </p:txBody>
        </p:sp>
        <p:sp>
          <p:nvSpPr>
            <p:cNvPr id="93189" name="Freeform 5">
              <a:extLst>
                <a:ext uri="{FF2B5EF4-FFF2-40B4-BE49-F238E27FC236}">
                  <a16:creationId xmlns:a16="http://schemas.microsoft.com/office/drawing/2014/main" id="{F6EE5D7B-3113-1811-1145-5A5510999D63}"/>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fr-FR"/>
            </a:p>
          </p:txBody>
        </p:sp>
        <p:sp>
          <p:nvSpPr>
            <p:cNvPr id="93195" name="Freeform 6">
              <a:extLst>
                <a:ext uri="{FF2B5EF4-FFF2-40B4-BE49-F238E27FC236}">
                  <a16:creationId xmlns:a16="http://schemas.microsoft.com/office/drawing/2014/main" id="{C9850A82-E6F0-CCFF-7A84-E88E81C12813}"/>
                </a:ext>
              </a:extLst>
            </p:cNvPr>
            <p:cNvSpPr>
              <a:spLocks/>
            </p:cNvSpPr>
            <p:nvPr/>
          </p:nvSpPr>
          <p:spPr bwMode="hidden">
            <a:xfrm>
              <a:off x="4038" y="3577"/>
              <a:ext cx="1720" cy="65"/>
            </a:xfrm>
            <a:custGeom>
              <a:avLst/>
              <a:gdLst>
                <a:gd name="T0" fmla="*/ 1664 w 1722"/>
                <a:gd name="T1" fmla="*/ 37 h 66"/>
                <a:gd name="T2" fmla="*/ 1664 w 1722"/>
                <a:gd name="T3" fmla="*/ 33 h 66"/>
                <a:gd name="T4" fmla="*/ 0 w 1722"/>
                <a:gd name="T5" fmla="*/ 0 h 66"/>
                <a:gd name="T6" fmla="*/ 0 w 1722"/>
                <a:gd name="T7" fmla="*/ 33 h 66"/>
                <a:gd name="T8" fmla="*/ 1664 w 1722"/>
                <a:gd name="T9" fmla="*/ 37 h 66"/>
                <a:gd name="T10" fmla="*/ 1664 w 1722"/>
                <a:gd name="T11" fmla="*/ 3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91" name="Freeform 7">
              <a:extLst>
                <a:ext uri="{FF2B5EF4-FFF2-40B4-BE49-F238E27FC236}">
                  <a16:creationId xmlns:a16="http://schemas.microsoft.com/office/drawing/2014/main" id="{8F25A30A-2C37-1BB8-2F48-2E1DA3EE25E6}"/>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fr-FR"/>
            </a:p>
          </p:txBody>
        </p:sp>
        <p:sp>
          <p:nvSpPr>
            <p:cNvPr id="93197" name="Freeform 8">
              <a:extLst>
                <a:ext uri="{FF2B5EF4-FFF2-40B4-BE49-F238E27FC236}">
                  <a16:creationId xmlns:a16="http://schemas.microsoft.com/office/drawing/2014/main" id="{6174062F-7D7F-DC5F-2E42-655CA65CAB59}"/>
                </a:ext>
              </a:extLst>
            </p:cNvPr>
            <p:cNvSpPr>
              <a:spLocks/>
            </p:cNvSpPr>
            <p:nvPr/>
          </p:nvSpPr>
          <p:spPr bwMode="hidden">
            <a:xfrm>
              <a:off x="4784" y="3702"/>
              <a:ext cx="974" cy="101"/>
            </a:xfrm>
            <a:custGeom>
              <a:avLst/>
              <a:gdLst>
                <a:gd name="T0" fmla="*/ 946 w 975"/>
                <a:gd name="T1" fmla="*/ 48 h 101"/>
                <a:gd name="T2" fmla="*/ 946 w 975"/>
                <a:gd name="T3" fmla="*/ 0 h 101"/>
                <a:gd name="T4" fmla="*/ 0 w 975"/>
                <a:gd name="T5" fmla="*/ 24 h 101"/>
                <a:gd name="T6" fmla="*/ 0 w 975"/>
                <a:gd name="T7" fmla="*/ 101 h 101"/>
                <a:gd name="T8" fmla="*/ 946 w 975"/>
                <a:gd name="T9" fmla="*/ 48 h 101"/>
                <a:gd name="T10" fmla="*/ 94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98" name="Freeform 9">
              <a:extLst>
                <a:ext uri="{FF2B5EF4-FFF2-40B4-BE49-F238E27FC236}">
                  <a16:creationId xmlns:a16="http://schemas.microsoft.com/office/drawing/2014/main" id="{BE22E6F9-F7F9-E8A2-A58A-F4D38403C473}"/>
                </a:ext>
              </a:extLst>
            </p:cNvPr>
            <p:cNvSpPr>
              <a:spLocks/>
            </p:cNvSpPr>
            <p:nvPr/>
          </p:nvSpPr>
          <p:spPr bwMode="hidden">
            <a:xfrm>
              <a:off x="3619" y="3815"/>
              <a:ext cx="2139" cy="198"/>
            </a:xfrm>
            <a:custGeom>
              <a:avLst/>
              <a:gdLst>
                <a:gd name="T0" fmla="*/ 2083 w 2141"/>
                <a:gd name="T1" fmla="*/ 0 h 198"/>
                <a:gd name="T2" fmla="*/ 0 w 2141"/>
                <a:gd name="T3" fmla="*/ 156 h 198"/>
                <a:gd name="T4" fmla="*/ 0 w 2141"/>
                <a:gd name="T5" fmla="*/ 198 h 198"/>
                <a:gd name="T6" fmla="*/ 2083 w 2141"/>
                <a:gd name="T7" fmla="*/ 0 h 198"/>
                <a:gd name="T8" fmla="*/ 208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94" name="Freeform 10">
              <a:extLst>
                <a:ext uri="{FF2B5EF4-FFF2-40B4-BE49-F238E27FC236}">
                  <a16:creationId xmlns:a16="http://schemas.microsoft.com/office/drawing/2014/main" id="{C54955DA-3370-0E02-24D0-49DDE47CAB74}"/>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fr-FR"/>
            </a:p>
          </p:txBody>
        </p:sp>
        <p:sp>
          <p:nvSpPr>
            <p:cNvPr id="93200" name="Freeform 11">
              <a:extLst>
                <a:ext uri="{FF2B5EF4-FFF2-40B4-BE49-F238E27FC236}">
                  <a16:creationId xmlns:a16="http://schemas.microsoft.com/office/drawing/2014/main" id="{74B3486C-00E9-64FC-FB4C-9087D15CA7F0}"/>
                </a:ext>
              </a:extLst>
            </p:cNvPr>
            <p:cNvSpPr>
              <a:spLocks/>
            </p:cNvSpPr>
            <p:nvPr/>
          </p:nvSpPr>
          <p:spPr bwMode="hidden">
            <a:xfrm>
              <a:off x="2097" y="4043"/>
              <a:ext cx="2514" cy="276"/>
            </a:xfrm>
            <a:custGeom>
              <a:avLst/>
              <a:gdLst>
                <a:gd name="T0" fmla="*/ 2095 w 2517"/>
                <a:gd name="T1" fmla="*/ 276 h 276"/>
                <a:gd name="T2" fmla="*/ 2430 w 2517"/>
                <a:gd name="T3" fmla="*/ 204 h 276"/>
                <a:gd name="T4" fmla="*/ 2173 w 2517"/>
                <a:gd name="T5" fmla="*/ 0 h 276"/>
                <a:gd name="T6" fmla="*/ 0 w 2517"/>
                <a:gd name="T7" fmla="*/ 276 h 276"/>
                <a:gd name="T8" fmla="*/ 2095 w 2517"/>
                <a:gd name="T9" fmla="*/ 276 h 276"/>
                <a:gd name="T10" fmla="*/ 209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96" name="Freeform 12">
              <a:extLst>
                <a:ext uri="{FF2B5EF4-FFF2-40B4-BE49-F238E27FC236}">
                  <a16:creationId xmlns:a16="http://schemas.microsoft.com/office/drawing/2014/main" id="{3CFB8B46-A367-C471-8B6F-01EC919B12B9}"/>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fr-FR"/>
            </a:p>
          </p:txBody>
        </p:sp>
        <p:sp>
          <p:nvSpPr>
            <p:cNvPr id="93202" name="Freeform 13">
              <a:extLst>
                <a:ext uri="{FF2B5EF4-FFF2-40B4-BE49-F238E27FC236}">
                  <a16:creationId xmlns:a16="http://schemas.microsoft.com/office/drawing/2014/main" id="{89061561-060D-E4D5-AAAE-97D3844E3538}"/>
                </a:ext>
              </a:extLst>
            </p:cNvPr>
            <p:cNvSpPr>
              <a:spLocks/>
            </p:cNvSpPr>
            <p:nvPr/>
          </p:nvSpPr>
          <p:spPr bwMode="hidden">
            <a:xfrm>
              <a:off x="5030" y="3151"/>
              <a:ext cx="728" cy="240"/>
            </a:xfrm>
            <a:custGeom>
              <a:avLst/>
              <a:gdLst>
                <a:gd name="T0" fmla="*/ 700 w 729"/>
                <a:gd name="T1" fmla="*/ 240 h 240"/>
                <a:gd name="T2" fmla="*/ 0 w 729"/>
                <a:gd name="T3" fmla="*/ 0 h 240"/>
                <a:gd name="T4" fmla="*/ 0 w 729"/>
                <a:gd name="T5" fmla="*/ 6 h 240"/>
                <a:gd name="T6" fmla="*/ 700 w 729"/>
                <a:gd name="T7" fmla="*/ 240 h 240"/>
                <a:gd name="T8" fmla="*/ 70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Freeform 14">
              <a:extLst>
                <a:ext uri="{FF2B5EF4-FFF2-40B4-BE49-F238E27FC236}">
                  <a16:creationId xmlns:a16="http://schemas.microsoft.com/office/drawing/2014/main" id="{7A00A427-E49D-6FCA-E649-4131E3F14C0A}"/>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fr-FR"/>
            </a:p>
          </p:txBody>
        </p:sp>
        <p:sp>
          <p:nvSpPr>
            <p:cNvPr id="93204" name="Freeform 15">
              <a:extLst>
                <a:ext uri="{FF2B5EF4-FFF2-40B4-BE49-F238E27FC236}">
                  <a16:creationId xmlns:a16="http://schemas.microsoft.com/office/drawing/2014/main" id="{F6F59C4C-AE05-74E6-89E3-E96309EFC21D}"/>
                </a:ext>
              </a:extLst>
            </p:cNvPr>
            <p:cNvSpPr>
              <a:spLocks/>
            </p:cNvSpPr>
            <p:nvPr/>
          </p:nvSpPr>
          <p:spPr bwMode="hidden">
            <a:xfrm>
              <a:off x="5030" y="3049"/>
              <a:ext cx="728" cy="318"/>
            </a:xfrm>
            <a:custGeom>
              <a:avLst/>
              <a:gdLst>
                <a:gd name="T0" fmla="*/ 700 w 729"/>
                <a:gd name="T1" fmla="*/ 318 h 318"/>
                <a:gd name="T2" fmla="*/ 700 w 729"/>
                <a:gd name="T3" fmla="*/ 312 h 318"/>
                <a:gd name="T4" fmla="*/ 0 w 729"/>
                <a:gd name="T5" fmla="*/ 0 h 318"/>
                <a:gd name="T6" fmla="*/ 0 w 729"/>
                <a:gd name="T7" fmla="*/ 54 h 318"/>
                <a:gd name="T8" fmla="*/ 700 w 729"/>
                <a:gd name="T9" fmla="*/ 318 h 318"/>
                <a:gd name="T10" fmla="*/ 70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 name="Freeform 16">
              <a:extLst>
                <a:ext uri="{FF2B5EF4-FFF2-40B4-BE49-F238E27FC236}">
                  <a16:creationId xmlns:a16="http://schemas.microsoft.com/office/drawing/2014/main" id="{9154CD85-2A7D-3944-840D-03012B330DCC}"/>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fr-FR"/>
            </a:p>
          </p:txBody>
        </p:sp>
        <p:sp>
          <p:nvSpPr>
            <p:cNvPr id="93201" name="Freeform 17">
              <a:extLst>
                <a:ext uri="{FF2B5EF4-FFF2-40B4-BE49-F238E27FC236}">
                  <a16:creationId xmlns:a16="http://schemas.microsoft.com/office/drawing/2014/main" id="{C7C63257-F303-F29A-2FFE-7DD532E5E0E1}"/>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fr-FR"/>
            </a:p>
          </p:txBody>
        </p:sp>
        <p:sp>
          <p:nvSpPr>
            <p:cNvPr id="4" name="Freeform 18">
              <a:extLst>
                <a:ext uri="{FF2B5EF4-FFF2-40B4-BE49-F238E27FC236}">
                  <a16:creationId xmlns:a16="http://schemas.microsoft.com/office/drawing/2014/main" id="{61AC7958-B0BD-F89E-7228-33F364DE1C6C}"/>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fr-FR"/>
            </a:p>
          </p:txBody>
        </p:sp>
        <p:sp>
          <p:nvSpPr>
            <p:cNvPr id="93208" name="Freeform 19">
              <a:extLst>
                <a:ext uri="{FF2B5EF4-FFF2-40B4-BE49-F238E27FC236}">
                  <a16:creationId xmlns:a16="http://schemas.microsoft.com/office/drawing/2014/main" id="{B0560927-54E0-C5D9-DC8E-EA94A75E5D13}"/>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 name="Freeform 20">
              <a:extLst>
                <a:ext uri="{FF2B5EF4-FFF2-40B4-BE49-F238E27FC236}">
                  <a16:creationId xmlns:a16="http://schemas.microsoft.com/office/drawing/2014/main" id="{AA9425FA-C1F0-9EE4-C146-3E3D68B514EA}"/>
                </a:ext>
              </a:extLst>
            </p:cNvPr>
            <p:cNvSpPr>
              <a:spLocks/>
            </p:cNvSpPr>
            <p:nvPr/>
          </p:nvSpPr>
          <p:spPr bwMode="hidden">
            <a:xfrm>
              <a:off x="2454" y="0"/>
              <a:ext cx="3114"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fr-FR"/>
            </a:p>
          </p:txBody>
        </p:sp>
        <p:sp>
          <p:nvSpPr>
            <p:cNvPr id="93210" name="Freeform 21">
              <a:extLst>
                <a:ext uri="{FF2B5EF4-FFF2-40B4-BE49-F238E27FC236}">
                  <a16:creationId xmlns:a16="http://schemas.microsoft.com/office/drawing/2014/main" id="{20CD07DB-BD12-85BE-E6A7-8F66B5FE90C6}"/>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06" name="Freeform 22">
              <a:extLst>
                <a:ext uri="{FF2B5EF4-FFF2-40B4-BE49-F238E27FC236}">
                  <a16:creationId xmlns:a16="http://schemas.microsoft.com/office/drawing/2014/main" id="{6401FC4D-2539-528C-3CA0-C45E73A8EDB2}"/>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fr-FR"/>
            </a:p>
          </p:txBody>
        </p:sp>
        <p:sp>
          <p:nvSpPr>
            <p:cNvPr id="93207" name="Freeform 23">
              <a:extLst>
                <a:ext uri="{FF2B5EF4-FFF2-40B4-BE49-F238E27FC236}">
                  <a16:creationId xmlns:a16="http://schemas.microsoft.com/office/drawing/2014/main" id="{509FF837-9F34-3813-5B13-3191322A6082}"/>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fr-FR"/>
            </a:p>
          </p:txBody>
        </p:sp>
        <p:sp>
          <p:nvSpPr>
            <p:cNvPr id="6" name="Freeform 24">
              <a:extLst>
                <a:ext uri="{FF2B5EF4-FFF2-40B4-BE49-F238E27FC236}">
                  <a16:creationId xmlns:a16="http://schemas.microsoft.com/office/drawing/2014/main" id="{923B0297-D3D7-43F2-54A2-BE915294CB45}"/>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fr-FR"/>
            </a:p>
          </p:txBody>
        </p:sp>
        <p:sp>
          <p:nvSpPr>
            <p:cNvPr id="93214" name="Freeform 25">
              <a:extLst>
                <a:ext uri="{FF2B5EF4-FFF2-40B4-BE49-F238E27FC236}">
                  <a16:creationId xmlns:a16="http://schemas.microsoft.com/office/drawing/2014/main" id="{94BA6272-0445-D727-4332-6021BE754BE3}"/>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26">
              <a:extLst>
                <a:ext uri="{FF2B5EF4-FFF2-40B4-BE49-F238E27FC236}">
                  <a16:creationId xmlns:a16="http://schemas.microsoft.com/office/drawing/2014/main" id="{BAC9EBCC-89FC-91BF-9826-2AD5CF9F6777}"/>
                </a:ext>
              </a:extLst>
            </p:cNvPr>
            <p:cNvSpPr>
              <a:spLocks/>
            </p:cNvSpPr>
            <p:nvPr/>
          </p:nvSpPr>
          <p:spPr bwMode="hidden">
            <a:xfrm>
              <a:off x="5107" y="0"/>
              <a:ext cx="570"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fr-FR"/>
            </a:p>
          </p:txBody>
        </p:sp>
        <p:sp>
          <p:nvSpPr>
            <p:cNvPr id="93211" name="Freeform 27">
              <a:extLst>
                <a:ext uri="{FF2B5EF4-FFF2-40B4-BE49-F238E27FC236}">
                  <a16:creationId xmlns:a16="http://schemas.microsoft.com/office/drawing/2014/main" id="{764D2AA9-DAB2-E04B-A82B-F067ED631385}"/>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fr-FR"/>
            </a:p>
          </p:txBody>
        </p:sp>
        <p:sp>
          <p:nvSpPr>
            <p:cNvPr id="93217" name="Freeform 28">
              <a:extLst>
                <a:ext uri="{FF2B5EF4-FFF2-40B4-BE49-F238E27FC236}">
                  <a16:creationId xmlns:a16="http://schemas.microsoft.com/office/drawing/2014/main" id="{9749C7CC-1C82-86EF-530D-0A1376EA51A5}"/>
                </a:ext>
              </a:extLst>
            </p:cNvPr>
            <p:cNvSpPr>
              <a:spLocks/>
            </p:cNvSpPr>
            <p:nvPr/>
          </p:nvSpPr>
          <p:spPr bwMode="hidden">
            <a:xfrm>
              <a:off x="5698" y="653"/>
              <a:ext cx="60" cy="311"/>
            </a:xfrm>
            <a:custGeom>
              <a:avLst/>
              <a:gdLst>
                <a:gd name="T0" fmla="*/ 0 w 60"/>
                <a:gd name="T1" fmla="*/ 144 h 312"/>
                <a:gd name="T2" fmla="*/ 60 w 60"/>
                <a:gd name="T3" fmla="*/ 28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13" name="Freeform 29">
              <a:extLst>
                <a:ext uri="{FF2B5EF4-FFF2-40B4-BE49-F238E27FC236}">
                  <a16:creationId xmlns:a16="http://schemas.microsoft.com/office/drawing/2014/main" id="{43F536A9-EB0D-CF32-D5AB-446CEE4991E2}"/>
                </a:ext>
              </a:extLst>
            </p:cNvPr>
            <p:cNvSpPr>
              <a:spLocks/>
            </p:cNvSpPr>
            <p:nvPr/>
          </p:nvSpPr>
          <p:spPr bwMode="hidden">
            <a:xfrm>
              <a:off x="2" y="1601"/>
              <a:ext cx="5754"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fr-FR"/>
            </a:p>
          </p:txBody>
        </p:sp>
        <p:sp>
          <p:nvSpPr>
            <p:cNvPr id="93219" name="Freeform 30">
              <a:extLst>
                <a:ext uri="{FF2B5EF4-FFF2-40B4-BE49-F238E27FC236}">
                  <a16:creationId xmlns:a16="http://schemas.microsoft.com/office/drawing/2014/main" id="{F20B341A-E7B4-E37D-B5AA-D1D0D7834B71}"/>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15" name="Freeform 31">
              <a:extLst>
                <a:ext uri="{FF2B5EF4-FFF2-40B4-BE49-F238E27FC236}">
                  <a16:creationId xmlns:a16="http://schemas.microsoft.com/office/drawing/2014/main" id="{BDF24C36-F64B-0A52-F020-C8F37F67A311}"/>
                </a:ext>
              </a:extLst>
            </p:cNvPr>
            <p:cNvSpPr>
              <a:spLocks/>
            </p:cNvSpPr>
            <p:nvPr/>
          </p:nvSpPr>
          <p:spPr bwMode="hidden">
            <a:xfrm>
              <a:off x="2" y="2152"/>
              <a:ext cx="5754"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fr-FR"/>
            </a:p>
          </p:txBody>
        </p:sp>
        <p:sp>
          <p:nvSpPr>
            <p:cNvPr id="93216" name="Freeform 32">
              <a:extLst>
                <a:ext uri="{FF2B5EF4-FFF2-40B4-BE49-F238E27FC236}">
                  <a16:creationId xmlns:a16="http://schemas.microsoft.com/office/drawing/2014/main" id="{090FF595-840A-7D70-9A11-ACCF747C39BF}"/>
                </a:ext>
              </a:extLst>
            </p:cNvPr>
            <p:cNvSpPr>
              <a:spLocks/>
            </p:cNvSpPr>
            <p:nvPr/>
          </p:nvSpPr>
          <p:spPr bwMode="hidden">
            <a:xfrm>
              <a:off x="2" y="3177"/>
              <a:ext cx="5754"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fr-FR"/>
            </a:p>
          </p:txBody>
        </p:sp>
        <p:sp>
          <p:nvSpPr>
            <p:cNvPr id="8" name="Freeform 33">
              <a:extLst>
                <a:ext uri="{FF2B5EF4-FFF2-40B4-BE49-F238E27FC236}">
                  <a16:creationId xmlns:a16="http://schemas.microsoft.com/office/drawing/2014/main" id="{A4ADF9AD-9640-87F2-9953-4326155996CF}"/>
                </a:ext>
              </a:extLst>
            </p:cNvPr>
            <p:cNvSpPr>
              <a:spLocks/>
            </p:cNvSpPr>
            <p:nvPr/>
          </p:nvSpPr>
          <p:spPr bwMode="hidden">
            <a:xfrm>
              <a:off x="1297" y="0"/>
              <a:ext cx="4458"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fr-FR"/>
            </a:p>
          </p:txBody>
        </p:sp>
        <p:sp>
          <p:nvSpPr>
            <p:cNvPr id="93218" name="Freeform 34">
              <a:extLst>
                <a:ext uri="{FF2B5EF4-FFF2-40B4-BE49-F238E27FC236}">
                  <a16:creationId xmlns:a16="http://schemas.microsoft.com/office/drawing/2014/main" id="{A65EBA2A-E3F7-89FE-1524-8FDAFC5E606F}"/>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fr-FR"/>
            </a:p>
          </p:txBody>
        </p:sp>
        <p:sp>
          <p:nvSpPr>
            <p:cNvPr id="9" name="Freeform 35">
              <a:extLst>
                <a:ext uri="{FF2B5EF4-FFF2-40B4-BE49-F238E27FC236}">
                  <a16:creationId xmlns:a16="http://schemas.microsoft.com/office/drawing/2014/main" id="{DEBA5292-A06A-7192-239B-E63D88C5614D}"/>
                </a:ext>
              </a:extLst>
            </p:cNvPr>
            <p:cNvSpPr>
              <a:spLocks/>
            </p:cNvSpPr>
            <p:nvPr/>
          </p:nvSpPr>
          <p:spPr bwMode="hidden">
            <a:xfrm>
              <a:off x="3950" y="0"/>
              <a:ext cx="1806"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fr-FR"/>
            </a:p>
          </p:txBody>
        </p:sp>
        <p:sp>
          <p:nvSpPr>
            <p:cNvPr id="93220" name="Freeform 36">
              <a:extLst>
                <a:ext uri="{FF2B5EF4-FFF2-40B4-BE49-F238E27FC236}">
                  <a16:creationId xmlns:a16="http://schemas.microsoft.com/office/drawing/2014/main" id="{D2B704DC-745D-CAEB-8691-681F0BECF328}"/>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fr-FR"/>
            </a:p>
          </p:txBody>
        </p:sp>
        <p:sp>
          <p:nvSpPr>
            <p:cNvPr id="93221" name="Freeform 37">
              <a:extLst>
                <a:ext uri="{FF2B5EF4-FFF2-40B4-BE49-F238E27FC236}">
                  <a16:creationId xmlns:a16="http://schemas.microsoft.com/office/drawing/2014/main" id="{05532C24-0DDD-DC15-98DA-66CD04CC21A2}"/>
                </a:ext>
              </a:extLst>
            </p:cNvPr>
            <p:cNvSpPr>
              <a:spLocks/>
            </p:cNvSpPr>
            <p:nvPr/>
          </p:nvSpPr>
          <p:spPr bwMode="hidden">
            <a:xfrm>
              <a:off x="4694" y="0"/>
              <a:ext cx="1062"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fr-FR"/>
            </a:p>
          </p:txBody>
        </p:sp>
        <p:sp>
          <p:nvSpPr>
            <p:cNvPr id="93222" name="Freeform 38">
              <a:extLst>
                <a:ext uri="{FF2B5EF4-FFF2-40B4-BE49-F238E27FC236}">
                  <a16:creationId xmlns:a16="http://schemas.microsoft.com/office/drawing/2014/main" id="{E1E8E282-3953-E262-6169-A3AA547D4F77}"/>
                </a:ext>
              </a:extLst>
            </p:cNvPr>
            <p:cNvSpPr>
              <a:spLocks/>
            </p:cNvSpPr>
            <p:nvPr/>
          </p:nvSpPr>
          <p:spPr bwMode="hidden">
            <a:xfrm>
              <a:off x="4981" y="0"/>
              <a:ext cx="774"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fr-FR"/>
            </a:p>
          </p:txBody>
        </p:sp>
        <p:grpSp>
          <p:nvGrpSpPr>
            <p:cNvPr id="10" name="Group 39">
              <a:extLst>
                <a:ext uri="{FF2B5EF4-FFF2-40B4-BE49-F238E27FC236}">
                  <a16:creationId xmlns:a16="http://schemas.microsoft.com/office/drawing/2014/main" id="{A97B9287-593F-C289-B200-E03157F02079}"/>
                </a:ext>
              </a:extLst>
            </p:cNvPr>
            <p:cNvGrpSpPr>
              <a:grpSpLocks/>
            </p:cNvGrpSpPr>
            <p:nvPr userDrawn="1"/>
          </p:nvGrpSpPr>
          <p:grpSpPr bwMode="auto">
            <a:xfrm>
              <a:off x="0" y="1632"/>
              <a:ext cx="5758" cy="1858"/>
              <a:chOff x="0" y="1632"/>
              <a:chExt cx="5758" cy="1858"/>
            </a:xfrm>
          </p:grpSpPr>
          <p:sp>
            <p:nvSpPr>
              <p:cNvPr id="93224" name="Freeform 40">
                <a:extLst>
                  <a:ext uri="{FF2B5EF4-FFF2-40B4-BE49-F238E27FC236}">
                    <a16:creationId xmlns:a16="http://schemas.microsoft.com/office/drawing/2014/main" id="{B0B4E97A-7244-01B3-1DDF-6B249D97362F}"/>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fr-FR"/>
              </a:p>
            </p:txBody>
          </p:sp>
          <p:sp>
            <p:nvSpPr>
              <p:cNvPr id="93225" name="Freeform 41">
                <a:extLst>
                  <a:ext uri="{FF2B5EF4-FFF2-40B4-BE49-F238E27FC236}">
                    <a16:creationId xmlns:a16="http://schemas.microsoft.com/office/drawing/2014/main" id="{6977A360-6BCD-DAB0-D656-AD42F8966B1B}"/>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fr-FR"/>
              </a:p>
            </p:txBody>
          </p:sp>
        </p:grpSp>
      </p:grpSp>
      <p:sp>
        <p:nvSpPr>
          <p:cNvPr id="93226" name="Rectangle 42">
            <a:extLst>
              <a:ext uri="{FF2B5EF4-FFF2-40B4-BE49-F238E27FC236}">
                <a16:creationId xmlns:a16="http://schemas.microsoft.com/office/drawing/2014/main" id="{D9E1DFD4-61C8-4A5D-2D6C-E5075A060755}"/>
              </a:ext>
            </a:extLst>
          </p:cNvPr>
          <p:cNvSpPr>
            <a:spLocks noGrp="1" noChangeArrowheads="1"/>
          </p:cNvSpPr>
          <p:nvPr>
            <p:ph type="title"/>
          </p:nvPr>
        </p:nvSpPr>
        <p:spPr bwMode="auto">
          <a:xfrm>
            <a:off x="415925" y="0"/>
            <a:ext cx="8137525" cy="1196975"/>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93227" name="Rectangle 43">
            <a:extLst>
              <a:ext uri="{FF2B5EF4-FFF2-40B4-BE49-F238E27FC236}">
                <a16:creationId xmlns:a16="http://schemas.microsoft.com/office/drawing/2014/main" id="{3C0E74F3-1314-5E49-4351-E141AFB5A67F}"/>
              </a:ext>
            </a:extLst>
          </p:cNvPr>
          <p:cNvSpPr>
            <a:spLocks noGrp="1" noChangeArrowheads="1"/>
          </p:cNvSpPr>
          <p:nvPr>
            <p:ph type="body" idx="1"/>
          </p:nvPr>
        </p:nvSpPr>
        <p:spPr bwMode="auto">
          <a:xfrm>
            <a:off x="152400" y="1125538"/>
            <a:ext cx="7704138"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3228" name="Rectangle 44">
            <a:extLst>
              <a:ext uri="{FF2B5EF4-FFF2-40B4-BE49-F238E27FC236}">
                <a16:creationId xmlns:a16="http://schemas.microsoft.com/office/drawing/2014/main" id="{A6E37329-7703-EE31-4ED9-A1262C2FB4C5}"/>
              </a:ext>
            </a:extLst>
          </p:cNvPr>
          <p:cNvSpPr>
            <a:spLocks noGrp="1" noChangeArrowheads="1"/>
          </p:cNvSpPr>
          <p:nvPr>
            <p:ph type="dt" sz="half" idx="2"/>
          </p:nvPr>
        </p:nvSpPr>
        <p:spPr bwMode="auto">
          <a:xfrm>
            <a:off x="495300" y="6243638"/>
            <a:ext cx="23114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i="0">
                <a:effectLst>
                  <a:outerShdw blurRad="38100" dist="38100" dir="2700000" algn="tl">
                    <a:srgbClr val="000000"/>
                  </a:outerShdw>
                </a:effectLst>
                <a:latin typeface="Arial" charset="0"/>
                <a:ea typeface="ＭＳ Ｐゴシック" panose="020B0600070205080204" pitchFamily="34" charset="-128"/>
              </a:defRPr>
            </a:lvl1pPr>
          </a:lstStyle>
          <a:p>
            <a:pPr>
              <a:defRPr/>
            </a:pPr>
            <a:r>
              <a:rPr lang="fr-FR"/>
              <a:t>August 2023</a:t>
            </a:r>
          </a:p>
        </p:txBody>
      </p:sp>
      <p:sp>
        <p:nvSpPr>
          <p:cNvPr id="93229" name="Rectangle 45">
            <a:extLst>
              <a:ext uri="{FF2B5EF4-FFF2-40B4-BE49-F238E27FC236}">
                <a16:creationId xmlns:a16="http://schemas.microsoft.com/office/drawing/2014/main" id="{45E2A4FB-4C30-B133-0B53-F756F4F1DC7B}"/>
              </a:ext>
            </a:extLst>
          </p:cNvPr>
          <p:cNvSpPr>
            <a:spLocks noGrp="1" noChangeArrowheads="1"/>
          </p:cNvSpPr>
          <p:nvPr>
            <p:ph type="ftr" sz="quarter" idx="3"/>
          </p:nvPr>
        </p:nvSpPr>
        <p:spPr bwMode="auto">
          <a:xfrm>
            <a:off x="3384550" y="6248400"/>
            <a:ext cx="31369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i="0">
                <a:effectLst>
                  <a:outerShdw blurRad="38100" dist="38100" dir="2700000" algn="tl">
                    <a:srgbClr val="000000"/>
                  </a:outerShdw>
                </a:effectLst>
                <a:latin typeface="Arial" charset="0"/>
                <a:ea typeface="ＭＳ Ｐゴシック" panose="020B0600070205080204" pitchFamily="34" charset="-128"/>
              </a:defRPr>
            </a:lvl1pPr>
          </a:lstStyle>
          <a:p>
            <a:pPr>
              <a:defRPr/>
            </a:pPr>
            <a:r>
              <a:rPr lang="fr-FR"/>
              <a:t>TIPP School </a:t>
            </a:r>
          </a:p>
        </p:txBody>
      </p:sp>
      <p:sp>
        <p:nvSpPr>
          <p:cNvPr id="93230" name="Rectangle 46">
            <a:extLst>
              <a:ext uri="{FF2B5EF4-FFF2-40B4-BE49-F238E27FC236}">
                <a16:creationId xmlns:a16="http://schemas.microsoft.com/office/drawing/2014/main" id="{DC62835C-A7F1-DE64-7323-55C72CCE3EB3}"/>
              </a:ext>
            </a:extLst>
          </p:cNvPr>
          <p:cNvSpPr>
            <a:spLocks noGrp="1" noChangeArrowheads="1"/>
          </p:cNvSpPr>
          <p:nvPr>
            <p:ph type="sldNum" sz="quarter" idx="4"/>
          </p:nvPr>
        </p:nvSpPr>
        <p:spPr bwMode="auto">
          <a:xfrm>
            <a:off x="7099300" y="6243638"/>
            <a:ext cx="23114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i="0">
                <a:effectLst>
                  <a:outerShdw blurRad="38100" dist="38100" dir="2700000" algn="tl">
                    <a:srgbClr val="000000"/>
                  </a:outerShdw>
                </a:effectLst>
                <a:latin typeface="Arial" charset="0"/>
                <a:ea typeface="ＭＳ Ｐゴシック" panose="020B0600070205080204" pitchFamily="34" charset="-128"/>
              </a:defRPr>
            </a:lvl1pPr>
          </a:lstStyle>
          <a:p>
            <a:pPr>
              <a:defRPr/>
            </a:pPr>
            <a:fld id="{1DA3C1C9-EC9E-ED4F-8A3A-D4648E035B9C}" type="slidenum">
              <a:rPr lang="fr-FR"/>
              <a:pPr>
                <a:defRPr/>
              </a:pPr>
              <a:t>‹N°›</a:t>
            </a:fld>
            <a:endParaRPr lang="fr-FR"/>
          </a:p>
        </p:txBody>
      </p:sp>
    </p:spTree>
    <p:extLst>
      <p:ext uri="{BB962C8B-B14F-4D97-AF65-F5344CB8AC3E}">
        <p14:creationId xmlns:p14="http://schemas.microsoft.com/office/powerpoint/2010/main" val="3336114444"/>
      </p:ext>
    </p:extLst>
  </p:cSld>
  <p:clrMap bg1="dk2" tx1="lt1" bg2="dk1" tx2="lt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 id="2147484145" r:id="rId12"/>
  </p:sldLayoutIdLst>
  <p:hf hdr="0"/>
  <p:txStyles>
    <p:titleStyle>
      <a:lvl1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mj-lt"/>
          <a:ea typeface="ＭＳ Ｐゴシック" panose="020B0600070205080204" pitchFamily="34" charset="-128"/>
          <a:cs typeface="+mj-cs"/>
        </a:defRPr>
      </a:lvl1pPr>
      <a:lvl2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panose="020B0600070205080204" pitchFamily="34" charset="-128"/>
        </a:defRPr>
      </a:lvl2pPr>
      <a:lvl3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panose="020B0600070205080204" pitchFamily="34" charset="-128"/>
        </a:defRPr>
      </a:lvl3pPr>
      <a:lvl4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panose="020B0600070205080204" pitchFamily="34" charset="-128"/>
        </a:defRPr>
      </a:lvl4pPr>
      <a:lvl5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panose="020B0600070205080204" pitchFamily="34" charset="-128"/>
        </a:defRPr>
      </a:lvl5pPr>
      <a:lvl6pPr marL="457200"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6pPr>
      <a:lvl7pPr marL="914400"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7pPr>
      <a:lvl8pPr marL="1371600"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8pPr>
      <a:lvl9pPr marL="1828800"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a:solidFill>
            <a:schemeClr val="tx1"/>
          </a:solidFill>
          <a:effectLst>
            <a:outerShdw blurRad="38100" dist="38100" dir="2700000" algn="tl">
              <a:srgbClr val="000000"/>
            </a:outerShdw>
          </a:effectLst>
          <a:latin typeface="+mn-lt"/>
          <a:ea typeface="ＭＳ Ｐゴシック"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anose="020B0600070205080204" pitchFamily="34"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a:solidFill>
            <a:schemeClr val="tx1"/>
          </a:solidFill>
          <a:effectLst>
            <a:outerShdw blurRad="38100" dist="38100" dir="2700000" algn="tl">
              <a:srgbClr val="000000"/>
            </a:outerShdw>
          </a:effectLst>
          <a:latin typeface="+mn-lt"/>
          <a:ea typeface="ＭＳ Ｐゴシック"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anose="020B0600070205080204" pitchFamily="34" charset="-128"/>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ea typeface="ＭＳ Ｐゴシック" panose="020B0600070205080204" pitchFamily="34" charset="-128"/>
        </a:defRPr>
      </a:lvl5pPr>
      <a:lvl6pPr marL="2514600" indent="-228600" algn="l" rtl="0" fontAlgn="base">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56834" name="Rectangle 2"/>
          <p:cNvSpPr>
            <a:spLocks noChangeArrowheads="1"/>
          </p:cNvSpPr>
          <p:nvPr/>
        </p:nvSpPr>
        <p:spPr bwMode="auto">
          <a:xfrm>
            <a:off x="8826735" y="196850"/>
            <a:ext cx="666515" cy="260350"/>
          </a:xfrm>
          <a:prstGeom prst="rect">
            <a:avLst/>
          </a:prstGeom>
          <a:noFill/>
          <a:ln w="9525">
            <a:noFill/>
            <a:miter lim="800000"/>
            <a:headEnd/>
            <a:tailEnd/>
          </a:ln>
          <a:effectLst/>
        </p:spPr>
        <p:txBody>
          <a:bodyPr wrap="none" lIns="73439" tIns="36719" rIns="73439" bIns="36719" anchor="ctr"/>
          <a:lstStyle/>
          <a:p>
            <a:pPr algn="r"/>
            <a:endParaRPr lang="de-DE" sz="963">
              <a:solidFill>
                <a:schemeClr val="bg1"/>
              </a:solidFill>
              <a:latin typeface="Siemens Sans" pitchFamily="2" charset="0"/>
            </a:endParaRPr>
          </a:p>
        </p:txBody>
      </p:sp>
    </p:spTree>
    <p:extLst>
      <p:ext uri="{BB962C8B-B14F-4D97-AF65-F5344CB8AC3E}">
        <p14:creationId xmlns:p14="http://schemas.microsoft.com/office/powerpoint/2010/main" val="2609257252"/>
      </p:ext>
    </p:extLst>
  </p:cSld>
  <p:clrMap bg1="lt1" tx1="dk1" bg2="lt2" tx2="dk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Lst>
  <p:transition>
    <p:fade/>
  </p:transition>
  <p:hf hdr="0"/>
  <p:txStyles>
    <p:titleStyle>
      <a:lvl1pPr algn="l" rtl="0" fontAlgn="base">
        <a:lnSpc>
          <a:spcPct val="110000"/>
        </a:lnSpc>
        <a:spcBef>
          <a:spcPct val="0"/>
        </a:spcBef>
        <a:spcAft>
          <a:spcPct val="0"/>
        </a:spcAft>
        <a:defRPr sz="2696" b="1">
          <a:solidFill>
            <a:srgbClr val="000000"/>
          </a:solidFill>
          <a:latin typeface="+mj-lt"/>
          <a:ea typeface="+mj-ea"/>
          <a:cs typeface="+mj-cs"/>
        </a:defRPr>
      </a:lvl1pPr>
      <a:lvl2pPr algn="l" rtl="0" fontAlgn="base">
        <a:lnSpc>
          <a:spcPct val="110000"/>
        </a:lnSpc>
        <a:spcBef>
          <a:spcPct val="0"/>
        </a:spcBef>
        <a:spcAft>
          <a:spcPct val="0"/>
        </a:spcAft>
        <a:defRPr sz="2696" b="1">
          <a:solidFill>
            <a:srgbClr val="000000"/>
          </a:solidFill>
          <a:latin typeface="Siemens Sans" pitchFamily="2" charset="0"/>
        </a:defRPr>
      </a:lvl2pPr>
      <a:lvl3pPr algn="l" rtl="0" fontAlgn="base">
        <a:lnSpc>
          <a:spcPct val="110000"/>
        </a:lnSpc>
        <a:spcBef>
          <a:spcPct val="0"/>
        </a:spcBef>
        <a:spcAft>
          <a:spcPct val="0"/>
        </a:spcAft>
        <a:defRPr sz="2696" b="1">
          <a:solidFill>
            <a:srgbClr val="000000"/>
          </a:solidFill>
          <a:latin typeface="Siemens Sans" pitchFamily="2" charset="0"/>
        </a:defRPr>
      </a:lvl3pPr>
      <a:lvl4pPr algn="l" rtl="0" fontAlgn="base">
        <a:lnSpc>
          <a:spcPct val="110000"/>
        </a:lnSpc>
        <a:spcBef>
          <a:spcPct val="0"/>
        </a:spcBef>
        <a:spcAft>
          <a:spcPct val="0"/>
        </a:spcAft>
        <a:defRPr sz="2696" b="1">
          <a:solidFill>
            <a:srgbClr val="000000"/>
          </a:solidFill>
          <a:latin typeface="Siemens Sans" pitchFamily="2" charset="0"/>
        </a:defRPr>
      </a:lvl4pPr>
      <a:lvl5pPr algn="l" rtl="0" fontAlgn="base">
        <a:lnSpc>
          <a:spcPct val="110000"/>
        </a:lnSpc>
        <a:spcBef>
          <a:spcPct val="0"/>
        </a:spcBef>
        <a:spcAft>
          <a:spcPct val="0"/>
        </a:spcAft>
        <a:defRPr sz="2696" b="1">
          <a:solidFill>
            <a:srgbClr val="000000"/>
          </a:solidFill>
          <a:latin typeface="Siemens Sans" pitchFamily="2" charset="0"/>
        </a:defRPr>
      </a:lvl5pPr>
      <a:lvl6pPr marL="440284" algn="l" rtl="0" fontAlgn="base">
        <a:lnSpc>
          <a:spcPct val="110000"/>
        </a:lnSpc>
        <a:spcBef>
          <a:spcPct val="0"/>
        </a:spcBef>
        <a:spcAft>
          <a:spcPct val="0"/>
        </a:spcAft>
        <a:defRPr sz="2696" b="1">
          <a:solidFill>
            <a:srgbClr val="000000"/>
          </a:solidFill>
          <a:latin typeface="Siemens Sans" pitchFamily="2" charset="0"/>
        </a:defRPr>
      </a:lvl6pPr>
      <a:lvl7pPr marL="880567" algn="l" rtl="0" fontAlgn="base">
        <a:lnSpc>
          <a:spcPct val="110000"/>
        </a:lnSpc>
        <a:spcBef>
          <a:spcPct val="0"/>
        </a:spcBef>
        <a:spcAft>
          <a:spcPct val="0"/>
        </a:spcAft>
        <a:defRPr sz="2696" b="1">
          <a:solidFill>
            <a:srgbClr val="000000"/>
          </a:solidFill>
          <a:latin typeface="Siemens Sans" pitchFamily="2" charset="0"/>
        </a:defRPr>
      </a:lvl7pPr>
      <a:lvl8pPr marL="1320851" algn="l" rtl="0" fontAlgn="base">
        <a:lnSpc>
          <a:spcPct val="110000"/>
        </a:lnSpc>
        <a:spcBef>
          <a:spcPct val="0"/>
        </a:spcBef>
        <a:spcAft>
          <a:spcPct val="0"/>
        </a:spcAft>
        <a:defRPr sz="2696" b="1">
          <a:solidFill>
            <a:srgbClr val="000000"/>
          </a:solidFill>
          <a:latin typeface="Siemens Sans" pitchFamily="2" charset="0"/>
        </a:defRPr>
      </a:lvl8pPr>
      <a:lvl9pPr marL="1761134" algn="l" rtl="0" fontAlgn="base">
        <a:lnSpc>
          <a:spcPct val="110000"/>
        </a:lnSpc>
        <a:spcBef>
          <a:spcPct val="0"/>
        </a:spcBef>
        <a:spcAft>
          <a:spcPct val="0"/>
        </a:spcAft>
        <a:defRPr sz="2696" b="1">
          <a:solidFill>
            <a:srgbClr val="000000"/>
          </a:solidFill>
          <a:latin typeface="Siemens Sans" pitchFamily="2" charset="0"/>
        </a:defRPr>
      </a:lvl9pPr>
    </p:titleStyle>
    <p:bodyStyle>
      <a:lvl1pPr marL="275177" indent="-275177" algn="l" rtl="0" fontAlgn="base">
        <a:lnSpc>
          <a:spcPct val="110000"/>
        </a:lnSpc>
        <a:spcBef>
          <a:spcPct val="0"/>
        </a:spcBef>
        <a:spcAft>
          <a:spcPct val="0"/>
        </a:spcAft>
        <a:buFont typeface="ExtraS 1" pitchFamily="2" charset="2"/>
        <a:buChar char="C"/>
        <a:defRPr sz="1926">
          <a:solidFill>
            <a:srgbClr val="000000"/>
          </a:solidFill>
          <a:latin typeface="+mn-lt"/>
          <a:ea typeface="+mn-ea"/>
          <a:cs typeface="+mn-cs"/>
        </a:defRPr>
      </a:lvl1pPr>
      <a:lvl2pPr marL="733806" indent="-275177" algn="l" rtl="0" fontAlgn="base">
        <a:lnSpc>
          <a:spcPct val="110000"/>
        </a:lnSpc>
        <a:spcBef>
          <a:spcPct val="0"/>
        </a:spcBef>
        <a:spcAft>
          <a:spcPts val="385"/>
        </a:spcAft>
        <a:buFont typeface="ExtraS 1" pitchFamily="2" charset="2"/>
        <a:buChar char="B"/>
        <a:defRPr>
          <a:solidFill>
            <a:srgbClr val="000000"/>
          </a:solidFill>
          <a:latin typeface="+mn-lt"/>
        </a:defRPr>
      </a:lvl2pPr>
      <a:lvl3pPr marL="1326966" indent="-220142" algn="l" rtl="0" fontAlgn="base">
        <a:lnSpc>
          <a:spcPts val="2119"/>
        </a:lnSpc>
        <a:spcBef>
          <a:spcPct val="0"/>
        </a:spcBef>
        <a:spcAft>
          <a:spcPts val="385"/>
        </a:spcAft>
        <a:buChar char="•"/>
        <a:defRPr sz="1541">
          <a:solidFill>
            <a:srgbClr val="002B5D"/>
          </a:solidFill>
          <a:latin typeface="+mn-lt"/>
        </a:defRPr>
      </a:lvl3pPr>
      <a:lvl4pPr marL="1730559" indent="-220142" algn="l" rtl="0" fontAlgn="base">
        <a:lnSpc>
          <a:spcPts val="2119"/>
        </a:lnSpc>
        <a:spcBef>
          <a:spcPct val="0"/>
        </a:spcBef>
        <a:spcAft>
          <a:spcPts val="385"/>
        </a:spcAft>
        <a:buChar char="–"/>
        <a:defRPr sz="1541">
          <a:solidFill>
            <a:srgbClr val="002B5D"/>
          </a:solidFill>
          <a:latin typeface="+mn-lt"/>
        </a:defRPr>
      </a:lvl4pPr>
      <a:lvl5pPr marL="2134152" indent="-220142" algn="l" rtl="0" fontAlgn="base">
        <a:lnSpc>
          <a:spcPts val="2119"/>
        </a:lnSpc>
        <a:spcBef>
          <a:spcPct val="0"/>
        </a:spcBef>
        <a:spcAft>
          <a:spcPts val="385"/>
        </a:spcAft>
        <a:buChar char="»"/>
        <a:defRPr sz="1541">
          <a:solidFill>
            <a:srgbClr val="002B5D"/>
          </a:solidFill>
          <a:latin typeface="+mn-lt"/>
        </a:defRPr>
      </a:lvl5pPr>
      <a:lvl6pPr marL="2574436" indent="-220142" algn="l" rtl="0" fontAlgn="base">
        <a:lnSpc>
          <a:spcPts val="2119"/>
        </a:lnSpc>
        <a:spcBef>
          <a:spcPct val="0"/>
        </a:spcBef>
        <a:spcAft>
          <a:spcPts val="385"/>
        </a:spcAft>
        <a:buChar char="»"/>
        <a:defRPr sz="1541">
          <a:solidFill>
            <a:srgbClr val="002B5D"/>
          </a:solidFill>
          <a:latin typeface="+mn-lt"/>
        </a:defRPr>
      </a:lvl6pPr>
      <a:lvl7pPr marL="3014720" indent="-220142" algn="l" rtl="0" fontAlgn="base">
        <a:lnSpc>
          <a:spcPts val="2119"/>
        </a:lnSpc>
        <a:spcBef>
          <a:spcPct val="0"/>
        </a:spcBef>
        <a:spcAft>
          <a:spcPts val="385"/>
        </a:spcAft>
        <a:buChar char="»"/>
        <a:defRPr sz="1541">
          <a:solidFill>
            <a:srgbClr val="002B5D"/>
          </a:solidFill>
          <a:latin typeface="+mn-lt"/>
        </a:defRPr>
      </a:lvl7pPr>
      <a:lvl8pPr marL="3455003" indent="-220142" algn="l" rtl="0" fontAlgn="base">
        <a:lnSpc>
          <a:spcPts val="2119"/>
        </a:lnSpc>
        <a:spcBef>
          <a:spcPct val="0"/>
        </a:spcBef>
        <a:spcAft>
          <a:spcPts val="385"/>
        </a:spcAft>
        <a:buChar char="»"/>
        <a:defRPr sz="1541">
          <a:solidFill>
            <a:srgbClr val="002B5D"/>
          </a:solidFill>
          <a:latin typeface="+mn-lt"/>
        </a:defRPr>
      </a:lvl8pPr>
      <a:lvl9pPr marL="3895287" indent="-220142" algn="l" rtl="0" fontAlgn="base">
        <a:lnSpc>
          <a:spcPts val="2119"/>
        </a:lnSpc>
        <a:spcBef>
          <a:spcPct val="0"/>
        </a:spcBef>
        <a:spcAft>
          <a:spcPts val="385"/>
        </a:spcAft>
        <a:buChar char="»"/>
        <a:defRPr sz="1541">
          <a:solidFill>
            <a:srgbClr val="002B5D"/>
          </a:solidFill>
          <a:latin typeface="+mn-lt"/>
        </a:defRPr>
      </a:lvl9pPr>
    </p:bodyStyle>
    <p:otherStyle>
      <a:defPPr>
        <a:defRPr lang="en-US"/>
      </a:defPPr>
      <a:lvl1pPr marL="0" algn="l" defTabSz="880567" rtl="0" eaLnBrk="1" latinLnBrk="0" hangingPunct="1">
        <a:defRPr sz="1733" kern="1200">
          <a:solidFill>
            <a:schemeClr val="tx1"/>
          </a:solidFill>
          <a:latin typeface="+mn-lt"/>
          <a:ea typeface="+mn-ea"/>
          <a:cs typeface="+mn-cs"/>
        </a:defRPr>
      </a:lvl1pPr>
      <a:lvl2pPr marL="440284" algn="l" defTabSz="880567" rtl="0" eaLnBrk="1" latinLnBrk="0" hangingPunct="1">
        <a:defRPr sz="1733" kern="1200">
          <a:solidFill>
            <a:schemeClr val="tx1"/>
          </a:solidFill>
          <a:latin typeface="+mn-lt"/>
          <a:ea typeface="+mn-ea"/>
          <a:cs typeface="+mn-cs"/>
        </a:defRPr>
      </a:lvl2pPr>
      <a:lvl3pPr marL="880567" algn="l" defTabSz="880567" rtl="0" eaLnBrk="1" latinLnBrk="0" hangingPunct="1">
        <a:defRPr sz="1733" kern="1200">
          <a:solidFill>
            <a:schemeClr val="tx1"/>
          </a:solidFill>
          <a:latin typeface="+mn-lt"/>
          <a:ea typeface="+mn-ea"/>
          <a:cs typeface="+mn-cs"/>
        </a:defRPr>
      </a:lvl3pPr>
      <a:lvl4pPr marL="1320851" algn="l" defTabSz="880567" rtl="0" eaLnBrk="1" latinLnBrk="0" hangingPunct="1">
        <a:defRPr sz="1733" kern="1200">
          <a:solidFill>
            <a:schemeClr val="tx1"/>
          </a:solidFill>
          <a:latin typeface="+mn-lt"/>
          <a:ea typeface="+mn-ea"/>
          <a:cs typeface="+mn-cs"/>
        </a:defRPr>
      </a:lvl4pPr>
      <a:lvl5pPr marL="1761134" algn="l" defTabSz="880567" rtl="0" eaLnBrk="1" latinLnBrk="0" hangingPunct="1">
        <a:defRPr sz="1733" kern="1200">
          <a:solidFill>
            <a:schemeClr val="tx1"/>
          </a:solidFill>
          <a:latin typeface="+mn-lt"/>
          <a:ea typeface="+mn-ea"/>
          <a:cs typeface="+mn-cs"/>
        </a:defRPr>
      </a:lvl5pPr>
      <a:lvl6pPr marL="2201418" algn="l" defTabSz="880567" rtl="0" eaLnBrk="1" latinLnBrk="0" hangingPunct="1">
        <a:defRPr sz="1733" kern="1200">
          <a:solidFill>
            <a:schemeClr val="tx1"/>
          </a:solidFill>
          <a:latin typeface="+mn-lt"/>
          <a:ea typeface="+mn-ea"/>
          <a:cs typeface="+mn-cs"/>
        </a:defRPr>
      </a:lvl6pPr>
      <a:lvl7pPr marL="2641702" algn="l" defTabSz="880567" rtl="0" eaLnBrk="1" latinLnBrk="0" hangingPunct="1">
        <a:defRPr sz="1733" kern="1200">
          <a:solidFill>
            <a:schemeClr val="tx1"/>
          </a:solidFill>
          <a:latin typeface="+mn-lt"/>
          <a:ea typeface="+mn-ea"/>
          <a:cs typeface="+mn-cs"/>
        </a:defRPr>
      </a:lvl7pPr>
      <a:lvl8pPr marL="3081985" algn="l" defTabSz="880567" rtl="0" eaLnBrk="1" latinLnBrk="0" hangingPunct="1">
        <a:defRPr sz="1733" kern="1200">
          <a:solidFill>
            <a:schemeClr val="tx1"/>
          </a:solidFill>
          <a:latin typeface="+mn-lt"/>
          <a:ea typeface="+mn-ea"/>
          <a:cs typeface="+mn-cs"/>
        </a:defRPr>
      </a:lvl8pPr>
      <a:lvl9pPr marL="3522269" algn="l" defTabSz="880567" rtl="0" eaLnBrk="1" latinLnBrk="0" hangingPunct="1">
        <a:defRPr sz="173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27650" name="Group 2">
            <a:extLst>
              <a:ext uri="{FF2B5EF4-FFF2-40B4-BE49-F238E27FC236}">
                <a16:creationId xmlns:a16="http://schemas.microsoft.com/office/drawing/2014/main" id="{CECA4DC8-0855-6FE2-C515-2B0BD3A2A418}"/>
              </a:ext>
            </a:extLst>
          </p:cNvPr>
          <p:cNvGrpSpPr>
            <a:grpSpLocks/>
          </p:cNvGrpSpPr>
          <p:nvPr/>
        </p:nvGrpSpPr>
        <p:grpSpPr bwMode="auto">
          <a:xfrm>
            <a:off x="0" y="188913"/>
            <a:ext cx="9906000" cy="6856412"/>
            <a:chOff x="0" y="0"/>
            <a:chExt cx="5760" cy="4319"/>
          </a:xfrm>
        </p:grpSpPr>
        <p:sp>
          <p:nvSpPr>
            <p:cNvPr id="93187" name="Freeform 3">
              <a:extLst>
                <a:ext uri="{FF2B5EF4-FFF2-40B4-BE49-F238E27FC236}">
                  <a16:creationId xmlns:a16="http://schemas.microsoft.com/office/drawing/2014/main" id="{666D177F-0D84-AADA-0B35-564EDEB4ADF3}"/>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93188" name="Freeform 4">
              <a:extLst>
                <a:ext uri="{FF2B5EF4-FFF2-40B4-BE49-F238E27FC236}">
                  <a16:creationId xmlns:a16="http://schemas.microsoft.com/office/drawing/2014/main" id="{EFDFB488-EA43-0C96-B612-A444808F7A85}"/>
                </a:ext>
              </a:extLst>
            </p:cNvPr>
            <p:cNvSpPr>
              <a:spLocks/>
            </p:cNvSpPr>
            <p:nvPr/>
          </p:nvSpPr>
          <p:spPr bwMode="hidden">
            <a:xfrm>
              <a:off x="149" y="0"/>
              <a:ext cx="5610"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93189" name="Freeform 5">
              <a:extLst>
                <a:ext uri="{FF2B5EF4-FFF2-40B4-BE49-F238E27FC236}">
                  <a16:creationId xmlns:a16="http://schemas.microsoft.com/office/drawing/2014/main" id="{76F51411-436C-D4A8-0E6A-03186E0C4AF4}"/>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27659" name="Freeform 6">
              <a:extLst>
                <a:ext uri="{FF2B5EF4-FFF2-40B4-BE49-F238E27FC236}">
                  <a16:creationId xmlns:a16="http://schemas.microsoft.com/office/drawing/2014/main" id="{063AEBB4-A3CF-7CC9-D120-121008E4BFB6}"/>
                </a:ext>
              </a:extLst>
            </p:cNvPr>
            <p:cNvSpPr>
              <a:spLocks/>
            </p:cNvSpPr>
            <p:nvPr/>
          </p:nvSpPr>
          <p:spPr bwMode="hidden">
            <a:xfrm>
              <a:off x="4038" y="3577"/>
              <a:ext cx="1720" cy="65"/>
            </a:xfrm>
            <a:custGeom>
              <a:avLst/>
              <a:gdLst>
                <a:gd name="T0" fmla="*/ 1512 w 1722"/>
                <a:gd name="T1" fmla="*/ 33 h 66"/>
                <a:gd name="T2" fmla="*/ 1512 w 1722"/>
                <a:gd name="T3" fmla="*/ 33 h 66"/>
                <a:gd name="T4" fmla="*/ 0 w 1722"/>
                <a:gd name="T5" fmla="*/ 0 h 66"/>
                <a:gd name="T6" fmla="*/ 0 w 1722"/>
                <a:gd name="T7" fmla="*/ 33 h 66"/>
                <a:gd name="T8" fmla="*/ 1512 w 1722"/>
                <a:gd name="T9" fmla="*/ 33 h 66"/>
                <a:gd name="T10" fmla="*/ 1512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660" name="Freeform 7">
              <a:extLst>
                <a:ext uri="{FF2B5EF4-FFF2-40B4-BE49-F238E27FC236}">
                  <a16:creationId xmlns:a16="http://schemas.microsoft.com/office/drawing/2014/main" id="{0A2008FD-2C5B-4B5F-26D2-953055992B9E}"/>
                </a:ext>
              </a:extLst>
            </p:cNvPr>
            <p:cNvSpPr>
              <a:spLocks/>
            </p:cNvSpPr>
            <p:nvPr/>
          </p:nvSpPr>
          <p:spPr bwMode="hidden">
            <a:xfrm>
              <a:off x="0" y="3726"/>
              <a:ext cx="4784" cy="329"/>
            </a:xfrm>
            <a:custGeom>
              <a:avLst/>
              <a:gdLst>
                <a:gd name="T0" fmla="*/ 0 w 4789"/>
                <a:gd name="T1" fmla="*/ 329 h 329"/>
                <a:gd name="T2" fmla="*/ 4609 w 4789"/>
                <a:gd name="T3" fmla="*/ 77 h 329"/>
                <a:gd name="T4" fmla="*/ 4609 w 4789"/>
                <a:gd name="T5" fmla="*/ 0 h 329"/>
                <a:gd name="T6" fmla="*/ 0 w 4789"/>
                <a:gd name="T7" fmla="*/ 107 h 329"/>
                <a:gd name="T8" fmla="*/ 0 w 4789"/>
                <a:gd name="T9" fmla="*/ 329 h 329"/>
                <a:gd name="T10" fmla="*/ 0 w 4789"/>
                <a:gd name="T11" fmla="*/ 329 h 3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89" h="329">
                  <a:moveTo>
                    <a:pt x="0" y="329"/>
                  </a:moveTo>
                  <a:lnTo>
                    <a:pt x="4789" y="77"/>
                  </a:lnTo>
                  <a:lnTo>
                    <a:pt x="4789" y="0"/>
                  </a:lnTo>
                  <a:lnTo>
                    <a:pt x="0" y="107"/>
                  </a:lnTo>
                  <a:lnTo>
                    <a:pt x="0" y="329"/>
                  </a:lnTo>
                  <a:close/>
                </a:path>
              </a:pathLst>
            </a:custGeom>
            <a:gradFill rotWithShape="0">
              <a:gsLst>
                <a:gs pos="0">
                  <a:srgbClr val="00007D"/>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661" name="Freeform 8">
              <a:extLst>
                <a:ext uri="{FF2B5EF4-FFF2-40B4-BE49-F238E27FC236}">
                  <a16:creationId xmlns:a16="http://schemas.microsoft.com/office/drawing/2014/main" id="{E1753794-46B2-A640-17F7-00F9B12B7D90}"/>
                </a:ext>
              </a:extLst>
            </p:cNvPr>
            <p:cNvSpPr>
              <a:spLocks/>
            </p:cNvSpPr>
            <p:nvPr/>
          </p:nvSpPr>
          <p:spPr bwMode="hidden">
            <a:xfrm>
              <a:off x="4784" y="3702"/>
              <a:ext cx="974" cy="101"/>
            </a:xfrm>
            <a:custGeom>
              <a:avLst/>
              <a:gdLst>
                <a:gd name="T0" fmla="*/ 870 w 975"/>
                <a:gd name="T1" fmla="*/ 48 h 101"/>
                <a:gd name="T2" fmla="*/ 870 w 975"/>
                <a:gd name="T3" fmla="*/ 0 h 101"/>
                <a:gd name="T4" fmla="*/ 0 w 975"/>
                <a:gd name="T5" fmla="*/ 24 h 101"/>
                <a:gd name="T6" fmla="*/ 0 w 975"/>
                <a:gd name="T7" fmla="*/ 101 h 101"/>
                <a:gd name="T8" fmla="*/ 870 w 975"/>
                <a:gd name="T9" fmla="*/ 48 h 101"/>
                <a:gd name="T10" fmla="*/ 8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662" name="Freeform 9">
              <a:extLst>
                <a:ext uri="{FF2B5EF4-FFF2-40B4-BE49-F238E27FC236}">
                  <a16:creationId xmlns:a16="http://schemas.microsoft.com/office/drawing/2014/main" id="{75567544-4AE4-36BB-AFD8-0EC89637624A}"/>
                </a:ext>
              </a:extLst>
            </p:cNvPr>
            <p:cNvSpPr>
              <a:spLocks/>
            </p:cNvSpPr>
            <p:nvPr/>
          </p:nvSpPr>
          <p:spPr bwMode="hidden">
            <a:xfrm>
              <a:off x="3619" y="3815"/>
              <a:ext cx="2139" cy="198"/>
            </a:xfrm>
            <a:custGeom>
              <a:avLst/>
              <a:gdLst>
                <a:gd name="T0" fmla="*/ 1931 w 2141"/>
                <a:gd name="T1" fmla="*/ 0 h 198"/>
                <a:gd name="T2" fmla="*/ 0 w 2141"/>
                <a:gd name="T3" fmla="*/ 156 h 198"/>
                <a:gd name="T4" fmla="*/ 0 w 2141"/>
                <a:gd name="T5" fmla="*/ 198 h 198"/>
                <a:gd name="T6" fmla="*/ 1931 w 2141"/>
                <a:gd name="T7" fmla="*/ 0 h 198"/>
                <a:gd name="T8" fmla="*/ 19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94" name="Freeform 10">
              <a:extLst>
                <a:ext uri="{FF2B5EF4-FFF2-40B4-BE49-F238E27FC236}">
                  <a16:creationId xmlns:a16="http://schemas.microsoft.com/office/drawing/2014/main" id="{51DCA31E-F529-A903-F6FA-251565E27D35}"/>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27664" name="Freeform 11">
              <a:extLst>
                <a:ext uri="{FF2B5EF4-FFF2-40B4-BE49-F238E27FC236}">
                  <a16:creationId xmlns:a16="http://schemas.microsoft.com/office/drawing/2014/main" id="{FEB8E0FA-6D65-CA46-1439-5FC3B4E9E632}"/>
                </a:ext>
              </a:extLst>
            </p:cNvPr>
            <p:cNvSpPr>
              <a:spLocks/>
            </p:cNvSpPr>
            <p:nvPr/>
          </p:nvSpPr>
          <p:spPr bwMode="hidden">
            <a:xfrm>
              <a:off x="2097" y="4043"/>
              <a:ext cx="2514" cy="276"/>
            </a:xfrm>
            <a:custGeom>
              <a:avLst/>
              <a:gdLst>
                <a:gd name="T0" fmla="*/ 1943 w 2517"/>
                <a:gd name="T1" fmla="*/ 276 h 276"/>
                <a:gd name="T2" fmla="*/ 2202 w 2517"/>
                <a:gd name="T3" fmla="*/ 204 h 276"/>
                <a:gd name="T4" fmla="*/ 1995 w 2517"/>
                <a:gd name="T5" fmla="*/ 0 h 276"/>
                <a:gd name="T6" fmla="*/ 0 w 2517"/>
                <a:gd name="T7" fmla="*/ 276 h 276"/>
                <a:gd name="T8" fmla="*/ 1943 w 2517"/>
                <a:gd name="T9" fmla="*/ 276 h 276"/>
                <a:gd name="T10" fmla="*/ 19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96" name="Freeform 12">
              <a:extLst>
                <a:ext uri="{FF2B5EF4-FFF2-40B4-BE49-F238E27FC236}">
                  <a16:creationId xmlns:a16="http://schemas.microsoft.com/office/drawing/2014/main" id="{CBF9D84F-5A88-E486-744F-302A012C1539}"/>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27666" name="Freeform 13">
              <a:extLst>
                <a:ext uri="{FF2B5EF4-FFF2-40B4-BE49-F238E27FC236}">
                  <a16:creationId xmlns:a16="http://schemas.microsoft.com/office/drawing/2014/main" id="{45932781-06A8-85E9-BE7E-FCEF70C09DB3}"/>
                </a:ext>
              </a:extLst>
            </p:cNvPr>
            <p:cNvSpPr>
              <a:spLocks/>
            </p:cNvSpPr>
            <p:nvPr/>
          </p:nvSpPr>
          <p:spPr bwMode="hidden">
            <a:xfrm>
              <a:off x="5030" y="3151"/>
              <a:ext cx="728" cy="240"/>
            </a:xfrm>
            <a:custGeom>
              <a:avLst/>
              <a:gdLst>
                <a:gd name="T0" fmla="*/ 624 w 729"/>
                <a:gd name="T1" fmla="*/ 240 h 240"/>
                <a:gd name="T2" fmla="*/ 0 w 729"/>
                <a:gd name="T3" fmla="*/ 0 h 240"/>
                <a:gd name="T4" fmla="*/ 0 w 729"/>
                <a:gd name="T5" fmla="*/ 6 h 240"/>
                <a:gd name="T6" fmla="*/ 624 w 729"/>
                <a:gd name="T7" fmla="*/ 240 h 240"/>
                <a:gd name="T8" fmla="*/ 6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98" name="Freeform 14">
              <a:extLst>
                <a:ext uri="{FF2B5EF4-FFF2-40B4-BE49-F238E27FC236}">
                  <a16:creationId xmlns:a16="http://schemas.microsoft.com/office/drawing/2014/main" id="{AA40108E-8B09-2180-8F8B-1267D0CB7B45}"/>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27668" name="Freeform 15">
              <a:extLst>
                <a:ext uri="{FF2B5EF4-FFF2-40B4-BE49-F238E27FC236}">
                  <a16:creationId xmlns:a16="http://schemas.microsoft.com/office/drawing/2014/main" id="{EE1F38BF-467E-4D8B-190E-93FDB7EF19AC}"/>
                </a:ext>
              </a:extLst>
            </p:cNvPr>
            <p:cNvSpPr>
              <a:spLocks/>
            </p:cNvSpPr>
            <p:nvPr/>
          </p:nvSpPr>
          <p:spPr bwMode="hidden">
            <a:xfrm>
              <a:off x="5030" y="3049"/>
              <a:ext cx="728" cy="318"/>
            </a:xfrm>
            <a:custGeom>
              <a:avLst/>
              <a:gdLst>
                <a:gd name="T0" fmla="*/ 624 w 729"/>
                <a:gd name="T1" fmla="*/ 318 h 318"/>
                <a:gd name="T2" fmla="*/ 624 w 729"/>
                <a:gd name="T3" fmla="*/ 312 h 318"/>
                <a:gd name="T4" fmla="*/ 0 w 729"/>
                <a:gd name="T5" fmla="*/ 0 h 318"/>
                <a:gd name="T6" fmla="*/ 0 w 729"/>
                <a:gd name="T7" fmla="*/ 54 h 318"/>
                <a:gd name="T8" fmla="*/ 624 w 729"/>
                <a:gd name="T9" fmla="*/ 318 h 318"/>
                <a:gd name="T10" fmla="*/ 6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00" name="Freeform 16">
              <a:extLst>
                <a:ext uri="{FF2B5EF4-FFF2-40B4-BE49-F238E27FC236}">
                  <a16:creationId xmlns:a16="http://schemas.microsoft.com/office/drawing/2014/main" id="{D643D294-862C-D2AC-BD4E-26D981A2E023}"/>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93201" name="Freeform 17">
              <a:extLst>
                <a:ext uri="{FF2B5EF4-FFF2-40B4-BE49-F238E27FC236}">
                  <a16:creationId xmlns:a16="http://schemas.microsoft.com/office/drawing/2014/main" id="{A61A7577-6601-06DC-C36C-87AA6EA9442A}"/>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93202" name="Freeform 18">
              <a:extLst>
                <a:ext uri="{FF2B5EF4-FFF2-40B4-BE49-F238E27FC236}">
                  <a16:creationId xmlns:a16="http://schemas.microsoft.com/office/drawing/2014/main" id="{67902D04-E630-DA60-1A87-7AA0C67A2CE5}"/>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27672" name="Freeform 19">
              <a:extLst>
                <a:ext uri="{FF2B5EF4-FFF2-40B4-BE49-F238E27FC236}">
                  <a16:creationId xmlns:a16="http://schemas.microsoft.com/office/drawing/2014/main" id="{7A2E7C58-7892-2A3C-5B10-56BFDA4A7D9D}"/>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04" name="Freeform 20">
              <a:extLst>
                <a:ext uri="{FF2B5EF4-FFF2-40B4-BE49-F238E27FC236}">
                  <a16:creationId xmlns:a16="http://schemas.microsoft.com/office/drawing/2014/main" id="{32F71A64-FBEF-2FC9-3667-18AC99642C72}"/>
                </a:ext>
              </a:extLst>
            </p:cNvPr>
            <p:cNvSpPr>
              <a:spLocks/>
            </p:cNvSpPr>
            <p:nvPr/>
          </p:nvSpPr>
          <p:spPr bwMode="hidden">
            <a:xfrm>
              <a:off x="2454" y="0"/>
              <a:ext cx="3114"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27674" name="Freeform 21">
              <a:extLst>
                <a:ext uri="{FF2B5EF4-FFF2-40B4-BE49-F238E27FC236}">
                  <a16:creationId xmlns:a16="http://schemas.microsoft.com/office/drawing/2014/main" id="{776C7E29-F3E5-5736-0B80-793C78AACF5C}"/>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06" name="Freeform 22">
              <a:extLst>
                <a:ext uri="{FF2B5EF4-FFF2-40B4-BE49-F238E27FC236}">
                  <a16:creationId xmlns:a16="http://schemas.microsoft.com/office/drawing/2014/main" id="{4DE92008-F006-CFA2-6296-B3A1610824BC}"/>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27676" name="Freeform 23">
              <a:extLst>
                <a:ext uri="{FF2B5EF4-FFF2-40B4-BE49-F238E27FC236}">
                  <a16:creationId xmlns:a16="http://schemas.microsoft.com/office/drawing/2014/main" id="{513CDD38-FA97-9E5E-C6ED-E9132F291AA3}"/>
                </a:ext>
              </a:extLst>
            </p:cNvPr>
            <p:cNvSpPr>
              <a:spLocks/>
            </p:cNvSpPr>
            <p:nvPr/>
          </p:nvSpPr>
          <p:spPr bwMode="hidden">
            <a:xfrm>
              <a:off x="3488" y="0"/>
              <a:ext cx="2198" cy="2480"/>
            </a:xfrm>
            <a:custGeom>
              <a:avLst/>
              <a:gdLst>
                <a:gd name="T0" fmla="*/ 0 w 2200"/>
                <a:gd name="T1" fmla="*/ 0 h 2482"/>
                <a:gd name="T2" fmla="*/ 2116 w 2200"/>
                <a:gd name="T3" fmla="*/ 2410 h 2482"/>
                <a:gd name="T4" fmla="*/ 2128 w 2200"/>
                <a:gd name="T5" fmla="*/ 2404 h 2482"/>
                <a:gd name="T6" fmla="*/ 317 w 2200"/>
                <a:gd name="T7" fmla="*/ 0 h 2482"/>
                <a:gd name="T8" fmla="*/ 0 w 2200"/>
                <a:gd name="T9" fmla="*/ 0 h 2482"/>
                <a:gd name="T10" fmla="*/ 0 w 2200"/>
                <a:gd name="T11" fmla="*/ 0 h 24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00" h="2482">
                  <a:moveTo>
                    <a:pt x="0" y="0"/>
                  </a:moveTo>
                  <a:lnTo>
                    <a:pt x="2188" y="2482"/>
                  </a:lnTo>
                  <a:lnTo>
                    <a:pt x="2200" y="2476"/>
                  </a:lnTo>
                  <a:lnTo>
                    <a:pt x="317" y="0"/>
                  </a:lnTo>
                  <a:lnTo>
                    <a:pt x="0" y="0"/>
                  </a:lnTo>
                  <a:close/>
                </a:path>
              </a:pathLst>
            </a:custGeom>
            <a:gradFill rotWithShape="0">
              <a:gsLst>
                <a:gs pos="0">
                  <a:srgbClr val="000065"/>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08" name="Freeform 24">
              <a:extLst>
                <a:ext uri="{FF2B5EF4-FFF2-40B4-BE49-F238E27FC236}">
                  <a16:creationId xmlns:a16="http://schemas.microsoft.com/office/drawing/2014/main" id="{A8BC5385-AC1D-F426-D9DB-BC6FE601FF4A}"/>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27678" name="Freeform 25">
              <a:extLst>
                <a:ext uri="{FF2B5EF4-FFF2-40B4-BE49-F238E27FC236}">
                  <a16:creationId xmlns:a16="http://schemas.microsoft.com/office/drawing/2014/main" id="{3836F4EF-1D49-F107-1ED3-1B9A0277F654}"/>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10" name="Freeform 26">
              <a:extLst>
                <a:ext uri="{FF2B5EF4-FFF2-40B4-BE49-F238E27FC236}">
                  <a16:creationId xmlns:a16="http://schemas.microsoft.com/office/drawing/2014/main" id="{22EA48A6-BD02-0A64-FDD5-D435F8E65E71}"/>
                </a:ext>
              </a:extLst>
            </p:cNvPr>
            <p:cNvSpPr>
              <a:spLocks/>
            </p:cNvSpPr>
            <p:nvPr/>
          </p:nvSpPr>
          <p:spPr bwMode="hidden">
            <a:xfrm>
              <a:off x="5107" y="0"/>
              <a:ext cx="570"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93211" name="Freeform 27">
              <a:extLst>
                <a:ext uri="{FF2B5EF4-FFF2-40B4-BE49-F238E27FC236}">
                  <a16:creationId xmlns:a16="http://schemas.microsoft.com/office/drawing/2014/main" id="{3A855386-8C50-3F72-F99A-AB084D0F9DC0}"/>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27681" name="Freeform 28">
              <a:extLst>
                <a:ext uri="{FF2B5EF4-FFF2-40B4-BE49-F238E27FC236}">
                  <a16:creationId xmlns:a16="http://schemas.microsoft.com/office/drawing/2014/main" id="{5D6783A0-B29C-8CAC-A8C4-64546AC26D82}"/>
                </a:ext>
              </a:extLst>
            </p:cNvPr>
            <p:cNvSpPr>
              <a:spLocks/>
            </p:cNvSpPr>
            <p:nvPr/>
          </p:nvSpPr>
          <p:spPr bwMode="hidden">
            <a:xfrm>
              <a:off x="5698" y="653"/>
              <a:ext cx="60" cy="311"/>
            </a:xfrm>
            <a:custGeom>
              <a:avLst/>
              <a:gdLst>
                <a:gd name="T0" fmla="*/ 0 w 60"/>
                <a:gd name="T1" fmla="*/ 144 h 312"/>
                <a:gd name="T2" fmla="*/ 60 w 60"/>
                <a:gd name="T3" fmla="*/ 2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13" name="Freeform 29">
              <a:extLst>
                <a:ext uri="{FF2B5EF4-FFF2-40B4-BE49-F238E27FC236}">
                  <a16:creationId xmlns:a16="http://schemas.microsoft.com/office/drawing/2014/main" id="{804FF3F3-C929-7AD9-1390-1AAD900950BD}"/>
                </a:ext>
              </a:extLst>
            </p:cNvPr>
            <p:cNvSpPr>
              <a:spLocks/>
            </p:cNvSpPr>
            <p:nvPr/>
          </p:nvSpPr>
          <p:spPr bwMode="hidden">
            <a:xfrm>
              <a:off x="2" y="1601"/>
              <a:ext cx="5754"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27683" name="Freeform 30">
              <a:extLst>
                <a:ext uri="{FF2B5EF4-FFF2-40B4-BE49-F238E27FC236}">
                  <a16:creationId xmlns:a16="http://schemas.microsoft.com/office/drawing/2014/main" id="{4AF4BAB3-7944-AF6E-A890-8AC944EFB32C}"/>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15" name="Freeform 31">
              <a:extLst>
                <a:ext uri="{FF2B5EF4-FFF2-40B4-BE49-F238E27FC236}">
                  <a16:creationId xmlns:a16="http://schemas.microsoft.com/office/drawing/2014/main" id="{6A537C94-0F08-0362-776D-8F85CC695E67}"/>
                </a:ext>
              </a:extLst>
            </p:cNvPr>
            <p:cNvSpPr>
              <a:spLocks/>
            </p:cNvSpPr>
            <p:nvPr/>
          </p:nvSpPr>
          <p:spPr bwMode="hidden">
            <a:xfrm>
              <a:off x="2" y="2152"/>
              <a:ext cx="5754"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93216" name="Freeform 32">
              <a:extLst>
                <a:ext uri="{FF2B5EF4-FFF2-40B4-BE49-F238E27FC236}">
                  <a16:creationId xmlns:a16="http://schemas.microsoft.com/office/drawing/2014/main" id="{71D5FC36-F832-26AE-8112-B3650A93C0CB}"/>
                </a:ext>
              </a:extLst>
            </p:cNvPr>
            <p:cNvSpPr>
              <a:spLocks/>
            </p:cNvSpPr>
            <p:nvPr/>
          </p:nvSpPr>
          <p:spPr bwMode="hidden">
            <a:xfrm>
              <a:off x="2" y="3177"/>
              <a:ext cx="5754"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93217" name="Freeform 33">
              <a:extLst>
                <a:ext uri="{FF2B5EF4-FFF2-40B4-BE49-F238E27FC236}">
                  <a16:creationId xmlns:a16="http://schemas.microsoft.com/office/drawing/2014/main" id="{616FC38E-6E31-6DFA-E62D-86AB7D165116}"/>
                </a:ext>
              </a:extLst>
            </p:cNvPr>
            <p:cNvSpPr>
              <a:spLocks/>
            </p:cNvSpPr>
            <p:nvPr/>
          </p:nvSpPr>
          <p:spPr bwMode="hidden">
            <a:xfrm>
              <a:off x="1297" y="0"/>
              <a:ext cx="4458"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93218" name="Freeform 34">
              <a:extLst>
                <a:ext uri="{FF2B5EF4-FFF2-40B4-BE49-F238E27FC236}">
                  <a16:creationId xmlns:a16="http://schemas.microsoft.com/office/drawing/2014/main" id="{960701DC-A446-6F38-1E52-7A01951914B3}"/>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93219" name="Freeform 35">
              <a:extLst>
                <a:ext uri="{FF2B5EF4-FFF2-40B4-BE49-F238E27FC236}">
                  <a16:creationId xmlns:a16="http://schemas.microsoft.com/office/drawing/2014/main" id="{841E9787-B857-C548-EC00-1A6E96D0EB2D}"/>
                </a:ext>
              </a:extLst>
            </p:cNvPr>
            <p:cNvSpPr>
              <a:spLocks/>
            </p:cNvSpPr>
            <p:nvPr/>
          </p:nvSpPr>
          <p:spPr bwMode="hidden">
            <a:xfrm>
              <a:off x="3950" y="0"/>
              <a:ext cx="1806"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93220" name="Freeform 36">
              <a:extLst>
                <a:ext uri="{FF2B5EF4-FFF2-40B4-BE49-F238E27FC236}">
                  <a16:creationId xmlns:a16="http://schemas.microsoft.com/office/drawing/2014/main" id="{5547FFB4-544A-AA04-C39B-BE8D7FED26A3}"/>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93221" name="Freeform 37">
              <a:extLst>
                <a:ext uri="{FF2B5EF4-FFF2-40B4-BE49-F238E27FC236}">
                  <a16:creationId xmlns:a16="http://schemas.microsoft.com/office/drawing/2014/main" id="{C82B22D4-749C-A7CC-8DD8-6434CE357345}"/>
                </a:ext>
              </a:extLst>
            </p:cNvPr>
            <p:cNvSpPr>
              <a:spLocks/>
            </p:cNvSpPr>
            <p:nvPr/>
          </p:nvSpPr>
          <p:spPr bwMode="hidden">
            <a:xfrm>
              <a:off x="4694" y="0"/>
              <a:ext cx="1062"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93222" name="Freeform 38">
              <a:extLst>
                <a:ext uri="{FF2B5EF4-FFF2-40B4-BE49-F238E27FC236}">
                  <a16:creationId xmlns:a16="http://schemas.microsoft.com/office/drawing/2014/main" id="{3E40EC02-921C-4E64-0669-CBCBA4AF1C88}"/>
                </a:ext>
              </a:extLst>
            </p:cNvPr>
            <p:cNvSpPr>
              <a:spLocks/>
            </p:cNvSpPr>
            <p:nvPr/>
          </p:nvSpPr>
          <p:spPr bwMode="hidden">
            <a:xfrm>
              <a:off x="4981" y="0"/>
              <a:ext cx="774"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grpSp>
          <p:nvGrpSpPr>
            <p:cNvPr id="27692" name="Group 39">
              <a:extLst>
                <a:ext uri="{FF2B5EF4-FFF2-40B4-BE49-F238E27FC236}">
                  <a16:creationId xmlns:a16="http://schemas.microsoft.com/office/drawing/2014/main" id="{974E71F8-84D8-79E6-16FF-B9C097C105B3}"/>
                </a:ext>
              </a:extLst>
            </p:cNvPr>
            <p:cNvGrpSpPr>
              <a:grpSpLocks/>
            </p:cNvGrpSpPr>
            <p:nvPr userDrawn="1"/>
          </p:nvGrpSpPr>
          <p:grpSpPr bwMode="auto">
            <a:xfrm>
              <a:off x="0" y="1632"/>
              <a:ext cx="5758" cy="1858"/>
              <a:chOff x="0" y="1632"/>
              <a:chExt cx="5758" cy="1858"/>
            </a:xfrm>
          </p:grpSpPr>
          <p:sp>
            <p:nvSpPr>
              <p:cNvPr id="93224" name="Freeform 40">
                <a:extLst>
                  <a:ext uri="{FF2B5EF4-FFF2-40B4-BE49-F238E27FC236}">
                    <a16:creationId xmlns:a16="http://schemas.microsoft.com/office/drawing/2014/main" id="{D19946D2-9446-6159-2841-EAD7B7F8601C}"/>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93225" name="Freeform 41">
                <a:extLst>
                  <a:ext uri="{FF2B5EF4-FFF2-40B4-BE49-F238E27FC236}">
                    <a16:creationId xmlns:a16="http://schemas.microsoft.com/office/drawing/2014/main" id="{C96770B3-1BE9-1427-EECC-A076664DB905}"/>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grpSp>
      </p:grpSp>
      <p:sp>
        <p:nvSpPr>
          <p:cNvPr id="93226" name="Rectangle 42">
            <a:extLst>
              <a:ext uri="{FF2B5EF4-FFF2-40B4-BE49-F238E27FC236}">
                <a16:creationId xmlns:a16="http://schemas.microsoft.com/office/drawing/2014/main" id="{FD162DB2-D40D-1361-BFDC-1E17727A8BA3}"/>
              </a:ext>
            </a:extLst>
          </p:cNvPr>
          <p:cNvSpPr>
            <a:spLocks noGrp="1" noChangeArrowheads="1"/>
          </p:cNvSpPr>
          <p:nvPr>
            <p:ph type="title"/>
          </p:nvPr>
        </p:nvSpPr>
        <p:spPr bwMode="auto">
          <a:xfrm>
            <a:off x="415925" y="0"/>
            <a:ext cx="8137525" cy="1196975"/>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93227" name="Rectangle 43">
            <a:extLst>
              <a:ext uri="{FF2B5EF4-FFF2-40B4-BE49-F238E27FC236}">
                <a16:creationId xmlns:a16="http://schemas.microsoft.com/office/drawing/2014/main" id="{F5E4DF5C-2EDC-C9DD-8BED-A8B6FE2643E4}"/>
              </a:ext>
            </a:extLst>
          </p:cNvPr>
          <p:cNvSpPr>
            <a:spLocks noGrp="1" noChangeArrowheads="1"/>
          </p:cNvSpPr>
          <p:nvPr>
            <p:ph type="body" idx="1"/>
          </p:nvPr>
        </p:nvSpPr>
        <p:spPr bwMode="auto">
          <a:xfrm>
            <a:off x="152400" y="1125538"/>
            <a:ext cx="7704138"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93228" name="Rectangle 44">
            <a:extLst>
              <a:ext uri="{FF2B5EF4-FFF2-40B4-BE49-F238E27FC236}">
                <a16:creationId xmlns:a16="http://schemas.microsoft.com/office/drawing/2014/main" id="{4E160B6B-B8EE-6851-3637-E33B31C4310C}"/>
              </a:ext>
            </a:extLst>
          </p:cNvPr>
          <p:cNvSpPr>
            <a:spLocks noGrp="1" noChangeArrowheads="1"/>
          </p:cNvSpPr>
          <p:nvPr>
            <p:ph type="dt" sz="half" idx="2"/>
          </p:nvPr>
        </p:nvSpPr>
        <p:spPr bwMode="auto">
          <a:xfrm>
            <a:off x="495300" y="6243638"/>
            <a:ext cx="23114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i="0" u="none">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defRPr>
            </a:lvl1pPr>
          </a:lstStyle>
          <a:p>
            <a:pPr>
              <a:defRPr/>
            </a:pPr>
            <a:r>
              <a:rPr lang="fr-FR" altLang="fr-FR"/>
              <a:t>August 2023</a:t>
            </a:r>
          </a:p>
        </p:txBody>
      </p:sp>
      <p:sp>
        <p:nvSpPr>
          <p:cNvPr id="93229" name="Rectangle 45">
            <a:extLst>
              <a:ext uri="{FF2B5EF4-FFF2-40B4-BE49-F238E27FC236}">
                <a16:creationId xmlns:a16="http://schemas.microsoft.com/office/drawing/2014/main" id="{95160296-2A1B-68E0-FBAB-EC4FC0268409}"/>
              </a:ext>
            </a:extLst>
          </p:cNvPr>
          <p:cNvSpPr>
            <a:spLocks noGrp="1" noChangeArrowheads="1"/>
          </p:cNvSpPr>
          <p:nvPr>
            <p:ph type="ftr" sz="quarter" idx="3"/>
          </p:nvPr>
        </p:nvSpPr>
        <p:spPr bwMode="auto">
          <a:xfrm>
            <a:off x="3384550" y="6248400"/>
            <a:ext cx="31369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i="0" u="none">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defRPr>
            </a:lvl1pPr>
          </a:lstStyle>
          <a:p>
            <a:pPr>
              <a:defRPr/>
            </a:pPr>
            <a:r>
              <a:rPr lang="fr-FR" altLang="fr-FR"/>
              <a:t>TIPP School </a:t>
            </a:r>
          </a:p>
        </p:txBody>
      </p:sp>
      <p:sp>
        <p:nvSpPr>
          <p:cNvPr id="93230" name="Rectangle 46">
            <a:extLst>
              <a:ext uri="{FF2B5EF4-FFF2-40B4-BE49-F238E27FC236}">
                <a16:creationId xmlns:a16="http://schemas.microsoft.com/office/drawing/2014/main" id="{D3D921A9-98B3-647A-48D1-B015833A3DB2}"/>
              </a:ext>
            </a:extLst>
          </p:cNvPr>
          <p:cNvSpPr>
            <a:spLocks noGrp="1" noChangeArrowheads="1"/>
          </p:cNvSpPr>
          <p:nvPr>
            <p:ph type="sldNum" sz="quarter" idx="4"/>
          </p:nvPr>
        </p:nvSpPr>
        <p:spPr bwMode="auto">
          <a:xfrm>
            <a:off x="7099300" y="6243638"/>
            <a:ext cx="23114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i="0" u="none">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defRPr>
            </a:lvl1pPr>
          </a:lstStyle>
          <a:p>
            <a:pPr>
              <a:defRPr/>
            </a:pPr>
            <a:fld id="{8752085A-645B-FC4D-9D69-AFC1C9D29EA5}" type="slidenum">
              <a:rPr lang="fr-FR" altLang="fr-FR"/>
              <a:pPr>
                <a:defRPr/>
              </a:pPr>
              <a:t>‹N°›</a:t>
            </a:fld>
            <a:endParaRPr lang="fr-FR" altLang="fr-FR"/>
          </a:p>
        </p:txBody>
      </p:sp>
    </p:spTree>
    <p:extLst>
      <p:ext uri="{BB962C8B-B14F-4D97-AF65-F5344CB8AC3E}">
        <p14:creationId xmlns:p14="http://schemas.microsoft.com/office/powerpoint/2010/main" val="44114865"/>
      </p:ext>
    </p:extLst>
  </p:cSld>
  <p:clrMap bg1="dk2" tx1="lt1" bg2="dk1" tx2="lt2" accent1="accent1" accent2="accent2" accent3="accent3" accent4="accent4" accent5="accent5" accent6="accent6" hlink="hlink" folHlink="folHlink"/>
  <p:sldLayoutIdLst>
    <p:sldLayoutId id="2147484159" r:id="rId1"/>
    <p:sldLayoutId id="214748416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 id="2147484170" r:id="rId12"/>
  </p:sldLayoutIdLst>
  <p:hf hdr="0"/>
  <p:txStyles>
    <p:titleStyle>
      <a:lvl1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Comic Sans MS" charset="0"/>
          <a:ea typeface="MS PGothic" panose="020B0600070205080204" pitchFamily="34" charset="-128"/>
          <a:cs typeface="ＭＳ Ｐゴシック" charset="0"/>
        </a:defRPr>
      </a:lvl2pPr>
      <a:lvl3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Comic Sans MS" charset="0"/>
          <a:ea typeface="MS PGothic" panose="020B0600070205080204" pitchFamily="34" charset="-128"/>
          <a:cs typeface="ＭＳ Ｐゴシック" charset="0"/>
        </a:defRPr>
      </a:lvl3pPr>
      <a:lvl4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Comic Sans MS" charset="0"/>
          <a:ea typeface="MS PGothic" panose="020B0600070205080204" pitchFamily="34" charset="-128"/>
          <a:cs typeface="ＭＳ Ｐゴシック" charset="0"/>
        </a:defRPr>
      </a:lvl4pPr>
      <a:lvl5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Comic Sans MS" charset="0"/>
          <a:ea typeface="MS PGothic" panose="020B0600070205080204" pitchFamily="34" charset="-128"/>
          <a:cs typeface="ＭＳ Ｐゴシック" charset="0"/>
        </a:defRPr>
      </a:lvl5pPr>
      <a:lvl6pPr marL="457200"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6pPr>
      <a:lvl7pPr marL="914400"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7pPr>
      <a:lvl8pPr marL="1371600"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8pPr>
      <a:lvl9pPr marL="1828800"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a:solidFill>
            <a:schemeClr val="tx1"/>
          </a:solidFill>
          <a:effectLst>
            <a:outerShdw blurRad="38100" dist="38100" dir="2700000" algn="tl">
              <a:srgbClr val="000000"/>
            </a:outerShdw>
          </a:effectLst>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S PGothic" panose="020B0600070205080204" pitchFamily="34"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a:solidFill>
            <a:schemeClr val="tx1"/>
          </a:solidFill>
          <a:effectLst>
            <a:outerShdw blurRad="38100" dist="38100" dir="2700000" algn="tl">
              <a:srgbClr val="000000"/>
            </a:outerShdw>
          </a:effectLst>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anose="020B0600070205080204" pitchFamily="34" charset="-128"/>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ea typeface="MS PGothic" panose="020B0600070205080204" pitchFamily="34" charset="-128"/>
        </a:defRPr>
      </a:lvl5pPr>
      <a:lvl6pPr marL="2514600" indent="-228600" algn="l" rtl="0" fontAlgn="base">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40962" name="Group 2">
            <a:extLst>
              <a:ext uri="{FF2B5EF4-FFF2-40B4-BE49-F238E27FC236}">
                <a16:creationId xmlns:a16="http://schemas.microsoft.com/office/drawing/2014/main" id="{1B8991A5-20E1-8B59-05B7-DF4DA8640FDD}"/>
              </a:ext>
            </a:extLst>
          </p:cNvPr>
          <p:cNvGrpSpPr>
            <a:grpSpLocks/>
          </p:cNvGrpSpPr>
          <p:nvPr/>
        </p:nvGrpSpPr>
        <p:grpSpPr bwMode="auto">
          <a:xfrm>
            <a:off x="0" y="188913"/>
            <a:ext cx="9906000" cy="6856412"/>
            <a:chOff x="0" y="0"/>
            <a:chExt cx="5760" cy="4319"/>
          </a:xfrm>
        </p:grpSpPr>
        <p:sp>
          <p:nvSpPr>
            <p:cNvPr id="93187" name="Freeform 3">
              <a:extLst>
                <a:ext uri="{FF2B5EF4-FFF2-40B4-BE49-F238E27FC236}">
                  <a16:creationId xmlns:a16="http://schemas.microsoft.com/office/drawing/2014/main" id="{3B5BD1E5-0D4F-0B0C-95E7-5AFF9269EEE3}"/>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93188" name="Freeform 4">
              <a:extLst>
                <a:ext uri="{FF2B5EF4-FFF2-40B4-BE49-F238E27FC236}">
                  <a16:creationId xmlns:a16="http://schemas.microsoft.com/office/drawing/2014/main" id="{323C8DEA-A55B-C5CD-33F2-5BE5DBB7B639}"/>
                </a:ext>
              </a:extLst>
            </p:cNvPr>
            <p:cNvSpPr>
              <a:spLocks/>
            </p:cNvSpPr>
            <p:nvPr/>
          </p:nvSpPr>
          <p:spPr bwMode="hidden">
            <a:xfrm>
              <a:off x="149" y="0"/>
              <a:ext cx="5610"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93189" name="Freeform 5">
              <a:extLst>
                <a:ext uri="{FF2B5EF4-FFF2-40B4-BE49-F238E27FC236}">
                  <a16:creationId xmlns:a16="http://schemas.microsoft.com/office/drawing/2014/main" id="{09C2BEF8-9DD0-1759-7BF2-C2EF27B3CBFC}"/>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40971" name="Freeform 6">
              <a:extLst>
                <a:ext uri="{FF2B5EF4-FFF2-40B4-BE49-F238E27FC236}">
                  <a16:creationId xmlns:a16="http://schemas.microsoft.com/office/drawing/2014/main" id="{9A6FF511-D583-4BD7-BBF7-8E5F7AADADF7}"/>
                </a:ext>
              </a:extLst>
            </p:cNvPr>
            <p:cNvSpPr>
              <a:spLocks/>
            </p:cNvSpPr>
            <p:nvPr/>
          </p:nvSpPr>
          <p:spPr bwMode="hidden">
            <a:xfrm>
              <a:off x="4038" y="3577"/>
              <a:ext cx="1720" cy="65"/>
            </a:xfrm>
            <a:custGeom>
              <a:avLst/>
              <a:gdLst>
                <a:gd name="T0" fmla="*/ 1512 w 1722"/>
                <a:gd name="T1" fmla="*/ 33 h 66"/>
                <a:gd name="T2" fmla="*/ 1512 w 1722"/>
                <a:gd name="T3" fmla="*/ 33 h 66"/>
                <a:gd name="T4" fmla="*/ 0 w 1722"/>
                <a:gd name="T5" fmla="*/ 0 h 66"/>
                <a:gd name="T6" fmla="*/ 0 w 1722"/>
                <a:gd name="T7" fmla="*/ 33 h 66"/>
                <a:gd name="T8" fmla="*/ 1512 w 1722"/>
                <a:gd name="T9" fmla="*/ 33 h 66"/>
                <a:gd name="T10" fmla="*/ 1512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972" name="Freeform 7">
              <a:extLst>
                <a:ext uri="{FF2B5EF4-FFF2-40B4-BE49-F238E27FC236}">
                  <a16:creationId xmlns:a16="http://schemas.microsoft.com/office/drawing/2014/main" id="{C01C4292-68C2-DE37-B3FC-CAAA54144CA7}"/>
                </a:ext>
              </a:extLst>
            </p:cNvPr>
            <p:cNvSpPr>
              <a:spLocks/>
            </p:cNvSpPr>
            <p:nvPr/>
          </p:nvSpPr>
          <p:spPr bwMode="hidden">
            <a:xfrm>
              <a:off x="0" y="3726"/>
              <a:ext cx="4784" cy="329"/>
            </a:xfrm>
            <a:custGeom>
              <a:avLst/>
              <a:gdLst>
                <a:gd name="T0" fmla="*/ 0 w 4789"/>
                <a:gd name="T1" fmla="*/ 329 h 329"/>
                <a:gd name="T2" fmla="*/ 4609 w 4789"/>
                <a:gd name="T3" fmla="*/ 77 h 329"/>
                <a:gd name="T4" fmla="*/ 4609 w 4789"/>
                <a:gd name="T5" fmla="*/ 0 h 329"/>
                <a:gd name="T6" fmla="*/ 0 w 4789"/>
                <a:gd name="T7" fmla="*/ 107 h 329"/>
                <a:gd name="T8" fmla="*/ 0 w 4789"/>
                <a:gd name="T9" fmla="*/ 329 h 329"/>
                <a:gd name="T10" fmla="*/ 0 w 4789"/>
                <a:gd name="T11" fmla="*/ 329 h 3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89" h="329">
                  <a:moveTo>
                    <a:pt x="0" y="329"/>
                  </a:moveTo>
                  <a:lnTo>
                    <a:pt x="4789" y="77"/>
                  </a:lnTo>
                  <a:lnTo>
                    <a:pt x="4789" y="0"/>
                  </a:lnTo>
                  <a:lnTo>
                    <a:pt x="0" y="107"/>
                  </a:lnTo>
                  <a:lnTo>
                    <a:pt x="0" y="329"/>
                  </a:lnTo>
                  <a:close/>
                </a:path>
              </a:pathLst>
            </a:custGeom>
            <a:gradFill rotWithShape="0">
              <a:gsLst>
                <a:gs pos="0">
                  <a:srgbClr val="00007D"/>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973" name="Freeform 8">
              <a:extLst>
                <a:ext uri="{FF2B5EF4-FFF2-40B4-BE49-F238E27FC236}">
                  <a16:creationId xmlns:a16="http://schemas.microsoft.com/office/drawing/2014/main" id="{3A100762-F64F-C22D-BF04-B9F2E1466B49}"/>
                </a:ext>
              </a:extLst>
            </p:cNvPr>
            <p:cNvSpPr>
              <a:spLocks/>
            </p:cNvSpPr>
            <p:nvPr/>
          </p:nvSpPr>
          <p:spPr bwMode="hidden">
            <a:xfrm>
              <a:off x="4784" y="3702"/>
              <a:ext cx="974" cy="101"/>
            </a:xfrm>
            <a:custGeom>
              <a:avLst/>
              <a:gdLst>
                <a:gd name="T0" fmla="*/ 870 w 975"/>
                <a:gd name="T1" fmla="*/ 48 h 101"/>
                <a:gd name="T2" fmla="*/ 870 w 975"/>
                <a:gd name="T3" fmla="*/ 0 h 101"/>
                <a:gd name="T4" fmla="*/ 0 w 975"/>
                <a:gd name="T5" fmla="*/ 24 h 101"/>
                <a:gd name="T6" fmla="*/ 0 w 975"/>
                <a:gd name="T7" fmla="*/ 101 h 101"/>
                <a:gd name="T8" fmla="*/ 870 w 975"/>
                <a:gd name="T9" fmla="*/ 48 h 101"/>
                <a:gd name="T10" fmla="*/ 8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974" name="Freeform 9">
              <a:extLst>
                <a:ext uri="{FF2B5EF4-FFF2-40B4-BE49-F238E27FC236}">
                  <a16:creationId xmlns:a16="http://schemas.microsoft.com/office/drawing/2014/main" id="{74E742BB-368E-19E1-7A63-D1166E529C08}"/>
                </a:ext>
              </a:extLst>
            </p:cNvPr>
            <p:cNvSpPr>
              <a:spLocks/>
            </p:cNvSpPr>
            <p:nvPr/>
          </p:nvSpPr>
          <p:spPr bwMode="hidden">
            <a:xfrm>
              <a:off x="3619" y="3815"/>
              <a:ext cx="2139" cy="198"/>
            </a:xfrm>
            <a:custGeom>
              <a:avLst/>
              <a:gdLst>
                <a:gd name="T0" fmla="*/ 1931 w 2141"/>
                <a:gd name="T1" fmla="*/ 0 h 198"/>
                <a:gd name="T2" fmla="*/ 0 w 2141"/>
                <a:gd name="T3" fmla="*/ 156 h 198"/>
                <a:gd name="T4" fmla="*/ 0 w 2141"/>
                <a:gd name="T5" fmla="*/ 198 h 198"/>
                <a:gd name="T6" fmla="*/ 1931 w 2141"/>
                <a:gd name="T7" fmla="*/ 0 h 198"/>
                <a:gd name="T8" fmla="*/ 19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94" name="Freeform 10">
              <a:extLst>
                <a:ext uri="{FF2B5EF4-FFF2-40B4-BE49-F238E27FC236}">
                  <a16:creationId xmlns:a16="http://schemas.microsoft.com/office/drawing/2014/main" id="{8A243D75-2E4A-7E5D-6826-6323F5EF6FE0}"/>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40976" name="Freeform 11">
              <a:extLst>
                <a:ext uri="{FF2B5EF4-FFF2-40B4-BE49-F238E27FC236}">
                  <a16:creationId xmlns:a16="http://schemas.microsoft.com/office/drawing/2014/main" id="{C591970D-0939-E082-DE21-5ED5F8CB4240}"/>
                </a:ext>
              </a:extLst>
            </p:cNvPr>
            <p:cNvSpPr>
              <a:spLocks/>
            </p:cNvSpPr>
            <p:nvPr/>
          </p:nvSpPr>
          <p:spPr bwMode="hidden">
            <a:xfrm>
              <a:off x="2097" y="4043"/>
              <a:ext cx="2514" cy="276"/>
            </a:xfrm>
            <a:custGeom>
              <a:avLst/>
              <a:gdLst>
                <a:gd name="T0" fmla="*/ 1943 w 2517"/>
                <a:gd name="T1" fmla="*/ 276 h 276"/>
                <a:gd name="T2" fmla="*/ 2202 w 2517"/>
                <a:gd name="T3" fmla="*/ 204 h 276"/>
                <a:gd name="T4" fmla="*/ 1995 w 2517"/>
                <a:gd name="T5" fmla="*/ 0 h 276"/>
                <a:gd name="T6" fmla="*/ 0 w 2517"/>
                <a:gd name="T7" fmla="*/ 276 h 276"/>
                <a:gd name="T8" fmla="*/ 1943 w 2517"/>
                <a:gd name="T9" fmla="*/ 276 h 276"/>
                <a:gd name="T10" fmla="*/ 19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96" name="Freeform 12">
              <a:extLst>
                <a:ext uri="{FF2B5EF4-FFF2-40B4-BE49-F238E27FC236}">
                  <a16:creationId xmlns:a16="http://schemas.microsoft.com/office/drawing/2014/main" id="{E03488BC-4867-01BC-02FA-9F818B4EA2B0}"/>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40978" name="Freeform 13">
              <a:extLst>
                <a:ext uri="{FF2B5EF4-FFF2-40B4-BE49-F238E27FC236}">
                  <a16:creationId xmlns:a16="http://schemas.microsoft.com/office/drawing/2014/main" id="{1C959F9F-C9EF-E524-4651-D7D4E97644AB}"/>
                </a:ext>
              </a:extLst>
            </p:cNvPr>
            <p:cNvSpPr>
              <a:spLocks/>
            </p:cNvSpPr>
            <p:nvPr/>
          </p:nvSpPr>
          <p:spPr bwMode="hidden">
            <a:xfrm>
              <a:off x="5030" y="3151"/>
              <a:ext cx="728" cy="240"/>
            </a:xfrm>
            <a:custGeom>
              <a:avLst/>
              <a:gdLst>
                <a:gd name="T0" fmla="*/ 624 w 729"/>
                <a:gd name="T1" fmla="*/ 240 h 240"/>
                <a:gd name="T2" fmla="*/ 0 w 729"/>
                <a:gd name="T3" fmla="*/ 0 h 240"/>
                <a:gd name="T4" fmla="*/ 0 w 729"/>
                <a:gd name="T5" fmla="*/ 6 h 240"/>
                <a:gd name="T6" fmla="*/ 624 w 729"/>
                <a:gd name="T7" fmla="*/ 240 h 240"/>
                <a:gd name="T8" fmla="*/ 6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98" name="Freeform 14">
              <a:extLst>
                <a:ext uri="{FF2B5EF4-FFF2-40B4-BE49-F238E27FC236}">
                  <a16:creationId xmlns:a16="http://schemas.microsoft.com/office/drawing/2014/main" id="{CFB82392-F45A-E2DA-27C0-550B962739C3}"/>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40980" name="Freeform 15">
              <a:extLst>
                <a:ext uri="{FF2B5EF4-FFF2-40B4-BE49-F238E27FC236}">
                  <a16:creationId xmlns:a16="http://schemas.microsoft.com/office/drawing/2014/main" id="{A4250CE3-66E0-0D6A-C740-2DB4D8801C4D}"/>
                </a:ext>
              </a:extLst>
            </p:cNvPr>
            <p:cNvSpPr>
              <a:spLocks/>
            </p:cNvSpPr>
            <p:nvPr/>
          </p:nvSpPr>
          <p:spPr bwMode="hidden">
            <a:xfrm>
              <a:off x="5030" y="3049"/>
              <a:ext cx="728" cy="318"/>
            </a:xfrm>
            <a:custGeom>
              <a:avLst/>
              <a:gdLst>
                <a:gd name="T0" fmla="*/ 624 w 729"/>
                <a:gd name="T1" fmla="*/ 318 h 318"/>
                <a:gd name="T2" fmla="*/ 624 w 729"/>
                <a:gd name="T3" fmla="*/ 312 h 318"/>
                <a:gd name="T4" fmla="*/ 0 w 729"/>
                <a:gd name="T5" fmla="*/ 0 h 318"/>
                <a:gd name="T6" fmla="*/ 0 w 729"/>
                <a:gd name="T7" fmla="*/ 54 h 318"/>
                <a:gd name="T8" fmla="*/ 624 w 729"/>
                <a:gd name="T9" fmla="*/ 318 h 318"/>
                <a:gd name="T10" fmla="*/ 6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00" name="Freeform 16">
              <a:extLst>
                <a:ext uri="{FF2B5EF4-FFF2-40B4-BE49-F238E27FC236}">
                  <a16:creationId xmlns:a16="http://schemas.microsoft.com/office/drawing/2014/main" id="{41E6A51D-09E4-1CE0-B0B7-BA3CA3EFA969}"/>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93201" name="Freeform 17">
              <a:extLst>
                <a:ext uri="{FF2B5EF4-FFF2-40B4-BE49-F238E27FC236}">
                  <a16:creationId xmlns:a16="http://schemas.microsoft.com/office/drawing/2014/main" id="{66D093EE-056E-D012-F3C7-82F75C28EF80}"/>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93202" name="Freeform 18">
              <a:extLst>
                <a:ext uri="{FF2B5EF4-FFF2-40B4-BE49-F238E27FC236}">
                  <a16:creationId xmlns:a16="http://schemas.microsoft.com/office/drawing/2014/main" id="{287D3896-65F9-34D8-9A9F-0197AC9ED066}"/>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40984" name="Freeform 19">
              <a:extLst>
                <a:ext uri="{FF2B5EF4-FFF2-40B4-BE49-F238E27FC236}">
                  <a16:creationId xmlns:a16="http://schemas.microsoft.com/office/drawing/2014/main" id="{B03DB2FF-114F-92D7-98A3-F3A2E2D3D0BC}"/>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04" name="Freeform 20">
              <a:extLst>
                <a:ext uri="{FF2B5EF4-FFF2-40B4-BE49-F238E27FC236}">
                  <a16:creationId xmlns:a16="http://schemas.microsoft.com/office/drawing/2014/main" id="{DEDE5046-95DC-C47A-79EC-96FF4A53789C}"/>
                </a:ext>
              </a:extLst>
            </p:cNvPr>
            <p:cNvSpPr>
              <a:spLocks/>
            </p:cNvSpPr>
            <p:nvPr/>
          </p:nvSpPr>
          <p:spPr bwMode="hidden">
            <a:xfrm>
              <a:off x="2454" y="0"/>
              <a:ext cx="3114"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40986" name="Freeform 21">
              <a:extLst>
                <a:ext uri="{FF2B5EF4-FFF2-40B4-BE49-F238E27FC236}">
                  <a16:creationId xmlns:a16="http://schemas.microsoft.com/office/drawing/2014/main" id="{4CD39EA7-E6E3-997C-A2CA-F82F37311D7A}"/>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06" name="Freeform 22">
              <a:extLst>
                <a:ext uri="{FF2B5EF4-FFF2-40B4-BE49-F238E27FC236}">
                  <a16:creationId xmlns:a16="http://schemas.microsoft.com/office/drawing/2014/main" id="{BCBA40B2-1B39-3376-0976-E7C5151130B9}"/>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40988" name="Freeform 23">
              <a:extLst>
                <a:ext uri="{FF2B5EF4-FFF2-40B4-BE49-F238E27FC236}">
                  <a16:creationId xmlns:a16="http://schemas.microsoft.com/office/drawing/2014/main" id="{B933A1FA-5292-3811-C48E-0E866D9F83B0}"/>
                </a:ext>
              </a:extLst>
            </p:cNvPr>
            <p:cNvSpPr>
              <a:spLocks/>
            </p:cNvSpPr>
            <p:nvPr/>
          </p:nvSpPr>
          <p:spPr bwMode="hidden">
            <a:xfrm>
              <a:off x="3488" y="0"/>
              <a:ext cx="2198" cy="2480"/>
            </a:xfrm>
            <a:custGeom>
              <a:avLst/>
              <a:gdLst>
                <a:gd name="T0" fmla="*/ 0 w 2200"/>
                <a:gd name="T1" fmla="*/ 0 h 2482"/>
                <a:gd name="T2" fmla="*/ 2116 w 2200"/>
                <a:gd name="T3" fmla="*/ 2410 h 2482"/>
                <a:gd name="T4" fmla="*/ 2128 w 2200"/>
                <a:gd name="T5" fmla="*/ 2404 h 2482"/>
                <a:gd name="T6" fmla="*/ 317 w 2200"/>
                <a:gd name="T7" fmla="*/ 0 h 2482"/>
                <a:gd name="T8" fmla="*/ 0 w 2200"/>
                <a:gd name="T9" fmla="*/ 0 h 2482"/>
                <a:gd name="T10" fmla="*/ 0 w 2200"/>
                <a:gd name="T11" fmla="*/ 0 h 24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00" h="2482">
                  <a:moveTo>
                    <a:pt x="0" y="0"/>
                  </a:moveTo>
                  <a:lnTo>
                    <a:pt x="2188" y="2482"/>
                  </a:lnTo>
                  <a:lnTo>
                    <a:pt x="2200" y="2476"/>
                  </a:lnTo>
                  <a:lnTo>
                    <a:pt x="317" y="0"/>
                  </a:lnTo>
                  <a:lnTo>
                    <a:pt x="0" y="0"/>
                  </a:lnTo>
                  <a:close/>
                </a:path>
              </a:pathLst>
            </a:custGeom>
            <a:gradFill rotWithShape="0">
              <a:gsLst>
                <a:gs pos="0">
                  <a:srgbClr val="000065"/>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08" name="Freeform 24">
              <a:extLst>
                <a:ext uri="{FF2B5EF4-FFF2-40B4-BE49-F238E27FC236}">
                  <a16:creationId xmlns:a16="http://schemas.microsoft.com/office/drawing/2014/main" id="{9F2787BF-7D37-0842-7FC3-D6EB16F30E7E}"/>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40990" name="Freeform 25">
              <a:extLst>
                <a:ext uri="{FF2B5EF4-FFF2-40B4-BE49-F238E27FC236}">
                  <a16:creationId xmlns:a16="http://schemas.microsoft.com/office/drawing/2014/main" id="{C6DEE471-3B71-17CA-6BB4-E28A9D3D5E9F}"/>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10" name="Freeform 26">
              <a:extLst>
                <a:ext uri="{FF2B5EF4-FFF2-40B4-BE49-F238E27FC236}">
                  <a16:creationId xmlns:a16="http://schemas.microsoft.com/office/drawing/2014/main" id="{7D8E6E36-AD78-32E4-437D-4E4603B52AB6}"/>
                </a:ext>
              </a:extLst>
            </p:cNvPr>
            <p:cNvSpPr>
              <a:spLocks/>
            </p:cNvSpPr>
            <p:nvPr/>
          </p:nvSpPr>
          <p:spPr bwMode="hidden">
            <a:xfrm>
              <a:off x="5107" y="0"/>
              <a:ext cx="570"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93211" name="Freeform 27">
              <a:extLst>
                <a:ext uri="{FF2B5EF4-FFF2-40B4-BE49-F238E27FC236}">
                  <a16:creationId xmlns:a16="http://schemas.microsoft.com/office/drawing/2014/main" id="{B4682C0D-7CF9-9B1E-D448-7D17ED2DA068}"/>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40993" name="Freeform 28">
              <a:extLst>
                <a:ext uri="{FF2B5EF4-FFF2-40B4-BE49-F238E27FC236}">
                  <a16:creationId xmlns:a16="http://schemas.microsoft.com/office/drawing/2014/main" id="{D183CB8C-28A2-61BA-7C2D-22BD33740D8E}"/>
                </a:ext>
              </a:extLst>
            </p:cNvPr>
            <p:cNvSpPr>
              <a:spLocks/>
            </p:cNvSpPr>
            <p:nvPr/>
          </p:nvSpPr>
          <p:spPr bwMode="hidden">
            <a:xfrm>
              <a:off x="5698" y="653"/>
              <a:ext cx="60" cy="311"/>
            </a:xfrm>
            <a:custGeom>
              <a:avLst/>
              <a:gdLst>
                <a:gd name="T0" fmla="*/ 0 w 60"/>
                <a:gd name="T1" fmla="*/ 144 h 312"/>
                <a:gd name="T2" fmla="*/ 60 w 60"/>
                <a:gd name="T3" fmla="*/ 2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13" name="Freeform 29">
              <a:extLst>
                <a:ext uri="{FF2B5EF4-FFF2-40B4-BE49-F238E27FC236}">
                  <a16:creationId xmlns:a16="http://schemas.microsoft.com/office/drawing/2014/main" id="{EBB16580-0A8F-0D2B-4A93-C38B931C9E20}"/>
                </a:ext>
              </a:extLst>
            </p:cNvPr>
            <p:cNvSpPr>
              <a:spLocks/>
            </p:cNvSpPr>
            <p:nvPr/>
          </p:nvSpPr>
          <p:spPr bwMode="hidden">
            <a:xfrm>
              <a:off x="2" y="1601"/>
              <a:ext cx="5754"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40995" name="Freeform 30">
              <a:extLst>
                <a:ext uri="{FF2B5EF4-FFF2-40B4-BE49-F238E27FC236}">
                  <a16:creationId xmlns:a16="http://schemas.microsoft.com/office/drawing/2014/main" id="{64A090DE-E6A5-7617-8020-B7623A5A1407}"/>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15" name="Freeform 31">
              <a:extLst>
                <a:ext uri="{FF2B5EF4-FFF2-40B4-BE49-F238E27FC236}">
                  <a16:creationId xmlns:a16="http://schemas.microsoft.com/office/drawing/2014/main" id="{55B755D2-F213-FCDE-8169-957DC9705FE0}"/>
                </a:ext>
              </a:extLst>
            </p:cNvPr>
            <p:cNvSpPr>
              <a:spLocks/>
            </p:cNvSpPr>
            <p:nvPr/>
          </p:nvSpPr>
          <p:spPr bwMode="hidden">
            <a:xfrm>
              <a:off x="2" y="2152"/>
              <a:ext cx="5754"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93216" name="Freeform 32">
              <a:extLst>
                <a:ext uri="{FF2B5EF4-FFF2-40B4-BE49-F238E27FC236}">
                  <a16:creationId xmlns:a16="http://schemas.microsoft.com/office/drawing/2014/main" id="{2074C42D-F013-F6B4-D921-85C7A8772821}"/>
                </a:ext>
              </a:extLst>
            </p:cNvPr>
            <p:cNvSpPr>
              <a:spLocks/>
            </p:cNvSpPr>
            <p:nvPr/>
          </p:nvSpPr>
          <p:spPr bwMode="hidden">
            <a:xfrm>
              <a:off x="2" y="3177"/>
              <a:ext cx="5754"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93217" name="Freeform 33">
              <a:extLst>
                <a:ext uri="{FF2B5EF4-FFF2-40B4-BE49-F238E27FC236}">
                  <a16:creationId xmlns:a16="http://schemas.microsoft.com/office/drawing/2014/main" id="{930BBCA1-A444-B872-5A97-1E2F73ECAF58}"/>
                </a:ext>
              </a:extLst>
            </p:cNvPr>
            <p:cNvSpPr>
              <a:spLocks/>
            </p:cNvSpPr>
            <p:nvPr/>
          </p:nvSpPr>
          <p:spPr bwMode="hidden">
            <a:xfrm>
              <a:off x="1297" y="0"/>
              <a:ext cx="4458"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93218" name="Freeform 34">
              <a:extLst>
                <a:ext uri="{FF2B5EF4-FFF2-40B4-BE49-F238E27FC236}">
                  <a16:creationId xmlns:a16="http://schemas.microsoft.com/office/drawing/2014/main" id="{A2E15056-7ECB-DE95-F20F-4F9676C28F9E}"/>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93219" name="Freeform 35">
              <a:extLst>
                <a:ext uri="{FF2B5EF4-FFF2-40B4-BE49-F238E27FC236}">
                  <a16:creationId xmlns:a16="http://schemas.microsoft.com/office/drawing/2014/main" id="{B9AFEED9-E7AC-9563-9BF1-C27C6A08C50E}"/>
                </a:ext>
              </a:extLst>
            </p:cNvPr>
            <p:cNvSpPr>
              <a:spLocks/>
            </p:cNvSpPr>
            <p:nvPr/>
          </p:nvSpPr>
          <p:spPr bwMode="hidden">
            <a:xfrm>
              <a:off x="3950" y="0"/>
              <a:ext cx="1806"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93220" name="Freeform 36">
              <a:extLst>
                <a:ext uri="{FF2B5EF4-FFF2-40B4-BE49-F238E27FC236}">
                  <a16:creationId xmlns:a16="http://schemas.microsoft.com/office/drawing/2014/main" id="{528E1717-931F-A8AB-FE47-C11A81CF8F7A}"/>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93221" name="Freeform 37">
              <a:extLst>
                <a:ext uri="{FF2B5EF4-FFF2-40B4-BE49-F238E27FC236}">
                  <a16:creationId xmlns:a16="http://schemas.microsoft.com/office/drawing/2014/main" id="{71E55F7D-15CC-8B36-6356-79B4E0317319}"/>
                </a:ext>
              </a:extLst>
            </p:cNvPr>
            <p:cNvSpPr>
              <a:spLocks/>
            </p:cNvSpPr>
            <p:nvPr/>
          </p:nvSpPr>
          <p:spPr bwMode="hidden">
            <a:xfrm>
              <a:off x="4694" y="0"/>
              <a:ext cx="1062"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93222" name="Freeform 38">
              <a:extLst>
                <a:ext uri="{FF2B5EF4-FFF2-40B4-BE49-F238E27FC236}">
                  <a16:creationId xmlns:a16="http://schemas.microsoft.com/office/drawing/2014/main" id="{AF2A1DE2-7E8D-CD2E-E7FE-78BA64F3D15A}"/>
                </a:ext>
              </a:extLst>
            </p:cNvPr>
            <p:cNvSpPr>
              <a:spLocks/>
            </p:cNvSpPr>
            <p:nvPr/>
          </p:nvSpPr>
          <p:spPr bwMode="hidden">
            <a:xfrm>
              <a:off x="4981" y="0"/>
              <a:ext cx="774"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grpSp>
          <p:nvGrpSpPr>
            <p:cNvPr id="41004" name="Group 39">
              <a:extLst>
                <a:ext uri="{FF2B5EF4-FFF2-40B4-BE49-F238E27FC236}">
                  <a16:creationId xmlns:a16="http://schemas.microsoft.com/office/drawing/2014/main" id="{AC9CEA62-6C14-93BC-C51B-F43E97636925}"/>
                </a:ext>
              </a:extLst>
            </p:cNvPr>
            <p:cNvGrpSpPr>
              <a:grpSpLocks/>
            </p:cNvGrpSpPr>
            <p:nvPr userDrawn="1"/>
          </p:nvGrpSpPr>
          <p:grpSpPr bwMode="auto">
            <a:xfrm>
              <a:off x="0" y="1632"/>
              <a:ext cx="5758" cy="1858"/>
              <a:chOff x="0" y="1632"/>
              <a:chExt cx="5758" cy="1858"/>
            </a:xfrm>
          </p:grpSpPr>
          <p:sp>
            <p:nvSpPr>
              <p:cNvPr id="93224" name="Freeform 40">
                <a:extLst>
                  <a:ext uri="{FF2B5EF4-FFF2-40B4-BE49-F238E27FC236}">
                    <a16:creationId xmlns:a16="http://schemas.microsoft.com/office/drawing/2014/main" id="{D74ACE4B-5BB6-A9C0-97B4-21E747E262D7}"/>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sp>
            <p:nvSpPr>
              <p:cNvPr id="93225" name="Freeform 41">
                <a:extLst>
                  <a:ext uri="{FF2B5EF4-FFF2-40B4-BE49-F238E27FC236}">
                    <a16:creationId xmlns:a16="http://schemas.microsoft.com/office/drawing/2014/main" id="{EB71D71D-EF07-DE1E-66A2-8655E60CD954}"/>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eaLnBrk="1" hangingPunct="1">
                  <a:defRPr/>
                </a:pPr>
                <a:endParaRPr lang="fr-FR" sz="3200" u="none">
                  <a:solidFill>
                    <a:srgbClr val="FFFFFF"/>
                  </a:solidFill>
                  <a:latin typeface="Comic Sans MS" charset="0"/>
                  <a:ea typeface="ＭＳ Ｐゴシック" charset="0"/>
                </a:endParaRPr>
              </a:p>
            </p:txBody>
          </p:sp>
        </p:grpSp>
      </p:grpSp>
      <p:sp>
        <p:nvSpPr>
          <p:cNvPr id="93226" name="Rectangle 42">
            <a:extLst>
              <a:ext uri="{FF2B5EF4-FFF2-40B4-BE49-F238E27FC236}">
                <a16:creationId xmlns:a16="http://schemas.microsoft.com/office/drawing/2014/main" id="{89334B53-C450-9AF6-6D1E-C3D3A291CA69}"/>
              </a:ext>
            </a:extLst>
          </p:cNvPr>
          <p:cNvSpPr>
            <a:spLocks noGrp="1" noChangeArrowheads="1"/>
          </p:cNvSpPr>
          <p:nvPr>
            <p:ph type="title"/>
          </p:nvPr>
        </p:nvSpPr>
        <p:spPr bwMode="auto">
          <a:xfrm>
            <a:off x="415925" y="0"/>
            <a:ext cx="8137525" cy="1196975"/>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93227" name="Rectangle 43">
            <a:extLst>
              <a:ext uri="{FF2B5EF4-FFF2-40B4-BE49-F238E27FC236}">
                <a16:creationId xmlns:a16="http://schemas.microsoft.com/office/drawing/2014/main" id="{6BC5A4C9-1DBC-C207-85F7-20D6C1AE5C5D}"/>
              </a:ext>
            </a:extLst>
          </p:cNvPr>
          <p:cNvSpPr>
            <a:spLocks noGrp="1" noChangeArrowheads="1"/>
          </p:cNvSpPr>
          <p:nvPr>
            <p:ph type="body" idx="1"/>
          </p:nvPr>
        </p:nvSpPr>
        <p:spPr bwMode="auto">
          <a:xfrm>
            <a:off x="152400" y="1125538"/>
            <a:ext cx="7704138"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93228" name="Rectangle 44">
            <a:extLst>
              <a:ext uri="{FF2B5EF4-FFF2-40B4-BE49-F238E27FC236}">
                <a16:creationId xmlns:a16="http://schemas.microsoft.com/office/drawing/2014/main" id="{EA95146A-F798-B211-6EF1-FDB76FC7A86C}"/>
              </a:ext>
            </a:extLst>
          </p:cNvPr>
          <p:cNvSpPr>
            <a:spLocks noGrp="1" noChangeArrowheads="1"/>
          </p:cNvSpPr>
          <p:nvPr>
            <p:ph type="dt" sz="half" idx="2"/>
          </p:nvPr>
        </p:nvSpPr>
        <p:spPr bwMode="auto">
          <a:xfrm>
            <a:off x="495300" y="6243638"/>
            <a:ext cx="23114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i="0" u="none">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defRPr>
            </a:lvl1pPr>
          </a:lstStyle>
          <a:p>
            <a:pPr>
              <a:defRPr/>
            </a:pPr>
            <a:r>
              <a:rPr lang="fr-FR" altLang="fr-FR"/>
              <a:t>August 2023</a:t>
            </a:r>
          </a:p>
        </p:txBody>
      </p:sp>
      <p:sp>
        <p:nvSpPr>
          <p:cNvPr id="93229" name="Rectangle 45">
            <a:extLst>
              <a:ext uri="{FF2B5EF4-FFF2-40B4-BE49-F238E27FC236}">
                <a16:creationId xmlns:a16="http://schemas.microsoft.com/office/drawing/2014/main" id="{8A685C6B-A250-84F1-FBEF-080B3FAB7F7C}"/>
              </a:ext>
            </a:extLst>
          </p:cNvPr>
          <p:cNvSpPr>
            <a:spLocks noGrp="1" noChangeArrowheads="1"/>
          </p:cNvSpPr>
          <p:nvPr>
            <p:ph type="ftr" sz="quarter" idx="3"/>
          </p:nvPr>
        </p:nvSpPr>
        <p:spPr bwMode="auto">
          <a:xfrm>
            <a:off x="3384550" y="6248400"/>
            <a:ext cx="31369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i="0" u="none">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defRPr>
            </a:lvl1pPr>
          </a:lstStyle>
          <a:p>
            <a:pPr>
              <a:defRPr/>
            </a:pPr>
            <a:r>
              <a:rPr lang="fr-FR" altLang="fr-FR"/>
              <a:t>TIPP School </a:t>
            </a:r>
          </a:p>
        </p:txBody>
      </p:sp>
      <p:sp>
        <p:nvSpPr>
          <p:cNvPr id="93230" name="Rectangle 46">
            <a:extLst>
              <a:ext uri="{FF2B5EF4-FFF2-40B4-BE49-F238E27FC236}">
                <a16:creationId xmlns:a16="http://schemas.microsoft.com/office/drawing/2014/main" id="{58401383-5452-FB19-0CD6-7F44ED9E6A04}"/>
              </a:ext>
            </a:extLst>
          </p:cNvPr>
          <p:cNvSpPr>
            <a:spLocks noGrp="1" noChangeArrowheads="1"/>
          </p:cNvSpPr>
          <p:nvPr>
            <p:ph type="sldNum" sz="quarter" idx="4"/>
          </p:nvPr>
        </p:nvSpPr>
        <p:spPr bwMode="auto">
          <a:xfrm>
            <a:off x="7099300" y="6243638"/>
            <a:ext cx="23114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i="0" u="none">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defRPr>
            </a:lvl1pPr>
          </a:lstStyle>
          <a:p>
            <a:pPr>
              <a:defRPr/>
            </a:pPr>
            <a:fld id="{1965FA62-A738-D94C-B440-7C9BEC67DC0C}" type="slidenum">
              <a:rPr lang="fr-FR" altLang="fr-FR"/>
              <a:pPr>
                <a:defRPr/>
              </a:pPr>
              <a:t>‹N°›</a:t>
            </a:fld>
            <a:endParaRPr lang="fr-FR" altLang="fr-FR"/>
          </a:p>
        </p:txBody>
      </p:sp>
    </p:spTree>
    <p:extLst>
      <p:ext uri="{BB962C8B-B14F-4D97-AF65-F5344CB8AC3E}">
        <p14:creationId xmlns:p14="http://schemas.microsoft.com/office/powerpoint/2010/main" val="2442995181"/>
      </p:ext>
    </p:extLst>
  </p:cSld>
  <p:clrMap bg1="dk2" tx1="lt1" bg2="dk1" tx2="lt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 id="2147484183" r:id="rId12"/>
  </p:sldLayoutIdLst>
  <p:hf hdr="0"/>
  <p:txStyles>
    <p:titleStyle>
      <a:lvl1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Comic Sans MS" charset="0"/>
          <a:ea typeface="MS PGothic" panose="020B0600070205080204" pitchFamily="34" charset="-128"/>
          <a:cs typeface="ＭＳ Ｐゴシック" charset="0"/>
        </a:defRPr>
      </a:lvl2pPr>
      <a:lvl3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Comic Sans MS" charset="0"/>
          <a:ea typeface="MS PGothic" panose="020B0600070205080204" pitchFamily="34" charset="-128"/>
          <a:cs typeface="ＭＳ Ｐゴシック" charset="0"/>
        </a:defRPr>
      </a:lvl3pPr>
      <a:lvl4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Comic Sans MS" charset="0"/>
          <a:ea typeface="MS PGothic" panose="020B0600070205080204" pitchFamily="34" charset="-128"/>
          <a:cs typeface="ＭＳ Ｐゴシック" charset="0"/>
        </a:defRPr>
      </a:lvl4pPr>
      <a:lvl5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Comic Sans MS" charset="0"/>
          <a:ea typeface="MS PGothic" panose="020B0600070205080204" pitchFamily="34" charset="-128"/>
          <a:cs typeface="ＭＳ Ｐゴシック" charset="0"/>
        </a:defRPr>
      </a:lvl5pPr>
      <a:lvl6pPr marL="457200"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6pPr>
      <a:lvl7pPr marL="914400"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7pPr>
      <a:lvl8pPr marL="1371600"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8pPr>
      <a:lvl9pPr marL="1828800"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a:solidFill>
            <a:schemeClr val="tx1"/>
          </a:solidFill>
          <a:effectLst>
            <a:outerShdw blurRad="38100" dist="38100" dir="2700000" algn="tl">
              <a:srgbClr val="000000"/>
            </a:outerShdw>
          </a:effectLst>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S PGothic" panose="020B0600070205080204" pitchFamily="34"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a:solidFill>
            <a:schemeClr val="tx1"/>
          </a:solidFill>
          <a:effectLst>
            <a:outerShdw blurRad="38100" dist="38100" dir="2700000" algn="tl">
              <a:srgbClr val="000000"/>
            </a:outerShdw>
          </a:effectLst>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anose="020B0600070205080204" pitchFamily="34" charset="-128"/>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ea typeface="MS PGothic" panose="020B0600070205080204" pitchFamily="34" charset="-128"/>
        </a:defRPr>
      </a:lvl5pPr>
      <a:lvl6pPr marL="2514600" indent="-228600" algn="l" rtl="0" fontAlgn="base">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0" y="188913"/>
            <a:ext cx="9906000" cy="6856412"/>
            <a:chOff x="0" y="0"/>
            <a:chExt cx="5760" cy="4319"/>
          </a:xfrm>
        </p:grpSpPr>
        <p:sp>
          <p:nvSpPr>
            <p:cNvPr id="93187"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188"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189"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190"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191"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endParaRPr lang="fr-FR"/>
            </a:p>
          </p:txBody>
        </p:sp>
        <p:sp>
          <p:nvSpPr>
            <p:cNvPr id="93192"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193"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194"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195"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196"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197"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198"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199"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200"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201"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202"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203"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204"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205"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206"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207"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endParaRPr lang="fr-FR"/>
            </a:p>
          </p:txBody>
        </p:sp>
        <p:sp>
          <p:nvSpPr>
            <p:cNvPr id="93208"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209"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210"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211"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212"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213"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214"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215"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216"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217"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218"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219"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220"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221"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222"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grpSp>
          <p:nvGrpSpPr>
            <p:cNvPr id="93223" name="Group 39"/>
            <p:cNvGrpSpPr>
              <a:grpSpLocks/>
            </p:cNvGrpSpPr>
            <p:nvPr userDrawn="1"/>
          </p:nvGrpSpPr>
          <p:grpSpPr bwMode="auto">
            <a:xfrm>
              <a:off x="0" y="1632"/>
              <a:ext cx="5758" cy="1858"/>
              <a:chOff x="0" y="1632"/>
              <a:chExt cx="5758" cy="1858"/>
            </a:xfrm>
          </p:grpSpPr>
          <p:sp>
            <p:nvSpPr>
              <p:cNvPr id="93224"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sp>
            <p:nvSpPr>
              <p:cNvPr id="93225"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grpSp>
      </p:grpSp>
      <p:sp>
        <p:nvSpPr>
          <p:cNvPr id="93226" name="Rectangle 42"/>
          <p:cNvSpPr>
            <a:spLocks noGrp="1" noChangeArrowheads="1"/>
          </p:cNvSpPr>
          <p:nvPr>
            <p:ph type="title"/>
          </p:nvPr>
        </p:nvSpPr>
        <p:spPr bwMode="auto">
          <a:xfrm>
            <a:off x="415925" y="0"/>
            <a:ext cx="8137525" cy="1196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93227" name="Rectangle 43"/>
          <p:cNvSpPr>
            <a:spLocks noGrp="1" noChangeArrowheads="1"/>
          </p:cNvSpPr>
          <p:nvPr>
            <p:ph type="body" idx="1"/>
          </p:nvPr>
        </p:nvSpPr>
        <p:spPr bwMode="auto">
          <a:xfrm>
            <a:off x="152400" y="1125538"/>
            <a:ext cx="7704138"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3228" name="Rectangle 44"/>
          <p:cNvSpPr>
            <a:spLocks noGrp="1" noChangeArrowheads="1"/>
          </p:cNvSpPr>
          <p:nvPr>
            <p:ph type="dt" sz="half" idx="2"/>
          </p:nvPr>
        </p:nvSpPr>
        <p:spPr bwMode="auto">
          <a:xfrm>
            <a:off x="495300" y="6243638"/>
            <a:ext cx="2311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i="0">
                <a:effectLst>
                  <a:outerShdw blurRad="38100" dist="38100" dir="2700000" algn="tl">
                    <a:srgbClr val="000000"/>
                  </a:outerShdw>
                </a:effectLst>
                <a:latin typeface="Arial" charset="0"/>
              </a:defRPr>
            </a:lvl1pPr>
          </a:lstStyle>
          <a:p>
            <a:r>
              <a:rPr lang="fr-FR"/>
              <a:t>August 2023</a:t>
            </a:r>
          </a:p>
        </p:txBody>
      </p:sp>
      <p:sp>
        <p:nvSpPr>
          <p:cNvPr id="93229" name="Rectangle 45"/>
          <p:cNvSpPr>
            <a:spLocks noGrp="1" noChangeArrowheads="1"/>
          </p:cNvSpPr>
          <p:nvPr>
            <p:ph type="ftr" sz="quarter" idx="3"/>
          </p:nvPr>
        </p:nvSpPr>
        <p:spPr bwMode="auto">
          <a:xfrm>
            <a:off x="3384550" y="6248400"/>
            <a:ext cx="31369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defRPr sz="1200" i="0">
                <a:effectLst>
                  <a:outerShdw blurRad="38100" dist="38100" dir="2700000" algn="tl">
                    <a:srgbClr val="000000"/>
                  </a:outerShdw>
                </a:effectLst>
                <a:latin typeface="Arial" charset="0"/>
              </a:defRPr>
            </a:lvl1pPr>
          </a:lstStyle>
          <a:p>
            <a:r>
              <a:rPr lang="fr-FR"/>
              <a:t>TIPP School </a:t>
            </a:r>
          </a:p>
        </p:txBody>
      </p:sp>
      <p:sp>
        <p:nvSpPr>
          <p:cNvPr id="93230" name="Rectangle 46"/>
          <p:cNvSpPr>
            <a:spLocks noGrp="1" noChangeArrowheads="1"/>
          </p:cNvSpPr>
          <p:nvPr>
            <p:ph type="sldNum" sz="quarter" idx="4"/>
          </p:nvPr>
        </p:nvSpPr>
        <p:spPr bwMode="auto">
          <a:xfrm>
            <a:off x="7099300" y="6243638"/>
            <a:ext cx="2311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i="0">
                <a:effectLst>
                  <a:outerShdw blurRad="38100" dist="38100" dir="2700000" algn="tl">
                    <a:srgbClr val="000000"/>
                  </a:outerShdw>
                </a:effectLst>
                <a:latin typeface="Arial" charset="0"/>
              </a:defRPr>
            </a:lvl1pPr>
          </a:lstStyle>
          <a:p>
            <a:fld id="{CCB635CD-BBA7-7F46-840B-484E22C7615E}" type="slidenum">
              <a:rPr lang="fr-FR"/>
              <a:pPr/>
              <a:t>‹N°›</a:t>
            </a:fld>
            <a:endParaRPr lang="fr-FR"/>
          </a:p>
        </p:txBody>
      </p:sp>
    </p:spTree>
    <p:extLst>
      <p:ext uri="{BB962C8B-B14F-4D97-AF65-F5344CB8AC3E}">
        <p14:creationId xmlns:p14="http://schemas.microsoft.com/office/powerpoint/2010/main" val="3529406058"/>
      </p:ext>
    </p:extLst>
  </p:cSld>
  <p:clrMap bg1="dk2" tx1="lt1" bg2="dk1" tx2="lt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p:hf hdr="0"/>
  <p:txStyles>
    <p:titleStyle>
      <a:lvl1pPr algn="ctr" rtl="0" fontAlgn="base">
        <a:spcBef>
          <a:spcPct val="0"/>
        </a:spcBef>
        <a:spcAft>
          <a:spcPct val="0"/>
        </a:spcAft>
        <a:defRPr sz="3200" b="1">
          <a:solidFill>
            <a:srgbClr val="FFFF00"/>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2pPr>
      <a:lvl3pPr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3pPr>
      <a:lvl4pPr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4pPr>
      <a:lvl5pPr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5pPr>
      <a:lvl6pPr marL="457200"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6pPr>
      <a:lvl7pPr marL="914400"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7pPr>
      <a:lvl8pPr marL="1371600"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8pPr>
      <a:lvl9pPr marL="1828800" algn="ctr" rtl="0" fontAlgn="base">
        <a:spcBef>
          <a:spcPct val="0"/>
        </a:spcBef>
        <a:spcAft>
          <a:spcPct val="0"/>
        </a:spcAft>
        <a:defRPr sz="3200" b="1">
          <a:solidFill>
            <a:srgbClr val="FFFF00"/>
          </a:solidFill>
          <a:effectLst>
            <a:outerShdw blurRad="38100" dist="38100" dir="2700000" algn="tl">
              <a:srgbClr val="000000"/>
            </a:outerShdw>
          </a:effectLst>
          <a:latin typeface="Comic Sans MS" charset="0"/>
          <a:ea typeface="ＭＳ Ｐゴシック" charset="0"/>
        </a:defRPr>
      </a:lvl9pPr>
    </p:titleStyle>
    <p:bodyStyle>
      <a:lvl1pPr marL="342900" indent="-342900" algn="l" rtl="0" fontAlgn="base">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3.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7.xml"/><Relationship Id="rId6" Type="http://schemas.openxmlformats.org/officeDocument/2006/relationships/image" Target="../media/image206.emf"/><Relationship Id="rId5" Type="http://schemas.openxmlformats.org/officeDocument/2006/relationships/image" Target="../media/image3.png"/><Relationship Id="rId4" Type="http://schemas.openxmlformats.org/officeDocument/2006/relationships/image" Target="../media/image2.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3.png"/><Relationship Id="rId2" Type="http://schemas.openxmlformats.org/officeDocument/2006/relationships/slideLayout" Target="../slideLayouts/slideLayout52.xml"/><Relationship Id="rId1" Type="http://schemas.openxmlformats.org/officeDocument/2006/relationships/themeOverride" Target="../theme/themeOverride1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07.emf"/></Relationships>
</file>

<file path=ppt/slides/_rels/slide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08.png"/><Relationship Id="rId4" Type="http://schemas.openxmlformats.org/officeDocument/2006/relationships/image" Target="../media/image3.png"/></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09.png"/><Relationship Id="rId4" Type="http://schemas.openxmlformats.org/officeDocument/2006/relationships/image" Target="../media/image3.png"/></Relationships>
</file>

<file path=ppt/slides/_rels/slide10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18.png"/><Relationship Id="rId4" Type="http://schemas.openxmlformats.org/officeDocument/2006/relationships/image" Target="../media/image3.png"/></Relationships>
</file>

<file path=ppt/slides/_rels/slide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12.png"/><Relationship Id="rId4" Type="http://schemas.openxmlformats.org/officeDocument/2006/relationships/image" Target="../media/image3.png"/></Relationships>
</file>

<file path=ppt/slides/_rels/slide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13.png"/><Relationship Id="rId4" Type="http://schemas.openxmlformats.org/officeDocument/2006/relationships/image" Target="../media/image3.png"/></Relationships>
</file>

<file path=ppt/slides/_rels/slide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14.png"/><Relationship Id="rId4" Type="http://schemas.openxmlformats.org/officeDocument/2006/relationships/image" Target="../media/image3.png"/></Relationships>
</file>

<file path=ppt/slides/_rels/slide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15.png"/><Relationship Id="rId5" Type="http://schemas.openxmlformats.org/officeDocument/2006/relationships/image" Target="../media/image22.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3.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30.emf"/><Relationship Id="rId2" Type="http://schemas.openxmlformats.org/officeDocument/2006/relationships/slideLayout" Target="../slideLayouts/slideLayout110.xml"/><Relationship Id="rId1" Type="http://schemas.openxmlformats.org/officeDocument/2006/relationships/themeOverride" Target="../theme/themeOverride1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11.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1.png"/><Relationship Id="rId7" Type="http://schemas.openxmlformats.org/officeDocument/2006/relationships/image" Target="../media/image217.emf"/><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216.emf"/><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219.emf"/></Relationships>
</file>

<file path=ppt/slides/_rels/slide112.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1.png"/><Relationship Id="rId7" Type="http://schemas.openxmlformats.org/officeDocument/2006/relationships/image" Target="../media/image219.emf"/><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218.png"/><Relationship Id="rId5" Type="http://schemas.openxmlformats.org/officeDocument/2006/relationships/image" Target="../media/image3.png"/><Relationship Id="rId4" Type="http://schemas.openxmlformats.org/officeDocument/2006/relationships/image" Target="../media/image2.png"/></Relationships>
</file>

<file path=ppt/slides/_rels/slide113.xml.rels><?xml version="1.0" encoding="UTF-8" standalone="yes"?>
<Relationships xmlns="http://schemas.openxmlformats.org/package/2006/relationships"><Relationship Id="rId8" Type="http://schemas.openxmlformats.org/officeDocument/2006/relationships/image" Target="../media/image223.png"/><Relationship Id="rId3" Type="http://schemas.openxmlformats.org/officeDocument/2006/relationships/image" Target="../media/image1.png"/><Relationship Id="rId7" Type="http://schemas.openxmlformats.org/officeDocument/2006/relationships/image" Target="../media/image222.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221.png"/><Relationship Id="rId5" Type="http://schemas.openxmlformats.org/officeDocument/2006/relationships/image" Target="../media/image3.png"/><Relationship Id="rId4" Type="http://schemas.openxmlformats.org/officeDocument/2006/relationships/image" Target="../media/image2.png"/></Relationships>
</file>

<file path=ppt/slides/_rels/slide114.xml.rels><?xml version="1.0" encoding="UTF-8" standalone="yes"?>
<Relationships xmlns="http://schemas.openxmlformats.org/package/2006/relationships"><Relationship Id="rId8" Type="http://schemas.openxmlformats.org/officeDocument/2006/relationships/image" Target="../media/image226.png"/><Relationship Id="rId3" Type="http://schemas.openxmlformats.org/officeDocument/2006/relationships/image" Target="../media/image1.png"/><Relationship Id="rId7" Type="http://schemas.openxmlformats.org/officeDocument/2006/relationships/image" Target="../media/image225.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22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227.png"/></Relationships>
</file>

<file path=ppt/slides/_rels/slide115.xml.rels><?xml version="1.0" encoding="UTF-8" standalone="yes"?>
<Relationships xmlns="http://schemas.openxmlformats.org/package/2006/relationships"><Relationship Id="rId8" Type="http://schemas.openxmlformats.org/officeDocument/2006/relationships/image" Target="../media/image231.png"/><Relationship Id="rId3" Type="http://schemas.openxmlformats.org/officeDocument/2006/relationships/image" Target="../media/image2.png"/><Relationship Id="rId7" Type="http://schemas.openxmlformats.org/officeDocument/2006/relationships/image" Target="../media/image230.jpe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229.png"/><Relationship Id="rId5" Type="http://schemas.openxmlformats.org/officeDocument/2006/relationships/image" Target="../media/image228.jpeg"/><Relationship Id="rId4" Type="http://schemas.openxmlformats.org/officeDocument/2006/relationships/image" Target="../media/image3.png"/></Relationships>
</file>

<file path=ppt/slides/_rels/slide1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32.png"/><Relationship Id="rId7"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234.jpeg"/><Relationship Id="rId4" Type="http://schemas.openxmlformats.org/officeDocument/2006/relationships/image" Target="../media/image233.png"/><Relationship Id="rId9" Type="http://schemas.openxmlformats.org/officeDocument/2006/relationships/image" Target="../media/image235.jpeg"/></Relationships>
</file>

<file path=ppt/slides/_rels/slide1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8.jpe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237.jpeg"/><Relationship Id="rId5" Type="http://schemas.openxmlformats.org/officeDocument/2006/relationships/image" Target="../media/image236.jpeg"/><Relationship Id="rId4" Type="http://schemas.openxmlformats.org/officeDocument/2006/relationships/image" Target="../media/image3.png"/></Relationships>
</file>

<file path=ppt/slides/_rels/slide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40.png"/><Relationship Id="rId5" Type="http://schemas.openxmlformats.org/officeDocument/2006/relationships/image" Target="../media/image239.png"/><Relationship Id="rId4" Type="http://schemas.openxmlformats.org/officeDocument/2006/relationships/image" Target="../media/image3.png"/></Relationships>
</file>

<file path=ppt/slides/_rels/slide1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3.png"/></Relationships>
</file>

<file path=ppt/slides/_rels/slide121.xml.rels><?xml version="1.0" encoding="UTF-8" standalone="yes"?>
<Relationships xmlns="http://schemas.openxmlformats.org/package/2006/relationships"><Relationship Id="rId3" Type="http://schemas.openxmlformats.org/officeDocument/2006/relationships/image" Target="../media/image99.emf"/><Relationship Id="rId7" Type="http://schemas.openxmlformats.org/officeDocument/2006/relationships/image" Target="../media/image113.jpeg"/><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7.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oleObject" Target="../embeddings/oleObject11.bin"/><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0.xml"/><Relationship Id="rId7" Type="http://schemas.openxmlformats.org/officeDocument/2006/relationships/image" Target="../media/image38.emf"/><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41.jpeg"/><Relationship Id="rId4" Type="http://schemas.openxmlformats.org/officeDocument/2006/relationships/image" Target="../media/image1.pn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14.emf"/><Relationship Id="rId4" Type="http://schemas.openxmlformats.org/officeDocument/2006/relationships/image" Target="../media/image3.pn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7.em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14.emf"/><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14.emf"/><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14.emf"/><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14.emf"/><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7.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png"/><Relationship Id="rId7" Type="http://schemas.openxmlformats.org/officeDocument/2006/relationships/image" Target="../media/image57.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14.emf"/><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openxmlformats.org/officeDocument/2006/relationships/image" Target="../media/image64.gif"/><Relationship Id="rId3" Type="http://schemas.openxmlformats.org/officeDocument/2006/relationships/image" Target="../media/image2.png"/><Relationship Id="rId7"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14.emf"/><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5.emf"/><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image" Target="../media/image68.emf"/><Relationship Id="rId3" Type="http://schemas.openxmlformats.org/officeDocument/2006/relationships/image" Target="../media/image1.png"/><Relationship Id="rId7" Type="http://schemas.openxmlformats.org/officeDocument/2006/relationships/image" Target="../media/image6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6.emf"/><Relationship Id="rId5" Type="http://schemas.openxmlformats.org/officeDocument/2006/relationships/image" Target="../media/image3.png"/><Relationship Id="rId10" Type="http://schemas.openxmlformats.org/officeDocument/2006/relationships/image" Target="../media/image70.png"/><Relationship Id="rId4" Type="http://schemas.openxmlformats.org/officeDocument/2006/relationships/image" Target="../media/image2.png"/><Relationship Id="rId9"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0.emf"/><Relationship Id="rId2" Type="http://schemas.openxmlformats.org/officeDocument/2006/relationships/slideLayout" Target="../slideLayouts/slideLayout110.xml"/><Relationship Id="rId1" Type="http://schemas.openxmlformats.org/officeDocument/2006/relationships/themeOverride" Target="../theme/themeOverride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image" Target="../media/image2.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3.png"/><Relationship Id="rId9"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14.emf"/><Relationship Id="rId7" Type="http://schemas.openxmlformats.org/officeDocument/2006/relationships/image" Target="../media/image15.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4.xml"/><Relationship Id="rId7" Type="http://schemas.openxmlformats.org/officeDocument/2006/relationships/image" Target="../media/image10.emf"/><Relationship Id="rId2" Type="http://schemas.openxmlformats.org/officeDocument/2006/relationships/slideLayout" Target="../slideLayouts/slideLayout39.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13.emf"/><Relationship Id="rId4" Type="http://schemas.openxmlformats.org/officeDocument/2006/relationships/image" Target="../media/image1.pn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14.xml"/><Relationship Id="rId7" Type="http://schemas.openxmlformats.org/officeDocument/2006/relationships/image" Target="../media/image38.emf"/><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84.png"/><Relationship Id="rId4" Type="http://schemas.openxmlformats.org/officeDocument/2006/relationships/image" Target="../media/image1.png"/><Relationship Id="rId9" Type="http://schemas.openxmlformats.org/officeDocument/2006/relationships/image" Target="../media/image83.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14.emf"/><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3.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8.emf"/><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jpeg"/></Relationships>
</file>

<file path=ppt/slides/_rels/slide52.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53.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101.png"/><Relationship Id="rId7"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2.png"/></Relationships>
</file>

<file path=ppt/slides/_rels/slide55.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3.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6.png"/></Relationships>
</file>

<file path=ppt/slides/_rels/slide5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2.xml"/><Relationship Id="rId1" Type="http://schemas.openxmlformats.org/officeDocument/2006/relationships/themeOverride" Target="../theme/themeOverride8.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emf"/></Relationships>
</file>

<file path=ppt/slides/_rels/slide5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notesSlide" Target="../notesSlides/notesSlide23.xml"/><Relationship Id="rId7" Type="http://schemas.openxmlformats.org/officeDocument/2006/relationships/image" Target="../media/image38.emf"/><Relationship Id="rId2" Type="http://schemas.openxmlformats.org/officeDocument/2006/relationships/slideLayout" Target="../slideLayouts/slideLayout2.xml"/><Relationship Id="rId1" Type="http://schemas.openxmlformats.org/officeDocument/2006/relationships/themeOverride" Target="../theme/themeOverride9.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11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6.emf"/><Relationship Id="rId2" Type="http://schemas.openxmlformats.org/officeDocument/2006/relationships/slideLayout" Target="../slideLayouts/slideLayout87.xml"/><Relationship Id="rId1" Type="http://schemas.openxmlformats.org/officeDocument/2006/relationships/themeOverride" Target="../theme/themeOverride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notesSlide" Target="../notesSlides/notesSlide24.xml"/><Relationship Id="rId7" Type="http://schemas.openxmlformats.org/officeDocument/2006/relationships/image" Target="../media/image38.emf"/><Relationship Id="rId2" Type="http://schemas.openxmlformats.org/officeDocument/2006/relationships/slideLayout" Target="../slideLayouts/slideLayout14.xml"/><Relationship Id="rId1" Type="http://schemas.openxmlformats.org/officeDocument/2006/relationships/themeOverride" Target="../theme/themeOverride1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png"/><Relationship Id="rId7" Type="http://schemas.openxmlformats.org/officeDocument/2006/relationships/image" Target="../media/image11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21.png"/></Relationships>
</file>

<file path=ppt/slides/_rels/slide6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30.emf"/><Relationship Id="rId2" Type="http://schemas.openxmlformats.org/officeDocument/2006/relationships/slideLayout" Target="../slideLayouts/slideLayout2.xml"/><Relationship Id="rId1" Type="http://schemas.openxmlformats.org/officeDocument/2006/relationships/themeOverride" Target="../theme/themeOverride1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30.emf"/><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6.xml"/><Relationship Id="rId5" Type="http://schemas.openxmlformats.org/officeDocument/2006/relationships/image" Target="../media/image135.png"/><Relationship Id="rId4" Type="http://schemas.openxmlformats.org/officeDocument/2006/relationships/image" Target="../media/image134.png"/></Relationships>
</file>

<file path=ppt/slides/_rels/slide7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3.png"/><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3.png"/><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png"/><Relationship Id="rId7" Type="http://schemas.openxmlformats.org/officeDocument/2006/relationships/image" Target="../media/image141.jpe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140.png"/><Relationship Id="rId5" Type="http://schemas.openxmlformats.org/officeDocument/2006/relationships/image" Target="../media/image3.png"/><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23.png"/><Relationship Id="rId12"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3.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25.png"/></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3.png"/><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3.png"/><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30.emf"/><Relationship Id="rId2" Type="http://schemas.openxmlformats.org/officeDocument/2006/relationships/slideLayout" Target="../slideLayouts/slideLayout2.xml"/><Relationship Id="rId1" Type="http://schemas.openxmlformats.org/officeDocument/2006/relationships/themeOverride" Target="../theme/themeOverride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83.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image" Target="../media/image149.png"/><Relationship Id="rId7" Type="http://schemas.openxmlformats.org/officeDocument/2006/relationships/image" Target="../media/image3.png"/><Relationship Id="rId2" Type="http://schemas.openxmlformats.org/officeDocument/2006/relationships/image" Target="../media/image148.jpeg"/><Relationship Id="rId1" Type="http://schemas.openxmlformats.org/officeDocument/2006/relationships/slideLayout" Target="../slideLayouts/slideLayout75.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119.png"/><Relationship Id="rId4" Type="http://schemas.openxmlformats.org/officeDocument/2006/relationships/image" Target="../media/image150.jpeg"/><Relationship Id="rId9" Type="http://schemas.openxmlformats.org/officeDocument/2006/relationships/image" Target="../media/image152.png"/></Relationships>
</file>

<file path=ppt/slides/_rels/slide84.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png"/><Relationship Id="rId7" Type="http://schemas.openxmlformats.org/officeDocument/2006/relationships/image" Target="../media/image156.png"/><Relationship Id="rId2" Type="http://schemas.openxmlformats.org/officeDocument/2006/relationships/notesSlide" Target="../notesSlides/notesSlide35.xml"/><Relationship Id="rId1" Type="http://schemas.openxmlformats.org/officeDocument/2006/relationships/slideLayout" Target="../slideLayouts/slideLayout99.xml"/><Relationship Id="rId6" Type="http://schemas.openxmlformats.org/officeDocument/2006/relationships/image" Target="../media/image155.jpeg"/><Relationship Id="rId5" Type="http://schemas.openxmlformats.org/officeDocument/2006/relationships/image" Target="../media/image154.emf"/><Relationship Id="rId4" Type="http://schemas.openxmlformats.org/officeDocument/2006/relationships/image" Target="../media/image153.png"/><Relationship Id="rId9" Type="http://schemas.openxmlformats.org/officeDocument/2006/relationships/image" Target="../media/image158.jpeg"/></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99.emf"/><Relationship Id="rId5" Type="http://schemas.openxmlformats.org/officeDocument/2006/relationships/image" Target="../media/image3.png"/><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164.png"/><Relationship Id="rId3" Type="http://schemas.openxmlformats.org/officeDocument/2006/relationships/image" Target="../media/image1.png"/><Relationship Id="rId7" Type="http://schemas.openxmlformats.org/officeDocument/2006/relationships/image" Target="../media/image160.png"/><Relationship Id="rId12" Type="http://schemas.openxmlformats.org/officeDocument/2006/relationships/oleObject" Target="../embeddings/oleObject13.bin"/><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59.jpeg"/><Relationship Id="rId11" Type="http://schemas.openxmlformats.org/officeDocument/2006/relationships/image" Target="../media/image163.png"/><Relationship Id="rId5" Type="http://schemas.openxmlformats.org/officeDocument/2006/relationships/image" Target="../media/image3.png"/><Relationship Id="rId10" Type="http://schemas.openxmlformats.org/officeDocument/2006/relationships/oleObject" Target="../embeddings/oleObject12.bin"/><Relationship Id="rId4" Type="http://schemas.openxmlformats.org/officeDocument/2006/relationships/image" Target="../media/image2.png"/><Relationship Id="rId9" Type="http://schemas.openxmlformats.org/officeDocument/2006/relationships/image" Target="../media/image162.png"/><Relationship Id="rId14" Type="http://schemas.openxmlformats.org/officeDocument/2006/relationships/image" Target="../media/image165.jpeg"/></Relationships>
</file>

<file path=ppt/slides/_rels/slide87.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png"/><Relationship Id="rId7" Type="http://schemas.openxmlformats.org/officeDocument/2006/relationships/image" Target="../media/image167.png"/><Relationship Id="rId12" Type="http://schemas.microsoft.com/office/2007/relationships/hdphoto" Target="../media/hdphoto1.wdp"/><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66.jpeg"/><Relationship Id="rId11" Type="http://schemas.openxmlformats.org/officeDocument/2006/relationships/image" Target="../media/image171.png"/><Relationship Id="rId5" Type="http://schemas.openxmlformats.org/officeDocument/2006/relationships/image" Target="../media/image3.png"/><Relationship Id="rId10" Type="http://schemas.openxmlformats.org/officeDocument/2006/relationships/image" Target="../media/image170.png"/><Relationship Id="rId4" Type="http://schemas.openxmlformats.org/officeDocument/2006/relationships/image" Target="../media/image2.png"/><Relationship Id="rId9" Type="http://schemas.openxmlformats.org/officeDocument/2006/relationships/image" Target="../media/image169.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3.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3.png"/><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2.xml"/><Relationship Id="rId4" Type="http://schemas.openxmlformats.org/officeDocument/2006/relationships/image" Target="../media/image17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30.emf"/><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2" Type="http://schemas.openxmlformats.org/officeDocument/2006/relationships/image" Target="../media/image177.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3" Type="http://schemas.openxmlformats.org/officeDocument/2006/relationships/image" Target="../media/image182.png"/><Relationship Id="rId18" Type="http://schemas.openxmlformats.org/officeDocument/2006/relationships/image" Target="../media/image185.jpeg"/><Relationship Id="rId26" Type="http://schemas.openxmlformats.org/officeDocument/2006/relationships/oleObject" Target="../embeddings/oleObject23.bin"/><Relationship Id="rId39" Type="http://schemas.openxmlformats.org/officeDocument/2006/relationships/oleObject" Target="../embeddings/oleObject31.bin"/><Relationship Id="rId21" Type="http://schemas.openxmlformats.org/officeDocument/2006/relationships/image" Target="../media/image187.jpeg"/><Relationship Id="rId34" Type="http://schemas.openxmlformats.org/officeDocument/2006/relationships/oleObject" Target="../embeddings/oleObject26.bin"/><Relationship Id="rId42" Type="http://schemas.openxmlformats.org/officeDocument/2006/relationships/oleObject" Target="../embeddings/oleObject34.bin"/><Relationship Id="rId47" Type="http://schemas.openxmlformats.org/officeDocument/2006/relationships/image" Target="../media/image197.emf"/><Relationship Id="rId7" Type="http://schemas.openxmlformats.org/officeDocument/2006/relationships/image" Target="../media/image180.jpeg"/><Relationship Id="rId2" Type="http://schemas.openxmlformats.org/officeDocument/2006/relationships/notesSlide" Target="../notesSlides/notesSlide40.xml"/><Relationship Id="rId16" Type="http://schemas.openxmlformats.org/officeDocument/2006/relationships/oleObject" Target="../embeddings/oleObject20.bin"/><Relationship Id="rId29" Type="http://schemas.openxmlformats.org/officeDocument/2006/relationships/image" Target="../media/image192.png"/><Relationship Id="rId1" Type="http://schemas.openxmlformats.org/officeDocument/2006/relationships/slideLayout" Target="../slideLayouts/slideLayout68.xml"/><Relationship Id="rId6" Type="http://schemas.openxmlformats.org/officeDocument/2006/relationships/image" Target="../media/image179.png"/><Relationship Id="rId11" Type="http://schemas.openxmlformats.org/officeDocument/2006/relationships/image" Target="../media/image163.png"/><Relationship Id="rId24" Type="http://schemas.openxmlformats.org/officeDocument/2006/relationships/image" Target="../media/image189.png"/><Relationship Id="rId32" Type="http://schemas.openxmlformats.org/officeDocument/2006/relationships/image" Target="../media/image194.wmf"/><Relationship Id="rId37" Type="http://schemas.openxmlformats.org/officeDocument/2006/relationships/oleObject" Target="../embeddings/oleObject29.bin"/><Relationship Id="rId40" Type="http://schemas.openxmlformats.org/officeDocument/2006/relationships/oleObject" Target="../embeddings/oleObject32.bin"/><Relationship Id="rId45" Type="http://schemas.openxmlformats.org/officeDocument/2006/relationships/oleObject" Target="../embeddings/oleObject37.bin"/><Relationship Id="rId5" Type="http://schemas.openxmlformats.org/officeDocument/2006/relationships/oleObject" Target="../embeddings/oleObject15.bin"/><Relationship Id="rId15" Type="http://schemas.openxmlformats.org/officeDocument/2006/relationships/image" Target="../media/image183.png"/><Relationship Id="rId23" Type="http://schemas.openxmlformats.org/officeDocument/2006/relationships/oleObject" Target="../embeddings/oleObject22.bin"/><Relationship Id="rId28" Type="http://schemas.openxmlformats.org/officeDocument/2006/relationships/oleObject" Target="../embeddings/oleObject24.bin"/><Relationship Id="rId36" Type="http://schemas.openxmlformats.org/officeDocument/2006/relationships/oleObject" Target="../embeddings/oleObject28.bin"/><Relationship Id="rId10" Type="http://schemas.openxmlformats.org/officeDocument/2006/relationships/oleObject" Target="../embeddings/oleObject17.bin"/><Relationship Id="rId19" Type="http://schemas.openxmlformats.org/officeDocument/2006/relationships/oleObject" Target="../embeddings/oleObject21.bin"/><Relationship Id="rId31" Type="http://schemas.openxmlformats.org/officeDocument/2006/relationships/oleObject" Target="../embeddings/oleObject25.bin"/><Relationship Id="rId44" Type="http://schemas.openxmlformats.org/officeDocument/2006/relationships/oleObject" Target="../embeddings/oleObject36.bin"/><Relationship Id="rId4" Type="http://schemas.openxmlformats.org/officeDocument/2006/relationships/image" Target="../media/image178.png"/><Relationship Id="rId9" Type="http://schemas.openxmlformats.org/officeDocument/2006/relationships/image" Target="../media/image181.png"/><Relationship Id="rId14" Type="http://schemas.openxmlformats.org/officeDocument/2006/relationships/oleObject" Target="../embeddings/oleObject19.bin"/><Relationship Id="rId22" Type="http://schemas.openxmlformats.org/officeDocument/2006/relationships/image" Target="../media/image188.png"/><Relationship Id="rId27" Type="http://schemas.openxmlformats.org/officeDocument/2006/relationships/image" Target="../media/image191.png"/><Relationship Id="rId30" Type="http://schemas.openxmlformats.org/officeDocument/2006/relationships/image" Target="../media/image193.jpeg"/><Relationship Id="rId35" Type="http://schemas.openxmlformats.org/officeDocument/2006/relationships/oleObject" Target="../embeddings/oleObject27.bin"/><Relationship Id="rId43" Type="http://schemas.openxmlformats.org/officeDocument/2006/relationships/oleObject" Target="../embeddings/oleObject35.bin"/><Relationship Id="rId48" Type="http://schemas.openxmlformats.org/officeDocument/2006/relationships/image" Target="../media/image198.png"/><Relationship Id="rId8" Type="http://schemas.openxmlformats.org/officeDocument/2006/relationships/oleObject" Target="../embeddings/oleObject16.bin"/><Relationship Id="rId3" Type="http://schemas.openxmlformats.org/officeDocument/2006/relationships/oleObject" Target="../embeddings/oleObject14.bin"/><Relationship Id="rId12" Type="http://schemas.openxmlformats.org/officeDocument/2006/relationships/oleObject" Target="../embeddings/oleObject18.bin"/><Relationship Id="rId17" Type="http://schemas.openxmlformats.org/officeDocument/2006/relationships/image" Target="../media/image184.png"/><Relationship Id="rId25" Type="http://schemas.openxmlformats.org/officeDocument/2006/relationships/image" Target="../media/image190.png"/><Relationship Id="rId33" Type="http://schemas.openxmlformats.org/officeDocument/2006/relationships/image" Target="../media/image195.png"/><Relationship Id="rId38" Type="http://schemas.openxmlformats.org/officeDocument/2006/relationships/oleObject" Target="../embeddings/oleObject30.bin"/><Relationship Id="rId46" Type="http://schemas.openxmlformats.org/officeDocument/2006/relationships/image" Target="../media/image196.emf"/><Relationship Id="rId20" Type="http://schemas.openxmlformats.org/officeDocument/2006/relationships/image" Target="../media/image186.wmf"/><Relationship Id="rId41" Type="http://schemas.openxmlformats.org/officeDocument/2006/relationships/oleObject" Target="../embeddings/oleObject33.bin"/></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30.emf"/><Relationship Id="rId2" Type="http://schemas.openxmlformats.org/officeDocument/2006/relationships/slideLayout" Target="../slideLayouts/slideLayout2.xml"/><Relationship Id="rId1" Type="http://schemas.openxmlformats.org/officeDocument/2006/relationships/themeOverride" Target="../theme/themeOverride1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94.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101.xml"/></Relationships>
</file>

<file path=ppt/slides/_rels/slide95.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42.xml"/><Relationship Id="rId1" Type="http://schemas.openxmlformats.org/officeDocument/2006/relationships/slideLayout" Target="../slideLayouts/slideLayout99.xml"/><Relationship Id="rId5" Type="http://schemas.openxmlformats.org/officeDocument/2006/relationships/image" Target="../media/image202.png"/><Relationship Id="rId4" Type="http://schemas.openxmlformats.org/officeDocument/2006/relationships/image" Target="../media/image201.png"/></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notesSlide" Target="../notesSlides/notesSlide43.xml"/><Relationship Id="rId1" Type="http://schemas.openxmlformats.org/officeDocument/2006/relationships/slideLayout" Target="../slideLayouts/slideLayout99.xml"/><Relationship Id="rId5" Type="http://schemas.openxmlformats.org/officeDocument/2006/relationships/image" Target="../media/image204.png"/><Relationship Id="rId4" Type="http://schemas.openxmlformats.org/officeDocument/2006/relationships/image" Target="../media/image203.emf"/></Relationships>
</file>

<file path=ppt/slides/_rels/slide97.xml.rels><?xml version="1.0" encoding="UTF-8" standalone="yes"?>
<Relationships xmlns="http://schemas.openxmlformats.org/package/2006/relationships"><Relationship Id="rId8" Type="http://schemas.openxmlformats.org/officeDocument/2006/relationships/image" Target="../media/image205.emf"/><Relationship Id="rId3" Type="http://schemas.openxmlformats.org/officeDocument/2006/relationships/notesSlide" Target="../notesSlides/notesSlide44.xml"/><Relationship Id="rId7" Type="http://schemas.openxmlformats.org/officeDocument/2006/relationships/oleObject" Target="../embeddings/oleObject39.bin"/><Relationship Id="rId2" Type="http://schemas.openxmlformats.org/officeDocument/2006/relationships/slideLayout" Target="../slideLayouts/slideLayout27.xml"/><Relationship Id="rId1" Type="http://schemas.openxmlformats.org/officeDocument/2006/relationships/themeOverride" Target="../theme/themeOverride1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9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ntlab.hcmus.edu.vn/en/rt2016-school/" TargetMode="External"/><Relationship Id="rId7" Type="http://schemas.openxmlformats.org/officeDocument/2006/relationships/hyperlink" Target="https://indico.cern.ch/event/954194/" TargetMode="External"/><Relationship Id="rId12" Type="http://schemas.openxmlformats.org/officeDocument/2006/relationships/image" Target="../media/image206.emf"/><Relationship Id="rId2" Type="http://schemas.openxmlformats.org/officeDocument/2006/relationships/hyperlink" Target="http://rt2014.rcnp.osaka-u.ac.jp/rt2014-school/index.html" TargetMode="External"/><Relationship Id="rId1" Type="http://schemas.openxmlformats.org/officeDocument/2006/relationships/slideLayout" Target="../slideLayouts/slideLayout27.xml"/><Relationship Id="rId6" Type="http://schemas.openxmlformats.org/officeDocument/2006/relationships/hyperlink" Target="https://indico.cern.ch/event/854879/surveys/1178" TargetMode="External"/><Relationship Id="rId11" Type="http://schemas.openxmlformats.org/officeDocument/2006/relationships/hyperlink" Target="https://indico.cern.ch/event/954199/" TargetMode="External"/><Relationship Id="rId5" Type="http://schemas.openxmlformats.org/officeDocument/2006/relationships/hyperlink" Target="https://indico.in2p3.fr/event/19513/" TargetMode="External"/><Relationship Id="rId10" Type="http://schemas.openxmlformats.org/officeDocument/2006/relationships/image" Target="../media/image3.png"/><Relationship Id="rId4" Type="http://schemas.openxmlformats.org/officeDocument/2006/relationships/hyperlink" Target="https://indico.cern.ch/event/661919/overview" TargetMode="External"/><Relationship Id="rId9" Type="http://schemas.openxmlformats.org/officeDocument/2006/relationships/image" Target="../media/image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pied de page 5">
            <a:extLst>
              <a:ext uri="{FF2B5EF4-FFF2-40B4-BE49-F238E27FC236}">
                <a16:creationId xmlns:a16="http://schemas.microsoft.com/office/drawing/2014/main" id="{E14CC82D-8CB2-3E29-167B-F09BA45EB5B0}"/>
              </a:ext>
            </a:extLst>
          </p:cNvPr>
          <p:cNvSpPr>
            <a:spLocks noGrp="1"/>
          </p:cNvSpPr>
          <p:nvPr>
            <p:ph type="ftr" sz="quarter" idx="11"/>
          </p:nvPr>
        </p:nvSpPr>
        <p:spPr/>
        <p:txBody>
          <a:bodyPr/>
          <a:lstStyle/>
          <a:p>
            <a:pPr>
              <a:defRPr/>
            </a:pPr>
            <a:r>
              <a:rPr lang="fr-FR"/>
              <a:t>TIPP School </a:t>
            </a:r>
            <a:endParaRPr lang="fr-FR" dirty="0"/>
          </a:p>
        </p:txBody>
      </p:sp>
      <p:sp>
        <p:nvSpPr>
          <p:cNvPr id="17" name="Espace réservé du numéro de diapositive 6">
            <a:extLst>
              <a:ext uri="{FF2B5EF4-FFF2-40B4-BE49-F238E27FC236}">
                <a16:creationId xmlns:a16="http://schemas.microsoft.com/office/drawing/2014/main" id="{450BAE3F-3888-0969-00B0-8456D64D5737}"/>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D0F28A4F-613A-7041-BD7A-EB250487BAD5}" type="slidenum">
              <a:rPr lang="fr-FR" altLang="fr-FR" sz="1200" smtClean="0">
                <a:latin typeface="Arial" panose="020B0604020202020204" pitchFamily="34" charset="0"/>
              </a:rPr>
              <a:pPr>
                <a:spcBef>
                  <a:spcPct val="0"/>
                </a:spcBef>
                <a:buClrTx/>
                <a:buSzTx/>
                <a:buFontTx/>
                <a:buNone/>
                <a:defRPr/>
              </a:pPr>
              <a:t>1</a:t>
            </a:fld>
            <a:endParaRPr lang="fr-FR" altLang="fr-FR" sz="1200">
              <a:latin typeface="Arial" panose="020B0604020202020204" pitchFamily="34" charset="0"/>
            </a:endParaRPr>
          </a:p>
        </p:txBody>
      </p:sp>
      <p:sp>
        <p:nvSpPr>
          <p:cNvPr id="16387" name="Rectangle 52">
            <a:extLst>
              <a:ext uri="{FF2B5EF4-FFF2-40B4-BE49-F238E27FC236}">
                <a16:creationId xmlns:a16="http://schemas.microsoft.com/office/drawing/2014/main" id="{E2E5F029-E0F8-E356-57B7-8BDCBE76E0AA}"/>
              </a:ext>
            </a:extLst>
          </p:cNvPr>
          <p:cNvSpPr>
            <a:spLocks noChangeArrowheads="1"/>
          </p:cNvSpPr>
          <p:nvPr/>
        </p:nvSpPr>
        <p:spPr bwMode="auto">
          <a:xfrm>
            <a:off x="3511269" y="3592817"/>
            <a:ext cx="1699185" cy="602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lgn="ctr">
              <a:lnSpc>
                <a:spcPct val="90000"/>
              </a:lnSpc>
              <a:spcBef>
                <a:spcPct val="0"/>
              </a:spcBef>
              <a:buClrTx/>
              <a:buSzTx/>
              <a:buFontTx/>
              <a:buNone/>
            </a:pPr>
            <a:r>
              <a:rPr lang="en-US" altLang="fr-FR" sz="3600" b="1" dirty="0">
                <a:solidFill>
                  <a:srgbClr val="CCFFCC"/>
                </a:solidFill>
                <a:latin typeface="Monotype Corsiva" panose="03010101010201010101" pitchFamily="66" charset="0"/>
              </a:rPr>
              <a:t>P. Le </a:t>
            </a:r>
            <a:r>
              <a:rPr lang="en-US" altLang="fr-FR" sz="3600" b="1" dirty="0" err="1">
                <a:solidFill>
                  <a:srgbClr val="CCFFCC"/>
                </a:solidFill>
                <a:latin typeface="Monotype Corsiva" panose="03010101010201010101" pitchFamily="66" charset="0"/>
              </a:rPr>
              <a:t>Dû</a:t>
            </a:r>
            <a:endParaRPr lang="en-US" altLang="fr-FR" sz="3600" b="1" dirty="0">
              <a:solidFill>
                <a:srgbClr val="CCFFCC"/>
              </a:solidFill>
              <a:latin typeface="New York" charset="0"/>
            </a:endParaRPr>
          </a:p>
        </p:txBody>
      </p:sp>
      <p:sp>
        <p:nvSpPr>
          <p:cNvPr id="16388" name="Text Box 63">
            <a:extLst>
              <a:ext uri="{FF2B5EF4-FFF2-40B4-BE49-F238E27FC236}">
                <a16:creationId xmlns:a16="http://schemas.microsoft.com/office/drawing/2014/main" id="{BD9BE214-ABC2-D188-AB4B-F81C99C4617F}"/>
              </a:ext>
            </a:extLst>
          </p:cNvPr>
          <p:cNvSpPr txBox="1">
            <a:spLocks noChangeArrowheads="1"/>
          </p:cNvSpPr>
          <p:nvPr/>
        </p:nvSpPr>
        <p:spPr bwMode="auto">
          <a:xfrm>
            <a:off x="2200275" y="4884965"/>
            <a:ext cx="43211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fr-FR" altLang="fr-FR" b="1" dirty="0" err="1">
                <a:solidFill>
                  <a:srgbClr val="66FFFF"/>
                </a:solidFill>
                <a:latin typeface="Arial" panose="020B0604020202020204" pitchFamily="34" charset="0"/>
              </a:rPr>
              <a:t>patrickledu@me.com</a:t>
            </a:r>
            <a:endParaRPr lang="fr-FR" altLang="fr-FR" b="1" dirty="0">
              <a:solidFill>
                <a:srgbClr val="66FFFF"/>
              </a:solidFill>
              <a:latin typeface="Arial" panose="020B0604020202020204" pitchFamily="34" charset="0"/>
            </a:endParaRPr>
          </a:p>
        </p:txBody>
      </p:sp>
      <p:sp>
        <p:nvSpPr>
          <p:cNvPr id="16389" name="Rectangle 65">
            <a:extLst>
              <a:ext uri="{FF2B5EF4-FFF2-40B4-BE49-F238E27FC236}">
                <a16:creationId xmlns:a16="http://schemas.microsoft.com/office/drawing/2014/main" id="{83E446BC-DC57-E9E5-D2D1-6233961234FC}"/>
              </a:ext>
            </a:extLst>
          </p:cNvPr>
          <p:cNvSpPr>
            <a:spLocks noChangeArrowheads="1"/>
          </p:cNvSpPr>
          <p:nvPr/>
        </p:nvSpPr>
        <p:spPr bwMode="auto">
          <a:xfrm>
            <a:off x="8404225" y="20304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CA" altLang="fr-FR" sz="1800" i="0">
              <a:latin typeface="Arial" panose="020B0604020202020204" pitchFamily="34" charset="0"/>
            </a:endParaRPr>
          </a:p>
        </p:txBody>
      </p:sp>
      <p:sp>
        <p:nvSpPr>
          <p:cNvPr id="16390" name="Rectangle 71">
            <a:extLst>
              <a:ext uri="{FF2B5EF4-FFF2-40B4-BE49-F238E27FC236}">
                <a16:creationId xmlns:a16="http://schemas.microsoft.com/office/drawing/2014/main" id="{2539D5E7-A294-2476-2B58-CD925953AB28}"/>
              </a:ext>
            </a:extLst>
          </p:cNvPr>
          <p:cNvSpPr>
            <a:spLocks noChangeArrowheads="1"/>
          </p:cNvSpPr>
          <p:nvPr/>
        </p:nvSpPr>
        <p:spPr bwMode="auto">
          <a:xfrm>
            <a:off x="1457325" y="30654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CA" altLang="fr-FR" sz="1800" i="0">
              <a:latin typeface="Arial" panose="020B0604020202020204" pitchFamily="34" charset="0"/>
            </a:endParaRPr>
          </a:p>
        </p:txBody>
      </p:sp>
      <p:sp>
        <p:nvSpPr>
          <p:cNvPr id="16391" name="Rectangle 75">
            <a:extLst>
              <a:ext uri="{FF2B5EF4-FFF2-40B4-BE49-F238E27FC236}">
                <a16:creationId xmlns:a16="http://schemas.microsoft.com/office/drawing/2014/main" id="{B2EBC79C-AF7D-28A3-6A75-39AD6E3C17D3}"/>
              </a:ext>
            </a:extLst>
          </p:cNvPr>
          <p:cNvSpPr>
            <a:spLocks noChangeArrowheads="1"/>
          </p:cNvSpPr>
          <p:nvPr/>
        </p:nvSpPr>
        <p:spPr bwMode="auto">
          <a:xfrm>
            <a:off x="3590925" y="47545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CA" altLang="fr-FR" sz="1800" i="0">
              <a:latin typeface="Arial" panose="020B0604020202020204" pitchFamily="34" charset="0"/>
            </a:endParaRPr>
          </a:p>
        </p:txBody>
      </p:sp>
      <p:sp>
        <p:nvSpPr>
          <p:cNvPr id="16392" name="Rectangle 92">
            <a:extLst>
              <a:ext uri="{FF2B5EF4-FFF2-40B4-BE49-F238E27FC236}">
                <a16:creationId xmlns:a16="http://schemas.microsoft.com/office/drawing/2014/main" id="{0F751135-E07E-B8FA-B201-07F8F3BC05A2}"/>
              </a:ext>
            </a:extLst>
          </p:cNvPr>
          <p:cNvSpPr>
            <a:spLocks noChangeArrowheads="1"/>
          </p:cNvSpPr>
          <p:nvPr/>
        </p:nvSpPr>
        <p:spPr bwMode="auto">
          <a:xfrm>
            <a:off x="3590925" y="47545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CA" altLang="fr-FR" sz="1800" i="0">
              <a:latin typeface="Arial" panose="020B0604020202020204" pitchFamily="34" charset="0"/>
            </a:endParaRPr>
          </a:p>
        </p:txBody>
      </p:sp>
      <p:sp>
        <p:nvSpPr>
          <p:cNvPr id="16393" name="Rectangle 107">
            <a:extLst>
              <a:ext uri="{FF2B5EF4-FFF2-40B4-BE49-F238E27FC236}">
                <a16:creationId xmlns:a16="http://schemas.microsoft.com/office/drawing/2014/main" id="{A69250F7-C36C-E8C5-71CA-05605CAEA753}"/>
              </a:ext>
            </a:extLst>
          </p:cNvPr>
          <p:cNvSpPr>
            <a:spLocks noGrp="1" noChangeArrowheads="1"/>
          </p:cNvSpPr>
          <p:nvPr>
            <p:ph type="title"/>
          </p:nvPr>
        </p:nvSpPr>
        <p:spPr>
          <a:xfrm>
            <a:off x="0" y="268662"/>
            <a:ext cx="9410700" cy="2576513"/>
          </a:xfrm>
        </p:spPr>
        <p:txBody>
          <a:bodyPr/>
          <a:lstStyle/>
          <a:p>
            <a:r>
              <a:rPr lang="fr-FR" altLang="fr-FR" sz="4800" b="0" i="1" dirty="0" err="1">
                <a:effectLst/>
                <a:latin typeface="Comic Sans MS Bold" pitchFamily="6" charset="0"/>
              </a:rPr>
              <a:t>Medical</a:t>
            </a:r>
            <a:r>
              <a:rPr lang="fr-FR" altLang="fr-FR" sz="4800" b="0" i="1" dirty="0">
                <a:effectLst/>
                <a:latin typeface="Comic Sans MS Bold" pitchFamily="6" charset="0"/>
              </a:rPr>
              <a:t> </a:t>
            </a:r>
            <a:r>
              <a:rPr lang="fr-FR" altLang="fr-FR" sz="4800" b="0" i="1" dirty="0" err="1">
                <a:effectLst/>
                <a:latin typeface="Comic Sans MS Bold" pitchFamily="6" charset="0"/>
              </a:rPr>
              <a:t>Physics</a:t>
            </a:r>
            <a:br>
              <a:rPr lang="fr-FR" altLang="fr-FR" sz="4800" b="0" i="1" dirty="0">
                <a:effectLst/>
                <a:latin typeface="Comic Sans MS Bold" pitchFamily="6" charset="0"/>
              </a:rPr>
            </a:br>
            <a:r>
              <a:rPr lang="fr-FR" altLang="fr-FR" sz="4800" b="0" i="1" dirty="0">
                <a:effectLst/>
                <a:latin typeface="Comic Sans MS Bold" pitchFamily="6" charset="0"/>
              </a:rPr>
              <a:t>Introduction to </a:t>
            </a:r>
            <a:r>
              <a:rPr lang="fr-FR" altLang="fr-FR" sz="4800" b="0" i="1" dirty="0" err="1">
                <a:effectLst/>
                <a:latin typeface="Comic Sans MS Bold" pitchFamily="6" charset="0"/>
              </a:rPr>
              <a:t>nuclear</a:t>
            </a:r>
            <a:r>
              <a:rPr lang="fr-FR" altLang="fr-FR" sz="4800" b="0" i="1" dirty="0">
                <a:effectLst/>
                <a:latin typeface="Comic Sans MS Bold" pitchFamily="6" charset="0"/>
              </a:rPr>
              <a:t> </a:t>
            </a:r>
            <a:r>
              <a:rPr lang="fr-FR" altLang="fr-FR" sz="4800" b="0" i="1" dirty="0" err="1">
                <a:effectLst/>
                <a:latin typeface="Comic Sans MS Bold" pitchFamily="6" charset="0"/>
              </a:rPr>
              <a:t>medicine</a:t>
            </a:r>
            <a:endParaRPr lang="fr-FR" altLang="fr-FR" sz="4800" b="0" i="1" dirty="0">
              <a:effectLst/>
              <a:latin typeface="Comic Sans MS Bold" pitchFamily="6" charset="0"/>
            </a:endParaRPr>
          </a:p>
        </p:txBody>
      </p:sp>
      <p:sp>
        <p:nvSpPr>
          <p:cNvPr id="2" name="Espace réservé de la date 1">
            <a:extLst>
              <a:ext uri="{FF2B5EF4-FFF2-40B4-BE49-F238E27FC236}">
                <a16:creationId xmlns:a16="http://schemas.microsoft.com/office/drawing/2014/main" id="{3ECD3FCC-7C76-918B-8BED-D66FD56B33AB}"/>
              </a:ext>
            </a:extLst>
          </p:cNvPr>
          <p:cNvSpPr>
            <a:spLocks noGrp="1"/>
          </p:cNvSpPr>
          <p:nvPr>
            <p:ph type="dt" sz="quarter" idx="10"/>
          </p:nvPr>
        </p:nvSpPr>
        <p:spPr/>
        <p:txBody>
          <a:bodyPr/>
          <a:lstStyle/>
          <a:p>
            <a:pPr>
              <a:defRPr/>
            </a:pPr>
            <a:r>
              <a:rPr lang="fr-FR"/>
              <a:t>August 2023</a:t>
            </a:r>
            <a:endParaRPr lang="fr-FR" dirty="0"/>
          </a:p>
        </p:txBody>
      </p:sp>
      <p:pic>
        <p:nvPicPr>
          <p:cNvPr id="16395" name="Image 16" descr="CEA_logotype2012.png">
            <a:extLst>
              <a:ext uri="{FF2B5EF4-FFF2-40B4-BE49-F238E27FC236}">
                <a16:creationId xmlns:a16="http://schemas.microsoft.com/office/drawing/2014/main" id="{D5CAFBE0-6619-8EE5-A0C5-09DD891A549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8028" y="2743872"/>
            <a:ext cx="2587572" cy="211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8893295E-6444-86DD-6702-37DE8E13CBE9}"/>
              </a:ext>
            </a:extLst>
          </p:cNvPr>
          <p:cNvSpPr txBox="1"/>
          <p:nvPr/>
        </p:nvSpPr>
        <p:spPr>
          <a:xfrm>
            <a:off x="2895600" y="5709759"/>
            <a:ext cx="3379451" cy="461665"/>
          </a:xfrm>
          <a:prstGeom prst="rect">
            <a:avLst/>
          </a:prstGeom>
          <a:noFill/>
        </p:spPr>
        <p:txBody>
          <a:bodyPr wrap="none" rtlCol="0">
            <a:spAutoFit/>
          </a:bodyPr>
          <a:lstStyle/>
          <a:p>
            <a:r>
              <a:rPr lang="fr-FR" dirty="0"/>
              <a:t>TIPP </a:t>
            </a:r>
            <a:r>
              <a:rPr lang="fr-FR" dirty="0" err="1"/>
              <a:t>School</a:t>
            </a:r>
            <a:r>
              <a:rPr lang="fr-FR" dirty="0"/>
              <a:t> </a:t>
            </a:r>
            <a:r>
              <a:rPr lang="fr-FR" dirty="0" err="1"/>
              <a:t>Capetown</a:t>
            </a:r>
            <a:endParaRPr lang="fr-F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Espace réservé du pied de page 4">
            <a:extLst>
              <a:ext uri="{FF2B5EF4-FFF2-40B4-BE49-F238E27FC236}">
                <a16:creationId xmlns:a16="http://schemas.microsoft.com/office/drawing/2014/main" id="{50580815-18C4-49D8-602B-54BE73F12960}"/>
              </a:ext>
            </a:extLst>
          </p:cNvPr>
          <p:cNvSpPr>
            <a:spLocks noGrp="1"/>
          </p:cNvSpPr>
          <p:nvPr>
            <p:ph type="ftr" sz="quarter" idx="11"/>
          </p:nvPr>
        </p:nvSpPr>
        <p:spPr/>
        <p:txBody>
          <a:bodyPr/>
          <a:lstStyle/>
          <a:p>
            <a:pPr>
              <a:defRPr/>
            </a:pPr>
            <a:r>
              <a:rPr lang="fr-FR"/>
              <a:t>TIPP School </a:t>
            </a:r>
          </a:p>
        </p:txBody>
      </p:sp>
      <p:sp>
        <p:nvSpPr>
          <p:cNvPr id="38" name="Espace réservé du numéro de diapositive 5">
            <a:extLst>
              <a:ext uri="{FF2B5EF4-FFF2-40B4-BE49-F238E27FC236}">
                <a16:creationId xmlns:a16="http://schemas.microsoft.com/office/drawing/2014/main" id="{C9A2524E-52BC-6948-CC9C-7496D649B61B}"/>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61013D6C-B837-9E45-9491-FEB0BA8DE7E6}" type="slidenum">
              <a:rPr lang="fr-FR" altLang="fr-FR" sz="1200" smtClean="0">
                <a:latin typeface="Arial" panose="020B0604020202020204" pitchFamily="34" charset="0"/>
              </a:rPr>
              <a:pPr>
                <a:spcBef>
                  <a:spcPct val="0"/>
                </a:spcBef>
                <a:buClrTx/>
                <a:buSzTx/>
                <a:buFontTx/>
                <a:buNone/>
                <a:defRPr/>
              </a:pPr>
              <a:t>10</a:t>
            </a:fld>
            <a:endParaRPr lang="fr-FR" altLang="fr-FR" sz="1200">
              <a:latin typeface="Arial" panose="020B0604020202020204" pitchFamily="34" charset="0"/>
            </a:endParaRPr>
          </a:p>
        </p:txBody>
      </p:sp>
      <p:pic>
        <p:nvPicPr>
          <p:cNvPr id="40963" name="Picture 4">
            <a:extLst>
              <a:ext uri="{FF2B5EF4-FFF2-40B4-BE49-F238E27FC236}">
                <a16:creationId xmlns:a16="http://schemas.microsoft.com/office/drawing/2014/main" id="{60B449F1-A3BA-D3DC-5B89-8C87EF9772DB}"/>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5" y="5680"/>
            <a:ext cx="97536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3602" name="Rectangle 2">
            <a:extLst>
              <a:ext uri="{FF2B5EF4-FFF2-40B4-BE49-F238E27FC236}">
                <a16:creationId xmlns:a16="http://schemas.microsoft.com/office/drawing/2014/main" id="{F976A88B-2E82-FB33-0EE1-4612C803CB00}"/>
              </a:ext>
            </a:extLst>
          </p:cNvPr>
          <p:cNvSpPr>
            <a:spLocks noGrp="1" noChangeArrowheads="1"/>
          </p:cNvSpPr>
          <p:nvPr>
            <p:ph type="title"/>
          </p:nvPr>
        </p:nvSpPr>
        <p:spPr/>
        <p:txBody>
          <a:bodyPr/>
          <a:lstStyle/>
          <a:p>
            <a:pPr eaLnBrk="1" hangingPunct="1">
              <a:defRPr/>
            </a:pPr>
            <a:r>
              <a:rPr lang="fr-FR" dirty="0">
                <a:cs typeface="ＭＳ Ｐゴシック" pitchFamily="1" charset="-128"/>
              </a:rPr>
              <a:t>The </a:t>
            </a:r>
            <a:r>
              <a:rPr lang="fr-FR" dirty="0" err="1">
                <a:cs typeface="ＭＳ Ｐゴシック" pitchFamily="1" charset="-128"/>
              </a:rPr>
              <a:t>Units</a:t>
            </a:r>
            <a:r>
              <a:rPr lang="fr-FR" dirty="0">
                <a:cs typeface="ＭＳ Ｐゴシック" pitchFamily="1" charset="-128"/>
              </a:rPr>
              <a:t> - a bit of </a:t>
            </a:r>
            <a:r>
              <a:rPr lang="fr-FR" dirty="0" err="1">
                <a:cs typeface="ＭＳ Ｐゴシック" pitchFamily="1" charset="-128"/>
              </a:rPr>
              <a:t>definition</a:t>
            </a:r>
            <a:r>
              <a:rPr lang="fr-FR" dirty="0">
                <a:cs typeface="ＭＳ Ｐゴシック" pitchFamily="1" charset="-128"/>
              </a:rPr>
              <a:t>!</a:t>
            </a:r>
          </a:p>
        </p:txBody>
      </p:sp>
      <p:sp>
        <p:nvSpPr>
          <p:cNvPr id="793605" name="Rectangle 5">
            <a:extLst>
              <a:ext uri="{FF2B5EF4-FFF2-40B4-BE49-F238E27FC236}">
                <a16:creationId xmlns:a16="http://schemas.microsoft.com/office/drawing/2014/main" id="{A41A50E9-21CE-FE7C-B7E2-7A9234EBD795}"/>
              </a:ext>
            </a:extLst>
          </p:cNvPr>
          <p:cNvSpPr>
            <a:spLocks noChangeArrowheads="1"/>
          </p:cNvSpPr>
          <p:nvPr/>
        </p:nvSpPr>
        <p:spPr bwMode="auto">
          <a:xfrm>
            <a:off x="1219200" y="228600"/>
            <a:ext cx="8001000" cy="533400"/>
          </a:xfrm>
          <a:prstGeom prst="rect">
            <a:avLst/>
          </a:prstGeom>
          <a:noFill/>
          <a:ln>
            <a:noFill/>
          </a:ln>
          <a:effectLst/>
        </p:spPr>
        <p:txBody>
          <a:bodyPr anchor="ctr"/>
          <a:lstStyle/>
          <a:p>
            <a:pPr algn="ctr" eaLnBrk="1" hangingPunct="1">
              <a:defRPr/>
            </a:pPr>
            <a:endParaRPr lang="fr-FR" sz="3200" b="1" i="0" u="none">
              <a:solidFill>
                <a:srgbClr val="FFFF00"/>
              </a:solidFill>
              <a:effectLst>
                <a:outerShdw blurRad="38100" dist="38100" dir="2700000" algn="tl">
                  <a:srgbClr val="000000"/>
                </a:outerShdw>
              </a:effectLst>
              <a:latin typeface="Comic Sans MS" charset="0"/>
              <a:ea typeface="ＭＳ Ｐゴシック" charset="0"/>
            </a:endParaRPr>
          </a:p>
        </p:txBody>
      </p:sp>
      <p:sp>
        <p:nvSpPr>
          <p:cNvPr id="793606" name="Rectangle 6">
            <a:extLst>
              <a:ext uri="{FF2B5EF4-FFF2-40B4-BE49-F238E27FC236}">
                <a16:creationId xmlns:a16="http://schemas.microsoft.com/office/drawing/2014/main" id="{808C7795-D8FF-3B66-C013-837172BC5AF2}"/>
              </a:ext>
            </a:extLst>
          </p:cNvPr>
          <p:cNvSpPr>
            <a:spLocks noGrp="1" noChangeArrowheads="1"/>
          </p:cNvSpPr>
          <p:nvPr>
            <p:ph type="body" idx="1"/>
          </p:nvPr>
        </p:nvSpPr>
        <p:spPr>
          <a:xfrm>
            <a:off x="1142999" y="1524000"/>
            <a:ext cx="7229630" cy="5176838"/>
          </a:xfrm>
        </p:spPr>
        <p:txBody>
          <a:bodyPr/>
          <a:lstStyle/>
          <a:p>
            <a:pPr eaLnBrk="1" hangingPunct="1">
              <a:lnSpc>
                <a:spcPct val="90000"/>
              </a:lnSpc>
              <a:defRPr/>
            </a:pPr>
            <a:r>
              <a:rPr lang="fr-FR" altLang="fr-FR" sz="2400" dirty="0"/>
              <a:t>Activity = </a:t>
            </a:r>
            <a:r>
              <a:rPr lang="fr-FR" altLang="fr-FR" sz="2400" dirty="0" err="1">
                <a:solidFill>
                  <a:srgbClr val="00B0F0"/>
                </a:solidFill>
              </a:rPr>
              <a:t>Number</a:t>
            </a:r>
            <a:r>
              <a:rPr lang="fr-FR" altLang="fr-FR" sz="2400" dirty="0">
                <a:solidFill>
                  <a:srgbClr val="00B0F0"/>
                </a:solidFill>
              </a:rPr>
              <a:t> of </a:t>
            </a:r>
            <a:r>
              <a:rPr lang="fr-FR" altLang="fr-FR" sz="2400" dirty="0" err="1">
                <a:solidFill>
                  <a:srgbClr val="00B0F0"/>
                </a:solidFill>
              </a:rPr>
              <a:t>decays</a:t>
            </a:r>
            <a:r>
              <a:rPr lang="fr-FR" altLang="fr-FR" sz="2400" dirty="0">
                <a:solidFill>
                  <a:srgbClr val="00B0F0"/>
                </a:solidFill>
              </a:rPr>
              <a:t> per second</a:t>
            </a:r>
          </a:p>
          <a:p>
            <a:pPr lvl="1" eaLnBrk="1" hangingPunct="1">
              <a:lnSpc>
                <a:spcPct val="90000"/>
              </a:lnSpc>
              <a:defRPr/>
            </a:pPr>
            <a:r>
              <a:rPr lang="fr-FR" altLang="fr-FR" sz="2400" dirty="0">
                <a:solidFill>
                  <a:srgbClr val="FFFF00"/>
                </a:solidFill>
              </a:rPr>
              <a:t>Becquerel  Bq</a:t>
            </a:r>
            <a:r>
              <a:rPr lang="fr-FR" altLang="fr-FR" sz="2400" dirty="0"/>
              <a:t> : 1 </a:t>
            </a:r>
            <a:r>
              <a:rPr lang="fr-FR" altLang="fr-FR" sz="2400" dirty="0" err="1"/>
              <a:t>decay</a:t>
            </a:r>
            <a:r>
              <a:rPr lang="fr-FR" altLang="fr-FR" sz="2400" dirty="0"/>
              <a:t> / second</a:t>
            </a:r>
          </a:p>
          <a:p>
            <a:pPr lvl="1" eaLnBrk="1" hangingPunct="1">
              <a:lnSpc>
                <a:spcPct val="90000"/>
              </a:lnSpc>
              <a:defRPr/>
            </a:pPr>
            <a:r>
              <a:rPr lang="fr-FR" altLang="fr-FR" sz="2400" dirty="0">
                <a:solidFill>
                  <a:srgbClr val="FFFF00"/>
                </a:solidFill>
              </a:rPr>
              <a:t>Curie  Ci</a:t>
            </a:r>
            <a:r>
              <a:rPr lang="fr-FR" altLang="fr-FR" sz="2400" dirty="0"/>
              <a:t> : 37 x 10</a:t>
            </a:r>
            <a:r>
              <a:rPr lang="fr-FR" altLang="fr-FR" sz="2400" baseline="30000" dirty="0"/>
              <a:t>9</a:t>
            </a:r>
            <a:r>
              <a:rPr lang="fr-FR" altLang="fr-FR" sz="2400" dirty="0"/>
              <a:t> Bq (37 </a:t>
            </a:r>
            <a:r>
              <a:rPr lang="fr-FR" altLang="fr-FR" sz="2400" dirty="0" err="1"/>
              <a:t>GBq</a:t>
            </a:r>
            <a:r>
              <a:rPr lang="fr-FR" altLang="fr-FR" sz="2400" dirty="0"/>
              <a:t>)</a:t>
            </a:r>
          </a:p>
          <a:p>
            <a:pPr eaLnBrk="1" hangingPunct="1">
              <a:lnSpc>
                <a:spcPct val="90000"/>
              </a:lnSpc>
              <a:defRPr/>
            </a:pPr>
            <a:r>
              <a:rPr lang="fr-FR" altLang="fr-FR" sz="2400" dirty="0"/>
              <a:t>Dose : </a:t>
            </a:r>
            <a:r>
              <a:rPr lang="fr-FR" altLang="fr-FR" sz="2400" dirty="0">
                <a:solidFill>
                  <a:srgbClr val="FFFF00"/>
                </a:solidFill>
              </a:rPr>
              <a:t>GRAY</a:t>
            </a:r>
            <a:r>
              <a:rPr lang="fr-FR" altLang="fr-FR" sz="2400" dirty="0"/>
              <a:t> = </a:t>
            </a:r>
            <a:r>
              <a:rPr lang="en-US" sz="2400" dirty="0">
                <a:solidFill>
                  <a:srgbClr val="00B0F0"/>
                </a:solidFill>
                <a:latin typeface="Calibri" pitchFamily="34" charset="0"/>
                <a:cs typeface="Calibri" pitchFamily="34" charset="0"/>
              </a:rPr>
              <a:t>amount of radiation absorbed in any material </a:t>
            </a:r>
            <a:r>
              <a:rPr lang="en-US" sz="2400" dirty="0">
                <a:solidFill>
                  <a:srgbClr val="FFFF00"/>
                </a:solidFill>
                <a:latin typeface="Calibri" pitchFamily="34" charset="0"/>
                <a:cs typeface="Calibri" pitchFamily="34" charset="0"/>
              </a:rPr>
              <a:t>= </a:t>
            </a:r>
            <a:r>
              <a:rPr lang="fr-FR" altLang="fr-FR" sz="2000" dirty="0" err="1"/>
              <a:t>absorbed</a:t>
            </a:r>
            <a:r>
              <a:rPr lang="fr-FR" altLang="fr-FR" sz="2000" dirty="0"/>
              <a:t> </a:t>
            </a:r>
            <a:r>
              <a:rPr lang="fr-FR" altLang="fr-FR" sz="2000" dirty="0" err="1"/>
              <a:t>energy</a:t>
            </a:r>
            <a:r>
              <a:rPr lang="fr-FR" altLang="fr-FR" sz="2000" dirty="0"/>
              <a:t> / mass unit</a:t>
            </a:r>
          </a:p>
          <a:p>
            <a:pPr lvl="1" eaLnBrk="1" hangingPunct="1">
              <a:lnSpc>
                <a:spcPct val="90000"/>
              </a:lnSpc>
              <a:defRPr/>
            </a:pPr>
            <a:r>
              <a:rPr lang="fr-FR" altLang="fr-FR" sz="2400" dirty="0">
                <a:solidFill>
                  <a:srgbClr val="FFFF00"/>
                </a:solidFill>
              </a:rPr>
              <a:t>Gy</a:t>
            </a:r>
            <a:r>
              <a:rPr lang="fr-FR" altLang="fr-FR" sz="2400" dirty="0"/>
              <a:t> : 1 joule / </a:t>
            </a:r>
            <a:r>
              <a:rPr lang="fr-FR" altLang="fr-FR" sz="2400" dirty="0" err="1"/>
              <a:t>kilogram</a:t>
            </a:r>
            <a:r>
              <a:rPr lang="fr-FR" altLang="fr-FR" sz="2400" dirty="0"/>
              <a:t> = 100 Rad</a:t>
            </a:r>
          </a:p>
          <a:p>
            <a:pPr eaLnBrk="1" hangingPunct="1">
              <a:lnSpc>
                <a:spcPct val="90000"/>
              </a:lnSpc>
              <a:defRPr/>
            </a:pPr>
            <a:r>
              <a:rPr lang="fr-FR" altLang="fr-FR" sz="2400" dirty="0"/>
              <a:t>Effective dose : </a:t>
            </a:r>
            <a:r>
              <a:rPr lang="fr-FR" altLang="fr-FR" sz="2400" dirty="0">
                <a:solidFill>
                  <a:srgbClr val="FFFF00"/>
                </a:solidFill>
              </a:rPr>
              <a:t>SEIVERT Sv </a:t>
            </a:r>
            <a:r>
              <a:rPr lang="fr-FR" altLang="fr-FR" sz="2400" dirty="0"/>
              <a:t> </a:t>
            </a:r>
            <a:r>
              <a:rPr lang="fr-FR" altLang="fr-FR" sz="2400" dirty="0">
                <a:solidFill>
                  <a:srgbClr val="00B0F0"/>
                </a:solidFill>
              </a:rPr>
              <a:t>= </a:t>
            </a:r>
            <a:r>
              <a:rPr lang="en-US" sz="2400" b="1" dirty="0">
                <a:solidFill>
                  <a:srgbClr val="00B0F0"/>
                </a:solidFill>
                <a:latin typeface="Calibri" pitchFamily="34" charset="0"/>
                <a:cs typeface="Calibri" pitchFamily="34" charset="0"/>
              </a:rPr>
              <a:t>estimates biological effect from the absorbed radiation</a:t>
            </a:r>
            <a:endParaRPr lang="fr-FR" sz="2400" b="1" dirty="0">
              <a:solidFill>
                <a:srgbClr val="00B0F0"/>
              </a:solidFill>
              <a:latin typeface="Calibri" pitchFamily="34" charset="0"/>
              <a:cs typeface="Calibri" pitchFamily="34" charset="0"/>
            </a:endParaRPr>
          </a:p>
          <a:p>
            <a:pPr marL="0" indent="0" eaLnBrk="1" hangingPunct="1">
              <a:lnSpc>
                <a:spcPct val="90000"/>
              </a:lnSpc>
              <a:buNone/>
              <a:defRPr/>
            </a:pPr>
            <a:r>
              <a:rPr lang="fr-FR" altLang="fr-FR" sz="2400" b="1" dirty="0">
                <a:solidFill>
                  <a:srgbClr val="00B0F0"/>
                </a:solidFill>
                <a:latin typeface="Calibri" pitchFamily="34" charset="0"/>
                <a:cs typeface="Calibri" pitchFamily="34" charset="0"/>
              </a:rPr>
              <a:t> </a:t>
            </a:r>
            <a:r>
              <a:rPr lang="fr-FR" altLang="fr-FR" sz="2400" b="1" dirty="0">
                <a:solidFill>
                  <a:srgbClr val="00B0F0"/>
                </a:solidFill>
                <a:latin typeface="Calibri" pitchFamily="34" charset="0"/>
                <a:cs typeface="Calibri" pitchFamily="34" charset="0"/>
                <a:sym typeface="Wingdings" pitchFamily="2" charset="2"/>
              </a:rPr>
              <a:t> </a:t>
            </a:r>
            <a:r>
              <a:rPr lang="fr-FR" altLang="fr-FR" sz="2400" dirty="0"/>
              <a:t>indication of global </a:t>
            </a:r>
            <a:r>
              <a:rPr lang="fr-FR" altLang="fr-FR" sz="2400" dirty="0" err="1"/>
              <a:t>risc</a:t>
            </a:r>
            <a:endParaRPr lang="fr-FR" altLang="fr-FR" sz="2400" dirty="0"/>
          </a:p>
          <a:p>
            <a:pPr lvl="1" eaLnBrk="1" hangingPunct="1">
              <a:lnSpc>
                <a:spcPct val="90000"/>
              </a:lnSpc>
              <a:buFontTx/>
              <a:buNone/>
              <a:defRPr/>
            </a:pPr>
            <a:r>
              <a:rPr lang="fr-FR" altLang="fr-FR" sz="2400" dirty="0"/>
              <a:t>= </a:t>
            </a:r>
            <a:r>
              <a:rPr lang="fr-FR" altLang="fr-FR" sz="2400" dirty="0" err="1"/>
              <a:t>absorbed</a:t>
            </a:r>
            <a:r>
              <a:rPr lang="fr-FR" altLang="fr-FR" sz="2400" dirty="0"/>
              <a:t> dose x </a:t>
            </a:r>
            <a:r>
              <a:rPr lang="fr-FR" altLang="fr-FR" sz="2400" dirty="0">
                <a:solidFill>
                  <a:srgbClr val="66FFFF"/>
                </a:solidFill>
              </a:rPr>
              <a:t>WR*</a:t>
            </a:r>
            <a:r>
              <a:rPr lang="fr-FR" altLang="fr-FR" sz="2400" dirty="0"/>
              <a:t> x </a:t>
            </a:r>
            <a:r>
              <a:rPr lang="fr-FR" altLang="fr-FR" sz="2400" dirty="0">
                <a:solidFill>
                  <a:srgbClr val="FF9900"/>
                </a:solidFill>
              </a:rPr>
              <a:t>WT**</a:t>
            </a:r>
            <a:endParaRPr lang="fr-FR" altLang="fr-FR" sz="2400" dirty="0"/>
          </a:p>
          <a:p>
            <a:pPr lvl="2" eaLnBrk="1" hangingPunct="1">
              <a:lnSpc>
                <a:spcPct val="90000"/>
              </a:lnSpc>
              <a:defRPr/>
            </a:pPr>
            <a:r>
              <a:rPr lang="fr-FR" altLang="fr-FR" sz="1800" dirty="0" err="1">
                <a:solidFill>
                  <a:srgbClr val="66FFFF"/>
                </a:solidFill>
              </a:rPr>
              <a:t>Particle</a:t>
            </a:r>
            <a:r>
              <a:rPr lang="fr-FR" altLang="fr-FR" sz="1800" dirty="0">
                <a:solidFill>
                  <a:srgbClr val="66FFFF"/>
                </a:solidFill>
              </a:rPr>
              <a:t> </a:t>
            </a:r>
            <a:r>
              <a:rPr lang="fr-FR" altLang="fr-FR" sz="1800" dirty="0">
                <a:solidFill>
                  <a:srgbClr val="66FFFF"/>
                </a:solidFill>
                <a:sym typeface="Wingdings" pitchFamily="2" charset="2"/>
              </a:rPr>
              <a:t> </a:t>
            </a:r>
            <a:r>
              <a:rPr lang="fr-FR" altLang="fr-FR" sz="1800" dirty="0">
                <a:solidFill>
                  <a:srgbClr val="66FFFF"/>
                </a:solidFill>
              </a:rPr>
              <a:t>WR*= 1 pour RX, beta and gamma, p=5, </a:t>
            </a:r>
            <a:r>
              <a:rPr lang="fr-FR" altLang="fr-FR" sz="1800" dirty="0">
                <a:solidFill>
                  <a:srgbClr val="66FFFF"/>
                </a:solidFill>
                <a:latin typeface="Symbol" pitchFamily="2" charset="2"/>
                <a:sym typeface="Symbol" pitchFamily="2" charset="2"/>
              </a:rPr>
              <a:t></a:t>
            </a:r>
            <a:r>
              <a:rPr lang="fr-FR" altLang="fr-FR" sz="1800" dirty="0">
                <a:solidFill>
                  <a:srgbClr val="66FFFF"/>
                </a:solidFill>
              </a:rPr>
              <a:t>=20</a:t>
            </a:r>
          </a:p>
          <a:p>
            <a:pPr lvl="2" eaLnBrk="1" hangingPunct="1">
              <a:lnSpc>
                <a:spcPct val="90000"/>
              </a:lnSpc>
              <a:defRPr/>
            </a:pPr>
            <a:r>
              <a:rPr lang="fr-FR" altLang="fr-FR" sz="1800" dirty="0" err="1">
                <a:solidFill>
                  <a:srgbClr val="FF9900"/>
                </a:solidFill>
              </a:rPr>
              <a:t>Organ</a:t>
            </a:r>
            <a:r>
              <a:rPr lang="fr-FR" altLang="fr-FR" sz="1800" dirty="0">
                <a:solidFill>
                  <a:srgbClr val="FF9900"/>
                </a:solidFill>
              </a:rPr>
              <a:t> </a:t>
            </a:r>
            <a:r>
              <a:rPr lang="fr-FR" altLang="fr-FR" sz="1800" dirty="0">
                <a:solidFill>
                  <a:srgbClr val="FF9900"/>
                </a:solidFill>
                <a:sym typeface="Wingdings" pitchFamily="2" charset="2"/>
              </a:rPr>
              <a:t> </a:t>
            </a:r>
            <a:r>
              <a:rPr lang="fr-FR" altLang="fr-FR" sz="1800" dirty="0">
                <a:solidFill>
                  <a:srgbClr val="FF9900"/>
                </a:solidFill>
              </a:rPr>
              <a:t>WT** = 0.05 for </a:t>
            </a:r>
            <a:r>
              <a:rPr lang="fr-FR" altLang="fr-FR" sz="1800" dirty="0" err="1">
                <a:solidFill>
                  <a:srgbClr val="FF9900"/>
                </a:solidFill>
              </a:rPr>
              <a:t>thyroïd</a:t>
            </a:r>
            <a:r>
              <a:rPr lang="fr-FR" altLang="fr-FR" sz="1800" dirty="0">
                <a:solidFill>
                  <a:srgbClr val="FF9900"/>
                </a:solidFill>
              </a:rPr>
              <a:t>, 0.01 for skin</a:t>
            </a:r>
          </a:p>
          <a:p>
            <a:pPr marL="0" indent="0" eaLnBrk="1" hangingPunct="1">
              <a:lnSpc>
                <a:spcPct val="90000"/>
              </a:lnSpc>
              <a:buNone/>
              <a:defRPr/>
            </a:pPr>
            <a:endParaRPr lang="fr-FR" altLang="fr-FR" sz="1600" dirty="0"/>
          </a:p>
          <a:p>
            <a:pPr marL="0" indent="0" eaLnBrk="1" hangingPunct="1">
              <a:lnSpc>
                <a:spcPct val="90000"/>
              </a:lnSpc>
              <a:buNone/>
              <a:defRPr/>
            </a:pPr>
            <a:endParaRPr lang="fr-FR" altLang="fr-FR" sz="2400" dirty="0"/>
          </a:p>
        </p:txBody>
      </p:sp>
      <p:grpSp>
        <p:nvGrpSpPr>
          <p:cNvPr id="40967" name="Group 22">
            <a:extLst>
              <a:ext uri="{FF2B5EF4-FFF2-40B4-BE49-F238E27FC236}">
                <a16:creationId xmlns:a16="http://schemas.microsoft.com/office/drawing/2014/main" id="{CC2367DF-1D3E-37B6-6BCA-C33BEB5B9499}"/>
              </a:ext>
            </a:extLst>
          </p:cNvPr>
          <p:cNvGrpSpPr>
            <a:grpSpLocks/>
          </p:cNvGrpSpPr>
          <p:nvPr/>
        </p:nvGrpSpPr>
        <p:grpSpPr bwMode="auto">
          <a:xfrm>
            <a:off x="7315200" y="457200"/>
            <a:ext cx="2308225" cy="3733800"/>
            <a:chOff x="4548" y="195"/>
            <a:chExt cx="1454" cy="2352"/>
          </a:xfrm>
        </p:grpSpPr>
        <p:grpSp>
          <p:nvGrpSpPr>
            <p:cNvPr id="40984" name="Group 7">
              <a:extLst>
                <a:ext uri="{FF2B5EF4-FFF2-40B4-BE49-F238E27FC236}">
                  <a16:creationId xmlns:a16="http://schemas.microsoft.com/office/drawing/2014/main" id="{52B27539-5895-5D82-765E-FEE675E14B6C}"/>
                </a:ext>
              </a:extLst>
            </p:cNvPr>
            <p:cNvGrpSpPr>
              <a:grpSpLocks/>
            </p:cNvGrpSpPr>
            <p:nvPr/>
          </p:nvGrpSpPr>
          <p:grpSpPr bwMode="auto">
            <a:xfrm>
              <a:off x="4548" y="195"/>
              <a:ext cx="1083" cy="1190"/>
              <a:chOff x="4716" y="228"/>
              <a:chExt cx="1124" cy="1388"/>
            </a:xfrm>
          </p:grpSpPr>
          <p:sp>
            <p:nvSpPr>
              <p:cNvPr id="40991" name="Oval 8">
                <a:extLst>
                  <a:ext uri="{FF2B5EF4-FFF2-40B4-BE49-F238E27FC236}">
                    <a16:creationId xmlns:a16="http://schemas.microsoft.com/office/drawing/2014/main" id="{FE9DEE2A-02D4-E1D9-33AC-6081688FDACF}"/>
                  </a:ext>
                </a:extLst>
              </p:cNvPr>
              <p:cNvSpPr>
                <a:spLocks noChangeArrowheads="1"/>
              </p:cNvSpPr>
              <p:nvPr/>
            </p:nvSpPr>
            <p:spPr bwMode="auto">
              <a:xfrm>
                <a:off x="5088" y="709"/>
                <a:ext cx="410" cy="407"/>
              </a:xfrm>
              <a:prstGeom prst="ellipse">
                <a:avLst/>
              </a:prstGeom>
              <a:solidFill>
                <a:srgbClr val="FF0000"/>
              </a:solidFill>
              <a:ln w="19050">
                <a:solidFill>
                  <a:srgbClr val="FF0000"/>
                </a:solidFill>
                <a:round/>
                <a:headEnd/>
                <a:tailEnd/>
              </a:ln>
            </p:spPr>
            <p:txBody>
              <a:bodyPr wrap="none" anchor="ct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40992" name="Line 9">
                <a:extLst>
                  <a:ext uri="{FF2B5EF4-FFF2-40B4-BE49-F238E27FC236}">
                    <a16:creationId xmlns:a16="http://schemas.microsoft.com/office/drawing/2014/main" id="{762E2E62-DA60-42A0-94DE-6858EFDAF845}"/>
                  </a:ext>
                </a:extLst>
              </p:cNvPr>
              <p:cNvSpPr>
                <a:spLocks noChangeShapeType="1"/>
              </p:cNvSpPr>
              <p:nvPr/>
            </p:nvSpPr>
            <p:spPr bwMode="auto">
              <a:xfrm flipV="1">
                <a:off x="5320" y="300"/>
                <a:ext cx="412" cy="611"/>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0993" name="Line 10">
                <a:extLst>
                  <a:ext uri="{FF2B5EF4-FFF2-40B4-BE49-F238E27FC236}">
                    <a16:creationId xmlns:a16="http://schemas.microsoft.com/office/drawing/2014/main" id="{88C35F60-9D2F-4710-48D2-4ED8D53086EF}"/>
                  </a:ext>
                </a:extLst>
              </p:cNvPr>
              <p:cNvSpPr>
                <a:spLocks noChangeShapeType="1"/>
              </p:cNvSpPr>
              <p:nvPr/>
            </p:nvSpPr>
            <p:spPr bwMode="auto">
              <a:xfrm flipV="1">
                <a:off x="5256" y="228"/>
                <a:ext cx="0" cy="66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0994" name="Line 11">
                <a:extLst>
                  <a:ext uri="{FF2B5EF4-FFF2-40B4-BE49-F238E27FC236}">
                    <a16:creationId xmlns:a16="http://schemas.microsoft.com/office/drawing/2014/main" id="{8A7484A5-8048-2594-E650-9F4422A51702}"/>
                  </a:ext>
                </a:extLst>
              </p:cNvPr>
              <p:cNvSpPr>
                <a:spLocks noChangeShapeType="1"/>
              </p:cNvSpPr>
              <p:nvPr/>
            </p:nvSpPr>
            <p:spPr bwMode="auto">
              <a:xfrm flipH="1">
                <a:off x="5136" y="964"/>
                <a:ext cx="156" cy="65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0995" name="Line 12">
                <a:extLst>
                  <a:ext uri="{FF2B5EF4-FFF2-40B4-BE49-F238E27FC236}">
                    <a16:creationId xmlns:a16="http://schemas.microsoft.com/office/drawing/2014/main" id="{889FBD4A-47B7-DA93-F684-8948F535545C}"/>
                  </a:ext>
                </a:extLst>
              </p:cNvPr>
              <p:cNvSpPr>
                <a:spLocks noChangeShapeType="1"/>
              </p:cNvSpPr>
              <p:nvPr/>
            </p:nvSpPr>
            <p:spPr bwMode="auto">
              <a:xfrm flipH="1" flipV="1">
                <a:off x="4716" y="816"/>
                <a:ext cx="588" cy="108"/>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0996" name="Line 13">
                <a:extLst>
                  <a:ext uri="{FF2B5EF4-FFF2-40B4-BE49-F238E27FC236}">
                    <a16:creationId xmlns:a16="http://schemas.microsoft.com/office/drawing/2014/main" id="{4156E1B3-0F4F-C330-ADFE-6110CE72C0E6}"/>
                  </a:ext>
                </a:extLst>
              </p:cNvPr>
              <p:cNvSpPr>
                <a:spLocks noChangeShapeType="1"/>
              </p:cNvSpPr>
              <p:nvPr/>
            </p:nvSpPr>
            <p:spPr bwMode="auto">
              <a:xfrm>
                <a:off x="5392" y="888"/>
                <a:ext cx="448"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0997" name="Line 14">
                <a:extLst>
                  <a:ext uri="{FF2B5EF4-FFF2-40B4-BE49-F238E27FC236}">
                    <a16:creationId xmlns:a16="http://schemas.microsoft.com/office/drawing/2014/main" id="{5E1EF6E6-7829-C1AF-46D4-EDAAC0E1AC88}"/>
                  </a:ext>
                </a:extLst>
              </p:cNvPr>
              <p:cNvSpPr>
                <a:spLocks noChangeShapeType="1"/>
              </p:cNvSpPr>
              <p:nvPr/>
            </p:nvSpPr>
            <p:spPr bwMode="auto">
              <a:xfrm>
                <a:off x="5308" y="952"/>
                <a:ext cx="437" cy="46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0998" name="Line 15">
                <a:extLst>
                  <a:ext uri="{FF2B5EF4-FFF2-40B4-BE49-F238E27FC236}">
                    <a16:creationId xmlns:a16="http://schemas.microsoft.com/office/drawing/2014/main" id="{535B0E61-5E8E-89AF-C892-08F2D56E6DAB}"/>
                  </a:ext>
                </a:extLst>
              </p:cNvPr>
              <p:cNvSpPr>
                <a:spLocks noChangeShapeType="1"/>
              </p:cNvSpPr>
              <p:nvPr/>
            </p:nvSpPr>
            <p:spPr bwMode="auto">
              <a:xfrm flipH="1">
                <a:off x="4920" y="916"/>
                <a:ext cx="324" cy="303"/>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40985" name="Rectangle 16">
              <a:extLst>
                <a:ext uri="{FF2B5EF4-FFF2-40B4-BE49-F238E27FC236}">
                  <a16:creationId xmlns:a16="http://schemas.microsoft.com/office/drawing/2014/main" id="{4105787D-CBC2-678C-FE96-4716D4A6DCFE}"/>
                </a:ext>
              </a:extLst>
            </p:cNvPr>
            <p:cNvSpPr>
              <a:spLocks noChangeArrowheads="1"/>
            </p:cNvSpPr>
            <p:nvPr/>
          </p:nvSpPr>
          <p:spPr bwMode="auto">
            <a:xfrm>
              <a:off x="5037" y="1711"/>
              <a:ext cx="965" cy="415"/>
            </a:xfrm>
            <a:prstGeom prst="rect">
              <a:avLst/>
            </a:prstGeom>
            <a:solidFill>
              <a:schemeClr val="hlink"/>
            </a:solidFill>
            <a:ln w="19050">
              <a:solidFill>
                <a:schemeClr val="hlink"/>
              </a:solidFill>
              <a:miter lim="800000"/>
              <a:headEnd/>
              <a:tailEnd/>
            </a:ln>
          </p:spPr>
          <p:txBody>
            <a:bodyPr wrap="none" anchor="ct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40986" name="Line 17">
              <a:extLst>
                <a:ext uri="{FF2B5EF4-FFF2-40B4-BE49-F238E27FC236}">
                  <a16:creationId xmlns:a16="http://schemas.microsoft.com/office/drawing/2014/main" id="{028CDDEA-1EF8-D1CB-96D2-059BA5EEA73A}"/>
                </a:ext>
              </a:extLst>
            </p:cNvPr>
            <p:cNvSpPr>
              <a:spLocks noChangeShapeType="1"/>
            </p:cNvSpPr>
            <p:nvPr/>
          </p:nvSpPr>
          <p:spPr bwMode="auto">
            <a:xfrm>
              <a:off x="5130" y="1207"/>
              <a:ext cx="258" cy="67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0987" name="Line 18">
              <a:extLst>
                <a:ext uri="{FF2B5EF4-FFF2-40B4-BE49-F238E27FC236}">
                  <a16:creationId xmlns:a16="http://schemas.microsoft.com/office/drawing/2014/main" id="{578FB6A7-C7D3-B984-9CAA-142E651C628B}"/>
                </a:ext>
              </a:extLst>
            </p:cNvPr>
            <p:cNvSpPr>
              <a:spLocks noChangeShapeType="1"/>
            </p:cNvSpPr>
            <p:nvPr/>
          </p:nvSpPr>
          <p:spPr bwMode="auto">
            <a:xfrm>
              <a:off x="5280" y="1279"/>
              <a:ext cx="421" cy="1124"/>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0988" name="Line 19">
              <a:extLst>
                <a:ext uri="{FF2B5EF4-FFF2-40B4-BE49-F238E27FC236}">
                  <a16:creationId xmlns:a16="http://schemas.microsoft.com/office/drawing/2014/main" id="{4D8AC184-8102-0153-809F-3997CE36C220}"/>
                </a:ext>
              </a:extLst>
            </p:cNvPr>
            <p:cNvSpPr>
              <a:spLocks noChangeShapeType="1"/>
            </p:cNvSpPr>
            <p:nvPr/>
          </p:nvSpPr>
          <p:spPr bwMode="auto">
            <a:xfrm>
              <a:off x="5442" y="1361"/>
              <a:ext cx="375" cy="97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0989" name="Oval 20">
              <a:extLst>
                <a:ext uri="{FF2B5EF4-FFF2-40B4-BE49-F238E27FC236}">
                  <a16:creationId xmlns:a16="http://schemas.microsoft.com/office/drawing/2014/main" id="{F234A67A-057D-FDB4-A101-0C152CF68EEF}"/>
                </a:ext>
              </a:extLst>
            </p:cNvPr>
            <p:cNvSpPr>
              <a:spLocks noChangeArrowheads="1"/>
            </p:cNvSpPr>
            <p:nvPr/>
          </p:nvSpPr>
          <p:spPr bwMode="auto">
            <a:xfrm>
              <a:off x="5369" y="1882"/>
              <a:ext cx="104" cy="103"/>
            </a:xfrm>
            <a:prstGeom prst="ellipse">
              <a:avLst/>
            </a:prstGeom>
            <a:solidFill>
              <a:srgbClr val="FF0000"/>
            </a:solidFill>
            <a:ln w="19050">
              <a:solidFill>
                <a:srgbClr val="FF0000"/>
              </a:solidFill>
              <a:round/>
              <a:headEnd/>
              <a:tailEnd/>
            </a:ln>
          </p:spPr>
          <p:txBody>
            <a:bodyPr wrap="none" anchor="ct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40990" name="Line 21">
              <a:extLst>
                <a:ext uri="{FF2B5EF4-FFF2-40B4-BE49-F238E27FC236}">
                  <a16:creationId xmlns:a16="http://schemas.microsoft.com/office/drawing/2014/main" id="{8BB530AE-E1E7-B1E9-B9D7-4826B367365E}"/>
                </a:ext>
              </a:extLst>
            </p:cNvPr>
            <p:cNvSpPr>
              <a:spLocks noChangeShapeType="1"/>
            </p:cNvSpPr>
            <p:nvPr/>
          </p:nvSpPr>
          <p:spPr bwMode="auto">
            <a:xfrm>
              <a:off x="5095" y="1413"/>
              <a:ext cx="432" cy="1134"/>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0968" name="Group 23">
            <a:extLst>
              <a:ext uri="{FF2B5EF4-FFF2-40B4-BE49-F238E27FC236}">
                <a16:creationId xmlns:a16="http://schemas.microsoft.com/office/drawing/2014/main" id="{AED70EA3-F06B-802E-DF89-A74BED609582}"/>
              </a:ext>
            </a:extLst>
          </p:cNvPr>
          <p:cNvGrpSpPr>
            <a:grpSpLocks/>
          </p:cNvGrpSpPr>
          <p:nvPr/>
        </p:nvGrpSpPr>
        <p:grpSpPr bwMode="auto">
          <a:xfrm>
            <a:off x="7910513" y="4114800"/>
            <a:ext cx="1995487" cy="2324100"/>
            <a:chOff x="4945" y="2595"/>
            <a:chExt cx="1257" cy="1464"/>
          </a:xfrm>
        </p:grpSpPr>
        <p:sp>
          <p:nvSpPr>
            <p:cNvPr id="40970" name="Oval 24">
              <a:extLst>
                <a:ext uri="{FF2B5EF4-FFF2-40B4-BE49-F238E27FC236}">
                  <a16:creationId xmlns:a16="http://schemas.microsoft.com/office/drawing/2014/main" id="{F8614E88-E415-3AB8-21F5-C219425F51E0}"/>
                </a:ext>
              </a:extLst>
            </p:cNvPr>
            <p:cNvSpPr>
              <a:spLocks noChangeArrowheads="1"/>
            </p:cNvSpPr>
            <p:nvPr/>
          </p:nvSpPr>
          <p:spPr bwMode="auto">
            <a:xfrm>
              <a:off x="5184" y="3250"/>
              <a:ext cx="428" cy="288"/>
            </a:xfrm>
            <a:prstGeom prst="ellipse">
              <a:avLst/>
            </a:prstGeom>
            <a:solidFill>
              <a:srgbClr val="FDE3B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40971" name="Oval 25">
              <a:extLst>
                <a:ext uri="{FF2B5EF4-FFF2-40B4-BE49-F238E27FC236}">
                  <a16:creationId xmlns:a16="http://schemas.microsoft.com/office/drawing/2014/main" id="{042A3AD2-756F-E4F6-46AD-7FBC9F55132B}"/>
                </a:ext>
              </a:extLst>
            </p:cNvPr>
            <p:cNvSpPr>
              <a:spLocks noChangeArrowheads="1"/>
            </p:cNvSpPr>
            <p:nvPr/>
          </p:nvSpPr>
          <p:spPr bwMode="auto">
            <a:xfrm>
              <a:off x="5624" y="2973"/>
              <a:ext cx="486" cy="329"/>
            </a:xfrm>
            <a:prstGeom prst="ellipse">
              <a:avLst/>
            </a:prstGeom>
            <a:solidFill>
              <a:srgbClr val="FDE3B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40972" name="Oval 26">
              <a:extLst>
                <a:ext uri="{FF2B5EF4-FFF2-40B4-BE49-F238E27FC236}">
                  <a16:creationId xmlns:a16="http://schemas.microsoft.com/office/drawing/2014/main" id="{4A3FC1C7-3D8C-6BCE-43C7-C8094C9DBEE5}"/>
                </a:ext>
              </a:extLst>
            </p:cNvPr>
            <p:cNvSpPr>
              <a:spLocks noChangeArrowheads="1"/>
            </p:cNvSpPr>
            <p:nvPr/>
          </p:nvSpPr>
          <p:spPr bwMode="auto">
            <a:xfrm>
              <a:off x="5763" y="3518"/>
              <a:ext cx="439" cy="267"/>
            </a:xfrm>
            <a:prstGeom prst="ellipse">
              <a:avLst/>
            </a:prstGeom>
            <a:solidFill>
              <a:srgbClr val="FDE3B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40973" name="Oval 27">
              <a:extLst>
                <a:ext uri="{FF2B5EF4-FFF2-40B4-BE49-F238E27FC236}">
                  <a16:creationId xmlns:a16="http://schemas.microsoft.com/office/drawing/2014/main" id="{643B03C9-D332-7746-5106-2858A87C1457}"/>
                </a:ext>
              </a:extLst>
            </p:cNvPr>
            <p:cNvSpPr>
              <a:spLocks noChangeArrowheads="1"/>
            </p:cNvSpPr>
            <p:nvPr/>
          </p:nvSpPr>
          <p:spPr bwMode="auto">
            <a:xfrm>
              <a:off x="5091" y="3662"/>
              <a:ext cx="533" cy="247"/>
            </a:xfrm>
            <a:prstGeom prst="ellipse">
              <a:avLst/>
            </a:prstGeom>
            <a:solidFill>
              <a:srgbClr val="FDE3B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40974" name="Oval 28">
              <a:extLst>
                <a:ext uri="{FF2B5EF4-FFF2-40B4-BE49-F238E27FC236}">
                  <a16:creationId xmlns:a16="http://schemas.microsoft.com/office/drawing/2014/main" id="{07668001-26F9-1797-8A9C-9701F5CAE1E2}"/>
                </a:ext>
              </a:extLst>
            </p:cNvPr>
            <p:cNvSpPr>
              <a:spLocks noChangeArrowheads="1"/>
            </p:cNvSpPr>
            <p:nvPr/>
          </p:nvSpPr>
          <p:spPr bwMode="auto">
            <a:xfrm>
              <a:off x="5346" y="3734"/>
              <a:ext cx="185"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40975" name="Oval 29">
              <a:extLst>
                <a:ext uri="{FF2B5EF4-FFF2-40B4-BE49-F238E27FC236}">
                  <a16:creationId xmlns:a16="http://schemas.microsoft.com/office/drawing/2014/main" id="{FC1BE73F-8E2E-EC91-E7B5-F2C78473B228}"/>
                </a:ext>
              </a:extLst>
            </p:cNvPr>
            <p:cNvSpPr>
              <a:spLocks noChangeArrowheads="1"/>
            </p:cNvSpPr>
            <p:nvPr/>
          </p:nvSpPr>
          <p:spPr bwMode="auto">
            <a:xfrm>
              <a:off x="5763" y="3075"/>
              <a:ext cx="185"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40976" name="Oval 30">
              <a:extLst>
                <a:ext uri="{FF2B5EF4-FFF2-40B4-BE49-F238E27FC236}">
                  <a16:creationId xmlns:a16="http://schemas.microsoft.com/office/drawing/2014/main" id="{22AF016D-5D7C-C09B-136E-C23E7954BBA8}"/>
                </a:ext>
              </a:extLst>
            </p:cNvPr>
            <p:cNvSpPr>
              <a:spLocks noChangeArrowheads="1"/>
            </p:cNvSpPr>
            <p:nvPr/>
          </p:nvSpPr>
          <p:spPr bwMode="auto">
            <a:xfrm>
              <a:off x="5277" y="3302"/>
              <a:ext cx="185"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40977" name="Oval 31">
              <a:extLst>
                <a:ext uri="{FF2B5EF4-FFF2-40B4-BE49-F238E27FC236}">
                  <a16:creationId xmlns:a16="http://schemas.microsoft.com/office/drawing/2014/main" id="{F0637654-D608-35C3-2D7C-BD06BCC2D251}"/>
                </a:ext>
              </a:extLst>
            </p:cNvPr>
            <p:cNvSpPr>
              <a:spLocks noChangeArrowheads="1"/>
            </p:cNvSpPr>
            <p:nvPr/>
          </p:nvSpPr>
          <p:spPr bwMode="auto">
            <a:xfrm>
              <a:off x="5925" y="3600"/>
              <a:ext cx="185" cy="144"/>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40978" name="Line 32">
              <a:extLst>
                <a:ext uri="{FF2B5EF4-FFF2-40B4-BE49-F238E27FC236}">
                  <a16:creationId xmlns:a16="http://schemas.microsoft.com/office/drawing/2014/main" id="{A2E3C831-C2DF-DFEE-08BA-D724244BEDAF}"/>
                </a:ext>
              </a:extLst>
            </p:cNvPr>
            <p:cNvSpPr>
              <a:spLocks noChangeShapeType="1"/>
            </p:cNvSpPr>
            <p:nvPr/>
          </p:nvSpPr>
          <p:spPr bwMode="auto">
            <a:xfrm>
              <a:off x="5084" y="2616"/>
              <a:ext cx="258" cy="67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0979" name="Line 33">
              <a:extLst>
                <a:ext uri="{FF2B5EF4-FFF2-40B4-BE49-F238E27FC236}">
                  <a16:creationId xmlns:a16="http://schemas.microsoft.com/office/drawing/2014/main" id="{D0CF9D61-6E40-10EF-A07A-FBEC22743D0D}"/>
                </a:ext>
              </a:extLst>
            </p:cNvPr>
            <p:cNvSpPr>
              <a:spLocks noChangeShapeType="1"/>
            </p:cNvSpPr>
            <p:nvPr/>
          </p:nvSpPr>
          <p:spPr bwMode="auto">
            <a:xfrm>
              <a:off x="5489" y="2853"/>
              <a:ext cx="420" cy="1124"/>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0980" name="Line 34">
              <a:extLst>
                <a:ext uri="{FF2B5EF4-FFF2-40B4-BE49-F238E27FC236}">
                  <a16:creationId xmlns:a16="http://schemas.microsoft.com/office/drawing/2014/main" id="{D557F07C-C1FA-DF75-2B46-EC512ECA87D8}"/>
                </a:ext>
              </a:extLst>
            </p:cNvPr>
            <p:cNvSpPr>
              <a:spLocks noChangeShapeType="1"/>
            </p:cNvSpPr>
            <p:nvPr/>
          </p:nvSpPr>
          <p:spPr bwMode="auto">
            <a:xfrm>
              <a:off x="5628" y="2595"/>
              <a:ext cx="374" cy="971"/>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0981" name="Oval 35">
              <a:extLst>
                <a:ext uri="{FF2B5EF4-FFF2-40B4-BE49-F238E27FC236}">
                  <a16:creationId xmlns:a16="http://schemas.microsoft.com/office/drawing/2014/main" id="{CD2C7187-2D60-12D5-D8D5-DB87DEC4CBFC}"/>
                </a:ext>
              </a:extLst>
            </p:cNvPr>
            <p:cNvSpPr>
              <a:spLocks noChangeArrowheads="1"/>
            </p:cNvSpPr>
            <p:nvPr/>
          </p:nvSpPr>
          <p:spPr bwMode="auto">
            <a:xfrm>
              <a:off x="5323" y="3281"/>
              <a:ext cx="104" cy="103"/>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40982" name="Line 36">
              <a:extLst>
                <a:ext uri="{FF2B5EF4-FFF2-40B4-BE49-F238E27FC236}">
                  <a16:creationId xmlns:a16="http://schemas.microsoft.com/office/drawing/2014/main" id="{0C193188-214B-E8CB-10EA-F0C3ED676A99}"/>
                </a:ext>
              </a:extLst>
            </p:cNvPr>
            <p:cNvSpPr>
              <a:spLocks noChangeShapeType="1"/>
            </p:cNvSpPr>
            <p:nvPr/>
          </p:nvSpPr>
          <p:spPr bwMode="auto">
            <a:xfrm>
              <a:off x="4945" y="2925"/>
              <a:ext cx="432" cy="1134"/>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0983" name="Oval 37">
              <a:extLst>
                <a:ext uri="{FF2B5EF4-FFF2-40B4-BE49-F238E27FC236}">
                  <a16:creationId xmlns:a16="http://schemas.microsoft.com/office/drawing/2014/main" id="{62B8E8D1-2D7E-09FA-4849-04FBDA4626C2}"/>
                </a:ext>
              </a:extLst>
            </p:cNvPr>
            <p:cNvSpPr>
              <a:spLocks noChangeArrowheads="1"/>
            </p:cNvSpPr>
            <p:nvPr/>
          </p:nvSpPr>
          <p:spPr bwMode="auto">
            <a:xfrm>
              <a:off x="5982" y="3559"/>
              <a:ext cx="105" cy="103"/>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grpSp>
      <p:sp>
        <p:nvSpPr>
          <p:cNvPr id="2" name="Espace réservé de la date 1">
            <a:extLst>
              <a:ext uri="{FF2B5EF4-FFF2-40B4-BE49-F238E27FC236}">
                <a16:creationId xmlns:a16="http://schemas.microsoft.com/office/drawing/2014/main" id="{FB763E1E-048C-55FE-3E13-3E736036B54A}"/>
              </a:ext>
            </a:extLst>
          </p:cNvPr>
          <p:cNvSpPr>
            <a:spLocks noGrp="1"/>
          </p:cNvSpPr>
          <p:nvPr>
            <p:ph type="dt" sz="quarter" idx="10"/>
          </p:nvPr>
        </p:nvSpPr>
        <p:spPr/>
        <p:txBody>
          <a:bodyPr/>
          <a:lstStyle/>
          <a:p>
            <a:pPr>
              <a:defRPr/>
            </a:pPr>
            <a:r>
              <a:rPr lang="fr-FR"/>
              <a:t>August 2023</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799B5F-C5B2-CE80-48CE-CBF0C7E1CDDA}"/>
              </a:ext>
            </a:extLst>
          </p:cNvPr>
          <p:cNvSpPr>
            <a:spLocks noGrp="1"/>
          </p:cNvSpPr>
          <p:nvPr>
            <p:ph type="title"/>
          </p:nvPr>
        </p:nvSpPr>
        <p:spPr>
          <a:xfrm>
            <a:off x="495300" y="-242888"/>
            <a:ext cx="8137525" cy="1196976"/>
          </a:xfrm>
        </p:spPr>
        <p:txBody>
          <a:bodyPr/>
          <a:lstStyle/>
          <a:p>
            <a:pPr>
              <a:defRPr/>
            </a:pPr>
            <a:r>
              <a:rPr lang="fr-FR" dirty="0" err="1">
                <a:effectLst/>
                <a:ea typeface="MS PGothic" panose="020B0600070205080204" pitchFamily="34" charset="-128"/>
              </a:rPr>
              <a:t>Acknowledgements</a:t>
            </a:r>
            <a:r>
              <a:rPr lang="fr-FR" dirty="0">
                <a:effectLst/>
                <a:ea typeface="MS PGothic" panose="020B0600070205080204" pitchFamily="34" charset="-128"/>
              </a:rPr>
              <a:t> and </a:t>
            </a:r>
            <a:r>
              <a:rPr lang="fr-FR" dirty="0" err="1">
                <a:effectLst/>
                <a:ea typeface="MS PGothic" panose="020B0600070205080204" pitchFamily="34" charset="-128"/>
              </a:rPr>
              <a:t>References</a:t>
            </a:r>
            <a:r>
              <a:rPr lang="fr-FR" dirty="0">
                <a:effectLst/>
                <a:ea typeface="MS PGothic" panose="020B0600070205080204" pitchFamily="34" charset="-128"/>
              </a:rPr>
              <a:t> </a:t>
            </a:r>
            <a:endParaRPr lang="en-US" dirty="0">
              <a:ea typeface="MS PGothic" panose="020B0600070205080204" pitchFamily="34" charset="-128"/>
            </a:endParaRPr>
          </a:p>
        </p:txBody>
      </p:sp>
      <p:sp>
        <p:nvSpPr>
          <p:cNvPr id="3" name="Espace réservé du contenu 2">
            <a:extLst>
              <a:ext uri="{FF2B5EF4-FFF2-40B4-BE49-F238E27FC236}">
                <a16:creationId xmlns:a16="http://schemas.microsoft.com/office/drawing/2014/main" id="{56F454A6-241B-97D1-3B1E-C062485BEF96}"/>
              </a:ext>
            </a:extLst>
          </p:cNvPr>
          <p:cNvSpPr>
            <a:spLocks noGrp="1"/>
          </p:cNvSpPr>
          <p:nvPr>
            <p:ph idx="1"/>
          </p:nvPr>
        </p:nvSpPr>
        <p:spPr>
          <a:xfrm>
            <a:off x="200025" y="954088"/>
            <a:ext cx="9432925" cy="4562475"/>
          </a:xfrm>
        </p:spPr>
        <p:txBody>
          <a:bodyPr/>
          <a:lstStyle/>
          <a:p>
            <a:r>
              <a:rPr lang="fr-FR" altLang="fr-FR" sz="2400" b="1">
                <a:effectLst/>
              </a:rPr>
              <a:t>Slides </a:t>
            </a:r>
            <a:endParaRPr lang="fr-FR" altLang="fr-FR" sz="2400">
              <a:effectLst/>
            </a:endParaRPr>
          </a:p>
          <a:p>
            <a:pPr lvl="1"/>
            <a:r>
              <a:rPr lang="fr-FR" altLang="fr-FR" sz="2400">
                <a:effectLst/>
              </a:rPr>
              <a:t>,Bill Moses, Steve.Derenzo, P.Lecoq, Veronique Puill, Dieter Renker, Kanai Shah, and many others </a:t>
            </a:r>
          </a:p>
          <a:p>
            <a:pPr lvl="1"/>
            <a:endParaRPr lang="fr-FR" altLang="fr-FR" sz="2400">
              <a:effectLst/>
            </a:endParaRPr>
          </a:p>
          <a:p>
            <a:r>
              <a:rPr lang="fr-FR" altLang="fr-FR" sz="2400" b="1">
                <a:effectLst/>
              </a:rPr>
              <a:t>Books/References </a:t>
            </a:r>
          </a:p>
          <a:p>
            <a:pPr lvl="1"/>
            <a:r>
              <a:rPr lang="fr-FR" altLang="fr-FR" sz="2000">
                <a:effectLst/>
              </a:rPr>
              <a:t> G. F. Knoll, 􏰴Radiation Detection and Measurement, 3rd Edition, New York, Wiley, 2000 </a:t>
            </a:r>
          </a:p>
          <a:p>
            <a:pPr lvl="1"/>
            <a:r>
              <a:rPr lang="fr-FR" altLang="fr-FR" sz="2400">
                <a:effectLst/>
              </a:rPr>
              <a:t>Hamamatsu Photonics K. K., “Opto-Semiconductor Handbook” </a:t>
            </a:r>
          </a:p>
          <a:p>
            <a:endParaRPr lang="en-US" altLang="fr-FR" sz="2400"/>
          </a:p>
        </p:txBody>
      </p:sp>
      <p:sp>
        <p:nvSpPr>
          <p:cNvPr id="4" name="Espace réservé de la date 3">
            <a:extLst>
              <a:ext uri="{FF2B5EF4-FFF2-40B4-BE49-F238E27FC236}">
                <a16:creationId xmlns:a16="http://schemas.microsoft.com/office/drawing/2014/main" id="{6B4EAD4D-D1B6-EDFF-4168-16BC4DBCBB83}"/>
              </a:ext>
            </a:extLst>
          </p:cNvPr>
          <p:cNvSpPr>
            <a:spLocks noGrp="1"/>
          </p:cNvSpPr>
          <p:nvPr>
            <p:ph type="dt" sz="quarter" idx="10"/>
          </p:nvPr>
        </p:nvSpPr>
        <p:spPr/>
        <p:txBody>
          <a:bodyPr/>
          <a:lstStyle/>
          <a:p>
            <a:pPr>
              <a:defRPr/>
            </a:pPr>
            <a:r>
              <a:rPr lang="fr-FR" altLang="fr-FR"/>
              <a:t>August 2023</a:t>
            </a:r>
          </a:p>
        </p:txBody>
      </p:sp>
      <p:sp>
        <p:nvSpPr>
          <p:cNvPr id="5" name="Espace réservé du pied de page 4">
            <a:extLst>
              <a:ext uri="{FF2B5EF4-FFF2-40B4-BE49-F238E27FC236}">
                <a16:creationId xmlns:a16="http://schemas.microsoft.com/office/drawing/2014/main" id="{1233A70F-F73E-1BD3-2D15-90A27216CA29}"/>
              </a:ext>
            </a:extLst>
          </p:cNvPr>
          <p:cNvSpPr>
            <a:spLocks noGrp="1"/>
          </p:cNvSpPr>
          <p:nvPr>
            <p:ph type="ftr" sz="quarter" idx="11"/>
          </p:nvPr>
        </p:nvSpPr>
        <p:spPr/>
        <p:txBody>
          <a:bodyPr/>
          <a:lstStyle/>
          <a:p>
            <a:pPr>
              <a:defRPr/>
            </a:pPr>
            <a:r>
              <a:rPr lang="fr-FR" altLang="fr-FR"/>
              <a:t>TIPP School </a:t>
            </a:r>
          </a:p>
        </p:txBody>
      </p:sp>
      <p:sp>
        <p:nvSpPr>
          <p:cNvPr id="6" name="Espace réservé du numéro de diapositive 5">
            <a:extLst>
              <a:ext uri="{FF2B5EF4-FFF2-40B4-BE49-F238E27FC236}">
                <a16:creationId xmlns:a16="http://schemas.microsoft.com/office/drawing/2014/main" id="{DBB6B120-5FF1-227D-9938-6EA98297AB0A}"/>
              </a:ext>
            </a:extLst>
          </p:cNvPr>
          <p:cNvSpPr>
            <a:spLocks noGrp="1"/>
          </p:cNvSpPr>
          <p:nvPr>
            <p:ph type="sldNum" sz="quarter" idx="12"/>
          </p:nvPr>
        </p:nvSpPr>
        <p:spPr/>
        <p:txBody>
          <a:bodyPr/>
          <a:lstStyle/>
          <a:p>
            <a:pPr>
              <a:defRPr/>
            </a:pPr>
            <a:fld id="{DF5F3EE7-E317-FA43-B040-7E793195C4B7}" type="slidenum">
              <a:rPr lang="fr-FR" altLang="fr-FR" smtClean="0"/>
              <a:pPr>
                <a:defRPr/>
              </a:pPr>
              <a:t>100</a:t>
            </a:fld>
            <a:endParaRPr lang="fr-FR" altLang="fr-F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4">
            <a:extLst>
              <a:ext uri="{FF2B5EF4-FFF2-40B4-BE49-F238E27FC236}">
                <a16:creationId xmlns:a16="http://schemas.microsoft.com/office/drawing/2014/main" id="{BFFCAD74-181D-EEE2-14E5-CF1C8660BEDE}"/>
              </a:ext>
            </a:extLst>
          </p:cNvPr>
          <p:cNvSpPr>
            <a:spLocks noGrp="1"/>
          </p:cNvSpPr>
          <p:nvPr>
            <p:ph type="ftr" sz="quarter" idx="11"/>
          </p:nvPr>
        </p:nvSpPr>
        <p:spPr/>
        <p:txBody>
          <a:bodyP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eaLnBrk="1" hangingPunct="1">
              <a:defRPr/>
            </a:pPr>
            <a:r>
              <a:rPr lang="fr-FR" altLang="fr-FR" sz="1200">
                <a:solidFill>
                  <a:srgbClr val="FFFFFF"/>
                </a:solidFill>
              </a:rPr>
              <a:t>TIPP School </a:t>
            </a:r>
          </a:p>
        </p:txBody>
      </p:sp>
      <p:sp>
        <p:nvSpPr>
          <p:cNvPr id="7" name="Espace réservé du numéro de diapositive 5">
            <a:extLst>
              <a:ext uri="{FF2B5EF4-FFF2-40B4-BE49-F238E27FC236}">
                <a16:creationId xmlns:a16="http://schemas.microsoft.com/office/drawing/2014/main" id="{B92005E6-9422-448B-3385-7580FB75271B}"/>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26C4657F-8F5C-F946-9592-A16DCD8BF979}" type="slidenum">
              <a:rPr lang="fr-FR" altLang="fr-FR" sz="1200" smtClean="0">
                <a:solidFill>
                  <a:srgbClr val="FFFFFF"/>
                </a:solidFill>
              </a:rPr>
              <a:pPr>
                <a:spcBef>
                  <a:spcPct val="0"/>
                </a:spcBef>
                <a:buClrTx/>
                <a:buSzTx/>
                <a:buFontTx/>
                <a:buNone/>
                <a:defRPr/>
              </a:pPr>
              <a:t>101</a:t>
            </a:fld>
            <a:endParaRPr lang="fr-FR" altLang="fr-FR" sz="1200">
              <a:solidFill>
                <a:srgbClr val="FFFFFF"/>
              </a:solidFill>
            </a:endParaRPr>
          </a:p>
        </p:txBody>
      </p:sp>
      <p:sp>
        <p:nvSpPr>
          <p:cNvPr id="637954" name="Rectangle 2">
            <a:extLst>
              <a:ext uri="{FF2B5EF4-FFF2-40B4-BE49-F238E27FC236}">
                <a16:creationId xmlns:a16="http://schemas.microsoft.com/office/drawing/2014/main" id="{483AA22A-C7BF-AD37-1DA2-05DA99A9EECB}"/>
              </a:ext>
            </a:extLst>
          </p:cNvPr>
          <p:cNvSpPr>
            <a:spLocks noGrp="1" noChangeArrowheads="1"/>
          </p:cNvSpPr>
          <p:nvPr>
            <p:ph type="title"/>
          </p:nvPr>
        </p:nvSpPr>
        <p:spPr>
          <a:xfrm>
            <a:off x="920750" y="12700"/>
            <a:ext cx="8193088" cy="539750"/>
          </a:xfrm>
        </p:spPr>
        <p:txBody>
          <a:bodyPr/>
          <a:lstStyle/>
          <a:p>
            <a:pPr>
              <a:defRPr/>
            </a:pPr>
            <a:r>
              <a:rPr lang="fr-FR" altLang="fr-FR"/>
              <a:t>Thanks to</a:t>
            </a:r>
          </a:p>
        </p:txBody>
      </p:sp>
      <p:sp>
        <p:nvSpPr>
          <p:cNvPr id="637955" name="Rectangle 3">
            <a:extLst>
              <a:ext uri="{FF2B5EF4-FFF2-40B4-BE49-F238E27FC236}">
                <a16:creationId xmlns:a16="http://schemas.microsoft.com/office/drawing/2014/main" id="{3524D766-18B9-CE54-91E3-9495C4AF0D88}"/>
              </a:ext>
            </a:extLst>
          </p:cNvPr>
          <p:cNvSpPr>
            <a:spLocks noGrp="1" noChangeArrowheads="1"/>
          </p:cNvSpPr>
          <p:nvPr>
            <p:ph type="body" idx="1"/>
          </p:nvPr>
        </p:nvSpPr>
        <p:spPr>
          <a:xfrm>
            <a:off x="488950" y="620713"/>
            <a:ext cx="7059613" cy="5183187"/>
          </a:xfrm>
        </p:spPr>
        <p:txBody>
          <a:bodyPr/>
          <a:lstStyle/>
          <a:p>
            <a:pPr>
              <a:lnSpc>
                <a:spcPct val="90000"/>
              </a:lnSpc>
              <a:defRPr/>
            </a:pPr>
            <a:r>
              <a:rPr lang="fr-FR" altLang="fr-FR" sz="2400" dirty="0"/>
              <a:t>C. </a:t>
            </a:r>
            <a:r>
              <a:rPr lang="fr-FR" altLang="fr-FR" sz="2400" dirty="0" err="1"/>
              <a:t>DaVia</a:t>
            </a:r>
            <a:r>
              <a:rPr lang="fr-FR" altLang="fr-FR" sz="2400" dirty="0"/>
              <a:t> (Manchester ).</a:t>
            </a:r>
          </a:p>
          <a:p>
            <a:pPr>
              <a:lnSpc>
                <a:spcPct val="90000"/>
              </a:lnSpc>
              <a:defRPr/>
            </a:pPr>
            <a:r>
              <a:rPr lang="fr-FR" altLang="fr-FR" sz="2400" dirty="0" err="1"/>
              <a:t>D.Townsend</a:t>
            </a:r>
            <a:r>
              <a:rPr lang="fr-FR" altLang="fr-FR" sz="2400" dirty="0"/>
              <a:t> (U. </a:t>
            </a:r>
            <a:r>
              <a:rPr lang="fr-FR" altLang="fr-FR" sz="2400" dirty="0" err="1"/>
              <a:t>Singuapor</a:t>
            </a:r>
            <a:r>
              <a:rPr lang="fr-FR" altLang="fr-FR" sz="2400" dirty="0"/>
              <a:t>)</a:t>
            </a:r>
          </a:p>
          <a:p>
            <a:pPr>
              <a:lnSpc>
                <a:spcPct val="90000"/>
              </a:lnSpc>
              <a:defRPr/>
            </a:pPr>
            <a:r>
              <a:rPr lang="fr-FR" altLang="fr-FR" sz="2400" dirty="0"/>
              <a:t>H. Frisch ( U. Chicago)</a:t>
            </a:r>
          </a:p>
          <a:p>
            <a:pPr>
              <a:lnSpc>
                <a:spcPct val="90000"/>
              </a:lnSpc>
              <a:defRPr/>
            </a:pPr>
            <a:r>
              <a:rPr lang="fr-FR" altLang="fr-FR" sz="2400" dirty="0"/>
              <a:t> P. Lecoq ( CERN)</a:t>
            </a:r>
          </a:p>
          <a:p>
            <a:pPr>
              <a:lnSpc>
                <a:spcPct val="90000"/>
              </a:lnSpc>
              <a:defRPr/>
            </a:pPr>
            <a:r>
              <a:rPr lang="fr-FR" altLang="fr-FR" sz="2400" dirty="0"/>
              <a:t>R. Lecomte (</a:t>
            </a:r>
            <a:r>
              <a:rPr lang="fr-FR" altLang="fr-FR" sz="2400" dirty="0" err="1"/>
              <a:t>Sherbrook</a:t>
            </a:r>
            <a:r>
              <a:rPr lang="fr-FR" altLang="fr-FR" sz="2400" dirty="0"/>
              <a:t>)</a:t>
            </a:r>
          </a:p>
          <a:p>
            <a:pPr>
              <a:lnSpc>
                <a:spcPct val="90000"/>
              </a:lnSpc>
              <a:defRPr/>
            </a:pPr>
            <a:r>
              <a:rPr lang="fr-FR" altLang="fr-FR" sz="2400" dirty="0"/>
              <a:t>W. Moses ( LBL)</a:t>
            </a:r>
          </a:p>
          <a:p>
            <a:pPr>
              <a:lnSpc>
                <a:spcPct val="90000"/>
              </a:lnSpc>
              <a:defRPr/>
            </a:pPr>
            <a:r>
              <a:rPr lang="fr-FR" altLang="fr-FR" sz="2400" dirty="0"/>
              <a:t>S. Cherry </a:t>
            </a:r>
            <a:r>
              <a:rPr lang="fr-FR" altLang="fr-FR" sz="2400"/>
              <a:t>(Davis)</a:t>
            </a:r>
            <a:endParaRPr lang="fr-FR" altLang="fr-FR" sz="2400" dirty="0"/>
          </a:p>
          <a:p>
            <a:pPr>
              <a:lnSpc>
                <a:spcPct val="90000"/>
              </a:lnSpc>
              <a:defRPr/>
            </a:pPr>
            <a:r>
              <a:rPr lang="fr-FR" altLang="fr-FR" sz="2400" dirty="0"/>
              <a:t>K. Parodi (HIT)</a:t>
            </a:r>
          </a:p>
          <a:p>
            <a:pPr>
              <a:lnSpc>
                <a:spcPct val="90000"/>
              </a:lnSpc>
              <a:defRPr/>
            </a:pPr>
            <a:r>
              <a:rPr lang="fr-FR" altLang="fr-FR" sz="2400" dirty="0"/>
              <a:t>Pr. J.N. Talbot (</a:t>
            </a:r>
            <a:r>
              <a:rPr lang="fr-FR" altLang="fr-FR" sz="2400" dirty="0" err="1"/>
              <a:t>Hopital</a:t>
            </a:r>
            <a:r>
              <a:rPr lang="fr-FR" altLang="fr-FR" sz="2400" dirty="0"/>
              <a:t> Tenon - Paris)</a:t>
            </a:r>
          </a:p>
          <a:p>
            <a:pPr>
              <a:lnSpc>
                <a:spcPct val="90000"/>
              </a:lnSpc>
              <a:defRPr/>
            </a:pPr>
            <a:r>
              <a:rPr lang="fr-FR" altLang="fr-FR" dirty="0">
                <a:solidFill>
                  <a:srgbClr val="66FFFF"/>
                </a:solidFill>
              </a:rPr>
              <a:t>… and </a:t>
            </a:r>
            <a:r>
              <a:rPr lang="fr-FR" altLang="fr-FR" dirty="0" err="1">
                <a:solidFill>
                  <a:srgbClr val="66FFFF"/>
                </a:solidFill>
              </a:rPr>
              <a:t>many</a:t>
            </a:r>
            <a:r>
              <a:rPr lang="fr-FR" altLang="fr-FR" dirty="0">
                <a:solidFill>
                  <a:srgbClr val="66FFFF"/>
                </a:solidFill>
              </a:rPr>
              <a:t> </a:t>
            </a:r>
            <a:r>
              <a:rPr lang="fr-FR" altLang="fr-FR" dirty="0" err="1">
                <a:solidFill>
                  <a:srgbClr val="66FFFF"/>
                </a:solidFill>
              </a:rPr>
              <a:t>others</a:t>
            </a:r>
            <a:endParaRPr lang="fr-FR" altLang="fr-FR" sz="2400" dirty="0"/>
          </a:p>
        </p:txBody>
      </p:sp>
      <p:pic>
        <p:nvPicPr>
          <p:cNvPr id="172037" name="Picture 7">
            <a:extLst>
              <a:ext uri="{FF2B5EF4-FFF2-40B4-BE49-F238E27FC236}">
                <a16:creationId xmlns:a16="http://schemas.microsoft.com/office/drawing/2014/main" id="{33C170F3-FE9B-49D1-4089-189EEEA14C35}"/>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3048000"/>
            <a:ext cx="730250"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8" name="Text Box 8">
            <a:extLst>
              <a:ext uri="{FF2B5EF4-FFF2-40B4-BE49-F238E27FC236}">
                <a16:creationId xmlns:a16="http://schemas.microsoft.com/office/drawing/2014/main" id="{F40215DE-8844-0DD1-F953-B640D3E8033F}"/>
              </a:ext>
            </a:extLst>
          </p:cNvPr>
          <p:cNvSpPr txBox="1">
            <a:spLocks noChangeArrowheads="1"/>
          </p:cNvSpPr>
          <p:nvPr/>
        </p:nvSpPr>
        <p:spPr bwMode="auto">
          <a:xfrm>
            <a:off x="6608763" y="5334000"/>
            <a:ext cx="33575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lgn="ctr" eaLnBrk="1" hangingPunct="1">
              <a:spcBef>
                <a:spcPct val="0"/>
              </a:spcBef>
              <a:buClrTx/>
              <a:buSzTx/>
              <a:buFontTx/>
              <a:buNone/>
            </a:pPr>
            <a:r>
              <a:rPr lang="fr-FR" altLang="fr-FR" sz="2800">
                <a:solidFill>
                  <a:srgbClr val="FFFF00"/>
                </a:solidFill>
              </a:rPr>
              <a:t>Thank you</a:t>
            </a:r>
          </a:p>
          <a:p>
            <a:pPr algn="ctr" eaLnBrk="1" hangingPunct="1">
              <a:spcBef>
                <a:spcPct val="0"/>
              </a:spcBef>
              <a:buClrTx/>
              <a:buSzTx/>
              <a:buFontTx/>
              <a:buNone/>
            </a:pPr>
            <a:r>
              <a:rPr lang="fr-FR" altLang="fr-FR" sz="2800">
                <a:solidFill>
                  <a:srgbClr val="FFFF00"/>
                </a:solidFill>
              </a:rPr>
              <a:t>for your attention</a:t>
            </a:r>
          </a:p>
        </p:txBody>
      </p:sp>
      <p:sp>
        <p:nvSpPr>
          <p:cNvPr id="2" name="Espace réservé de la date 1">
            <a:extLst>
              <a:ext uri="{FF2B5EF4-FFF2-40B4-BE49-F238E27FC236}">
                <a16:creationId xmlns:a16="http://schemas.microsoft.com/office/drawing/2014/main" id="{2F98BB67-8FE9-168F-B449-E4A801C286A2}"/>
              </a:ext>
            </a:extLst>
          </p:cNvPr>
          <p:cNvSpPr>
            <a:spLocks noGrp="1"/>
          </p:cNvSpPr>
          <p:nvPr>
            <p:ph type="dt" sz="quarter" idx="10"/>
          </p:nvPr>
        </p:nvSpPr>
        <p:spPr/>
        <p:txBody>
          <a:bodyP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eaLnBrk="1" hangingPunct="1">
              <a:defRPr/>
            </a:pPr>
            <a:r>
              <a:rPr lang="fr-FR" altLang="fr-FR" sz="1200">
                <a:solidFill>
                  <a:srgbClr val="FFFFFF"/>
                </a:solidFill>
              </a:rPr>
              <a:t>August 2023</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Espace réservé du pied de page 4">
            <a:extLst>
              <a:ext uri="{FF2B5EF4-FFF2-40B4-BE49-F238E27FC236}">
                <a16:creationId xmlns:a16="http://schemas.microsoft.com/office/drawing/2014/main" id="{005BEA06-B957-DE00-4BAD-8E6FDBFE9862}"/>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000000"/>
                </a:solidFill>
                <a:effectLst>
                  <a:outerShdw blurRad="38100" dist="38100" dir="2700000" algn="tl">
                    <a:srgbClr val="000000"/>
                  </a:outerShdw>
                </a:effectLst>
                <a:uLnTx/>
                <a:uFillTx/>
                <a:latin typeface="Arial" charset="0"/>
                <a:ea typeface="ＭＳ Ｐゴシック" charset="0"/>
                <a:cs typeface="+mn-cs"/>
              </a:rPr>
              <a:t>TIPP School </a:t>
            </a:r>
          </a:p>
        </p:txBody>
      </p:sp>
      <p:sp>
        <p:nvSpPr>
          <p:cNvPr id="68" name="Espace réservé du numéro de diapositive 5">
            <a:extLst>
              <a:ext uri="{FF2B5EF4-FFF2-40B4-BE49-F238E27FC236}">
                <a16:creationId xmlns:a16="http://schemas.microsoft.com/office/drawing/2014/main" id="{C45099C1-1BAF-9524-808D-66EF58950D38}"/>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513254-8DEE-E348-A1B5-C83C90CE0B18}" type="slidenum">
              <a:rPr kumimoji="0" lang="fr-FR" sz="1200" b="0" i="0" u="none" strike="noStrike" kern="1200" cap="none" spc="0" normalizeH="0" baseline="0" noProof="0">
                <a:ln>
                  <a:noFill/>
                </a:ln>
                <a:solidFill>
                  <a:srgbClr val="000000"/>
                </a:solidFill>
                <a:effectLst>
                  <a:outerShdw blurRad="38100" dist="38100" dir="2700000" algn="tl">
                    <a:srgbClr val="000000"/>
                  </a:outerShdw>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fr-FR" sz="1200" b="0" i="0" u="none" strike="noStrike" kern="1200" cap="none" spc="0" normalizeH="0" baseline="0" noProof="0">
              <a:ln>
                <a:noFill/>
              </a:ln>
              <a:solidFill>
                <a:srgbClr val="000000"/>
              </a:solidFill>
              <a:effectLst>
                <a:outerShdw blurRad="38100" dist="38100" dir="2700000" algn="tl">
                  <a:srgbClr val="000000"/>
                </a:outerShdw>
              </a:effectLst>
              <a:uLnTx/>
              <a:uFillTx/>
              <a:latin typeface="Arial" charset="0"/>
              <a:ea typeface="ＭＳ Ｐゴシック" charset="0"/>
              <a:cs typeface="+mn-cs"/>
            </a:endParaRPr>
          </a:p>
        </p:txBody>
      </p:sp>
      <p:sp>
        <p:nvSpPr>
          <p:cNvPr id="627714" name="Rectangle 2">
            <a:extLst>
              <a:ext uri="{FF2B5EF4-FFF2-40B4-BE49-F238E27FC236}">
                <a16:creationId xmlns:a16="http://schemas.microsoft.com/office/drawing/2014/main" id="{429A502A-11B2-FC77-2D02-6C47F5FA6767}"/>
              </a:ext>
            </a:extLst>
          </p:cNvPr>
          <p:cNvSpPr>
            <a:spLocks noChangeArrowheads="1"/>
          </p:cNvSpPr>
          <p:nvPr/>
        </p:nvSpPr>
        <p:spPr bwMode="auto">
          <a:xfrm>
            <a:off x="2057400" y="2362200"/>
            <a:ext cx="5486400" cy="17526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3600" b="1" i="0" u="none" strike="noStrike" kern="1200" cap="none" spc="0" normalizeH="0" baseline="0" noProof="0" dirty="0">
                <a:ln>
                  <a:noFill/>
                </a:ln>
                <a:solidFill>
                  <a:srgbClr val="FF0000"/>
                </a:solidFill>
                <a:effectLst>
                  <a:outerShdw blurRad="38100" dist="38100" dir="2700000" algn="tl">
                    <a:srgbClr val="DDDDDD"/>
                  </a:outerShdw>
                </a:effectLst>
                <a:uLnTx/>
                <a:uFillTx/>
                <a:latin typeface="Comic Sans MS" charset="0"/>
                <a:ea typeface="ＭＳ Ｐゴシック" charset="0"/>
                <a:cs typeface="+mn-cs"/>
              </a:rPr>
              <a:t>Back up &amp; extra slides</a:t>
            </a:r>
            <a:endParaRPr kumimoji="0" lang="en-GB" sz="3600" b="1" i="0" u="none" strike="noStrike" kern="1200" cap="none" spc="0" normalizeH="0" baseline="0" noProof="0" dirty="0">
              <a:ln>
                <a:noFill/>
              </a:ln>
              <a:solidFill>
                <a:srgbClr val="FF0000"/>
              </a:solidFill>
              <a:effectLst>
                <a:outerShdw blurRad="38100" dist="38100" dir="2700000" algn="tl">
                  <a:srgbClr val="DDDDDD"/>
                </a:outerShdw>
              </a:effectLst>
              <a:uLnTx/>
              <a:uFillTx/>
              <a:latin typeface="Comic Sans MS" charset="0"/>
              <a:ea typeface="ＭＳ Ｐゴシック" charset="0"/>
              <a:cs typeface="+mn-cs"/>
            </a:endParaRPr>
          </a:p>
        </p:txBody>
      </p:sp>
      <p:sp>
        <p:nvSpPr>
          <p:cNvPr id="294916" name="Line 3">
            <a:extLst>
              <a:ext uri="{FF2B5EF4-FFF2-40B4-BE49-F238E27FC236}">
                <a16:creationId xmlns:a16="http://schemas.microsoft.com/office/drawing/2014/main" id="{8FF7ACC7-B2C9-170C-B9B2-FF9098D2B1A9}"/>
              </a:ext>
            </a:extLst>
          </p:cNvPr>
          <p:cNvSpPr>
            <a:spLocks noChangeShapeType="1"/>
          </p:cNvSpPr>
          <p:nvPr/>
        </p:nvSpPr>
        <p:spPr bwMode="auto">
          <a:xfrm>
            <a:off x="2057400" y="1227138"/>
            <a:ext cx="0" cy="5953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17" name="Line 4">
            <a:extLst>
              <a:ext uri="{FF2B5EF4-FFF2-40B4-BE49-F238E27FC236}">
                <a16:creationId xmlns:a16="http://schemas.microsoft.com/office/drawing/2014/main" id="{81DF42C5-22F6-2DED-4C12-7E01A448382D}"/>
              </a:ext>
            </a:extLst>
          </p:cNvPr>
          <p:cNvSpPr>
            <a:spLocks noChangeShapeType="1"/>
          </p:cNvSpPr>
          <p:nvPr/>
        </p:nvSpPr>
        <p:spPr bwMode="auto">
          <a:xfrm>
            <a:off x="1905000" y="1379538"/>
            <a:ext cx="0" cy="442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18" name="Line 5">
            <a:extLst>
              <a:ext uri="{FF2B5EF4-FFF2-40B4-BE49-F238E27FC236}">
                <a16:creationId xmlns:a16="http://schemas.microsoft.com/office/drawing/2014/main" id="{7923ADD8-AF3A-F867-D7F7-DDB0393BAA39}"/>
              </a:ext>
            </a:extLst>
          </p:cNvPr>
          <p:cNvSpPr>
            <a:spLocks noChangeShapeType="1"/>
          </p:cNvSpPr>
          <p:nvPr/>
        </p:nvSpPr>
        <p:spPr bwMode="auto">
          <a:xfrm>
            <a:off x="1295400" y="1227138"/>
            <a:ext cx="0" cy="7477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19" name="Line 6">
            <a:extLst>
              <a:ext uri="{FF2B5EF4-FFF2-40B4-BE49-F238E27FC236}">
                <a16:creationId xmlns:a16="http://schemas.microsoft.com/office/drawing/2014/main" id="{FA5D21B6-E58B-81AD-F120-9E0D5FD4C716}"/>
              </a:ext>
            </a:extLst>
          </p:cNvPr>
          <p:cNvSpPr>
            <a:spLocks noChangeShapeType="1"/>
          </p:cNvSpPr>
          <p:nvPr/>
        </p:nvSpPr>
        <p:spPr bwMode="auto">
          <a:xfrm flipH="1">
            <a:off x="1290638" y="1219200"/>
            <a:ext cx="7731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20" name="Line 7">
            <a:extLst>
              <a:ext uri="{FF2B5EF4-FFF2-40B4-BE49-F238E27FC236}">
                <a16:creationId xmlns:a16="http://schemas.microsoft.com/office/drawing/2014/main" id="{1F315816-F456-F01D-6808-88F13119079B}"/>
              </a:ext>
            </a:extLst>
          </p:cNvPr>
          <p:cNvSpPr>
            <a:spLocks noChangeShapeType="1"/>
          </p:cNvSpPr>
          <p:nvPr/>
        </p:nvSpPr>
        <p:spPr bwMode="auto">
          <a:xfrm>
            <a:off x="1455738" y="1828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21" name="Line 8">
            <a:extLst>
              <a:ext uri="{FF2B5EF4-FFF2-40B4-BE49-F238E27FC236}">
                <a16:creationId xmlns:a16="http://schemas.microsoft.com/office/drawing/2014/main" id="{DF0270EB-BC22-6770-0316-7AFB2642FA89}"/>
              </a:ext>
            </a:extLst>
          </p:cNvPr>
          <p:cNvSpPr>
            <a:spLocks noChangeShapeType="1"/>
          </p:cNvSpPr>
          <p:nvPr/>
        </p:nvSpPr>
        <p:spPr bwMode="auto">
          <a:xfrm>
            <a:off x="1303338" y="2133600"/>
            <a:ext cx="5953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22" name="Line 9">
            <a:extLst>
              <a:ext uri="{FF2B5EF4-FFF2-40B4-BE49-F238E27FC236}">
                <a16:creationId xmlns:a16="http://schemas.microsoft.com/office/drawing/2014/main" id="{6EA1E7B2-AAFA-9906-48E1-9A1D3A6CE773}"/>
              </a:ext>
            </a:extLst>
          </p:cNvPr>
          <p:cNvSpPr>
            <a:spLocks noChangeShapeType="1"/>
          </p:cNvSpPr>
          <p:nvPr/>
        </p:nvSpPr>
        <p:spPr bwMode="auto">
          <a:xfrm>
            <a:off x="2065338" y="21336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23" name="Line 10">
            <a:extLst>
              <a:ext uri="{FF2B5EF4-FFF2-40B4-BE49-F238E27FC236}">
                <a16:creationId xmlns:a16="http://schemas.microsoft.com/office/drawing/2014/main" id="{AB9DAB9E-CFDB-9757-48D8-71F92C9EA92E}"/>
              </a:ext>
            </a:extLst>
          </p:cNvPr>
          <p:cNvSpPr>
            <a:spLocks noChangeShapeType="1"/>
          </p:cNvSpPr>
          <p:nvPr/>
        </p:nvSpPr>
        <p:spPr bwMode="auto">
          <a:xfrm>
            <a:off x="2065338" y="18288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24" name="Line 11">
            <a:extLst>
              <a:ext uri="{FF2B5EF4-FFF2-40B4-BE49-F238E27FC236}">
                <a16:creationId xmlns:a16="http://schemas.microsoft.com/office/drawing/2014/main" id="{7A744E59-D53F-2503-198E-5D6523B8433A}"/>
              </a:ext>
            </a:extLst>
          </p:cNvPr>
          <p:cNvSpPr>
            <a:spLocks noChangeShapeType="1"/>
          </p:cNvSpPr>
          <p:nvPr/>
        </p:nvSpPr>
        <p:spPr bwMode="auto">
          <a:xfrm>
            <a:off x="1905000" y="1989138"/>
            <a:ext cx="0" cy="1381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25" name="Line 12">
            <a:extLst>
              <a:ext uri="{FF2B5EF4-FFF2-40B4-BE49-F238E27FC236}">
                <a16:creationId xmlns:a16="http://schemas.microsoft.com/office/drawing/2014/main" id="{1CEDD0C5-B197-2935-0B73-8490C0C3E8EC}"/>
              </a:ext>
            </a:extLst>
          </p:cNvPr>
          <p:cNvSpPr>
            <a:spLocks noChangeShapeType="1"/>
          </p:cNvSpPr>
          <p:nvPr/>
        </p:nvSpPr>
        <p:spPr bwMode="auto">
          <a:xfrm>
            <a:off x="1455738" y="13716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26" name="Line 13">
            <a:extLst>
              <a:ext uri="{FF2B5EF4-FFF2-40B4-BE49-F238E27FC236}">
                <a16:creationId xmlns:a16="http://schemas.microsoft.com/office/drawing/2014/main" id="{5498A9AA-8CB9-BDD5-54BA-9BCD3810EA7F}"/>
              </a:ext>
            </a:extLst>
          </p:cNvPr>
          <p:cNvSpPr>
            <a:spLocks noChangeShapeType="1"/>
          </p:cNvSpPr>
          <p:nvPr/>
        </p:nvSpPr>
        <p:spPr bwMode="auto">
          <a:xfrm>
            <a:off x="1447800" y="1379538"/>
            <a:ext cx="0" cy="442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27" name="Line 14">
            <a:extLst>
              <a:ext uri="{FF2B5EF4-FFF2-40B4-BE49-F238E27FC236}">
                <a16:creationId xmlns:a16="http://schemas.microsoft.com/office/drawing/2014/main" id="{8D515E01-8688-D1D2-6AE8-79357C92BD19}"/>
              </a:ext>
            </a:extLst>
          </p:cNvPr>
          <p:cNvSpPr>
            <a:spLocks noChangeShapeType="1"/>
          </p:cNvSpPr>
          <p:nvPr/>
        </p:nvSpPr>
        <p:spPr bwMode="auto">
          <a:xfrm>
            <a:off x="1303338" y="1981200"/>
            <a:ext cx="5953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28" name="Line 15">
            <a:extLst>
              <a:ext uri="{FF2B5EF4-FFF2-40B4-BE49-F238E27FC236}">
                <a16:creationId xmlns:a16="http://schemas.microsoft.com/office/drawing/2014/main" id="{9FD4DAEB-1F34-431C-F1D3-51A836AAD1E2}"/>
              </a:ext>
            </a:extLst>
          </p:cNvPr>
          <p:cNvSpPr>
            <a:spLocks noChangeShapeType="1"/>
          </p:cNvSpPr>
          <p:nvPr/>
        </p:nvSpPr>
        <p:spPr bwMode="auto">
          <a:xfrm>
            <a:off x="1455738" y="22860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29" name="Line 16">
            <a:extLst>
              <a:ext uri="{FF2B5EF4-FFF2-40B4-BE49-F238E27FC236}">
                <a16:creationId xmlns:a16="http://schemas.microsoft.com/office/drawing/2014/main" id="{A12C1430-5247-9F0C-B40E-2F35B5A218CA}"/>
              </a:ext>
            </a:extLst>
          </p:cNvPr>
          <p:cNvSpPr>
            <a:spLocks noChangeShapeType="1"/>
          </p:cNvSpPr>
          <p:nvPr/>
        </p:nvSpPr>
        <p:spPr bwMode="auto">
          <a:xfrm flipV="1">
            <a:off x="20574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30" name="Line 17">
            <a:extLst>
              <a:ext uri="{FF2B5EF4-FFF2-40B4-BE49-F238E27FC236}">
                <a16:creationId xmlns:a16="http://schemas.microsoft.com/office/drawing/2014/main" id="{63F413AF-68C4-7268-9F53-9355B7ED881D}"/>
              </a:ext>
            </a:extLst>
          </p:cNvPr>
          <p:cNvSpPr>
            <a:spLocks noChangeShapeType="1"/>
          </p:cNvSpPr>
          <p:nvPr/>
        </p:nvSpPr>
        <p:spPr bwMode="auto">
          <a:xfrm>
            <a:off x="2065338" y="2286000"/>
            <a:ext cx="5776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31" name="Line 18">
            <a:extLst>
              <a:ext uri="{FF2B5EF4-FFF2-40B4-BE49-F238E27FC236}">
                <a16:creationId xmlns:a16="http://schemas.microsoft.com/office/drawing/2014/main" id="{5B882601-003F-E002-C704-417291235211}"/>
              </a:ext>
            </a:extLst>
          </p:cNvPr>
          <p:cNvSpPr>
            <a:spLocks noChangeShapeType="1"/>
          </p:cNvSpPr>
          <p:nvPr/>
        </p:nvSpPr>
        <p:spPr bwMode="auto">
          <a:xfrm>
            <a:off x="2065338" y="1981200"/>
            <a:ext cx="5776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32" name="Line 19">
            <a:extLst>
              <a:ext uri="{FF2B5EF4-FFF2-40B4-BE49-F238E27FC236}">
                <a16:creationId xmlns:a16="http://schemas.microsoft.com/office/drawing/2014/main" id="{F5816360-1D74-CCBA-3947-2C4A2385087C}"/>
              </a:ext>
            </a:extLst>
          </p:cNvPr>
          <p:cNvSpPr>
            <a:spLocks noChangeShapeType="1"/>
          </p:cNvSpPr>
          <p:nvPr/>
        </p:nvSpPr>
        <p:spPr bwMode="auto">
          <a:xfrm>
            <a:off x="2065338" y="44958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33" name="Line 20">
            <a:extLst>
              <a:ext uri="{FF2B5EF4-FFF2-40B4-BE49-F238E27FC236}">
                <a16:creationId xmlns:a16="http://schemas.microsoft.com/office/drawing/2014/main" id="{7BF23740-9BF5-6F51-3A24-A7F052880D8C}"/>
              </a:ext>
            </a:extLst>
          </p:cNvPr>
          <p:cNvSpPr>
            <a:spLocks noChangeShapeType="1"/>
          </p:cNvSpPr>
          <p:nvPr/>
        </p:nvSpPr>
        <p:spPr bwMode="auto">
          <a:xfrm>
            <a:off x="1455738" y="4495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34" name="Line 21">
            <a:extLst>
              <a:ext uri="{FF2B5EF4-FFF2-40B4-BE49-F238E27FC236}">
                <a16:creationId xmlns:a16="http://schemas.microsoft.com/office/drawing/2014/main" id="{D088ACD6-AA60-AF06-D166-B22B76043D98}"/>
              </a:ext>
            </a:extLst>
          </p:cNvPr>
          <p:cNvSpPr>
            <a:spLocks noChangeShapeType="1"/>
          </p:cNvSpPr>
          <p:nvPr/>
        </p:nvSpPr>
        <p:spPr bwMode="auto">
          <a:xfrm flipV="1">
            <a:off x="19050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35" name="Line 22">
            <a:extLst>
              <a:ext uri="{FF2B5EF4-FFF2-40B4-BE49-F238E27FC236}">
                <a16:creationId xmlns:a16="http://schemas.microsoft.com/office/drawing/2014/main" id="{50BBBF60-E8A2-FEC0-601C-FAF22C77D8A2}"/>
              </a:ext>
            </a:extLst>
          </p:cNvPr>
          <p:cNvSpPr>
            <a:spLocks noChangeShapeType="1"/>
          </p:cNvSpPr>
          <p:nvPr/>
        </p:nvSpPr>
        <p:spPr bwMode="auto">
          <a:xfrm flipV="1">
            <a:off x="14478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36" name="Line 23">
            <a:extLst>
              <a:ext uri="{FF2B5EF4-FFF2-40B4-BE49-F238E27FC236}">
                <a16:creationId xmlns:a16="http://schemas.microsoft.com/office/drawing/2014/main" id="{5C1B088C-8742-E6E6-0077-12DD0C766861}"/>
              </a:ext>
            </a:extLst>
          </p:cNvPr>
          <p:cNvSpPr>
            <a:spLocks noChangeShapeType="1"/>
          </p:cNvSpPr>
          <p:nvPr/>
        </p:nvSpPr>
        <p:spPr bwMode="auto">
          <a:xfrm flipV="1">
            <a:off x="1295400" y="2128838"/>
            <a:ext cx="0" cy="25130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37" name="Line 24">
            <a:extLst>
              <a:ext uri="{FF2B5EF4-FFF2-40B4-BE49-F238E27FC236}">
                <a16:creationId xmlns:a16="http://schemas.microsoft.com/office/drawing/2014/main" id="{70270F0E-0DD2-4879-19AA-4BA9523DB796}"/>
              </a:ext>
            </a:extLst>
          </p:cNvPr>
          <p:cNvSpPr>
            <a:spLocks noChangeShapeType="1"/>
          </p:cNvSpPr>
          <p:nvPr/>
        </p:nvSpPr>
        <p:spPr bwMode="auto">
          <a:xfrm>
            <a:off x="1295400" y="4648200"/>
            <a:ext cx="7300913"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38" name="Line 25">
            <a:extLst>
              <a:ext uri="{FF2B5EF4-FFF2-40B4-BE49-F238E27FC236}">
                <a16:creationId xmlns:a16="http://schemas.microsoft.com/office/drawing/2014/main" id="{EF6B10C7-54B4-9620-B87D-0EEADF4ADE4E}"/>
              </a:ext>
            </a:extLst>
          </p:cNvPr>
          <p:cNvSpPr>
            <a:spLocks noChangeShapeType="1"/>
          </p:cNvSpPr>
          <p:nvPr/>
        </p:nvSpPr>
        <p:spPr bwMode="auto">
          <a:xfrm>
            <a:off x="2057400" y="1989138"/>
            <a:ext cx="0" cy="1381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39" name="Line 37">
            <a:extLst>
              <a:ext uri="{FF2B5EF4-FFF2-40B4-BE49-F238E27FC236}">
                <a16:creationId xmlns:a16="http://schemas.microsoft.com/office/drawing/2014/main" id="{7E6172BE-F3AB-3F12-F1A4-D4288DA9A0FB}"/>
              </a:ext>
            </a:extLst>
          </p:cNvPr>
          <p:cNvSpPr>
            <a:spLocks noChangeShapeType="1"/>
          </p:cNvSpPr>
          <p:nvPr/>
        </p:nvSpPr>
        <p:spPr bwMode="auto">
          <a:xfrm flipV="1">
            <a:off x="8610600" y="2128838"/>
            <a:ext cx="0" cy="25257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40" name="Line 38">
            <a:extLst>
              <a:ext uri="{FF2B5EF4-FFF2-40B4-BE49-F238E27FC236}">
                <a16:creationId xmlns:a16="http://schemas.microsoft.com/office/drawing/2014/main" id="{4659ED6A-FD26-49B2-95A2-797FF9CB8550}"/>
              </a:ext>
            </a:extLst>
          </p:cNvPr>
          <p:cNvSpPr>
            <a:spLocks noChangeShapeType="1"/>
          </p:cNvSpPr>
          <p:nvPr/>
        </p:nvSpPr>
        <p:spPr bwMode="auto">
          <a:xfrm>
            <a:off x="8008938" y="4495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41" name="Line 39">
            <a:extLst>
              <a:ext uri="{FF2B5EF4-FFF2-40B4-BE49-F238E27FC236}">
                <a16:creationId xmlns:a16="http://schemas.microsoft.com/office/drawing/2014/main" id="{B8A6B542-91BE-DBD5-CBBA-E57AA91D9CC4}"/>
              </a:ext>
            </a:extLst>
          </p:cNvPr>
          <p:cNvSpPr>
            <a:spLocks noChangeShapeType="1"/>
          </p:cNvSpPr>
          <p:nvPr/>
        </p:nvSpPr>
        <p:spPr bwMode="auto">
          <a:xfrm flipV="1">
            <a:off x="84582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42" name="Line 40">
            <a:extLst>
              <a:ext uri="{FF2B5EF4-FFF2-40B4-BE49-F238E27FC236}">
                <a16:creationId xmlns:a16="http://schemas.microsoft.com/office/drawing/2014/main" id="{4E6A2DE4-8178-5954-3C91-6574B50779BF}"/>
              </a:ext>
            </a:extLst>
          </p:cNvPr>
          <p:cNvSpPr>
            <a:spLocks noChangeShapeType="1"/>
          </p:cNvSpPr>
          <p:nvPr/>
        </p:nvSpPr>
        <p:spPr bwMode="auto">
          <a:xfrm flipV="1">
            <a:off x="80010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43" name="Line 41">
            <a:extLst>
              <a:ext uri="{FF2B5EF4-FFF2-40B4-BE49-F238E27FC236}">
                <a16:creationId xmlns:a16="http://schemas.microsoft.com/office/drawing/2014/main" id="{5CB0C3F7-0F0A-B0C8-5EEF-6BDF20CB7BD3}"/>
              </a:ext>
            </a:extLst>
          </p:cNvPr>
          <p:cNvSpPr>
            <a:spLocks noChangeShapeType="1"/>
          </p:cNvSpPr>
          <p:nvPr/>
        </p:nvSpPr>
        <p:spPr bwMode="auto">
          <a:xfrm flipV="1">
            <a:off x="78486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grpSp>
        <p:nvGrpSpPr>
          <p:cNvPr id="294944" name="Group 94">
            <a:extLst>
              <a:ext uri="{FF2B5EF4-FFF2-40B4-BE49-F238E27FC236}">
                <a16:creationId xmlns:a16="http://schemas.microsoft.com/office/drawing/2014/main" id="{29A1263C-BC15-1A89-C346-E95856C66491}"/>
              </a:ext>
            </a:extLst>
          </p:cNvPr>
          <p:cNvGrpSpPr>
            <a:grpSpLocks/>
          </p:cNvGrpSpPr>
          <p:nvPr/>
        </p:nvGrpSpPr>
        <p:grpSpPr bwMode="auto">
          <a:xfrm>
            <a:off x="7162800" y="152400"/>
            <a:ext cx="2743200" cy="5664200"/>
            <a:chOff x="4512" y="96"/>
            <a:chExt cx="1728" cy="3568"/>
          </a:xfrm>
        </p:grpSpPr>
        <p:pic>
          <p:nvPicPr>
            <p:cNvPr id="294946" name="Picture 95">
              <a:extLst>
                <a:ext uri="{FF2B5EF4-FFF2-40B4-BE49-F238E27FC236}">
                  <a16:creationId xmlns:a16="http://schemas.microsoft.com/office/drawing/2014/main" id="{C7C75636-B87B-033A-9CF7-72345E425FC4}"/>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1" y="2480"/>
              <a:ext cx="1469" cy="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47" name="Line 96">
              <a:extLst>
                <a:ext uri="{FF2B5EF4-FFF2-40B4-BE49-F238E27FC236}">
                  <a16:creationId xmlns:a16="http://schemas.microsoft.com/office/drawing/2014/main" id="{32BFF29A-878E-1CCC-2130-5A0FA51ED03C}"/>
                </a:ext>
              </a:extLst>
            </p:cNvPr>
            <p:cNvSpPr>
              <a:spLocks noChangeShapeType="1"/>
            </p:cNvSpPr>
            <p:nvPr/>
          </p:nvSpPr>
          <p:spPr bwMode="auto">
            <a:xfrm flipV="1">
              <a:off x="5424" y="1341"/>
              <a:ext cx="0" cy="1591"/>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48" name="Line 97">
              <a:extLst>
                <a:ext uri="{FF2B5EF4-FFF2-40B4-BE49-F238E27FC236}">
                  <a16:creationId xmlns:a16="http://schemas.microsoft.com/office/drawing/2014/main" id="{222CA0EC-F450-C327-9672-9828F44ADE78}"/>
                </a:ext>
              </a:extLst>
            </p:cNvPr>
            <p:cNvSpPr>
              <a:spLocks noChangeShapeType="1"/>
            </p:cNvSpPr>
            <p:nvPr/>
          </p:nvSpPr>
          <p:spPr bwMode="auto">
            <a:xfrm>
              <a:off x="5045" y="2832"/>
              <a:ext cx="279"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49" name="Line 98">
              <a:extLst>
                <a:ext uri="{FF2B5EF4-FFF2-40B4-BE49-F238E27FC236}">
                  <a16:creationId xmlns:a16="http://schemas.microsoft.com/office/drawing/2014/main" id="{5242E90C-88EC-3B96-F59A-1105E252E162}"/>
                </a:ext>
              </a:extLst>
            </p:cNvPr>
            <p:cNvSpPr>
              <a:spLocks noChangeShapeType="1"/>
            </p:cNvSpPr>
            <p:nvPr/>
          </p:nvSpPr>
          <p:spPr bwMode="auto">
            <a:xfrm flipV="1">
              <a:off x="5328" y="1437"/>
              <a:ext cx="0" cy="1399"/>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50" name="Line 99">
              <a:extLst>
                <a:ext uri="{FF2B5EF4-FFF2-40B4-BE49-F238E27FC236}">
                  <a16:creationId xmlns:a16="http://schemas.microsoft.com/office/drawing/2014/main" id="{95AFB06D-2F8A-0622-7B83-1F09E8C03CD1}"/>
                </a:ext>
              </a:extLst>
            </p:cNvPr>
            <p:cNvSpPr>
              <a:spLocks noChangeShapeType="1"/>
            </p:cNvSpPr>
            <p:nvPr/>
          </p:nvSpPr>
          <p:spPr bwMode="auto">
            <a:xfrm flipV="1">
              <a:off x="5040" y="1437"/>
              <a:ext cx="0" cy="1399"/>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51" name="Line 100">
              <a:extLst>
                <a:ext uri="{FF2B5EF4-FFF2-40B4-BE49-F238E27FC236}">
                  <a16:creationId xmlns:a16="http://schemas.microsoft.com/office/drawing/2014/main" id="{B4429AB1-131B-D129-FBBC-D5CE3814ADFD}"/>
                </a:ext>
              </a:extLst>
            </p:cNvPr>
            <p:cNvSpPr>
              <a:spLocks noChangeShapeType="1"/>
            </p:cNvSpPr>
            <p:nvPr/>
          </p:nvSpPr>
          <p:spPr bwMode="auto">
            <a:xfrm flipV="1">
              <a:off x="4944" y="1437"/>
              <a:ext cx="0" cy="1399"/>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52" name="Line 101">
              <a:extLst>
                <a:ext uri="{FF2B5EF4-FFF2-40B4-BE49-F238E27FC236}">
                  <a16:creationId xmlns:a16="http://schemas.microsoft.com/office/drawing/2014/main" id="{467A2AE4-3372-E41D-C2DC-C2CAFE428AE3}"/>
                </a:ext>
              </a:extLst>
            </p:cNvPr>
            <p:cNvSpPr>
              <a:spLocks noChangeShapeType="1"/>
            </p:cNvSpPr>
            <p:nvPr/>
          </p:nvSpPr>
          <p:spPr bwMode="auto">
            <a:xfrm>
              <a:off x="5424" y="755"/>
              <a:ext cx="0" cy="459"/>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53" name="Line 102">
              <a:extLst>
                <a:ext uri="{FF2B5EF4-FFF2-40B4-BE49-F238E27FC236}">
                  <a16:creationId xmlns:a16="http://schemas.microsoft.com/office/drawing/2014/main" id="{C6E0C44E-F10C-9DF9-69D0-B663A6FDF0D1}"/>
                </a:ext>
              </a:extLst>
            </p:cNvPr>
            <p:cNvSpPr>
              <a:spLocks noChangeShapeType="1"/>
            </p:cNvSpPr>
            <p:nvPr/>
          </p:nvSpPr>
          <p:spPr bwMode="auto">
            <a:xfrm>
              <a:off x="5328" y="849"/>
              <a:ext cx="0" cy="271"/>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54" name="Line 103">
              <a:extLst>
                <a:ext uri="{FF2B5EF4-FFF2-40B4-BE49-F238E27FC236}">
                  <a16:creationId xmlns:a16="http://schemas.microsoft.com/office/drawing/2014/main" id="{5C5A76F8-7B32-7830-E418-C3FD6C3652DA}"/>
                </a:ext>
              </a:extLst>
            </p:cNvPr>
            <p:cNvSpPr>
              <a:spLocks noChangeShapeType="1"/>
            </p:cNvSpPr>
            <p:nvPr/>
          </p:nvSpPr>
          <p:spPr bwMode="auto">
            <a:xfrm>
              <a:off x="4944" y="755"/>
              <a:ext cx="0" cy="365"/>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55" name="Line 104">
              <a:extLst>
                <a:ext uri="{FF2B5EF4-FFF2-40B4-BE49-F238E27FC236}">
                  <a16:creationId xmlns:a16="http://schemas.microsoft.com/office/drawing/2014/main" id="{5DDB99E9-9C22-BE57-8D04-9F1FC3965681}"/>
                </a:ext>
              </a:extLst>
            </p:cNvPr>
            <p:cNvSpPr>
              <a:spLocks noChangeShapeType="1"/>
            </p:cNvSpPr>
            <p:nvPr/>
          </p:nvSpPr>
          <p:spPr bwMode="auto">
            <a:xfrm flipH="1">
              <a:off x="4941" y="750"/>
              <a:ext cx="487"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56" name="Line 105">
              <a:extLst>
                <a:ext uri="{FF2B5EF4-FFF2-40B4-BE49-F238E27FC236}">
                  <a16:creationId xmlns:a16="http://schemas.microsoft.com/office/drawing/2014/main" id="{5D0CDA50-7391-BC11-46D9-943273F7F823}"/>
                </a:ext>
              </a:extLst>
            </p:cNvPr>
            <p:cNvSpPr>
              <a:spLocks noChangeShapeType="1"/>
            </p:cNvSpPr>
            <p:nvPr/>
          </p:nvSpPr>
          <p:spPr bwMode="auto">
            <a:xfrm>
              <a:off x="5045" y="1124"/>
              <a:ext cx="279"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57" name="Line 106">
              <a:extLst>
                <a:ext uri="{FF2B5EF4-FFF2-40B4-BE49-F238E27FC236}">
                  <a16:creationId xmlns:a16="http://schemas.microsoft.com/office/drawing/2014/main" id="{E1D957D0-2A25-41AB-067B-4FD92BF572AB}"/>
                </a:ext>
              </a:extLst>
            </p:cNvPr>
            <p:cNvSpPr>
              <a:spLocks noChangeShapeType="1"/>
            </p:cNvSpPr>
            <p:nvPr/>
          </p:nvSpPr>
          <p:spPr bwMode="auto">
            <a:xfrm>
              <a:off x="4944" y="1311"/>
              <a:ext cx="0" cy="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58" name="Line 107">
              <a:extLst>
                <a:ext uri="{FF2B5EF4-FFF2-40B4-BE49-F238E27FC236}">
                  <a16:creationId xmlns:a16="http://schemas.microsoft.com/office/drawing/2014/main" id="{F47C912C-8153-0FEF-4081-D1DD3E99ADF9}"/>
                </a:ext>
              </a:extLst>
            </p:cNvPr>
            <p:cNvSpPr>
              <a:spLocks noChangeShapeType="1"/>
            </p:cNvSpPr>
            <p:nvPr/>
          </p:nvSpPr>
          <p:spPr bwMode="auto">
            <a:xfrm>
              <a:off x="4944" y="1223"/>
              <a:ext cx="0" cy="84"/>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59" name="Line 108">
              <a:extLst>
                <a:ext uri="{FF2B5EF4-FFF2-40B4-BE49-F238E27FC236}">
                  <a16:creationId xmlns:a16="http://schemas.microsoft.com/office/drawing/2014/main" id="{2E66CD65-7FB9-25F8-C540-A7E4CFCFD658}"/>
                </a:ext>
              </a:extLst>
            </p:cNvPr>
            <p:cNvSpPr>
              <a:spLocks noChangeShapeType="1"/>
            </p:cNvSpPr>
            <p:nvPr/>
          </p:nvSpPr>
          <p:spPr bwMode="auto">
            <a:xfrm>
              <a:off x="5045" y="844"/>
              <a:ext cx="279"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60" name="Line 109">
              <a:extLst>
                <a:ext uri="{FF2B5EF4-FFF2-40B4-BE49-F238E27FC236}">
                  <a16:creationId xmlns:a16="http://schemas.microsoft.com/office/drawing/2014/main" id="{1838BB27-52B7-2047-B32D-E3868228AA63}"/>
                </a:ext>
              </a:extLst>
            </p:cNvPr>
            <p:cNvSpPr>
              <a:spLocks noChangeShapeType="1"/>
            </p:cNvSpPr>
            <p:nvPr/>
          </p:nvSpPr>
          <p:spPr bwMode="auto">
            <a:xfrm>
              <a:off x="5040" y="849"/>
              <a:ext cx="0" cy="271"/>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61" name="Line 110">
              <a:extLst>
                <a:ext uri="{FF2B5EF4-FFF2-40B4-BE49-F238E27FC236}">
                  <a16:creationId xmlns:a16="http://schemas.microsoft.com/office/drawing/2014/main" id="{F85CF840-0F6D-0CC6-5374-637975B9128B}"/>
                </a:ext>
              </a:extLst>
            </p:cNvPr>
            <p:cNvSpPr>
              <a:spLocks noChangeShapeType="1"/>
            </p:cNvSpPr>
            <p:nvPr/>
          </p:nvSpPr>
          <p:spPr bwMode="auto">
            <a:xfrm>
              <a:off x="5045" y="1218"/>
              <a:ext cx="375"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62" name="Line 111">
              <a:extLst>
                <a:ext uri="{FF2B5EF4-FFF2-40B4-BE49-F238E27FC236}">
                  <a16:creationId xmlns:a16="http://schemas.microsoft.com/office/drawing/2014/main" id="{D03488E5-2A7E-01B0-A9A2-C9A14167AE7B}"/>
                </a:ext>
              </a:extLst>
            </p:cNvPr>
            <p:cNvSpPr>
              <a:spLocks noChangeShapeType="1"/>
            </p:cNvSpPr>
            <p:nvPr/>
          </p:nvSpPr>
          <p:spPr bwMode="auto">
            <a:xfrm>
              <a:off x="5045" y="1405"/>
              <a:ext cx="279"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63" name="Line 112">
              <a:extLst>
                <a:ext uri="{FF2B5EF4-FFF2-40B4-BE49-F238E27FC236}">
                  <a16:creationId xmlns:a16="http://schemas.microsoft.com/office/drawing/2014/main" id="{52DD869A-6C34-475C-63F6-E596EDE36460}"/>
                </a:ext>
              </a:extLst>
            </p:cNvPr>
            <p:cNvSpPr>
              <a:spLocks noChangeShapeType="1"/>
            </p:cNvSpPr>
            <p:nvPr/>
          </p:nvSpPr>
          <p:spPr bwMode="auto">
            <a:xfrm flipV="1">
              <a:off x="5424" y="1308"/>
              <a:ext cx="0" cy="155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64" name="Line 113">
              <a:extLst>
                <a:ext uri="{FF2B5EF4-FFF2-40B4-BE49-F238E27FC236}">
                  <a16:creationId xmlns:a16="http://schemas.microsoft.com/office/drawing/2014/main" id="{3B91C501-977D-CA57-0E35-E3E5E90B49B1}"/>
                </a:ext>
              </a:extLst>
            </p:cNvPr>
            <p:cNvSpPr>
              <a:spLocks noChangeShapeType="1"/>
            </p:cNvSpPr>
            <p:nvPr/>
          </p:nvSpPr>
          <p:spPr bwMode="auto">
            <a:xfrm>
              <a:off x="5045" y="2760"/>
              <a:ext cx="279"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65" name="Line 114">
              <a:extLst>
                <a:ext uri="{FF2B5EF4-FFF2-40B4-BE49-F238E27FC236}">
                  <a16:creationId xmlns:a16="http://schemas.microsoft.com/office/drawing/2014/main" id="{1EA909B7-2B85-1B75-B47B-1D5CA3B88DBE}"/>
                </a:ext>
              </a:extLst>
            </p:cNvPr>
            <p:cNvSpPr>
              <a:spLocks noChangeShapeType="1"/>
            </p:cNvSpPr>
            <p:nvPr/>
          </p:nvSpPr>
          <p:spPr bwMode="auto">
            <a:xfrm flipV="1">
              <a:off x="5328" y="1402"/>
              <a:ext cx="0" cy="136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66" name="Line 115">
              <a:extLst>
                <a:ext uri="{FF2B5EF4-FFF2-40B4-BE49-F238E27FC236}">
                  <a16:creationId xmlns:a16="http://schemas.microsoft.com/office/drawing/2014/main" id="{41CE3AC0-09BE-629D-201D-B752E24A08DA}"/>
                </a:ext>
              </a:extLst>
            </p:cNvPr>
            <p:cNvSpPr>
              <a:spLocks noChangeShapeType="1"/>
            </p:cNvSpPr>
            <p:nvPr/>
          </p:nvSpPr>
          <p:spPr bwMode="auto">
            <a:xfrm flipV="1">
              <a:off x="5040" y="1402"/>
              <a:ext cx="0" cy="136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67" name="Line 116">
              <a:extLst>
                <a:ext uri="{FF2B5EF4-FFF2-40B4-BE49-F238E27FC236}">
                  <a16:creationId xmlns:a16="http://schemas.microsoft.com/office/drawing/2014/main" id="{9B565572-BFD5-0076-DBF7-7823460E6400}"/>
                </a:ext>
              </a:extLst>
            </p:cNvPr>
            <p:cNvSpPr>
              <a:spLocks noChangeShapeType="1"/>
            </p:cNvSpPr>
            <p:nvPr/>
          </p:nvSpPr>
          <p:spPr bwMode="auto">
            <a:xfrm flipV="1">
              <a:off x="4944" y="1402"/>
              <a:ext cx="0" cy="136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68" name="Line 117">
              <a:extLst>
                <a:ext uri="{FF2B5EF4-FFF2-40B4-BE49-F238E27FC236}">
                  <a16:creationId xmlns:a16="http://schemas.microsoft.com/office/drawing/2014/main" id="{8C805293-0540-69D0-7B74-7514ED67EE03}"/>
                </a:ext>
              </a:extLst>
            </p:cNvPr>
            <p:cNvSpPr>
              <a:spLocks noChangeShapeType="1"/>
            </p:cNvSpPr>
            <p:nvPr/>
          </p:nvSpPr>
          <p:spPr bwMode="auto">
            <a:xfrm>
              <a:off x="5040" y="1223"/>
              <a:ext cx="0" cy="84"/>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69" name="Line 118">
              <a:extLst>
                <a:ext uri="{FF2B5EF4-FFF2-40B4-BE49-F238E27FC236}">
                  <a16:creationId xmlns:a16="http://schemas.microsoft.com/office/drawing/2014/main" id="{2571E4F2-6D6A-2161-A86F-44881E8D7733}"/>
                </a:ext>
              </a:extLst>
            </p:cNvPr>
            <p:cNvSpPr>
              <a:spLocks noChangeShapeType="1"/>
            </p:cNvSpPr>
            <p:nvPr/>
          </p:nvSpPr>
          <p:spPr bwMode="auto">
            <a:xfrm>
              <a:off x="5045" y="1311"/>
              <a:ext cx="375"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70" name="Oval 119">
              <a:extLst>
                <a:ext uri="{FF2B5EF4-FFF2-40B4-BE49-F238E27FC236}">
                  <a16:creationId xmlns:a16="http://schemas.microsoft.com/office/drawing/2014/main" id="{908937CD-A409-058B-2608-E68B54D5EBEC}"/>
                </a:ext>
              </a:extLst>
            </p:cNvPr>
            <p:cNvSpPr>
              <a:spLocks noChangeArrowheads="1"/>
            </p:cNvSpPr>
            <p:nvPr/>
          </p:nvSpPr>
          <p:spPr bwMode="auto">
            <a:xfrm>
              <a:off x="5409" y="1428"/>
              <a:ext cx="184" cy="156"/>
            </a:xfrm>
            <a:prstGeom prst="ellipse">
              <a:avLst/>
            </a:prstGeom>
            <a:solidFill>
              <a:srgbClr val="A2FFA3"/>
            </a:solidFill>
            <a:ln w="12700">
              <a:solidFill>
                <a:srgbClr val="000000"/>
              </a:solidFill>
              <a:round/>
              <a:headEnd/>
              <a:tailEnd/>
            </a:ln>
          </p:spPr>
          <p:txBody>
            <a:bodyPr wrap="none" anchor="ctr"/>
            <a:lstStyle>
              <a:lvl1pPr>
                <a:spcBef>
                  <a:spcPct val="20000"/>
                </a:spcBef>
                <a:buClr>
                  <a:schemeClr val="hlink"/>
                </a:buClr>
                <a:buSzPct val="90000"/>
                <a:buFont typeface="Wingdings" pitchFamily="2" charset="2"/>
                <a:buBlip>
                  <a:blip r:embed="rId5"/>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6"/>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3200" b="0" i="1"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71" name="Oval 120">
              <a:extLst>
                <a:ext uri="{FF2B5EF4-FFF2-40B4-BE49-F238E27FC236}">
                  <a16:creationId xmlns:a16="http://schemas.microsoft.com/office/drawing/2014/main" id="{B6D73520-DAEB-3EE2-5769-D0B4A24D5FE1}"/>
                </a:ext>
              </a:extLst>
            </p:cNvPr>
            <p:cNvSpPr>
              <a:spLocks noChangeArrowheads="1"/>
            </p:cNvSpPr>
            <p:nvPr/>
          </p:nvSpPr>
          <p:spPr bwMode="auto">
            <a:xfrm>
              <a:off x="5505" y="1701"/>
              <a:ext cx="120" cy="109"/>
            </a:xfrm>
            <a:prstGeom prst="ellipse">
              <a:avLst/>
            </a:prstGeom>
            <a:solidFill>
              <a:srgbClr val="A2FFA3"/>
            </a:solidFill>
            <a:ln w="12700">
              <a:solidFill>
                <a:srgbClr val="000000"/>
              </a:solidFill>
              <a:round/>
              <a:headEnd/>
              <a:tailEnd/>
            </a:ln>
          </p:spPr>
          <p:txBody>
            <a:bodyPr wrap="none" anchor="ctr"/>
            <a:lstStyle>
              <a:lvl1pPr>
                <a:spcBef>
                  <a:spcPct val="20000"/>
                </a:spcBef>
                <a:buClr>
                  <a:schemeClr val="hlink"/>
                </a:buClr>
                <a:buSzPct val="90000"/>
                <a:buFont typeface="Wingdings" pitchFamily="2" charset="2"/>
                <a:buBlip>
                  <a:blip r:embed="rId5"/>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6"/>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3200" b="0" i="1"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72" name="Oval 121">
              <a:extLst>
                <a:ext uri="{FF2B5EF4-FFF2-40B4-BE49-F238E27FC236}">
                  <a16:creationId xmlns:a16="http://schemas.microsoft.com/office/drawing/2014/main" id="{F94365BC-3F76-B7DC-587F-2EB011F136B0}"/>
                </a:ext>
              </a:extLst>
            </p:cNvPr>
            <p:cNvSpPr>
              <a:spLocks noChangeArrowheads="1"/>
            </p:cNvSpPr>
            <p:nvPr/>
          </p:nvSpPr>
          <p:spPr bwMode="auto">
            <a:xfrm>
              <a:off x="5573" y="1970"/>
              <a:ext cx="72" cy="62"/>
            </a:xfrm>
            <a:prstGeom prst="ellipse">
              <a:avLst/>
            </a:prstGeom>
            <a:solidFill>
              <a:srgbClr val="A2FFA3"/>
            </a:solidFill>
            <a:ln w="12700">
              <a:solidFill>
                <a:srgbClr val="000000"/>
              </a:solidFill>
              <a:round/>
              <a:headEnd/>
              <a:tailEnd/>
            </a:ln>
          </p:spPr>
          <p:txBody>
            <a:bodyPr wrap="none" anchor="ctr"/>
            <a:lstStyle>
              <a:lvl1pPr>
                <a:spcBef>
                  <a:spcPct val="20000"/>
                </a:spcBef>
                <a:buClr>
                  <a:schemeClr val="hlink"/>
                </a:buClr>
                <a:buSzPct val="90000"/>
                <a:buFont typeface="Wingdings" pitchFamily="2" charset="2"/>
                <a:buBlip>
                  <a:blip r:embed="rId5"/>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6"/>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3200" b="0" i="1"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grpSp>
          <p:nvGrpSpPr>
            <p:cNvPr id="294973" name="Group 122">
              <a:extLst>
                <a:ext uri="{FF2B5EF4-FFF2-40B4-BE49-F238E27FC236}">
                  <a16:creationId xmlns:a16="http://schemas.microsoft.com/office/drawing/2014/main" id="{70B0B33C-052C-800B-F19F-E8B29EE1FC3F}"/>
                </a:ext>
              </a:extLst>
            </p:cNvPr>
            <p:cNvGrpSpPr>
              <a:grpSpLocks/>
            </p:cNvGrpSpPr>
            <p:nvPr/>
          </p:nvGrpSpPr>
          <p:grpSpPr bwMode="auto">
            <a:xfrm>
              <a:off x="4512" y="96"/>
              <a:ext cx="1505" cy="1167"/>
              <a:chOff x="4596" y="100"/>
              <a:chExt cx="1505" cy="1297"/>
            </a:xfrm>
          </p:grpSpPr>
          <p:sp>
            <p:nvSpPr>
              <p:cNvPr id="294974" name="Freeform 123">
                <a:extLst>
                  <a:ext uri="{FF2B5EF4-FFF2-40B4-BE49-F238E27FC236}">
                    <a16:creationId xmlns:a16="http://schemas.microsoft.com/office/drawing/2014/main" id="{80FB2CDA-88A3-D91A-FC70-ABAADEB3014E}"/>
                  </a:ext>
                </a:extLst>
              </p:cNvPr>
              <p:cNvSpPr>
                <a:spLocks/>
              </p:cNvSpPr>
              <p:nvPr/>
            </p:nvSpPr>
            <p:spPr bwMode="auto">
              <a:xfrm>
                <a:off x="4596" y="100"/>
                <a:ext cx="1449" cy="1297"/>
              </a:xfrm>
              <a:custGeom>
                <a:avLst/>
                <a:gdLst>
                  <a:gd name="T0" fmla="*/ 1448 w 1449"/>
                  <a:gd name="T1" fmla="*/ 1000 h 1297"/>
                  <a:gd name="T2" fmla="*/ 1448 w 1449"/>
                  <a:gd name="T3" fmla="*/ 1000 h 1297"/>
                  <a:gd name="T4" fmla="*/ 1416 w 1449"/>
                  <a:gd name="T5" fmla="*/ 1032 h 1297"/>
                  <a:gd name="T6" fmla="*/ 1344 w 1449"/>
                  <a:gd name="T7" fmla="*/ 1072 h 1297"/>
                  <a:gd name="T8" fmla="*/ 1272 w 1449"/>
                  <a:gd name="T9" fmla="*/ 1096 h 1297"/>
                  <a:gd name="T10" fmla="*/ 1208 w 1449"/>
                  <a:gd name="T11" fmla="*/ 1096 h 1297"/>
                  <a:gd name="T12" fmla="*/ 1184 w 1449"/>
                  <a:gd name="T13" fmla="*/ 1176 h 1297"/>
                  <a:gd name="T14" fmla="*/ 1128 w 1449"/>
                  <a:gd name="T15" fmla="*/ 1232 h 1297"/>
                  <a:gd name="T16" fmla="*/ 1048 w 1449"/>
                  <a:gd name="T17" fmla="*/ 1272 h 1297"/>
                  <a:gd name="T18" fmla="*/ 968 w 1449"/>
                  <a:gd name="T19" fmla="*/ 1288 h 1297"/>
                  <a:gd name="T20" fmla="*/ 904 w 1449"/>
                  <a:gd name="T21" fmla="*/ 1280 h 1297"/>
                  <a:gd name="T22" fmla="*/ 832 w 1449"/>
                  <a:gd name="T23" fmla="*/ 1240 h 1297"/>
                  <a:gd name="T24" fmla="*/ 792 w 1449"/>
                  <a:gd name="T25" fmla="*/ 1200 h 1297"/>
                  <a:gd name="T26" fmla="*/ 728 w 1449"/>
                  <a:gd name="T27" fmla="*/ 1248 h 1297"/>
                  <a:gd name="T28" fmla="*/ 656 w 1449"/>
                  <a:gd name="T29" fmla="*/ 1280 h 1297"/>
                  <a:gd name="T30" fmla="*/ 552 w 1449"/>
                  <a:gd name="T31" fmla="*/ 1296 h 1297"/>
                  <a:gd name="T32" fmla="*/ 456 w 1449"/>
                  <a:gd name="T33" fmla="*/ 1280 h 1297"/>
                  <a:gd name="T34" fmla="*/ 376 w 1449"/>
                  <a:gd name="T35" fmla="*/ 1240 h 1297"/>
                  <a:gd name="T36" fmla="*/ 312 w 1449"/>
                  <a:gd name="T37" fmla="*/ 1192 h 1297"/>
                  <a:gd name="T38" fmla="*/ 280 w 1449"/>
                  <a:gd name="T39" fmla="*/ 1136 h 1297"/>
                  <a:gd name="T40" fmla="*/ 272 w 1449"/>
                  <a:gd name="T41" fmla="*/ 1088 h 1297"/>
                  <a:gd name="T42" fmla="*/ 256 w 1449"/>
                  <a:gd name="T43" fmla="*/ 1032 h 1297"/>
                  <a:gd name="T44" fmla="*/ 184 w 1449"/>
                  <a:gd name="T45" fmla="*/ 1008 h 1297"/>
                  <a:gd name="T46" fmla="*/ 120 w 1449"/>
                  <a:gd name="T47" fmla="*/ 976 h 1297"/>
                  <a:gd name="T48" fmla="*/ 64 w 1449"/>
                  <a:gd name="T49" fmla="*/ 920 h 1297"/>
                  <a:gd name="T50" fmla="*/ 32 w 1449"/>
                  <a:gd name="T51" fmla="*/ 856 h 1297"/>
                  <a:gd name="T52" fmla="*/ 16 w 1449"/>
                  <a:gd name="T53" fmla="*/ 776 h 1297"/>
                  <a:gd name="T54" fmla="*/ 24 w 1449"/>
                  <a:gd name="T55" fmla="*/ 704 h 1297"/>
                  <a:gd name="T56" fmla="*/ 48 w 1449"/>
                  <a:gd name="T57" fmla="*/ 616 h 1297"/>
                  <a:gd name="T58" fmla="*/ 8 w 1449"/>
                  <a:gd name="T59" fmla="*/ 552 h 1297"/>
                  <a:gd name="T60" fmla="*/ 0 w 1449"/>
                  <a:gd name="T61" fmla="*/ 464 h 1297"/>
                  <a:gd name="T62" fmla="*/ 24 w 1449"/>
                  <a:gd name="T63" fmla="*/ 400 h 1297"/>
                  <a:gd name="T64" fmla="*/ 56 w 1449"/>
                  <a:gd name="T65" fmla="*/ 352 h 1297"/>
                  <a:gd name="T66" fmla="*/ 96 w 1449"/>
                  <a:gd name="T67" fmla="*/ 320 h 1297"/>
                  <a:gd name="T68" fmla="*/ 144 w 1449"/>
                  <a:gd name="T69" fmla="*/ 304 h 1297"/>
                  <a:gd name="T70" fmla="*/ 168 w 1449"/>
                  <a:gd name="T71" fmla="*/ 240 h 1297"/>
                  <a:gd name="T72" fmla="*/ 200 w 1449"/>
                  <a:gd name="T73" fmla="*/ 192 h 1297"/>
                  <a:gd name="T74" fmla="*/ 224 w 1449"/>
                  <a:gd name="T75" fmla="*/ 152 h 1297"/>
                  <a:gd name="T76" fmla="*/ 264 w 1449"/>
                  <a:gd name="T77" fmla="*/ 128 h 1297"/>
                  <a:gd name="T78" fmla="*/ 304 w 1449"/>
                  <a:gd name="T79" fmla="*/ 104 h 1297"/>
                  <a:gd name="T80" fmla="*/ 360 w 1449"/>
                  <a:gd name="T81" fmla="*/ 96 h 1297"/>
                  <a:gd name="T82" fmla="*/ 416 w 1449"/>
                  <a:gd name="T83" fmla="*/ 96 h 1297"/>
                  <a:gd name="T84" fmla="*/ 448 w 1449"/>
                  <a:gd name="T85" fmla="*/ 48 h 1297"/>
                  <a:gd name="T86" fmla="*/ 512 w 1449"/>
                  <a:gd name="T87" fmla="*/ 8 h 1297"/>
                  <a:gd name="T88" fmla="*/ 576 w 1449"/>
                  <a:gd name="T89" fmla="*/ 0 h 1297"/>
                  <a:gd name="T90" fmla="*/ 632 w 1449"/>
                  <a:gd name="T91" fmla="*/ 0 h 1297"/>
                  <a:gd name="T92" fmla="*/ 696 w 1449"/>
                  <a:gd name="T93" fmla="*/ 24 h 1297"/>
                  <a:gd name="T94" fmla="*/ 736 w 1449"/>
                  <a:gd name="T95" fmla="*/ 48 h 1297"/>
                  <a:gd name="T96" fmla="*/ 792 w 1449"/>
                  <a:gd name="T97" fmla="*/ 16 h 1297"/>
                  <a:gd name="T98" fmla="*/ 848 w 1449"/>
                  <a:gd name="T99" fmla="*/ 0 h 1297"/>
                  <a:gd name="T100" fmla="*/ 904 w 1449"/>
                  <a:gd name="T101" fmla="*/ 0 h 1297"/>
                  <a:gd name="T102" fmla="*/ 976 w 1449"/>
                  <a:gd name="T103" fmla="*/ 24 h 1297"/>
                  <a:gd name="T104" fmla="*/ 1016 w 1449"/>
                  <a:gd name="T105" fmla="*/ 64 h 129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449" h="1297">
                    <a:moveTo>
                      <a:pt x="1448" y="1000"/>
                    </a:moveTo>
                    <a:lnTo>
                      <a:pt x="1448" y="1000"/>
                    </a:lnTo>
                    <a:lnTo>
                      <a:pt x="1416" y="1032"/>
                    </a:lnTo>
                    <a:lnTo>
                      <a:pt x="1344" y="1072"/>
                    </a:lnTo>
                    <a:lnTo>
                      <a:pt x="1272" y="1096"/>
                    </a:lnTo>
                    <a:lnTo>
                      <a:pt x="1208" y="1096"/>
                    </a:lnTo>
                    <a:lnTo>
                      <a:pt x="1184" y="1176"/>
                    </a:lnTo>
                    <a:lnTo>
                      <a:pt x="1128" y="1232"/>
                    </a:lnTo>
                    <a:lnTo>
                      <a:pt x="1048" y="1272"/>
                    </a:lnTo>
                    <a:lnTo>
                      <a:pt x="968" y="1288"/>
                    </a:lnTo>
                    <a:lnTo>
                      <a:pt x="904" y="1280"/>
                    </a:lnTo>
                    <a:lnTo>
                      <a:pt x="832" y="1240"/>
                    </a:lnTo>
                    <a:lnTo>
                      <a:pt x="792" y="1200"/>
                    </a:lnTo>
                    <a:lnTo>
                      <a:pt x="728" y="1248"/>
                    </a:lnTo>
                    <a:lnTo>
                      <a:pt x="656" y="1280"/>
                    </a:lnTo>
                    <a:lnTo>
                      <a:pt x="552" y="1296"/>
                    </a:lnTo>
                    <a:lnTo>
                      <a:pt x="456" y="1280"/>
                    </a:lnTo>
                    <a:lnTo>
                      <a:pt x="376" y="1240"/>
                    </a:lnTo>
                    <a:lnTo>
                      <a:pt x="312" y="1192"/>
                    </a:lnTo>
                    <a:lnTo>
                      <a:pt x="280" y="1136"/>
                    </a:lnTo>
                    <a:lnTo>
                      <a:pt x="272" y="1088"/>
                    </a:lnTo>
                    <a:lnTo>
                      <a:pt x="256" y="1032"/>
                    </a:lnTo>
                    <a:lnTo>
                      <a:pt x="184" y="1008"/>
                    </a:lnTo>
                    <a:lnTo>
                      <a:pt x="120" y="976"/>
                    </a:lnTo>
                    <a:lnTo>
                      <a:pt x="64" y="920"/>
                    </a:lnTo>
                    <a:lnTo>
                      <a:pt x="32" y="856"/>
                    </a:lnTo>
                    <a:lnTo>
                      <a:pt x="16" y="776"/>
                    </a:lnTo>
                    <a:lnTo>
                      <a:pt x="24" y="704"/>
                    </a:lnTo>
                    <a:lnTo>
                      <a:pt x="48" y="616"/>
                    </a:lnTo>
                    <a:lnTo>
                      <a:pt x="8" y="552"/>
                    </a:lnTo>
                    <a:lnTo>
                      <a:pt x="0" y="464"/>
                    </a:lnTo>
                    <a:lnTo>
                      <a:pt x="24" y="400"/>
                    </a:lnTo>
                    <a:lnTo>
                      <a:pt x="56" y="352"/>
                    </a:lnTo>
                    <a:lnTo>
                      <a:pt x="96" y="320"/>
                    </a:lnTo>
                    <a:lnTo>
                      <a:pt x="144" y="304"/>
                    </a:lnTo>
                    <a:lnTo>
                      <a:pt x="168" y="240"/>
                    </a:lnTo>
                    <a:lnTo>
                      <a:pt x="200" y="192"/>
                    </a:lnTo>
                    <a:lnTo>
                      <a:pt x="224" y="152"/>
                    </a:lnTo>
                    <a:lnTo>
                      <a:pt x="264" y="128"/>
                    </a:lnTo>
                    <a:lnTo>
                      <a:pt x="304" y="104"/>
                    </a:lnTo>
                    <a:lnTo>
                      <a:pt x="360" y="96"/>
                    </a:lnTo>
                    <a:lnTo>
                      <a:pt x="416" y="96"/>
                    </a:lnTo>
                    <a:lnTo>
                      <a:pt x="448" y="48"/>
                    </a:lnTo>
                    <a:lnTo>
                      <a:pt x="512" y="8"/>
                    </a:lnTo>
                    <a:lnTo>
                      <a:pt x="576" y="0"/>
                    </a:lnTo>
                    <a:lnTo>
                      <a:pt x="632" y="0"/>
                    </a:lnTo>
                    <a:lnTo>
                      <a:pt x="696" y="24"/>
                    </a:lnTo>
                    <a:lnTo>
                      <a:pt x="736" y="48"/>
                    </a:lnTo>
                    <a:lnTo>
                      <a:pt x="792" y="16"/>
                    </a:lnTo>
                    <a:lnTo>
                      <a:pt x="848" y="0"/>
                    </a:lnTo>
                    <a:lnTo>
                      <a:pt x="904" y="0"/>
                    </a:lnTo>
                    <a:lnTo>
                      <a:pt x="976" y="24"/>
                    </a:lnTo>
                    <a:lnTo>
                      <a:pt x="1016" y="64"/>
                    </a:lnTo>
                  </a:path>
                </a:pathLst>
              </a:custGeom>
              <a:solidFill>
                <a:srgbClr val="A2FFA3"/>
              </a:solidFill>
              <a:ln w="12700" cap="rnd" cmpd="sng">
                <a:solidFill>
                  <a:srgbClr val="000000"/>
                </a:solidFill>
                <a:prstDash val="solid"/>
                <a:round/>
                <a:headEnd type="none" w="sm" len="sm"/>
                <a:tailEnd type="none" w="sm" len="sm"/>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75" name="Freeform 124">
                <a:extLst>
                  <a:ext uri="{FF2B5EF4-FFF2-40B4-BE49-F238E27FC236}">
                    <a16:creationId xmlns:a16="http://schemas.microsoft.com/office/drawing/2014/main" id="{128812CE-F672-3DFD-7E53-ED2EFCA501FA}"/>
                  </a:ext>
                </a:extLst>
              </p:cNvPr>
              <p:cNvSpPr>
                <a:spLocks/>
              </p:cNvSpPr>
              <p:nvPr/>
            </p:nvSpPr>
            <p:spPr bwMode="auto">
              <a:xfrm>
                <a:off x="4596" y="100"/>
                <a:ext cx="1497" cy="1289"/>
              </a:xfrm>
              <a:custGeom>
                <a:avLst/>
                <a:gdLst>
                  <a:gd name="T0" fmla="*/ 446 w 1497"/>
                  <a:gd name="T1" fmla="*/ 48 h 1289"/>
                  <a:gd name="T2" fmla="*/ 573 w 1497"/>
                  <a:gd name="T3" fmla="*/ 0 h 1289"/>
                  <a:gd name="T4" fmla="*/ 692 w 1497"/>
                  <a:gd name="T5" fmla="*/ 24 h 1289"/>
                  <a:gd name="T6" fmla="*/ 788 w 1497"/>
                  <a:gd name="T7" fmla="*/ 16 h 1289"/>
                  <a:gd name="T8" fmla="*/ 899 w 1497"/>
                  <a:gd name="T9" fmla="*/ 0 h 1289"/>
                  <a:gd name="T10" fmla="*/ 1011 w 1497"/>
                  <a:gd name="T11" fmla="*/ 64 h 1289"/>
                  <a:gd name="T12" fmla="*/ 1098 w 1497"/>
                  <a:gd name="T13" fmla="*/ 87 h 1289"/>
                  <a:gd name="T14" fmla="*/ 1186 w 1497"/>
                  <a:gd name="T15" fmla="*/ 103 h 1289"/>
                  <a:gd name="T16" fmla="*/ 1265 w 1497"/>
                  <a:gd name="T17" fmla="*/ 199 h 1289"/>
                  <a:gd name="T18" fmla="*/ 1313 w 1497"/>
                  <a:gd name="T19" fmla="*/ 278 h 1289"/>
                  <a:gd name="T20" fmla="*/ 1416 w 1497"/>
                  <a:gd name="T21" fmla="*/ 358 h 1289"/>
                  <a:gd name="T22" fmla="*/ 1472 w 1497"/>
                  <a:gd name="T23" fmla="*/ 485 h 1289"/>
                  <a:gd name="T24" fmla="*/ 1448 w 1497"/>
                  <a:gd name="T25" fmla="*/ 636 h 1289"/>
                  <a:gd name="T26" fmla="*/ 1464 w 1497"/>
                  <a:gd name="T27" fmla="*/ 739 h 1289"/>
                  <a:gd name="T28" fmla="*/ 1496 w 1497"/>
                  <a:gd name="T29" fmla="*/ 883 h 1289"/>
                  <a:gd name="T30" fmla="*/ 1440 w 1497"/>
                  <a:gd name="T31" fmla="*/ 994 h 1289"/>
                  <a:gd name="T32" fmla="*/ 1337 w 1497"/>
                  <a:gd name="T33" fmla="*/ 1065 h 1289"/>
                  <a:gd name="T34" fmla="*/ 1202 w 1497"/>
                  <a:gd name="T35" fmla="*/ 1089 h 1289"/>
                  <a:gd name="T36" fmla="*/ 1122 w 1497"/>
                  <a:gd name="T37" fmla="*/ 1224 h 1289"/>
                  <a:gd name="T38" fmla="*/ 963 w 1497"/>
                  <a:gd name="T39" fmla="*/ 1280 h 1289"/>
                  <a:gd name="T40" fmla="*/ 828 w 1497"/>
                  <a:gd name="T41" fmla="*/ 1232 h 1289"/>
                  <a:gd name="T42" fmla="*/ 724 w 1497"/>
                  <a:gd name="T43" fmla="*/ 1240 h 1289"/>
                  <a:gd name="T44" fmla="*/ 549 w 1497"/>
                  <a:gd name="T45" fmla="*/ 1288 h 1289"/>
                  <a:gd name="T46" fmla="*/ 374 w 1497"/>
                  <a:gd name="T47" fmla="*/ 1232 h 1289"/>
                  <a:gd name="T48" fmla="*/ 279 w 1497"/>
                  <a:gd name="T49" fmla="*/ 1129 h 1289"/>
                  <a:gd name="T50" fmla="*/ 255 w 1497"/>
                  <a:gd name="T51" fmla="*/ 1026 h 1289"/>
                  <a:gd name="T52" fmla="*/ 119 w 1497"/>
                  <a:gd name="T53" fmla="*/ 970 h 1289"/>
                  <a:gd name="T54" fmla="*/ 32 w 1497"/>
                  <a:gd name="T55" fmla="*/ 851 h 1289"/>
                  <a:gd name="T56" fmla="*/ 24 w 1497"/>
                  <a:gd name="T57" fmla="*/ 700 h 1289"/>
                  <a:gd name="T58" fmla="*/ 8 w 1497"/>
                  <a:gd name="T59" fmla="*/ 549 h 1289"/>
                  <a:gd name="T60" fmla="*/ 24 w 1497"/>
                  <a:gd name="T61" fmla="*/ 398 h 1289"/>
                  <a:gd name="T62" fmla="*/ 95 w 1497"/>
                  <a:gd name="T63" fmla="*/ 318 h 1289"/>
                  <a:gd name="T64" fmla="*/ 167 w 1497"/>
                  <a:gd name="T65" fmla="*/ 239 h 1289"/>
                  <a:gd name="T66" fmla="*/ 223 w 1497"/>
                  <a:gd name="T67" fmla="*/ 151 h 1289"/>
                  <a:gd name="T68" fmla="*/ 302 w 1497"/>
                  <a:gd name="T69" fmla="*/ 103 h 1289"/>
                  <a:gd name="T70" fmla="*/ 414 w 1497"/>
                  <a:gd name="T71" fmla="*/ 95 h 12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97" h="1289">
                    <a:moveTo>
                      <a:pt x="414" y="95"/>
                    </a:moveTo>
                    <a:lnTo>
                      <a:pt x="446" y="48"/>
                    </a:lnTo>
                    <a:lnTo>
                      <a:pt x="509" y="8"/>
                    </a:lnTo>
                    <a:lnTo>
                      <a:pt x="573" y="0"/>
                    </a:lnTo>
                    <a:lnTo>
                      <a:pt x="629" y="0"/>
                    </a:lnTo>
                    <a:lnTo>
                      <a:pt x="692" y="24"/>
                    </a:lnTo>
                    <a:lnTo>
                      <a:pt x="732" y="48"/>
                    </a:lnTo>
                    <a:lnTo>
                      <a:pt x="788" y="16"/>
                    </a:lnTo>
                    <a:lnTo>
                      <a:pt x="843" y="0"/>
                    </a:lnTo>
                    <a:lnTo>
                      <a:pt x="899" y="0"/>
                    </a:lnTo>
                    <a:lnTo>
                      <a:pt x="971" y="24"/>
                    </a:lnTo>
                    <a:lnTo>
                      <a:pt x="1011" y="64"/>
                    </a:lnTo>
                    <a:lnTo>
                      <a:pt x="1042" y="111"/>
                    </a:lnTo>
                    <a:lnTo>
                      <a:pt x="1098" y="87"/>
                    </a:lnTo>
                    <a:lnTo>
                      <a:pt x="1130" y="87"/>
                    </a:lnTo>
                    <a:lnTo>
                      <a:pt x="1186" y="103"/>
                    </a:lnTo>
                    <a:lnTo>
                      <a:pt x="1233" y="135"/>
                    </a:lnTo>
                    <a:lnTo>
                      <a:pt x="1265" y="199"/>
                    </a:lnTo>
                    <a:lnTo>
                      <a:pt x="1265" y="262"/>
                    </a:lnTo>
                    <a:lnTo>
                      <a:pt x="1313" y="278"/>
                    </a:lnTo>
                    <a:lnTo>
                      <a:pt x="1377" y="310"/>
                    </a:lnTo>
                    <a:lnTo>
                      <a:pt x="1416" y="358"/>
                    </a:lnTo>
                    <a:lnTo>
                      <a:pt x="1448" y="413"/>
                    </a:lnTo>
                    <a:lnTo>
                      <a:pt x="1472" y="485"/>
                    </a:lnTo>
                    <a:lnTo>
                      <a:pt x="1472" y="564"/>
                    </a:lnTo>
                    <a:lnTo>
                      <a:pt x="1448" y="636"/>
                    </a:lnTo>
                    <a:lnTo>
                      <a:pt x="1416" y="684"/>
                    </a:lnTo>
                    <a:lnTo>
                      <a:pt x="1464" y="739"/>
                    </a:lnTo>
                    <a:lnTo>
                      <a:pt x="1488" y="811"/>
                    </a:lnTo>
                    <a:lnTo>
                      <a:pt x="1496" y="883"/>
                    </a:lnTo>
                    <a:lnTo>
                      <a:pt x="1472" y="946"/>
                    </a:lnTo>
                    <a:lnTo>
                      <a:pt x="1440" y="994"/>
                    </a:lnTo>
                    <a:lnTo>
                      <a:pt x="1408" y="1026"/>
                    </a:lnTo>
                    <a:lnTo>
                      <a:pt x="1337" y="1065"/>
                    </a:lnTo>
                    <a:lnTo>
                      <a:pt x="1265" y="1089"/>
                    </a:lnTo>
                    <a:lnTo>
                      <a:pt x="1202" y="1089"/>
                    </a:lnTo>
                    <a:lnTo>
                      <a:pt x="1178" y="1169"/>
                    </a:lnTo>
                    <a:lnTo>
                      <a:pt x="1122" y="1224"/>
                    </a:lnTo>
                    <a:lnTo>
                      <a:pt x="1042" y="1264"/>
                    </a:lnTo>
                    <a:lnTo>
                      <a:pt x="963" y="1280"/>
                    </a:lnTo>
                    <a:lnTo>
                      <a:pt x="899" y="1272"/>
                    </a:lnTo>
                    <a:lnTo>
                      <a:pt x="828" y="1232"/>
                    </a:lnTo>
                    <a:lnTo>
                      <a:pt x="788" y="1193"/>
                    </a:lnTo>
                    <a:lnTo>
                      <a:pt x="724" y="1240"/>
                    </a:lnTo>
                    <a:lnTo>
                      <a:pt x="653" y="1272"/>
                    </a:lnTo>
                    <a:lnTo>
                      <a:pt x="549" y="1288"/>
                    </a:lnTo>
                    <a:lnTo>
                      <a:pt x="454" y="1272"/>
                    </a:lnTo>
                    <a:lnTo>
                      <a:pt x="374" y="1232"/>
                    </a:lnTo>
                    <a:lnTo>
                      <a:pt x="310" y="1185"/>
                    </a:lnTo>
                    <a:lnTo>
                      <a:pt x="279" y="1129"/>
                    </a:lnTo>
                    <a:lnTo>
                      <a:pt x="271" y="1081"/>
                    </a:lnTo>
                    <a:lnTo>
                      <a:pt x="255" y="1026"/>
                    </a:lnTo>
                    <a:lnTo>
                      <a:pt x="183" y="1002"/>
                    </a:lnTo>
                    <a:lnTo>
                      <a:pt x="119" y="970"/>
                    </a:lnTo>
                    <a:lnTo>
                      <a:pt x="64" y="914"/>
                    </a:lnTo>
                    <a:lnTo>
                      <a:pt x="32" y="851"/>
                    </a:lnTo>
                    <a:lnTo>
                      <a:pt x="16" y="771"/>
                    </a:lnTo>
                    <a:lnTo>
                      <a:pt x="24" y="700"/>
                    </a:lnTo>
                    <a:lnTo>
                      <a:pt x="48" y="612"/>
                    </a:lnTo>
                    <a:lnTo>
                      <a:pt x="8" y="549"/>
                    </a:lnTo>
                    <a:lnTo>
                      <a:pt x="0" y="461"/>
                    </a:lnTo>
                    <a:lnTo>
                      <a:pt x="24" y="398"/>
                    </a:lnTo>
                    <a:lnTo>
                      <a:pt x="56" y="350"/>
                    </a:lnTo>
                    <a:lnTo>
                      <a:pt x="95" y="318"/>
                    </a:lnTo>
                    <a:lnTo>
                      <a:pt x="143" y="302"/>
                    </a:lnTo>
                    <a:lnTo>
                      <a:pt x="167" y="239"/>
                    </a:lnTo>
                    <a:lnTo>
                      <a:pt x="199" y="191"/>
                    </a:lnTo>
                    <a:lnTo>
                      <a:pt x="223" y="151"/>
                    </a:lnTo>
                    <a:lnTo>
                      <a:pt x="263" y="127"/>
                    </a:lnTo>
                    <a:lnTo>
                      <a:pt x="302" y="103"/>
                    </a:lnTo>
                    <a:lnTo>
                      <a:pt x="358" y="95"/>
                    </a:lnTo>
                    <a:lnTo>
                      <a:pt x="414"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76" name="Freeform 125">
                <a:extLst>
                  <a:ext uri="{FF2B5EF4-FFF2-40B4-BE49-F238E27FC236}">
                    <a16:creationId xmlns:a16="http://schemas.microsoft.com/office/drawing/2014/main" id="{3F5AD8EC-5512-499D-ECF3-4FD8BAE70F3B}"/>
                  </a:ext>
                </a:extLst>
              </p:cNvPr>
              <p:cNvSpPr>
                <a:spLocks/>
              </p:cNvSpPr>
              <p:nvPr/>
            </p:nvSpPr>
            <p:spPr bwMode="auto">
              <a:xfrm>
                <a:off x="5012" y="100"/>
                <a:ext cx="1089" cy="1001"/>
              </a:xfrm>
              <a:custGeom>
                <a:avLst/>
                <a:gdLst>
                  <a:gd name="T0" fmla="*/ 0 w 1089"/>
                  <a:gd name="T1" fmla="*/ 96 h 1001"/>
                  <a:gd name="T2" fmla="*/ 32 w 1089"/>
                  <a:gd name="T3" fmla="*/ 48 h 1001"/>
                  <a:gd name="T4" fmla="*/ 96 w 1089"/>
                  <a:gd name="T5" fmla="*/ 8 h 1001"/>
                  <a:gd name="T6" fmla="*/ 160 w 1089"/>
                  <a:gd name="T7" fmla="*/ 0 h 1001"/>
                  <a:gd name="T8" fmla="*/ 216 w 1089"/>
                  <a:gd name="T9" fmla="*/ 0 h 1001"/>
                  <a:gd name="T10" fmla="*/ 280 w 1089"/>
                  <a:gd name="T11" fmla="*/ 24 h 1001"/>
                  <a:gd name="T12" fmla="*/ 320 w 1089"/>
                  <a:gd name="T13" fmla="*/ 48 h 1001"/>
                  <a:gd name="T14" fmla="*/ 376 w 1089"/>
                  <a:gd name="T15" fmla="*/ 16 h 1001"/>
                  <a:gd name="T16" fmla="*/ 432 w 1089"/>
                  <a:gd name="T17" fmla="*/ 0 h 1001"/>
                  <a:gd name="T18" fmla="*/ 488 w 1089"/>
                  <a:gd name="T19" fmla="*/ 0 h 1001"/>
                  <a:gd name="T20" fmla="*/ 560 w 1089"/>
                  <a:gd name="T21" fmla="*/ 24 h 1001"/>
                  <a:gd name="T22" fmla="*/ 600 w 1089"/>
                  <a:gd name="T23" fmla="*/ 64 h 1001"/>
                  <a:gd name="T24" fmla="*/ 632 w 1089"/>
                  <a:gd name="T25" fmla="*/ 112 h 1001"/>
                  <a:gd name="T26" fmla="*/ 688 w 1089"/>
                  <a:gd name="T27" fmla="*/ 88 h 1001"/>
                  <a:gd name="T28" fmla="*/ 720 w 1089"/>
                  <a:gd name="T29" fmla="*/ 88 h 1001"/>
                  <a:gd name="T30" fmla="*/ 776 w 1089"/>
                  <a:gd name="T31" fmla="*/ 104 h 1001"/>
                  <a:gd name="T32" fmla="*/ 824 w 1089"/>
                  <a:gd name="T33" fmla="*/ 136 h 1001"/>
                  <a:gd name="T34" fmla="*/ 856 w 1089"/>
                  <a:gd name="T35" fmla="*/ 200 h 1001"/>
                  <a:gd name="T36" fmla="*/ 856 w 1089"/>
                  <a:gd name="T37" fmla="*/ 264 h 1001"/>
                  <a:gd name="T38" fmla="*/ 904 w 1089"/>
                  <a:gd name="T39" fmla="*/ 280 h 1001"/>
                  <a:gd name="T40" fmla="*/ 968 w 1089"/>
                  <a:gd name="T41" fmla="*/ 312 h 1001"/>
                  <a:gd name="T42" fmla="*/ 1008 w 1089"/>
                  <a:gd name="T43" fmla="*/ 360 h 1001"/>
                  <a:gd name="T44" fmla="*/ 1040 w 1089"/>
                  <a:gd name="T45" fmla="*/ 416 h 1001"/>
                  <a:gd name="T46" fmla="*/ 1064 w 1089"/>
                  <a:gd name="T47" fmla="*/ 488 h 1001"/>
                  <a:gd name="T48" fmla="*/ 1064 w 1089"/>
                  <a:gd name="T49" fmla="*/ 568 h 1001"/>
                  <a:gd name="T50" fmla="*/ 1040 w 1089"/>
                  <a:gd name="T51" fmla="*/ 640 h 1001"/>
                  <a:gd name="T52" fmla="*/ 1008 w 1089"/>
                  <a:gd name="T53" fmla="*/ 688 h 1001"/>
                  <a:gd name="T54" fmla="*/ 1056 w 1089"/>
                  <a:gd name="T55" fmla="*/ 744 h 1001"/>
                  <a:gd name="T56" fmla="*/ 1080 w 1089"/>
                  <a:gd name="T57" fmla="*/ 816 h 1001"/>
                  <a:gd name="T58" fmla="*/ 1088 w 1089"/>
                  <a:gd name="T59" fmla="*/ 888 h 1001"/>
                  <a:gd name="T60" fmla="*/ 1064 w 1089"/>
                  <a:gd name="T61" fmla="*/ 952 h 1001"/>
                  <a:gd name="T62" fmla="*/ 1032 w 1089"/>
                  <a:gd name="T63" fmla="*/ 1000 h 10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89" h="1001">
                    <a:moveTo>
                      <a:pt x="0" y="96"/>
                    </a:moveTo>
                    <a:lnTo>
                      <a:pt x="32" y="48"/>
                    </a:lnTo>
                    <a:lnTo>
                      <a:pt x="96" y="8"/>
                    </a:lnTo>
                    <a:lnTo>
                      <a:pt x="160" y="0"/>
                    </a:lnTo>
                    <a:lnTo>
                      <a:pt x="216" y="0"/>
                    </a:lnTo>
                    <a:lnTo>
                      <a:pt x="280" y="24"/>
                    </a:lnTo>
                    <a:lnTo>
                      <a:pt x="320" y="48"/>
                    </a:lnTo>
                    <a:lnTo>
                      <a:pt x="376" y="16"/>
                    </a:lnTo>
                    <a:lnTo>
                      <a:pt x="432" y="0"/>
                    </a:lnTo>
                    <a:lnTo>
                      <a:pt x="488" y="0"/>
                    </a:lnTo>
                    <a:lnTo>
                      <a:pt x="560" y="24"/>
                    </a:lnTo>
                    <a:lnTo>
                      <a:pt x="600" y="64"/>
                    </a:lnTo>
                    <a:lnTo>
                      <a:pt x="632" y="112"/>
                    </a:lnTo>
                    <a:lnTo>
                      <a:pt x="688" y="88"/>
                    </a:lnTo>
                    <a:lnTo>
                      <a:pt x="720" y="88"/>
                    </a:lnTo>
                    <a:lnTo>
                      <a:pt x="776" y="104"/>
                    </a:lnTo>
                    <a:lnTo>
                      <a:pt x="824" y="136"/>
                    </a:lnTo>
                    <a:lnTo>
                      <a:pt x="856" y="200"/>
                    </a:lnTo>
                    <a:lnTo>
                      <a:pt x="856" y="264"/>
                    </a:lnTo>
                    <a:lnTo>
                      <a:pt x="904" y="280"/>
                    </a:lnTo>
                    <a:lnTo>
                      <a:pt x="968" y="312"/>
                    </a:lnTo>
                    <a:lnTo>
                      <a:pt x="1008" y="360"/>
                    </a:lnTo>
                    <a:lnTo>
                      <a:pt x="1040" y="416"/>
                    </a:lnTo>
                    <a:lnTo>
                      <a:pt x="1064" y="488"/>
                    </a:lnTo>
                    <a:lnTo>
                      <a:pt x="1064" y="568"/>
                    </a:lnTo>
                    <a:lnTo>
                      <a:pt x="1040" y="640"/>
                    </a:lnTo>
                    <a:lnTo>
                      <a:pt x="1008" y="688"/>
                    </a:lnTo>
                    <a:lnTo>
                      <a:pt x="1056" y="744"/>
                    </a:lnTo>
                    <a:lnTo>
                      <a:pt x="1080" y="816"/>
                    </a:lnTo>
                    <a:lnTo>
                      <a:pt x="1088" y="888"/>
                    </a:lnTo>
                    <a:lnTo>
                      <a:pt x="1064" y="952"/>
                    </a:lnTo>
                    <a:lnTo>
                      <a:pt x="1032" y="1000"/>
                    </a:lnTo>
                  </a:path>
                </a:pathLst>
              </a:custGeom>
              <a:solidFill>
                <a:srgbClr val="A2FFA3"/>
              </a:solidFill>
              <a:ln w="12700" cap="rnd" cmpd="sng">
                <a:solidFill>
                  <a:srgbClr val="000000"/>
                </a:solidFill>
                <a:prstDash val="solid"/>
                <a:round/>
                <a:headEnd type="none" w="sm" len="sm"/>
                <a:tailEnd type="none" w="sm" len="sm"/>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77" name="Freeform 126">
                <a:extLst>
                  <a:ext uri="{FF2B5EF4-FFF2-40B4-BE49-F238E27FC236}">
                    <a16:creationId xmlns:a16="http://schemas.microsoft.com/office/drawing/2014/main" id="{312E741D-35D4-1218-8786-35923FB962B6}"/>
                  </a:ext>
                </a:extLst>
              </p:cNvPr>
              <p:cNvSpPr>
                <a:spLocks/>
              </p:cNvSpPr>
              <p:nvPr/>
            </p:nvSpPr>
            <p:spPr bwMode="auto">
              <a:xfrm>
                <a:off x="5612" y="164"/>
                <a:ext cx="121" cy="49"/>
              </a:xfrm>
              <a:custGeom>
                <a:avLst/>
                <a:gdLst>
                  <a:gd name="T0" fmla="*/ 0 w 121"/>
                  <a:gd name="T1" fmla="*/ 0 h 49"/>
                  <a:gd name="T2" fmla="*/ 32 w 121"/>
                  <a:gd name="T3" fmla="*/ 48 h 49"/>
                  <a:gd name="T4" fmla="*/ 88 w 121"/>
                  <a:gd name="T5" fmla="*/ 24 h 49"/>
                  <a:gd name="T6" fmla="*/ 120 w 121"/>
                  <a:gd name="T7" fmla="*/ 24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 h="49">
                    <a:moveTo>
                      <a:pt x="0" y="0"/>
                    </a:moveTo>
                    <a:lnTo>
                      <a:pt x="32" y="48"/>
                    </a:lnTo>
                    <a:lnTo>
                      <a:pt x="88" y="24"/>
                    </a:lnTo>
                    <a:lnTo>
                      <a:pt x="120" y="24"/>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78" name="Freeform 127">
                <a:extLst>
                  <a:ext uri="{FF2B5EF4-FFF2-40B4-BE49-F238E27FC236}">
                    <a16:creationId xmlns:a16="http://schemas.microsoft.com/office/drawing/2014/main" id="{F97AB8B2-7E28-1009-0064-1BA799B9DDA9}"/>
                  </a:ext>
                </a:extLst>
              </p:cNvPr>
              <p:cNvSpPr>
                <a:spLocks/>
              </p:cNvSpPr>
              <p:nvPr/>
            </p:nvSpPr>
            <p:spPr bwMode="auto">
              <a:xfrm>
                <a:off x="5148" y="844"/>
                <a:ext cx="953" cy="553"/>
              </a:xfrm>
              <a:custGeom>
                <a:avLst/>
                <a:gdLst>
                  <a:gd name="T0" fmla="*/ 920 w 953"/>
                  <a:gd name="T1" fmla="*/ 0 h 553"/>
                  <a:gd name="T2" fmla="*/ 944 w 953"/>
                  <a:gd name="T3" fmla="*/ 72 h 553"/>
                  <a:gd name="T4" fmla="*/ 952 w 953"/>
                  <a:gd name="T5" fmla="*/ 144 h 553"/>
                  <a:gd name="T6" fmla="*/ 928 w 953"/>
                  <a:gd name="T7" fmla="*/ 208 h 553"/>
                  <a:gd name="T8" fmla="*/ 896 w 953"/>
                  <a:gd name="T9" fmla="*/ 256 h 553"/>
                  <a:gd name="T10" fmla="*/ 864 w 953"/>
                  <a:gd name="T11" fmla="*/ 288 h 553"/>
                  <a:gd name="T12" fmla="*/ 792 w 953"/>
                  <a:gd name="T13" fmla="*/ 328 h 553"/>
                  <a:gd name="T14" fmla="*/ 720 w 953"/>
                  <a:gd name="T15" fmla="*/ 352 h 553"/>
                  <a:gd name="T16" fmla="*/ 656 w 953"/>
                  <a:gd name="T17" fmla="*/ 352 h 553"/>
                  <a:gd name="T18" fmla="*/ 632 w 953"/>
                  <a:gd name="T19" fmla="*/ 432 h 553"/>
                  <a:gd name="T20" fmla="*/ 576 w 953"/>
                  <a:gd name="T21" fmla="*/ 488 h 553"/>
                  <a:gd name="T22" fmla="*/ 496 w 953"/>
                  <a:gd name="T23" fmla="*/ 528 h 553"/>
                  <a:gd name="T24" fmla="*/ 416 w 953"/>
                  <a:gd name="T25" fmla="*/ 544 h 553"/>
                  <a:gd name="T26" fmla="*/ 352 w 953"/>
                  <a:gd name="T27" fmla="*/ 536 h 553"/>
                  <a:gd name="T28" fmla="*/ 280 w 953"/>
                  <a:gd name="T29" fmla="*/ 496 h 553"/>
                  <a:gd name="T30" fmla="*/ 240 w 953"/>
                  <a:gd name="T31" fmla="*/ 456 h 553"/>
                  <a:gd name="T32" fmla="*/ 176 w 953"/>
                  <a:gd name="T33" fmla="*/ 504 h 553"/>
                  <a:gd name="T34" fmla="*/ 104 w 953"/>
                  <a:gd name="T35" fmla="*/ 536 h 553"/>
                  <a:gd name="T36" fmla="*/ 0 w 953"/>
                  <a:gd name="T37" fmla="*/ 552 h 5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53" h="553">
                    <a:moveTo>
                      <a:pt x="920" y="0"/>
                    </a:moveTo>
                    <a:lnTo>
                      <a:pt x="944" y="72"/>
                    </a:lnTo>
                    <a:lnTo>
                      <a:pt x="952" y="144"/>
                    </a:lnTo>
                    <a:lnTo>
                      <a:pt x="928" y="208"/>
                    </a:lnTo>
                    <a:lnTo>
                      <a:pt x="896" y="256"/>
                    </a:lnTo>
                    <a:lnTo>
                      <a:pt x="864" y="288"/>
                    </a:lnTo>
                    <a:lnTo>
                      <a:pt x="792" y="328"/>
                    </a:lnTo>
                    <a:lnTo>
                      <a:pt x="720" y="352"/>
                    </a:lnTo>
                    <a:lnTo>
                      <a:pt x="656" y="352"/>
                    </a:lnTo>
                    <a:lnTo>
                      <a:pt x="632" y="432"/>
                    </a:lnTo>
                    <a:lnTo>
                      <a:pt x="576" y="488"/>
                    </a:lnTo>
                    <a:lnTo>
                      <a:pt x="496" y="528"/>
                    </a:lnTo>
                    <a:lnTo>
                      <a:pt x="416" y="544"/>
                    </a:lnTo>
                    <a:lnTo>
                      <a:pt x="352" y="536"/>
                    </a:lnTo>
                    <a:lnTo>
                      <a:pt x="280" y="496"/>
                    </a:lnTo>
                    <a:lnTo>
                      <a:pt x="240" y="456"/>
                    </a:lnTo>
                    <a:lnTo>
                      <a:pt x="176" y="504"/>
                    </a:lnTo>
                    <a:lnTo>
                      <a:pt x="104" y="536"/>
                    </a:lnTo>
                    <a:lnTo>
                      <a:pt x="0" y="552"/>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79" name="Freeform 128">
                <a:extLst>
                  <a:ext uri="{FF2B5EF4-FFF2-40B4-BE49-F238E27FC236}">
                    <a16:creationId xmlns:a16="http://schemas.microsoft.com/office/drawing/2014/main" id="{870A7D30-B4FC-734E-F685-4F9AB9F4D796}"/>
                  </a:ext>
                </a:extLst>
              </p:cNvPr>
              <p:cNvSpPr>
                <a:spLocks/>
              </p:cNvSpPr>
              <p:nvPr/>
            </p:nvSpPr>
            <p:spPr bwMode="auto">
              <a:xfrm>
                <a:off x="4652" y="196"/>
                <a:ext cx="361" cy="257"/>
              </a:xfrm>
              <a:custGeom>
                <a:avLst/>
                <a:gdLst>
                  <a:gd name="T0" fmla="*/ 0 w 361"/>
                  <a:gd name="T1" fmla="*/ 256 h 257"/>
                  <a:gd name="T2" fmla="*/ 40 w 361"/>
                  <a:gd name="T3" fmla="*/ 224 h 257"/>
                  <a:gd name="T4" fmla="*/ 88 w 361"/>
                  <a:gd name="T5" fmla="*/ 208 h 257"/>
                  <a:gd name="T6" fmla="*/ 112 w 361"/>
                  <a:gd name="T7" fmla="*/ 144 h 257"/>
                  <a:gd name="T8" fmla="*/ 144 w 361"/>
                  <a:gd name="T9" fmla="*/ 96 h 257"/>
                  <a:gd name="T10" fmla="*/ 168 w 361"/>
                  <a:gd name="T11" fmla="*/ 56 h 257"/>
                  <a:gd name="T12" fmla="*/ 208 w 361"/>
                  <a:gd name="T13" fmla="*/ 32 h 257"/>
                  <a:gd name="T14" fmla="*/ 248 w 361"/>
                  <a:gd name="T15" fmla="*/ 8 h 257"/>
                  <a:gd name="T16" fmla="*/ 304 w 361"/>
                  <a:gd name="T17" fmla="*/ 0 h 257"/>
                  <a:gd name="T18" fmla="*/ 360 w 361"/>
                  <a:gd name="T19" fmla="*/ 0 h 2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1" h="257">
                    <a:moveTo>
                      <a:pt x="0" y="256"/>
                    </a:moveTo>
                    <a:lnTo>
                      <a:pt x="40" y="224"/>
                    </a:lnTo>
                    <a:lnTo>
                      <a:pt x="88" y="208"/>
                    </a:lnTo>
                    <a:lnTo>
                      <a:pt x="112" y="144"/>
                    </a:lnTo>
                    <a:lnTo>
                      <a:pt x="144" y="96"/>
                    </a:lnTo>
                    <a:lnTo>
                      <a:pt x="168" y="56"/>
                    </a:lnTo>
                    <a:lnTo>
                      <a:pt x="208" y="32"/>
                    </a:lnTo>
                    <a:lnTo>
                      <a:pt x="248" y="8"/>
                    </a:lnTo>
                    <a:lnTo>
                      <a:pt x="304" y="0"/>
                    </a:lnTo>
                    <a:lnTo>
                      <a:pt x="360"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4980" name="Rectangle 129">
                <a:extLst>
                  <a:ext uri="{FF2B5EF4-FFF2-40B4-BE49-F238E27FC236}">
                    <a16:creationId xmlns:a16="http://schemas.microsoft.com/office/drawing/2014/main" id="{26A5DC19-AA5A-2149-DEB8-F7DBE8F5FF49}"/>
                  </a:ext>
                </a:extLst>
              </p:cNvPr>
              <p:cNvSpPr>
                <a:spLocks noChangeArrowheads="1"/>
              </p:cNvSpPr>
              <p:nvPr/>
            </p:nvSpPr>
            <p:spPr bwMode="auto">
              <a:xfrm>
                <a:off x="4663" y="445"/>
                <a:ext cx="1426" cy="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3500" tIns="25400" rIns="63500" bIns="25400">
                <a:spAutoFit/>
              </a:bodyPr>
              <a:lstStyle>
                <a:lvl1pPr defTabSz="762000">
                  <a:spcBef>
                    <a:spcPct val="20000"/>
                  </a:spcBef>
                  <a:buClr>
                    <a:schemeClr val="hlink"/>
                  </a:buClr>
                  <a:buSzPct val="90000"/>
                  <a:buFont typeface="Wingdings" pitchFamily="2" charset="2"/>
                  <a:buBlip>
                    <a:blip r:embed="rId5"/>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defTabSz="76200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defTabSz="762000">
                  <a:spcBef>
                    <a:spcPct val="20000"/>
                  </a:spcBef>
                  <a:buClr>
                    <a:schemeClr val="accent2"/>
                  </a:buClr>
                  <a:buSzPct val="90000"/>
                  <a:buFont typeface="Wingdings" pitchFamily="2" charset="2"/>
                  <a:buBlip>
                    <a:blip r:embed="rId6"/>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defTabSz="762000">
                  <a:spcBef>
                    <a:spcPct val="20000"/>
                  </a:spcBef>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ＭＳ Ｐゴシック" panose="020B0600070205080204" pitchFamily="34" charset="-128"/>
                  </a:defRPr>
                </a:lvl9pPr>
              </a:lstStyle>
              <a:p>
                <a:pPr marL="0" marR="0" lvl="0" indent="0" algn="ctr" defTabSz="762000" rtl="0" eaLnBrk="0" fontAlgn="base" latinLnBrk="0" hangingPunct="0">
                  <a:lnSpc>
                    <a:spcPct val="87000"/>
                  </a:lnSpc>
                  <a:spcBef>
                    <a:spcPct val="0"/>
                  </a:spcBef>
                  <a:spcAft>
                    <a:spcPct val="0"/>
                  </a:spcAft>
                  <a:buClrTx/>
                  <a:buSzTx/>
                  <a:buFontTx/>
                  <a:buNone/>
                  <a:tabLst/>
                  <a:defRPr/>
                </a:pPr>
                <a:r>
                  <a:rPr kumimoji="0" lang="fr-FR" altLang="fr-FR" sz="2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May be</a:t>
                </a:r>
              </a:p>
              <a:p>
                <a:pPr marL="0" marR="0" lvl="0" indent="0" algn="ctr" defTabSz="762000" rtl="0" eaLnBrk="0" fontAlgn="base" latinLnBrk="0" hangingPunct="0">
                  <a:lnSpc>
                    <a:spcPct val="87000"/>
                  </a:lnSpc>
                  <a:spcBef>
                    <a:spcPct val="0"/>
                  </a:spcBef>
                  <a:spcAft>
                    <a:spcPct val="0"/>
                  </a:spcAft>
                  <a:buClrTx/>
                  <a:buSzTx/>
                  <a:buFontTx/>
                  <a:buNone/>
                  <a:tabLst/>
                  <a:defRPr/>
                </a:pPr>
                <a:r>
                  <a:rPr kumimoji="0" lang="fr-FR" altLang="fr-FR" sz="2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Interest you</a:t>
                </a:r>
              </a:p>
            </p:txBody>
          </p:sp>
        </p:grpSp>
      </p:grpSp>
      <p:sp>
        <p:nvSpPr>
          <p:cNvPr id="2" name="Espace réservé de la date 1">
            <a:extLst>
              <a:ext uri="{FF2B5EF4-FFF2-40B4-BE49-F238E27FC236}">
                <a16:creationId xmlns:a16="http://schemas.microsoft.com/office/drawing/2014/main" id="{91D5F9A3-A044-E3E5-49F3-F4AA79010F36}"/>
              </a:ext>
            </a:extLst>
          </p:cNvPr>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000000"/>
                </a:solidFill>
                <a:effectLst>
                  <a:outerShdw blurRad="38100" dist="38100" dir="2700000" algn="tl">
                    <a:srgbClr val="000000"/>
                  </a:outerShdw>
                </a:effectLst>
                <a:uLnTx/>
                <a:uFillTx/>
                <a:latin typeface="Arial" charset="0"/>
                <a:ea typeface="ＭＳ Ｐゴシック" charset="0"/>
                <a:cs typeface="+mn-cs"/>
              </a:rPr>
              <a:t>August 2023</a:t>
            </a:r>
          </a:p>
        </p:txBody>
      </p:sp>
    </p:spTree>
  </p:cSld>
  <p:clrMapOvr>
    <a:overrideClrMapping bg1="lt1" tx1="dk1" bg2="lt2" tx2="dk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4">
            <a:extLst>
              <a:ext uri="{FF2B5EF4-FFF2-40B4-BE49-F238E27FC236}">
                <a16:creationId xmlns:a16="http://schemas.microsoft.com/office/drawing/2014/main" id="{AF3BB7F6-2F2C-4593-5994-88CF7690AFCB}"/>
              </a:ext>
            </a:extLst>
          </p:cNvPr>
          <p:cNvSpPr>
            <a:spLocks noGrp="1"/>
          </p:cNvSpPr>
          <p:nvPr>
            <p:ph type="ftr" sz="quarter" idx="11"/>
          </p:nvPr>
        </p:nvSpPr>
        <p:spPr/>
        <p:txBody>
          <a:bodyPr/>
          <a:lstStyle/>
          <a:p>
            <a:pPr>
              <a:defRPr/>
            </a:pPr>
            <a:r>
              <a:rPr lang="fr-FR"/>
              <a:t>TIPP School </a:t>
            </a:r>
          </a:p>
        </p:txBody>
      </p:sp>
      <p:sp>
        <p:nvSpPr>
          <p:cNvPr id="5" name="Espace réservé du numéro de diapositive 5">
            <a:extLst>
              <a:ext uri="{FF2B5EF4-FFF2-40B4-BE49-F238E27FC236}">
                <a16:creationId xmlns:a16="http://schemas.microsoft.com/office/drawing/2014/main" id="{8900F572-B1B9-6867-7AAB-412964D81665}"/>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27AE2010-4A12-2549-8376-4A79C0DEA8E9}" type="slidenum">
              <a:rPr lang="fr-FR" altLang="fr-FR" sz="1200" smtClean="0">
                <a:latin typeface="Arial" panose="020B0604020202020204" pitchFamily="34" charset="0"/>
              </a:rPr>
              <a:pPr>
                <a:spcBef>
                  <a:spcPct val="0"/>
                </a:spcBef>
                <a:buClrTx/>
                <a:buSzTx/>
                <a:buFontTx/>
                <a:buNone/>
                <a:defRPr/>
              </a:pPr>
              <a:t>103</a:t>
            </a:fld>
            <a:endParaRPr lang="fr-FR" altLang="fr-FR" sz="1200">
              <a:latin typeface="Arial" panose="020B0604020202020204" pitchFamily="34" charset="0"/>
            </a:endParaRPr>
          </a:p>
        </p:txBody>
      </p:sp>
      <p:sp>
        <p:nvSpPr>
          <p:cNvPr id="782338" name="Rectangle 2">
            <a:extLst>
              <a:ext uri="{FF2B5EF4-FFF2-40B4-BE49-F238E27FC236}">
                <a16:creationId xmlns:a16="http://schemas.microsoft.com/office/drawing/2014/main" id="{A8BF418E-6F34-8A40-5665-17030D32AE31}"/>
              </a:ext>
            </a:extLst>
          </p:cNvPr>
          <p:cNvSpPr>
            <a:spLocks noGrp="1" noChangeArrowheads="1"/>
          </p:cNvSpPr>
          <p:nvPr>
            <p:ph type="title"/>
          </p:nvPr>
        </p:nvSpPr>
        <p:spPr>
          <a:xfrm>
            <a:off x="415925" y="0"/>
            <a:ext cx="9185275" cy="838200"/>
          </a:xfrm>
        </p:spPr>
        <p:txBody>
          <a:bodyPr/>
          <a:lstStyle/>
          <a:p>
            <a:pPr eaLnBrk="1" hangingPunct="1">
              <a:defRPr/>
            </a:pPr>
            <a:r>
              <a:rPr lang="fr-FR">
                <a:cs typeface="ＭＳ Ｐゴシック" pitchFamily="1" charset="-128"/>
              </a:rPr>
              <a:t>18 Nov, 1895 W.C. Rontgen discovers Xrays </a:t>
            </a:r>
          </a:p>
        </p:txBody>
      </p:sp>
      <p:pic>
        <p:nvPicPr>
          <p:cNvPr id="27652" name="Picture 4" descr="Image 2">
            <a:extLst>
              <a:ext uri="{FF2B5EF4-FFF2-40B4-BE49-F238E27FC236}">
                <a16:creationId xmlns:a16="http://schemas.microsoft.com/office/drawing/2014/main" id="{BF36F729-C583-83E8-4852-61C1B5BAF9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925" y="838200"/>
            <a:ext cx="9480550"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e la date 1">
            <a:extLst>
              <a:ext uri="{FF2B5EF4-FFF2-40B4-BE49-F238E27FC236}">
                <a16:creationId xmlns:a16="http://schemas.microsoft.com/office/drawing/2014/main" id="{B7697252-DCF2-84CF-5ABE-436C7D99C8FE}"/>
              </a:ext>
            </a:extLst>
          </p:cNvPr>
          <p:cNvSpPr>
            <a:spLocks noGrp="1"/>
          </p:cNvSpPr>
          <p:nvPr>
            <p:ph type="dt" sz="quarter" idx="10"/>
          </p:nvPr>
        </p:nvSpPr>
        <p:spPr/>
        <p:txBody>
          <a:bodyPr/>
          <a:lstStyle/>
          <a:p>
            <a:pPr>
              <a:defRPr/>
            </a:pPr>
            <a:r>
              <a:rPr lang="fr-FR"/>
              <a:t>August 2023</a:t>
            </a:r>
          </a:p>
        </p:txBody>
      </p:sp>
    </p:spTree>
    <p:extLst>
      <p:ext uri="{BB962C8B-B14F-4D97-AF65-F5344CB8AC3E}">
        <p14:creationId xmlns:p14="http://schemas.microsoft.com/office/powerpoint/2010/main" val="26916816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4">
            <a:extLst>
              <a:ext uri="{FF2B5EF4-FFF2-40B4-BE49-F238E27FC236}">
                <a16:creationId xmlns:a16="http://schemas.microsoft.com/office/drawing/2014/main" id="{7EE3918F-95ED-DF19-3B7C-AAB9937C6A20}"/>
              </a:ext>
            </a:extLst>
          </p:cNvPr>
          <p:cNvSpPr>
            <a:spLocks noGrp="1"/>
          </p:cNvSpPr>
          <p:nvPr>
            <p:ph type="ftr" sz="quarter" idx="11"/>
          </p:nvPr>
        </p:nvSpPr>
        <p:spPr/>
        <p:txBody>
          <a:bodyPr/>
          <a:lstStyle/>
          <a:p>
            <a:pPr>
              <a:defRPr/>
            </a:pPr>
            <a:r>
              <a:rPr lang="fr-FR"/>
              <a:t>TIPP School </a:t>
            </a:r>
          </a:p>
        </p:txBody>
      </p:sp>
      <p:sp>
        <p:nvSpPr>
          <p:cNvPr id="7" name="Espace réservé du numéro de diapositive 5">
            <a:extLst>
              <a:ext uri="{FF2B5EF4-FFF2-40B4-BE49-F238E27FC236}">
                <a16:creationId xmlns:a16="http://schemas.microsoft.com/office/drawing/2014/main" id="{AEBC00D4-7A5E-1DFF-15DE-77EE125CF9CE}"/>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0BAF277D-A935-D149-92EB-32DEB94D6AA2}" type="slidenum">
              <a:rPr lang="fr-FR" altLang="fr-FR" sz="1200" smtClean="0">
                <a:latin typeface="Arial" panose="020B0604020202020204" pitchFamily="34" charset="0"/>
              </a:rPr>
              <a:pPr>
                <a:spcBef>
                  <a:spcPct val="0"/>
                </a:spcBef>
                <a:buClrTx/>
                <a:buSzTx/>
                <a:buFontTx/>
                <a:buNone/>
                <a:defRPr/>
              </a:pPr>
              <a:t>104</a:t>
            </a:fld>
            <a:endParaRPr lang="fr-FR" altLang="fr-FR" sz="1200">
              <a:latin typeface="Arial" panose="020B0604020202020204" pitchFamily="34" charset="0"/>
            </a:endParaRPr>
          </a:p>
        </p:txBody>
      </p:sp>
      <p:sp>
        <p:nvSpPr>
          <p:cNvPr id="783362" name="Rectangle 2">
            <a:extLst>
              <a:ext uri="{FF2B5EF4-FFF2-40B4-BE49-F238E27FC236}">
                <a16:creationId xmlns:a16="http://schemas.microsoft.com/office/drawing/2014/main" id="{982CCB60-FB91-B00B-35FE-2F1E7800B1F0}"/>
              </a:ext>
            </a:extLst>
          </p:cNvPr>
          <p:cNvSpPr>
            <a:spLocks noGrp="1" noChangeArrowheads="1"/>
          </p:cNvSpPr>
          <p:nvPr>
            <p:ph type="title"/>
          </p:nvPr>
        </p:nvSpPr>
        <p:spPr>
          <a:xfrm>
            <a:off x="685800" y="0"/>
            <a:ext cx="8137525" cy="1196975"/>
          </a:xfrm>
        </p:spPr>
        <p:txBody>
          <a:bodyPr/>
          <a:lstStyle/>
          <a:p>
            <a:pPr eaLnBrk="1" hangingPunct="1">
              <a:defRPr/>
            </a:pPr>
            <a:r>
              <a:rPr lang="fr-FR">
                <a:cs typeface="ＭＳ Ｐゴシック" pitchFamily="1" charset="-128"/>
              </a:rPr>
              <a:t>1996 - Discovery of the natural radioactivity by Henri Becquerel</a:t>
            </a:r>
          </a:p>
        </p:txBody>
      </p:sp>
      <p:sp>
        <p:nvSpPr>
          <p:cNvPr id="783363" name="Rectangle 3">
            <a:extLst>
              <a:ext uri="{FF2B5EF4-FFF2-40B4-BE49-F238E27FC236}">
                <a16:creationId xmlns:a16="http://schemas.microsoft.com/office/drawing/2014/main" id="{88C20E49-EEDB-AAE8-199B-F7A5210C37F2}"/>
              </a:ext>
            </a:extLst>
          </p:cNvPr>
          <p:cNvSpPr>
            <a:spLocks noGrp="1" noChangeArrowheads="1"/>
          </p:cNvSpPr>
          <p:nvPr>
            <p:ph type="body" idx="1"/>
          </p:nvPr>
        </p:nvSpPr>
        <p:spPr>
          <a:xfrm>
            <a:off x="5410200" y="4419600"/>
            <a:ext cx="3810000" cy="1447800"/>
          </a:xfrm>
        </p:spPr>
        <p:txBody>
          <a:bodyPr/>
          <a:lstStyle/>
          <a:p>
            <a:pPr algn="ctr" eaLnBrk="1" hangingPunct="1">
              <a:lnSpc>
                <a:spcPct val="90000"/>
              </a:lnSpc>
              <a:buFont typeface="Wingdings" pitchFamily="1" charset="2"/>
              <a:buBlip>
                <a:blip r:embed="rId2"/>
              </a:buBlip>
              <a:defRPr/>
            </a:pPr>
            <a:r>
              <a:rPr lang="fr-FR">
                <a:cs typeface="ＭＳ Ｐゴシック" pitchFamily="1" charset="-128"/>
              </a:rPr>
              <a:t>First image of  potassium uranyl disulfide</a:t>
            </a:r>
          </a:p>
        </p:txBody>
      </p:sp>
      <p:pic>
        <p:nvPicPr>
          <p:cNvPr id="28677" name="Picture 5" descr="Image 4">
            <a:extLst>
              <a:ext uri="{FF2B5EF4-FFF2-40B4-BE49-F238E27FC236}">
                <a16:creationId xmlns:a16="http://schemas.microsoft.com/office/drawing/2014/main" id="{5EB09AB2-7CF7-16E5-EF88-A390405F6C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524000"/>
            <a:ext cx="375285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descr="Image 2">
            <a:extLst>
              <a:ext uri="{FF2B5EF4-FFF2-40B4-BE49-F238E27FC236}">
                <a16:creationId xmlns:a16="http://schemas.microsoft.com/office/drawing/2014/main" id="{10916F4F-378A-A9A1-AE90-CCBBEB30A4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1371600"/>
            <a:ext cx="45720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e la date 1">
            <a:extLst>
              <a:ext uri="{FF2B5EF4-FFF2-40B4-BE49-F238E27FC236}">
                <a16:creationId xmlns:a16="http://schemas.microsoft.com/office/drawing/2014/main" id="{3E60626A-5D95-2A99-95A6-8B2A9CD8DE84}"/>
              </a:ext>
            </a:extLst>
          </p:cNvPr>
          <p:cNvSpPr>
            <a:spLocks noGrp="1"/>
          </p:cNvSpPr>
          <p:nvPr>
            <p:ph type="dt" sz="quarter" idx="10"/>
          </p:nvPr>
        </p:nvSpPr>
        <p:spPr/>
        <p:txBody>
          <a:bodyPr/>
          <a:lstStyle/>
          <a:p>
            <a:pPr>
              <a:defRPr/>
            </a:pPr>
            <a:r>
              <a:rPr lang="fr-FR"/>
              <a:t>August 2023</a:t>
            </a:r>
          </a:p>
        </p:txBody>
      </p:sp>
    </p:spTree>
    <p:extLst>
      <p:ext uri="{BB962C8B-B14F-4D97-AF65-F5344CB8AC3E}">
        <p14:creationId xmlns:p14="http://schemas.microsoft.com/office/powerpoint/2010/main" val="7579917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4">
            <a:extLst>
              <a:ext uri="{FF2B5EF4-FFF2-40B4-BE49-F238E27FC236}">
                <a16:creationId xmlns:a16="http://schemas.microsoft.com/office/drawing/2014/main" id="{CEBC76E0-C6C4-34EA-73D2-60F35B053049}"/>
              </a:ext>
            </a:extLst>
          </p:cNvPr>
          <p:cNvSpPr>
            <a:spLocks noGrp="1"/>
          </p:cNvSpPr>
          <p:nvPr>
            <p:ph type="ftr" sz="quarter" idx="11"/>
          </p:nvPr>
        </p:nvSpPr>
        <p:spPr/>
        <p:txBody>
          <a:bodyPr/>
          <a:lstStyle/>
          <a:p>
            <a:pPr>
              <a:defRPr/>
            </a:pPr>
            <a:r>
              <a:rPr lang="fr-FR"/>
              <a:t>TIPP School </a:t>
            </a:r>
          </a:p>
        </p:txBody>
      </p:sp>
      <p:sp>
        <p:nvSpPr>
          <p:cNvPr id="7" name="Espace réservé du numéro de diapositive 5">
            <a:extLst>
              <a:ext uri="{FF2B5EF4-FFF2-40B4-BE49-F238E27FC236}">
                <a16:creationId xmlns:a16="http://schemas.microsoft.com/office/drawing/2014/main" id="{40123816-13A1-30E8-B827-9F62D681DC85}"/>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1D699DFE-0407-354B-B834-A56621B5A043}" type="slidenum">
              <a:rPr lang="fr-FR" altLang="fr-FR" sz="1200" smtClean="0">
                <a:latin typeface="Arial" panose="020B0604020202020204" pitchFamily="34" charset="0"/>
              </a:rPr>
              <a:pPr>
                <a:spcBef>
                  <a:spcPct val="0"/>
                </a:spcBef>
                <a:buClrTx/>
                <a:buSzTx/>
                <a:buFontTx/>
                <a:buNone/>
                <a:defRPr/>
              </a:pPr>
              <a:t>105</a:t>
            </a:fld>
            <a:endParaRPr lang="fr-FR" altLang="fr-FR" sz="1200">
              <a:latin typeface="Arial" panose="020B0604020202020204" pitchFamily="34" charset="0"/>
            </a:endParaRPr>
          </a:p>
        </p:txBody>
      </p:sp>
      <p:sp>
        <p:nvSpPr>
          <p:cNvPr id="784386" name="Rectangle 2">
            <a:extLst>
              <a:ext uri="{FF2B5EF4-FFF2-40B4-BE49-F238E27FC236}">
                <a16:creationId xmlns:a16="http://schemas.microsoft.com/office/drawing/2014/main" id="{1543C9C7-1C29-282E-69C3-2387F71328BA}"/>
              </a:ext>
            </a:extLst>
          </p:cNvPr>
          <p:cNvSpPr>
            <a:spLocks noGrp="1" noChangeArrowheads="1"/>
          </p:cNvSpPr>
          <p:nvPr>
            <p:ph type="title"/>
          </p:nvPr>
        </p:nvSpPr>
        <p:spPr>
          <a:xfrm>
            <a:off x="415925" y="0"/>
            <a:ext cx="8270875" cy="762000"/>
          </a:xfrm>
        </p:spPr>
        <p:txBody>
          <a:bodyPr/>
          <a:lstStyle/>
          <a:p>
            <a:pPr eaLnBrk="1" hangingPunct="1">
              <a:defRPr/>
            </a:pPr>
            <a:r>
              <a:rPr lang="fr-FR">
                <a:cs typeface="ＭＳ Ｐゴシック" pitchFamily="1" charset="-128"/>
              </a:rPr>
              <a:t> 1898 the Radioactivity</a:t>
            </a:r>
          </a:p>
        </p:txBody>
      </p:sp>
      <p:pic>
        <p:nvPicPr>
          <p:cNvPr id="29700" name="Picture 4" descr="Image 5">
            <a:extLst>
              <a:ext uri="{FF2B5EF4-FFF2-40B4-BE49-F238E27FC236}">
                <a16:creationId xmlns:a16="http://schemas.microsoft.com/office/drawing/2014/main" id="{967DCA94-6DB4-D5CC-DD51-D48E9FECDE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6188" y="762000"/>
            <a:ext cx="7566025"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Image 2">
            <a:extLst>
              <a:ext uri="{FF2B5EF4-FFF2-40B4-BE49-F238E27FC236}">
                <a16:creationId xmlns:a16="http://schemas.microsoft.com/office/drawing/2014/main" id="{9AA52D7D-1419-D2D1-B7C7-9731BFD21C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054475"/>
            <a:ext cx="9906000"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a:extLst>
              <a:ext uri="{FF2B5EF4-FFF2-40B4-BE49-F238E27FC236}">
                <a16:creationId xmlns:a16="http://schemas.microsoft.com/office/drawing/2014/main" id="{41DC3180-6B5B-9E8C-35A1-AC0CB5CAC7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762000"/>
            <a:ext cx="3352800"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e la date 1">
            <a:extLst>
              <a:ext uri="{FF2B5EF4-FFF2-40B4-BE49-F238E27FC236}">
                <a16:creationId xmlns:a16="http://schemas.microsoft.com/office/drawing/2014/main" id="{140AE3B0-9490-723C-ED58-CB1ED1CED622}"/>
              </a:ext>
            </a:extLst>
          </p:cNvPr>
          <p:cNvSpPr>
            <a:spLocks noGrp="1"/>
          </p:cNvSpPr>
          <p:nvPr>
            <p:ph type="dt" sz="quarter" idx="10"/>
          </p:nvPr>
        </p:nvSpPr>
        <p:spPr/>
        <p:txBody>
          <a:bodyPr/>
          <a:lstStyle/>
          <a:p>
            <a:pPr>
              <a:defRPr/>
            </a:pPr>
            <a:r>
              <a:rPr lang="fr-FR"/>
              <a:t>August 2023</a:t>
            </a:r>
          </a:p>
        </p:txBody>
      </p:sp>
    </p:spTree>
    <p:extLst>
      <p:ext uri="{BB962C8B-B14F-4D97-AF65-F5344CB8AC3E}">
        <p14:creationId xmlns:p14="http://schemas.microsoft.com/office/powerpoint/2010/main" val="234485509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764B92C5-8350-4C07-2C1E-C213321A2998}"/>
              </a:ext>
            </a:extLst>
          </p:cNvPr>
          <p:cNvSpPr>
            <a:spLocks noGrp="1"/>
          </p:cNvSpPr>
          <p:nvPr>
            <p:ph type="ftr" sz="quarter" idx="11"/>
          </p:nvPr>
        </p:nvSpPr>
        <p:spPr/>
        <p:txBody>
          <a:bodyPr/>
          <a:lstStyle/>
          <a:p>
            <a:pPr>
              <a:defRPr/>
            </a:pPr>
            <a:r>
              <a:rPr lang="fr-FR"/>
              <a:t>TIPP School </a:t>
            </a:r>
          </a:p>
        </p:txBody>
      </p:sp>
      <p:sp>
        <p:nvSpPr>
          <p:cNvPr id="6" name="Espace réservé du numéro de diapositive 5">
            <a:extLst>
              <a:ext uri="{FF2B5EF4-FFF2-40B4-BE49-F238E27FC236}">
                <a16:creationId xmlns:a16="http://schemas.microsoft.com/office/drawing/2014/main" id="{FCFB30B4-9569-3923-2F8C-193E11B824F4}"/>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7D6D4A19-F6BD-E540-A3E7-D55F46DECA07}" type="slidenum">
              <a:rPr lang="fr-FR" altLang="fr-FR" sz="1200" smtClean="0">
                <a:latin typeface="Arial" panose="020B0604020202020204" pitchFamily="34" charset="0"/>
              </a:rPr>
              <a:pPr>
                <a:spcBef>
                  <a:spcPct val="0"/>
                </a:spcBef>
                <a:buClrTx/>
                <a:buSzTx/>
                <a:buFontTx/>
                <a:buNone/>
                <a:defRPr/>
              </a:pPr>
              <a:t>106</a:t>
            </a:fld>
            <a:endParaRPr lang="fr-FR" altLang="fr-FR" sz="1200">
              <a:latin typeface="Arial" panose="020B0604020202020204" pitchFamily="34" charset="0"/>
            </a:endParaRPr>
          </a:p>
        </p:txBody>
      </p:sp>
      <p:sp>
        <p:nvSpPr>
          <p:cNvPr id="785410" name="Rectangle 2">
            <a:extLst>
              <a:ext uri="{FF2B5EF4-FFF2-40B4-BE49-F238E27FC236}">
                <a16:creationId xmlns:a16="http://schemas.microsoft.com/office/drawing/2014/main" id="{E4FE5837-42D9-1957-51BC-FBA8BD737CE5}"/>
              </a:ext>
            </a:extLst>
          </p:cNvPr>
          <p:cNvSpPr>
            <a:spLocks noGrp="1" noChangeArrowheads="1"/>
          </p:cNvSpPr>
          <p:nvPr>
            <p:ph type="title"/>
          </p:nvPr>
        </p:nvSpPr>
        <p:spPr>
          <a:xfrm>
            <a:off x="415925" y="0"/>
            <a:ext cx="8194675" cy="762000"/>
          </a:xfrm>
        </p:spPr>
        <p:txBody>
          <a:bodyPr/>
          <a:lstStyle/>
          <a:p>
            <a:pPr eaLnBrk="1" hangingPunct="1">
              <a:defRPr/>
            </a:pPr>
            <a:r>
              <a:rPr lang="fr-FR">
                <a:cs typeface="ＭＳ Ｐゴシック" pitchFamily="1" charset="-128"/>
              </a:rPr>
              <a:t>1923 - The Tracer principle</a:t>
            </a:r>
          </a:p>
        </p:txBody>
      </p:sp>
      <p:sp>
        <p:nvSpPr>
          <p:cNvPr id="785411" name="Rectangle 3">
            <a:extLst>
              <a:ext uri="{FF2B5EF4-FFF2-40B4-BE49-F238E27FC236}">
                <a16:creationId xmlns:a16="http://schemas.microsoft.com/office/drawing/2014/main" id="{E1B4C41E-D18F-6503-9DEE-C23CC4A82961}"/>
              </a:ext>
            </a:extLst>
          </p:cNvPr>
          <p:cNvSpPr>
            <a:spLocks noGrp="1" noChangeArrowheads="1"/>
          </p:cNvSpPr>
          <p:nvPr>
            <p:ph type="body" idx="1"/>
          </p:nvPr>
        </p:nvSpPr>
        <p:spPr>
          <a:xfrm>
            <a:off x="1752600" y="5943600"/>
            <a:ext cx="7848600" cy="304800"/>
          </a:xfrm>
        </p:spPr>
        <p:txBody>
          <a:bodyPr/>
          <a:lstStyle/>
          <a:p>
            <a:pPr eaLnBrk="1" hangingPunct="1">
              <a:lnSpc>
                <a:spcPct val="90000"/>
              </a:lnSpc>
              <a:buFont typeface="Wingdings" charset="0"/>
              <a:buBlip>
                <a:blip r:embed="rId2"/>
              </a:buBlip>
              <a:defRPr/>
            </a:pPr>
            <a:endParaRPr lang="fr-FR" sz="2800">
              <a:cs typeface="+mn-cs"/>
            </a:endParaRPr>
          </a:p>
        </p:txBody>
      </p:sp>
      <p:pic>
        <p:nvPicPr>
          <p:cNvPr id="30725" name="Picture 4" descr="Image 3">
            <a:extLst>
              <a:ext uri="{FF2B5EF4-FFF2-40B4-BE49-F238E27FC236}">
                <a16:creationId xmlns:a16="http://schemas.microsoft.com/office/drawing/2014/main" id="{38238127-EBC1-66DF-EA4A-7C3FD98F6F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762000"/>
            <a:ext cx="8836025" cy="560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e la date 1">
            <a:extLst>
              <a:ext uri="{FF2B5EF4-FFF2-40B4-BE49-F238E27FC236}">
                <a16:creationId xmlns:a16="http://schemas.microsoft.com/office/drawing/2014/main" id="{192F30C7-1F18-2A2C-0A70-438B6DF95BE1}"/>
              </a:ext>
            </a:extLst>
          </p:cNvPr>
          <p:cNvSpPr>
            <a:spLocks noGrp="1"/>
          </p:cNvSpPr>
          <p:nvPr>
            <p:ph type="dt" sz="quarter" idx="10"/>
          </p:nvPr>
        </p:nvSpPr>
        <p:spPr/>
        <p:txBody>
          <a:bodyPr/>
          <a:lstStyle/>
          <a:p>
            <a:pPr>
              <a:defRPr/>
            </a:pPr>
            <a:r>
              <a:rPr lang="fr-FR"/>
              <a:t>August 2023</a:t>
            </a:r>
          </a:p>
        </p:txBody>
      </p:sp>
    </p:spTree>
    <p:extLst>
      <p:ext uri="{BB962C8B-B14F-4D97-AF65-F5344CB8AC3E}">
        <p14:creationId xmlns:p14="http://schemas.microsoft.com/office/powerpoint/2010/main" val="23768004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A4BAD9AF-E3EC-491B-6D50-E90EE7B397D3}"/>
              </a:ext>
            </a:extLst>
          </p:cNvPr>
          <p:cNvSpPr>
            <a:spLocks noGrp="1"/>
          </p:cNvSpPr>
          <p:nvPr>
            <p:ph type="ftr" sz="quarter" idx="11"/>
          </p:nvPr>
        </p:nvSpPr>
        <p:spPr/>
        <p:txBody>
          <a:bodyPr/>
          <a:lstStyle/>
          <a:p>
            <a:pPr>
              <a:defRPr/>
            </a:pPr>
            <a:r>
              <a:rPr lang="fr-FR"/>
              <a:t>TIPP School </a:t>
            </a:r>
          </a:p>
        </p:txBody>
      </p:sp>
      <p:sp>
        <p:nvSpPr>
          <p:cNvPr id="6" name="Espace réservé du numéro de diapositive 5">
            <a:extLst>
              <a:ext uri="{FF2B5EF4-FFF2-40B4-BE49-F238E27FC236}">
                <a16:creationId xmlns:a16="http://schemas.microsoft.com/office/drawing/2014/main" id="{4DF30A79-F6D0-2C5F-D554-89901EA16752}"/>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E60E5532-D419-E946-8F8A-397DB19EF8F2}" type="slidenum">
              <a:rPr lang="fr-FR" altLang="fr-FR" sz="1200" smtClean="0">
                <a:latin typeface="Arial" panose="020B0604020202020204" pitchFamily="34" charset="0"/>
              </a:rPr>
              <a:pPr>
                <a:spcBef>
                  <a:spcPct val="0"/>
                </a:spcBef>
                <a:buClrTx/>
                <a:buSzTx/>
                <a:buFontTx/>
                <a:buNone/>
                <a:defRPr/>
              </a:pPr>
              <a:t>107</a:t>
            </a:fld>
            <a:endParaRPr lang="fr-FR" altLang="fr-FR" sz="1200">
              <a:latin typeface="Arial" panose="020B0604020202020204" pitchFamily="34" charset="0"/>
            </a:endParaRPr>
          </a:p>
        </p:txBody>
      </p:sp>
      <p:sp>
        <p:nvSpPr>
          <p:cNvPr id="786434" name="Rectangle 2">
            <a:extLst>
              <a:ext uri="{FF2B5EF4-FFF2-40B4-BE49-F238E27FC236}">
                <a16:creationId xmlns:a16="http://schemas.microsoft.com/office/drawing/2014/main" id="{DA2ACF31-840F-922B-CDF3-4AED169F99C5}"/>
              </a:ext>
            </a:extLst>
          </p:cNvPr>
          <p:cNvSpPr>
            <a:spLocks noGrp="1" noChangeArrowheads="1"/>
          </p:cNvSpPr>
          <p:nvPr>
            <p:ph type="title"/>
          </p:nvPr>
        </p:nvSpPr>
        <p:spPr>
          <a:xfrm>
            <a:off x="893763" y="0"/>
            <a:ext cx="8270875" cy="838200"/>
          </a:xfrm>
        </p:spPr>
        <p:txBody>
          <a:bodyPr/>
          <a:lstStyle/>
          <a:p>
            <a:pPr eaLnBrk="1" hangingPunct="1">
              <a:defRPr/>
            </a:pPr>
            <a:r>
              <a:rPr lang="fr-FR">
                <a:cs typeface="ＭＳ Ｐゴシック" pitchFamily="1" charset="-128"/>
              </a:rPr>
              <a:t>1934 - Artificial radioactivity</a:t>
            </a:r>
          </a:p>
        </p:txBody>
      </p:sp>
      <p:pic>
        <p:nvPicPr>
          <p:cNvPr id="33796" name="Picture 4" descr="Image 4">
            <a:extLst>
              <a:ext uri="{FF2B5EF4-FFF2-40B4-BE49-F238E27FC236}">
                <a16:creationId xmlns:a16="http://schemas.microsoft.com/office/drawing/2014/main" id="{3CF5AC15-CC7C-626B-8C63-154A3F2D42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200" y="1295400"/>
            <a:ext cx="9575800"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 Box 5">
            <a:extLst>
              <a:ext uri="{FF2B5EF4-FFF2-40B4-BE49-F238E27FC236}">
                <a16:creationId xmlns:a16="http://schemas.microsoft.com/office/drawing/2014/main" id="{47C2C4A8-AAD9-366B-4171-953CC70F2EC1}"/>
              </a:ext>
            </a:extLst>
          </p:cNvPr>
          <p:cNvSpPr txBox="1">
            <a:spLocks noChangeArrowheads="1"/>
          </p:cNvSpPr>
          <p:nvPr/>
        </p:nvSpPr>
        <p:spPr bwMode="auto">
          <a:xfrm>
            <a:off x="2366963" y="685800"/>
            <a:ext cx="58054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fr-FR" altLang="fr-FR" u="none"/>
              <a:t>Irène &amp; Frederic Joliot-Curie</a:t>
            </a:r>
          </a:p>
        </p:txBody>
      </p:sp>
      <p:sp>
        <p:nvSpPr>
          <p:cNvPr id="2" name="Espace réservé de la date 1">
            <a:extLst>
              <a:ext uri="{FF2B5EF4-FFF2-40B4-BE49-F238E27FC236}">
                <a16:creationId xmlns:a16="http://schemas.microsoft.com/office/drawing/2014/main" id="{CFF19C8C-AAFA-299C-71CD-F1F728C74299}"/>
              </a:ext>
            </a:extLst>
          </p:cNvPr>
          <p:cNvSpPr>
            <a:spLocks noGrp="1"/>
          </p:cNvSpPr>
          <p:nvPr>
            <p:ph type="dt" sz="quarter" idx="10"/>
          </p:nvPr>
        </p:nvSpPr>
        <p:spPr/>
        <p:txBody>
          <a:bodyPr/>
          <a:lstStyle/>
          <a:p>
            <a:pPr>
              <a:defRPr/>
            </a:pPr>
            <a:r>
              <a:rPr lang="fr-FR"/>
              <a:t>August 2023</a:t>
            </a:r>
          </a:p>
        </p:txBody>
      </p:sp>
    </p:spTree>
    <p:extLst>
      <p:ext uri="{BB962C8B-B14F-4D97-AF65-F5344CB8AC3E}">
        <p14:creationId xmlns:p14="http://schemas.microsoft.com/office/powerpoint/2010/main" val="304496056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726AD42A-E307-7CB4-55B8-BCD3138ACD22}"/>
              </a:ext>
            </a:extLst>
          </p:cNvPr>
          <p:cNvSpPr>
            <a:spLocks noGrp="1"/>
          </p:cNvSpPr>
          <p:nvPr>
            <p:ph type="ftr" sz="quarter" idx="11"/>
          </p:nvPr>
        </p:nvSpPr>
        <p:spPr/>
        <p:txBody>
          <a:bodyPr/>
          <a:lstStyle/>
          <a:p>
            <a:pPr>
              <a:defRPr/>
            </a:pPr>
            <a:r>
              <a:rPr lang="fr-FR"/>
              <a:t>TIPP School </a:t>
            </a:r>
          </a:p>
        </p:txBody>
      </p:sp>
      <p:sp>
        <p:nvSpPr>
          <p:cNvPr id="6" name="Espace réservé du numéro de diapositive 5">
            <a:extLst>
              <a:ext uri="{FF2B5EF4-FFF2-40B4-BE49-F238E27FC236}">
                <a16:creationId xmlns:a16="http://schemas.microsoft.com/office/drawing/2014/main" id="{A2B4465B-DD32-1A93-3E6E-BA6AF0A531A6}"/>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D3B96B8D-9141-2F43-B173-92EFF26341E0}" type="slidenum">
              <a:rPr lang="fr-FR" altLang="fr-FR" sz="1200" smtClean="0">
                <a:latin typeface="Arial" panose="020B0604020202020204" pitchFamily="34" charset="0"/>
              </a:rPr>
              <a:pPr>
                <a:spcBef>
                  <a:spcPct val="0"/>
                </a:spcBef>
                <a:buClrTx/>
                <a:buSzTx/>
                <a:buFontTx/>
                <a:buNone/>
                <a:defRPr/>
              </a:pPr>
              <a:t>108</a:t>
            </a:fld>
            <a:endParaRPr lang="fr-FR" altLang="fr-FR" sz="1200">
              <a:latin typeface="Arial" panose="020B0604020202020204" pitchFamily="34" charset="0"/>
            </a:endParaRPr>
          </a:p>
        </p:txBody>
      </p:sp>
      <p:sp>
        <p:nvSpPr>
          <p:cNvPr id="791554" name="Rectangle 2">
            <a:extLst>
              <a:ext uri="{FF2B5EF4-FFF2-40B4-BE49-F238E27FC236}">
                <a16:creationId xmlns:a16="http://schemas.microsoft.com/office/drawing/2014/main" id="{04C09124-9E9F-E428-8037-7BDC474458B0}"/>
              </a:ext>
            </a:extLst>
          </p:cNvPr>
          <p:cNvSpPr>
            <a:spLocks noGrp="1" noChangeArrowheads="1"/>
          </p:cNvSpPr>
          <p:nvPr>
            <p:ph type="title"/>
          </p:nvPr>
        </p:nvSpPr>
        <p:spPr>
          <a:xfrm>
            <a:off x="457200" y="0"/>
            <a:ext cx="8096250" cy="533400"/>
          </a:xfrm>
        </p:spPr>
        <p:txBody>
          <a:bodyPr/>
          <a:lstStyle/>
          <a:p>
            <a:pPr eaLnBrk="1" hangingPunct="1">
              <a:defRPr/>
            </a:pPr>
            <a:endParaRPr lang="fr-FR">
              <a:cs typeface="+mj-cs"/>
            </a:endParaRPr>
          </a:p>
        </p:txBody>
      </p:sp>
      <p:sp>
        <p:nvSpPr>
          <p:cNvPr id="791555" name="Rectangle 3">
            <a:extLst>
              <a:ext uri="{FF2B5EF4-FFF2-40B4-BE49-F238E27FC236}">
                <a16:creationId xmlns:a16="http://schemas.microsoft.com/office/drawing/2014/main" id="{91CC8C3A-D4D3-7792-CED4-D9DA1DFDF296}"/>
              </a:ext>
            </a:extLst>
          </p:cNvPr>
          <p:cNvSpPr>
            <a:spLocks noGrp="1" noChangeArrowheads="1"/>
          </p:cNvSpPr>
          <p:nvPr>
            <p:ph type="body" idx="1"/>
          </p:nvPr>
        </p:nvSpPr>
        <p:spPr>
          <a:xfrm>
            <a:off x="381000" y="152400"/>
            <a:ext cx="9296400" cy="1541463"/>
          </a:xfrm>
        </p:spPr>
        <p:txBody>
          <a:bodyPr/>
          <a:lstStyle/>
          <a:p>
            <a:pPr eaLnBrk="1" hangingPunct="1">
              <a:lnSpc>
                <a:spcPct val="90000"/>
              </a:lnSpc>
              <a:buFont typeface="Wingdings" pitchFamily="1" charset="2"/>
              <a:buBlip>
                <a:blip r:embed="rId2"/>
              </a:buBlip>
              <a:defRPr/>
            </a:pPr>
            <a:r>
              <a:rPr lang="fr-FR" sz="2400">
                <a:cs typeface="ＭＳ Ｐゴシック" pitchFamily="1" charset="-128"/>
              </a:rPr>
              <a:t>The discovery of artificial radioactivity  in combination with the cyclotron open the door to the production of useful radio indicators. Practically any element could be bombarded in the cyclotron to generate radioactive isotopes.</a:t>
            </a:r>
          </a:p>
        </p:txBody>
      </p:sp>
      <p:pic>
        <p:nvPicPr>
          <p:cNvPr id="34821" name="Picture 4" descr="Image 10">
            <a:extLst>
              <a:ext uri="{FF2B5EF4-FFF2-40B4-BE49-F238E27FC236}">
                <a16:creationId xmlns:a16="http://schemas.microsoft.com/office/drawing/2014/main" id="{4A8E2C94-E91C-CBCD-2520-CE8B25C62A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13" y="1752600"/>
            <a:ext cx="9577387"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e la date 1">
            <a:extLst>
              <a:ext uri="{FF2B5EF4-FFF2-40B4-BE49-F238E27FC236}">
                <a16:creationId xmlns:a16="http://schemas.microsoft.com/office/drawing/2014/main" id="{194BDFBC-DDF2-CA2A-BA95-1DB405363773}"/>
              </a:ext>
            </a:extLst>
          </p:cNvPr>
          <p:cNvSpPr>
            <a:spLocks noGrp="1"/>
          </p:cNvSpPr>
          <p:nvPr>
            <p:ph type="dt" sz="quarter" idx="10"/>
          </p:nvPr>
        </p:nvSpPr>
        <p:spPr/>
        <p:txBody>
          <a:bodyPr/>
          <a:lstStyle/>
          <a:p>
            <a:pPr>
              <a:defRPr/>
            </a:pPr>
            <a:r>
              <a:rPr lang="fr-FR"/>
              <a:t>August 2023</a:t>
            </a:r>
          </a:p>
        </p:txBody>
      </p:sp>
    </p:spTree>
    <p:extLst>
      <p:ext uri="{BB962C8B-B14F-4D97-AF65-F5344CB8AC3E}">
        <p14:creationId xmlns:p14="http://schemas.microsoft.com/office/powerpoint/2010/main" val="21280412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10CB8FF7-1168-FB61-2A68-0FB08AA85D02}"/>
              </a:ext>
            </a:extLst>
          </p:cNvPr>
          <p:cNvSpPr>
            <a:spLocks noGrp="1"/>
          </p:cNvSpPr>
          <p:nvPr>
            <p:ph type="ftr" sz="quarter" idx="11"/>
          </p:nvPr>
        </p:nvSpPr>
        <p:spPr/>
        <p:txBody>
          <a:bodyPr/>
          <a:lstStyle/>
          <a:p>
            <a:pPr>
              <a:defRPr/>
            </a:pPr>
            <a:r>
              <a:rPr lang="fr-FR"/>
              <a:t>TIPP School </a:t>
            </a:r>
          </a:p>
        </p:txBody>
      </p:sp>
      <p:sp>
        <p:nvSpPr>
          <p:cNvPr id="6" name="Espace réservé du numéro de diapositive 5">
            <a:extLst>
              <a:ext uri="{FF2B5EF4-FFF2-40B4-BE49-F238E27FC236}">
                <a16:creationId xmlns:a16="http://schemas.microsoft.com/office/drawing/2014/main" id="{1FF3EF30-41FC-C8E7-FEEF-6D37DB60CC73}"/>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BF94CC89-AF4D-5A43-9629-59D831E43CE5}" type="slidenum">
              <a:rPr lang="fr-FR" altLang="fr-FR" sz="1200" smtClean="0">
                <a:latin typeface="Arial" panose="020B0604020202020204" pitchFamily="34" charset="0"/>
              </a:rPr>
              <a:pPr>
                <a:spcBef>
                  <a:spcPct val="0"/>
                </a:spcBef>
                <a:buClrTx/>
                <a:buSzTx/>
                <a:buFontTx/>
                <a:buNone/>
                <a:defRPr/>
              </a:pPr>
              <a:t>109</a:t>
            </a:fld>
            <a:endParaRPr lang="fr-FR" altLang="fr-FR" sz="1200">
              <a:latin typeface="Arial" panose="020B0604020202020204" pitchFamily="34" charset="0"/>
            </a:endParaRPr>
          </a:p>
        </p:txBody>
      </p:sp>
      <p:sp>
        <p:nvSpPr>
          <p:cNvPr id="787458" name="Rectangle 2">
            <a:extLst>
              <a:ext uri="{FF2B5EF4-FFF2-40B4-BE49-F238E27FC236}">
                <a16:creationId xmlns:a16="http://schemas.microsoft.com/office/drawing/2014/main" id="{B885EFE2-7F51-F17C-3362-4D4E07F3910F}"/>
              </a:ext>
            </a:extLst>
          </p:cNvPr>
          <p:cNvSpPr>
            <a:spLocks noGrp="1" noChangeArrowheads="1"/>
          </p:cNvSpPr>
          <p:nvPr>
            <p:ph type="title"/>
          </p:nvPr>
        </p:nvSpPr>
        <p:spPr>
          <a:xfrm>
            <a:off x="533400" y="0"/>
            <a:ext cx="8194675" cy="990600"/>
          </a:xfrm>
        </p:spPr>
        <p:txBody>
          <a:bodyPr/>
          <a:lstStyle/>
          <a:p>
            <a:pPr eaLnBrk="1" hangingPunct="1">
              <a:defRPr/>
            </a:pPr>
            <a:r>
              <a:rPr lang="fr-FR">
                <a:cs typeface="ＭＳ Ｐゴシック" pitchFamily="1" charset="-128"/>
              </a:rPr>
              <a:t>1932 - The Invention of the cyclotron</a:t>
            </a:r>
          </a:p>
        </p:txBody>
      </p:sp>
      <p:pic>
        <p:nvPicPr>
          <p:cNvPr id="32772" name="Picture 4" descr="Image 6">
            <a:extLst>
              <a:ext uri="{FF2B5EF4-FFF2-40B4-BE49-F238E27FC236}">
                <a16:creationId xmlns:a16="http://schemas.microsoft.com/office/drawing/2014/main" id="{BAA637AB-0559-7E4A-BFF3-3020B487EA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143000"/>
            <a:ext cx="330041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descr="Image 9">
            <a:extLst>
              <a:ext uri="{FF2B5EF4-FFF2-40B4-BE49-F238E27FC236}">
                <a16:creationId xmlns:a16="http://schemas.microsoft.com/office/drawing/2014/main" id="{B11BDCFB-C2DF-45DD-DA76-0EC475DB26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1143000"/>
            <a:ext cx="55626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e la date 1">
            <a:extLst>
              <a:ext uri="{FF2B5EF4-FFF2-40B4-BE49-F238E27FC236}">
                <a16:creationId xmlns:a16="http://schemas.microsoft.com/office/drawing/2014/main" id="{4F410D42-90F4-8E46-0DAF-5421F88B690B}"/>
              </a:ext>
            </a:extLst>
          </p:cNvPr>
          <p:cNvSpPr>
            <a:spLocks noGrp="1"/>
          </p:cNvSpPr>
          <p:nvPr>
            <p:ph type="dt" sz="quarter" idx="10"/>
          </p:nvPr>
        </p:nvSpPr>
        <p:spPr/>
        <p:txBody>
          <a:bodyPr/>
          <a:lstStyle/>
          <a:p>
            <a:pPr>
              <a:defRPr/>
            </a:pPr>
            <a:r>
              <a:rPr lang="fr-FR"/>
              <a:t>August 2023</a:t>
            </a:r>
          </a:p>
        </p:txBody>
      </p:sp>
    </p:spTree>
    <p:extLst>
      <p:ext uri="{BB962C8B-B14F-4D97-AF65-F5344CB8AC3E}">
        <p14:creationId xmlns:p14="http://schemas.microsoft.com/office/powerpoint/2010/main" val="1521422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FFAD7A5F-C163-F983-8771-454F68BC40D0}"/>
              </a:ext>
            </a:extLst>
          </p:cNvPr>
          <p:cNvSpPr>
            <a:spLocks noGrp="1"/>
          </p:cNvSpPr>
          <p:nvPr>
            <p:ph type="ftr" sz="quarter" idx="11"/>
          </p:nvPr>
        </p:nvSpPr>
        <p:spPr/>
        <p:txBody>
          <a:bodyPr/>
          <a:lstStyle/>
          <a:p>
            <a:pPr>
              <a:defRPr/>
            </a:pPr>
            <a:r>
              <a:rPr lang="fr-FR"/>
              <a:t>TIPP School </a:t>
            </a:r>
          </a:p>
        </p:txBody>
      </p:sp>
      <p:sp>
        <p:nvSpPr>
          <p:cNvPr id="6" name="Espace réservé du numéro de diapositive 5">
            <a:extLst>
              <a:ext uri="{FF2B5EF4-FFF2-40B4-BE49-F238E27FC236}">
                <a16:creationId xmlns:a16="http://schemas.microsoft.com/office/drawing/2014/main" id="{F4459AA6-8B40-B026-27B6-C35B41641618}"/>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62DDCC6E-B757-8D40-BC65-984D0B968B71}" type="slidenum">
              <a:rPr lang="fr-FR" altLang="fr-FR" sz="1200" smtClean="0">
                <a:latin typeface="Arial" panose="020B0604020202020204" pitchFamily="34" charset="0"/>
              </a:rPr>
              <a:pPr>
                <a:spcBef>
                  <a:spcPct val="0"/>
                </a:spcBef>
                <a:buClrTx/>
                <a:buSzTx/>
                <a:buFontTx/>
                <a:buNone/>
                <a:defRPr/>
              </a:pPr>
              <a:t>11</a:t>
            </a:fld>
            <a:endParaRPr lang="fr-FR" altLang="fr-FR" sz="1200">
              <a:latin typeface="Arial" panose="020B0604020202020204" pitchFamily="34" charset="0"/>
            </a:endParaRPr>
          </a:p>
        </p:txBody>
      </p:sp>
      <p:pic>
        <p:nvPicPr>
          <p:cNvPr id="41987" name="Picture 2">
            <a:extLst>
              <a:ext uri="{FF2B5EF4-FFF2-40B4-BE49-F238E27FC236}">
                <a16:creationId xmlns:a16="http://schemas.microsoft.com/office/drawing/2014/main" id="{084B3661-5D38-A2FC-1B2D-A1AC73EF2E2E}"/>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117"/>
            <a:ext cx="97536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5651" name="Rectangle 3">
            <a:extLst>
              <a:ext uri="{FF2B5EF4-FFF2-40B4-BE49-F238E27FC236}">
                <a16:creationId xmlns:a16="http://schemas.microsoft.com/office/drawing/2014/main" id="{1F23D656-6EFA-6847-EA43-A2620313217F}"/>
              </a:ext>
            </a:extLst>
          </p:cNvPr>
          <p:cNvSpPr>
            <a:spLocks noGrp="1" noChangeArrowheads="1"/>
          </p:cNvSpPr>
          <p:nvPr>
            <p:ph type="title"/>
          </p:nvPr>
        </p:nvSpPr>
        <p:spPr>
          <a:xfrm>
            <a:off x="1219200" y="228600"/>
            <a:ext cx="8001000" cy="533400"/>
          </a:xfrm>
        </p:spPr>
        <p:txBody>
          <a:bodyPr/>
          <a:lstStyle/>
          <a:p>
            <a:pPr eaLnBrk="1" hangingPunct="1">
              <a:defRPr/>
            </a:pPr>
            <a:r>
              <a:rPr lang="fr-FR" dirty="0">
                <a:cs typeface="ＭＳ Ｐゴシック" pitchFamily="1" charset="-128"/>
              </a:rPr>
              <a:t>Effective dose values</a:t>
            </a:r>
          </a:p>
        </p:txBody>
      </p:sp>
      <p:sp>
        <p:nvSpPr>
          <p:cNvPr id="795652" name="Rectangle 4">
            <a:extLst>
              <a:ext uri="{FF2B5EF4-FFF2-40B4-BE49-F238E27FC236}">
                <a16:creationId xmlns:a16="http://schemas.microsoft.com/office/drawing/2014/main" id="{E7B59F8A-99C8-D5D0-2181-B981D23CA41F}"/>
              </a:ext>
            </a:extLst>
          </p:cNvPr>
          <p:cNvSpPr>
            <a:spLocks noGrp="1" noChangeArrowheads="1"/>
          </p:cNvSpPr>
          <p:nvPr>
            <p:ph type="body" idx="1"/>
          </p:nvPr>
        </p:nvSpPr>
        <p:spPr>
          <a:xfrm>
            <a:off x="1219200" y="1436018"/>
            <a:ext cx="8382000" cy="4009206"/>
          </a:xfrm>
        </p:spPr>
        <p:txBody>
          <a:bodyPr/>
          <a:lstStyle/>
          <a:p>
            <a:pPr eaLnBrk="1" hangingPunct="1">
              <a:lnSpc>
                <a:spcPct val="90000"/>
              </a:lnSpc>
              <a:defRPr/>
            </a:pPr>
            <a:r>
              <a:rPr lang="fr-FR" altLang="fr-FR" sz="2800" dirty="0"/>
              <a:t>10.000	mSv 	: high irradiation / </a:t>
            </a:r>
            <a:r>
              <a:rPr lang="fr-FR" altLang="fr-FR" sz="2800" dirty="0" err="1"/>
              <a:t>rapid</a:t>
            </a:r>
            <a:r>
              <a:rPr lang="fr-FR" altLang="fr-FR" sz="2800" dirty="0"/>
              <a:t> </a:t>
            </a:r>
            <a:r>
              <a:rPr lang="fr-FR" altLang="fr-FR" sz="2800" dirty="0" err="1"/>
              <a:t>death</a:t>
            </a:r>
            <a:endParaRPr lang="fr-FR" altLang="fr-FR" sz="2800" dirty="0"/>
          </a:p>
          <a:p>
            <a:pPr eaLnBrk="1" hangingPunct="1">
              <a:lnSpc>
                <a:spcPct val="90000"/>
              </a:lnSpc>
              <a:defRPr/>
            </a:pPr>
            <a:r>
              <a:rPr lang="fr-FR" altLang="fr-FR" sz="2800" dirty="0"/>
              <a:t>1.000	mSv	: </a:t>
            </a:r>
            <a:r>
              <a:rPr lang="fr-FR" altLang="fr-FR" sz="2800" dirty="0" err="1"/>
              <a:t>moderate</a:t>
            </a:r>
            <a:r>
              <a:rPr lang="fr-FR" altLang="fr-FR" sz="2800" dirty="0"/>
              <a:t> irradiation / </a:t>
            </a:r>
            <a:r>
              <a:rPr lang="fr-FR" altLang="fr-FR" sz="2800" dirty="0" err="1"/>
              <a:t>clinical</a:t>
            </a:r>
            <a:r>
              <a:rPr lang="fr-FR" altLang="fr-FR" sz="2800" dirty="0"/>
              <a:t> visible </a:t>
            </a:r>
            <a:r>
              <a:rPr lang="fr-FR" altLang="fr-FR" sz="2800" dirty="0" err="1"/>
              <a:t>signs</a:t>
            </a:r>
            <a:r>
              <a:rPr lang="fr-FR" altLang="fr-FR" sz="2800" dirty="0"/>
              <a:t> (</a:t>
            </a:r>
            <a:r>
              <a:rPr lang="fr-FR" altLang="fr-FR" sz="2800" dirty="0" err="1"/>
              <a:t>burn</a:t>
            </a:r>
            <a:r>
              <a:rPr lang="fr-FR" altLang="fr-FR" sz="2800" dirty="0"/>
              <a:t>… )</a:t>
            </a:r>
          </a:p>
          <a:p>
            <a:pPr eaLnBrk="1" hangingPunct="1">
              <a:lnSpc>
                <a:spcPct val="90000"/>
              </a:lnSpc>
              <a:defRPr/>
            </a:pPr>
            <a:r>
              <a:rPr lang="fr-FR" altLang="fr-FR" sz="2800" dirty="0"/>
              <a:t> 5	mSv	: </a:t>
            </a:r>
            <a:r>
              <a:rPr lang="fr-FR" altLang="fr-FR" sz="2800" dirty="0" err="1"/>
              <a:t>annual</a:t>
            </a:r>
            <a:r>
              <a:rPr lang="fr-FR" altLang="fr-FR" sz="2800" dirty="0"/>
              <a:t> irradiation in Clermont-Ferrand </a:t>
            </a:r>
            <a:r>
              <a:rPr lang="fr-FR" altLang="fr-FR" sz="2800" dirty="0">
                <a:solidFill>
                  <a:srgbClr val="FFFF00"/>
                </a:solidFill>
              </a:rPr>
              <a:t>(</a:t>
            </a:r>
            <a:r>
              <a:rPr lang="fr-FR" altLang="fr-FR" sz="2800" dirty="0" err="1">
                <a:solidFill>
                  <a:srgbClr val="FFFF00"/>
                </a:solidFill>
              </a:rPr>
              <a:t>volcanic</a:t>
            </a:r>
            <a:r>
              <a:rPr lang="fr-FR" altLang="fr-FR" sz="2800" dirty="0">
                <a:solidFill>
                  <a:srgbClr val="FFFF00"/>
                </a:solidFill>
              </a:rPr>
              <a:t> </a:t>
            </a:r>
            <a:r>
              <a:rPr lang="fr-FR" altLang="fr-FR" sz="2800" dirty="0" err="1">
                <a:solidFill>
                  <a:srgbClr val="FFFF00"/>
                </a:solidFill>
              </a:rPr>
              <a:t>soil</a:t>
            </a:r>
            <a:r>
              <a:rPr lang="fr-FR" altLang="fr-FR" sz="2800" dirty="0">
                <a:solidFill>
                  <a:srgbClr val="FFFF00"/>
                </a:solidFill>
              </a:rPr>
              <a:t>)</a:t>
            </a:r>
          </a:p>
          <a:p>
            <a:pPr eaLnBrk="1" hangingPunct="1">
              <a:lnSpc>
                <a:spcPct val="90000"/>
              </a:lnSpc>
              <a:defRPr/>
            </a:pPr>
            <a:r>
              <a:rPr lang="fr-FR" altLang="fr-FR" sz="2800" dirty="0">
                <a:solidFill>
                  <a:srgbClr val="FFFF00"/>
                </a:solidFill>
              </a:rPr>
              <a:t>2,5	mSv	: </a:t>
            </a:r>
            <a:r>
              <a:rPr lang="fr-FR" altLang="fr-FR" sz="2800" dirty="0" err="1">
                <a:solidFill>
                  <a:srgbClr val="FFFF00"/>
                </a:solidFill>
              </a:rPr>
              <a:t>annual</a:t>
            </a:r>
            <a:r>
              <a:rPr lang="fr-FR" altLang="fr-FR" sz="2800" dirty="0">
                <a:solidFill>
                  <a:srgbClr val="FFFF00"/>
                </a:solidFill>
              </a:rPr>
              <a:t> irradiation in Paris</a:t>
            </a:r>
          </a:p>
          <a:p>
            <a:pPr eaLnBrk="1" hangingPunct="1">
              <a:lnSpc>
                <a:spcPct val="90000"/>
              </a:lnSpc>
              <a:defRPr/>
            </a:pPr>
            <a:r>
              <a:rPr lang="fr-FR" altLang="fr-FR" sz="2800" dirty="0"/>
              <a:t> </a:t>
            </a:r>
            <a:r>
              <a:rPr lang="fr-FR" altLang="fr-FR" sz="2800" dirty="0">
                <a:solidFill>
                  <a:srgbClr val="FFFF00"/>
                </a:solidFill>
              </a:rPr>
              <a:t>1	mSv	: </a:t>
            </a:r>
            <a:r>
              <a:rPr lang="fr-FR" altLang="fr-FR" sz="2800" dirty="0" err="1">
                <a:solidFill>
                  <a:srgbClr val="FFFF00"/>
                </a:solidFill>
              </a:rPr>
              <a:t>legal</a:t>
            </a:r>
            <a:r>
              <a:rPr lang="fr-FR" altLang="fr-FR" sz="2800" dirty="0">
                <a:solidFill>
                  <a:srgbClr val="FFFF00"/>
                </a:solidFill>
              </a:rPr>
              <a:t> </a:t>
            </a:r>
            <a:r>
              <a:rPr lang="fr-FR" altLang="fr-FR" sz="2800" dirty="0" err="1">
                <a:solidFill>
                  <a:srgbClr val="FFFF00"/>
                </a:solidFill>
              </a:rPr>
              <a:t>limit</a:t>
            </a:r>
            <a:r>
              <a:rPr lang="fr-FR" altLang="fr-FR" sz="2800" dirty="0">
                <a:solidFill>
                  <a:srgbClr val="FFFF00"/>
                </a:solidFill>
              </a:rPr>
              <a:t> irradiation in France</a:t>
            </a:r>
          </a:p>
          <a:p>
            <a:pPr eaLnBrk="1" hangingPunct="1">
              <a:lnSpc>
                <a:spcPct val="90000"/>
              </a:lnSpc>
              <a:defRPr/>
            </a:pPr>
            <a:r>
              <a:rPr lang="fr-FR" altLang="fr-FR" sz="2800" dirty="0"/>
              <a:t> 1	mSv	: </a:t>
            </a:r>
            <a:r>
              <a:rPr lang="fr-FR" altLang="fr-FR" sz="2800" dirty="0" err="1"/>
              <a:t>average</a:t>
            </a:r>
            <a:r>
              <a:rPr lang="fr-FR" altLang="fr-FR" sz="2800" dirty="0"/>
              <a:t> </a:t>
            </a:r>
            <a:r>
              <a:rPr lang="fr-FR" altLang="fr-FR" sz="2800" dirty="0" err="1"/>
              <a:t>annual</a:t>
            </a:r>
            <a:r>
              <a:rPr lang="fr-FR" altLang="fr-FR" sz="2800" dirty="0"/>
              <a:t> </a:t>
            </a:r>
            <a:r>
              <a:rPr lang="fr-FR" altLang="fr-FR" sz="2800" dirty="0" err="1"/>
              <a:t>medical</a:t>
            </a:r>
            <a:r>
              <a:rPr lang="fr-FR" altLang="fr-FR" sz="2800" dirty="0"/>
              <a:t> irradiation in France</a:t>
            </a:r>
          </a:p>
        </p:txBody>
      </p:sp>
      <p:sp>
        <p:nvSpPr>
          <p:cNvPr id="2" name="Espace réservé de la date 1">
            <a:extLst>
              <a:ext uri="{FF2B5EF4-FFF2-40B4-BE49-F238E27FC236}">
                <a16:creationId xmlns:a16="http://schemas.microsoft.com/office/drawing/2014/main" id="{B53851EC-A5D4-EB5C-A947-369EE8187ECA}"/>
              </a:ext>
            </a:extLst>
          </p:cNvPr>
          <p:cNvSpPr>
            <a:spLocks noGrp="1"/>
          </p:cNvSpPr>
          <p:nvPr>
            <p:ph type="dt" sz="quarter" idx="10"/>
          </p:nvPr>
        </p:nvSpPr>
        <p:spPr/>
        <p:txBody>
          <a:bodyPr/>
          <a:lstStyle/>
          <a:p>
            <a:pPr>
              <a:defRPr/>
            </a:pPr>
            <a:r>
              <a:rPr lang="fr-FR"/>
              <a:t>August 2023</a:t>
            </a:r>
            <a:endParaRPr lang="fr-FR" dirty="0"/>
          </a:p>
        </p:txBody>
      </p:sp>
      <p:sp>
        <p:nvSpPr>
          <p:cNvPr id="4" name="ZoneTexte 3">
            <a:extLst>
              <a:ext uri="{FF2B5EF4-FFF2-40B4-BE49-F238E27FC236}">
                <a16:creationId xmlns:a16="http://schemas.microsoft.com/office/drawing/2014/main" id="{BBE21C56-95BE-8FA9-B649-005E93F450A5}"/>
              </a:ext>
            </a:extLst>
          </p:cNvPr>
          <p:cNvSpPr txBox="1"/>
          <p:nvPr/>
        </p:nvSpPr>
        <p:spPr>
          <a:xfrm>
            <a:off x="1928664" y="5716519"/>
            <a:ext cx="7285012" cy="480131"/>
          </a:xfrm>
          <a:prstGeom prst="rect">
            <a:avLst/>
          </a:prstGeom>
          <a:noFill/>
        </p:spPr>
        <p:txBody>
          <a:bodyPr wrap="square">
            <a:spAutoFit/>
          </a:bodyPr>
          <a:lstStyle/>
          <a:p>
            <a:pPr eaLnBrk="1" hangingPunct="1">
              <a:lnSpc>
                <a:spcPct val="90000"/>
              </a:lnSpc>
              <a:buNone/>
              <a:defRPr/>
            </a:pPr>
            <a:r>
              <a:rPr lang="en-US" sz="2800" u="none" dirty="0">
                <a:solidFill>
                  <a:srgbClr val="FFFF00"/>
                </a:solidFill>
                <a:highlight>
                  <a:srgbClr val="FF0000"/>
                </a:highlight>
              </a:rPr>
              <a:t>1 </a:t>
            </a:r>
            <a:r>
              <a:rPr lang="en-US" sz="2800" u="none" dirty="0" err="1">
                <a:solidFill>
                  <a:srgbClr val="FFFF00"/>
                </a:solidFill>
                <a:highlight>
                  <a:srgbClr val="FF0000"/>
                </a:highlight>
              </a:rPr>
              <a:t>Sv</a:t>
            </a:r>
            <a:r>
              <a:rPr lang="en-US" sz="2800" u="none" dirty="0">
                <a:solidFill>
                  <a:srgbClr val="FFFF00"/>
                </a:solidFill>
                <a:highlight>
                  <a:srgbClr val="FF0000"/>
                </a:highlight>
              </a:rPr>
              <a:t> = 1 J/kg equivalent	1 </a:t>
            </a:r>
            <a:r>
              <a:rPr lang="en-US" sz="2800" u="none" dirty="0" err="1">
                <a:solidFill>
                  <a:srgbClr val="FFFF00"/>
                </a:solidFill>
                <a:highlight>
                  <a:srgbClr val="FF0000"/>
                </a:highlight>
              </a:rPr>
              <a:t>Sv</a:t>
            </a:r>
            <a:r>
              <a:rPr lang="en-US" sz="2800" u="none" dirty="0">
                <a:solidFill>
                  <a:srgbClr val="FFFF00"/>
                </a:solidFill>
                <a:highlight>
                  <a:srgbClr val="FF0000"/>
                </a:highlight>
              </a:rPr>
              <a:t> = 100 rem</a:t>
            </a:r>
            <a:endParaRPr lang="fr-FR" altLang="fr-FR" sz="2800" u="none" dirty="0">
              <a:solidFill>
                <a:srgbClr val="FFFF00"/>
              </a:solidFill>
              <a:highlight>
                <a:srgbClr val="FF0000"/>
              </a:highlight>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Espace réservé du pied de page 4">
            <a:extLst>
              <a:ext uri="{FF2B5EF4-FFF2-40B4-BE49-F238E27FC236}">
                <a16:creationId xmlns:a16="http://schemas.microsoft.com/office/drawing/2014/main" id="{9EF4040C-4C5C-2C6C-9313-CE9C297D5B99}"/>
              </a:ext>
            </a:extLst>
          </p:cNvPr>
          <p:cNvSpPr>
            <a:spLocks noGrp="1"/>
          </p:cNvSpPr>
          <p:nvPr>
            <p:ph type="ftr" sz="quarter" idx="11"/>
          </p:nvPr>
        </p:nvSpPr>
        <p:spPr/>
        <p:txBody>
          <a:bodyP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200" b="0" i="0" u="sng"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TIPP School </a:t>
            </a:r>
          </a:p>
        </p:txBody>
      </p:sp>
      <p:sp>
        <p:nvSpPr>
          <p:cNvPr id="32" name="Espace réservé du numéro de diapositive 5">
            <a:extLst>
              <a:ext uri="{FF2B5EF4-FFF2-40B4-BE49-F238E27FC236}">
                <a16:creationId xmlns:a16="http://schemas.microsoft.com/office/drawing/2014/main" id="{6BE4D71E-06A8-3161-3DCC-9C214A4369A9}"/>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4"/>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3F8070-67CF-3545-B036-F256F5D5FA59}" type="slidenum">
              <a:rPr kumimoji="0" lang="fr-FR" altLang="fr-FR" sz="1200" b="0" i="0" u="sng" strike="noStrike" kern="1200" cap="none" spc="0" normalizeH="0" baseline="0" noProof="0" smtClean="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fr-FR" altLang="fr-FR" sz="1200" b="0" i="0" u="sng"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endParaRPr>
          </a:p>
        </p:txBody>
      </p:sp>
      <p:sp>
        <p:nvSpPr>
          <p:cNvPr id="688130" name="Rectangle 2">
            <a:extLst>
              <a:ext uri="{FF2B5EF4-FFF2-40B4-BE49-F238E27FC236}">
                <a16:creationId xmlns:a16="http://schemas.microsoft.com/office/drawing/2014/main" id="{29723E66-7F55-EF9C-9898-E9B65D080DB4}"/>
              </a:ext>
            </a:extLst>
          </p:cNvPr>
          <p:cNvSpPr>
            <a:spLocks noChangeArrowheads="1"/>
          </p:cNvSpPr>
          <p:nvPr/>
        </p:nvSpPr>
        <p:spPr bwMode="auto">
          <a:xfrm>
            <a:off x="1752600" y="2438400"/>
            <a:ext cx="6096000" cy="18288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600" b="1" i="0" u="none" strike="noStrike" kern="1200" cap="none" spc="0" normalizeH="0" baseline="0" noProof="0" dirty="0">
              <a:ln>
                <a:noFill/>
              </a:ln>
              <a:solidFill>
                <a:srgbClr val="FF0000"/>
              </a:solidFill>
              <a:effectLst>
                <a:outerShdw blurRad="38100" dist="38100" dir="2700000" algn="tl">
                  <a:srgbClr val="DDDDDD"/>
                </a:outerShdw>
              </a:effectLst>
              <a:uLnTx/>
              <a:uFillTx/>
              <a:latin typeface="Comic Sans MS" charset="0"/>
              <a:ea typeface="ＭＳ Ｐゴシック" charset="0"/>
              <a:cs typeface="+mn-cs"/>
            </a:endParaRPr>
          </a:p>
        </p:txBody>
      </p:sp>
      <p:sp>
        <p:nvSpPr>
          <p:cNvPr id="222212" name="Line 3">
            <a:extLst>
              <a:ext uri="{FF2B5EF4-FFF2-40B4-BE49-F238E27FC236}">
                <a16:creationId xmlns:a16="http://schemas.microsoft.com/office/drawing/2014/main" id="{AB861EBB-9DCD-D85F-185D-A6B5EA49498B}"/>
              </a:ext>
            </a:extLst>
          </p:cNvPr>
          <p:cNvSpPr>
            <a:spLocks noChangeShapeType="1"/>
          </p:cNvSpPr>
          <p:nvPr/>
        </p:nvSpPr>
        <p:spPr bwMode="auto">
          <a:xfrm>
            <a:off x="2057400" y="1227138"/>
            <a:ext cx="0" cy="5953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13" name="Line 4">
            <a:extLst>
              <a:ext uri="{FF2B5EF4-FFF2-40B4-BE49-F238E27FC236}">
                <a16:creationId xmlns:a16="http://schemas.microsoft.com/office/drawing/2014/main" id="{FCC0C06D-86B3-9F32-1502-FEE06DA1DD08}"/>
              </a:ext>
            </a:extLst>
          </p:cNvPr>
          <p:cNvSpPr>
            <a:spLocks noChangeShapeType="1"/>
          </p:cNvSpPr>
          <p:nvPr/>
        </p:nvSpPr>
        <p:spPr bwMode="auto">
          <a:xfrm>
            <a:off x="1905000" y="1379538"/>
            <a:ext cx="0" cy="442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14" name="Line 5">
            <a:extLst>
              <a:ext uri="{FF2B5EF4-FFF2-40B4-BE49-F238E27FC236}">
                <a16:creationId xmlns:a16="http://schemas.microsoft.com/office/drawing/2014/main" id="{7668965F-EE38-6268-BEC5-F4D81924BB76}"/>
              </a:ext>
            </a:extLst>
          </p:cNvPr>
          <p:cNvSpPr>
            <a:spLocks noChangeShapeType="1"/>
          </p:cNvSpPr>
          <p:nvPr/>
        </p:nvSpPr>
        <p:spPr bwMode="auto">
          <a:xfrm>
            <a:off x="1295400" y="1227138"/>
            <a:ext cx="0" cy="7477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15" name="Line 6">
            <a:extLst>
              <a:ext uri="{FF2B5EF4-FFF2-40B4-BE49-F238E27FC236}">
                <a16:creationId xmlns:a16="http://schemas.microsoft.com/office/drawing/2014/main" id="{65DE0DCF-0A16-E6FD-D7CB-6E2ACCE000CA}"/>
              </a:ext>
            </a:extLst>
          </p:cNvPr>
          <p:cNvSpPr>
            <a:spLocks noChangeShapeType="1"/>
          </p:cNvSpPr>
          <p:nvPr/>
        </p:nvSpPr>
        <p:spPr bwMode="auto">
          <a:xfrm flipH="1">
            <a:off x="1290638" y="1219200"/>
            <a:ext cx="7731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16" name="Line 7">
            <a:extLst>
              <a:ext uri="{FF2B5EF4-FFF2-40B4-BE49-F238E27FC236}">
                <a16:creationId xmlns:a16="http://schemas.microsoft.com/office/drawing/2014/main" id="{007FBE99-9AB2-D980-438D-17F07514FD5D}"/>
              </a:ext>
            </a:extLst>
          </p:cNvPr>
          <p:cNvSpPr>
            <a:spLocks noChangeShapeType="1"/>
          </p:cNvSpPr>
          <p:nvPr/>
        </p:nvSpPr>
        <p:spPr bwMode="auto">
          <a:xfrm>
            <a:off x="1455738" y="1828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17" name="Line 8">
            <a:extLst>
              <a:ext uri="{FF2B5EF4-FFF2-40B4-BE49-F238E27FC236}">
                <a16:creationId xmlns:a16="http://schemas.microsoft.com/office/drawing/2014/main" id="{3A8A284B-4092-1F78-A40E-D16DC2429117}"/>
              </a:ext>
            </a:extLst>
          </p:cNvPr>
          <p:cNvSpPr>
            <a:spLocks noChangeShapeType="1"/>
          </p:cNvSpPr>
          <p:nvPr/>
        </p:nvSpPr>
        <p:spPr bwMode="auto">
          <a:xfrm>
            <a:off x="1303338" y="2133600"/>
            <a:ext cx="5953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18" name="Line 9">
            <a:extLst>
              <a:ext uri="{FF2B5EF4-FFF2-40B4-BE49-F238E27FC236}">
                <a16:creationId xmlns:a16="http://schemas.microsoft.com/office/drawing/2014/main" id="{24A14221-7B46-7986-0318-9310733E5CB2}"/>
              </a:ext>
            </a:extLst>
          </p:cNvPr>
          <p:cNvSpPr>
            <a:spLocks noChangeShapeType="1"/>
          </p:cNvSpPr>
          <p:nvPr/>
        </p:nvSpPr>
        <p:spPr bwMode="auto">
          <a:xfrm>
            <a:off x="2065338" y="21336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19" name="Line 10">
            <a:extLst>
              <a:ext uri="{FF2B5EF4-FFF2-40B4-BE49-F238E27FC236}">
                <a16:creationId xmlns:a16="http://schemas.microsoft.com/office/drawing/2014/main" id="{FF4CCCFF-5F54-B93B-BF98-523656194E6F}"/>
              </a:ext>
            </a:extLst>
          </p:cNvPr>
          <p:cNvSpPr>
            <a:spLocks noChangeShapeType="1"/>
          </p:cNvSpPr>
          <p:nvPr/>
        </p:nvSpPr>
        <p:spPr bwMode="auto">
          <a:xfrm>
            <a:off x="2065338" y="18288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20" name="Line 11">
            <a:extLst>
              <a:ext uri="{FF2B5EF4-FFF2-40B4-BE49-F238E27FC236}">
                <a16:creationId xmlns:a16="http://schemas.microsoft.com/office/drawing/2014/main" id="{7A4401C5-2608-E669-AEDE-03F34C036804}"/>
              </a:ext>
            </a:extLst>
          </p:cNvPr>
          <p:cNvSpPr>
            <a:spLocks noChangeShapeType="1"/>
          </p:cNvSpPr>
          <p:nvPr/>
        </p:nvSpPr>
        <p:spPr bwMode="auto">
          <a:xfrm>
            <a:off x="1905000" y="1989138"/>
            <a:ext cx="0" cy="1381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21" name="Line 12">
            <a:extLst>
              <a:ext uri="{FF2B5EF4-FFF2-40B4-BE49-F238E27FC236}">
                <a16:creationId xmlns:a16="http://schemas.microsoft.com/office/drawing/2014/main" id="{C745514E-19AD-EA46-D180-6EAB44F70FB5}"/>
              </a:ext>
            </a:extLst>
          </p:cNvPr>
          <p:cNvSpPr>
            <a:spLocks noChangeShapeType="1"/>
          </p:cNvSpPr>
          <p:nvPr/>
        </p:nvSpPr>
        <p:spPr bwMode="auto">
          <a:xfrm>
            <a:off x="1455738" y="13716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22" name="Line 13">
            <a:extLst>
              <a:ext uri="{FF2B5EF4-FFF2-40B4-BE49-F238E27FC236}">
                <a16:creationId xmlns:a16="http://schemas.microsoft.com/office/drawing/2014/main" id="{06973B4F-8C1D-F334-E03A-208506A0F568}"/>
              </a:ext>
            </a:extLst>
          </p:cNvPr>
          <p:cNvSpPr>
            <a:spLocks noChangeShapeType="1"/>
          </p:cNvSpPr>
          <p:nvPr/>
        </p:nvSpPr>
        <p:spPr bwMode="auto">
          <a:xfrm>
            <a:off x="1447800" y="1379538"/>
            <a:ext cx="0" cy="442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23" name="Line 14">
            <a:extLst>
              <a:ext uri="{FF2B5EF4-FFF2-40B4-BE49-F238E27FC236}">
                <a16:creationId xmlns:a16="http://schemas.microsoft.com/office/drawing/2014/main" id="{4A5933C0-A6E8-DA8A-376C-767C941710FA}"/>
              </a:ext>
            </a:extLst>
          </p:cNvPr>
          <p:cNvSpPr>
            <a:spLocks noChangeShapeType="1"/>
          </p:cNvSpPr>
          <p:nvPr/>
        </p:nvSpPr>
        <p:spPr bwMode="auto">
          <a:xfrm>
            <a:off x="1303338" y="1981200"/>
            <a:ext cx="5953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24" name="Line 15">
            <a:extLst>
              <a:ext uri="{FF2B5EF4-FFF2-40B4-BE49-F238E27FC236}">
                <a16:creationId xmlns:a16="http://schemas.microsoft.com/office/drawing/2014/main" id="{3BEB65B7-3F9E-C784-6699-9D6137ECD99E}"/>
              </a:ext>
            </a:extLst>
          </p:cNvPr>
          <p:cNvSpPr>
            <a:spLocks noChangeShapeType="1"/>
          </p:cNvSpPr>
          <p:nvPr/>
        </p:nvSpPr>
        <p:spPr bwMode="auto">
          <a:xfrm>
            <a:off x="1455738" y="22860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25" name="Line 16">
            <a:extLst>
              <a:ext uri="{FF2B5EF4-FFF2-40B4-BE49-F238E27FC236}">
                <a16:creationId xmlns:a16="http://schemas.microsoft.com/office/drawing/2014/main" id="{7E6E4D3D-1DAC-7BA7-25C8-91A45B6ED333}"/>
              </a:ext>
            </a:extLst>
          </p:cNvPr>
          <p:cNvSpPr>
            <a:spLocks noChangeShapeType="1"/>
          </p:cNvSpPr>
          <p:nvPr/>
        </p:nvSpPr>
        <p:spPr bwMode="auto">
          <a:xfrm flipV="1">
            <a:off x="20574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26" name="Line 17">
            <a:extLst>
              <a:ext uri="{FF2B5EF4-FFF2-40B4-BE49-F238E27FC236}">
                <a16:creationId xmlns:a16="http://schemas.microsoft.com/office/drawing/2014/main" id="{47B3115B-0432-96F9-2543-E8145657E3F2}"/>
              </a:ext>
            </a:extLst>
          </p:cNvPr>
          <p:cNvSpPr>
            <a:spLocks noChangeShapeType="1"/>
          </p:cNvSpPr>
          <p:nvPr/>
        </p:nvSpPr>
        <p:spPr bwMode="auto">
          <a:xfrm>
            <a:off x="2065338" y="2286000"/>
            <a:ext cx="5776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27" name="Line 18">
            <a:extLst>
              <a:ext uri="{FF2B5EF4-FFF2-40B4-BE49-F238E27FC236}">
                <a16:creationId xmlns:a16="http://schemas.microsoft.com/office/drawing/2014/main" id="{E1B97AC7-8291-AAEF-3768-4225F8298DED}"/>
              </a:ext>
            </a:extLst>
          </p:cNvPr>
          <p:cNvSpPr>
            <a:spLocks noChangeShapeType="1"/>
          </p:cNvSpPr>
          <p:nvPr/>
        </p:nvSpPr>
        <p:spPr bwMode="auto">
          <a:xfrm>
            <a:off x="2065338" y="1981200"/>
            <a:ext cx="5776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28" name="Line 19">
            <a:extLst>
              <a:ext uri="{FF2B5EF4-FFF2-40B4-BE49-F238E27FC236}">
                <a16:creationId xmlns:a16="http://schemas.microsoft.com/office/drawing/2014/main" id="{F33274B6-E211-F955-575E-ADE1E7B4F9B0}"/>
              </a:ext>
            </a:extLst>
          </p:cNvPr>
          <p:cNvSpPr>
            <a:spLocks noChangeShapeType="1"/>
          </p:cNvSpPr>
          <p:nvPr/>
        </p:nvSpPr>
        <p:spPr bwMode="auto">
          <a:xfrm>
            <a:off x="2065338" y="44958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29" name="Line 21">
            <a:extLst>
              <a:ext uri="{FF2B5EF4-FFF2-40B4-BE49-F238E27FC236}">
                <a16:creationId xmlns:a16="http://schemas.microsoft.com/office/drawing/2014/main" id="{FD52F59B-9CA8-D268-ECFD-96594E07AC55}"/>
              </a:ext>
            </a:extLst>
          </p:cNvPr>
          <p:cNvSpPr>
            <a:spLocks noChangeShapeType="1"/>
          </p:cNvSpPr>
          <p:nvPr/>
        </p:nvSpPr>
        <p:spPr bwMode="auto">
          <a:xfrm flipV="1">
            <a:off x="19050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30" name="Line 22">
            <a:extLst>
              <a:ext uri="{FF2B5EF4-FFF2-40B4-BE49-F238E27FC236}">
                <a16:creationId xmlns:a16="http://schemas.microsoft.com/office/drawing/2014/main" id="{9B5BBD44-35EB-C73D-E135-0223A4BB96C8}"/>
              </a:ext>
            </a:extLst>
          </p:cNvPr>
          <p:cNvSpPr>
            <a:spLocks noChangeShapeType="1"/>
          </p:cNvSpPr>
          <p:nvPr/>
        </p:nvSpPr>
        <p:spPr bwMode="auto">
          <a:xfrm flipV="1">
            <a:off x="14478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31" name="Line 23">
            <a:extLst>
              <a:ext uri="{FF2B5EF4-FFF2-40B4-BE49-F238E27FC236}">
                <a16:creationId xmlns:a16="http://schemas.microsoft.com/office/drawing/2014/main" id="{13E7CF21-5418-2E8F-3D4C-45E5780C7B07}"/>
              </a:ext>
            </a:extLst>
          </p:cNvPr>
          <p:cNvSpPr>
            <a:spLocks noChangeShapeType="1"/>
          </p:cNvSpPr>
          <p:nvPr/>
        </p:nvSpPr>
        <p:spPr bwMode="auto">
          <a:xfrm flipV="1">
            <a:off x="1295400" y="2128838"/>
            <a:ext cx="0" cy="25130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32" name="Line 24">
            <a:extLst>
              <a:ext uri="{FF2B5EF4-FFF2-40B4-BE49-F238E27FC236}">
                <a16:creationId xmlns:a16="http://schemas.microsoft.com/office/drawing/2014/main" id="{F5A83476-3775-66FC-BEE8-3259A7A6F0DC}"/>
              </a:ext>
            </a:extLst>
          </p:cNvPr>
          <p:cNvSpPr>
            <a:spLocks noChangeShapeType="1"/>
          </p:cNvSpPr>
          <p:nvPr/>
        </p:nvSpPr>
        <p:spPr bwMode="auto">
          <a:xfrm>
            <a:off x="1295400" y="4648200"/>
            <a:ext cx="7300913"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33" name="Line 25">
            <a:extLst>
              <a:ext uri="{FF2B5EF4-FFF2-40B4-BE49-F238E27FC236}">
                <a16:creationId xmlns:a16="http://schemas.microsoft.com/office/drawing/2014/main" id="{0DE6F674-46C3-380F-C0B2-F8E641378E1B}"/>
              </a:ext>
            </a:extLst>
          </p:cNvPr>
          <p:cNvSpPr>
            <a:spLocks noChangeShapeType="1"/>
          </p:cNvSpPr>
          <p:nvPr/>
        </p:nvSpPr>
        <p:spPr bwMode="auto">
          <a:xfrm>
            <a:off x="2057400" y="1989138"/>
            <a:ext cx="0" cy="1381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34" name="Line 26">
            <a:extLst>
              <a:ext uri="{FF2B5EF4-FFF2-40B4-BE49-F238E27FC236}">
                <a16:creationId xmlns:a16="http://schemas.microsoft.com/office/drawing/2014/main" id="{D01095D1-6780-B86C-2122-157AD9905AC6}"/>
              </a:ext>
            </a:extLst>
          </p:cNvPr>
          <p:cNvSpPr>
            <a:spLocks noChangeShapeType="1"/>
          </p:cNvSpPr>
          <p:nvPr/>
        </p:nvSpPr>
        <p:spPr bwMode="auto">
          <a:xfrm flipV="1">
            <a:off x="8610600" y="2128838"/>
            <a:ext cx="0" cy="25257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35" name="Line 27">
            <a:extLst>
              <a:ext uri="{FF2B5EF4-FFF2-40B4-BE49-F238E27FC236}">
                <a16:creationId xmlns:a16="http://schemas.microsoft.com/office/drawing/2014/main" id="{B9D747A5-282D-89DC-DA85-2A11AB41C35D}"/>
              </a:ext>
            </a:extLst>
          </p:cNvPr>
          <p:cNvSpPr>
            <a:spLocks noChangeShapeType="1"/>
          </p:cNvSpPr>
          <p:nvPr/>
        </p:nvSpPr>
        <p:spPr bwMode="auto">
          <a:xfrm>
            <a:off x="8008938" y="4495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36" name="Line 28">
            <a:extLst>
              <a:ext uri="{FF2B5EF4-FFF2-40B4-BE49-F238E27FC236}">
                <a16:creationId xmlns:a16="http://schemas.microsoft.com/office/drawing/2014/main" id="{A213A851-219D-3DFB-BD2F-D38237DDEEDC}"/>
              </a:ext>
            </a:extLst>
          </p:cNvPr>
          <p:cNvSpPr>
            <a:spLocks noChangeShapeType="1"/>
          </p:cNvSpPr>
          <p:nvPr/>
        </p:nvSpPr>
        <p:spPr bwMode="auto">
          <a:xfrm flipV="1">
            <a:off x="84582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37" name="Line 29">
            <a:extLst>
              <a:ext uri="{FF2B5EF4-FFF2-40B4-BE49-F238E27FC236}">
                <a16:creationId xmlns:a16="http://schemas.microsoft.com/office/drawing/2014/main" id="{AF683406-60AD-8B87-F45C-020BFB65E99E}"/>
              </a:ext>
            </a:extLst>
          </p:cNvPr>
          <p:cNvSpPr>
            <a:spLocks noChangeShapeType="1"/>
          </p:cNvSpPr>
          <p:nvPr/>
        </p:nvSpPr>
        <p:spPr bwMode="auto">
          <a:xfrm flipV="1">
            <a:off x="80010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38" name="Line 30">
            <a:extLst>
              <a:ext uri="{FF2B5EF4-FFF2-40B4-BE49-F238E27FC236}">
                <a16:creationId xmlns:a16="http://schemas.microsoft.com/office/drawing/2014/main" id="{8A7977EB-D1A1-7EA4-4600-96479507F464}"/>
              </a:ext>
            </a:extLst>
          </p:cNvPr>
          <p:cNvSpPr>
            <a:spLocks noChangeShapeType="1"/>
          </p:cNvSpPr>
          <p:nvPr/>
        </p:nvSpPr>
        <p:spPr bwMode="auto">
          <a:xfrm flipV="1">
            <a:off x="78486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 name="Espace réservé de la date 1">
            <a:extLst>
              <a:ext uri="{FF2B5EF4-FFF2-40B4-BE49-F238E27FC236}">
                <a16:creationId xmlns:a16="http://schemas.microsoft.com/office/drawing/2014/main" id="{AA8A5F0C-EF21-7145-1B2A-847E40FC340E}"/>
              </a:ext>
            </a:extLst>
          </p:cNvPr>
          <p:cNvSpPr>
            <a:spLocks noGrp="1"/>
          </p:cNvSpPr>
          <p:nvPr>
            <p:ph type="dt" sz="quarter" idx="10"/>
          </p:nvPr>
        </p:nvSpPr>
        <p:spPr/>
        <p:txBody>
          <a:bodyP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200" b="0" i="0" u="sng"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August 2023</a:t>
            </a:r>
          </a:p>
        </p:txBody>
      </p:sp>
      <p:pic>
        <p:nvPicPr>
          <p:cNvPr id="222240" name="Picture 59">
            <a:extLst>
              <a:ext uri="{FF2B5EF4-FFF2-40B4-BE49-F238E27FC236}">
                <a16:creationId xmlns:a16="http://schemas.microsoft.com/office/drawing/2014/main" id="{173644DF-102D-E5AF-2AFE-0930E6CC4B73}"/>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0600" y="4419600"/>
            <a:ext cx="1077913"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a:extLst>
              <a:ext uri="{FF2B5EF4-FFF2-40B4-BE49-F238E27FC236}">
                <a16:creationId xmlns:a16="http://schemas.microsoft.com/office/drawing/2014/main" id="{D31E85A1-B3AA-D40E-099E-9625F2EB59AD}"/>
              </a:ext>
            </a:extLst>
          </p:cNvPr>
          <p:cNvSpPr txBox="1"/>
          <p:nvPr/>
        </p:nvSpPr>
        <p:spPr>
          <a:xfrm>
            <a:off x="2476500" y="3108752"/>
            <a:ext cx="4953000" cy="83099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err="1">
                <a:ln>
                  <a:noFill/>
                </a:ln>
                <a:solidFill>
                  <a:srgbClr val="FF0000"/>
                </a:solidFill>
                <a:effectLst>
                  <a:outerShdw blurRad="38100" dist="38100" dir="2700000" algn="tl">
                    <a:srgbClr val="000000"/>
                  </a:outerShdw>
                </a:effectLst>
                <a:uLnTx/>
                <a:uFillTx/>
                <a:latin typeface="Comic Sans MS" pitchFamily="1" charset="0"/>
                <a:ea typeface="ＭＳ Ｐゴシック" pitchFamily="1" charset="-128"/>
                <a:cs typeface="ＭＳ Ｐゴシック" pitchFamily="1" charset="-128"/>
              </a:rPr>
              <a:t>Deacreasing</a:t>
            </a:r>
            <a:r>
              <a:rPr kumimoji="0" lang="fr-FR" sz="24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omic Sans MS" pitchFamily="1" charset="0"/>
                <a:ea typeface="ＭＳ Ｐゴシック" pitchFamily="1" charset="-128"/>
                <a:cs typeface="ＭＳ Ｐゴシック" pitchFamily="1" charset="-128"/>
              </a:rPr>
              <a:t> the dose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omic Sans MS" pitchFamily="1" charset="0"/>
                <a:ea typeface="ＭＳ Ｐゴシック" pitchFamily="1" charset="-128"/>
                <a:cs typeface="ＭＳ Ｐゴシック" pitchFamily="1" charset="-128"/>
              </a:rPr>
              <a:t> </a:t>
            </a:r>
            <a:r>
              <a:rPr kumimoji="0" lang="fr-FR" sz="2400" b="1" i="0" u="none" strike="noStrike" kern="1200" cap="none" spc="0" normalizeH="0" baseline="0" noProof="0" dirty="0" err="1">
                <a:ln>
                  <a:noFill/>
                </a:ln>
                <a:solidFill>
                  <a:srgbClr val="FF0000"/>
                </a:solidFill>
                <a:effectLst>
                  <a:outerShdw blurRad="38100" dist="38100" dir="2700000" algn="tl">
                    <a:srgbClr val="000000"/>
                  </a:outerShdw>
                </a:effectLst>
                <a:uLnTx/>
                <a:uFillTx/>
                <a:latin typeface="Comic Sans MS" pitchFamily="1" charset="0"/>
                <a:ea typeface="ＭＳ Ｐゴシック" pitchFamily="1" charset="-128"/>
                <a:cs typeface="ＭＳ Ｐゴシック" pitchFamily="1" charset="-128"/>
              </a:rPr>
              <a:t>with</a:t>
            </a:r>
            <a:r>
              <a:rPr kumimoji="0" lang="fr-FR" sz="24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omic Sans MS" pitchFamily="1" charset="0"/>
                <a:ea typeface="ＭＳ Ｐゴシック" pitchFamily="1" charset="-128"/>
                <a:cs typeface="ＭＳ Ｐゴシック" pitchFamily="1" charset="-128"/>
              </a:rPr>
              <a:t> HEP </a:t>
            </a:r>
            <a:r>
              <a:rPr kumimoji="0" lang="fr-FR" sz="2400" b="1" i="0" u="none" strike="noStrike" kern="1200" cap="none" spc="0" normalizeH="0" baseline="0" noProof="0" dirty="0" err="1">
                <a:ln>
                  <a:noFill/>
                </a:ln>
                <a:solidFill>
                  <a:srgbClr val="FF0000"/>
                </a:solidFill>
                <a:effectLst>
                  <a:outerShdw blurRad="38100" dist="38100" dir="2700000" algn="tl">
                    <a:srgbClr val="000000"/>
                  </a:outerShdw>
                </a:effectLst>
                <a:uLnTx/>
                <a:uFillTx/>
                <a:latin typeface="Comic Sans MS" pitchFamily="1" charset="0"/>
                <a:ea typeface="ＭＳ Ｐゴシック" pitchFamily="1" charset="-128"/>
                <a:cs typeface="ＭＳ Ｐゴシック" pitchFamily="1" charset="-128"/>
              </a:rPr>
              <a:t>Gazeous</a:t>
            </a:r>
            <a:r>
              <a:rPr kumimoji="0" lang="fr-FR" sz="24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omic Sans MS" pitchFamily="1" charset="0"/>
                <a:ea typeface="ＭＳ Ｐゴシック" pitchFamily="1" charset="-128"/>
                <a:cs typeface="ＭＳ Ｐゴシック" pitchFamily="1" charset="-128"/>
              </a:rPr>
              <a:t>  detector</a:t>
            </a:r>
          </a:p>
        </p:txBody>
      </p:sp>
    </p:spTree>
    <p:extLst>
      <p:ext uri="{BB962C8B-B14F-4D97-AF65-F5344CB8AC3E}">
        <p14:creationId xmlns:p14="http://schemas.microsoft.com/office/powerpoint/2010/main" val="1239010228"/>
      </p:ext>
    </p:extLst>
  </p:cSld>
  <p:clrMapOvr>
    <a:overrideClrMapping bg1="lt1" tx1="dk1" bg2="lt2" tx2="dk2" accent1="accent1" accent2="accent2" accent3="accent3" accent4="accent4" accent5="accent5" accent6="accent6" hlink="hlink" folHlink="folHlink"/>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Espace réservé du numéro de diapositive 3">
            <a:extLst>
              <a:ext uri="{FF2B5EF4-FFF2-40B4-BE49-F238E27FC236}">
                <a16:creationId xmlns:a16="http://schemas.microsoft.com/office/drawing/2014/main" id="{5FEC2D00-B090-A464-2A31-BE4F67305BA6}"/>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CCF00649-4606-AB4B-8331-4EC799E877C9}" type="slidenum">
              <a:rPr lang="fr-FR" altLang="fr-FR" sz="1200" smtClean="0">
                <a:latin typeface="Arial" panose="020B0604020202020204" pitchFamily="34" charset="0"/>
              </a:rPr>
              <a:pPr>
                <a:spcBef>
                  <a:spcPct val="0"/>
                </a:spcBef>
                <a:buClrTx/>
                <a:buSzTx/>
                <a:buFontTx/>
                <a:buNone/>
                <a:defRPr/>
              </a:pPr>
              <a:t>111</a:t>
            </a:fld>
            <a:endParaRPr lang="fr-FR" altLang="fr-FR" sz="1200">
              <a:latin typeface="Arial" panose="020B0604020202020204" pitchFamily="34" charset="0"/>
            </a:endParaRPr>
          </a:p>
        </p:txBody>
      </p:sp>
      <p:grpSp>
        <p:nvGrpSpPr>
          <p:cNvPr id="4" name="Group 3">
            <a:extLst>
              <a:ext uri="{FF2B5EF4-FFF2-40B4-BE49-F238E27FC236}">
                <a16:creationId xmlns:a16="http://schemas.microsoft.com/office/drawing/2014/main" id="{F7D9A923-52C9-9E6C-70C7-984F7140968D}"/>
              </a:ext>
            </a:extLst>
          </p:cNvPr>
          <p:cNvGrpSpPr>
            <a:grpSpLocks/>
          </p:cNvGrpSpPr>
          <p:nvPr/>
        </p:nvGrpSpPr>
        <p:grpSpPr bwMode="auto">
          <a:xfrm>
            <a:off x="1828800" y="898525"/>
            <a:ext cx="577850" cy="5578475"/>
            <a:chOff x="1632" y="480"/>
            <a:chExt cx="336" cy="3514"/>
          </a:xfrm>
        </p:grpSpPr>
        <p:sp>
          <p:nvSpPr>
            <p:cNvPr id="68642" name="Line 4">
              <a:extLst>
                <a:ext uri="{FF2B5EF4-FFF2-40B4-BE49-F238E27FC236}">
                  <a16:creationId xmlns:a16="http://schemas.microsoft.com/office/drawing/2014/main" id="{1AE43418-8C95-F2F4-D4DB-A0800ACE9FED}"/>
                </a:ext>
              </a:extLst>
            </p:cNvPr>
            <p:cNvSpPr>
              <a:spLocks noChangeShapeType="1"/>
            </p:cNvSpPr>
            <p:nvPr/>
          </p:nvSpPr>
          <p:spPr bwMode="auto">
            <a:xfrm flipH="1">
              <a:off x="1632" y="480"/>
              <a:ext cx="336" cy="3408"/>
            </a:xfrm>
            <a:prstGeom prst="line">
              <a:avLst/>
            </a:prstGeom>
            <a:noFill/>
            <a:ln w="28575">
              <a:solidFill>
                <a:srgbClr val="E31923"/>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43" name="Line 5">
              <a:extLst>
                <a:ext uri="{FF2B5EF4-FFF2-40B4-BE49-F238E27FC236}">
                  <a16:creationId xmlns:a16="http://schemas.microsoft.com/office/drawing/2014/main" id="{9E23D6E2-9795-29F5-7CA2-5FEB662D9D30}"/>
                </a:ext>
              </a:extLst>
            </p:cNvPr>
            <p:cNvSpPr>
              <a:spLocks noChangeShapeType="1"/>
            </p:cNvSpPr>
            <p:nvPr/>
          </p:nvSpPr>
          <p:spPr bwMode="auto">
            <a:xfrm flipH="1">
              <a:off x="1632" y="586"/>
              <a:ext cx="336" cy="3408"/>
            </a:xfrm>
            <a:prstGeom prst="line">
              <a:avLst/>
            </a:prstGeom>
            <a:noFill/>
            <a:ln w="28575">
              <a:solidFill>
                <a:schemeClr val="accent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pic>
        <p:nvPicPr>
          <p:cNvPr id="420870" name="Picture 6">
            <a:extLst>
              <a:ext uri="{FF2B5EF4-FFF2-40B4-BE49-F238E27FC236}">
                <a16:creationId xmlns:a16="http://schemas.microsoft.com/office/drawing/2014/main" id="{970E7054-F911-EA33-8C68-5D55EF6A9F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950" y="1143000"/>
            <a:ext cx="310038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2" name="Group 7">
            <a:extLst>
              <a:ext uri="{FF2B5EF4-FFF2-40B4-BE49-F238E27FC236}">
                <a16:creationId xmlns:a16="http://schemas.microsoft.com/office/drawing/2014/main" id="{72AC3FA4-C5DF-AC26-85CC-2BA8B07FD732}"/>
              </a:ext>
            </a:extLst>
          </p:cNvPr>
          <p:cNvGrpSpPr>
            <a:grpSpLocks/>
          </p:cNvGrpSpPr>
          <p:nvPr/>
        </p:nvGrpSpPr>
        <p:grpSpPr bwMode="auto">
          <a:xfrm>
            <a:off x="152400" y="1143000"/>
            <a:ext cx="3302000" cy="5105400"/>
            <a:chOff x="720" y="576"/>
            <a:chExt cx="1920" cy="3216"/>
          </a:xfrm>
        </p:grpSpPr>
        <p:grpSp>
          <p:nvGrpSpPr>
            <p:cNvPr id="68635" name="Group 8">
              <a:extLst>
                <a:ext uri="{FF2B5EF4-FFF2-40B4-BE49-F238E27FC236}">
                  <a16:creationId xmlns:a16="http://schemas.microsoft.com/office/drawing/2014/main" id="{480C88F6-9759-803B-3A1B-409B577BFAFD}"/>
                </a:ext>
              </a:extLst>
            </p:cNvPr>
            <p:cNvGrpSpPr>
              <a:grpSpLocks/>
            </p:cNvGrpSpPr>
            <p:nvPr/>
          </p:nvGrpSpPr>
          <p:grpSpPr bwMode="auto">
            <a:xfrm>
              <a:off x="956" y="2164"/>
              <a:ext cx="1436" cy="56"/>
              <a:chOff x="956" y="2164"/>
              <a:chExt cx="1436" cy="56"/>
            </a:xfrm>
          </p:grpSpPr>
          <p:sp>
            <p:nvSpPr>
              <p:cNvPr id="68638" name="Oval 9">
                <a:extLst>
                  <a:ext uri="{FF2B5EF4-FFF2-40B4-BE49-F238E27FC236}">
                    <a16:creationId xmlns:a16="http://schemas.microsoft.com/office/drawing/2014/main" id="{0B685380-5E98-EF4E-8680-5975B065D14D}"/>
                  </a:ext>
                </a:extLst>
              </p:cNvPr>
              <p:cNvSpPr>
                <a:spLocks noChangeArrowheads="1"/>
              </p:cNvSpPr>
              <p:nvPr/>
            </p:nvSpPr>
            <p:spPr bwMode="auto">
              <a:xfrm>
                <a:off x="956" y="2164"/>
                <a:ext cx="48" cy="48"/>
              </a:xfrm>
              <a:prstGeom prst="ellipse">
                <a:avLst/>
              </a:prstGeom>
              <a:solidFill>
                <a:srgbClr val="E31923"/>
              </a:solidFill>
              <a:ln w="9525">
                <a:solidFill>
                  <a:schemeClr val="tx1"/>
                </a:solidFill>
                <a:round/>
                <a:headEnd/>
                <a:tailEnd/>
              </a:ln>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68639" name="Oval 10">
                <a:extLst>
                  <a:ext uri="{FF2B5EF4-FFF2-40B4-BE49-F238E27FC236}">
                    <a16:creationId xmlns:a16="http://schemas.microsoft.com/office/drawing/2014/main" id="{79395E15-C697-8D62-BE46-C14BD4CDFBFB}"/>
                  </a:ext>
                </a:extLst>
              </p:cNvPr>
              <p:cNvSpPr>
                <a:spLocks noChangeArrowheads="1"/>
              </p:cNvSpPr>
              <p:nvPr/>
            </p:nvSpPr>
            <p:spPr bwMode="auto">
              <a:xfrm>
                <a:off x="1416" y="2168"/>
                <a:ext cx="48" cy="48"/>
              </a:xfrm>
              <a:prstGeom prst="ellipse">
                <a:avLst/>
              </a:prstGeom>
              <a:solidFill>
                <a:srgbClr val="E31923"/>
              </a:solidFill>
              <a:ln w="9525">
                <a:solidFill>
                  <a:schemeClr val="tx1"/>
                </a:solidFill>
                <a:round/>
                <a:headEnd/>
                <a:tailEnd/>
              </a:ln>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68640" name="Oval 11">
                <a:extLst>
                  <a:ext uri="{FF2B5EF4-FFF2-40B4-BE49-F238E27FC236}">
                    <a16:creationId xmlns:a16="http://schemas.microsoft.com/office/drawing/2014/main" id="{A08FCD38-10CA-9517-11F8-0875E859BC51}"/>
                  </a:ext>
                </a:extLst>
              </p:cNvPr>
              <p:cNvSpPr>
                <a:spLocks noChangeArrowheads="1"/>
              </p:cNvSpPr>
              <p:nvPr/>
            </p:nvSpPr>
            <p:spPr bwMode="auto">
              <a:xfrm>
                <a:off x="1884" y="2172"/>
                <a:ext cx="48" cy="48"/>
              </a:xfrm>
              <a:prstGeom prst="ellipse">
                <a:avLst/>
              </a:prstGeom>
              <a:solidFill>
                <a:srgbClr val="E31923"/>
              </a:solidFill>
              <a:ln w="9525">
                <a:solidFill>
                  <a:schemeClr val="tx1"/>
                </a:solidFill>
                <a:round/>
                <a:headEnd/>
                <a:tailEnd/>
              </a:ln>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68641" name="Oval 12">
                <a:extLst>
                  <a:ext uri="{FF2B5EF4-FFF2-40B4-BE49-F238E27FC236}">
                    <a16:creationId xmlns:a16="http://schemas.microsoft.com/office/drawing/2014/main" id="{63897BF4-7232-9445-39A3-A76BDAFC3D35}"/>
                  </a:ext>
                </a:extLst>
              </p:cNvPr>
              <p:cNvSpPr>
                <a:spLocks noChangeArrowheads="1"/>
              </p:cNvSpPr>
              <p:nvPr/>
            </p:nvSpPr>
            <p:spPr bwMode="auto">
              <a:xfrm>
                <a:off x="2344" y="2164"/>
                <a:ext cx="48" cy="48"/>
              </a:xfrm>
              <a:prstGeom prst="ellipse">
                <a:avLst/>
              </a:prstGeom>
              <a:solidFill>
                <a:srgbClr val="E31923"/>
              </a:solidFill>
              <a:ln w="9525">
                <a:solidFill>
                  <a:schemeClr val="tx1"/>
                </a:solidFill>
                <a:round/>
                <a:headEnd/>
                <a:tailEnd/>
              </a:ln>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grpSp>
        <p:sp>
          <p:nvSpPr>
            <p:cNvPr id="68636" name="Line 13">
              <a:extLst>
                <a:ext uri="{FF2B5EF4-FFF2-40B4-BE49-F238E27FC236}">
                  <a16:creationId xmlns:a16="http://schemas.microsoft.com/office/drawing/2014/main" id="{77A6BD5D-98AF-31E5-34FB-8A1143A98552}"/>
                </a:ext>
              </a:extLst>
            </p:cNvPr>
            <p:cNvSpPr>
              <a:spLocks noChangeShapeType="1"/>
            </p:cNvSpPr>
            <p:nvPr/>
          </p:nvSpPr>
          <p:spPr bwMode="auto">
            <a:xfrm>
              <a:off x="720" y="576"/>
              <a:ext cx="192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37" name="Line 14">
              <a:extLst>
                <a:ext uri="{FF2B5EF4-FFF2-40B4-BE49-F238E27FC236}">
                  <a16:creationId xmlns:a16="http://schemas.microsoft.com/office/drawing/2014/main" id="{10C29294-E4C7-C60E-E1D6-715466CBAC0D}"/>
                </a:ext>
              </a:extLst>
            </p:cNvPr>
            <p:cNvSpPr>
              <a:spLocks noChangeShapeType="1"/>
            </p:cNvSpPr>
            <p:nvPr/>
          </p:nvSpPr>
          <p:spPr bwMode="auto">
            <a:xfrm>
              <a:off x="720" y="3792"/>
              <a:ext cx="192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pic>
        <p:nvPicPr>
          <p:cNvPr id="420879" name="Picture 15">
            <a:extLst>
              <a:ext uri="{FF2B5EF4-FFF2-40B4-BE49-F238E27FC236}">
                <a16:creationId xmlns:a16="http://schemas.microsoft.com/office/drawing/2014/main" id="{210D9589-4AF5-482C-134B-0E59D4CEFF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55800" y="3175000"/>
            <a:ext cx="4746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881" name="Line 17">
            <a:extLst>
              <a:ext uri="{FF2B5EF4-FFF2-40B4-BE49-F238E27FC236}">
                <a16:creationId xmlns:a16="http://schemas.microsoft.com/office/drawing/2014/main" id="{78AAAC8A-0525-0658-730D-AC0ECAC2CD50}"/>
              </a:ext>
            </a:extLst>
          </p:cNvPr>
          <p:cNvSpPr>
            <a:spLocks noChangeShapeType="1"/>
          </p:cNvSpPr>
          <p:nvPr/>
        </p:nvSpPr>
        <p:spPr bwMode="auto">
          <a:xfrm>
            <a:off x="565150" y="3413125"/>
            <a:ext cx="8255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0882" name="Text Box 18">
            <a:extLst>
              <a:ext uri="{FF2B5EF4-FFF2-40B4-BE49-F238E27FC236}">
                <a16:creationId xmlns:a16="http://schemas.microsoft.com/office/drawing/2014/main" id="{715243B0-D9DE-E5EF-F078-A625D03D2373}"/>
              </a:ext>
            </a:extLst>
          </p:cNvPr>
          <p:cNvSpPr txBox="1">
            <a:spLocks noChangeArrowheads="1"/>
          </p:cNvSpPr>
          <p:nvPr/>
        </p:nvSpPr>
        <p:spPr bwMode="auto">
          <a:xfrm>
            <a:off x="490538" y="3108325"/>
            <a:ext cx="969962" cy="304800"/>
          </a:xfrm>
          <a:prstGeom prst="rect">
            <a:avLst/>
          </a:prstGeom>
          <a:noFill/>
          <a:ln>
            <a:noFill/>
          </a:ln>
          <a:effectLst/>
        </p:spPr>
        <p:txBody>
          <a:bodyPr wrap="none">
            <a:spAutoFit/>
          </a:bodyPr>
          <a:lstStyle/>
          <a:p>
            <a:pPr algn="ctr" eaLnBrk="1" hangingPunct="1">
              <a:defRPr/>
            </a:pPr>
            <a:r>
              <a:rPr lang="en-US" sz="1400">
                <a:effectLst>
                  <a:outerShdw blurRad="38100" dist="38100" dir="2700000" algn="tl">
                    <a:srgbClr val="000000"/>
                  </a:outerShdw>
                </a:effectLst>
                <a:latin typeface="Arial" pitchFamily="1" charset="0"/>
                <a:ea typeface="ＭＳ Ｐゴシック" pitchFamily="1" charset="-128"/>
                <a:cs typeface="ＭＳ Ｐゴシック" pitchFamily="1" charset="-128"/>
              </a:rPr>
              <a:t>S ~ 1 mm</a:t>
            </a:r>
          </a:p>
        </p:txBody>
      </p:sp>
      <p:pic>
        <p:nvPicPr>
          <p:cNvPr id="420883" name="Picture 19">
            <a:extLst>
              <a:ext uri="{FF2B5EF4-FFF2-40B4-BE49-F238E27FC236}">
                <a16:creationId xmlns:a16="http://schemas.microsoft.com/office/drawing/2014/main" id="{248ED30B-AE74-3A80-F519-D6AC610BC4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2743200"/>
            <a:ext cx="5194300"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884" name="Picture 20">
            <a:extLst>
              <a:ext uri="{FF2B5EF4-FFF2-40B4-BE49-F238E27FC236}">
                <a16:creationId xmlns:a16="http://schemas.microsoft.com/office/drawing/2014/main" id="{EFE69FC4-E116-A02D-DFDC-B0B74A4CCB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2600" y="2743200"/>
            <a:ext cx="3576638"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885" name="Text Box 21">
            <a:extLst>
              <a:ext uri="{FF2B5EF4-FFF2-40B4-BE49-F238E27FC236}">
                <a16:creationId xmlns:a16="http://schemas.microsoft.com/office/drawing/2014/main" id="{7A2627AA-976D-AAB3-089F-DF53D4DB7651}"/>
              </a:ext>
            </a:extLst>
          </p:cNvPr>
          <p:cNvSpPr txBox="1">
            <a:spLocks noChangeArrowheads="1"/>
          </p:cNvSpPr>
          <p:nvPr/>
        </p:nvSpPr>
        <p:spPr bwMode="auto">
          <a:xfrm>
            <a:off x="4572000" y="1981200"/>
            <a:ext cx="4732338" cy="517525"/>
          </a:xfrm>
          <a:prstGeom prst="rect">
            <a:avLst/>
          </a:prstGeom>
          <a:noFill/>
          <a:ln>
            <a:noFill/>
          </a:ln>
          <a:effectLst/>
        </p:spPr>
        <p:txBody>
          <a:bodyPr wrap="none">
            <a:spAutoFit/>
          </a:bodyPr>
          <a:lstStyle/>
          <a:p>
            <a:pPr algn="ctr">
              <a:defRPr/>
            </a:pPr>
            <a:r>
              <a:rPr lang="en-US" sz="1400">
                <a:solidFill>
                  <a:srgbClr val="66FFFF"/>
                </a:solidFill>
                <a:effectLst>
                  <a:outerShdw blurRad="38100" dist="38100" dir="2700000" algn="tl">
                    <a:srgbClr val="000000"/>
                  </a:outerShdw>
                </a:effectLst>
                <a:latin typeface="Comic Sans MS" pitchFamily="1" charset="0"/>
                <a:ea typeface="ＭＳ Ｐゴシック" pitchFamily="1" charset="-128"/>
                <a:cs typeface="ＭＳ Ｐゴシック" pitchFamily="1" charset="-128"/>
              </a:rPr>
              <a:t>TWO-DIMENSIONAL MWPC READOUT CATHODE </a:t>
            </a:r>
          </a:p>
          <a:p>
            <a:pPr algn="ctr">
              <a:defRPr/>
            </a:pPr>
            <a:r>
              <a:rPr lang="en-US" sz="1400">
                <a:solidFill>
                  <a:srgbClr val="66FFFF"/>
                </a:solidFill>
                <a:effectLst>
                  <a:outerShdw blurRad="38100" dist="38100" dir="2700000" algn="tl">
                    <a:srgbClr val="000000"/>
                  </a:outerShdw>
                </a:effectLst>
                <a:latin typeface="Comic Sans MS" pitchFamily="1" charset="0"/>
                <a:ea typeface="ＭＳ Ｐゴシック" pitchFamily="1" charset="-128"/>
                <a:cs typeface="ＭＳ Ｐゴシック" pitchFamily="1" charset="-128"/>
              </a:rPr>
              <a:t>INDUCED CHARGE (Charpak and Sauli, 1973)</a:t>
            </a:r>
          </a:p>
        </p:txBody>
      </p:sp>
      <p:sp>
        <p:nvSpPr>
          <p:cNvPr id="420886" name="Text Box 22">
            <a:extLst>
              <a:ext uri="{FF2B5EF4-FFF2-40B4-BE49-F238E27FC236}">
                <a16:creationId xmlns:a16="http://schemas.microsoft.com/office/drawing/2014/main" id="{AB322A6C-3B73-54B8-A8E7-2E8EA55AC3E0}"/>
              </a:ext>
            </a:extLst>
          </p:cNvPr>
          <p:cNvSpPr txBox="1">
            <a:spLocks noChangeArrowheads="1"/>
          </p:cNvSpPr>
          <p:nvPr/>
        </p:nvSpPr>
        <p:spPr bwMode="auto">
          <a:xfrm>
            <a:off x="4191000" y="5670550"/>
            <a:ext cx="5113338" cy="730250"/>
          </a:xfrm>
          <a:prstGeom prst="rect">
            <a:avLst/>
          </a:prstGeom>
          <a:noFill/>
          <a:ln>
            <a:noFill/>
          </a:ln>
          <a:effectLst/>
        </p:spPr>
        <p:txBody>
          <a:bodyPr wrap="none">
            <a:spAutoFit/>
          </a:bodyP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37931725" indent="-37474525" eaLnBrk="0" hangingPunct="0">
              <a:defRPr sz="2400" i="1" u="sng">
                <a:solidFill>
                  <a:schemeClr val="tx1"/>
                </a:solidFill>
                <a:latin typeface="Comic Sans MS" panose="030F0902030302020204" pitchFamily="66" charset="0"/>
                <a:ea typeface="ＭＳ Ｐゴシック" panose="020B0600070205080204" pitchFamily="34" charset="-128"/>
              </a:defRPr>
            </a:lvl2pPr>
            <a:lvl3pPr eaLnBrk="0" hangingPunct="0">
              <a:defRPr sz="2400" i="1" u="sng">
                <a:solidFill>
                  <a:schemeClr val="tx1"/>
                </a:solidFill>
                <a:latin typeface="Comic Sans MS" panose="030F0902030302020204" pitchFamily="66" charset="0"/>
                <a:ea typeface="ＭＳ Ｐゴシック" panose="020B0600070205080204" pitchFamily="34" charset="-128"/>
              </a:defRPr>
            </a:lvl3pPr>
            <a:lvl4pPr eaLnBrk="0" hangingPunct="0">
              <a:defRPr sz="2400" i="1" u="sng">
                <a:solidFill>
                  <a:schemeClr val="tx1"/>
                </a:solidFill>
                <a:latin typeface="Comic Sans MS" panose="030F0902030302020204" pitchFamily="66" charset="0"/>
                <a:ea typeface="ＭＳ Ｐゴシック" panose="020B0600070205080204" pitchFamily="34" charset="-128"/>
              </a:defRPr>
            </a:lvl4pPr>
            <a:lvl5pPr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4572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9144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1371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18288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algn="ctr" eaLnBrk="1" hangingPunct="1">
              <a:defRPr/>
            </a:pPr>
            <a:r>
              <a:rPr lang="en-US" altLang="fr-FR" sz="1400">
                <a:effectLst>
                  <a:outerShdw blurRad="38100" dist="38100" dir="2700000" algn="tl">
                    <a:srgbClr val="000000"/>
                  </a:outerShdw>
                </a:effectLst>
                <a:latin typeface="Arial" panose="020B0604020202020204" pitchFamily="34" charset="0"/>
              </a:rPr>
              <a:t>Spatial resolution determined by: Signal / Noise Ratio</a:t>
            </a:r>
          </a:p>
          <a:p>
            <a:pPr algn="ctr" eaLnBrk="1" hangingPunct="1">
              <a:defRPr/>
            </a:pPr>
            <a:r>
              <a:rPr lang="en-US" altLang="fr-FR" sz="1400">
                <a:effectLst>
                  <a:outerShdw blurRad="38100" dist="38100" dir="2700000" algn="tl">
                    <a:srgbClr val="000000"/>
                  </a:outerShdw>
                </a:effectLst>
                <a:latin typeface="Arial" panose="020B0604020202020204" pitchFamily="34" charset="0"/>
              </a:rPr>
              <a:t>Typical (i.e. ‘very good’) </a:t>
            </a:r>
            <a:r>
              <a:rPr lang="en-US" altLang="fr-FR" sz="1400">
                <a:effectLst>
                  <a:outerShdw blurRad="38100" dist="38100" dir="2700000" algn="tl">
                    <a:srgbClr val="000000"/>
                  </a:outerShdw>
                </a:effectLst>
              </a:rPr>
              <a:t>values</a:t>
            </a:r>
            <a:r>
              <a:rPr lang="en-US" altLang="fr-FR" sz="1400">
                <a:effectLst>
                  <a:outerShdw blurRad="38100" dist="38100" dir="2700000" algn="tl">
                    <a:srgbClr val="000000"/>
                  </a:outerShdw>
                </a:effectLst>
                <a:latin typeface="Arial" panose="020B0604020202020204" pitchFamily="34" charset="0"/>
              </a:rPr>
              <a:t>: S ~ 20000 e: noise ~ 1000e</a:t>
            </a:r>
          </a:p>
          <a:p>
            <a:pPr algn="ctr" eaLnBrk="1" hangingPunct="1">
              <a:defRPr/>
            </a:pPr>
            <a:r>
              <a:rPr lang="en-US" altLang="fr-FR" sz="1400">
                <a:effectLst>
                  <a:outerShdw blurRad="38100" dist="38100" dir="2700000" algn="tl">
                    <a:srgbClr val="000000"/>
                  </a:outerShdw>
                </a:effectLst>
                <a:latin typeface="Arial" panose="020B0604020202020204" pitchFamily="34" charset="0"/>
              </a:rPr>
              <a:t>Space resolution &lt; 100 </a:t>
            </a:r>
            <a:r>
              <a:rPr lang="en-US" altLang="fr-FR" sz="1400">
                <a:effectLst>
                  <a:outerShdw blurRad="38100" dist="38100" dir="2700000" algn="tl">
                    <a:srgbClr val="000000"/>
                  </a:outerShdw>
                </a:effectLst>
                <a:latin typeface="Symbol" pitchFamily="2" charset="2"/>
              </a:rPr>
              <a:t>m</a:t>
            </a:r>
            <a:r>
              <a:rPr lang="en-US" altLang="fr-FR" sz="1400">
                <a:effectLst>
                  <a:outerShdw blurRad="38100" dist="38100" dir="2700000" algn="tl">
                    <a:srgbClr val="000000"/>
                  </a:outerShdw>
                </a:effectLst>
                <a:latin typeface="Arial" panose="020B0604020202020204" pitchFamily="34" charset="0"/>
              </a:rPr>
              <a:t>m</a:t>
            </a:r>
            <a:endParaRPr lang="en-US" altLang="fr-FR" sz="1400">
              <a:solidFill>
                <a:srgbClr val="D60093"/>
              </a:solidFill>
              <a:effectLst>
                <a:outerShdw blurRad="38100" dist="38100" dir="2700000" algn="tl">
                  <a:srgbClr val="000000"/>
                </a:outerShdw>
              </a:effectLst>
              <a:latin typeface="Arial" panose="020B0604020202020204" pitchFamily="34" charset="0"/>
            </a:endParaRPr>
          </a:p>
        </p:txBody>
      </p:sp>
      <p:sp>
        <p:nvSpPr>
          <p:cNvPr id="420887" name="Text Box 23">
            <a:extLst>
              <a:ext uri="{FF2B5EF4-FFF2-40B4-BE49-F238E27FC236}">
                <a16:creationId xmlns:a16="http://schemas.microsoft.com/office/drawing/2014/main" id="{725518EB-5613-80E3-3C23-6733BE82AC2C}"/>
              </a:ext>
            </a:extLst>
          </p:cNvPr>
          <p:cNvSpPr txBox="1">
            <a:spLocks noChangeArrowheads="1"/>
          </p:cNvSpPr>
          <p:nvPr/>
        </p:nvSpPr>
        <p:spPr bwMode="auto">
          <a:xfrm>
            <a:off x="2559050" y="6430963"/>
            <a:ext cx="62912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pPr>
            <a:r>
              <a:rPr lang="en-US" altLang="fr-FR" sz="1200">
                <a:latin typeface="Arial" panose="020B0604020202020204" pitchFamily="34" charset="0"/>
              </a:rPr>
              <a:t>E. Gatti et al, Optimum geometry for strip cathodes … , Nucl. Instr. and Meth. 163(1979)83</a:t>
            </a:r>
          </a:p>
        </p:txBody>
      </p:sp>
      <p:sp>
        <p:nvSpPr>
          <p:cNvPr id="68621" name="Rectangle 25">
            <a:extLst>
              <a:ext uri="{FF2B5EF4-FFF2-40B4-BE49-F238E27FC236}">
                <a16:creationId xmlns:a16="http://schemas.microsoft.com/office/drawing/2014/main" id="{9523209C-93B3-8015-1518-1E2BD950BFD2}"/>
              </a:ext>
            </a:extLst>
          </p:cNvPr>
          <p:cNvSpPr>
            <a:spLocks noChangeArrowheads="1"/>
          </p:cNvSpPr>
          <p:nvPr/>
        </p:nvSpPr>
        <p:spPr bwMode="auto">
          <a:xfrm>
            <a:off x="1639888" y="-49213"/>
            <a:ext cx="78565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fr-FR" altLang="fr-FR" sz="2400">
                <a:solidFill>
                  <a:srgbClr val="FFFF00"/>
                </a:solidFill>
              </a:rPr>
              <a:t> </a:t>
            </a:r>
            <a:r>
              <a:rPr lang="fr-FR" altLang="fr-FR" sz="2800">
                <a:solidFill>
                  <a:srgbClr val="FFFF00"/>
                </a:solidFill>
              </a:rPr>
              <a:t>Multi  Wires  Proportional chambers MWPC</a:t>
            </a:r>
          </a:p>
        </p:txBody>
      </p:sp>
      <p:sp>
        <p:nvSpPr>
          <p:cNvPr id="68622" name="Text Box 26">
            <a:extLst>
              <a:ext uri="{FF2B5EF4-FFF2-40B4-BE49-F238E27FC236}">
                <a16:creationId xmlns:a16="http://schemas.microsoft.com/office/drawing/2014/main" id="{4BCD13B7-BA5E-C27F-9264-17CBED12614C}"/>
              </a:ext>
            </a:extLst>
          </p:cNvPr>
          <p:cNvSpPr txBox="1">
            <a:spLocks noChangeArrowheads="1"/>
          </p:cNvSpPr>
          <p:nvPr/>
        </p:nvSpPr>
        <p:spPr bwMode="auto">
          <a:xfrm>
            <a:off x="609600" y="762000"/>
            <a:ext cx="11128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pPr>
            <a:r>
              <a:rPr lang="en-US" altLang="fr-FR" sz="1400">
                <a:solidFill>
                  <a:srgbClr val="FFFF00"/>
                </a:solidFill>
                <a:latin typeface="Arial" panose="020B0604020202020204" pitchFamily="34" charset="0"/>
              </a:rPr>
              <a:t>CATHODE </a:t>
            </a:r>
            <a:endParaRPr lang="en-US" altLang="fr-FR" sz="1400">
              <a:solidFill>
                <a:srgbClr val="0F0AE3"/>
              </a:solidFill>
              <a:latin typeface="Arial" panose="020B0604020202020204" pitchFamily="34" charset="0"/>
            </a:endParaRPr>
          </a:p>
        </p:txBody>
      </p:sp>
      <p:sp>
        <p:nvSpPr>
          <p:cNvPr id="68623" name="Text Box 28">
            <a:extLst>
              <a:ext uri="{FF2B5EF4-FFF2-40B4-BE49-F238E27FC236}">
                <a16:creationId xmlns:a16="http://schemas.microsoft.com/office/drawing/2014/main" id="{B83E6026-F1C3-2BDD-B585-EF55DE96FDA4}"/>
              </a:ext>
            </a:extLst>
          </p:cNvPr>
          <p:cNvSpPr txBox="1">
            <a:spLocks noChangeArrowheads="1"/>
          </p:cNvSpPr>
          <p:nvPr/>
        </p:nvSpPr>
        <p:spPr bwMode="auto">
          <a:xfrm>
            <a:off x="520700" y="3794125"/>
            <a:ext cx="10906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lgn="ctr">
              <a:spcBef>
                <a:spcPct val="0"/>
              </a:spcBef>
              <a:buClrTx/>
              <a:buSzTx/>
              <a:buFontTx/>
              <a:buNone/>
            </a:pPr>
            <a:r>
              <a:rPr lang="en-US" altLang="fr-FR" sz="1400">
                <a:solidFill>
                  <a:srgbClr val="FFFF00"/>
                </a:solidFill>
                <a:latin typeface="Arial" panose="020B0604020202020204" pitchFamily="34" charset="0"/>
              </a:rPr>
              <a:t>ANODE WIRES</a:t>
            </a:r>
          </a:p>
        </p:txBody>
      </p:sp>
      <p:sp>
        <p:nvSpPr>
          <p:cNvPr id="68624" name="Text Box 29">
            <a:extLst>
              <a:ext uri="{FF2B5EF4-FFF2-40B4-BE49-F238E27FC236}">
                <a16:creationId xmlns:a16="http://schemas.microsoft.com/office/drawing/2014/main" id="{972DE4DC-8593-5BD4-7840-CE684825A098}"/>
              </a:ext>
            </a:extLst>
          </p:cNvPr>
          <p:cNvSpPr txBox="1">
            <a:spLocks noChangeArrowheads="1"/>
          </p:cNvSpPr>
          <p:nvPr/>
        </p:nvSpPr>
        <p:spPr bwMode="auto">
          <a:xfrm>
            <a:off x="3492500" y="974725"/>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pPr>
            <a:r>
              <a:rPr lang="en-US" altLang="fr-FR" sz="1400">
                <a:solidFill>
                  <a:schemeClr val="folHlink"/>
                </a:solidFill>
                <a:latin typeface="Arial" panose="020B0604020202020204" pitchFamily="34" charset="0"/>
              </a:rPr>
              <a:t>-V </a:t>
            </a:r>
          </a:p>
        </p:txBody>
      </p:sp>
      <p:sp>
        <p:nvSpPr>
          <p:cNvPr id="68625" name="Text Box 30">
            <a:extLst>
              <a:ext uri="{FF2B5EF4-FFF2-40B4-BE49-F238E27FC236}">
                <a16:creationId xmlns:a16="http://schemas.microsoft.com/office/drawing/2014/main" id="{162F1617-CFD3-DB9F-C8CB-68E132C9EB7C}"/>
              </a:ext>
            </a:extLst>
          </p:cNvPr>
          <p:cNvSpPr txBox="1">
            <a:spLocks noChangeArrowheads="1"/>
          </p:cNvSpPr>
          <p:nvPr/>
        </p:nvSpPr>
        <p:spPr bwMode="auto">
          <a:xfrm>
            <a:off x="2089150" y="4654550"/>
            <a:ext cx="4556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pPr>
            <a:r>
              <a:rPr lang="en-US" altLang="fr-FR" sz="1400">
                <a:solidFill>
                  <a:schemeClr val="folHlink"/>
                </a:solidFill>
                <a:latin typeface="Arial" panose="020B0604020202020204" pitchFamily="34" charset="0"/>
              </a:rPr>
              <a:t>+V </a:t>
            </a:r>
          </a:p>
        </p:txBody>
      </p:sp>
      <p:sp>
        <p:nvSpPr>
          <p:cNvPr id="68626" name="Text Box 31">
            <a:extLst>
              <a:ext uri="{FF2B5EF4-FFF2-40B4-BE49-F238E27FC236}">
                <a16:creationId xmlns:a16="http://schemas.microsoft.com/office/drawing/2014/main" id="{3BD6FDBE-9D9E-9C3E-D9F3-474B3B1EB4C8}"/>
              </a:ext>
            </a:extLst>
          </p:cNvPr>
          <p:cNvSpPr txBox="1">
            <a:spLocks noChangeArrowheads="1"/>
          </p:cNvSpPr>
          <p:nvPr/>
        </p:nvSpPr>
        <p:spPr bwMode="auto">
          <a:xfrm>
            <a:off x="3492500" y="6080125"/>
            <a:ext cx="411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pPr>
            <a:r>
              <a:rPr lang="en-US" altLang="fr-FR" sz="1400">
                <a:solidFill>
                  <a:schemeClr val="folHlink"/>
                </a:solidFill>
                <a:latin typeface="Arial" panose="020B0604020202020204" pitchFamily="34" charset="0"/>
              </a:rPr>
              <a:t>-V </a:t>
            </a:r>
          </a:p>
        </p:txBody>
      </p:sp>
      <p:sp>
        <p:nvSpPr>
          <p:cNvPr id="420896" name="Text Box 32">
            <a:extLst>
              <a:ext uri="{FF2B5EF4-FFF2-40B4-BE49-F238E27FC236}">
                <a16:creationId xmlns:a16="http://schemas.microsoft.com/office/drawing/2014/main" id="{4DE6E995-A44E-4AF5-DF04-E03584870726}"/>
              </a:ext>
            </a:extLst>
          </p:cNvPr>
          <p:cNvSpPr txBox="1">
            <a:spLocks noChangeArrowheads="1"/>
          </p:cNvSpPr>
          <p:nvPr/>
        </p:nvSpPr>
        <p:spPr bwMode="auto">
          <a:xfrm>
            <a:off x="1828800" y="3962400"/>
            <a:ext cx="21621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lgn="ctr">
              <a:spcBef>
                <a:spcPct val="0"/>
              </a:spcBef>
              <a:buClrTx/>
              <a:buSzTx/>
              <a:buFontTx/>
              <a:buNone/>
            </a:pPr>
            <a:r>
              <a:rPr lang="it-IT" altLang="fr-FR" sz="1400">
                <a:solidFill>
                  <a:srgbClr val="FFFF00"/>
                </a:solidFill>
                <a:latin typeface="Arial" panose="020B0604020202020204" pitchFamily="34" charset="0"/>
              </a:rPr>
              <a:t>AVALANCHE MULTIPLICATION</a:t>
            </a:r>
          </a:p>
        </p:txBody>
      </p:sp>
      <p:sp>
        <p:nvSpPr>
          <p:cNvPr id="420897" name="Text Box 33">
            <a:extLst>
              <a:ext uri="{FF2B5EF4-FFF2-40B4-BE49-F238E27FC236}">
                <a16:creationId xmlns:a16="http://schemas.microsoft.com/office/drawing/2014/main" id="{376BE48E-6089-5833-F493-3F5931151B52}"/>
              </a:ext>
            </a:extLst>
          </p:cNvPr>
          <p:cNvSpPr txBox="1">
            <a:spLocks noChangeArrowheads="1"/>
          </p:cNvSpPr>
          <p:nvPr/>
        </p:nvSpPr>
        <p:spPr bwMode="auto">
          <a:xfrm>
            <a:off x="2273300" y="3108325"/>
            <a:ext cx="215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pPr>
            <a:r>
              <a:rPr lang="it-IT" altLang="fr-FR" sz="1400">
                <a:solidFill>
                  <a:srgbClr val="FFFF00"/>
                </a:solidFill>
                <a:latin typeface="Arial" panose="020B0604020202020204" pitchFamily="34" charset="0"/>
              </a:rPr>
              <a:t>CHARGE COLLECTION</a:t>
            </a:r>
          </a:p>
        </p:txBody>
      </p:sp>
      <p:sp>
        <p:nvSpPr>
          <p:cNvPr id="420898" name="Text Box 34">
            <a:extLst>
              <a:ext uri="{FF2B5EF4-FFF2-40B4-BE49-F238E27FC236}">
                <a16:creationId xmlns:a16="http://schemas.microsoft.com/office/drawing/2014/main" id="{F51C38E1-7029-D964-DF69-BCC07548E499}"/>
              </a:ext>
            </a:extLst>
          </p:cNvPr>
          <p:cNvSpPr txBox="1">
            <a:spLocks noChangeArrowheads="1"/>
          </p:cNvSpPr>
          <p:nvPr/>
        </p:nvSpPr>
        <p:spPr bwMode="auto">
          <a:xfrm>
            <a:off x="2654300" y="2193925"/>
            <a:ext cx="13795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pPr>
            <a:r>
              <a:rPr lang="it-IT" altLang="fr-FR" sz="1400">
                <a:solidFill>
                  <a:srgbClr val="FFFF00"/>
                </a:solidFill>
                <a:latin typeface="Arial" panose="020B0604020202020204" pitchFamily="34" charset="0"/>
              </a:rPr>
              <a:t>CONVERSION</a:t>
            </a:r>
          </a:p>
        </p:txBody>
      </p:sp>
      <p:sp>
        <p:nvSpPr>
          <p:cNvPr id="68630" name="Text Box 35">
            <a:extLst>
              <a:ext uri="{FF2B5EF4-FFF2-40B4-BE49-F238E27FC236}">
                <a16:creationId xmlns:a16="http://schemas.microsoft.com/office/drawing/2014/main" id="{A9D97D57-C1B9-DACC-BBB8-65D0AB223108}"/>
              </a:ext>
            </a:extLst>
          </p:cNvPr>
          <p:cNvSpPr txBox="1">
            <a:spLocks noChangeArrowheads="1"/>
          </p:cNvSpPr>
          <p:nvPr/>
        </p:nvSpPr>
        <p:spPr bwMode="auto">
          <a:xfrm>
            <a:off x="368300" y="6384925"/>
            <a:ext cx="11128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pPr>
            <a:r>
              <a:rPr lang="en-US" altLang="fr-FR" sz="1400">
                <a:solidFill>
                  <a:srgbClr val="FFFF00"/>
                </a:solidFill>
                <a:latin typeface="Arial" panose="020B0604020202020204" pitchFamily="34" charset="0"/>
              </a:rPr>
              <a:t>CATHODE </a:t>
            </a:r>
            <a:endParaRPr lang="en-US" altLang="fr-FR" sz="1400">
              <a:solidFill>
                <a:srgbClr val="0F0AE3"/>
              </a:solidFill>
              <a:latin typeface="Arial" panose="020B0604020202020204" pitchFamily="34" charset="0"/>
            </a:endParaRPr>
          </a:p>
        </p:txBody>
      </p:sp>
      <p:sp>
        <p:nvSpPr>
          <p:cNvPr id="68631" name="Text Box 36">
            <a:extLst>
              <a:ext uri="{FF2B5EF4-FFF2-40B4-BE49-F238E27FC236}">
                <a16:creationId xmlns:a16="http://schemas.microsoft.com/office/drawing/2014/main" id="{C6905FFE-3C5A-DA30-70B2-741BAC1FD646}"/>
              </a:ext>
            </a:extLst>
          </p:cNvPr>
          <p:cNvSpPr txBox="1">
            <a:spLocks noChangeArrowheads="1"/>
          </p:cNvSpPr>
          <p:nvPr/>
        </p:nvSpPr>
        <p:spPr bwMode="auto">
          <a:xfrm>
            <a:off x="5661025" y="12874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50000"/>
              </a:spcBef>
              <a:buClrTx/>
              <a:buSzTx/>
              <a:buFontTx/>
              <a:buNone/>
            </a:pPr>
            <a:endParaRPr lang="fr-FR" altLang="fr-FR" sz="2400">
              <a:latin typeface="Arial" panose="020B0604020202020204" pitchFamily="34" charset="0"/>
            </a:endParaRPr>
          </a:p>
        </p:txBody>
      </p:sp>
      <p:sp>
        <p:nvSpPr>
          <p:cNvPr id="68632" name="Rectangle 37">
            <a:extLst>
              <a:ext uri="{FF2B5EF4-FFF2-40B4-BE49-F238E27FC236}">
                <a16:creationId xmlns:a16="http://schemas.microsoft.com/office/drawing/2014/main" id="{5037E156-C9F4-7AB0-D355-D994F97EBF3D}"/>
              </a:ext>
            </a:extLst>
          </p:cNvPr>
          <p:cNvSpPr>
            <a:spLocks noChangeArrowheads="1"/>
          </p:cNvSpPr>
          <p:nvPr/>
        </p:nvSpPr>
        <p:spPr bwMode="auto">
          <a:xfrm>
            <a:off x="4076700" y="533400"/>
            <a:ext cx="58293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en-US" altLang="fr-FR" sz="1600">
                <a:solidFill>
                  <a:schemeClr val="tx2"/>
                </a:solidFill>
                <a:latin typeface="Arial" panose="020B0604020202020204" pitchFamily="34" charset="0"/>
              </a:rPr>
              <a:t>MODERN GASEOUS DETECTORS: </a:t>
            </a:r>
          </a:p>
          <a:p>
            <a:pPr eaLnBrk="1" hangingPunct="1">
              <a:spcBef>
                <a:spcPct val="0"/>
              </a:spcBef>
              <a:buClrTx/>
              <a:buSzTx/>
              <a:buFontTx/>
              <a:buNone/>
            </a:pPr>
            <a:r>
              <a:rPr lang="en-US" altLang="fr-FR" sz="1600">
                <a:solidFill>
                  <a:schemeClr val="tx2"/>
                </a:solidFill>
                <a:latin typeface="Arial" panose="020B0604020202020204" pitchFamily="34" charset="0"/>
              </a:rPr>
              <a:t>POWERFUL TOOLS FOR RADIATION DETECTION </a:t>
            </a:r>
          </a:p>
          <a:p>
            <a:pPr eaLnBrk="1" hangingPunct="1">
              <a:spcBef>
                <a:spcPct val="0"/>
              </a:spcBef>
              <a:buClrTx/>
              <a:buSzTx/>
              <a:buFontTx/>
              <a:buNone/>
            </a:pPr>
            <a:r>
              <a:rPr lang="en-US" altLang="fr-FR" sz="1600">
                <a:solidFill>
                  <a:schemeClr val="tx2"/>
                </a:solidFill>
                <a:latin typeface="Arial" panose="020B0604020202020204" pitchFamily="34" charset="0"/>
              </a:rPr>
              <a:t>AND LOCALIZATION IN PARTICLE PHYSICS,</a:t>
            </a:r>
          </a:p>
          <a:p>
            <a:pPr eaLnBrk="1" hangingPunct="1">
              <a:spcBef>
                <a:spcPct val="0"/>
              </a:spcBef>
              <a:buClrTx/>
              <a:buSzTx/>
              <a:buFontTx/>
              <a:buNone/>
            </a:pPr>
            <a:r>
              <a:rPr lang="en-US" altLang="fr-FR" sz="1600">
                <a:solidFill>
                  <a:schemeClr val="tx2"/>
                </a:solidFill>
                <a:latin typeface="Arial" panose="020B0604020202020204" pitchFamily="34" charset="0"/>
              </a:rPr>
              <a:t> BASED ON THE MULTIWIRE PROPORTIONAL CHAMBER </a:t>
            </a:r>
          </a:p>
          <a:p>
            <a:pPr eaLnBrk="1" hangingPunct="1">
              <a:spcBef>
                <a:spcPct val="0"/>
              </a:spcBef>
              <a:buClrTx/>
              <a:buSzTx/>
              <a:buFontTx/>
              <a:buNone/>
            </a:pPr>
            <a:r>
              <a:rPr lang="en-US" altLang="fr-FR" sz="1600">
                <a:solidFill>
                  <a:schemeClr val="tx2"/>
                </a:solidFill>
                <a:latin typeface="Arial" panose="020B0604020202020204" pitchFamily="34" charset="0"/>
              </a:rPr>
              <a:t>(Georges Charpak, 1967)</a:t>
            </a:r>
            <a:endParaRPr lang="fr-FR" altLang="fr-FR" sz="1600">
              <a:solidFill>
                <a:schemeClr val="tx2"/>
              </a:solidFill>
              <a:latin typeface="Arial" panose="020B0604020202020204" pitchFamily="34" charset="0"/>
            </a:endParaRPr>
          </a:p>
        </p:txBody>
      </p:sp>
      <p:sp>
        <p:nvSpPr>
          <p:cNvPr id="2" name="Espace réservé de la date 1">
            <a:extLst>
              <a:ext uri="{FF2B5EF4-FFF2-40B4-BE49-F238E27FC236}">
                <a16:creationId xmlns:a16="http://schemas.microsoft.com/office/drawing/2014/main" id="{47CF6EFF-D41B-1E54-1F97-0A304E947DE5}"/>
              </a:ext>
            </a:extLst>
          </p:cNvPr>
          <p:cNvSpPr>
            <a:spLocks noGrp="1"/>
          </p:cNvSpPr>
          <p:nvPr>
            <p:ph type="dt" sz="quarter" idx="10"/>
          </p:nvPr>
        </p:nvSpPr>
        <p:spPr/>
        <p:txBody>
          <a:bodyPr/>
          <a:lstStyle/>
          <a:p>
            <a:pPr>
              <a:defRPr/>
            </a:pPr>
            <a:r>
              <a:rPr lang="fr-FR"/>
              <a:t>August 2023</a:t>
            </a:r>
          </a:p>
        </p:txBody>
      </p:sp>
      <p:sp>
        <p:nvSpPr>
          <p:cNvPr id="3" name="Espace réservé du pied de page 2">
            <a:extLst>
              <a:ext uri="{FF2B5EF4-FFF2-40B4-BE49-F238E27FC236}">
                <a16:creationId xmlns:a16="http://schemas.microsoft.com/office/drawing/2014/main" id="{D31E73A4-92A4-4C51-07B8-6A5F31C33A05}"/>
              </a:ext>
            </a:extLst>
          </p:cNvPr>
          <p:cNvSpPr>
            <a:spLocks noGrp="1"/>
          </p:cNvSpPr>
          <p:nvPr>
            <p:ph type="ftr" sz="quarter" idx="11"/>
          </p:nvPr>
        </p:nvSpPr>
        <p:spPr/>
        <p:txBody>
          <a:bodyPr/>
          <a:lstStyle/>
          <a:p>
            <a:pPr>
              <a:defRPr/>
            </a:pPr>
            <a:r>
              <a:rPr lang="fr-FR"/>
              <a:t>TIPP School </a:t>
            </a:r>
          </a:p>
        </p:txBody>
      </p:sp>
    </p:spTree>
    <p:extLst>
      <p:ext uri="{BB962C8B-B14F-4D97-AF65-F5344CB8AC3E}">
        <p14:creationId xmlns:p14="http://schemas.microsoft.com/office/powerpoint/2010/main" val="3409121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20870"/>
                                        </p:tgtEl>
                                        <p:attrNameLst>
                                          <p:attrName>style.visibility</p:attrName>
                                        </p:attrNameLst>
                                      </p:cBhvr>
                                      <p:to>
                                        <p:strVal val="visible"/>
                                      </p:to>
                                    </p:set>
                                    <p:animEffect transition="in" filter="dissolve">
                                      <p:cBhvr>
                                        <p:cTn id="7" dur="500"/>
                                        <p:tgtEl>
                                          <p:spTgt spid="4208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420879"/>
                                        </p:tgtEl>
                                        <p:attrNameLst>
                                          <p:attrName>style.visibility</p:attrName>
                                        </p:attrNameLst>
                                      </p:cBhvr>
                                      <p:to>
                                        <p:strVal val="visible"/>
                                      </p:to>
                                    </p:set>
                                  </p:childTnLst>
                                </p:cTn>
                              </p:par>
                              <p:par>
                                <p:cTn id="17" presetID="3" presetClass="entr" presetSubtype="10" fill="hold" nodeType="withEffect">
                                  <p:stCondLst>
                                    <p:cond delay="0"/>
                                  </p:stCondLst>
                                  <p:childTnLst>
                                    <p:set>
                                      <p:cBhvr>
                                        <p:cTn id="18" dur="1" fill="hold">
                                          <p:stCondLst>
                                            <p:cond delay="0"/>
                                          </p:stCondLst>
                                        </p:cTn>
                                        <p:tgtEl>
                                          <p:spTgt spid="420881"/>
                                        </p:tgtEl>
                                        <p:attrNameLst>
                                          <p:attrName>style.visibility</p:attrName>
                                        </p:attrNameLst>
                                      </p:cBhvr>
                                      <p:to>
                                        <p:strVal val="visible"/>
                                      </p:to>
                                    </p:set>
                                    <p:animEffect transition="in" filter="blinds(horizontal)">
                                      <p:cBhvr>
                                        <p:cTn id="19" dur="500"/>
                                        <p:tgtEl>
                                          <p:spTgt spid="420881"/>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420882"/>
                                        </p:tgtEl>
                                        <p:attrNameLst>
                                          <p:attrName>style.visibility</p:attrName>
                                        </p:attrNameLst>
                                      </p:cBhvr>
                                      <p:to>
                                        <p:strVal val="visible"/>
                                      </p:to>
                                    </p:set>
                                    <p:animEffect transition="in" filter="blinds(horizontal)">
                                      <p:cBhvr>
                                        <p:cTn id="22" dur="500"/>
                                        <p:tgtEl>
                                          <p:spTgt spid="42088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20885"/>
                                        </p:tgtEl>
                                        <p:attrNameLst>
                                          <p:attrName>style.visibility</p:attrName>
                                        </p:attrNameLst>
                                      </p:cBhvr>
                                      <p:to>
                                        <p:strVal val="visible"/>
                                      </p:to>
                                    </p:set>
                                    <p:animEffect transition="in" filter="blinds(horizontal)">
                                      <p:cBhvr>
                                        <p:cTn id="27" dur="500"/>
                                        <p:tgtEl>
                                          <p:spTgt spid="420885"/>
                                        </p:tgtEl>
                                      </p:cBhvr>
                                    </p:animEffect>
                                  </p:childTnLst>
                                </p:cTn>
                              </p:par>
                              <p:par>
                                <p:cTn id="28" presetID="3" presetClass="entr" presetSubtype="10" fill="hold" nodeType="withEffect">
                                  <p:stCondLst>
                                    <p:cond delay="0"/>
                                  </p:stCondLst>
                                  <p:childTnLst>
                                    <p:set>
                                      <p:cBhvr>
                                        <p:cTn id="29" dur="1" fill="hold">
                                          <p:stCondLst>
                                            <p:cond delay="0"/>
                                          </p:stCondLst>
                                        </p:cTn>
                                        <p:tgtEl>
                                          <p:spTgt spid="420883"/>
                                        </p:tgtEl>
                                        <p:attrNameLst>
                                          <p:attrName>style.visibility</p:attrName>
                                        </p:attrNameLst>
                                      </p:cBhvr>
                                      <p:to>
                                        <p:strVal val="visible"/>
                                      </p:to>
                                    </p:set>
                                    <p:animEffect transition="in" filter="blinds(horizontal)">
                                      <p:cBhvr>
                                        <p:cTn id="30" dur="500"/>
                                        <p:tgtEl>
                                          <p:spTgt spid="42088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420884"/>
                                        </p:tgtEl>
                                        <p:attrNameLst>
                                          <p:attrName>style.visibility</p:attrName>
                                        </p:attrNameLst>
                                      </p:cBhvr>
                                      <p:to>
                                        <p:strVal val="visible"/>
                                      </p:to>
                                    </p:set>
                                    <p:animEffect transition="in" filter="blinds(horizontal)">
                                      <p:cBhvr>
                                        <p:cTn id="35" dur="500"/>
                                        <p:tgtEl>
                                          <p:spTgt spid="420884"/>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420886"/>
                                        </p:tgtEl>
                                        <p:attrNameLst>
                                          <p:attrName>style.visibility</p:attrName>
                                        </p:attrNameLst>
                                      </p:cBhvr>
                                      <p:to>
                                        <p:strVal val="visible"/>
                                      </p:to>
                                    </p:set>
                                    <p:animEffect transition="in" filter="blinds(horizontal)">
                                      <p:cBhvr>
                                        <p:cTn id="38" dur="500"/>
                                        <p:tgtEl>
                                          <p:spTgt spid="420886"/>
                                        </p:tgtEl>
                                      </p:cBhvr>
                                    </p:animEffect>
                                  </p:childTnLst>
                                </p:cTn>
                              </p:par>
                              <p:par>
                                <p:cTn id="39" presetID="1" presetClass="entr" presetSubtype="0" fill="hold" grpId="0" nodeType="withEffect">
                                  <p:stCondLst>
                                    <p:cond delay="0"/>
                                  </p:stCondLst>
                                  <p:childTnLst>
                                    <p:set>
                                      <p:cBhvr>
                                        <p:cTn id="40" dur="1" fill="hold">
                                          <p:stCondLst>
                                            <p:cond delay="499"/>
                                          </p:stCondLst>
                                        </p:cTn>
                                        <p:tgtEl>
                                          <p:spTgt spid="420887"/>
                                        </p:tgtEl>
                                        <p:attrNameLst>
                                          <p:attrName>style.visibility</p:attrName>
                                        </p:attrNameLst>
                                      </p:cBhvr>
                                      <p:to>
                                        <p:strVal val="visible"/>
                                      </p:to>
                                    </p:se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499"/>
                                          </p:stCondLst>
                                        </p:cTn>
                                        <p:tgtEl>
                                          <p:spTgt spid="420898"/>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499"/>
                                          </p:stCondLst>
                                        </p:cTn>
                                        <p:tgtEl>
                                          <p:spTgt spid="420897"/>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499"/>
                                          </p:stCondLst>
                                        </p:cTn>
                                        <p:tgtEl>
                                          <p:spTgt spid="4208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882" grpId="0"/>
      <p:bldP spid="420885" grpId="0"/>
      <p:bldP spid="420886" grpId="0"/>
      <p:bldP spid="420887" grpId="0" autoUpdateAnimBg="0"/>
      <p:bldP spid="420896" grpId="0" autoUpdateAnimBg="0"/>
      <p:bldP spid="420897" grpId="0" autoUpdateAnimBg="0"/>
      <p:bldP spid="420898" grpId="0"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numéro de diapositive 3">
            <a:extLst>
              <a:ext uri="{FF2B5EF4-FFF2-40B4-BE49-F238E27FC236}">
                <a16:creationId xmlns:a16="http://schemas.microsoft.com/office/drawing/2014/main" id="{1E9E1BB5-DA56-5929-6F4B-7B3989EBE3E8}"/>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23C27CE1-FB33-CC49-ADD5-91BB1C0A0263}" type="slidenum">
              <a:rPr lang="fr-FR" altLang="fr-FR" sz="1200" smtClean="0">
                <a:latin typeface="Arial" panose="020B0604020202020204" pitchFamily="34" charset="0"/>
              </a:rPr>
              <a:pPr>
                <a:spcBef>
                  <a:spcPct val="0"/>
                </a:spcBef>
                <a:buClrTx/>
                <a:buSzTx/>
                <a:buFontTx/>
                <a:buNone/>
                <a:defRPr/>
              </a:pPr>
              <a:t>112</a:t>
            </a:fld>
            <a:endParaRPr lang="fr-FR" altLang="fr-FR" sz="1200">
              <a:latin typeface="Arial" panose="020B0604020202020204" pitchFamily="34" charset="0"/>
            </a:endParaRPr>
          </a:p>
        </p:txBody>
      </p:sp>
      <p:sp>
        <p:nvSpPr>
          <p:cNvPr id="402434" name="Rectangle 2">
            <a:extLst>
              <a:ext uri="{FF2B5EF4-FFF2-40B4-BE49-F238E27FC236}">
                <a16:creationId xmlns:a16="http://schemas.microsoft.com/office/drawing/2014/main" id="{B884A2AB-FE3E-3575-1CD7-F4383BB2ADCC}"/>
              </a:ext>
            </a:extLst>
          </p:cNvPr>
          <p:cNvSpPr>
            <a:spLocks noChangeArrowheads="1"/>
          </p:cNvSpPr>
          <p:nvPr/>
        </p:nvSpPr>
        <p:spPr bwMode="auto">
          <a:xfrm>
            <a:off x="722313" y="381000"/>
            <a:ext cx="8612187" cy="217488"/>
          </a:xfrm>
          <a:prstGeom prst="rect">
            <a:avLst/>
          </a:prstGeom>
          <a:noFill/>
          <a:ln>
            <a:noFill/>
          </a:ln>
        </p:spPr>
        <p:txBody>
          <a:bodyPr anchor="ctr"/>
          <a:lstStyle/>
          <a:p>
            <a:pPr algn="ctr" eaLnBrk="1" hangingPunct="1">
              <a:defRPr/>
            </a:pPr>
            <a:r>
              <a:rPr lang="en-US" sz="2000">
                <a:solidFill>
                  <a:srgbClr val="FFFF00"/>
                </a:solidFill>
                <a:effectLst>
                  <a:outerShdw blurRad="38100" dist="38100" dir="2700000" algn="tl">
                    <a:srgbClr val="000000"/>
                  </a:outerShdw>
                </a:effectLst>
                <a:latin typeface="Comic Sans MS" pitchFamily="1" charset="0"/>
                <a:ea typeface="ＭＳ Ｐゴシック" pitchFamily="1" charset="-128"/>
                <a:cs typeface="ＭＳ Ｐゴシック" pitchFamily="1" charset="-128"/>
              </a:rPr>
              <a:t>TWO-DIMENSIONAL LOCALIZATION</a:t>
            </a:r>
            <a:r>
              <a:rPr lang="en-US" sz="3200">
                <a:solidFill>
                  <a:srgbClr val="FFFF00"/>
                </a:solidFill>
                <a:effectLst>
                  <a:outerShdw blurRad="38100" dist="38100" dir="2700000" algn="tl">
                    <a:srgbClr val="000000"/>
                  </a:outerShdw>
                </a:effectLst>
                <a:latin typeface="Comic Sans MS" pitchFamily="1" charset="0"/>
                <a:ea typeface="ＭＳ Ｐゴシック" pitchFamily="1" charset="-128"/>
                <a:cs typeface="ＭＳ Ｐゴシック" pitchFamily="1" charset="-128"/>
              </a:rPr>
              <a:t> </a:t>
            </a:r>
          </a:p>
        </p:txBody>
      </p:sp>
      <p:sp>
        <p:nvSpPr>
          <p:cNvPr id="70659" name="Text Box 3">
            <a:extLst>
              <a:ext uri="{FF2B5EF4-FFF2-40B4-BE49-F238E27FC236}">
                <a16:creationId xmlns:a16="http://schemas.microsoft.com/office/drawing/2014/main" id="{1C76F9FB-89A2-62F0-A300-B5376D68C583}"/>
              </a:ext>
            </a:extLst>
          </p:cNvPr>
          <p:cNvSpPr txBox="1">
            <a:spLocks noChangeArrowheads="1"/>
          </p:cNvSpPr>
          <p:nvPr/>
        </p:nvSpPr>
        <p:spPr bwMode="auto">
          <a:xfrm>
            <a:off x="495300" y="762000"/>
            <a:ext cx="9410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pPr>
            <a:r>
              <a:rPr lang="it-IT" altLang="fr-FR" sz="2000">
                <a:solidFill>
                  <a:schemeClr val="tx2"/>
                </a:solidFill>
                <a:latin typeface="Arial" panose="020B0604020202020204" pitchFamily="34" charset="0"/>
              </a:rPr>
              <a:t>TWO-DIMENSIONAL LOCALIZATION FROM SIGNALS INDUCED ON CATHODE PLANES (Charpak &amp; Fabio Sauli, ~1973)</a:t>
            </a:r>
            <a:endParaRPr lang="it-IT" altLang="fr-FR" sz="1600">
              <a:solidFill>
                <a:srgbClr val="203CFF"/>
              </a:solidFill>
              <a:latin typeface="Arial" panose="020B0604020202020204" pitchFamily="34" charset="0"/>
            </a:endParaRPr>
          </a:p>
        </p:txBody>
      </p:sp>
      <p:pic>
        <p:nvPicPr>
          <p:cNvPr id="70660" name="Picture 4">
            <a:extLst>
              <a:ext uri="{FF2B5EF4-FFF2-40B4-BE49-F238E27FC236}">
                <a16:creationId xmlns:a16="http://schemas.microsoft.com/office/drawing/2014/main" id="{A8A5141A-66CC-D431-F1B5-F7DAA540D8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3200" y="1898650"/>
            <a:ext cx="4284663"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5">
            <a:extLst>
              <a:ext uri="{FF2B5EF4-FFF2-40B4-BE49-F238E27FC236}">
                <a16:creationId xmlns:a16="http://schemas.microsoft.com/office/drawing/2014/main" id="{AC371A20-3596-03F7-DEC2-CD28E6ABD6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6575" y="1631950"/>
            <a:ext cx="270192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Text Box 6">
            <a:extLst>
              <a:ext uri="{FF2B5EF4-FFF2-40B4-BE49-F238E27FC236}">
                <a16:creationId xmlns:a16="http://schemas.microsoft.com/office/drawing/2014/main" id="{C15159CB-4B62-7C65-80CC-ECE572D742BC}"/>
              </a:ext>
            </a:extLst>
          </p:cNvPr>
          <p:cNvSpPr txBox="1">
            <a:spLocks noChangeArrowheads="1"/>
          </p:cNvSpPr>
          <p:nvPr/>
        </p:nvSpPr>
        <p:spPr bwMode="auto">
          <a:xfrm>
            <a:off x="660400" y="2968625"/>
            <a:ext cx="1754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pPr>
            <a:r>
              <a:rPr lang="en-US" altLang="fr-FR" sz="1400">
                <a:solidFill>
                  <a:schemeClr val="folHlink"/>
                </a:solidFill>
                <a:latin typeface="Arial" panose="020B0604020202020204" pitchFamily="34" charset="0"/>
              </a:rPr>
              <a:t>CATHODE</a:t>
            </a:r>
            <a:r>
              <a:rPr lang="en-US" altLang="fr-FR" sz="1400">
                <a:solidFill>
                  <a:srgbClr val="FF230B"/>
                </a:solidFill>
                <a:latin typeface="Arial" panose="020B0604020202020204" pitchFamily="34" charset="0"/>
              </a:rPr>
              <a:t> STRIPS</a:t>
            </a:r>
          </a:p>
        </p:txBody>
      </p:sp>
      <p:sp>
        <p:nvSpPr>
          <p:cNvPr id="70663" name="Text Box 7">
            <a:extLst>
              <a:ext uri="{FF2B5EF4-FFF2-40B4-BE49-F238E27FC236}">
                <a16:creationId xmlns:a16="http://schemas.microsoft.com/office/drawing/2014/main" id="{F7BE524D-5588-77A5-FD85-452F7773D511}"/>
              </a:ext>
            </a:extLst>
          </p:cNvPr>
          <p:cNvSpPr txBox="1">
            <a:spLocks noChangeArrowheads="1"/>
          </p:cNvSpPr>
          <p:nvPr/>
        </p:nvSpPr>
        <p:spPr bwMode="auto">
          <a:xfrm>
            <a:off x="577850" y="3505200"/>
            <a:ext cx="1508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pPr>
            <a:r>
              <a:rPr lang="en-US" altLang="fr-FR" sz="1400">
                <a:solidFill>
                  <a:srgbClr val="FF9900"/>
                </a:solidFill>
                <a:latin typeface="Arial" panose="020B0604020202020204" pitchFamily="34" charset="0"/>
              </a:rPr>
              <a:t>ANODE WIRES</a:t>
            </a:r>
            <a:r>
              <a:rPr lang="en-US" altLang="fr-FR" sz="1400">
                <a:solidFill>
                  <a:srgbClr val="0F0AE3"/>
                </a:solidFill>
                <a:latin typeface="Arial" panose="020B0604020202020204" pitchFamily="34" charset="0"/>
              </a:rPr>
              <a:t> </a:t>
            </a:r>
          </a:p>
        </p:txBody>
      </p:sp>
      <p:sp>
        <p:nvSpPr>
          <p:cNvPr id="70664" name="AutoShape 8">
            <a:extLst>
              <a:ext uri="{FF2B5EF4-FFF2-40B4-BE49-F238E27FC236}">
                <a16:creationId xmlns:a16="http://schemas.microsoft.com/office/drawing/2014/main" id="{293D9469-4FAF-DB40-6796-8B9E7B898A20}"/>
              </a:ext>
            </a:extLst>
          </p:cNvPr>
          <p:cNvSpPr>
            <a:spLocks noChangeArrowheads="1"/>
          </p:cNvSpPr>
          <p:nvPr/>
        </p:nvSpPr>
        <p:spPr bwMode="auto">
          <a:xfrm>
            <a:off x="1774825" y="2847975"/>
            <a:ext cx="609600" cy="187325"/>
          </a:xfrm>
          <a:custGeom>
            <a:avLst/>
            <a:gdLst>
              <a:gd name="T0" fmla="*/ 2147483646 w 21600"/>
              <a:gd name="T1" fmla="*/ -5863 h 21600"/>
              <a:gd name="T2" fmla="*/ 1712257039 w 21600"/>
              <a:gd name="T3" fmla="*/ 61087498 h 21600"/>
              <a:gd name="T4" fmla="*/ 2147483646 w 21600"/>
              <a:gd name="T5" fmla="*/ 30541112 h 21600"/>
              <a:gd name="T6" fmla="*/ 2147483646 w 21600"/>
              <a:gd name="T7" fmla="*/ 61093360 h 21600"/>
              <a:gd name="T8" fmla="*/ 2147483646 w 21600"/>
              <a:gd name="T9" fmla="*/ 91639737 h 21600"/>
              <a:gd name="T10" fmla="*/ 2147483646 w 21600"/>
              <a:gd name="T11" fmla="*/ 6109336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gradFill rotWithShape="0">
            <a:gsLst>
              <a:gs pos="0">
                <a:srgbClr val="FFBCA7"/>
              </a:gs>
              <a:gs pos="100000">
                <a:srgbClr val="FF230B"/>
              </a:gs>
            </a:gsLst>
            <a:lin ang="0" scaled="1"/>
          </a:gradFill>
          <a:ln w="9525">
            <a:solidFill>
              <a:schemeClr val="tx1"/>
            </a:solidFill>
            <a:miter lim="800000"/>
            <a:headEnd/>
            <a:tailEnd/>
          </a:ln>
        </p:spPr>
        <p:txBody>
          <a:bodyPr wrap="none" anchor="ctr"/>
          <a:lstStyle/>
          <a:p>
            <a:endParaRPr lang="en-US"/>
          </a:p>
        </p:txBody>
      </p:sp>
      <p:sp>
        <p:nvSpPr>
          <p:cNvPr id="70665" name="AutoShape 9">
            <a:extLst>
              <a:ext uri="{FF2B5EF4-FFF2-40B4-BE49-F238E27FC236}">
                <a16:creationId xmlns:a16="http://schemas.microsoft.com/office/drawing/2014/main" id="{971BDE53-5FDA-7D9C-9AB6-FC3ED943D735}"/>
              </a:ext>
            </a:extLst>
          </p:cNvPr>
          <p:cNvSpPr>
            <a:spLocks noChangeArrowheads="1"/>
          </p:cNvSpPr>
          <p:nvPr/>
        </p:nvSpPr>
        <p:spPr bwMode="auto">
          <a:xfrm flipV="1">
            <a:off x="2128838" y="4297363"/>
            <a:ext cx="711200" cy="187325"/>
          </a:xfrm>
          <a:custGeom>
            <a:avLst/>
            <a:gdLst>
              <a:gd name="T0" fmla="*/ 2147483646 w 21600"/>
              <a:gd name="T1" fmla="*/ 10086003 h 21600"/>
              <a:gd name="T2" fmla="*/ 2147483646 w 21600"/>
              <a:gd name="T3" fmla="*/ 18978407 h 21600"/>
              <a:gd name="T4" fmla="*/ 2147483646 w 21600"/>
              <a:gd name="T5" fmla="*/ 35586451 h 21600"/>
              <a:gd name="T6" fmla="*/ 2147483646 w 21600"/>
              <a:gd name="T7" fmla="*/ 61093360 h 21600"/>
              <a:gd name="T8" fmla="*/ 2147483646 w 21600"/>
              <a:gd name="T9" fmla="*/ 91639737 h 21600"/>
              <a:gd name="T10" fmla="*/ 2147483646 w 21600"/>
              <a:gd name="T11" fmla="*/ 6109336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068" y="5399"/>
                  <a:pt x="9344" y="5548"/>
                  <a:pt x="8672" y="5836"/>
                </a:cubicBezTo>
                <a:lnTo>
                  <a:pt x="6545" y="873"/>
                </a:lnTo>
                <a:cubicBezTo>
                  <a:pt x="7889" y="297"/>
                  <a:pt x="9337"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gradFill rotWithShape="0">
            <a:gsLst>
              <a:gs pos="0">
                <a:srgbClr val="FFBCA7"/>
              </a:gs>
              <a:gs pos="100000">
                <a:srgbClr val="FF230B"/>
              </a:gs>
            </a:gsLst>
            <a:lin ang="0" scaled="1"/>
          </a:gradFill>
          <a:ln w="9525">
            <a:solidFill>
              <a:schemeClr val="tx1"/>
            </a:solidFill>
            <a:miter lim="800000"/>
            <a:headEnd/>
            <a:tailEnd/>
          </a:ln>
        </p:spPr>
        <p:txBody>
          <a:bodyPr wrap="none" anchor="ctr"/>
          <a:lstStyle/>
          <a:p>
            <a:endParaRPr lang="en-US"/>
          </a:p>
        </p:txBody>
      </p:sp>
      <p:sp>
        <p:nvSpPr>
          <p:cNvPr id="70666" name="AutoShape 10">
            <a:extLst>
              <a:ext uri="{FF2B5EF4-FFF2-40B4-BE49-F238E27FC236}">
                <a16:creationId xmlns:a16="http://schemas.microsoft.com/office/drawing/2014/main" id="{51D66339-A7A4-A1E1-EE68-03758420DAF8}"/>
              </a:ext>
            </a:extLst>
          </p:cNvPr>
          <p:cNvSpPr>
            <a:spLocks noChangeArrowheads="1"/>
          </p:cNvSpPr>
          <p:nvPr/>
        </p:nvSpPr>
        <p:spPr bwMode="auto">
          <a:xfrm>
            <a:off x="1319213" y="3783013"/>
            <a:ext cx="508000" cy="141287"/>
          </a:xfrm>
          <a:prstGeom prst="notchedRightArrow">
            <a:avLst>
              <a:gd name="adj1" fmla="val 50000"/>
              <a:gd name="adj2" fmla="val 89888"/>
            </a:avLst>
          </a:prstGeom>
          <a:gradFill rotWithShape="0">
            <a:gsLst>
              <a:gs pos="0">
                <a:schemeClr val="accent1"/>
              </a:gs>
              <a:gs pos="100000">
                <a:srgbClr val="0F0AE3"/>
              </a:gs>
            </a:gsLst>
            <a:lin ang="0" scaled="1"/>
          </a:gradFill>
          <a:ln w="9525">
            <a:solidFill>
              <a:schemeClr val="tx1"/>
            </a:solidFill>
            <a:miter lim="800000"/>
            <a:headEnd/>
            <a:tailEnd/>
          </a:ln>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70667" name="Text Box 11">
            <a:extLst>
              <a:ext uri="{FF2B5EF4-FFF2-40B4-BE49-F238E27FC236}">
                <a16:creationId xmlns:a16="http://schemas.microsoft.com/office/drawing/2014/main" id="{4025F391-F75F-47E2-D2DF-D8CA146CAD7C}"/>
              </a:ext>
            </a:extLst>
          </p:cNvPr>
          <p:cNvSpPr txBox="1">
            <a:spLocks noChangeArrowheads="1"/>
          </p:cNvSpPr>
          <p:nvPr/>
        </p:nvSpPr>
        <p:spPr bwMode="auto">
          <a:xfrm>
            <a:off x="762000" y="4495800"/>
            <a:ext cx="1754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pPr>
            <a:r>
              <a:rPr lang="en-US" altLang="fr-FR" sz="1400">
                <a:solidFill>
                  <a:schemeClr val="folHlink"/>
                </a:solidFill>
                <a:latin typeface="Arial" panose="020B0604020202020204" pitchFamily="34" charset="0"/>
              </a:rPr>
              <a:t>CATHODE STRIPS</a:t>
            </a:r>
            <a:endParaRPr lang="en-US" altLang="fr-FR" sz="1400">
              <a:solidFill>
                <a:srgbClr val="FF230B"/>
              </a:solidFill>
              <a:latin typeface="Arial" panose="020B0604020202020204" pitchFamily="34" charset="0"/>
            </a:endParaRPr>
          </a:p>
        </p:txBody>
      </p:sp>
      <p:pic>
        <p:nvPicPr>
          <p:cNvPr id="402444" name="Picture 12">
            <a:extLst>
              <a:ext uri="{FF2B5EF4-FFF2-40B4-BE49-F238E27FC236}">
                <a16:creationId xmlns:a16="http://schemas.microsoft.com/office/drawing/2014/main" id="{D63B353E-B44A-B6A8-4BCA-80BB165DE0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73800" y="2514600"/>
            <a:ext cx="31305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2445" name="Text Box 13">
            <a:extLst>
              <a:ext uri="{FF2B5EF4-FFF2-40B4-BE49-F238E27FC236}">
                <a16:creationId xmlns:a16="http://schemas.microsoft.com/office/drawing/2014/main" id="{47A55F1C-D2F5-AF5C-0B82-4B7D49C30308}"/>
              </a:ext>
            </a:extLst>
          </p:cNvPr>
          <p:cNvSpPr txBox="1">
            <a:spLocks noChangeArrowheads="1"/>
          </p:cNvSpPr>
          <p:nvPr/>
        </p:nvSpPr>
        <p:spPr bwMode="auto">
          <a:xfrm>
            <a:off x="2438400" y="5410200"/>
            <a:ext cx="371475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pPr>
            <a:r>
              <a:rPr lang="en-US" altLang="fr-FR" sz="1400">
                <a:solidFill>
                  <a:schemeClr val="tx2"/>
                </a:solidFill>
                <a:latin typeface="Arial" panose="020B0604020202020204" pitchFamily="34" charset="0"/>
              </a:rPr>
              <a:t>LOW-DOSE DIGITAL RADIOGRAPHY WITH MWPC: </a:t>
            </a:r>
          </a:p>
          <a:p>
            <a:pPr>
              <a:spcBef>
                <a:spcPct val="0"/>
              </a:spcBef>
              <a:buClrTx/>
              <a:buSzTx/>
              <a:buFontTx/>
              <a:buNone/>
            </a:pPr>
            <a:r>
              <a:rPr lang="en-US" altLang="fr-FR" sz="1400">
                <a:solidFill>
                  <a:schemeClr val="tx2"/>
                </a:solidFill>
                <a:latin typeface="Arial" panose="020B0604020202020204" pitchFamily="34" charset="0"/>
              </a:rPr>
              <a:t>CHARPAK’S HAND (2002): </a:t>
            </a:r>
          </a:p>
        </p:txBody>
      </p:sp>
      <p:sp>
        <p:nvSpPr>
          <p:cNvPr id="2" name="Espace réservé de la date 1">
            <a:extLst>
              <a:ext uri="{FF2B5EF4-FFF2-40B4-BE49-F238E27FC236}">
                <a16:creationId xmlns:a16="http://schemas.microsoft.com/office/drawing/2014/main" id="{CFCF2BF4-CCA1-7B9D-A2C6-FE6803FC2E6A}"/>
              </a:ext>
            </a:extLst>
          </p:cNvPr>
          <p:cNvSpPr>
            <a:spLocks noGrp="1"/>
          </p:cNvSpPr>
          <p:nvPr>
            <p:ph type="dt" sz="quarter" idx="10"/>
          </p:nvPr>
        </p:nvSpPr>
        <p:spPr/>
        <p:txBody>
          <a:bodyPr/>
          <a:lstStyle/>
          <a:p>
            <a:pPr>
              <a:defRPr/>
            </a:pPr>
            <a:r>
              <a:rPr lang="fr-FR"/>
              <a:t>August 2023</a:t>
            </a:r>
          </a:p>
        </p:txBody>
      </p:sp>
      <p:sp>
        <p:nvSpPr>
          <p:cNvPr id="3" name="Espace réservé du pied de page 2">
            <a:extLst>
              <a:ext uri="{FF2B5EF4-FFF2-40B4-BE49-F238E27FC236}">
                <a16:creationId xmlns:a16="http://schemas.microsoft.com/office/drawing/2014/main" id="{5D1D5065-1C0D-B74F-6FF5-248571D0824A}"/>
              </a:ext>
            </a:extLst>
          </p:cNvPr>
          <p:cNvSpPr>
            <a:spLocks noGrp="1"/>
          </p:cNvSpPr>
          <p:nvPr>
            <p:ph type="ftr" sz="quarter" idx="11"/>
          </p:nvPr>
        </p:nvSpPr>
        <p:spPr/>
        <p:txBody>
          <a:bodyPr/>
          <a:lstStyle/>
          <a:p>
            <a:pPr>
              <a:defRPr/>
            </a:pPr>
            <a:r>
              <a:rPr lang="fr-FR"/>
              <a:t>TIPP School </a:t>
            </a:r>
          </a:p>
        </p:txBody>
      </p:sp>
    </p:spTree>
    <p:extLst>
      <p:ext uri="{BB962C8B-B14F-4D97-AF65-F5344CB8AC3E}">
        <p14:creationId xmlns:p14="http://schemas.microsoft.com/office/powerpoint/2010/main" val="35704361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2445"/>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0"/>
                                  </p:stCondLst>
                                  <p:childTnLst>
                                    <p:set>
                                      <p:cBhvr>
                                        <p:cTn id="9" dur="1" fill="hold">
                                          <p:stCondLst>
                                            <p:cond delay="0"/>
                                          </p:stCondLst>
                                        </p:cTn>
                                        <p:tgtEl>
                                          <p:spTgt spid="402444"/>
                                        </p:tgtEl>
                                        <p:attrNameLst>
                                          <p:attrName>style.visibility</p:attrName>
                                        </p:attrNameLst>
                                      </p:cBhvr>
                                      <p:to>
                                        <p:strVal val="visible"/>
                                      </p:to>
                                    </p:set>
                                    <p:animEffect transition="in" filter="dissolve">
                                      <p:cBhvr>
                                        <p:cTn id="10" dur="500"/>
                                        <p:tgtEl>
                                          <p:spTgt spid="402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45"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numéro de diapositive 3">
            <a:extLst>
              <a:ext uri="{FF2B5EF4-FFF2-40B4-BE49-F238E27FC236}">
                <a16:creationId xmlns:a16="http://schemas.microsoft.com/office/drawing/2014/main" id="{32A1B910-F789-1DBC-AC2F-498C4C9DD26E}"/>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64F4376C-E33F-AF4D-9A86-B9908C0EA981}" type="slidenum">
              <a:rPr lang="fr-FR" altLang="fr-FR" sz="1200" smtClean="0">
                <a:latin typeface="Arial" panose="020B0604020202020204" pitchFamily="34" charset="0"/>
              </a:rPr>
              <a:pPr>
                <a:spcBef>
                  <a:spcPct val="0"/>
                </a:spcBef>
                <a:buClrTx/>
                <a:buSzTx/>
                <a:buFontTx/>
                <a:buNone/>
                <a:defRPr/>
              </a:pPr>
              <a:t>113</a:t>
            </a:fld>
            <a:endParaRPr lang="fr-FR" altLang="fr-FR" sz="1200">
              <a:latin typeface="Arial" panose="020B0604020202020204" pitchFamily="34" charset="0"/>
            </a:endParaRPr>
          </a:p>
        </p:txBody>
      </p:sp>
      <p:sp>
        <p:nvSpPr>
          <p:cNvPr id="453635" name="Text Box 3">
            <a:extLst>
              <a:ext uri="{FF2B5EF4-FFF2-40B4-BE49-F238E27FC236}">
                <a16:creationId xmlns:a16="http://schemas.microsoft.com/office/drawing/2014/main" id="{D18D3F11-2068-A012-C912-AC9148FA018B}"/>
              </a:ext>
            </a:extLst>
          </p:cNvPr>
          <p:cNvSpPr txBox="1">
            <a:spLocks noChangeArrowheads="1"/>
          </p:cNvSpPr>
          <p:nvPr/>
        </p:nvSpPr>
        <p:spPr bwMode="auto">
          <a:xfrm>
            <a:off x="4953000" y="609600"/>
            <a:ext cx="4540250" cy="792163"/>
          </a:xfrm>
          <a:prstGeom prst="rect">
            <a:avLst/>
          </a:prstGeom>
          <a:noFill/>
          <a:ln>
            <a:noFill/>
          </a:ln>
          <a:effectLst/>
        </p:spPr>
        <p:txBody>
          <a:bodyPr>
            <a:spAutoFit/>
          </a:bodyP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37931725" indent="-37474525" eaLnBrk="0" hangingPunct="0">
              <a:defRPr sz="2400" i="1" u="sng">
                <a:solidFill>
                  <a:schemeClr val="tx1"/>
                </a:solidFill>
                <a:latin typeface="Comic Sans MS" panose="030F0902030302020204" pitchFamily="66" charset="0"/>
                <a:ea typeface="ＭＳ Ｐゴシック" panose="020B0600070205080204" pitchFamily="34" charset="-128"/>
              </a:defRPr>
            </a:lvl2pPr>
            <a:lvl3pPr eaLnBrk="0" hangingPunct="0">
              <a:defRPr sz="2400" i="1" u="sng">
                <a:solidFill>
                  <a:schemeClr val="tx1"/>
                </a:solidFill>
                <a:latin typeface="Comic Sans MS" panose="030F0902030302020204" pitchFamily="66" charset="0"/>
                <a:ea typeface="ＭＳ Ｐゴシック" panose="020B0600070205080204" pitchFamily="34" charset="-128"/>
              </a:defRPr>
            </a:lvl3pPr>
            <a:lvl4pPr eaLnBrk="0" hangingPunct="0">
              <a:defRPr sz="2400" i="1" u="sng">
                <a:solidFill>
                  <a:schemeClr val="tx1"/>
                </a:solidFill>
                <a:latin typeface="Comic Sans MS" panose="030F0902030302020204" pitchFamily="66" charset="0"/>
                <a:ea typeface="ＭＳ Ｐゴシック" panose="020B0600070205080204" pitchFamily="34" charset="-128"/>
              </a:defRPr>
            </a:lvl4pPr>
            <a:lvl5pPr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4572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9144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1371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18288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algn="ctr">
              <a:defRPr/>
            </a:pPr>
            <a:r>
              <a:rPr lang="en-US" altLang="fr-FR">
                <a:solidFill>
                  <a:srgbClr val="66FFFF"/>
                </a:solidFill>
                <a:effectLst>
                  <a:outerShdw blurRad="38100" dist="38100" dir="2700000" algn="tl">
                    <a:srgbClr val="000000"/>
                  </a:outerShdw>
                </a:effectLst>
              </a:rPr>
              <a:t>GEM for 2D Imaging:</a:t>
            </a:r>
            <a:endParaRPr lang="en-US" altLang="fr-FR">
              <a:solidFill>
                <a:srgbClr val="FF0000"/>
              </a:solidFill>
              <a:effectLst>
                <a:outerShdw blurRad="38100" dist="38100" dir="2700000" algn="tl">
                  <a:srgbClr val="000000"/>
                </a:outerShdw>
              </a:effectLst>
            </a:endParaRPr>
          </a:p>
          <a:p>
            <a:pPr algn="ctr">
              <a:defRPr/>
            </a:pPr>
            <a:r>
              <a:rPr lang="en-US" altLang="fr-FR" sz="1400">
                <a:effectLst>
                  <a:outerShdw blurRad="38100" dist="38100" dir="2700000" algn="tl">
                    <a:srgbClr val="000000"/>
                  </a:outerShdw>
                </a:effectLst>
              </a:rPr>
              <a:t>Using the lower GEM signal, the readout can be self-triggered with energy discrimination:</a:t>
            </a:r>
            <a:endParaRPr lang="en-US" altLang="fr-FR" sz="1400">
              <a:solidFill>
                <a:srgbClr val="3019FF"/>
              </a:solidFill>
              <a:effectLst>
                <a:outerShdw blurRad="38100" dist="38100" dir="2700000" algn="tl">
                  <a:srgbClr val="000000"/>
                </a:outerShdw>
              </a:effectLst>
            </a:endParaRPr>
          </a:p>
        </p:txBody>
      </p:sp>
      <p:sp>
        <p:nvSpPr>
          <p:cNvPr id="453636" name="Text Box 4">
            <a:extLst>
              <a:ext uri="{FF2B5EF4-FFF2-40B4-BE49-F238E27FC236}">
                <a16:creationId xmlns:a16="http://schemas.microsoft.com/office/drawing/2014/main" id="{A25737A8-791F-007B-DA89-3AC0DF69CCEA}"/>
              </a:ext>
            </a:extLst>
          </p:cNvPr>
          <p:cNvSpPr txBox="1">
            <a:spLocks noChangeArrowheads="1"/>
          </p:cNvSpPr>
          <p:nvPr/>
        </p:nvSpPr>
        <p:spPr bwMode="auto">
          <a:xfrm>
            <a:off x="152400" y="5715000"/>
            <a:ext cx="4540250" cy="822325"/>
          </a:xfrm>
          <a:prstGeom prst="rect">
            <a:avLst/>
          </a:prstGeom>
          <a:noFill/>
          <a:ln>
            <a:noFill/>
          </a:ln>
          <a:effectLst/>
        </p:spPr>
        <p:txBody>
          <a:bodyPr>
            <a:spAutoFit/>
          </a:bodyP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37931725" indent="-37474525" eaLnBrk="0" hangingPunct="0">
              <a:defRPr sz="2400" i="1" u="sng">
                <a:solidFill>
                  <a:schemeClr val="tx1"/>
                </a:solidFill>
                <a:latin typeface="Comic Sans MS" panose="030F0902030302020204" pitchFamily="66" charset="0"/>
                <a:ea typeface="ＭＳ Ｐゴシック" panose="020B0600070205080204" pitchFamily="34" charset="-128"/>
              </a:defRPr>
            </a:lvl2pPr>
            <a:lvl3pPr eaLnBrk="0" hangingPunct="0">
              <a:defRPr sz="2400" i="1" u="sng">
                <a:solidFill>
                  <a:schemeClr val="tx1"/>
                </a:solidFill>
                <a:latin typeface="Comic Sans MS" panose="030F0902030302020204" pitchFamily="66" charset="0"/>
                <a:ea typeface="ＭＳ Ｐゴシック" panose="020B0600070205080204" pitchFamily="34" charset="-128"/>
              </a:defRPr>
            </a:lvl3pPr>
            <a:lvl4pPr eaLnBrk="0" hangingPunct="0">
              <a:defRPr sz="2400" i="1" u="sng">
                <a:solidFill>
                  <a:schemeClr val="tx1"/>
                </a:solidFill>
                <a:latin typeface="Comic Sans MS" panose="030F0902030302020204" pitchFamily="66" charset="0"/>
                <a:ea typeface="ＭＳ Ｐゴシック" panose="020B0600070205080204" pitchFamily="34" charset="-128"/>
              </a:defRPr>
            </a:lvl4pPr>
            <a:lvl5pPr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4572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9144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1371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18288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algn="ctr" eaLnBrk="1" hangingPunct="1">
              <a:defRPr/>
            </a:pPr>
            <a:r>
              <a:rPr lang="en-US" altLang="fr-FR" sz="1200">
                <a:solidFill>
                  <a:schemeClr val="tx2"/>
                </a:solidFill>
              </a:rPr>
              <a:t>A. Bressan et al, Nucl. Instr. and Meth. A 425(1999)254</a:t>
            </a:r>
          </a:p>
          <a:p>
            <a:pPr>
              <a:defRPr/>
            </a:pPr>
            <a:r>
              <a:rPr lang="en-US" altLang="fr-FR" sz="1200">
                <a:solidFill>
                  <a:schemeClr val="tx2"/>
                </a:solidFill>
              </a:rPr>
              <a:t>F. Sauli, Nucl. Instr. and Meth.A 461(2001)47</a:t>
            </a:r>
          </a:p>
          <a:p>
            <a:pPr>
              <a:defRPr/>
            </a:pPr>
            <a:r>
              <a:rPr lang="en-US" altLang="fr-FR" sz="1200">
                <a:solidFill>
                  <a:schemeClr val="tx2"/>
                </a:solidFill>
              </a:rPr>
              <a:t>G. Charpak, Eur. Phys. J. C 34, 77-83 (2004)</a:t>
            </a:r>
          </a:p>
          <a:p>
            <a:pPr>
              <a:defRPr/>
            </a:pPr>
            <a:r>
              <a:rPr lang="en-US" altLang="fr-FR" sz="1200">
                <a:solidFill>
                  <a:schemeClr val="tx2"/>
                </a:solidFill>
              </a:rPr>
              <a:t>F. Sauli, http://www.cern.ch/GDD</a:t>
            </a:r>
            <a:endParaRPr lang="en-US" altLang="fr-FR" sz="1200">
              <a:solidFill>
                <a:srgbClr val="663300"/>
              </a:solidFill>
              <a:effectLst>
                <a:outerShdw blurRad="38100" dist="38100" dir="2700000" algn="tl">
                  <a:srgbClr val="000000"/>
                </a:outerShdw>
              </a:effectLst>
            </a:endParaRPr>
          </a:p>
        </p:txBody>
      </p:sp>
      <p:pic>
        <p:nvPicPr>
          <p:cNvPr id="73732" name="Picture 5">
            <a:extLst>
              <a:ext uri="{FF2B5EF4-FFF2-40B4-BE49-F238E27FC236}">
                <a16:creationId xmlns:a16="http://schemas.microsoft.com/office/drawing/2014/main" id="{56E745CD-CE6B-9D41-72D4-8728E7D7A4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8500" y="1509713"/>
            <a:ext cx="2806700" cy="184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6" descr="mamant">
            <a:extLst>
              <a:ext uri="{FF2B5EF4-FFF2-40B4-BE49-F238E27FC236}">
                <a16:creationId xmlns:a16="http://schemas.microsoft.com/office/drawing/2014/main" id="{B7ACEAAE-B60B-F959-E485-FF59FE7ABC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5550" y="3421063"/>
            <a:ext cx="4540250" cy="27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3639" name="Text Box 7">
            <a:extLst>
              <a:ext uri="{FF2B5EF4-FFF2-40B4-BE49-F238E27FC236}">
                <a16:creationId xmlns:a16="http://schemas.microsoft.com/office/drawing/2014/main" id="{54F2A783-A489-42B3-4E01-4435FC159346}"/>
              </a:ext>
            </a:extLst>
          </p:cNvPr>
          <p:cNvSpPr txBox="1">
            <a:spLocks noChangeArrowheads="1"/>
          </p:cNvSpPr>
          <p:nvPr/>
        </p:nvSpPr>
        <p:spPr bwMode="auto">
          <a:xfrm>
            <a:off x="4787900" y="3689350"/>
            <a:ext cx="3467100" cy="730250"/>
          </a:xfrm>
          <a:prstGeom prst="rect">
            <a:avLst/>
          </a:prstGeom>
          <a:noFill/>
          <a:ln>
            <a:noFill/>
          </a:ln>
          <a:effectLst/>
        </p:spPr>
        <p:txBody>
          <a:bodyPr>
            <a:spAutoFit/>
          </a:bodyPr>
          <a:lstStyle/>
          <a:p>
            <a:pPr algn="ctr">
              <a:defRPr/>
            </a:pPr>
            <a:r>
              <a:rPr lang="en-US" sz="1400">
                <a:solidFill>
                  <a:srgbClr val="CC0099"/>
                </a:solidFill>
                <a:effectLst>
                  <a:outerShdw blurRad="38100" dist="38100" dir="2700000" algn="tl">
                    <a:srgbClr val="000000"/>
                  </a:outerShdw>
                </a:effectLst>
                <a:latin typeface="Comic Sans MS" pitchFamily="1" charset="0"/>
                <a:ea typeface="ＭＳ Ｐゴシック" pitchFamily="1" charset="-128"/>
                <a:cs typeface="ＭＳ Ｐゴシック" pitchFamily="1" charset="-128"/>
              </a:rPr>
              <a:t>9 keV absorption radiography of a </a:t>
            </a:r>
          </a:p>
          <a:p>
            <a:pPr algn="ctr">
              <a:defRPr/>
            </a:pPr>
            <a:r>
              <a:rPr lang="en-US" sz="1400">
                <a:solidFill>
                  <a:srgbClr val="CC0099"/>
                </a:solidFill>
                <a:effectLst>
                  <a:outerShdw blurRad="38100" dist="38100" dir="2700000" algn="tl">
                    <a:srgbClr val="000000"/>
                  </a:outerShdw>
                </a:effectLst>
                <a:latin typeface="Comic Sans MS" pitchFamily="1" charset="0"/>
                <a:ea typeface="ＭＳ Ｐゴシック" pitchFamily="1" charset="-128"/>
                <a:cs typeface="ＭＳ Ｐゴシック" pitchFamily="1" charset="-128"/>
              </a:rPr>
              <a:t>small mammal </a:t>
            </a:r>
          </a:p>
          <a:p>
            <a:pPr algn="ctr">
              <a:defRPr/>
            </a:pPr>
            <a:r>
              <a:rPr lang="en-US" sz="1400">
                <a:solidFill>
                  <a:srgbClr val="CC0099"/>
                </a:solidFill>
                <a:effectLst>
                  <a:outerShdw blurRad="38100" dist="38100" dir="2700000" algn="tl">
                    <a:srgbClr val="000000"/>
                  </a:outerShdw>
                </a:effectLst>
                <a:latin typeface="Comic Sans MS" pitchFamily="1" charset="0"/>
                <a:ea typeface="ＭＳ Ｐゴシック" pitchFamily="1" charset="-128"/>
                <a:cs typeface="ＭＳ Ｐゴシック" pitchFamily="1" charset="-128"/>
              </a:rPr>
              <a:t>(image size ~ 60 x 30 mm</a:t>
            </a:r>
            <a:r>
              <a:rPr lang="en-US" sz="1400" baseline="30000">
                <a:solidFill>
                  <a:srgbClr val="CC0099"/>
                </a:solidFill>
                <a:effectLst>
                  <a:outerShdw blurRad="38100" dist="38100" dir="2700000" algn="tl">
                    <a:srgbClr val="000000"/>
                  </a:outerShdw>
                </a:effectLst>
                <a:latin typeface="Comic Sans MS" pitchFamily="1" charset="0"/>
                <a:ea typeface="ＭＳ Ｐゴシック" pitchFamily="1" charset="-128"/>
                <a:cs typeface="ＭＳ Ｐゴシック" pitchFamily="1" charset="-128"/>
              </a:rPr>
              <a:t>2</a:t>
            </a:r>
            <a:r>
              <a:rPr lang="en-US" sz="1400">
                <a:solidFill>
                  <a:srgbClr val="CC0099"/>
                </a:solidFill>
                <a:effectLst>
                  <a:outerShdw blurRad="38100" dist="38100" dir="2700000" algn="tl">
                    <a:srgbClr val="000000"/>
                  </a:outerShdw>
                </a:effectLst>
                <a:latin typeface="Comic Sans MS" pitchFamily="1" charset="0"/>
                <a:ea typeface="ＭＳ Ｐゴシック" pitchFamily="1" charset="-128"/>
                <a:cs typeface="ＭＳ Ｐゴシック" pitchFamily="1" charset="-128"/>
              </a:rPr>
              <a:t>)</a:t>
            </a:r>
          </a:p>
        </p:txBody>
      </p:sp>
      <p:sp>
        <p:nvSpPr>
          <p:cNvPr id="453640" name="Text Box 8">
            <a:extLst>
              <a:ext uri="{FF2B5EF4-FFF2-40B4-BE49-F238E27FC236}">
                <a16:creationId xmlns:a16="http://schemas.microsoft.com/office/drawing/2014/main" id="{F0C667B7-B12B-21D6-472A-5989DE0EA5A1}"/>
              </a:ext>
            </a:extLst>
          </p:cNvPr>
          <p:cNvSpPr txBox="1">
            <a:spLocks noChangeArrowheads="1"/>
          </p:cNvSpPr>
          <p:nvPr/>
        </p:nvSpPr>
        <p:spPr bwMode="auto">
          <a:xfrm>
            <a:off x="5588000" y="6176963"/>
            <a:ext cx="3897313" cy="517525"/>
          </a:xfrm>
          <a:prstGeom prst="rect">
            <a:avLst/>
          </a:prstGeom>
          <a:noFill/>
          <a:ln>
            <a:noFill/>
          </a:ln>
          <a:effectLst/>
        </p:spPr>
        <p:txBody>
          <a:bodyPr wrap="none">
            <a:spAutoFit/>
          </a:bodyP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37931725" indent="-37474525" eaLnBrk="0" hangingPunct="0">
              <a:defRPr sz="2400" i="1" u="sng">
                <a:solidFill>
                  <a:schemeClr val="tx1"/>
                </a:solidFill>
                <a:latin typeface="Comic Sans MS" panose="030F0902030302020204" pitchFamily="66" charset="0"/>
                <a:ea typeface="ＭＳ Ｐゴシック" panose="020B0600070205080204" pitchFamily="34" charset="-128"/>
              </a:defRPr>
            </a:lvl2pPr>
            <a:lvl3pPr eaLnBrk="0" hangingPunct="0">
              <a:defRPr sz="2400" i="1" u="sng">
                <a:solidFill>
                  <a:schemeClr val="tx1"/>
                </a:solidFill>
                <a:latin typeface="Comic Sans MS" panose="030F0902030302020204" pitchFamily="66" charset="0"/>
                <a:ea typeface="ＭＳ Ｐゴシック" panose="020B0600070205080204" pitchFamily="34" charset="-128"/>
              </a:defRPr>
            </a:lvl3pPr>
            <a:lvl4pPr eaLnBrk="0" hangingPunct="0">
              <a:defRPr sz="2400" i="1" u="sng">
                <a:solidFill>
                  <a:schemeClr val="tx1"/>
                </a:solidFill>
                <a:latin typeface="Comic Sans MS" panose="030F0902030302020204" pitchFamily="66" charset="0"/>
                <a:ea typeface="ＭＳ Ｐゴシック" panose="020B0600070205080204" pitchFamily="34" charset="-128"/>
              </a:defRPr>
            </a:lvl4pPr>
            <a:lvl5pPr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4572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9144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1371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18288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algn="ctr" eaLnBrk="1" hangingPunct="1">
              <a:defRPr/>
            </a:pPr>
            <a:r>
              <a:rPr lang="en-US" altLang="fr-FR" sz="1400">
                <a:solidFill>
                  <a:schemeClr val="tx2"/>
                </a:solidFill>
                <a:effectLst>
                  <a:outerShdw blurRad="38100" dist="38100" dir="2700000" algn="tl">
                    <a:srgbClr val="000000"/>
                  </a:outerShdw>
                </a:effectLst>
              </a:rPr>
              <a:t>Position resolution ~ 100 </a:t>
            </a:r>
            <a:r>
              <a:rPr lang="en-US" altLang="fr-FR" sz="1400">
                <a:solidFill>
                  <a:schemeClr val="tx2"/>
                </a:solidFill>
                <a:effectLst>
                  <a:outerShdw blurRad="38100" dist="38100" dir="2700000" algn="tl">
                    <a:srgbClr val="000000"/>
                  </a:outerShdw>
                </a:effectLst>
                <a:latin typeface="Symbol" pitchFamily="2" charset="2"/>
                <a:sym typeface="Symbol" pitchFamily="2" charset="2"/>
              </a:rPr>
              <a:t></a:t>
            </a:r>
            <a:r>
              <a:rPr lang="en-US" altLang="fr-FR" sz="1400">
                <a:solidFill>
                  <a:schemeClr val="tx2"/>
                </a:solidFill>
                <a:effectLst>
                  <a:outerShdw blurRad="38100" dist="38100" dir="2700000" algn="tl">
                    <a:srgbClr val="000000"/>
                  </a:outerShdw>
                </a:effectLst>
              </a:rPr>
              <a:t>m</a:t>
            </a:r>
          </a:p>
          <a:p>
            <a:pPr algn="ctr" eaLnBrk="1" hangingPunct="1">
              <a:defRPr/>
            </a:pPr>
            <a:r>
              <a:rPr lang="en-US" altLang="fr-FR" sz="1400">
                <a:solidFill>
                  <a:schemeClr val="tx2"/>
                </a:solidFill>
                <a:effectLst>
                  <a:outerShdw blurRad="38100" dist="38100" dir="2700000" algn="tl">
                    <a:srgbClr val="000000"/>
                  </a:outerShdw>
                </a:effectLst>
              </a:rPr>
              <a:t>(limited by photoelectron range in the gas)</a:t>
            </a:r>
            <a:endParaRPr lang="en-US" altLang="fr-FR" sz="1400">
              <a:solidFill>
                <a:srgbClr val="CC0099"/>
              </a:solidFill>
              <a:effectLst>
                <a:outerShdw blurRad="38100" dist="38100" dir="2700000" algn="tl">
                  <a:srgbClr val="000000"/>
                </a:outerShdw>
              </a:effectLst>
            </a:endParaRPr>
          </a:p>
        </p:txBody>
      </p:sp>
      <p:sp>
        <p:nvSpPr>
          <p:cNvPr id="453641" name="Text Box 9">
            <a:extLst>
              <a:ext uri="{FF2B5EF4-FFF2-40B4-BE49-F238E27FC236}">
                <a16:creationId xmlns:a16="http://schemas.microsoft.com/office/drawing/2014/main" id="{C391285A-7650-0F51-70A4-5A6A7771BEE5}"/>
              </a:ext>
            </a:extLst>
          </p:cNvPr>
          <p:cNvSpPr txBox="1">
            <a:spLocks noChangeArrowheads="1"/>
          </p:cNvSpPr>
          <p:nvPr/>
        </p:nvSpPr>
        <p:spPr bwMode="auto">
          <a:xfrm>
            <a:off x="631825" y="827088"/>
            <a:ext cx="3451225" cy="396875"/>
          </a:xfrm>
          <a:prstGeom prst="rect">
            <a:avLst/>
          </a:prstGeom>
          <a:noFill/>
          <a:ln>
            <a:noFill/>
          </a:ln>
          <a:effectLst/>
        </p:spPr>
        <p:txBody>
          <a:bodyPr wrap="none">
            <a:spAutoFit/>
          </a:bodyP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37931725" indent="-37474525" eaLnBrk="0" hangingPunct="0">
              <a:defRPr sz="2400" i="1" u="sng">
                <a:solidFill>
                  <a:schemeClr val="tx1"/>
                </a:solidFill>
                <a:latin typeface="Comic Sans MS" panose="030F0902030302020204" pitchFamily="66" charset="0"/>
                <a:ea typeface="ＭＳ Ｐゴシック" panose="020B0600070205080204" pitchFamily="34" charset="-128"/>
              </a:defRPr>
            </a:lvl2pPr>
            <a:lvl3pPr eaLnBrk="0" hangingPunct="0">
              <a:defRPr sz="2400" i="1" u="sng">
                <a:solidFill>
                  <a:schemeClr val="tx1"/>
                </a:solidFill>
                <a:latin typeface="Comic Sans MS" panose="030F0902030302020204" pitchFamily="66" charset="0"/>
                <a:ea typeface="ＭＳ Ｐゴシック" panose="020B0600070205080204" pitchFamily="34" charset="-128"/>
              </a:defRPr>
            </a:lvl3pPr>
            <a:lvl4pPr eaLnBrk="0" hangingPunct="0">
              <a:defRPr sz="2400" i="1" u="sng">
                <a:solidFill>
                  <a:schemeClr val="tx1"/>
                </a:solidFill>
                <a:latin typeface="Comic Sans MS" panose="030F0902030302020204" pitchFamily="66" charset="0"/>
                <a:ea typeface="ＭＳ Ｐゴシック" panose="020B0600070205080204" pitchFamily="34" charset="-128"/>
              </a:defRPr>
            </a:lvl4pPr>
            <a:lvl5pPr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4572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9144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1371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18288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algn="ctr" eaLnBrk="1" hangingPunct="1">
              <a:defRPr/>
            </a:pPr>
            <a:r>
              <a:rPr lang="en-US" altLang="fr-FR">
                <a:solidFill>
                  <a:srgbClr val="66FFFF"/>
                </a:solidFill>
                <a:effectLst>
                  <a:outerShdw blurRad="38100" dist="38100" dir="2700000" algn="tl">
                    <a:srgbClr val="000000"/>
                  </a:outerShdw>
                </a:effectLst>
              </a:rPr>
              <a:t>Wire Chamber </a:t>
            </a:r>
            <a:r>
              <a:rPr lang="en-US" altLang="fr-FR" sz="2000">
                <a:solidFill>
                  <a:srgbClr val="66FFFF"/>
                </a:solidFill>
                <a:effectLst>
                  <a:outerShdw blurRad="38100" dist="38100" dir="2700000" algn="tl">
                    <a:srgbClr val="000000"/>
                  </a:outerShdw>
                </a:effectLst>
              </a:rPr>
              <a:t>Radiography</a:t>
            </a:r>
            <a:r>
              <a:rPr lang="en-US" altLang="fr-FR">
                <a:solidFill>
                  <a:srgbClr val="66FFFF"/>
                </a:solidFill>
                <a:effectLst>
                  <a:outerShdw blurRad="38100" dist="38100" dir="2700000" algn="tl">
                    <a:srgbClr val="000000"/>
                  </a:outerShdw>
                </a:effectLst>
              </a:rPr>
              <a:t>:</a:t>
            </a:r>
            <a:endParaRPr lang="en-US" altLang="fr-FR">
              <a:solidFill>
                <a:srgbClr val="FF0000"/>
              </a:solidFill>
              <a:effectLst>
                <a:outerShdw blurRad="38100" dist="38100" dir="2700000" algn="tl">
                  <a:srgbClr val="000000"/>
                </a:outerShdw>
              </a:effectLst>
            </a:endParaRPr>
          </a:p>
        </p:txBody>
      </p:sp>
      <p:pic>
        <p:nvPicPr>
          <p:cNvPr id="73737" name="Picture 10">
            <a:extLst>
              <a:ext uri="{FF2B5EF4-FFF2-40B4-BE49-F238E27FC236}">
                <a16:creationId xmlns:a16="http://schemas.microsoft.com/office/drawing/2014/main" id="{863AAB06-810D-70BD-BF87-EA4A326FA3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100" y="1447800"/>
            <a:ext cx="4457700" cy="309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8" name="Text Box 11">
            <a:extLst>
              <a:ext uri="{FF2B5EF4-FFF2-40B4-BE49-F238E27FC236}">
                <a16:creationId xmlns:a16="http://schemas.microsoft.com/office/drawing/2014/main" id="{CCB7EF32-BE12-12B1-2DB0-464C65695BA8}"/>
              </a:ext>
            </a:extLst>
          </p:cNvPr>
          <p:cNvSpPr txBox="1">
            <a:spLocks noChangeArrowheads="1"/>
          </p:cNvSpPr>
          <p:nvPr/>
        </p:nvSpPr>
        <p:spPr bwMode="auto">
          <a:xfrm>
            <a:off x="968375" y="4700588"/>
            <a:ext cx="29892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lgn="ctr" eaLnBrk="1" hangingPunct="1">
              <a:spcBef>
                <a:spcPct val="0"/>
              </a:spcBef>
              <a:buClrTx/>
              <a:buSzTx/>
              <a:buFontTx/>
              <a:buNone/>
            </a:pPr>
            <a:r>
              <a:rPr lang="en-US" altLang="fr-FR" sz="1600">
                <a:solidFill>
                  <a:srgbClr val="FFFF00"/>
                </a:solidFill>
              </a:rPr>
              <a:t>Position resolution ~ 250 </a:t>
            </a:r>
            <a:r>
              <a:rPr lang="en-US" altLang="fr-FR" sz="1600">
                <a:solidFill>
                  <a:srgbClr val="FFFF00"/>
                </a:solidFill>
                <a:latin typeface="Symbol" pitchFamily="2" charset="2"/>
                <a:sym typeface="Symbol" pitchFamily="2" charset="2"/>
              </a:rPr>
              <a:t></a:t>
            </a:r>
            <a:r>
              <a:rPr lang="en-US" altLang="fr-FR" sz="1600">
                <a:solidFill>
                  <a:srgbClr val="FFFF00"/>
                </a:solidFill>
              </a:rPr>
              <a:t>m</a:t>
            </a:r>
            <a:endParaRPr lang="en-US" altLang="fr-FR" sz="1600"/>
          </a:p>
        </p:txBody>
      </p:sp>
      <p:sp>
        <p:nvSpPr>
          <p:cNvPr id="73739" name="Text Box 12">
            <a:extLst>
              <a:ext uri="{FF2B5EF4-FFF2-40B4-BE49-F238E27FC236}">
                <a16:creationId xmlns:a16="http://schemas.microsoft.com/office/drawing/2014/main" id="{190EFD66-5FE4-85EE-A9A4-4BE3A593E26B}"/>
              </a:ext>
            </a:extLst>
          </p:cNvPr>
          <p:cNvSpPr txBox="1">
            <a:spLocks noChangeArrowheads="1"/>
          </p:cNvSpPr>
          <p:nvPr/>
        </p:nvSpPr>
        <p:spPr bwMode="auto">
          <a:xfrm>
            <a:off x="3724275" y="0"/>
            <a:ext cx="26082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fr-FR" altLang="fr-FR" sz="2800">
                <a:solidFill>
                  <a:srgbClr val="FFFF00"/>
                </a:solidFill>
              </a:rPr>
              <a:t>X Ray imaging</a:t>
            </a:r>
          </a:p>
        </p:txBody>
      </p:sp>
      <p:sp>
        <p:nvSpPr>
          <p:cNvPr id="2" name="Espace réservé de la date 1">
            <a:extLst>
              <a:ext uri="{FF2B5EF4-FFF2-40B4-BE49-F238E27FC236}">
                <a16:creationId xmlns:a16="http://schemas.microsoft.com/office/drawing/2014/main" id="{F42893C2-897A-81D1-C2BA-4F37D63073A7}"/>
              </a:ext>
            </a:extLst>
          </p:cNvPr>
          <p:cNvSpPr>
            <a:spLocks noGrp="1"/>
          </p:cNvSpPr>
          <p:nvPr>
            <p:ph type="dt" sz="quarter" idx="10"/>
          </p:nvPr>
        </p:nvSpPr>
        <p:spPr/>
        <p:txBody>
          <a:bodyPr/>
          <a:lstStyle/>
          <a:p>
            <a:pPr>
              <a:defRPr/>
            </a:pPr>
            <a:r>
              <a:rPr lang="fr-FR"/>
              <a:t>August 2023</a:t>
            </a:r>
          </a:p>
        </p:txBody>
      </p:sp>
      <p:sp>
        <p:nvSpPr>
          <p:cNvPr id="3" name="Espace réservé du pied de page 2">
            <a:extLst>
              <a:ext uri="{FF2B5EF4-FFF2-40B4-BE49-F238E27FC236}">
                <a16:creationId xmlns:a16="http://schemas.microsoft.com/office/drawing/2014/main" id="{A7ACC882-A8E4-21FE-8B4D-DF7BF8CAF57B}"/>
              </a:ext>
            </a:extLst>
          </p:cNvPr>
          <p:cNvSpPr>
            <a:spLocks noGrp="1"/>
          </p:cNvSpPr>
          <p:nvPr>
            <p:ph type="ftr" sz="quarter" idx="11"/>
          </p:nvPr>
        </p:nvSpPr>
        <p:spPr/>
        <p:txBody>
          <a:bodyPr/>
          <a:lstStyle/>
          <a:p>
            <a:pPr>
              <a:defRPr/>
            </a:pPr>
            <a:r>
              <a:rPr lang="fr-FR"/>
              <a:t>TIPP School </a:t>
            </a:r>
          </a:p>
        </p:txBody>
      </p:sp>
    </p:spTree>
    <p:extLst>
      <p:ext uri="{BB962C8B-B14F-4D97-AF65-F5344CB8AC3E}">
        <p14:creationId xmlns:p14="http://schemas.microsoft.com/office/powerpoint/2010/main" val="104508269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pied de page 2">
            <a:extLst>
              <a:ext uri="{FF2B5EF4-FFF2-40B4-BE49-F238E27FC236}">
                <a16:creationId xmlns:a16="http://schemas.microsoft.com/office/drawing/2014/main" id="{87198426-E2D0-EE71-9961-098575B4DEE6}"/>
              </a:ext>
            </a:extLst>
          </p:cNvPr>
          <p:cNvSpPr>
            <a:spLocks noGrp="1"/>
          </p:cNvSpPr>
          <p:nvPr>
            <p:ph type="ftr" sz="quarter" idx="11"/>
          </p:nvPr>
        </p:nvSpPr>
        <p:spPr/>
        <p:txBody>
          <a:bodyPr/>
          <a:lstStyle/>
          <a:p>
            <a:pPr>
              <a:defRPr/>
            </a:pPr>
            <a:r>
              <a:rPr lang="fr-FR"/>
              <a:t>TIPP School </a:t>
            </a:r>
          </a:p>
        </p:txBody>
      </p:sp>
      <p:sp>
        <p:nvSpPr>
          <p:cNvPr id="17" name="Espace réservé du numéro de diapositive 3">
            <a:extLst>
              <a:ext uri="{FF2B5EF4-FFF2-40B4-BE49-F238E27FC236}">
                <a16:creationId xmlns:a16="http://schemas.microsoft.com/office/drawing/2014/main" id="{C7AA0170-73AE-712D-47B1-E8F77AA0E14B}"/>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E354888D-E806-6F48-B9FD-AB27622E2AF6}" type="slidenum">
              <a:rPr lang="fr-FR" altLang="fr-FR" sz="1200" smtClean="0">
                <a:latin typeface="Arial" panose="020B0604020202020204" pitchFamily="34" charset="0"/>
              </a:rPr>
              <a:pPr>
                <a:spcBef>
                  <a:spcPct val="0"/>
                </a:spcBef>
                <a:buClrTx/>
                <a:buSzTx/>
                <a:buFontTx/>
                <a:buNone/>
                <a:defRPr/>
              </a:pPr>
              <a:t>114</a:t>
            </a:fld>
            <a:endParaRPr lang="fr-FR" altLang="fr-FR" sz="1200">
              <a:latin typeface="Arial" panose="020B0604020202020204" pitchFamily="34" charset="0"/>
            </a:endParaRPr>
          </a:p>
        </p:txBody>
      </p:sp>
      <p:sp>
        <p:nvSpPr>
          <p:cNvPr id="419842" name="Line 2">
            <a:extLst>
              <a:ext uri="{FF2B5EF4-FFF2-40B4-BE49-F238E27FC236}">
                <a16:creationId xmlns:a16="http://schemas.microsoft.com/office/drawing/2014/main" id="{DAF38E0C-13A9-18F1-A2BB-2AE7DA9873FA}"/>
              </a:ext>
            </a:extLst>
          </p:cNvPr>
          <p:cNvSpPr>
            <a:spLocks noChangeShapeType="1"/>
          </p:cNvSpPr>
          <p:nvPr/>
        </p:nvSpPr>
        <p:spPr bwMode="auto">
          <a:xfrm>
            <a:off x="560388" y="1268413"/>
            <a:ext cx="8140700" cy="112712"/>
          </a:xfrm>
          <a:prstGeom prst="line">
            <a:avLst/>
          </a:prstGeom>
          <a:noFill/>
          <a:ln w="76200">
            <a:solidFill>
              <a:schemeClr val="tx1"/>
            </a:solidFill>
            <a:round/>
            <a:headEnd/>
            <a:tailEnd type="triangle" w="med" len="med"/>
          </a:ln>
          <a:effectLst/>
        </p:spPr>
        <p:txBody>
          <a:bodyPr wrap="none" anchor="ctr"/>
          <a:lstStyle/>
          <a:p>
            <a:pPr eaLnBrk="1" hangingPunct="1">
              <a:defRPr/>
            </a:pPr>
            <a:endParaRPr lang="fr-FR">
              <a:latin typeface="+mn-lt"/>
              <a:ea typeface="ＭＳ Ｐゴシック" charset="0"/>
            </a:endParaRPr>
          </a:p>
        </p:txBody>
      </p:sp>
      <p:sp>
        <p:nvSpPr>
          <p:cNvPr id="75780" name="Text Box 3">
            <a:extLst>
              <a:ext uri="{FF2B5EF4-FFF2-40B4-BE49-F238E27FC236}">
                <a16:creationId xmlns:a16="http://schemas.microsoft.com/office/drawing/2014/main" id="{EC3AC220-1E09-D1FE-180C-FDA078ADB352}"/>
              </a:ext>
            </a:extLst>
          </p:cNvPr>
          <p:cNvSpPr txBox="1">
            <a:spLocks noChangeArrowheads="1"/>
          </p:cNvSpPr>
          <p:nvPr/>
        </p:nvSpPr>
        <p:spPr bwMode="auto">
          <a:xfrm>
            <a:off x="415925" y="1125538"/>
            <a:ext cx="15240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fr-FR" altLang="fr-FR" sz="2400">
                <a:solidFill>
                  <a:srgbClr val="FFFF00"/>
                </a:solidFill>
              </a:rPr>
              <a:t>MWPC</a:t>
            </a:r>
            <a:endParaRPr lang="fr-FR" altLang="fr-FR" sz="2400"/>
          </a:p>
        </p:txBody>
      </p:sp>
      <p:sp>
        <p:nvSpPr>
          <p:cNvPr id="75781" name="Text Box 4">
            <a:extLst>
              <a:ext uri="{FF2B5EF4-FFF2-40B4-BE49-F238E27FC236}">
                <a16:creationId xmlns:a16="http://schemas.microsoft.com/office/drawing/2014/main" id="{2FE2E2C8-8C36-FE4E-0338-DC2AFBF7387C}"/>
              </a:ext>
            </a:extLst>
          </p:cNvPr>
          <p:cNvSpPr txBox="1">
            <a:spLocks noChangeArrowheads="1"/>
          </p:cNvSpPr>
          <p:nvPr/>
        </p:nvSpPr>
        <p:spPr bwMode="auto">
          <a:xfrm>
            <a:off x="3513138" y="908050"/>
            <a:ext cx="1752600" cy="8318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lgn="ctr" eaLnBrk="1" hangingPunct="1">
              <a:spcBef>
                <a:spcPct val="0"/>
              </a:spcBef>
              <a:buClrTx/>
              <a:buSzTx/>
              <a:buFontTx/>
              <a:buNone/>
            </a:pPr>
            <a:r>
              <a:rPr lang="fr-FR" altLang="fr-FR" sz="2400" i="0" u="none">
                <a:solidFill>
                  <a:srgbClr val="FFFF00"/>
                </a:solidFill>
              </a:rPr>
              <a:t>Drift Chamber</a:t>
            </a:r>
            <a:endParaRPr lang="fr-FR" altLang="fr-FR" sz="2400" i="0" u="none"/>
          </a:p>
        </p:txBody>
      </p:sp>
      <p:sp>
        <p:nvSpPr>
          <p:cNvPr id="419846" name="Text Box 6">
            <a:extLst>
              <a:ext uri="{FF2B5EF4-FFF2-40B4-BE49-F238E27FC236}">
                <a16:creationId xmlns:a16="http://schemas.microsoft.com/office/drawing/2014/main" id="{EB9BE1B5-C592-EB4F-DB2F-EEB1E20988D0}"/>
              </a:ext>
            </a:extLst>
          </p:cNvPr>
          <p:cNvSpPr txBox="1">
            <a:spLocks noChangeArrowheads="1"/>
          </p:cNvSpPr>
          <p:nvPr/>
        </p:nvSpPr>
        <p:spPr bwMode="auto">
          <a:xfrm>
            <a:off x="7832725" y="404813"/>
            <a:ext cx="1371600" cy="457200"/>
          </a:xfrm>
          <a:prstGeom prst="rect">
            <a:avLst/>
          </a:prstGeom>
          <a:solidFill>
            <a:srgbClr val="13B42A"/>
          </a:solidFill>
          <a:ln>
            <a:noFill/>
          </a:ln>
          <a:effectLst>
            <a:outerShdw blurRad="63500" dist="38099" dir="2700000" algn="ctr" rotWithShape="0">
              <a:schemeClr val="bg2">
                <a:alpha val="74998"/>
              </a:schemeClr>
            </a:outerShdw>
          </a:effectLst>
        </p:spPr>
        <p:txBody>
          <a:bodyPr>
            <a:spAutoFit/>
          </a:bodyP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37931725" indent="-37474525" eaLnBrk="0" hangingPunct="0">
              <a:defRPr sz="2400" i="1" u="sng">
                <a:solidFill>
                  <a:schemeClr val="tx1"/>
                </a:solidFill>
                <a:latin typeface="Comic Sans MS" panose="030F0902030302020204" pitchFamily="66" charset="0"/>
                <a:ea typeface="ＭＳ Ｐゴシック" panose="020B0600070205080204" pitchFamily="34" charset="-128"/>
              </a:defRPr>
            </a:lvl2pPr>
            <a:lvl3pPr eaLnBrk="0" hangingPunct="0">
              <a:defRPr sz="2400" i="1" u="sng">
                <a:solidFill>
                  <a:schemeClr val="tx1"/>
                </a:solidFill>
                <a:latin typeface="Comic Sans MS" panose="030F0902030302020204" pitchFamily="66" charset="0"/>
                <a:ea typeface="ＭＳ Ｐゴシック" panose="020B0600070205080204" pitchFamily="34" charset="-128"/>
              </a:defRPr>
            </a:lvl3pPr>
            <a:lvl4pPr eaLnBrk="0" hangingPunct="0">
              <a:defRPr sz="2400" i="1" u="sng">
                <a:solidFill>
                  <a:schemeClr val="tx1"/>
                </a:solidFill>
                <a:latin typeface="Comic Sans MS" panose="030F0902030302020204" pitchFamily="66" charset="0"/>
                <a:ea typeface="ＭＳ Ｐゴシック" panose="020B0600070205080204" pitchFamily="34" charset="-128"/>
              </a:defRPr>
            </a:lvl4pPr>
            <a:lvl5pPr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4572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9144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1371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18288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eaLnBrk="1" hangingPunct="1">
              <a:defRPr/>
            </a:pPr>
            <a:r>
              <a:rPr lang="fr-FR" altLang="fr-FR">
                <a:solidFill>
                  <a:srgbClr val="FFFF00"/>
                </a:solidFill>
              </a:rPr>
              <a:t>MGPD </a:t>
            </a:r>
            <a:endParaRPr lang="fr-FR" altLang="fr-FR"/>
          </a:p>
        </p:txBody>
      </p:sp>
      <p:sp>
        <p:nvSpPr>
          <p:cNvPr id="75783" name="Text Box 7">
            <a:extLst>
              <a:ext uri="{FF2B5EF4-FFF2-40B4-BE49-F238E27FC236}">
                <a16:creationId xmlns:a16="http://schemas.microsoft.com/office/drawing/2014/main" id="{F38F96F5-694A-E382-D465-C65713D81BD5}"/>
              </a:ext>
            </a:extLst>
          </p:cNvPr>
          <p:cNvSpPr txBox="1">
            <a:spLocks noChangeArrowheads="1"/>
          </p:cNvSpPr>
          <p:nvPr/>
        </p:nvSpPr>
        <p:spPr bwMode="auto">
          <a:xfrm>
            <a:off x="2505075" y="188913"/>
            <a:ext cx="52562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fr-FR" altLang="fr-FR" b="1" i="0" u="none">
                <a:solidFill>
                  <a:srgbClr val="FFFF00"/>
                </a:solidFill>
              </a:rPr>
              <a:t>From MWPC’s to MGPD’s </a:t>
            </a:r>
          </a:p>
        </p:txBody>
      </p:sp>
      <p:sp>
        <p:nvSpPr>
          <p:cNvPr id="419848" name="Text Box 8">
            <a:extLst>
              <a:ext uri="{FF2B5EF4-FFF2-40B4-BE49-F238E27FC236}">
                <a16:creationId xmlns:a16="http://schemas.microsoft.com/office/drawing/2014/main" id="{B4B2B867-C6D8-5E6C-5E00-F6093E7DC2C8}"/>
              </a:ext>
            </a:extLst>
          </p:cNvPr>
          <p:cNvSpPr txBox="1">
            <a:spLocks noChangeArrowheads="1"/>
          </p:cNvSpPr>
          <p:nvPr/>
        </p:nvSpPr>
        <p:spPr bwMode="auto">
          <a:xfrm>
            <a:off x="0" y="1773238"/>
            <a:ext cx="2808288" cy="646112"/>
          </a:xfrm>
          <a:prstGeom prst="rect">
            <a:avLst/>
          </a:prstGeom>
          <a:noFill/>
          <a:ln>
            <a:noFill/>
          </a:ln>
          <a:effectLst/>
        </p:spPr>
        <p:txBody>
          <a:bodyPr>
            <a:spAutoFit/>
          </a:bodyPr>
          <a:lstStyle/>
          <a:p>
            <a:pPr eaLnBrk="1" hangingPunct="1">
              <a:defRPr/>
            </a:pPr>
            <a:r>
              <a:rPr lang="fr-FR" sz="1800" dirty="0">
                <a:latin typeface="+mn-lt"/>
                <a:ea typeface="ＭＳ Ｐゴシック" charset="0"/>
              </a:rPr>
              <a:t>1970 - 1990</a:t>
            </a:r>
          </a:p>
          <a:p>
            <a:pPr eaLnBrk="1" hangingPunct="1">
              <a:defRPr/>
            </a:pPr>
            <a:r>
              <a:rPr lang="fr-FR" sz="1800" dirty="0">
                <a:latin typeface="+mn-lt"/>
                <a:ea typeface="ＭＳ Ｐゴシック" charset="0"/>
              </a:rPr>
              <a:t>PS- ISR- SPS- LEP</a:t>
            </a:r>
          </a:p>
        </p:txBody>
      </p:sp>
      <p:sp>
        <p:nvSpPr>
          <p:cNvPr id="419849" name="Text Box 9">
            <a:extLst>
              <a:ext uri="{FF2B5EF4-FFF2-40B4-BE49-F238E27FC236}">
                <a16:creationId xmlns:a16="http://schemas.microsoft.com/office/drawing/2014/main" id="{F730B1E9-200F-2361-E28C-86810EBF46A0}"/>
              </a:ext>
            </a:extLst>
          </p:cNvPr>
          <p:cNvSpPr txBox="1">
            <a:spLocks noChangeArrowheads="1"/>
          </p:cNvSpPr>
          <p:nvPr/>
        </p:nvSpPr>
        <p:spPr bwMode="auto">
          <a:xfrm>
            <a:off x="344488" y="4508500"/>
            <a:ext cx="2006600" cy="831850"/>
          </a:xfrm>
          <a:prstGeom prst="rect">
            <a:avLst/>
          </a:prstGeom>
          <a:noFill/>
          <a:ln>
            <a:noFill/>
          </a:ln>
          <a:effectLst/>
        </p:spPr>
        <p:txBody>
          <a:bodyPr wrap="none">
            <a:spAutoFit/>
          </a:bodyPr>
          <a:lstStyle/>
          <a:p>
            <a:pPr eaLnBrk="1" hangingPunct="1">
              <a:defRPr/>
            </a:pPr>
            <a:r>
              <a:rPr lang="fr-FR" dirty="0">
                <a:latin typeface="+mn-lt"/>
                <a:ea typeface="ＭＳ Ｐゴシック" charset="0"/>
              </a:rPr>
              <a:t>1975 - 1995</a:t>
            </a:r>
          </a:p>
          <a:p>
            <a:pPr eaLnBrk="1" hangingPunct="1">
              <a:defRPr/>
            </a:pPr>
            <a:r>
              <a:rPr lang="fr-FR" dirty="0">
                <a:latin typeface="+mn-lt"/>
                <a:ea typeface="ＭＳ Ｐゴシック" charset="0"/>
              </a:rPr>
              <a:t>UA2-LEP</a:t>
            </a:r>
          </a:p>
        </p:txBody>
      </p:sp>
      <p:sp>
        <p:nvSpPr>
          <p:cNvPr id="419850" name="Text Box 10">
            <a:extLst>
              <a:ext uri="{FF2B5EF4-FFF2-40B4-BE49-F238E27FC236}">
                <a16:creationId xmlns:a16="http://schemas.microsoft.com/office/drawing/2014/main" id="{81CAF564-1A38-29AD-1B8D-C06338CBC874}"/>
              </a:ext>
            </a:extLst>
          </p:cNvPr>
          <p:cNvSpPr txBox="1">
            <a:spLocks noChangeArrowheads="1"/>
          </p:cNvSpPr>
          <p:nvPr/>
        </p:nvSpPr>
        <p:spPr bwMode="auto">
          <a:xfrm>
            <a:off x="3368675" y="4508500"/>
            <a:ext cx="1212850" cy="461963"/>
          </a:xfrm>
          <a:prstGeom prst="rect">
            <a:avLst/>
          </a:prstGeom>
          <a:noFill/>
          <a:ln>
            <a:noFill/>
          </a:ln>
          <a:effectLst/>
        </p:spPr>
        <p:txBody>
          <a:bodyPr wrap="none">
            <a:spAutoFit/>
          </a:bodyPr>
          <a:lstStyle/>
          <a:p>
            <a:pPr eaLnBrk="1" hangingPunct="1">
              <a:defRPr/>
            </a:pPr>
            <a:r>
              <a:rPr lang="fr-FR" dirty="0">
                <a:latin typeface="+mn-lt"/>
                <a:ea typeface="ＭＳ Ｐゴシック" charset="0"/>
              </a:rPr>
              <a:t>1990 - </a:t>
            </a:r>
          </a:p>
        </p:txBody>
      </p:sp>
      <p:sp>
        <p:nvSpPr>
          <p:cNvPr id="419854" name="Text Box 14">
            <a:extLst>
              <a:ext uri="{FF2B5EF4-FFF2-40B4-BE49-F238E27FC236}">
                <a16:creationId xmlns:a16="http://schemas.microsoft.com/office/drawing/2014/main" id="{F387B52F-F25B-82F9-AFD8-04F111947DAA}"/>
              </a:ext>
            </a:extLst>
          </p:cNvPr>
          <p:cNvSpPr txBox="1">
            <a:spLocks noChangeArrowheads="1"/>
          </p:cNvSpPr>
          <p:nvPr/>
        </p:nvSpPr>
        <p:spPr bwMode="auto">
          <a:xfrm>
            <a:off x="-87313" y="5373688"/>
            <a:ext cx="3671888" cy="784225"/>
          </a:xfrm>
          <a:prstGeom prst="rect">
            <a:avLst/>
          </a:prstGeom>
          <a:noFill/>
          <a:ln>
            <a:noFill/>
          </a:ln>
          <a:effectLst/>
        </p:spPr>
        <p:txBody>
          <a:bodyPr>
            <a:spAutoFit/>
          </a:bodyPr>
          <a:lstStyle/>
          <a:p>
            <a:pPr eaLnBrk="1" hangingPunct="1">
              <a:spcBef>
                <a:spcPct val="50000"/>
              </a:spcBef>
              <a:defRPr/>
            </a:pPr>
            <a:r>
              <a:rPr lang="fr-FR" sz="1800" i="0" u="none" dirty="0" err="1">
                <a:latin typeface="+mn-lt"/>
                <a:ea typeface="ＭＳ Ｐゴシック" charset="0"/>
              </a:rPr>
              <a:t>Multiwire</a:t>
            </a:r>
            <a:r>
              <a:rPr lang="fr-FR" sz="1800" i="0" u="none" dirty="0">
                <a:latin typeface="+mn-lt"/>
                <a:ea typeface="ＭＳ Ｐゴシック" charset="0"/>
              </a:rPr>
              <a:t> </a:t>
            </a:r>
            <a:r>
              <a:rPr lang="fr-FR" sz="1800" i="0" u="none" dirty="0" err="1">
                <a:latin typeface="+mn-lt"/>
                <a:ea typeface="ＭＳ Ｐゴシック" charset="0"/>
              </a:rPr>
              <a:t>Proportional</a:t>
            </a:r>
            <a:r>
              <a:rPr lang="fr-FR" sz="1800" i="0" u="none" dirty="0">
                <a:latin typeface="+mn-lt"/>
                <a:ea typeface="ＭＳ Ｐゴシック" charset="0"/>
              </a:rPr>
              <a:t> </a:t>
            </a:r>
            <a:r>
              <a:rPr lang="fr-FR" sz="1800" i="0" u="none" dirty="0" err="1">
                <a:latin typeface="+mn-lt"/>
                <a:ea typeface="ＭＳ Ｐゴシック" charset="0"/>
              </a:rPr>
              <a:t>Chamber</a:t>
            </a:r>
            <a:endParaRPr lang="fr-FR" sz="1800" i="0" u="none" dirty="0">
              <a:latin typeface="+mn-lt"/>
              <a:ea typeface="ＭＳ Ｐゴシック" charset="0"/>
            </a:endParaRPr>
          </a:p>
          <a:p>
            <a:pPr eaLnBrk="1" hangingPunct="1">
              <a:spcBef>
                <a:spcPct val="50000"/>
              </a:spcBef>
              <a:defRPr/>
            </a:pPr>
            <a:r>
              <a:rPr lang="fr-FR" sz="1800" i="0" u="none" dirty="0">
                <a:latin typeface="+mn-lt"/>
                <a:ea typeface="ＭＳ Ｐゴシック" charset="0"/>
              </a:rPr>
              <a:t> Georges Charpak 1968</a:t>
            </a:r>
          </a:p>
        </p:txBody>
      </p:sp>
      <p:sp>
        <p:nvSpPr>
          <p:cNvPr id="2" name="Espace réservé de la date 1">
            <a:extLst>
              <a:ext uri="{FF2B5EF4-FFF2-40B4-BE49-F238E27FC236}">
                <a16:creationId xmlns:a16="http://schemas.microsoft.com/office/drawing/2014/main" id="{D0374BCE-3E97-5EF3-330E-355F7778D6E0}"/>
              </a:ext>
            </a:extLst>
          </p:cNvPr>
          <p:cNvSpPr>
            <a:spLocks noGrp="1"/>
          </p:cNvSpPr>
          <p:nvPr>
            <p:ph type="dt" sz="quarter" idx="10"/>
          </p:nvPr>
        </p:nvSpPr>
        <p:spPr/>
        <p:txBody>
          <a:bodyPr/>
          <a:lstStyle/>
          <a:p>
            <a:pPr>
              <a:defRPr/>
            </a:pPr>
            <a:r>
              <a:rPr lang="fr-FR"/>
              <a:t>August 2023</a:t>
            </a:r>
          </a:p>
        </p:txBody>
      </p:sp>
      <p:sp>
        <p:nvSpPr>
          <p:cNvPr id="75789" name="ZoneTexte 2">
            <a:extLst>
              <a:ext uri="{FF2B5EF4-FFF2-40B4-BE49-F238E27FC236}">
                <a16:creationId xmlns:a16="http://schemas.microsoft.com/office/drawing/2014/main" id="{12251397-3A65-C6F5-0816-BAF5026B0891}"/>
              </a:ext>
            </a:extLst>
          </p:cNvPr>
          <p:cNvSpPr txBox="1">
            <a:spLocks noChangeArrowheads="1"/>
          </p:cNvSpPr>
          <p:nvPr/>
        </p:nvSpPr>
        <p:spPr bwMode="auto">
          <a:xfrm>
            <a:off x="3800475" y="5516563"/>
            <a:ext cx="3359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fr-FR" altLang="fr-FR" sz="2000"/>
              <a:t>GEM F.Sauli)</a:t>
            </a:r>
          </a:p>
          <a:p>
            <a:pPr eaLnBrk="1" hangingPunct="1">
              <a:spcBef>
                <a:spcPct val="0"/>
              </a:spcBef>
              <a:buClrTx/>
              <a:buSzTx/>
              <a:buFontTx/>
              <a:buNone/>
            </a:pPr>
            <a:r>
              <a:rPr lang="fr-FR" altLang="fr-FR" sz="2000"/>
              <a:t>Micromegas Y. Giomataris</a:t>
            </a:r>
          </a:p>
        </p:txBody>
      </p:sp>
      <p:pic>
        <p:nvPicPr>
          <p:cNvPr id="75790" name="Picture 84">
            <a:extLst>
              <a:ext uri="{FF2B5EF4-FFF2-40B4-BE49-F238E27FC236}">
                <a16:creationId xmlns:a16="http://schemas.microsoft.com/office/drawing/2014/main" id="{B0B09D57-5F2F-1949-F076-C1CE135B99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588" y="1700213"/>
            <a:ext cx="236696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5791" name="Group 87">
            <a:extLst>
              <a:ext uri="{FF2B5EF4-FFF2-40B4-BE49-F238E27FC236}">
                <a16:creationId xmlns:a16="http://schemas.microsoft.com/office/drawing/2014/main" id="{2FAE06F6-0FB9-E300-09FD-9E4235D043E3}"/>
              </a:ext>
            </a:extLst>
          </p:cNvPr>
          <p:cNvGrpSpPr>
            <a:grpSpLocks/>
          </p:cNvGrpSpPr>
          <p:nvPr/>
        </p:nvGrpSpPr>
        <p:grpSpPr bwMode="auto">
          <a:xfrm>
            <a:off x="3152775" y="1844675"/>
            <a:ext cx="2362200" cy="2895600"/>
            <a:chOff x="768" y="1008"/>
            <a:chExt cx="2367" cy="3072"/>
          </a:xfrm>
        </p:grpSpPr>
        <p:pic>
          <p:nvPicPr>
            <p:cNvPr id="75794" name="Picture 88">
              <a:extLst>
                <a:ext uri="{FF2B5EF4-FFF2-40B4-BE49-F238E27FC236}">
                  <a16:creationId xmlns:a16="http://schemas.microsoft.com/office/drawing/2014/main" id="{50B24C96-256A-CC78-E738-E36BCD5C12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768" y="1104"/>
              <a:ext cx="2367" cy="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95" name="Freeform 89">
              <a:extLst>
                <a:ext uri="{FF2B5EF4-FFF2-40B4-BE49-F238E27FC236}">
                  <a16:creationId xmlns:a16="http://schemas.microsoft.com/office/drawing/2014/main" id="{005030DF-3B78-B276-4752-6EC6876BF77C}"/>
                </a:ext>
              </a:extLst>
            </p:cNvPr>
            <p:cNvSpPr>
              <a:spLocks/>
            </p:cNvSpPr>
            <p:nvPr/>
          </p:nvSpPr>
          <p:spPr bwMode="auto">
            <a:xfrm>
              <a:off x="1705" y="1926"/>
              <a:ext cx="227" cy="876"/>
            </a:xfrm>
            <a:custGeom>
              <a:avLst/>
              <a:gdLst>
                <a:gd name="T0" fmla="*/ 71 w 228"/>
                <a:gd name="T1" fmla="*/ 138 h 875"/>
                <a:gd name="T2" fmla="*/ 115 w 228"/>
                <a:gd name="T3" fmla="*/ 330 h 875"/>
                <a:gd name="T4" fmla="*/ 191 w 228"/>
                <a:gd name="T5" fmla="*/ 478 h 875"/>
                <a:gd name="T6" fmla="*/ 219 w 228"/>
                <a:gd name="T7" fmla="*/ 506 h 875"/>
                <a:gd name="T8" fmla="*/ 159 w 228"/>
                <a:gd name="T9" fmla="*/ 546 h 875"/>
                <a:gd name="T10" fmla="*/ 79 w 228"/>
                <a:gd name="T11" fmla="*/ 626 h 875"/>
                <a:gd name="T12" fmla="*/ 35 w 228"/>
                <a:gd name="T13" fmla="*/ 714 h 875"/>
                <a:gd name="T14" fmla="*/ 7 w 228"/>
                <a:gd name="T15" fmla="*/ 778 h 875"/>
                <a:gd name="T16" fmla="*/ 75 w 228"/>
                <a:gd name="T17" fmla="*/ 106 h 875"/>
                <a:gd name="T18" fmla="*/ 71 w 228"/>
                <a:gd name="T19" fmla="*/ 138 h 8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8"/>
                <a:gd name="T31" fmla="*/ 0 h 875"/>
                <a:gd name="T32" fmla="*/ 228 w 228"/>
                <a:gd name="T33" fmla="*/ 875 h 8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8" h="875">
                  <a:moveTo>
                    <a:pt x="71" y="138"/>
                  </a:moveTo>
                  <a:cubicBezTo>
                    <a:pt x="78" y="175"/>
                    <a:pt x="98" y="274"/>
                    <a:pt x="119" y="330"/>
                  </a:cubicBezTo>
                  <a:cubicBezTo>
                    <a:pt x="140" y="386"/>
                    <a:pt x="178" y="445"/>
                    <a:pt x="195" y="474"/>
                  </a:cubicBezTo>
                  <a:cubicBezTo>
                    <a:pt x="212" y="503"/>
                    <a:pt x="228" y="491"/>
                    <a:pt x="223" y="502"/>
                  </a:cubicBezTo>
                  <a:cubicBezTo>
                    <a:pt x="218" y="513"/>
                    <a:pt x="187" y="522"/>
                    <a:pt x="163" y="542"/>
                  </a:cubicBezTo>
                  <a:cubicBezTo>
                    <a:pt x="139" y="562"/>
                    <a:pt x="100" y="594"/>
                    <a:pt x="79" y="622"/>
                  </a:cubicBezTo>
                  <a:cubicBezTo>
                    <a:pt x="58" y="650"/>
                    <a:pt x="47" y="685"/>
                    <a:pt x="35" y="710"/>
                  </a:cubicBezTo>
                  <a:cubicBezTo>
                    <a:pt x="23" y="735"/>
                    <a:pt x="0" y="875"/>
                    <a:pt x="7" y="774"/>
                  </a:cubicBezTo>
                  <a:cubicBezTo>
                    <a:pt x="14" y="673"/>
                    <a:pt x="64" y="212"/>
                    <a:pt x="75" y="106"/>
                  </a:cubicBezTo>
                  <a:cubicBezTo>
                    <a:pt x="86" y="0"/>
                    <a:pt x="64" y="101"/>
                    <a:pt x="71" y="138"/>
                  </a:cubicBezTo>
                  <a:close/>
                </a:path>
              </a:pathLst>
            </a:cu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5796" name="Line 90">
              <a:extLst>
                <a:ext uri="{FF2B5EF4-FFF2-40B4-BE49-F238E27FC236}">
                  <a16:creationId xmlns:a16="http://schemas.microsoft.com/office/drawing/2014/main" id="{E97C6D14-76F1-4F05-9754-9E4E37EC7884}"/>
                </a:ext>
              </a:extLst>
            </p:cNvPr>
            <p:cNvSpPr>
              <a:spLocks noChangeShapeType="1"/>
            </p:cNvSpPr>
            <p:nvPr/>
          </p:nvSpPr>
          <p:spPr bwMode="auto">
            <a:xfrm flipH="1">
              <a:off x="1584" y="1008"/>
              <a:ext cx="288" cy="3072"/>
            </a:xfrm>
            <a:prstGeom prst="line">
              <a:avLst/>
            </a:prstGeom>
            <a:noFill/>
            <a:ln w="28575">
              <a:solidFill>
                <a:schemeClr val="hlink"/>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797" name="Oval 91">
              <a:extLst>
                <a:ext uri="{FF2B5EF4-FFF2-40B4-BE49-F238E27FC236}">
                  <a16:creationId xmlns:a16="http://schemas.microsoft.com/office/drawing/2014/main" id="{9351CC3D-8FC8-696F-FF5C-28BA48F39F36}"/>
                </a:ext>
              </a:extLst>
            </p:cNvPr>
            <p:cNvSpPr>
              <a:spLocks noChangeArrowheads="1"/>
            </p:cNvSpPr>
            <p:nvPr/>
          </p:nvSpPr>
          <p:spPr bwMode="auto">
            <a:xfrm flipV="1">
              <a:off x="774" y="2421"/>
              <a:ext cx="11" cy="12"/>
            </a:xfrm>
            <a:prstGeom prst="ellipse">
              <a:avLst/>
            </a:prstGeom>
            <a:solidFill>
              <a:srgbClr val="FF175C"/>
            </a:solidFill>
            <a:ln w="9525">
              <a:solidFill>
                <a:srgbClr val="FF175C"/>
              </a:solidFill>
              <a:round/>
              <a:headEnd/>
              <a:tailEnd/>
            </a:ln>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75798" name="Oval 92">
              <a:extLst>
                <a:ext uri="{FF2B5EF4-FFF2-40B4-BE49-F238E27FC236}">
                  <a16:creationId xmlns:a16="http://schemas.microsoft.com/office/drawing/2014/main" id="{6672378C-FABB-3204-CBE7-D141929A6434}"/>
                </a:ext>
              </a:extLst>
            </p:cNvPr>
            <p:cNvSpPr>
              <a:spLocks noChangeArrowheads="1"/>
            </p:cNvSpPr>
            <p:nvPr/>
          </p:nvSpPr>
          <p:spPr bwMode="auto">
            <a:xfrm flipV="1">
              <a:off x="1536" y="2423"/>
              <a:ext cx="11" cy="12"/>
            </a:xfrm>
            <a:prstGeom prst="ellipse">
              <a:avLst/>
            </a:prstGeom>
            <a:solidFill>
              <a:srgbClr val="FF175C"/>
            </a:solidFill>
            <a:ln w="9525">
              <a:solidFill>
                <a:srgbClr val="FF175C"/>
              </a:solidFill>
              <a:round/>
              <a:headEnd/>
              <a:tailEnd/>
            </a:ln>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75799" name="Oval 93">
              <a:extLst>
                <a:ext uri="{FF2B5EF4-FFF2-40B4-BE49-F238E27FC236}">
                  <a16:creationId xmlns:a16="http://schemas.microsoft.com/office/drawing/2014/main" id="{B806ABF9-06DE-E94E-BE89-329DCF59BA35}"/>
                </a:ext>
              </a:extLst>
            </p:cNvPr>
            <p:cNvSpPr>
              <a:spLocks noChangeArrowheads="1"/>
            </p:cNvSpPr>
            <p:nvPr/>
          </p:nvSpPr>
          <p:spPr bwMode="auto">
            <a:xfrm flipV="1">
              <a:off x="2301" y="2418"/>
              <a:ext cx="11" cy="12"/>
            </a:xfrm>
            <a:prstGeom prst="ellipse">
              <a:avLst/>
            </a:prstGeom>
            <a:solidFill>
              <a:srgbClr val="FF175C"/>
            </a:solidFill>
            <a:ln w="9525">
              <a:solidFill>
                <a:srgbClr val="FF175C"/>
              </a:solidFill>
              <a:round/>
              <a:headEnd/>
              <a:tailEnd/>
            </a:ln>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75800" name="Oval 94">
              <a:extLst>
                <a:ext uri="{FF2B5EF4-FFF2-40B4-BE49-F238E27FC236}">
                  <a16:creationId xmlns:a16="http://schemas.microsoft.com/office/drawing/2014/main" id="{DC3F98D1-888D-ADCC-FA80-76817FE7FEF4}"/>
                </a:ext>
              </a:extLst>
            </p:cNvPr>
            <p:cNvSpPr>
              <a:spLocks noChangeArrowheads="1"/>
            </p:cNvSpPr>
            <p:nvPr/>
          </p:nvSpPr>
          <p:spPr bwMode="auto">
            <a:xfrm flipV="1">
              <a:off x="3063" y="2421"/>
              <a:ext cx="11" cy="12"/>
            </a:xfrm>
            <a:prstGeom prst="ellipse">
              <a:avLst/>
            </a:prstGeom>
            <a:solidFill>
              <a:srgbClr val="FF175C"/>
            </a:solidFill>
            <a:ln w="9525">
              <a:solidFill>
                <a:srgbClr val="FF175C"/>
              </a:solidFill>
              <a:round/>
              <a:headEnd/>
              <a:tailEnd/>
            </a:ln>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75801" name="Oval 95">
              <a:extLst>
                <a:ext uri="{FF2B5EF4-FFF2-40B4-BE49-F238E27FC236}">
                  <a16:creationId xmlns:a16="http://schemas.microsoft.com/office/drawing/2014/main" id="{BE6ABE92-44DD-8F01-8B30-D890A43CB5C3}"/>
                </a:ext>
              </a:extLst>
            </p:cNvPr>
            <p:cNvSpPr>
              <a:spLocks noChangeArrowheads="1"/>
            </p:cNvSpPr>
            <p:nvPr/>
          </p:nvSpPr>
          <p:spPr bwMode="auto">
            <a:xfrm flipV="1">
              <a:off x="2678" y="2418"/>
              <a:ext cx="13" cy="12"/>
            </a:xfrm>
            <a:prstGeom prst="ellipse">
              <a:avLst/>
            </a:prstGeom>
            <a:solidFill>
              <a:schemeClr val="bg1"/>
            </a:solidFill>
            <a:ln w="9525">
              <a:solidFill>
                <a:schemeClr val="bg1"/>
              </a:solidFill>
              <a:round/>
              <a:headEnd/>
              <a:tailEnd/>
            </a:ln>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75802" name="Oval 96">
              <a:extLst>
                <a:ext uri="{FF2B5EF4-FFF2-40B4-BE49-F238E27FC236}">
                  <a16:creationId xmlns:a16="http://schemas.microsoft.com/office/drawing/2014/main" id="{1CB09E24-CBBC-0774-A51B-6BD6D7FA1E2B}"/>
                </a:ext>
              </a:extLst>
            </p:cNvPr>
            <p:cNvSpPr>
              <a:spLocks noChangeArrowheads="1"/>
            </p:cNvSpPr>
            <p:nvPr/>
          </p:nvSpPr>
          <p:spPr bwMode="auto">
            <a:xfrm flipV="1">
              <a:off x="1920" y="2421"/>
              <a:ext cx="13" cy="12"/>
            </a:xfrm>
            <a:prstGeom prst="ellipse">
              <a:avLst/>
            </a:prstGeom>
            <a:solidFill>
              <a:schemeClr val="bg1"/>
            </a:solidFill>
            <a:ln w="9525">
              <a:solidFill>
                <a:schemeClr val="bg1"/>
              </a:solidFill>
              <a:round/>
              <a:headEnd/>
              <a:tailEnd/>
            </a:ln>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75803" name="Oval 97">
              <a:extLst>
                <a:ext uri="{FF2B5EF4-FFF2-40B4-BE49-F238E27FC236}">
                  <a16:creationId xmlns:a16="http://schemas.microsoft.com/office/drawing/2014/main" id="{EF0E834B-C196-29A0-2E59-5C44A31C441F}"/>
                </a:ext>
              </a:extLst>
            </p:cNvPr>
            <p:cNvSpPr>
              <a:spLocks noChangeArrowheads="1"/>
            </p:cNvSpPr>
            <p:nvPr/>
          </p:nvSpPr>
          <p:spPr bwMode="auto">
            <a:xfrm flipV="1">
              <a:off x="1155" y="2421"/>
              <a:ext cx="13" cy="12"/>
            </a:xfrm>
            <a:prstGeom prst="ellipse">
              <a:avLst/>
            </a:prstGeom>
            <a:solidFill>
              <a:schemeClr val="bg1"/>
            </a:solidFill>
            <a:ln w="9525">
              <a:solidFill>
                <a:schemeClr val="bg1"/>
              </a:solidFill>
              <a:round/>
              <a:headEnd/>
              <a:tailEnd/>
            </a:ln>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grpSp>
      <p:pic>
        <p:nvPicPr>
          <p:cNvPr id="75792" name="Picture 85">
            <a:extLst>
              <a:ext uri="{FF2B5EF4-FFF2-40B4-BE49-F238E27FC236}">
                <a16:creationId xmlns:a16="http://schemas.microsoft.com/office/drawing/2014/main" id="{69B21293-6E16-66A8-8192-73749CD6CB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97688" y="981075"/>
            <a:ext cx="24193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3" name="Picture 86">
            <a:extLst>
              <a:ext uri="{FF2B5EF4-FFF2-40B4-BE49-F238E27FC236}">
                <a16:creationId xmlns:a16="http://schemas.microsoft.com/office/drawing/2014/main" id="{64ED6B7D-918F-B7EA-DAD7-AB6020F795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69125" y="3500438"/>
            <a:ext cx="23812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172387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14B786-E033-3D12-D899-FF088B8BBD30}"/>
              </a:ext>
            </a:extLst>
          </p:cNvPr>
          <p:cNvSpPr>
            <a:spLocks noGrp="1"/>
          </p:cNvSpPr>
          <p:nvPr>
            <p:ph type="title"/>
          </p:nvPr>
        </p:nvSpPr>
        <p:spPr>
          <a:xfrm>
            <a:off x="415925" y="0"/>
            <a:ext cx="8137525" cy="765175"/>
          </a:xfrm>
        </p:spPr>
        <p:txBody>
          <a:bodyPr/>
          <a:lstStyle/>
          <a:p>
            <a:pPr>
              <a:defRPr/>
            </a:pPr>
            <a:r>
              <a:rPr lang="fr-FR">
                <a:cs typeface="ＭＳ Ｐゴシック" pitchFamily="1" charset="-128"/>
              </a:rPr>
              <a:t>MPGD</a:t>
            </a:r>
          </a:p>
        </p:txBody>
      </p:sp>
      <p:sp>
        <p:nvSpPr>
          <p:cNvPr id="5" name="Espace réservé du pied de page 4">
            <a:extLst>
              <a:ext uri="{FF2B5EF4-FFF2-40B4-BE49-F238E27FC236}">
                <a16:creationId xmlns:a16="http://schemas.microsoft.com/office/drawing/2014/main" id="{F88424CA-5BFC-92BB-8E19-28C597498866}"/>
              </a:ext>
            </a:extLst>
          </p:cNvPr>
          <p:cNvSpPr>
            <a:spLocks noGrp="1"/>
          </p:cNvSpPr>
          <p:nvPr>
            <p:ph type="ftr" sz="quarter" idx="11"/>
          </p:nvPr>
        </p:nvSpPr>
        <p:spPr/>
        <p:txBody>
          <a:bodyPr/>
          <a:lstStyle/>
          <a:p>
            <a:pPr>
              <a:defRPr/>
            </a:pPr>
            <a:r>
              <a:rPr lang="fr-FR"/>
              <a:t>TIPP School </a:t>
            </a:r>
          </a:p>
        </p:txBody>
      </p:sp>
      <p:sp>
        <p:nvSpPr>
          <p:cNvPr id="6" name="Espace réservé du numéro de diapositive 5">
            <a:extLst>
              <a:ext uri="{FF2B5EF4-FFF2-40B4-BE49-F238E27FC236}">
                <a16:creationId xmlns:a16="http://schemas.microsoft.com/office/drawing/2014/main" id="{76969B6F-CC22-39CB-1802-9F2A4A93215A}"/>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4C235D31-350B-6045-869B-09ADD429ABD1}" type="slidenum">
              <a:rPr lang="fr-FR" altLang="fr-FR" sz="1200" smtClean="0">
                <a:latin typeface="Arial" panose="020B0604020202020204" pitchFamily="34" charset="0"/>
              </a:rPr>
              <a:pPr>
                <a:spcBef>
                  <a:spcPct val="0"/>
                </a:spcBef>
                <a:buClrTx/>
                <a:buSzTx/>
                <a:buFontTx/>
                <a:buNone/>
                <a:defRPr/>
              </a:pPr>
              <a:t>115</a:t>
            </a:fld>
            <a:endParaRPr lang="fr-FR" altLang="fr-FR" sz="1200">
              <a:latin typeface="Arial" panose="020B0604020202020204" pitchFamily="34" charset="0"/>
            </a:endParaRPr>
          </a:p>
        </p:txBody>
      </p:sp>
      <p:pic>
        <p:nvPicPr>
          <p:cNvPr id="77828" name="Picture 33" descr="GEM FIELD">
            <a:extLst>
              <a:ext uri="{FF2B5EF4-FFF2-40B4-BE49-F238E27FC236}">
                <a16:creationId xmlns:a16="http://schemas.microsoft.com/office/drawing/2014/main" id="{F8729D59-AEC1-3743-C2B4-85F7E8BB24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4800" y="3500438"/>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contenu 2">
            <a:extLst>
              <a:ext uri="{FF2B5EF4-FFF2-40B4-BE49-F238E27FC236}">
                <a16:creationId xmlns:a16="http://schemas.microsoft.com/office/drawing/2014/main" id="{717A316C-D1CF-DC6B-44C4-5CDA6BE24CAE}"/>
              </a:ext>
            </a:extLst>
          </p:cNvPr>
          <p:cNvSpPr txBox="1">
            <a:spLocks/>
          </p:cNvSpPr>
          <p:nvPr/>
        </p:nvSpPr>
        <p:spPr bwMode="auto">
          <a:xfrm>
            <a:off x="0" y="549275"/>
            <a:ext cx="9705975" cy="1800225"/>
          </a:xfrm>
          <a:prstGeom prst="rect">
            <a:avLst/>
          </a:prstGeom>
          <a:noFill/>
          <a:ln>
            <a:noFill/>
          </a:ln>
          <a:effectLst/>
        </p:spPr>
        <p:txBody>
          <a:bodyPr/>
          <a:lstStyle>
            <a:lvl1pPr marL="342900" indent="-342900"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37931725" indent="-37474525" eaLnBrk="0" hangingPunct="0">
              <a:defRPr sz="2400" i="1" u="sng">
                <a:solidFill>
                  <a:schemeClr val="tx1"/>
                </a:solidFill>
                <a:latin typeface="Comic Sans MS" panose="030F0902030302020204" pitchFamily="66" charset="0"/>
                <a:ea typeface="ＭＳ Ｐゴシック" panose="020B0600070205080204" pitchFamily="34" charset="-128"/>
              </a:defRPr>
            </a:lvl2pPr>
            <a:lvl3pPr eaLnBrk="0" hangingPunct="0">
              <a:defRPr sz="2400" i="1" u="sng">
                <a:solidFill>
                  <a:schemeClr val="tx1"/>
                </a:solidFill>
                <a:latin typeface="Comic Sans MS" panose="030F0902030302020204" pitchFamily="66" charset="0"/>
                <a:ea typeface="ＭＳ Ｐゴシック" panose="020B0600070205080204" pitchFamily="34" charset="-128"/>
              </a:defRPr>
            </a:lvl3pPr>
            <a:lvl4pPr eaLnBrk="0" hangingPunct="0">
              <a:defRPr sz="2400" i="1" u="sng">
                <a:solidFill>
                  <a:schemeClr val="tx1"/>
                </a:solidFill>
                <a:latin typeface="Comic Sans MS" panose="030F0902030302020204" pitchFamily="66" charset="0"/>
                <a:ea typeface="ＭＳ Ｐゴシック" panose="020B0600070205080204" pitchFamily="34" charset="-128"/>
              </a:defRPr>
            </a:lvl4pPr>
            <a:lvl5pPr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4572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9144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1371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18288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algn="just">
              <a:spcBef>
                <a:spcPct val="20000"/>
              </a:spcBef>
              <a:buClr>
                <a:srgbClr val="000000"/>
              </a:buClr>
              <a:buSzPct val="90000"/>
              <a:buFont typeface="Wingdings" pitchFamily="2" charset="2"/>
              <a:buBlip>
                <a:blip r:embed="rId2"/>
              </a:buBlip>
              <a:defRPr/>
            </a:pPr>
            <a:r>
              <a:rPr lang="en-US" altLang="fr-FR" i="0">
                <a:effectLst>
                  <a:outerShdw blurRad="38100" dist="38100" dir="2700000" algn="tl">
                    <a:srgbClr val="000000"/>
                  </a:outerShdw>
                </a:effectLst>
              </a:rPr>
              <a:t>From 1988-1998 Micro-technologies and etching </a:t>
            </a:r>
            <a:r>
              <a:rPr lang="en-US" altLang="fr-FR" i="0">
                <a:effectLst>
                  <a:outerShdw blurRad="38100" dist="38100" dir="2700000" algn="tl">
                    <a:srgbClr val="000000"/>
                  </a:outerShdw>
                </a:effectLst>
                <a:sym typeface="Wingdings" pitchFamily="2" charset="2"/>
              </a:rPr>
              <a:t>techniques allowed </a:t>
            </a:r>
            <a:r>
              <a:rPr lang="en-US" altLang="fr-FR" i="0">
                <a:effectLst>
                  <a:outerShdw blurRad="38100" dist="38100" dir="2700000" algn="tl">
                    <a:srgbClr val="000000"/>
                  </a:outerShdw>
                </a:effectLst>
              </a:rPr>
              <a:t>development of </a:t>
            </a:r>
            <a:r>
              <a:rPr lang="en-US" altLang="fr-FR" i="0">
                <a:solidFill>
                  <a:srgbClr val="FFFF00"/>
                </a:solidFill>
                <a:effectLst>
                  <a:outerShdw blurRad="38100" dist="38100" dir="2700000" algn="tl">
                    <a:srgbClr val="000000"/>
                  </a:outerShdw>
                </a:effectLst>
              </a:rPr>
              <a:t>M</a:t>
            </a:r>
            <a:r>
              <a:rPr lang="en-US" altLang="fr-FR" i="0">
                <a:effectLst>
                  <a:outerShdw blurRad="38100" dist="38100" dir="2700000" algn="tl">
                    <a:srgbClr val="000000"/>
                  </a:outerShdw>
                </a:effectLst>
              </a:rPr>
              <a:t>icro </a:t>
            </a:r>
            <a:r>
              <a:rPr lang="en-US" altLang="fr-FR" i="0">
                <a:solidFill>
                  <a:srgbClr val="FFFF00"/>
                </a:solidFill>
                <a:effectLst>
                  <a:outerShdw blurRad="38100" dist="38100" dir="2700000" algn="tl">
                    <a:srgbClr val="000000"/>
                  </a:outerShdw>
                </a:effectLst>
              </a:rPr>
              <a:t>P</a:t>
            </a:r>
            <a:r>
              <a:rPr lang="en-US" altLang="fr-FR" i="0">
                <a:effectLst>
                  <a:outerShdw blurRad="38100" dist="38100" dir="2700000" algn="tl">
                    <a:srgbClr val="000000"/>
                  </a:outerShdw>
                </a:effectLst>
              </a:rPr>
              <a:t>atter </a:t>
            </a:r>
            <a:r>
              <a:rPr lang="en-US" altLang="fr-FR" i="0">
                <a:solidFill>
                  <a:srgbClr val="FFFF00"/>
                </a:solidFill>
                <a:effectLst>
                  <a:outerShdw blurRad="38100" dist="38100" dir="2700000" algn="tl">
                    <a:srgbClr val="000000"/>
                  </a:outerShdw>
                </a:effectLst>
              </a:rPr>
              <a:t>G</a:t>
            </a:r>
            <a:r>
              <a:rPr lang="en-US" altLang="fr-FR" i="0">
                <a:effectLst>
                  <a:outerShdw blurRad="38100" dist="38100" dir="2700000" algn="tl">
                    <a:srgbClr val="000000"/>
                  </a:outerShdw>
                </a:effectLst>
              </a:rPr>
              <a:t>aseous </a:t>
            </a:r>
            <a:r>
              <a:rPr lang="en-US" altLang="fr-FR" i="0">
                <a:solidFill>
                  <a:srgbClr val="FFFF00"/>
                </a:solidFill>
                <a:effectLst>
                  <a:outerShdw blurRad="38100" dist="38100" dir="2700000" algn="tl">
                    <a:srgbClr val="000000"/>
                  </a:outerShdw>
                </a:effectLst>
              </a:rPr>
              <a:t>D</a:t>
            </a:r>
            <a:r>
              <a:rPr lang="en-US" altLang="fr-FR" i="0">
                <a:effectLst>
                  <a:outerShdw blurRad="38100" dist="38100" dir="2700000" algn="tl">
                    <a:srgbClr val="000000"/>
                  </a:outerShdw>
                </a:effectLst>
              </a:rPr>
              <a:t>etectors</a:t>
            </a:r>
          </a:p>
          <a:p>
            <a:pPr eaLnBrk="1" hangingPunct="1">
              <a:spcBef>
                <a:spcPct val="20000"/>
              </a:spcBef>
              <a:buClr>
                <a:schemeClr val="hlink"/>
              </a:buClr>
              <a:buSzPct val="90000"/>
              <a:buFont typeface="Wingdings" pitchFamily="2" charset="2"/>
              <a:buNone/>
              <a:defRPr/>
            </a:pPr>
            <a:endParaRPr lang="en-US" altLang="fr-FR">
              <a:effectLst>
                <a:outerShdw blurRad="38100" dist="38100" dir="2700000" algn="tl">
                  <a:srgbClr val="000000"/>
                </a:outerShdw>
              </a:effectLst>
              <a:latin typeface="Century Gothic" panose="020B0502020202020204" pitchFamily="34" charset="0"/>
            </a:endParaRPr>
          </a:p>
          <a:p>
            <a:pPr algn="just">
              <a:spcBef>
                <a:spcPct val="20000"/>
              </a:spcBef>
              <a:buClr>
                <a:srgbClr val="000000"/>
              </a:buClr>
              <a:buSzPct val="90000"/>
              <a:buFont typeface="Wingdings" pitchFamily="2" charset="2"/>
              <a:buBlip>
                <a:blip r:embed="rId2"/>
              </a:buBlip>
              <a:defRPr/>
            </a:pPr>
            <a:endParaRPr lang="en-US" altLang="fr-FR" i="0">
              <a:solidFill>
                <a:srgbClr val="00FF00"/>
              </a:solidFill>
              <a:effectLst>
                <a:outerShdw blurRad="38100" dist="38100" dir="2700000" algn="tl">
                  <a:srgbClr val="000000"/>
                </a:outerShdw>
              </a:effectLst>
            </a:endParaRPr>
          </a:p>
          <a:p>
            <a:pPr>
              <a:spcBef>
                <a:spcPct val="20000"/>
              </a:spcBef>
              <a:buClr>
                <a:schemeClr val="hlink"/>
              </a:buClr>
              <a:buSzPct val="90000"/>
              <a:buFont typeface="Wingdings" pitchFamily="2" charset="2"/>
              <a:buBlip>
                <a:blip r:embed="rId2"/>
              </a:buBlip>
              <a:defRPr/>
            </a:pPr>
            <a:endParaRPr lang="fr-FR" altLang="fr-FR" i="0">
              <a:effectLst>
                <a:outerShdw blurRad="38100" dist="38100" dir="2700000" algn="tl">
                  <a:srgbClr val="000000"/>
                </a:outerShdw>
              </a:effectLst>
            </a:endParaRPr>
          </a:p>
        </p:txBody>
      </p:sp>
      <p:pic>
        <p:nvPicPr>
          <p:cNvPr id="77830" name="Picture 11">
            <a:extLst>
              <a:ext uri="{FF2B5EF4-FFF2-40B4-BE49-F238E27FC236}">
                <a16:creationId xmlns:a16="http://schemas.microsoft.com/office/drawing/2014/main" id="{4E55829F-E89B-24AD-0086-37434C195B8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77188" y="40767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43" descr="vuilleumierbis">
            <a:extLst>
              <a:ext uri="{FF2B5EF4-FFF2-40B4-BE49-F238E27FC236}">
                <a16:creationId xmlns:a16="http://schemas.microsoft.com/office/drawing/2014/main" id="{44ACBFAF-0067-5537-2B55-A626A00744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588" y="4292600"/>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2" name="Image 31" descr="Capture d’écran 2013-08-06 à 16.45.37.png">
            <a:extLst>
              <a:ext uri="{FF2B5EF4-FFF2-40B4-BE49-F238E27FC236}">
                <a16:creationId xmlns:a16="http://schemas.microsoft.com/office/drawing/2014/main" id="{B088AA5F-400F-710D-28AE-2F6C04202E0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12913" y="3429000"/>
            <a:ext cx="2906712"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contenu 2">
            <a:extLst>
              <a:ext uri="{FF2B5EF4-FFF2-40B4-BE49-F238E27FC236}">
                <a16:creationId xmlns:a16="http://schemas.microsoft.com/office/drawing/2014/main" id="{63BBBF7C-6F94-669A-1312-9744BD973D27}"/>
              </a:ext>
            </a:extLst>
          </p:cNvPr>
          <p:cNvSpPr>
            <a:spLocks noGrp="1"/>
          </p:cNvSpPr>
          <p:nvPr>
            <p:ph sz="half" idx="1"/>
          </p:nvPr>
        </p:nvSpPr>
        <p:spPr>
          <a:xfrm>
            <a:off x="200025" y="1484313"/>
            <a:ext cx="4160838" cy="2735262"/>
          </a:xfrm>
        </p:spPr>
        <p:txBody>
          <a:bodyPr/>
          <a:lstStyle/>
          <a:p>
            <a:pPr>
              <a:defRPr/>
            </a:pPr>
            <a:r>
              <a:rPr lang="fr-FR" altLang="fr-FR" sz="2000">
                <a:solidFill>
                  <a:srgbClr val="66FFFF"/>
                </a:solidFill>
              </a:rPr>
              <a:t>MICROME</a:t>
            </a:r>
            <a:r>
              <a:rPr lang="fr-FR" altLang="fr-FR" sz="2000"/>
              <a:t>sh </a:t>
            </a:r>
            <a:r>
              <a:rPr lang="fr-FR" altLang="fr-FR" sz="2000">
                <a:solidFill>
                  <a:srgbClr val="66FFFF"/>
                </a:solidFill>
              </a:rPr>
              <a:t>GA</a:t>
            </a:r>
            <a:r>
              <a:rPr lang="fr-FR" altLang="fr-FR" sz="2000"/>
              <a:t>seous </a:t>
            </a:r>
            <a:r>
              <a:rPr lang="fr-FR" altLang="fr-FR" sz="2000">
                <a:solidFill>
                  <a:srgbClr val="66FFFF"/>
                </a:solidFill>
              </a:rPr>
              <a:t>S</a:t>
            </a:r>
            <a:r>
              <a:rPr lang="fr-FR" altLang="fr-FR" sz="2000"/>
              <a:t>tructure </a:t>
            </a:r>
          </a:p>
          <a:p>
            <a:pPr lvl="1">
              <a:defRPr/>
            </a:pPr>
            <a:r>
              <a:rPr lang="en-GB" altLang="fr-FR" sz="2000"/>
              <a:t>Thin gap Parallel Plate Chamber: micromesh stretched over readout electrode. </a:t>
            </a:r>
          </a:p>
          <a:p>
            <a:pPr>
              <a:defRPr/>
            </a:pPr>
            <a:endParaRPr lang="fr-FR" altLang="fr-FR" sz="2000"/>
          </a:p>
        </p:txBody>
      </p:sp>
      <p:sp>
        <p:nvSpPr>
          <p:cNvPr id="4" name="Espace réservé du contenu 3">
            <a:extLst>
              <a:ext uri="{FF2B5EF4-FFF2-40B4-BE49-F238E27FC236}">
                <a16:creationId xmlns:a16="http://schemas.microsoft.com/office/drawing/2014/main" id="{0AA788D2-0103-9068-1840-41AF12202CEC}"/>
              </a:ext>
            </a:extLst>
          </p:cNvPr>
          <p:cNvSpPr>
            <a:spLocks noGrp="1"/>
          </p:cNvSpPr>
          <p:nvPr>
            <p:ph sz="half" idx="2"/>
          </p:nvPr>
        </p:nvSpPr>
        <p:spPr>
          <a:xfrm>
            <a:off x="4592638" y="1484313"/>
            <a:ext cx="4905375" cy="2447925"/>
          </a:xfrm>
        </p:spPr>
        <p:txBody>
          <a:bodyPr/>
          <a:lstStyle/>
          <a:p>
            <a:pPr>
              <a:defRPr/>
            </a:pPr>
            <a:r>
              <a:rPr lang="fr-FR" altLang="fr-FR" sz="2000">
                <a:solidFill>
                  <a:srgbClr val="66FFFF"/>
                </a:solidFill>
              </a:rPr>
              <a:t>G</a:t>
            </a:r>
            <a:r>
              <a:rPr lang="fr-FR" altLang="fr-FR" sz="2000"/>
              <a:t>as </a:t>
            </a:r>
            <a:r>
              <a:rPr lang="fr-FR" altLang="fr-FR" sz="2000">
                <a:solidFill>
                  <a:srgbClr val="66FFFF"/>
                </a:solidFill>
              </a:rPr>
              <a:t>E</a:t>
            </a:r>
            <a:r>
              <a:rPr lang="fr-FR" altLang="fr-FR" sz="2000"/>
              <a:t>lectron </a:t>
            </a:r>
            <a:r>
              <a:rPr lang="fr-FR" altLang="fr-FR" sz="2000">
                <a:solidFill>
                  <a:srgbClr val="66FFFF"/>
                </a:solidFill>
              </a:rPr>
              <a:t>M</a:t>
            </a:r>
            <a:r>
              <a:rPr lang="fr-FR" altLang="fr-FR" sz="2000"/>
              <a:t>ultiplier</a:t>
            </a:r>
          </a:p>
          <a:p>
            <a:pPr lvl="1">
              <a:defRPr/>
            </a:pPr>
            <a:r>
              <a:rPr lang="en-US" altLang="fr-FR" sz="2000"/>
              <a:t>Thin, metal-coated polymer foil with high density of holes, each hole acting as an individual proportional counter.</a:t>
            </a:r>
          </a:p>
          <a:p>
            <a:pPr>
              <a:defRPr/>
            </a:pPr>
            <a:endParaRPr lang="fr-FR" altLang="fr-FR" sz="2000"/>
          </a:p>
        </p:txBody>
      </p:sp>
      <p:sp>
        <p:nvSpPr>
          <p:cNvPr id="7" name="Espace réservé de la date 6">
            <a:extLst>
              <a:ext uri="{FF2B5EF4-FFF2-40B4-BE49-F238E27FC236}">
                <a16:creationId xmlns:a16="http://schemas.microsoft.com/office/drawing/2014/main" id="{A1D1C1D7-7609-F6F8-E388-AF8B420C281D}"/>
              </a:ext>
            </a:extLst>
          </p:cNvPr>
          <p:cNvSpPr>
            <a:spLocks noGrp="1"/>
          </p:cNvSpPr>
          <p:nvPr>
            <p:ph type="dt" sz="quarter" idx="10"/>
          </p:nvPr>
        </p:nvSpPr>
        <p:spPr/>
        <p:txBody>
          <a:bodyPr/>
          <a:lstStyle/>
          <a:p>
            <a:pPr>
              <a:defRPr/>
            </a:pPr>
            <a:r>
              <a:rPr lang="fr-FR"/>
              <a:t>August 2023</a:t>
            </a:r>
          </a:p>
        </p:txBody>
      </p:sp>
    </p:spTree>
    <p:extLst>
      <p:ext uri="{BB962C8B-B14F-4D97-AF65-F5344CB8AC3E}">
        <p14:creationId xmlns:p14="http://schemas.microsoft.com/office/powerpoint/2010/main" val="343604612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2">
            <a:extLst>
              <a:ext uri="{FF2B5EF4-FFF2-40B4-BE49-F238E27FC236}">
                <a16:creationId xmlns:a16="http://schemas.microsoft.com/office/drawing/2014/main" id="{528C4596-BFDA-C3D9-ED23-C252C7FC1699}"/>
              </a:ext>
            </a:extLst>
          </p:cNvPr>
          <p:cNvSpPr>
            <a:spLocks noGrp="1" noChangeArrowheads="1"/>
          </p:cNvSpPr>
          <p:nvPr>
            <p:ph type="title"/>
          </p:nvPr>
        </p:nvSpPr>
        <p:spPr>
          <a:xfrm>
            <a:off x="849313" y="0"/>
            <a:ext cx="7151687" cy="692150"/>
          </a:xfrm>
        </p:spPr>
        <p:txBody>
          <a:bodyPr/>
          <a:lstStyle/>
          <a:p>
            <a:pPr>
              <a:defRPr/>
            </a:pPr>
            <a:r>
              <a:rPr lang="en-US" altLang="fr-FR"/>
              <a:t>Exemple with GEM Detector</a:t>
            </a:r>
            <a:endParaRPr lang="en-US" altLang="fr-FR">
              <a:solidFill>
                <a:schemeClr val="accent2"/>
              </a:solidFill>
            </a:endParaRPr>
          </a:p>
        </p:txBody>
      </p:sp>
      <p:sp>
        <p:nvSpPr>
          <p:cNvPr id="628739" name="Rectangle 3">
            <a:extLst>
              <a:ext uri="{FF2B5EF4-FFF2-40B4-BE49-F238E27FC236}">
                <a16:creationId xmlns:a16="http://schemas.microsoft.com/office/drawing/2014/main" id="{22594968-187E-298A-3327-60D0F0A63D06}"/>
              </a:ext>
            </a:extLst>
          </p:cNvPr>
          <p:cNvSpPr>
            <a:spLocks noGrp="1" noChangeArrowheads="1"/>
          </p:cNvSpPr>
          <p:nvPr>
            <p:ph type="body" sz="half" idx="3"/>
          </p:nvPr>
        </p:nvSpPr>
        <p:spPr>
          <a:xfrm>
            <a:off x="3740150" y="620713"/>
            <a:ext cx="6172200" cy="4572000"/>
          </a:xfrm>
        </p:spPr>
        <p:txBody>
          <a:bodyPr/>
          <a:lstStyle/>
          <a:p>
            <a:pPr marL="171450" indent="-171450">
              <a:defRPr/>
            </a:pPr>
            <a:r>
              <a:rPr lang="en-US" altLang="fr-FR" sz="1800" b="1"/>
              <a:t>Thin, metal-clad polymer foil, chemically pierced by a high density of holes (70-80 </a:t>
            </a:r>
            <a:r>
              <a:rPr lang="en-US" altLang="fr-FR" sz="1800" b="1">
                <a:latin typeface="Symbol" pitchFamily="2" charset="2"/>
              </a:rPr>
              <a:t>m</a:t>
            </a:r>
            <a:r>
              <a:rPr lang="en-US" altLang="fr-FR" sz="1800" b="1"/>
              <a:t>m diameter). </a:t>
            </a:r>
          </a:p>
          <a:p>
            <a:pPr marL="171450" indent="-171450">
              <a:defRPr/>
            </a:pPr>
            <a:r>
              <a:rPr lang="en-US" altLang="fr-FR" sz="1800" b="1"/>
              <a:t>On application of a difference of potential between the two electrodes, electrons released by radiation in the gas on one side of the structure drift into the holes, multiply and transfer to a collection region. </a:t>
            </a:r>
          </a:p>
          <a:p>
            <a:pPr marL="171450" indent="-171450">
              <a:defRPr/>
            </a:pPr>
            <a:r>
              <a:rPr lang="en-US" altLang="fr-FR" sz="1800" b="1"/>
              <a:t>Cascading several foils results in high multiplication factors.</a:t>
            </a:r>
            <a:r>
              <a:rPr lang="el-GR" altLang="fr-FR" sz="1800" b="1"/>
              <a:t> </a:t>
            </a:r>
            <a:endParaRPr lang="en-US" altLang="fr-FR" sz="1400" b="1">
              <a:solidFill>
                <a:schemeClr val="hlink"/>
              </a:solidFill>
            </a:endParaRPr>
          </a:p>
        </p:txBody>
      </p:sp>
      <p:grpSp>
        <p:nvGrpSpPr>
          <p:cNvPr id="2" name="Group 5">
            <a:extLst>
              <a:ext uri="{FF2B5EF4-FFF2-40B4-BE49-F238E27FC236}">
                <a16:creationId xmlns:a16="http://schemas.microsoft.com/office/drawing/2014/main" id="{82CB28C9-2770-C8BD-4D11-6FA2B491B623}"/>
              </a:ext>
            </a:extLst>
          </p:cNvPr>
          <p:cNvGrpSpPr>
            <a:grpSpLocks/>
          </p:cNvGrpSpPr>
          <p:nvPr/>
        </p:nvGrpSpPr>
        <p:grpSpPr bwMode="auto">
          <a:xfrm>
            <a:off x="3873500" y="3254375"/>
            <a:ext cx="5867400" cy="3581400"/>
            <a:chOff x="2448" y="2064"/>
            <a:chExt cx="3696" cy="2256"/>
          </a:xfrm>
        </p:grpSpPr>
        <p:pic>
          <p:nvPicPr>
            <p:cNvPr id="79878" name="Picture 6">
              <a:extLst>
                <a:ext uri="{FF2B5EF4-FFF2-40B4-BE49-F238E27FC236}">
                  <a16:creationId xmlns:a16="http://schemas.microsoft.com/office/drawing/2014/main" id="{C6C58298-6968-2D51-8EB0-112D0F6D39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3" y="3186"/>
              <a:ext cx="849" cy="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9" name="Picture 7">
              <a:extLst>
                <a:ext uri="{FF2B5EF4-FFF2-40B4-BE49-F238E27FC236}">
                  <a16:creationId xmlns:a16="http://schemas.microsoft.com/office/drawing/2014/main" id="{FF731757-E2A8-B006-9D33-4CEAE1C965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8" y="2112"/>
              <a:ext cx="2304" cy="1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880" name="Group 8">
              <a:extLst>
                <a:ext uri="{FF2B5EF4-FFF2-40B4-BE49-F238E27FC236}">
                  <a16:creationId xmlns:a16="http://schemas.microsoft.com/office/drawing/2014/main" id="{2CDC26A8-0086-AB5C-58A8-5D8C5A3161DE}"/>
                </a:ext>
              </a:extLst>
            </p:cNvPr>
            <p:cNvGrpSpPr>
              <a:grpSpLocks/>
            </p:cNvGrpSpPr>
            <p:nvPr/>
          </p:nvGrpSpPr>
          <p:grpSpPr bwMode="auto">
            <a:xfrm>
              <a:off x="4848" y="2064"/>
              <a:ext cx="1296" cy="1104"/>
              <a:chOff x="4800" y="1872"/>
              <a:chExt cx="1296" cy="1104"/>
            </a:xfrm>
          </p:grpSpPr>
          <p:pic>
            <p:nvPicPr>
              <p:cNvPr id="79881" name="Picture 9">
                <a:extLst>
                  <a:ext uri="{FF2B5EF4-FFF2-40B4-BE49-F238E27FC236}">
                    <a16:creationId xmlns:a16="http://schemas.microsoft.com/office/drawing/2014/main" id="{F4E9ADBB-FFE1-9948-FC05-A5B87AF9D6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 y="1872"/>
                <a:ext cx="1296"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2" name="Text Box 10">
                <a:extLst>
                  <a:ext uri="{FF2B5EF4-FFF2-40B4-BE49-F238E27FC236}">
                    <a16:creationId xmlns:a16="http://schemas.microsoft.com/office/drawing/2014/main" id="{744D9387-D177-67A8-EB23-B35878DD673E}"/>
                  </a:ext>
                </a:extLst>
              </p:cNvPr>
              <p:cNvSpPr txBox="1">
                <a:spLocks noChangeArrowheads="1"/>
              </p:cNvSpPr>
              <p:nvPr/>
            </p:nvSpPr>
            <p:spPr bwMode="auto">
              <a:xfrm>
                <a:off x="5184" y="2064"/>
                <a:ext cx="302"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6"/>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7"/>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8"/>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8"/>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8"/>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8"/>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8"/>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en-US" altLang="fr-FR" sz="1600">
                    <a:solidFill>
                      <a:srgbClr val="0A0E86"/>
                    </a:solidFill>
                    <a:cs typeface="Arial" panose="020B0604020202020204" pitchFamily="34" charset="0"/>
                  </a:rPr>
                  <a:t>70 µm</a:t>
                </a:r>
                <a:endParaRPr lang="en-US" altLang="fr-FR" sz="1600">
                  <a:solidFill>
                    <a:schemeClr val="bg2"/>
                  </a:solidFill>
                  <a:cs typeface="Arial" panose="020B0604020202020204" pitchFamily="34" charset="0"/>
                </a:endParaRPr>
              </a:p>
            </p:txBody>
          </p:sp>
        </p:grpSp>
      </p:grpSp>
      <p:pic>
        <p:nvPicPr>
          <p:cNvPr id="12" name="Picture 4">
            <a:extLst>
              <a:ext uri="{FF2B5EF4-FFF2-40B4-BE49-F238E27FC236}">
                <a16:creationId xmlns:a16="http://schemas.microsoft.com/office/drawing/2014/main" id="{F5464A4D-E352-CC42-B222-D23FEF0B9DA0}"/>
              </a:ext>
            </a:extLst>
          </p:cNvPr>
          <p:cNvPicPr>
            <a:picLocks noGrp="1" noChangeAspect="1" noChangeArrowheads="1"/>
          </p:cNvPicPr>
          <p:nvPr>
            <p:ph sz="quarter" idx="1"/>
          </p:nvPr>
        </p:nvPicPr>
        <p:blipFill>
          <a:blip r:embed="rId9">
            <a:extLst>
              <a:ext uri="{28A0092B-C50C-407E-A947-70E740481C1C}">
                <a14:useLocalDpi xmlns:a14="http://schemas.microsoft.com/office/drawing/2010/main" val="0"/>
              </a:ext>
            </a:extLst>
          </a:blip>
          <a:srcRect/>
          <a:stretch>
            <a:fillRect/>
          </a:stretch>
        </p:blipFill>
        <p:spPr>
          <a:xfrm>
            <a:off x="533400" y="1066800"/>
            <a:ext cx="3006725" cy="5334000"/>
          </a:xfrm>
        </p:spPr>
      </p:pic>
      <p:sp>
        <p:nvSpPr>
          <p:cNvPr id="79877" name="ZoneTexte 1">
            <a:extLst>
              <a:ext uri="{FF2B5EF4-FFF2-40B4-BE49-F238E27FC236}">
                <a16:creationId xmlns:a16="http://schemas.microsoft.com/office/drawing/2014/main" id="{79271E18-73C7-3949-8969-E3E4E4CC6547}"/>
              </a:ext>
            </a:extLst>
          </p:cNvPr>
          <p:cNvSpPr txBox="1">
            <a:spLocks noChangeArrowheads="1"/>
          </p:cNvSpPr>
          <p:nvPr/>
        </p:nvSpPr>
        <p:spPr bwMode="auto">
          <a:xfrm>
            <a:off x="631825" y="6381750"/>
            <a:ext cx="1665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6"/>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7"/>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8"/>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8"/>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8"/>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8"/>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8"/>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fr-FR" altLang="fr-FR" sz="2000"/>
              <a:t>F.Sauli &amp; al.</a:t>
            </a:r>
          </a:p>
        </p:txBody>
      </p:sp>
    </p:spTree>
    <p:extLst>
      <p:ext uri="{BB962C8B-B14F-4D97-AF65-F5344CB8AC3E}">
        <p14:creationId xmlns:p14="http://schemas.microsoft.com/office/powerpoint/2010/main" val="39355909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628739"/>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8739"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4CB099-6CA2-1A98-6F41-F8343F305640}"/>
              </a:ext>
            </a:extLst>
          </p:cNvPr>
          <p:cNvSpPr>
            <a:spLocks noGrp="1"/>
          </p:cNvSpPr>
          <p:nvPr>
            <p:ph type="title"/>
          </p:nvPr>
        </p:nvSpPr>
        <p:spPr>
          <a:xfrm>
            <a:off x="415925" y="115888"/>
            <a:ext cx="9001125" cy="576262"/>
          </a:xfrm>
        </p:spPr>
        <p:txBody>
          <a:bodyPr/>
          <a:lstStyle/>
          <a:p>
            <a:pPr>
              <a:defRPr/>
            </a:pPr>
            <a:r>
              <a:rPr lang="fr-FR">
                <a:cs typeface="ＭＳ Ｐゴシック" pitchFamily="1" charset="-128"/>
              </a:rPr>
              <a:t>Next </a:t>
            </a:r>
            <a:r>
              <a:rPr lang="fr-FR">
                <a:cs typeface="ＭＳ Ｐゴシック" pitchFamily="1" charset="-128"/>
                <a:sym typeface="Wingdings" pitchFamily="1" charset="2"/>
              </a:rPr>
              <a:t></a:t>
            </a:r>
            <a:r>
              <a:rPr lang="fr-FR">
                <a:cs typeface="ＭＳ Ｐゴシック" pitchFamily="1" charset="-128"/>
              </a:rPr>
              <a:t> INGRID</a:t>
            </a:r>
          </a:p>
        </p:txBody>
      </p:sp>
      <p:sp>
        <p:nvSpPr>
          <p:cNvPr id="3" name="Espace réservé du contenu 2">
            <a:extLst>
              <a:ext uri="{FF2B5EF4-FFF2-40B4-BE49-F238E27FC236}">
                <a16:creationId xmlns:a16="http://schemas.microsoft.com/office/drawing/2014/main" id="{FAC5AD6B-9A95-743A-7E6E-525FA2BC2C08}"/>
              </a:ext>
            </a:extLst>
          </p:cNvPr>
          <p:cNvSpPr>
            <a:spLocks noGrp="1"/>
          </p:cNvSpPr>
          <p:nvPr>
            <p:ph sz="half" idx="1"/>
          </p:nvPr>
        </p:nvSpPr>
        <p:spPr>
          <a:xfrm>
            <a:off x="992188" y="5805488"/>
            <a:ext cx="7993062" cy="576262"/>
          </a:xfrm>
        </p:spPr>
        <p:txBody>
          <a:bodyPr/>
          <a:lstStyle/>
          <a:p>
            <a:pPr>
              <a:buFont typeface="Wingdings" pitchFamily="1" charset="2"/>
              <a:buBlip>
                <a:blip r:embed="rId2"/>
              </a:buBlip>
              <a:defRPr/>
            </a:pPr>
            <a:r>
              <a:rPr lang="fr-FR">
                <a:cs typeface="ＭＳ Ｐゴシック" pitchFamily="1" charset="-128"/>
              </a:rPr>
              <a:t>Use </a:t>
            </a:r>
            <a:r>
              <a:rPr lang="fr-FR">
                <a:cs typeface="ＭＳ Ｐゴシック" pitchFamily="1" charset="-128"/>
                <a:sym typeface="Wingdings" pitchFamily="1" charset="2"/>
              </a:rPr>
              <a:t> Large </a:t>
            </a:r>
            <a:r>
              <a:rPr lang="fr-FR">
                <a:cs typeface="ＭＳ Ｐゴシック" pitchFamily="1" charset="-128"/>
              </a:rPr>
              <a:t>Trackers &amp; Calorimeters</a:t>
            </a:r>
          </a:p>
        </p:txBody>
      </p:sp>
      <p:sp>
        <p:nvSpPr>
          <p:cNvPr id="5" name="Espace réservé du pied de page 4">
            <a:extLst>
              <a:ext uri="{FF2B5EF4-FFF2-40B4-BE49-F238E27FC236}">
                <a16:creationId xmlns:a16="http://schemas.microsoft.com/office/drawing/2014/main" id="{98F0F52B-E3D5-864D-A728-8AB46E3D9E67}"/>
              </a:ext>
            </a:extLst>
          </p:cNvPr>
          <p:cNvSpPr>
            <a:spLocks noGrp="1"/>
          </p:cNvSpPr>
          <p:nvPr>
            <p:ph type="ftr" sz="quarter" idx="11"/>
          </p:nvPr>
        </p:nvSpPr>
        <p:spPr/>
        <p:txBody>
          <a:bodyPr/>
          <a:lstStyle/>
          <a:p>
            <a:pPr>
              <a:defRPr/>
            </a:pPr>
            <a:r>
              <a:rPr lang="fr-FR"/>
              <a:t>TIPP School </a:t>
            </a:r>
          </a:p>
        </p:txBody>
      </p:sp>
      <p:sp>
        <p:nvSpPr>
          <p:cNvPr id="6" name="Espace réservé du numéro de diapositive 5">
            <a:extLst>
              <a:ext uri="{FF2B5EF4-FFF2-40B4-BE49-F238E27FC236}">
                <a16:creationId xmlns:a16="http://schemas.microsoft.com/office/drawing/2014/main" id="{C5CBC52E-00DE-3EBD-3654-E7EAA556BE01}"/>
              </a:ext>
            </a:extLst>
          </p:cNvPr>
          <p:cNvSpPr>
            <a:spLocks noGrp="1"/>
          </p:cNvSpPr>
          <p:nvPr>
            <p:ph type="sldNum" sz="quarter" idx="12"/>
          </p:nvPr>
        </p:nvSpPr>
        <p:spPr>
          <a:xfrm>
            <a:off x="6969125" y="5157788"/>
            <a:ext cx="2311400" cy="457200"/>
          </a:xfrm>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4CA3F1A4-696B-5342-B423-E55B28FFCB8D}" type="slidenum">
              <a:rPr lang="fr-FR" altLang="fr-FR" sz="1400" smtClean="0">
                <a:latin typeface="Arial" panose="020B0604020202020204" pitchFamily="34" charset="0"/>
              </a:rPr>
              <a:pPr>
                <a:spcBef>
                  <a:spcPct val="0"/>
                </a:spcBef>
                <a:buClrTx/>
                <a:buSzTx/>
                <a:buFontTx/>
                <a:buNone/>
                <a:defRPr/>
              </a:pPr>
              <a:t>117</a:t>
            </a:fld>
            <a:r>
              <a:rPr lang="fr-FR" altLang="fr-FR" sz="1400">
                <a:latin typeface="Arial" panose="020B0604020202020204" pitchFamily="34" charset="0"/>
              </a:rPr>
              <a:t>Cmos Medipix chip</a:t>
            </a:r>
          </a:p>
        </p:txBody>
      </p:sp>
      <p:sp>
        <p:nvSpPr>
          <p:cNvPr id="81925" name="TextBox 21">
            <a:extLst>
              <a:ext uri="{FF2B5EF4-FFF2-40B4-BE49-F238E27FC236}">
                <a16:creationId xmlns:a16="http://schemas.microsoft.com/office/drawing/2014/main" id="{8ACF4E09-7BF5-2952-AC5B-83B2FE3B9968}"/>
              </a:ext>
            </a:extLst>
          </p:cNvPr>
          <p:cNvSpPr txBox="1">
            <a:spLocks noChangeArrowheads="1"/>
          </p:cNvSpPr>
          <p:nvPr/>
        </p:nvSpPr>
        <p:spPr bwMode="auto">
          <a:xfrm>
            <a:off x="273050" y="4797425"/>
            <a:ext cx="21193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en-US" altLang="fr-FR" sz="2000">
                <a:solidFill>
                  <a:schemeClr val="tx2"/>
                </a:solidFill>
                <a:latin typeface="Century Gothic" panose="020B0502020202020204" pitchFamily="34" charset="0"/>
              </a:rPr>
              <a:t>metalized foil</a:t>
            </a:r>
          </a:p>
          <a:p>
            <a:pPr eaLnBrk="1" hangingPunct="1">
              <a:spcBef>
                <a:spcPct val="0"/>
              </a:spcBef>
              <a:buClrTx/>
              <a:buSzTx/>
              <a:buFontTx/>
              <a:buNone/>
            </a:pPr>
            <a:r>
              <a:rPr lang="en-US" altLang="fr-FR" sz="2000">
                <a:solidFill>
                  <a:schemeClr val="tx2"/>
                </a:solidFill>
                <a:latin typeface="Century Gothic" panose="020B0502020202020204" pitchFamily="34" charset="0"/>
              </a:rPr>
              <a:t>~100 </a:t>
            </a:r>
            <a:r>
              <a:rPr lang="en-US" altLang="fr-FR" sz="2000">
                <a:solidFill>
                  <a:schemeClr val="tx2"/>
                </a:solidFill>
                <a:latin typeface="Symbol" pitchFamily="2" charset="2"/>
              </a:rPr>
              <a:t>m</a:t>
            </a:r>
            <a:r>
              <a:rPr lang="en-US" altLang="fr-FR" sz="2000">
                <a:solidFill>
                  <a:schemeClr val="tx2"/>
                </a:solidFill>
                <a:latin typeface="Century Gothic" panose="020B0502020202020204" pitchFamily="34" charset="0"/>
              </a:rPr>
              <a:t>m</a:t>
            </a:r>
            <a:r>
              <a:rPr lang="en-US" altLang="fr-FR" sz="2000">
                <a:solidFill>
                  <a:schemeClr val="tx2"/>
                </a:solidFill>
                <a:latin typeface="Century Gothic" panose="020B0502020202020204" pitchFamily="34" charset="0"/>
                <a:sym typeface="Wingdings" pitchFamily="2" charset="2"/>
              </a:rPr>
              <a:t> ~1mm</a:t>
            </a:r>
            <a:endParaRPr lang="en-US" altLang="fr-FR" sz="2000">
              <a:solidFill>
                <a:schemeClr val="tx2"/>
              </a:solidFill>
              <a:latin typeface="Century Gothic" panose="020B0502020202020204" pitchFamily="34" charset="0"/>
            </a:endParaRPr>
          </a:p>
          <a:p>
            <a:pPr eaLnBrk="1" hangingPunct="1">
              <a:spcBef>
                <a:spcPct val="0"/>
              </a:spcBef>
              <a:buClrTx/>
              <a:buSzTx/>
              <a:buFontTx/>
              <a:buNone/>
            </a:pPr>
            <a:endParaRPr lang="en-US" altLang="fr-FR" sz="2000">
              <a:solidFill>
                <a:schemeClr val="bg2"/>
              </a:solidFill>
              <a:latin typeface="Century Gothic" panose="020B0502020202020204" pitchFamily="34" charset="0"/>
            </a:endParaRPr>
          </a:p>
        </p:txBody>
      </p:sp>
      <p:pic>
        <p:nvPicPr>
          <p:cNvPr id="81926" name="Picture 64" descr="picture8">
            <a:extLst>
              <a:ext uri="{FF2B5EF4-FFF2-40B4-BE49-F238E27FC236}">
                <a16:creationId xmlns:a16="http://schemas.microsoft.com/office/drawing/2014/main" id="{14DE49AD-A1F4-C2A8-F290-52FBECEFE9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025" y="3141663"/>
            <a:ext cx="2208213" cy="16557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27" name="Picture 6" descr="GoatPrinciple-2 small.jpg">
            <a:extLst>
              <a:ext uri="{FF2B5EF4-FFF2-40B4-BE49-F238E27FC236}">
                <a16:creationId xmlns:a16="http://schemas.microsoft.com/office/drawing/2014/main" id="{A178E121-BE59-A5B8-B717-18850D6B760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49538" y="2852738"/>
            <a:ext cx="3995737"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8" name="Picture 3" descr="ingrid on medipix9">
            <a:extLst>
              <a:ext uri="{FF2B5EF4-FFF2-40B4-BE49-F238E27FC236}">
                <a16:creationId xmlns:a16="http://schemas.microsoft.com/office/drawing/2014/main" id="{EFDBC91D-5D7E-16A6-CED7-ED717E9766AE}"/>
              </a:ext>
            </a:extLst>
          </p:cNvPr>
          <p:cNvPicPr>
            <a:picLocks noChangeAspect="1" noChangeArrowheads="1"/>
          </p:cNvPicPr>
          <p:nvPr/>
        </p:nvPicPr>
        <p:blipFill>
          <a:blip r:embed="rId7">
            <a:lum bright="20000"/>
            <a:extLst>
              <a:ext uri="{28A0092B-C50C-407E-A947-70E740481C1C}">
                <a14:useLocalDpi xmlns:a14="http://schemas.microsoft.com/office/drawing/2010/main" val="0"/>
              </a:ext>
            </a:extLst>
          </a:blip>
          <a:srcRect/>
          <a:stretch>
            <a:fillRect/>
          </a:stretch>
        </p:blipFill>
        <p:spPr bwMode="auto">
          <a:xfrm>
            <a:off x="6897688" y="3357563"/>
            <a:ext cx="2592387" cy="19431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Espace réservé du contenu 2">
            <a:extLst>
              <a:ext uri="{FF2B5EF4-FFF2-40B4-BE49-F238E27FC236}">
                <a16:creationId xmlns:a16="http://schemas.microsoft.com/office/drawing/2014/main" id="{78907DB2-95E9-F410-164E-FF54380D637D}"/>
              </a:ext>
            </a:extLst>
          </p:cNvPr>
          <p:cNvSpPr txBox="1">
            <a:spLocks noGrp="1"/>
          </p:cNvSpPr>
          <p:nvPr>
            <p:ph sz="half" idx="2"/>
          </p:nvPr>
        </p:nvSpPr>
        <p:spPr>
          <a:xfrm>
            <a:off x="344488" y="765175"/>
            <a:ext cx="9561512" cy="1943100"/>
          </a:xfrm>
        </p:spPr>
        <p:txBody>
          <a:bodyPr/>
          <a:lstStyle/>
          <a:p>
            <a:pPr eaLnBrk="1" hangingPunct="1">
              <a:defRPr/>
            </a:pPr>
            <a:r>
              <a:rPr lang="en-US" altLang="fr-FR" sz="2000">
                <a:solidFill>
                  <a:srgbClr val="66FFFF"/>
                </a:solidFill>
              </a:rPr>
              <a:t>InGrid</a:t>
            </a:r>
            <a:r>
              <a:rPr lang="en-US" altLang="fr-FR" sz="2000">
                <a:solidFill>
                  <a:srgbClr val="00FF00"/>
                </a:solidFill>
              </a:rPr>
              <a:t> :</a:t>
            </a:r>
            <a:r>
              <a:rPr lang="en-US" altLang="fr-FR" sz="2000"/>
              <a:t>integrate the Micromegas/GEM concept on top of a MediPix pixel CMOS chip ( Timepix)</a:t>
            </a:r>
          </a:p>
          <a:p>
            <a:pPr lvl="2" eaLnBrk="1" hangingPunct="1">
              <a:defRPr/>
            </a:pPr>
            <a:r>
              <a:rPr lang="en-US" altLang="fr-FR"/>
              <a:t> pixel size: 55 x 55 </a:t>
            </a:r>
            <a:r>
              <a:rPr lang="el-GR" altLang="fr-FR"/>
              <a:t>μ</a:t>
            </a:r>
            <a:r>
              <a:rPr lang="en-US" altLang="fr-FR"/>
              <a:t>m</a:t>
            </a:r>
            <a:r>
              <a:rPr lang="en-US" altLang="fr-FR" baseline="30000"/>
              <a:t>2</a:t>
            </a:r>
            <a:endParaRPr lang="en-US" altLang="fr-FR" u="sng"/>
          </a:p>
          <a:p>
            <a:pPr lvl="2" eaLnBrk="1" hangingPunct="1">
              <a:defRPr/>
            </a:pPr>
            <a:r>
              <a:rPr lang="en-US" altLang="fr-FR" u="sng"/>
              <a:t>per pixel: </a:t>
            </a:r>
            <a:r>
              <a:rPr lang="en-US" altLang="fr-FR"/>
              <a:t>preamp – shaper –  2 discr. – </a:t>
            </a:r>
          </a:p>
          <a:p>
            <a:pPr lvl="2" eaLnBrk="1" hangingPunct="1">
              <a:defRPr/>
            </a:pPr>
            <a:r>
              <a:rPr lang="en-US" altLang="fr-FR"/>
              <a:t>Thresh. DAQ - 14 bit counter</a:t>
            </a:r>
          </a:p>
          <a:p>
            <a:pPr lvl="2" eaLnBrk="1" hangingPunct="1">
              <a:buFont typeface="Wingdings" pitchFamily="2" charset="2"/>
              <a:buNone/>
              <a:defRPr/>
            </a:pPr>
            <a:endParaRPr lang="en-US" altLang="fr-FR" sz="1600">
              <a:latin typeface="Century Gothic" panose="020B0502020202020204" pitchFamily="34" charset="0"/>
            </a:endParaRPr>
          </a:p>
          <a:p>
            <a:pPr eaLnBrk="1" hangingPunct="1">
              <a:buFont typeface="Wingdings" pitchFamily="2" charset="2"/>
              <a:buNone/>
              <a:defRPr/>
            </a:pPr>
            <a:endParaRPr lang="en-US" altLang="fr-FR" sz="2400">
              <a:latin typeface="Century Gothic" panose="020B0502020202020204" pitchFamily="34" charset="0"/>
            </a:endParaRPr>
          </a:p>
          <a:p>
            <a:pPr algn="just">
              <a:buClr>
                <a:srgbClr val="000000"/>
              </a:buClr>
              <a:defRPr/>
            </a:pPr>
            <a:endParaRPr lang="en-US" altLang="fr-FR" sz="2400">
              <a:solidFill>
                <a:srgbClr val="00FF00"/>
              </a:solidFill>
            </a:endParaRPr>
          </a:p>
          <a:p>
            <a:pPr>
              <a:defRPr/>
            </a:pPr>
            <a:endParaRPr lang="fr-FR" altLang="fr-FR" sz="2400"/>
          </a:p>
        </p:txBody>
      </p:sp>
      <p:sp>
        <p:nvSpPr>
          <p:cNvPr id="4" name="Espace réservé de la date 3">
            <a:extLst>
              <a:ext uri="{FF2B5EF4-FFF2-40B4-BE49-F238E27FC236}">
                <a16:creationId xmlns:a16="http://schemas.microsoft.com/office/drawing/2014/main" id="{E9A9C1CC-ACFA-633C-31C2-F97447B4C09D}"/>
              </a:ext>
            </a:extLst>
          </p:cNvPr>
          <p:cNvSpPr>
            <a:spLocks noGrp="1"/>
          </p:cNvSpPr>
          <p:nvPr>
            <p:ph type="dt" sz="quarter" idx="10"/>
          </p:nvPr>
        </p:nvSpPr>
        <p:spPr/>
        <p:txBody>
          <a:bodyPr/>
          <a:lstStyle/>
          <a:p>
            <a:pPr>
              <a:defRPr/>
            </a:pPr>
            <a:r>
              <a:rPr lang="fr-FR"/>
              <a:t>August 2023</a:t>
            </a:r>
          </a:p>
        </p:txBody>
      </p:sp>
    </p:spTree>
    <p:extLst>
      <p:ext uri="{BB962C8B-B14F-4D97-AF65-F5344CB8AC3E}">
        <p14:creationId xmlns:p14="http://schemas.microsoft.com/office/powerpoint/2010/main" val="75475347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C0AEFE-9798-E26F-A3BF-9DF986747330}"/>
              </a:ext>
            </a:extLst>
          </p:cNvPr>
          <p:cNvSpPr>
            <a:spLocks noGrp="1"/>
          </p:cNvSpPr>
          <p:nvPr>
            <p:ph type="title"/>
          </p:nvPr>
        </p:nvSpPr>
        <p:spPr>
          <a:xfrm>
            <a:off x="415925" y="0"/>
            <a:ext cx="5257800" cy="549275"/>
          </a:xfrm>
        </p:spPr>
        <p:txBody>
          <a:bodyPr/>
          <a:lstStyle/>
          <a:p>
            <a:pPr>
              <a:defRPr/>
            </a:pPr>
            <a:r>
              <a:rPr lang="fr-FR">
                <a:cs typeface="ＭＳ Ｐゴシック" pitchFamily="1" charset="-128"/>
              </a:rPr>
              <a:t>Timepix Hybrid detector</a:t>
            </a:r>
          </a:p>
        </p:txBody>
      </p:sp>
      <p:sp>
        <p:nvSpPr>
          <p:cNvPr id="3" name="Espace réservé du contenu 2">
            <a:extLst>
              <a:ext uri="{FF2B5EF4-FFF2-40B4-BE49-F238E27FC236}">
                <a16:creationId xmlns:a16="http://schemas.microsoft.com/office/drawing/2014/main" id="{9F9253A3-6A39-BDCA-6053-FF5441948FEA}"/>
              </a:ext>
            </a:extLst>
          </p:cNvPr>
          <p:cNvSpPr>
            <a:spLocks noGrp="1"/>
          </p:cNvSpPr>
          <p:nvPr>
            <p:ph idx="1"/>
          </p:nvPr>
        </p:nvSpPr>
        <p:spPr>
          <a:xfrm>
            <a:off x="0" y="981075"/>
            <a:ext cx="5370513" cy="5616575"/>
          </a:xfrm>
        </p:spPr>
        <p:txBody>
          <a:bodyPr/>
          <a:lstStyle/>
          <a:p>
            <a:pPr>
              <a:defRPr/>
            </a:pPr>
            <a:r>
              <a:rPr lang="fr-FR" altLang="fr-FR" sz="2000" b="1"/>
              <a:t>Medipix is a Silicon pixel-based detector technology AND signal processing that can be employed to measure charged particles,photons, and neutrons.</a:t>
            </a:r>
          </a:p>
          <a:p>
            <a:pPr>
              <a:defRPr/>
            </a:pPr>
            <a:r>
              <a:rPr lang="fr-FR" altLang="fr-FR" sz="2000" b="1"/>
              <a:t>It is based on a read-out chip that embeds the electronics for each pixel within the pixel’s footprint!</a:t>
            </a:r>
          </a:p>
          <a:p>
            <a:pPr>
              <a:defRPr/>
            </a:pPr>
            <a:r>
              <a:rPr lang="fr-FR" altLang="fr-FR" sz="2000" b="1"/>
              <a:t>Detector and electronics readout are optimized separately</a:t>
            </a:r>
          </a:p>
          <a:p>
            <a:pPr>
              <a:defRPr/>
            </a:pPr>
            <a:r>
              <a:rPr lang="fr-FR" altLang="fr-FR" sz="2000" b="1">
                <a:solidFill>
                  <a:srgbClr val="FFFF00"/>
                </a:solidFill>
              </a:rPr>
              <a:t>developed for use in the CERN LHC Central Trackers</a:t>
            </a:r>
          </a:p>
          <a:p>
            <a:pPr>
              <a:defRPr/>
            </a:pPr>
            <a:r>
              <a:rPr lang="fr-FR" altLang="fr-FR" sz="2000" b="1">
                <a:solidFill>
                  <a:srgbClr val="FFFF00"/>
                </a:solidFill>
              </a:rPr>
              <a:t>Medipix 3/TimePix </a:t>
            </a:r>
            <a:r>
              <a:rPr lang="fr-FR" altLang="fr-FR" sz="2000" b="1"/>
              <a:t>This technology is an extension of designs originally</a:t>
            </a:r>
          </a:p>
          <a:p>
            <a:pPr lvl="1">
              <a:defRPr/>
            </a:pPr>
            <a:r>
              <a:rPr lang="fr-FR" altLang="fr-FR" sz="2000" b="1"/>
              <a:t>Integrate a TDC ….</a:t>
            </a:r>
          </a:p>
          <a:p>
            <a:pPr>
              <a:buFont typeface="Wingdings" pitchFamily="2" charset="2"/>
              <a:buNone/>
              <a:defRPr/>
            </a:pPr>
            <a:endParaRPr lang="fr-FR" altLang="fr-FR" sz="2000" b="1"/>
          </a:p>
          <a:p>
            <a:pPr>
              <a:buFont typeface="Wingdings" pitchFamily="2" charset="2"/>
              <a:buNone/>
              <a:defRPr/>
            </a:pPr>
            <a:endParaRPr lang="fr-FR" altLang="fr-FR" sz="2000" b="1">
              <a:solidFill>
                <a:srgbClr val="FFFF00"/>
              </a:solidFill>
            </a:endParaRPr>
          </a:p>
          <a:p>
            <a:pPr>
              <a:defRPr/>
            </a:pPr>
            <a:endParaRPr lang="fr-FR" altLang="fr-FR" sz="2000"/>
          </a:p>
        </p:txBody>
      </p:sp>
      <p:sp>
        <p:nvSpPr>
          <p:cNvPr id="4" name="Espace réservé du pied de page 3">
            <a:extLst>
              <a:ext uri="{FF2B5EF4-FFF2-40B4-BE49-F238E27FC236}">
                <a16:creationId xmlns:a16="http://schemas.microsoft.com/office/drawing/2014/main" id="{54A34019-1554-B6A3-E16A-D06DB8507B5C}"/>
              </a:ext>
            </a:extLst>
          </p:cNvPr>
          <p:cNvSpPr>
            <a:spLocks noGrp="1"/>
          </p:cNvSpPr>
          <p:nvPr>
            <p:ph type="ftr" sz="quarter" idx="11"/>
          </p:nvPr>
        </p:nvSpPr>
        <p:spPr/>
        <p:txBody>
          <a:bodyPr/>
          <a:lstStyle/>
          <a:p>
            <a:pPr>
              <a:defRPr/>
            </a:pPr>
            <a:r>
              <a:rPr lang="fr-FR"/>
              <a:t>TIPP School </a:t>
            </a:r>
          </a:p>
        </p:txBody>
      </p:sp>
      <p:sp>
        <p:nvSpPr>
          <p:cNvPr id="5" name="Espace réservé du numéro de diapositive 4">
            <a:extLst>
              <a:ext uri="{FF2B5EF4-FFF2-40B4-BE49-F238E27FC236}">
                <a16:creationId xmlns:a16="http://schemas.microsoft.com/office/drawing/2014/main" id="{2EC4793C-6AEF-CE02-5467-7B2B39233CC7}"/>
              </a:ext>
            </a:extLst>
          </p:cNvPr>
          <p:cNvSpPr>
            <a:spLocks noGrp="1"/>
          </p:cNvSpPr>
          <p:nvPr>
            <p:ph type="sldNum" sz="quarter" idx="12"/>
          </p:nvPr>
        </p:nvSpPr>
        <p:spPr>
          <a:xfrm>
            <a:off x="7329488" y="6237288"/>
            <a:ext cx="2311400" cy="457200"/>
          </a:xfrm>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DAE7726B-6645-B749-9FF0-B27DAA5E047F}" type="slidenum">
              <a:rPr lang="fr-FR" altLang="fr-FR" sz="1200" smtClean="0">
                <a:latin typeface="Arial" panose="020B0604020202020204" pitchFamily="34" charset="0"/>
              </a:rPr>
              <a:pPr>
                <a:spcBef>
                  <a:spcPct val="0"/>
                </a:spcBef>
                <a:buClrTx/>
                <a:buSzTx/>
                <a:buFontTx/>
                <a:buNone/>
                <a:defRPr/>
              </a:pPr>
              <a:t>118</a:t>
            </a:fld>
            <a:endParaRPr lang="fr-FR" altLang="fr-FR" sz="1200">
              <a:latin typeface="Arial" panose="020B0604020202020204" pitchFamily="34" charset="0"/>
            </a:endParaRPr>
          </a:p>
        </p:txBody>
      </p:sp>
      <p:sp>
        <p:nvSpPr>
          <p:cNvPr id="82949" name="ZoneTexte 8">
            <a:extLst>
              <a:ext uri="{FF2B5EF4-FFF2-40B4-BE49-F238E27FC236}">
                <a16:creationId xmlns:a16="http://schemas.microsoft.com/office/drawing/2014/main" id="{1B0D4317-BA9E-8C06-30BC-47ACD8918E10}"/>
              </a:ext>
            </a:extLst>
          </p:cNvPr>
          <p:cNvSpPr txBox="1">
            <a:spLocks noChangeArrowheads="1"/>
          </p:cNvSpPr>
          <p:nvPr/>
        </p:nvSpPr>
        <p:spPr bwMode="auto">
          <a:xfrm>
            <a:off x="631825" y="476250"/>
            <a:ext cx="4897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fr-FR" altLang="fr-FR" sz="2400">
                <a:solidFill>
                  <a:srgbClr val="66FFFF"/>
                </a:solidFill>
              </a:rPr>
              <a:t>On the way of photon counting</a:t>
            </a:r>
          </a:p>
        </p:txBody>
      </p:sp>
      <p:pic>
        <p:nvPicPr>
          <p:cNvPr id="82950" name="Picture 3" descr="MPX flip chip.png">
            <a:extLst>
              <a:ext uri="{FF2B5EF4-FFF2-40B4-BE49-F238E27FC236}">
                <a16:creationId xmlns:a16="http://schemas.microsoft.com/office/drawing/2014/main" id="{3518567C-A9F2-1CE0-1AE5-3CC5FB90E1B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65888" y="33338"/>
            <a:ext cx="3311525" cy="3554412"/>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2951" name="Picture 4" descr="MedipixChip.png">
            <a:extLst>
              <a:ext uri="{FF2B5EF4-FFF2-40B4-BE49-F238E27FC236}">
                <a16:creationId xmlns:a16="http://schemas.microsoft.com/office/drawing/2014/main" id="{FD09494D-A96A-1204-3B6A-0283F6CDA6C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91125" y="3824288"/>
            <a:ext cx="470535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2" name="TextBox 11">
            <a:extLst>
              <a:ext uri="{FF2B5EF4-FFF2-40B4-BE49-F238E27FC236}">
                <a16:creationId xmlns:a16="http://schemas.microsoft.com/office/drawing/2014/main" id="{D8CACBDF-923B-993A-9B8D-9FE9FE2A3D90}"/>
              </a:ext>
            </a:extLst>
          </p:cNvPr>
          <p:cNvSpPr txBox="1">
            <a:spLocks noChangeArrowheads="1"/>
          </p:cNvSpPr>
          <p:nvPr/>
        </p:nvSpPr>
        <p:spPr bwMode="auto">
          <a:xfrm>
            <a:off x="7924800" y="3860800"/>
            <a:ext cx="1981200" cy="830263"/>
          </a:xfrm>
          <a:prstGeom prst="rect">
            <a:avLst/>
          </a:prstGeom>
          <a:solidFill>
            <a:schemeClr val="tx1"/>
          </a:solidFill>
          <a:ln w="19050">
            <a:solidFill>
              <a:schemeClr val="bg1"/>
            </a:solidFill>
            <a:miter lim="800000"/>
            <a:headEnd/>
            <a:tailEnd/>
          </a:ln>
        </p:spPr>
        <p:txBody>
          <a:bodyPr>
            <a:spAutoFit/>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en-US" altLang="fr-FR" sz="1600">
                <a:solidFill>
                  <a:schemeClr val="bg1"/>
                </a:solidFill>
                <a:latin typeface="Calibri" panose="020F0502020204030204" pitchFamily="34" charset="0"/>
              </a:rPr>
              <a:t>Pixelated 300 μm  silicon sensor </a:t>
            </a:r>
          </a:p>
          <a:p>
            <a:pPr eaLnBrk="1" hangingPunct="1">
              <a:spcBef>
                <a:spcPct val="0"/>
              </a:spcBef>
              <a:buClrTx/>
              <a:buSzTx/>
              <a:buFontTx/>
              <a:buNone/>
            </a:pPr>
            <a:r>
              <a:rPr lang="en-US" altLang="fr-FR" sz="1600">
                <a:solidFill>
                  <a:schemeClr val="bg1"/>
                </a:solidFill>
                <a:latin typeface="Calibri" panose="020F0502020204030204" pitchFamily="34" charset="0"/>
              </a:rPr>
              <a:t>(256 x 256 pixels)</a:t>
            </a:r>
          </a:p>
        </p:txBody>
      </p:sp>
      <p:sp>
        <p:nvSpPr>
          <p:cNvPr id="82953" name="TextBox 12">
            <a:extLst>
              <a:ext uri="{FF2B5EF4-FFF2-40B4-BE49-F238E27FC236}">
                <a16:creationId xmlns:a16="http://schemas.microsoft.com/office/drawing/2014/main" id="{19361A38-9561-EFDF-39D7-7AF18E6E4F17}"/>
              </a:ext>
            </a:extLst>
          </p:cNvPr>
          <p:cNvSpPr txBox="1">
            <a:spLocks noChangeArrowheads="1"/>
          </p:cNvSpPr>
          <p:nvPr/>
        </p:nvSpPr>
        <p:spPr bwMode="auto">
          <a:xfrm>
            <a:off x="7977188" y="6092825"/>
            <a:ext cx="1403350" cy="584200"/>
          </a:xfrm>
          <a:prstGeom prst="rect">
            <a:avLst/>
          </a:prstGeom>
          <a:solidFill>
            <a:schemeClr val="tx1"/>
          </a:solidFill>
          <a:ln w="19050">
            <a:solidFill>
              <a:schemeClr val="bg1"/>
            </a:solidFill>
            <a:miter lim="800000"/>
            <a:headEnd/>
            <a:tailEnd/>
          </a:ln>
        </p:spPr>
        <p:txBody>
          <a:bodyPr>
            <a:spAutoFit/>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en-US" altLang="fr-FR" sz="1600">
                <a:solidFill>
                  <a:schemeClr val="bg1"/>
                </a:solidFill>
                <a:latin typeface="Calibri" panose="020F0502020204030204" pitchFamily="34" charset="0"/>
              </a:rPr>
              <a:t>Timepix readout ASIC</a:t>
            </a:r>
          </a:p>
        </p:txBody>
      </p:sp>
      <p:sp>
        <p:nvSpPr>
          <p:cNvPr id="82954" name="TextBox 13">
            <a:extLst>
              <a:ext uri="{FF2B5EF4-FFF2-40B4-BE49-F238E27FC236}">
                <a16:creationId xmlns:a16="http://schemas.microsoft.com/office/drawing/2014/main" id="{0760EFE7-C02F-EA28-A0A2-0C2B13B193D6}"/>
              </a:ext>
            </a:extLst>
          </p:cNvPr>
          <p:cNvSpPr txBox="1">
            <a:spLocks noChangeArrowheads="1"/>
          </p:cNvSpPr>
          <p:nvPr/>
        </p:nvSpPr>
        <p:spPr bwMode="auto">
          <a:xfrm>
            <a:off x="5745163" y="6245225"/>
            <a:ext cx="1403350" cy="584200"/>
          </a:xfrm>
          <a:prstGeom prst="rect">
            <a:avLst/>
          </a:prstGeom>
          <a:solidFill>
            <a:schemeClr val="tx1"/>
          </a:solidFill>
          <a:ln w="19050">
            <a:solidFill>
              <a:schemeClr val="bg1"/>
            </a:solidFill>
            <a:miter lim="800000"/>
            <a:headEnd/>
            <a:tailEnd/>
          </a:ln>
        </p:spPr>
        <p:txBody>
          <a:bodyPr>
            <a:spAutoFit/>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en-US" altLang="fr-FR" sz="1600">
                <a:solidFill>
                  <a:schemeClr val="bg1"/>
                </a:solidFill>
                <a:latin typeface="Calibri" panose="020F0502020204030204" pitchFamily="34" charset="0"/>
              </a:rPr>
              <a:t>Detector bias voltage</a:t>
            </a:r>
          </a:p>
        </p:txBody>
      </p:sp>
      <p:sp>
        <p:nvSpPr>
          <p:cNvPr id="82955" name="TextBox 14">
            <a:extLst>
              <a:ext uri="{FF2B5EF4-FFF2-40B4-BE49-F238E27FC236}">
                <a16:creationId xmlns:a16="http://schemas.microsoft.com/office/drawing/2014/main" id="{1399F446-0BC6-7B0E-DCE1-A18C6B7A521C}"/>
              </a:ext>
            </a:extLst>
          </p:cNvPr>
          <p:cNvSpPr txBox="1">
            <a:spLocks noChangeArrowheads="1"/>
          </p:cNvSpPr>
          <p:nvPr/>
        </p:nvSpPr>
        <p:spPr bwMode="auto">
          <a:xfrm>
            <a:off x="5457825" y="5013325"/>
            <a:ext cx="825500" cy="307975"/>
          </a:xfrm>
          <a:prstGeom prst="rect">
            <a:avLst/>
          </a:prstGeom>
          <a:solidFill>
            <a:schemeClr val="tx1"/>
          </a:solidFill>
          <a:ln w="19050">
            <a:solidFill>
              <a:schemeClr val="bg1"/>
            </a:solidFill>
            <a:miter lim="800000"/>
            <a:headEnd/>
            <a:tailEnd/>
          </a:ln>
        </p:spPr>
        <p:txBody>
          <a:bodyPr>
            <a:spAutoFit/>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en-US" altLang="fr-FR" sz="1400">
                <a:solidFill>
                  <a:schemeClr val="bg1"/>
                </a:solidFill>
                <a:latin typeface="Calibri" panose="020F0502020204030204" pitchFamily="34" charset="0"/>
              </a:rPr>
              <a:t>14 mm</a:t>
            </a:r>
          </a:p>
        </p:txBody>
      </p:sp>
      <p:sp>
        <p:nvSpPr>
          <p:cNvPr id="82956" name="ZoneTexte 14">
            <a:extLst>
              <a:ext uri="{FF2B5EF4-FFF2-40B4-BE49-F238E27FC236}">
                <a16:creationId xmlns:a16="http://schemas.microsoft.com/office/drawing/2014/main" id="{FE785B58-4CD6-5C80-3F42-2D23B52CAE88}"/>
              </a:ext>
            </a:extLst>
          </p:cNvPr>
          <p:cNvSpPr txBox="1">
            <a:spLocks noChangeArrowheads="1"/>
          </p:cNvSpPr>
          <p:nvPr/>
        </p:nvSpPr>
        <p:spPr bwMode="auto">
          <a:xfrm>
            <a:off x="415925" y="5949950"/>
            <a:ext cx="353218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fr-FR" altLang="fr-FR" sz="2000">
                <a:solidFill>
                  <a:srgbClr val="66FFFF"/>
                </a:solidFill>
              </a:rPr>
              <a:t>TU Prague - J. Jakubec</a:t>
            </a:r>
          </a:p>
          <a:p>
            <a:pPr eaLnBrk="1" hangingPunct="1">
              <a:spcBef>
                <a:spcPct val="0"/>
              </a:spcBef>
              <a:buClrTx/>
              <a:buSzTx/>
              <a:buFontTx/>
              <a:buNone/>
            </a:pPr>
            <a:r>
              <a:rPr lang="fr-FR" altLang="fr-FR" sz="2000">
                <a:solidFill>
                  <a:srgbClr val="66FFFF"/>
                </a:solidFill>
              </a:rPr>
              <a:t>NSS-MIC 2013 Seoul J4-3</a:t>
            </a:r>
          </a:p>
        </p:txBody>
      </p:sp>
      <p:sp>
        <p:nvSpPr>
          <p:cNvPr id="6" name="Espace réservé de la date 5">
            <a:extLst>
              <a:ext uri="{FF2B5EF4-FFF2-40B4-BE49-F238E27FC236}">
                <a16:creationId xmlns:a16="http://schemas.microsoft.com/office/drawing/2014/main" id="{9A82CD79-3563-9407-F662-2345573D3B76}"/>
              </a:ext>
            </a:extLst>
          </p:cNvPr>
          <p:cNvSpPr>
            <a:spLocks noGrp="1"/>
          </p:cNvSpPr>
          <p:nvPr>
            <p:ph type="dt" sz="quarter" idx="10"/>
          </p:nvPr>
        </p:nvSpPr>
        <p:spPr/>
        <p:txBody>
          <a:bodyPr/>
          <a:lstStyle/>
          <a:p>
            <a:pPr>
              <a:defRPr/>
            </a:pPr>
            <a:r>
              <a:rPr lang="fr-FR"/>
              <a:t>August 2023</a:t>
            </a:r>
          </a:p>
        </p:txBody>
      </p:sp>
    </p:spTree>
    <p:extLst>
      <p:ext uri="{BB962C8B-B14F-4D97-AF65-F5344CB8AC3E}">
        <p14:creationId xmlns:p14="http://schemas.microsoft.com/office/powerpoint/2010/main" val="247450240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36C9BD09-7EA4-7889-A5A1-50B6AFD1BAE6}"/>
              </a:ext>
            </a:extLst>
          </p:cNvPr>
          <p:cNvSpPr>
            <a:spLocks noGrp="1"/>
          </p:cNvSpPr>
          <p:nvPr>
            <p:ph type="ftr" sz="quarter" idx="11"/>
          </p:nvPr>
        </p:nvSpPr>
        <p:spPr/>
        <p:txBody>
          <a:bodyPr/>
          <a:lstStyle/>
          <a:p>
            <a:pPr>
              <a:defRPr/>
            </a:pPr>
            <a:r>
              <a:rPr lang="fr-FR"/>
              <a:t>TIPP School </a:t>
            </a:r>
          </a:p>
        </p:txBody>
      </p:sp>
      <p:sp>
        <p:nvSpPr>
          <p:cNvPr id="5" name="Espace réservé du numéro de diapositive 4">
            <a:extLst>
              <a:ext uri="{FF2B5EF4-FFF2-40B4-BE49-F238E27FC236}">
                <a16:creationId xmlns:a16="http://schemas.microsoft.com/office/drawing/2014/main" id="{78956312-D51E-4277-2511-1239328F4B9F}"/>
              </a:ext>
            </a:extLst>
          </p:cNvPr>
          <p:cNvSpPr>
            <a:spLocks noGrp="1"/>
          </p:cNvSpPr>
          <p:nvPr>
            <p:ph type="sldNum" sz="quarter" idx="12"/>
          </p:nvPr>
        </p:nvSpPr>
        <p:spPr>
          <a:xfrm>
            <a:off x="8337550" y="6243638"/>
            <a:ext cx="1073150" cy="457200"/>
          </a:xfrm>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4ACF4286-253F-1D4E-88E4-192F3ECC690B}" type="slidenum">
              <a:rPr lang="fr-FR" altLang="fr-FR" sz="1200" smtClean="0">
                <a:latin typeface="Arial" panose="020B0604020202020204" pitchFamily="34" charset="0"/>
              </a:rPr>
              <a:pPr>
                <a:spcBef>
                  <a:spcPct val="0"/>
                </a:spcBef>
                <a:buClrTx/>
                <a:buSzTx/>
                <a:buFontTx/>
                <a:buNone/>
                <a:defRPr/>
              </a:pPr>
              <a:t>119</a:t>
            </a:fld>
            <a:endParaRPr lang="fr-FR" altLang="fr-FR" sz="1200">
              <a:latin typeface="Arial" panose="020B0604020202020204" pitchFamily="34" charset="0"/>
            </a:endParaRPr>
          </a:p>
        </p:txBody>
      </p:sp>
      <p:sp>
        <p:nvSpPr>
          <p:cNvPr id="7" name="Foliennummernplatzhalter 2">
            <a:extLst>
              <a:ext uri="{FF2B5EF4-FFF2-40B4-BE49-F238E27FC236}">
                <a16:creationId xmlns:a16="http://schemas.microsoft.com/office/drawing/2014/main" id="{53471671-CB70-9CE3-38DB-05C01AAB3780}"/>
              </a:ext>
            </a:extLst>
          </p:cNvPr>
          <p:cNvSpPr txBox="1">
            <a:spLocks/>
          </p:cNvSpPr>
          <p:nvPr/>
        </p:nvSpPr>
        <p:spPr bwMode="auto">
          <a:xfrm>
            <a:off x="7524750" y="6584950"/>
            <a:ext cx="420688" cy="234950"/>
          </a:xfrm>
          <a:prstGeom prst="rect">
            <a:avLst/>
          </a:prstGeom>
          <a:noFill/>
          <a:ln>
            <a:noFill/>
          </a:ln>
          <a:effectLst/>
        </p:spPr>
        <p:txBody>
          <a:bodyPr anchor="b"/>
          <a:lstStyle>
            <a:defPPr>
              <a:defRPr lang="en-GB"/>
            </a:defPPr>
            <a:lvl1pPr algn="r" rtl="0" fontAlgn="base">
              <a:spcBef>
                <a:spcPct val="0"/>
              </a:spcBef>
              <a:spcAft>
                <a:spcPct val="0"/>
              </a:spcAft>
              <a:defRPr sz="1200" i="0" kern="1200">
                <a:solidFill>
                  <a:schemeClr val="tx1"/>
                </a:solidFill>
                <a:effectLst>
                  <a:outerShdw blurRad="38100" dist="38100" dir="2700000" algn="tl">
                    <a:srgbClr val="000000"/>
                  </a:outerShdw>
                </a:effectLst>
                <a:latin typeface="Arial" charset="0"/>
                <a:ea typeface="ＭＳ Ｐゴシック" charset="0"/>
                <a:cs typeface="+mn-cs"/>
              </a:defRPr>
            </a:lvl1pPr>
            <a:lvl2pPr marL="457200" algn="l" rtl="0" fontAlgn="base">
              <a:spcBef>
                <a:spcPct val="0"/>
              </a:spcBef>
              <a:spcAft>
                <a:spcPct val="0"/>
              </a:spcAft>
              <a:defRPr sz="3200" i="1" kern="1200">
                <a:solidFill>
                  <a:schemeClr val="tx1"/>
                </a:solidFill>
                <a:latin typeface="Comic Sans MS" charset="0"/>
                <a:ea typeface="ＭＳ Ｐゴシック" charset="0"/>
                <a:cs typeface="+mn-cs"/>
              </a:defRPr>
            </a:lvl2pPr>
            <a:lvl3pPr marL="914400" algn="l" rtl="0" fontAlgn="base">
              <a:spcBef>
                <a:spcPct val="0"/>
              </a:spcBef>
              <a:spcAft>
                <a:spcPct val="0"/>
              </a:spcAft>
              <a:defRPr sz="3200" i="1" kern="1200">
                <a:solidFill>
                  <a:schemeClr val="tx1"/>
                </a:solidFill>
                <a:latin typeface="Comic Sans MS" charset="0"/>
                <a:ea typeface="ＭＳ Ｐゴシック" charset="0"/>
                <a:cs typeface="+mn-cs"/>
              </a:defRPr>
            </a:lvl3pPr>
            <a:lvl4pPr marL="1371600" algn="l" rtl="0" fontAlgn="base">
              <a:spcBef>
                <a:spcPct val="0"/>
              </a:spcBef>
              <a:spcAft>
                <a:spcPct val="0"/>
              </a:spcAft>
              <a:defRPr sz="3200" i="1" kern="1200">
                <a:solidFill>
                  <a:schemeClr val="tx1"/>
                </a:solidFill>
                <a:latin typeface="Comic Sans MS" charset="0"/>
                <a:ea typeface="ＭＳ Ｐゴシック" charset="0"/>
                <a:cs typeface="+mn-cs"/>
              </a:defRPr>
            </a:lvl4pPr>
            <a:lvl5pPr marL="1828800" algn="l" rtl="0" fontAlgn="base">
              <a:spcBef>
                <a:spcPct val="0"/>
              </a:spcBef>
              <a:spcAft>
                <a:spcPct val="0"/>
              </a:spcAft>
              <a:defRPr sz="3200" i="1" kern="1200">
                <a:solidFill>
                  <a:schemeClr val="tx1"/>
                </a:solidFill>
                <a:latin typeface="Comic Sans MS" charset="0"/>
                <a:ea typeface="ＭＳ Ｐゴシック" charset="0"/>
                <a:cs typeface="+mn-cs"/>
              </a:defRPr>
            </a:lvl5pPr>
            <a:lvl6pPr marL="2286000" algn="l" defTabSz="457200" rtl="0" eaLnBrk="1" latinLnBrk="0" hangingPunct="1">
              <a:defRPr sz="3200" i="1" kern="1200">
                <a:solidFill>
                  <a:schemeClr val="tx1"/>
                </a:solidFill>
                <a:latin typeface="Comic Sans MS" charset="0"/>
                <a:ea typeface="ＭＳ Ｐゴシック" charset="0"/>
                <a:cs typeface="+mn-cs"/>
              </a:defRPr>
            </a:lvl6pPr>
            <a:lvl7pPr marL="2743200" algn="l" defTabSz="457200" rtl="0" eaLnBrk="1" latinLnBrk="0" hangingPunct="1">
              <a:defRPr sz="3200" i="1" kern="1200">
                <a:solidFill>
                  <a:schemeClr val="tx1"/>
                </a:solidFill>
                <a:latin typeface="Comic Sans MS" charset="0"/>
                <a:ea typeface="ＭＳ Ｐゴシック" charset="0"/>
                <a:cs typeface="+mn-cs"/>
              </a:defRPr>
            </a:lvl7pPr>
            <a:lvl8pPr marL="3200400" algn="l" defTabSz="457200" rtl="0" eaLnBrk="1" latinLnBrk="0" hangingPunct="1">
              <a:defRPr sz="3200" i="1" kern="1200">
                <a:solidFill>
                  <a:schemeClr val="tx1"/>
                </a:solidFill>
                <a:latin typeface="Comic Sans MS" charset="0"/>
                <a:ea typeface="ＭＳ Ｐゴシック" charset="0"/>
                <a:cs typeface="+mn-cs"/>
              </a:defRPr>
            </a:lvl8pPr>
            <a:lvl9pPr marL="3657600" algn="l" defTabSz="457200" rtl="0" eaLnBrk="1" latinLnBrk="0" hangingPunct="1">
              <a:defRPr sz="3200" i="1" kern="1200">
                <a:solidFill>
                  <a:schemeClr val="tx1"/>
                </a:solidFill>
                <a:latin typeface="Comic Sans MS" charset="0"/>
                <a:ea typeface="ＭＳ Ｐゴシック" charset="0"/>
                <a:cs typeface="+mn-cs"/>
              </a:defRPr>
            </a:lvl9pPr>
          </a:lstStyle>
          <a:p>
            <a:pPr eaLnBrk="1" hangingPunct="1">
              <a:defRPr/>
            </a:pPr>
            <a:endParaRPr lang="de-DE" dirty="0"/>
          </a:p>
        </p:txBody>
      </p:sp>
      <p:sp>
        <p:nvSpPr>
          <p:cNvPr id="83972" name="Rectangle 2">
            <a:extLst>
              <a:ext uri="{FF2B5EF4-FFF2-40B4-BE49-F238E27FC236}">
                <a16:creationId xmlns:a16="http://schemas.microsoft.com/office/drawing/2014/main" id="{C8C69101-26FE-26A7-D99B-A9FFAD6A15FF}"/>
              </a:ext>
            </a:extLst>
          </p:cNvPr>
          <p:cNvSpPr txBox="1">
            <a:spLocks/>
          </p:cNvSpPr>
          <p:nvPr/>
        </p:nvSpPr>
        <p:spPr bwMode="auto">
          <a:xfrm>
            <a:off x="776288" y="115888"/>
            <a:ext cx="8929687"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fr-FR" altLang="fr-FR" sz="3600">
                <a:solidFill>
                  <a:srgbClr val="FFFF00"/>
                </a:solidFill>
              </a:rPr>
              <a:t>Medipix-CT setup for detector investigations &amp; material analysis </a:t>
            </a:r>
          </a:p>
          <a:p>
            <a:pPr eaLnBrk="1" hangingPunct="1">
              <a:spcBef>
                <a:spcPct val="0"/>
              </a:spcBef>
              <a:buClrTx/>
              <a:buSzTx/>
              <a:buFontTx/>
              <a:buNone/>
            </a:pPr>
            <a:r>
              <a:rPr lang="de-DE" altLang="fr-FR" sz="2400">
                <a:solidFill>
                  <a:srgbClr val="66FFFF"/>
                </a:solidFill>
              </a:rPr>
              <a:t>Example </a:t>
            </a:r>
            <a:r>
              <a:rPr lang="de-DE" altLang="fr-FR" sz="2400">
                <a:solidFill>
                  <a:srgbClr val="66FFFF"/>
                </a:solidFill>
                <a:sym typeface="Wingdings" pitchFamily="2" charset="2"/>
              </a:rPr>
              <a:t> </a:t>
            </a:r>
            <a:r>
              <a:rPr lang="de-DE" altLang="fr-FR" sz="2400">
                <a:solidFill>
                  <a:srgbClr val="66FFFF"/>
                </a:solidFill>
              </a:rPr>
              <a:t>USB flash drive</a:t>
            </a:r>
          </a:p>
        </p:txBody>
      </p:sp>
      <p:cxnSp>
        <p:nvCxnSpPr>
          <p:cNvPr id="83973" name="Gerade Verbindung mit Pfeil 8">
            <a:extLst>
              <a:ext uri="{FF2B5EF4-FFF2-40B4-BE49-F238E27FC236}">
                <a16:creationId xmlns:a16="http://schemas.microsoft.com/office/drawing/2014/main" id="{AD7FB9DB-3C98-A8E2-100B-913F2E63E9B7}"/>
              </a:ext>
            </a:extLst>
          </p:cNvPr>
          <p:cNvCxnSpPr>
            <a:cxnSpLocks noChangeShapeType="1"/>
          </p:cNvCxnSpPr>
          <p:nvPr/>
        </p:nvCxnSpPr>
        <p:spPr bwMode="auto">
          <a:xfrm>
            <a:off x="6156325" y="4149725"/>
            <a:ext cx="1008063" cy="0"/>
          </a:xfrm>
          <a:prstGeom prst="straightConnector1">
            <a:avLst/>
          </a:prstGeom>
          <a:noFill/>
          <a:ln w="25400">
            <a:solidFill>
              <a:schemeClr val="bg1"/>
            </a:solidFill>
            <a:round/>
            <a:headEnd type="arrow" w="med" len="med"/>
            <a:tailEnd type="arrow" w="med" len="med"/>
          </a:ln>
          <a:extLst>
            <a:ext uri="{909E8E84-426E-40DD-AFC4-6F175D3DCCD1}">
              <a14:hiddenFill xmlns:a14="http://schemas.microsoft.com/office/drawing/2010/main">
                <a:noFill/>
              </a14:hiddenFill>
            </a:ext>
          </a:extLst>
        </p:spPr>
      </p:cxnSp>
      <p:sp>
        <p:nvSpPr>
          <p:cNvPr id="83974" name="Textfeld 9">
            <a:extLst>
              <a:ext uri="{FF2B5EF4-FFF2-40B4-BE49-F238E27FC236}">
                <a16:creationId xmlns:a16="http://schemas.microsoft.com/office/drawing/2014/main" id="{61F01600-A580-5369-761D-32E4AA5E9257}"/>
              </a:ext>
            </a:extLst>
          </p:cNvPr>
          <p:cNvSpPr txBox="1">
            <a:spLocks noChangeArrowheads="1"/>
          </p:cNvSpPr>
          <p:nvPr/>
        </p:nvSpPr>
        <p:spPr bwMode="auto">
          <a:xfrm>
            <a:off x="6099175" y="4211638"/>
            <a:ext cx="1150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de-DE" altLang="fr-FR" sz="2400" b="1">
                <a:solidFill>
                  <a:schemeClr val="bg1"/>
                </a:solidFill>
              </a:rPr>
              <a:t>300 µm</a:t>
            </a:r>
          </a:p>
        </p:txBody>
      </p:sp>
      <p:sp>
        <p:nvSpPr>
          <p:cNvPr id="83975" name="Textfeld 11">
            <a:extLst>
              <a:ext uri="{FF2B5EF4-FFF2-40B4-BE49-F238E27FC236}">
                <a16:creationId xmlns:a16="http://schemas.microsoft.com/office/drawing/2014/main" id="{5175FBDE-2BE1-AB27-6CC7-AA7B620713C5}"/>
              </a:ext>
            </a:extLst>
          </p:cNvPr>
          <p:cNvSpPr txBox="1">
            <a:spLocks noChangeArrowheads="1"/>
          </p:cNvSpPr>
          <p:nvPr/>
        </p:nvSpPr>
        <p:spPr bwMode="auto">
          <a:xfrm>
            <a:off x="3224213" y="5516563"/>
            <a:ext cx="33845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2"/>
              </a:buBlip>
              <a:tabLst>
                <a:tab pos="1168400" algn="l"/>
              </a:tabLst>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tabLst>
                <a:tab pos="1168400" algn="l"/>
              </a:tabLst>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tabLst>
                <a:tab pos="1168400" algn="l"/>
              </a:tabLst>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tabLst>
                <a:tab pos="1168400" algn="l"/>
              </a:tabLst>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tabLst>
                <a:tab pos="1168400" algn="l"/>
              </a:tabLst>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tabLst>
                <a:tab pos="1168400" algn="l"/>
              </a:tabLst>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tabLst>
                <a:tab pos="1168400" algn="l"/>
              </a:tabLst>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tabLst>
                <a:tab pos="1168400" algn="l"/>
              </a:tabLst>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tabLst>
                <a:tab pos="1168400" algn="l"/>
              </a:tabLst>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de-DE" altLang="fr-FR" sz="2000"/>
              <a:t>TPX 110µm + CdTe 2mm 8x2 tiles / mag. 1.5x</a:t>
            </a:r>
          </a:p>
          <a:p>
            <a:pPr eaLnBrk="1" hangingPunct="1">
              <a:spcBef>
                <a:spcPct val="0"/>
              </a:spcBef>
              <a:buClrTx/>
              <a:buSzTx/>
              <a:buFontTx/>
              <a:buNone/>
            </a:pPr>
            <a:r>
              <a:rPr lang="de-DE" altLang="fr-FR" sz="2000"/>
              <a:t>65kV / 200µA </a:t>
            </a:r>
          </a:p>
        </p:txBody>
      </p:sp>
      <p:pic>
        <p:nvPicPr>
          <p:cNvPr id="83976" name="USBstick2 temp_H_(0_0.085)_40fps_xvid.avi">
            <a:hlinkClick r:id="" action="ppaction://media"/>
            <a:extLst>
              <a:ext uri="{FF2B5EF4-FFF2-40B4-BE49-F238E27FC236}">
                <a16:creationId xmlns:a16="http://schemas.microsoft.com/office/drawing/2014/main" id="{5864B292-1E5E-58BB-6FE0-A341E930F0A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8950" y="1989138"/>
            <a:ext cx="87249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2">
            <a:extLst>
              <a:ext uri="{FF2B5EF4-FFF2-40B4-BE49-F238E27FC236}">
                <a16:creationId xmlns:a16="http://schemas.microsoft.com/office/drawing/2014/main" id="{CBEAE37E-F14F-568B-3D77-8D46AEAE45FD}"/>
              </a:ext>
            </a:extLst>
          </p:cNvPr>
          <p:cNvSpPr txBox="1">
            <a:spLocks noChangeArrowheads="1"/>
          </p:cNvSpPr>
          <p:nvPr/>
        </p:nvSpPr>
        <p:spPr bwMode="auto">
          <a:xfrm>
            <a:off x="6732588" y="5445125"/>
            <a:ext cx="43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de-DE" altLang="fr-FR" sz="2400">
                <a:solidFill>
                  <a:schemeClr val="bg1"/>
                </a:solidFill>
              </a:rPr>
              <a:t>M</a:t>
            </a:r>
          </a:p>
        </p:txBody>
      </p:sp>
      <p:sp>
        <p:nvSpPr>
          <p:cNvPr id="2" name="Espace réservé de la date 1">
            <a:extLst>
              <a:ext uri="{FF2B5EF4-FFF2-40B4-BE49-F238E27FC236}">
                <a16:creationId xmlns:a16="http://schemas.microsoft.com/office/drawing/2014/main" id="{B48EAED1-72F3-7B3D-60D3-4C297B3A1486}"/>
              </a:ext>
            </a:extLst>
          </p:cNvPr>
          <p:cNvSpPr>
            <a:spLocks noGrp="1"/>
          </p:cNvSpPr>
          <p:nvPr>
            <p:ph type="dt" sz="quarter" idx="10"/>
          </p:nvPr>
        </p:nvSpPr>
        <p:spPr/>
        <p:txBody>
          <a:bodyPr/>
          <a:lstStyle/>
          <a:p>
            <a:pPr>
              <a:defRPr/>
            </a:pPr>
            <a:r>
              <a:rPr lang="fr-FR"/>
              <a:t>August 2023</a:t>
            </a:r>
          </a:p>
        </p:txBody>
      </p:sp>
    </p:spTree>
    <p:extLst>
      <p:ext uri="{BB962C8B-B14F-4D97-AF65-F5344CB8AC3E}">
        <p14:creationId xmlns:p14="http://schemas.microsoft.com/office/powerpoint/2010/main" val="896258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Rectangle 9">
            <a:extLst>
              <a:ext uri="{FF2B5EF4-FFF2-40B4-BE49-F238E27FC236}">
                <a16:creationId xmlns:a16="http://schemas.microsoft.com/office/drawing/2014/main" id="{2812DC3D-5651-2D8D-5164-D37075C57543}"/>
              </a:ext>
            </a:extLst>
          </p:cNvPr>
          <p:cNvSpPr>
            <a:spLocks noChangeArrowheads="1"/>
          </p:cNvSpPr>
          <p:nvPr/>
        </p:nvSpPr>
        <p:spPr bwMode="auto">
          <a:xfrm>
            <a:off x="7842250" y="6291263"/>
            <a:ext cx="2063750" cy="439737"/>
          </a:xfrm>
          <a:prstGeom prst="rect">
            <a:avLst/>
          </a:prstGeom>
          <a:noFill/>
          <a:ln w="9525">
            <a:noFill/>
            <a:miter lim="800000"/>
            <a:headEnd/>
            <a:tailEnd/>
          </a:ln>
          <a:effectLst/>
        </p:spPr>
        <p:txBody>
          <a:bodyPr/>
          <a:lstStyle/>
          <a:p>
            <a:pPr algn="r" eaLnBrk="1" fontAlgn="auto" hangingPunct="1">
              <a:spcBef>
                <a:spcPts val="0"/>
              </a:spcBef>
              <a:spcAft>
                <a:spcPts val="0"/>
              </a:spcAft>
              <a:defRPr/>
            </a:pPr>
            <a:fld id="{A58F3B55-C57B-824F-9398-AD2EB8EB670E}" type="slidenum">
              <a:rPr lang="en-GB" sz="1541" b="1" kern="0">
                <a:solidFill>
                  <a:srgbClr val="000000"/>
                </a:solidFill>
                <a:latin typeface="Calibri" pitchFamily="34" charset="0"/>
              </a:rPr>
              <a:pPr algn="r" eaLnBrk="1" fontAlgn="auto" hangingPunct="1">
                <a:spcBef>
                  <a:spcPts val="0"/>
                </a:spcBef>
                <a:spcAft>
                  <a:spcPts val="0"/>
                </a:spcAft>
                <a:defRPr/>
              </a:pPr>
              <a:t>12</a:t>
            </a:fld>
            <a:endParaRPr lang="en-US" sz="1733" kern="0" dirty="0">
              <a:solidFill>
                <a:srgbClr val="000000"/>
              </a:solidFill>
            </a:endParaRPr>
          </a:p>
        </p:txBody>
      </p:sp>
      <p:sp>
        <p:nvSpPr>
          <p:cNvPr id="15" name="Line 75">
            <a:extLst>
              <a:ext uri="{FF2B5EF4-FFF2-40B4-BE49-F238E27FC236}">
                <a16:creationId xmlns:a16="http://schemas.microsoft.com/office/drawing/2014/main" id="{D0565C68-E65D-3B0A-4DE6-A6EB894C32B0}"/>
              </a:ext>
            </a:extLst>
          </p:cNvPr>
          <p:cNvSpPr>
            <a:spLocks noChangeShapeType="1"/>
          </p:cNvSpPr>
          <p:nvPr/>
        </p:nvSpPr>
        <p:spPr bwMode="auto">
          <a:xfrm flipV="1">
            <a:off x="4159250" y="685800"/>
            <a:ext cx="5165725" cy="1588"/>
          </a:xfrm>
          <a:prstGeom prst="line">
            <a:avLst/>
          </a:prstGeom>
          <a:noFill/>
          <a:ln w="25400">
            <a:solidFill>
              <a:srgbClr val="000000"/>
            </a:solidFill>
            <a:round/>
            <a:headEnd/>
            <a:tailEnd/>
          </a:ln>
          <a:effectLst>
            <a:outerShdw blurRad="50800" dist="38100" dir="5400000" algn="t" rotWithShape="0">
              <a:prstClr val="black">
                <a:alpha val="40000"/>
              </a:prstClr>
            </a:outerShdw>
          </a:effectLst>
        </p:spPr>
        <p:txBody>
          <a:bodyPr wrap="none" anchor="ctr"/>
          <a:lstStyle/>
          <a:p>
            <a:pPr>
              <a:defRPr/>
            </a:pPr>
            <a:endParaRPr lang="en-SG" sz="2311"/>
          </a:p>
        </p:txBody>
      </p:sp>
      <p:pic>
        <p:nvPicPr>
          <p:cNvPr id="5" name="Picture 4">
            <a:extLst>
              <a:ext uri="{FF2B5EF4-FFF2-40B4-BE49-F238E27FC236}">
                <a16:creationId xmlns:a16="http://schemas.microsoft.com/office/drawing/2014/main" id="{4A900EF8-8660-EB2A-8B6E-1816FE9B5055}"/>
              </a:ext>
            </a:extLst>
          </p:cNvPr>
          <p:cNvPicPr>
            <a:picLocks noChangeAspect="1" noChangeArrowheads="1"/>
          </p:cNvPicPr>
          <p:nvPr/>
        </p:nvPicPr>
        <p:blipFill>
          <a:blip r:embed="rId2"/>
          <a:srcRect/>
          <a:stretch>
            <a:fillRect/>
          </a:stretch>
        </p:blipFill>
        <p:spPr bwMode="auto">
          <a:xfrm>
            <a:off x="128464" y="820759"/>
            <a:ext cx="7219992" cy="6035653"/>
          </a:xfrm>
          <a:prstGeom prst="rect">
            <a:avLst/>
          </a:prstGeom>
          <a:noFill/>
          <a:ln w="9525">
            <a:solidFill>
              <a:schemeClr val="bg1">
                <a:lumMod val="50000"/>
              </a:schemeClr>
            </a:solidFill>
            <a:miter lim="800000"/>
            <a:headEnd/>
            <a:tailEnd/>
          </a:ln>
          <a:effectLst/>
        </p:spPr>
      </p:pic>
      <p:pic>
        <p:nvPicPr>
          <p:cNvPr id="2" name="Picture 2">
            <a:extLst>
              <a:ext uri="{FF2B5EF4-FFF2-40B4-BE49-F238E27FC236}">
                <a16:creationId xmlns:a16="http://schemas.microsoft.com/office/drawing/2014/main" id="{C8179F3E-D90C-EF8B-47D4-D731F6DF5593}"/>
              </a:ext>
            </a:extLst>
          </p:cNvPr>
          <p:cNvPicPr>
            <a:picLocks noChangeAspect="1" noChangeArrowheads="1"/>
          </p:cNvPicPr>
          <p:nvPr/>
        </p:nvPicPr>
        <p:blipFill>
          <a:blip r:embed="rId3"/>
          <a:srcRect/>
          <a:stretch>
            <a:fillRect/>
          </a:stretch>
        </p:blipFill>
        <p:spPr bwMode="auto">
          <a:xfrm>
            <a:off x="8207336" y="149200"/>
            <a:ext cx="1333578" cy="2662663"/>
          </a:xfrm>
          <a:prstGeom prst="rect">
            <a:avLst/>
          </a:prstGeom>
          <a:noFill/>
          <a:ln w="9525">
            <a:solidFill>
              <a:schemeClr val="bg1">
                <a:lumMod val="50000"/>
              </a:schemeClr>
            </a:solidFill>
            <a:miter lim="800000"/>
            <a:headEnd/>
            <a:tailEnd/>
          </a:ln>
          <a:effectLst/>
        </p:spPr>
      </p:pic>
      <p:pic>
        <p:nvPicPr>
          <p:cNvPr id="6" name="Image 5">
            <a:extLst>
              <a:ext uri="{FF2B5EF4-FFF2-40B4-BE49-F238E27FC236}">
                <a16:creationId xmlns:a16="http://schemas.microsoft.com/office/drawing/2014/main" id="{14839A79-9006-CF73-F0D0-FF898CD1DEF9}"/>
              </a:ext>
            </a:extLst>
          </p:cNvPr>
          <p:cNvPicPr>
            <a:picLocks noChangeAspect="1"/>
          </p:cNvPicPr>
          <p:nvPr/>
        </p:nvPicPr>
        <p:blipFill>
          <a:blip r:embed="rId4"/>
          <a:stretch>
            <a:fillRect/>
          </a:stretch>
        </p:blipFill>
        <p:spPr>
          <a:xfrm>
            <a:off x="3440832" y="95269"/>
            <a:ext cx="2552700" cy="660400"/>
          </a:xfrm>
          <a:prstGeom prst="rect">
            <a:avLst/>
          </a:prstGeom>
        </p:spPr>
      </p:pic>
      <p:sp>
        <p:nvSpPr>
          <p:cNvPr id="3" name="Espace réservé de la date 2">
            <a:extLst>
              <a:ext uri="{FF2B5EF4-FFF2-40B4-BE49-F238E27FC236}">
                <a16:creationId xmlns:a16="http://schemas.microsoft.com/office/drawing/2014/main" id="{AE942D10-4BF0-B453-20F0-608CDF908A64}"/>
              </a:ext>
            </a:extLst>
          </p:cNvPr>
          <p:cNvSpPr>
            <a:spLocks noGrp="1"/>
          </p:cNvSpPr>
          <p:nvPr>
            <p:ph type="dt" sz="half" idx="10"/>
          </p:nvPr>
        </p:nvSpPr>
        <p:spPr/>
        <p:txBody>
          <a:bodyPr/>
          <a:lstStyle/>
          <a:p>
            <a:pPr>
              <a:defRPr/>
            </a:pPr>
            <a:r>
              <a:rPr lang="fr-FR"/>
              <a:t>August 2023</a:t>
            </a:r>
          </a:p>
        </p:txBody>
      </p:sp>
      <p:sp>
        <p:nvSpPr>
          <p:cNvPr id="4" name="Espace réservé du pied de page 3">
            <a:extLst>
              <a:ext uri="{FF2B5EF4-FFF2-40B4-BE49-F238E27FC236}">
                <a16:creationId xmlns:a16="http://schemas.microsoft.com/office/drawing/2014/main" id="{7DE7B8EA-49C1-73F3-4A38-572EB9A207F7}"/>
              </a:ext>
            </a:extLst>
          </p:cNvPr>
          <p:cNvSpPr>
            <a:spLocks noGrp="1"/>
          </p:cNvSpPr>
          <p:nvPr>
            <p:ph type="ftr" sz="quarter" idx="11"/>
          </p:nvPr>
        </p:nvSpPr>
        <p:spPr/>
        <p:txBody>
          <a:bodyPr/>
          <a:lstStyle/>
          <a:p>
            <a:pPr>
              <a:defRPr/>
            </a:pPr>
            <a:r>
              <a:rPr lang="fr-FR"/>
              <a:t>TIPP School </a:t>
            </a:r>
          </a:p>
        </p:txBody>
      </p:sp>
      <p:sp>
        <p:nvSpPr>
          <p:cNvPr id="7" name="Espace réservé du numéro de diapositive 6">
            <a:extLst>
              <a:ext uri="{FF2B5EF4-FFF2-40B4-BE49-F238E27FC236}">
                <a16:creationId xmlns:a16="http://schemas.microsoft.com/office/drawing/2014/main" id="{7A69DA49-0840-0F83-46C5-EB1409BA017A}"/>
              </a:ext>
            </a:extLst>
          </p:cNvPr>
          <p:cNvSpPr>
            <a:spLocks noGrp="1"/>
          </p:cNvSpPr>
          <p:nvPr>
            <p:ph type="sldNum" sz="quarter" idx="12"/>
          </p:nvPr>
        </p:nvSpPr>
        <p:spPr/>
        <p:txBody>
          <a:bodyPr/>
          <a:lstStyle/>
          <a:p>
            <a:pPr>
              <a:defRPr/>
            </a:pPr>
            <a:fld id="{183F1B3D-2C2F-ED4A-804A-F59F49C94F59}" type="slidenum">
              <a:rPr lang="fr-FR" altLang="fr-FR" smtClean="0"/>
              <a:pPr>
                <a:defRPr/>
              </a:pPr>
              <a:t>12</a:t>
            </a:fld>
            <a:endParaRPr lang="fr-FR" altLang="fr-FR"/>
          </a:p>
        </p:txBody>
      </p:sp>
    </p:spTree>
  </p:cSld>
  <p:clrMapOvr>
    <a:masterClrMapping/>
  </p:clrMapOvr>
  <p:transition spd="med">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pied de page 4">
            <a:extLst>
              <a:ext uri="{FF2B5EF4-FFF2-40B4-BE49-F238E27FC236}">
                <a16:creationId xmlns:a16="http://schemas.microsoft.com/office/drawing/2014/main" id="{94476D15-76CA-B89C-2271-2A1EB14847FE}"/>
              </a:ext>
            </a:extLst>
          </p:cNvPr>
          <p:cNvSpPr>
            <a:spLocks noGrp="1"/>
          </p:cNvSpPr>
          <p:nvPr>
            <p:ph type="ftr" sz="quarter" idx="11"/>
          </p:nvPr>
        </p:nvSpPr>
        <p:spPr/>
        <p:txBody>
          <a:bodyPr/>
          <a:lstStyle/>
          <a:p>
            <a:pPr>
              <a:defRPr/>
            </a:pPr>
            <a:r>
              <a:rPr lang="fr-FR"/>
              <a:t>TIPP School </a:t>
            </a:r>
          </a:p>
        </p:txBody>
      </p:sp>
      <p:sp>
        <p:nvSpPr>
          <p:cNvPr id="9" name="Espace réservé du numéro de diapositive 5">
            <a:extLst>
              <a:ext uri="{FF2B5EF4-FFF2-40B4-BE49-F238E27FC236}">
                <a16:creationId xmlns:a16="http://schemas.microsoft.com/office/drawing/2014/main" id="{7C453A3F-1D80-96CE-9C8A-C71058C8BEDC}"/>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F0364B9C-DF79-4240-9B96-9A2F91813CA5}" type="slidenum">
              <a:rPr lang="fr-FR" altLang="fr-FR" sz="1200" smtClean="0">
                <a:latin typeface="Arial" panose="020B0604020202020204" pitchFamily="34" charset="0"/>
              </a:rPr>
              <a:pPr>
                <a:spcBef>
                  <a:spcPct val="0"/>
                </a:spcBef>
                <a:buClrTx/>
                <a:buSzTx/>
                <a:buFontTx/>
                <a:buNone/>
                <a:defRPr/>
              </a:pPr>
              <a:t>120</a:t>
            </a:fld>
            <a:endParaRPr lang="fr-FR" altLang="fr-FR" sz="1200">
              <a:latin typeface="Arial" panose="020B0604020202020204" pitchFamily="34" charset="0"/>
            </a:endParaRPr>
          </a:p>
        </p:txBody>
      </p:sp>
      <p:sp>
        <p:nvSpPr>
          <p:cNvPr id="789506" name="Rectangle 2">
            <a:extLst>
              <a:ext uri="{FF2B5EF4-FFF2-40B4-BE49-F238E27FC236}">
                <a16:creationId xmlns:a16="http://schemas.microsoft.com/office/drawing/2014/main" id="{F660A389-C9F9-5207-98B6-1C031F89FF40}"/>
              </a:ext>
            </a:extLst>
          </p:cNvPr>
          <p:cNvSpPr>
            <a:spLocks noGrp="1" noChangeArrowheads="1"/>
          </p:cNvSpPr>
          <p:nvPr>
            <p:ph type="title"/>
          </p:nvPr>
        </p:nvSpPr>
        <p:spPr>
          <a:xfrm>
            <a:off x="627063" y="228600"/>
            <a:ext cx="8804275" cy="609600"/>
          </a:xfrm>
        </p:spPr>
        <p:txBody>
          <a:bodyPr/>
          <a:lstStyle/>
          <a:p>
            <a:pPr eaLnBrk="1" hangingPunct="1">
              <a:defRPr/>
            </a:pPr>
            <a:r>
              <a:rPr lang="fr-FR">
                <a:cs typeface="ＭＳ Ｐゴシック" pitchFamily="1" charset="-128"/>
              </a:rPr>
              <a:t>1946 -  The origin of particle therapy</a:t>
            </a:r>
          </a:p>
        </p:txBody>
      </p:sp>
      <p:sp>
        <p:nvSpPr>
          <p:cNvPr id="789507" name="Rectangle 3">
            <a:extLst>
              <a:ext uri="{FF2B5EF4-FFF2-40B4-BE49-F238E27FC236}">
                <a16:creationId xmlns:a16="http://schemas.microsoft.com/office/drawing/2014/main" id="{4897A7C0-0269-59AD-641E-6F6166CAB6A9}"/>
              </a:ext>
            </a:extLst>
          </p:cNvPr>
          <p:cNvSpPr>
            <a:spLocks noGrp="1" noChangeArrowheads="1"/>
          </p:cNvSpPr>
          <p:nvPr>
            <p:ph type="body" idx="1"/>
          </p:nvPr>
        </p:nvSpPr>
        <p:spPr>
          <a:xfrm>
            <a:off x="228600" y="5562600"/>
            <a:ext cx="5867400" cy="914400"/>
          </a:xfrm>
        </p:spPr>
        <p:txBody>
          <a:bodyPr/>
          <a:lstStyle/>
          <a:p>
            <a:pPr eaLnBrk="1" hangingPunct="1">
              <a:buFont typeface="Wingdings" pitchFamily="1" charset="2"/>
              <a:buBlip>
                <a:blip r:embed="rId2"/>
              </a:buBlip>
              <a:defRPr/>
            </a:pPr>
            <a:r>
              <a:rPr lang="fr-FR" sz="2400">
                <a:cs typeface="ＭＳ Ｐゴシック" pitchFamily="1" charset="-128"/>
              </a:rPr>
              <a:t>The origin of </a:t>
            </a:r>
            <a:r>
              <a:rPr lang="fr-FR" sz="2400">
                <a:solidFill>
                  <a:srgbClr val="FFFF00"/>
                </a:solidFill>
                <a:cs typeface="ＭＳ Ｐゴシック" pitchFamily="1" charset="-128"/>
              </a:rPr>
              <a:t>particle therapy</a:t>
            </a:r>
            <a:endParaRPr lang="fr-FR" sz="2400">
              <a:cs typeface="ＭＳ Ｐゴシック" pitchFamily="1" charset="-128"/>
            </a:endParaRPr>
          </a:p>
          <a:p>
            <a:pPr eaLnBrk="1" hangingPunct="1">
              <a:buFont typeface="Wingdings" pitchFamily="1" charset="2"/>
              <a:buNone/>
              <a:defRPr/>
            </a:pPr>
            <a:r>
              <a:rPr lang="fr-FR" sz="2400">
                <a:cs typeface="ＭＳ Ｐゴシック" pitchFamily="1" charset="-128"/>
              </a:rPr>
              <a:t>using the Bragg peak discovery (1903)</a:t>
            </a:r>
          </a:p>
        </p:txBody>
      </p:sp>
      <p:pic>
        <p:nvPicPr>
          <p:cNvPr id="36869" name="Picture 4" descr="wilson">
            <a:extLst>
              <a:ext uri="{FF2B5EF4-FFF2-40B4-BE49-F238E27FC236}">
                <a16:creationId xmlns:a16="http://schemas.microsoft.com/office/drawing/2014/main" id="{536C2AC4-E934-35ED-BFD8-514AB2C77F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219200"/>
            <a:ext cx="24161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9" descr="WILSON">
            <a:extLst>
              <a:ext uri="{FF2B5EF4-FFF2-40B4-BE49-F238E27FC236}">
                <a16:creationId xmlns:a16="http://schemas.microsoft.com/office/drawing/2014/main" id="{A09C56FC-FA39-4B44-57DB-5AEDBCFE27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3413" y="838200"/>
            <a:ext cx="5462587"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Rectangle 10">
            <a:extLst>
              <a:ext uri="{FF2B5EF4-FFF2-40B4-BE49-F238E27FC236}">
                <a16:creationId xmlns:a16="http://schemas.microsoft.com/office/drawing/2014/main" id="{5F0AACFE-7823-9BAB-B848-35BE599CE674}"/>
              </a:ext>
            </a:extLst>
          </p:cNvPr>
          <p:cNvSpPr>
            <a:spLocks noChangeArrowheads="1"/>
          </p:cNvSpPr>
          <p:nvPr/>
        </p:nvSpPr>
        <p:spPr bwMode="auto">
          <a:xfrm>
            <a:off x="152400" y="4953000"/>
            <a:ext cx="4956175" cy="3968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defTabSz="76200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defTabSz="7620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defTabSz="7620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pPr>
            <a:r>
              <a:rPr lang="en-US" altLang="fr-FR" sz="2000" i="0" u="none">
                <a:solidFill>
                  <a:srgbClr val="FFFF00"/>
                </a:solidFill>
                <a:latin typeface="Arial" panose="020B0604020202020204" pitchFamily="34" charset="0"/>
              </a:rPr>
              <a:t>R.R. Wilson, Radiology 47(1946), 487-491</a:t>
            </a:r>
          </a:p>
        </p:txBody>
      </p:sp>
      <p:pic>
        <p:nvPicPr>
          <p:cNvPr id="36872" name="Picture 8">
            <a:extLst>
              <a:ext uri="{FF2B5EF4-FFF2-40B4-BE49-F238E27FC236}">
                <a16:creationId xmlns:a16="http://schemas.microsoft.com/office/drawing/2014/main" id="{A273524B-413C-5BB3-30C7-5811A9C59D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7000" y="4408488"/>
            <a:ext cx="3429000"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e la date 1">
            <a:extLst>
              <a:ext uri="{FF2B5EF4-FFF2-40B4-BE49-F238E27FC236}">
                <a16:creationId xmlns:a16="http://schemas.microsoft.com/office/drawing/2014/main" id="{2767DF2B-E82D-5174-4C78-7CFC2D791BC8}"/>
              </a:ext>
            </a:extLst>
          </p:cNvPr>
          <p:cNvSpPr>
            <a:spLocks noGrp="1"/>
          </p:cNvSpPr>
          <p:nvPr>
            <p:ph type="dt" sz="quarter" idx="10"/>
          </p:nvPr>
        </p:nvSpPr>
        <p:spPr/>
        <p:txBody>
          <a:bodyPr/>
          <a:lstStyle/>
          <a:p>
            <a:pPr>
              <a:defRPr/>
            </a:pPr>
            <a:r>
              <a:rPr lang="fr-FR"/>
              <a:t>August 2023</a:t>
            </a:r>
          </a:p>
        </p:txBody>
      </p:sp>
    </p:spTree>
    <p:extLst>
      <p:ext uri="{BB962C8B-B14F-4D97-AF65-F5344CB8AC3E}">
        <p14:creationId xmlns:p14="http://schemas.microsoft.com/office/powerpoint/2010/main" val="23281735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pied de page 3"/>
          <p:cNvSpPr>
            <a:spLocks noGrp="1"/>
          </p:cNvSpPr>
          <p:nvPr>
            <p:ph type="ftr" sz="quarter" idx="11"/>
          </p:nvPr>
        </p:nvSpPr>
        <p:spPr/>
        <p:txBody>
          <a:bodyPr/>
          <a:lstStyle/>
          <a:p>
            <a:pPr>
              <a:defRPr/>
            </a:pPr>
            <a:r>
              <a:rPr lang="fr-FR"/>
              <a:t>TIPP School </a:t>
            </a:r>
          </a:p>
        </p:txBody>
      </p:sp>
      <p:sp>
        <p:nvSpPr>
          <p:cNvPr id="17" name="Espace réservé du numéro de diapositive 4"/>
          <p:cNvSpPr>
            <a:spLocks noGrp="1"/>
          </p:cNvSpPr>
          <p:nvPr>
            <p:ph type="sldNum" sz="quarter" idx="12"/>
          </p:nvPr>
        </p:nvSpPr>
        <p:spPr/>
        <p:txBody>
          <a:bodyPr/>
          <a:lstStyle/>
          <a:p>
            <a:pPr>
              <a:defRPr/>
            </a:pPr>
            <a:fld id="{28B14EA2-230D-8440-8187-A63445545B96}" type="slidenum">
              <a:rPr lang="fr-FR"/>
              <a:pPr>
                <a:defRPr/>
              </a:pPr>
              <a:t>121</a:t>
            </a:fld>
            <a:endParaRPr lang="fr-FR"/>
          </a:p>
        </p:txBody>
      </p:sp>
      <p:pic>
        <p:nvPicPr>
          <p:cNvPr id="92774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0"/>
            <a:ext cx="9753600" cy="6705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927747" name="Rectangle 3"/>
          <p:cNvSpPr>
            <a:spLocks noGrp="1" noChangeArrowheads="1"/>
          </p:cNvSpPr>
          <p:nvPr>
            <p:ph type="title"/>
          </p:nvPr>
        </p:nvSpPr>
        <p:spPr>
          <a:xfrm>
            <a:off x="1352550" y="188913"/>
            <a:ext cx="8353425" cy="719137"/>
          </a:xfrm>
        </p:spPr>
        <p:txBody>
          <a:bodyPr/>
          <a:lstStyle/>
          <a:p>
            <a:pPr algn="l" eaLnBrk="1" hangingPunct="1">
              <a:defRPr/>
            </a:pPr>
            <a:r>
              <a:rPr lang="fr-FR" sz="3600" dirty="0">
                <a:cs typeface="+mj-cs"/>
              </a:rPr>
              <a:t>Basics of </a:t>
            </a:r>
            <a:r>
              <a:rPr lang="fr-FR" sz="3600" dirty="0" err="1">
                <a:cs typeface="+mj-cs"/>
              </a:rPr>
              <a:t>particle</a:t>
            </a:r>
            <a:r>
              <a:rPr lang="fr-FR" sz="3600" dirty="0">
                <a:cs typeface="+mj-cs"/>
              </a:rPr>
              <a:t> </a:t>
            </a:r>
            <a:r>
              <a:rPr lang="fr-FR" sz="3600" dirty="0" err="1">
                <a:cs typeface="+mj-cs"/>
              </a:rPr>
              <a:t>imaging</a:t>
            </a:r>
            <a:endParaRPr lang="en-GB" dirty="0">
              <a:solidFill>
                <a:srgbClr val="669900"/>
              </a:solidFill>
              <a:cs typeface="+mj-cs"/>
            </a:endParaRPr>
          </a:p>
        </p:txBody>
      </p:sp>
      <p:sp>
        <p:nvSpPr>
          <p:cNvPr id="927752" name="Text Box 8"/>
          <p:cNvSpPr txBox="1">
            <a:spLocks noChangeArrowheads="1"/>
          </p:cNvSpPr>
          <p:nvPr/>
        </p:nvSpPr>
        <p:spPr bwMode="auto">
          <a:xfrm>
            <a:off x="8605838" y="4738688"/>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fr-FR" sz="2000">
              <a:cs typeface="+mn-cs"/>
            </a:endParaRPr>
          </a:p>
        </p:txBody>
      </p:sp>
      <p:sp>
        <p:nvSpPr>
          <p:cNvPr id="927755" name="Line 11"/>
          <p:cNvSpPr>
            <a:spLocks noChangeShapeType="1"/>
          </p:cNvSpPr>
          <p:nvPr/>
        </p:nvSpPr>
        <p:spPr bwMode="auto">
          <a:xfrm>
            <a:off x="7021513" y="4187825"/>
            <a:ext cx="0" cy="2187575"/>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cs typeface="+mn-cs"/>
            </a:endParaRPr>
          </a:p>
        </p:txBody>
      </p:sp>
      <p:sp>
        <p:nvSpPr>
          <p:cNvPr id="927756" name="Line 12"/>
          <p:cNvSpPr>
            <a:spLocks noChangeShapeType="1"/>
          </p:cNvSpPr>
          <p:nvPr/>
        </p:nvSpPr>
        <p:spPr bwMode="auto">
          <a:xfrm>
            <a:off x="7237413" y="4181475"/>
            <a:ext cx="0" cy="2187575"/>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cs typeface="+mn-cs"/>
            </a:endParaRPr>
          </a:p>
        </p:txBody>
      </p:sp>
      <p:sp>
        <p:nvSpPr>
          <p:cNvPr id="927757" name="Line 13"/>
          <p:cNvSpPr>
            <a:spLocks noChangeShapeType="1"/>
          </p:cNvSpPr>
          <p:nvPr/>
        </p:nvSpPr>
        <p:spPr bwMode="auto">
          <a:xfrm>
            <a:off x="9504363" y="4192588"/>
            <a:ext cx="0" cy="2187575"/>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cs typeface="+mn-cs"/>
            </a:endParaRPr>
          </a:p>
        </p:txBody>
      </p:sp>
      <p:sp>
        <p:nvSpPr>
          <p:cNvPr id="927758" name="Line 14"/>
          <p:cNvSpPr>
            <a:spLocks noChangeShapeType="1"/>
          </p:cNvSpPr>
          <p:nvPr/>
        </p:nvSpPr>
        <p:spPr bwMode="auto">
          <a:xfrm>
            <a:off x="9720263" y="4186238"/>
            <a:ext cx="0" cy="2187575"/>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cs typeface="+mn-cs"/>
            </a:endParaRPr>
          </a:p>
        </p:txBody>
      </p:sp>
      <p:sp>
        <p:nvSpPr>
          <p:cNvPr id="927759" name="Oval 15"/>
          <p:cNvSpPr>
            <a:spLocks noChangeArrowheads="1"/>
          </p:cNvSpPr>
          <p:nvPr/>
        </p:nvSpPr>
        <p:spPr bwMode="auto">
          <a:xfrm>
            <a:off x="7478713" y="4648200"/>
            <a:ext cx="1774825" cy="1290638"/>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cs typeface="+mn-cs"/>
            </a:endParaRPr>
          </a:p>
        </p:txBody>
      </p:sp>
      <p:sp>
        <p:nvSpPr>
          <p:cNvPr id="927760" name="Freeform 16"/>
          <p:cNvSpPr>
            <a:spLocks/>
          </p:cNvSpPr>
          <p:nvPr/>
        </p:nvSpPr>
        <p:spPr bwMode="auto">
          <a:xfrm>
            <a:off x="7021513" y="4416425"/>
            <a:ext cx="2689225" cy="1185863"/>
          </a:xfrm>
          <a:custGeom>
            <a:avLst/>
            <a:gdLst>
              <a:gd name="T0" fmla="*/ 0 w 1694"/>
              <a:gd name="T1" fmla="*/ 747 h 747"/>
              <a:gd name="T2" fmla="*/ 329 w 1694"/>
              <a:gd name="T3" fmla="*/ 713 h 747"/>
              <a:gd name="T4" fmla="*/ 466 w 1694"/>
              <a:gd name="T5" fmla="*/ 672 h 747"/>
              <a:gd name="T6" fmla="*/ 617 w 1694"/>
              <a:gd name="T7" fmla="*/ 679 h 747"/>
              <a:gd name="T8" fmla="*/ 754 w 1694"/>
              <a:gd name="T9" fmla="*/ 521 h 747"/>
              <a:gd name="T10" fmla="*/ 891 w 1694"/>
              <a:gd name="T11" fmla="*/ 555 h 747"/>
              <a:gd name="T12" fmla="*/ 1008 w 1694"/>
              <a:gd name="T13" fmla="*/ 651 h 747"/>
              <a:gd name="T14" fmla="*/ 1166 w 1694"/>
              <a:gd name="T15" fmla="*/ 514 h 747"/>
              <a:gd name="T16" fmla="*/ 1227 w 1694"/>
              <a:gd name="T17" fmla="*/ 350 h 747"/>
              <a:gd name="T18" fmla="*/ 1694 w 1694"/>
              <a:gd name="T19" fmla="*/ 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4" h="747">
                <a:moveTo>
                  <a:pt x="0" y="747"/>
                </a:moveTo>
                <a:lnTo>
                  <a:pt x="329" y="713"/>
                </a:lnTo>
                <a:lnTo>
                  <a:pt x="466" y="672"/>
                </a:lnTo>
                <a:lnTo>
                  <a:pt x="617" y="679"/>
                </a:lnTo>
                <a:lnTo>
                  <a:pt x="754" y="521"/>
                </a:lnTo>
                <a:lnTo>
                  <a:pt x="891" y="555"/>
                </a:lnTo>
                <a:lnTo>
                  <a:pt x="1008" y="651"/>
                </a:lnTo>
                <a:lnTo>
                  <a:pt x="1166" y="514"/>
                </a:lnTo>
                <a:lnTo>
                  <a:pt x="1227" y="350"/>
                </a:lnTo>
                <a:lnTo>
                  <a:pt x="1694" y="0"/>
                </a:lnTo>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cs typeface="+mn-cs"/>
            </a:endParaRPr>
          </a:p>
        </p:txBody>
      </p:sp>
      <p:sp>
        <p:nvSpPr>
          <p:cNvPr id="927761" name="Line 17"/>
          <p:cNvSpPr>
            <a:spLocks noChangeShapeType="1"/>
          </p:cNvSpPr>
          <p:nvPr/>
        </p:nvSpPr>
        <p:spPr bwMode="auto">
          <a:xfrm flipV="1">
            <a:off x="6729413" y="5603875"/>
            <a:ext cx="282575" cy="42863"/>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cs typeface="+mn-cs"/>
            </a:endParaRPr>
          </a:p>
        </p:txBody>
      </p:sp>
      <p:sp>
        <p:nvSpPr>
          <p:cNvPr id="927762" name="Line 18"/>
          <p:cNvSpPr>
            <a:spLocks noChangeShapeType="1"/>
          </p:cNvSpPr>
          <p:nvPr/>
        </p:nvSpPr>
        <p:spPr bwMode="auto">
          <a:xfrm flipV="1">
            <a:off x="9677400" y="4249738"/>
            <a:ext cx="228600" cy="18415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cs typeface="+mn-cs"/>
            </a:endParaRPr>
          </a:p>
        </p:txBody>
      </p:sp>
      <p:sp>
        <p:nvSpPr>
          <p:cNvPr id="927763" name="Line 19"/>
          <p:cNvSpPr>
            <a:spLocks noChangeShapeType="1"/>
          </p:cNvSpPr>
          <p:nvPr/>
        </p:nvSpPr>
        <p:spPr bwMode="auto">
          <a:xfrm flipV="1">
            <a:off x="7239000" y="4568825"/>
            <a:ext cx="2263775" cy="1001713"/>
          </a:xfrm>
          <a:prstGeom prst="line">
            <a:avLst/>
          </a:prstGeom>
          <a:noFill/>
          <a:ln w="952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cs typeface="+mn-cs"/>
            </a:endParaRPr>
          </a:p>
        </p:txBody>
      </p:sp>
      <p:sp>
        <p:nvSpPr>
          <p:cNvPr id="927764" name="Freeform 20"/>
          <p:cNvSpPr>
            <a:spLocks/>
          </p:cNvSpPr>
          <p:nvPr/>
        </p:nvSpPr>
        <p:spPr bwMode="auto">
          <a:xfrm>
            <a:off x="7261225" y="4568825"/>
            <a:ext cx="2241550" cy="1008063"/>
          </a:xfrm>
          <a:custGeom>
            <a:avLst/>
            <a:gdLst>
              <a:gd name="T0" fmla="*/ 0 w 1412"/>
              <a:gd name="T1" fmla="*/ 631 h 635"/>
              <a:gd name="T2" fmla="*/ 178 w 1412"/>
              <a:gd name="T3" fmla="*/ 617 h 635"/>
              <a:gd name="T4" fmla="*/ 596 w 1412"/>
              <a:gd name="T5" fmla="*/ 521 h 635"/>
              <a:gd name="T6" fmla="*/ 1015 w 1412"/>
              <a:gd name="T7" fmla="*/ 322 h 635"/>
              <a:gd name="T8" fmla="*/ 1159 w 1412"/>
              <a:gd name="T9" fmla="*/ 226 h 635"/>
              <a:gd name="T10" fmla="*/ 1412 w 1412"/>
              <a:gd name="T11" fmla="*/ 0 h 635"/>
            </a:gdLst>
            <a:ahLst/>
            <a:cxnLst>
              <a:cxn ang="0">
                <a:pos x="T0" y="T1"/>
              </a:cxn>
              <a:cxn ang="0">
                <a:pos x="T2" y="T3"/>
              </a:cxn>
              <a:cxn ang="0">
                <a:pos x="T4" y="T5"/>
              </a:cxn>
              <a:cxn ang="0">
                <a:pos x="T6" y="T7"/>
              </a:cxn>
              <a:cxn ang="0">
                <a:pos x="T8" y="T9"/>
              </a:cxn>
              <a:cxn ang="0">
                <a:pos x="T10" y="T11"/>
              </a:cxn>
            </a:cxnLst>
            <a:rect l="0" t="0" r="r" b="b"/>
            <a:pathLst>
              <a:path w="1412" h="635">
                <a:moveTo>
                  <a:pt x="0" y="631"/>
                </a:moveTo>
                <a:cubicBezTo>
                  <a:pt x="39" y="633"/>
                  <a:pt x="79" y="635"/>
                  <a:pt x="178" y="617"/>
                </a:cubicBezTo>
                <a:cubicBezTo>
                  <a:pt x="277" y="599"/>
                  <a:pt x="457" y="570"/>
                  <a:pt x="596" y="521"/>
                </a:cubicBezTo>
                <a:cubicBezTo>
                  <a:pt x="735" y="472"/>
                  <a:pt x="921" y="371"/>
                  <a:pt x="1015" y="322"/>
                </a:cubicBezTo>
                <a:cubicBezTo>
                  <a:pt x="1109" y="273"/>
                  <a:pt x="1093" y="280"/>
                  <a:pt x="1159" y="226"/>
                </a:cubicBezTo>
                <a:cubicBezTo>
                  <a:pt x="1225" y="172"/>
                  <a:pt x="1318" y="86"/>
                  <a:pt x="1412" y="0"/>
                </a:cubicBezTo>
              </a:path>
            </a:pathLst>
          </a:custGeom>
          <a:noFill/>
          <a:ln w="28575"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cs typeface="+mn-cs"/>
            </a:endParaRPr>
          </a:p>
        </p:txBody>
      </p:sp>
      <p:sp>
        <p:nvSpPr>
          <p:cNvPr id="21" name="Espace réservé du contenu 2"/>
          <p:cNvSpPr txBox="1">
            <a:spLocks/>
          </p:cNvSpPr>
          <p:nvPr/>
        </p:nvSpPr>
        <p:spPr>
          <a:xfrm>
            <a:off x="1192213" y="1412875"/>
            <a:ext cx="8713787" cy="2806700"/>
          </a:xfrm>
          <a:prstGeom prst="rect">
            <a:avLst/>
          </a:prstGeom>
        </p:spPr>
        <p:txBody>
          <a:bodyPr/>
          <a:lstStyle>
            <a:lvl1pPr marL="342900" indent="-342900" algn="l" rtl="0" eaLnBrk="0" fontAlgn="base" hangingPunct="0">
              <a:spcBef>
                <a:spcPct val="20000"/>
              </a:spcBef>
              <a:spcAft>
                <a:spcPct val="0"/>
              </a:spcAft>
              <a:buClr>
                <a:schemeClr val="hlink"/>
              </a:buClr>
              <a:buSzPct val="90000"/>
              <a:buFont typeface="Wingdings" charset="0"/>
              <a:buBlip>
                <a:blip r:embed="rId4"/>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5"/>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mn-ea"/>
              </a:defRPr>
            </a:lvl9pPr>
          </a:lstStyle>
          <a:p>
            <a:pPr>
              <a:defRPr/>
            </a:pPr>
            <a:r>
              <a:rPr lang="fr-FR" sz="2400" dirty="0"/>
              <a:t>The </a:t>
            </a:r>
            <a:r>
              <a:rPr lang="fr-FR" sz="2400" dirty="0" err="1"/>
              <a:t>particle</a:t>
            </a:r>
            <a:r>
              <a:rPr lang="fr-FR" sz="2400" dirty="0"/>
              <a:t> (proton/ion) go </a:t>
            </a:r>
            <a:r>
              <a:rPr lang="fr-FR" sz="2400" dirty="0" err="1"/>
              <a:t>through</a:t>
            </a:r>
            <a:r>
              <a:rPr lang="fr-FR" sz="2400" dirty="0"/>
              <a:t> the patient </a:t>
            </a:r>
            <a:r>
              <a:rPr lang="fr-FR" sz="2400" dirty="0" err="1"/>
              <a:t>at</a:t>
            </a:r>
            <a:r>
              <a:rPr lang="fr-FR" sz="2400" dirty="0"/>
              <a:t> </a:t>
            </a:r>
            <a:r>
              <a:rPr lang="fr-FR" sz="2400" dirty="0" err="1"/>
              <a:t>high</a:t>
            </a:r>
            <a:r>
              <a:rPr lang="fr-FR" sz="2400" dirty="0"/>
              <a:t> </a:t>
            </a:r>
            <a:r>
              <a:rPr lang="fr-FR" sz="2400" dirty="0" err="1"/>
              <a:t>energy</a:t>
            </a:r>
            <a:endParaRPr lang="fr-FR" sz="2400" dirty="0"/>
          </a:p>
          <a:p>
            <a:pPr>
              <a:defRPr/>
            </a:pPr>
            <a:r>
              <a:rPr lang="fr-FR" sz="2400" dirty="0" err="1"/>
              <a:t>Advantages</a:t>
            </a:r>
            <a:r>
              <a:rPr lang="fr-FR" sz="2400" dirty="0"/>
              <a:t>:</a:t>
            </a:r>
          </a:p>
          <a:p>
            <a:pPr lvl="1">
              <a:defRPr/>
            </a:pPr>
            <a:r>
              <a:rPr lang="fr-FR" sz="2000" dirty="0" err="1"/>
              <a:t>Decrease</a:t>
            </a:r>
            <a:r>
              <a:rPr lang="fr-FR" sz="2000" dirty="0"/>
              <a:t> the </a:t>
            </a:r>
            <a:r>
              <a:rPr lang="fr-FR" sz="2000" dirty="0" err="1"/>
              <a:t>uncertainties</a:t>
            </a:r>
            <a:r>
              <a:rPr lang="fr-FR" sz="2000" dirty="0"/>
              <a:t> </a:t>
            </a:r>
            <a:r>
              <a:rPr lang="fr-FR" sz="2000" dirty="0">
                <a:cs typeface="Lucida Grande" charset="0"/>
              </a:rPr>
              <a:t>→</a:t>
            </a:r>
            <a:r>
              <a:rPr lang="fr-FR" sz="2000" dirty="0"/>
              <a:t> </a:t>
            </a:r>
            <a:r>
              <a:rPr lang="fr-FR" sz="2000" dirty="0" err="1"/>
              <a:t>better</a:t>
            </a:r>
            <a:r>
              <a:rPr lang="fr-FR" sz="2000" dirty="0"/>
              <a:t> dose </a:t>
            </a:r>
            <a:r>
              <a:rPr lang="fr-FR" sz="2000" dirty="0" err="1"/>
              <a:t>accuracy</a:t>
            </a:r>
            <a:endParaRPr lang="fr-FR" sz="2000" dirty="0"/>
          </a:p>
          <a:p>
            <a:pPr lvl="1">
              <a:defRPr/>
            </a:pPr>
            <a:r>
              <a:rPr lang="fr-FR" sz="2000" dirty="0" err="1"/>
              <a:t>Reduce</a:t>
            </a:r>
            <a:r>
              <a:rPr lang="fr-FR" sz="2000" dirty="0"/>
              <a:t> the dose </a:t>
            </a:r>
            <a:r>
              <a:rPr lang="fr-FR" sz="2000" dirty="0" err="1"/>
              <a:t>delivered</a:t>
            </a:r>
            <a:r>
              <a:rPr lang="fr-FR" sz="2000" dirty="0"/>
              <a:t> to the patient</a:t>
            </a:r>
          </a:p>
          <a:p>
            <a:pPr>
              <a:defRPr/>
            </a:pPr>
            <a:r>
              <a:rPr lang="fr-FR" sz="2400" dirty="0">
                <a:solidFill>
                  <a:srgbClr val="FFFF00"/>
                </a:solidFill>
              </a:rPr>
              <a:t>Challenge </a:t>
            </a:r>
            <a:r>
              <a:rPr lang="fr-FR" sz="2400" dirty="0">
                <a:solidFill>
                  <a:srgbClr val="FFFF00"/>
                </a:solidFill>
                <a:sym typeface="Wingdings"/>
              </a:rPr>
              <a:t> </a:t>
            </a:r>
            <a:r>
              <a:rPr lang="fr-FR" sz="2400" dirty="0">
                <a:solidFill>
                  <a:srgbClr val="FFFF00"/>
                </a:solidFill>
              </a:rPr>
              <a:t>the data reconstruction</a:t>
            </a:r>
          </a:p>
          <a:p>
            <a:pPr lvl="1">
              <a:defRPr/>
            </a:pPr>
            <a:r>
              <a:rPr lang="en-US" sz="2000" dirty="0">
                <a:solidFill>
                  <a:srgbClr val="FFFF00"/>
                </a:solidFill>
                <a:latin typeface="Calibri" charset="0"/>
              </a:rPr>
              <a:t>correctly reconstruct the path of the proton</a:t>
            </a:r>
            <a:endParaRPr lang="fr-FR" sz="2000" dirty="0"/>
          </a:p>
        </p:txBody>
      </p:sp>
      <p:pic>
        <p:nvPicPr>
          <p:cNvPr id="158737"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2550" y="4221163"/>
            <a:ext cx="2016125" cy="1708150"/>
          </a:xfrm>
          <a:prstGeom prst="rect">
            <a:avLst/>
          </a:prstGeom>
          <a:noFill/>
          <a:ln>
            <a:noFill/>
          </a:ln>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8738" name="Text Box 9"/>
          <p:cNvSpPr txBox="1">
            <a:spLocks noChangeArrowheads="1"/>
          </p:cNvSpPr>
          <p:nvPr/>
        </p:nvSpPr>
        <p:spPr bwMode="auto">
          <a:xfrm>
            <a:off x="920750" y="5949950"/>
            <a:ext cx="296545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600" i="1">
                <a:solidFill>
                  <a:schemeClr val="tx1"/>
                </a:solidFill>
                <a:latin typeface="Comic Sans MS"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600" i="1">
                <a:solidFill>
                  <a:schemeClr val="tx1"/>
                </a:solidFill>
                <a:latin typeface="Comic Sans MS"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600" i="1">
                <a:solidFill>
                  <a:schemeClr val="tx1"/>
                </a:solidFill>
                <a:latin typeface="Comic Sans MS"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600" i="1">
                <a:solidFill>
                  <a:schemeClr val="tx1"/>
                </a:solidFill>
                <a:latin typeface="Comic Sans MS"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600" i="1">
                <a:solidFill>
                  <a:schemeClr val="tx1"/>
                </a:solidFill>
                <a:latin typeface="Comic Sans MS"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600" i="1">
                <a:solidFill>
                  <a:schemeClr val="tx1"/>
                </a:solidFill>
                <a:latin typeface="Comic Sans MS"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600" i="1">
                <a:solidFill>
                  <a:schemeClr val="tx1"/>
                </a:solidFill>
                <a:latin typeface="Comic Sans MS"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600" i="1">
                <a:solidFill>
                  <a:schemeClr val="tx1"/>
                </a:solidFill>
                <a:latin typeface="Comic Sans MS"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600" i="1">
                <a:solidFill>
                  <a:schemeClr val="tx1"/>
                </a:solidFill>
                <a:latin typeface="Comic Sans MS" charset="0"/>
                <a:ea typeface="ＭＳ Ｐゴシック" charset="0"/>
              </a:defRPr>
            </a:lvl9pPr>
          </a:lstStyle>
          <a:p>
            <a:pPr algn="ctr" eaLnBrk="1">
              <a:lnSpc>
                <a:spcPct val="94000"/>
              </a:lnSpc>
              <a:buClr>
                <a:srgbClr val="000000"/>
              </a:buClr>
              <a:buSzPct val="37000"/>
              <a:buFont typeface="StarSymbol" charset="0"/>
              <a:buNone/>
            </a:pPr>
            <a:r>
              <a:rPr lang="en-GB" sz="1400" i="0" dirty="0">
                <a:solidFill>
                  <a:schemeClr val="tx2"/>
                </a:solidFill>
              </a:rPr>
              <a:t>Radiograph of a phantom</a:t>
            </a:r>
          </a:p>
          <a:p>
            <a:pPr algn="ctr" eaLnBrk="1">
              <a:lnSpc>
                <a:spcPct val="94000"/>
              </a:lnSpc>
              <a:buClr>
                <a:srgbClr val="000000"/>
              </a:buClr>
              <a:buSzPct val="37000"/>
              <a:buFont typeface="StarSymbol" charset="0"/>
              <a:buNone/>
            </a:pPr>
            <a:r>
              <a:rPr lang="en-GB" sz="1400" i="0" dirty="0">
                <a:solidFill>
                  <a:schemeClr val="tx2"/>
                </a:solidFill>
              </a:rPr>
              <a:t>Uwe Schneider PhD thesis (1978,PSI)</a:t>
            </a:r>
          </a:p>
        </p:txBody>
      </p:sp>
      <p:sp>
        <p:nvSpPr>
          <p:cNvPr id="24" name="Text Box 10"/>
          <p:cNvSpPr txBox="1">
            <a:spLocks noChangeArrowheads="1"/>
          </p:cNvSpPr>
          <p:nvPr/>
        </p:nvSpPr>
        <p:spPr bwMode="auto">
          <a:xfrm>
            <a:off x="1136650" y="6513513"/>
            <a:ext cx="2449513" cy="338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sz="1600" dirty="0">
                <a:solidFill>
                  <a:srgbClr val="FFFF00"/>
                </a:solidFill>
                <a:cs typeface="+mn-cs"/>
              </a:rPr>
              <a:t>A tribute to </a:t>
            </a:r>
            <a:r>
              <a:rPr lang="fr-FR" sz="1600" dirty="0" err="1">
                <a:solidFill>
                  <a:srgbClr val="FFFF00"/>
                </a:solidFill>
                <a:cs typeface="+mn-cs"/>
              </a:rPr>
              <a:t>G.Charpak</a:t>
            </a:r>
            <a:endParaRPr lang="fr-FR" sz="1600" dirty="0">
              <a:solidFill>
                <a:srgbClr val="FFFF00"/>
              </a:solidFill>
              <a:cs typeface="+mn-cs"/>
            </a:endParaRPr>
          </a:p>
        </p:txBody>
      </p:sp>
      <p:sp>
        <p:nvSpPr>
          <p:cNvPr id="25" name="Rectangle 45"/>
          <p:cNvSpPr>
            <a:spLocks noChangeArrowheads="1"/>
          </p:cNvSpPr>
          <p:nvPr/>
        </p:nvSpPr>
        <p:spPr bwMode="auto">
          <a:xfrm>
            <a:off x="3873500" y="4292600"/>
            <a:ext cx="2736850" cy="2160588"/>
          </a:xfrm>
          <a:prstGeom prst="rect">
            <a:avLst/>
          </a:prstGeom>
          <a:solidFill>
            <a:srgbClr val="FF0000"/>
          </a:solidFill>
          <a:ln w="9525">
            <a:solidFill>
              <a:srgbClr val="D60093"/>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90000"/>
              </a:lnSpc>
              <a:spcBef>
                <a:spcPct val="20000"/>
              </a:spcBef>
              <a:defRPr/>
            </a:pPr>
            <a:r>
              <a:rPr lang="en-US" sz="1800" i="0" dirty="0">
                <a:solidFill>
                  <a:srgbClr val="FFFF00"/>
                </a:solidFill>
              </a:rPr>
              <a:t>Proton CT:</a:t>
            </a:r>
          </a:p>
          <a:p>
            <a:pPr algn="ctr">
              <a:lnSpc>
                <a:spcPct val="90000"/>
              </a:lnSpc>
              <a:spcBef>
                <a:spcPct val="20000"/>
              </a:spcBef>
              <a:defRPr/>
            </a:pPr>
            <a:r>
              <a:rPr lang="en-US" sz="1800" i="0" dirty="0">
                <a:solidFill>
                  <a:srgbClr val="FFFF00"/>
                </a:solidFill>
              </a:rPr>
              <a:t>1) replaces X-ray absorption with proton energy loss </a:t>
            </a:r>
          </a:p>
          <a:p>
            <a:pPr algn="ctr">
              <a:lnSpc>
                <a:spcPct val="90000"/>
              </a:lnSpc>
              <a:spcBef>
                <a:spcPct val="20000"/>
              </a:spcBef>
              <a:defRPr/>
            </a:pPr>
            <a:r>
              <a:rPr lang="en-US" sz="1800" i="0" dirty="0">
                <a:solidFill>
                  <a:srgbClr val="FFFF00"/>
                </a:solidFill>
              </a:rPr>
              <a:t>2) reconstruct mass density distribution instead of electron distribution</a:t>
            </a:r>
            <a:endParaRPr lang="en-US" sz="1800" i="0" dirty="0">
              <a:solidFill>
                <a:srgbClr val="FF0000"/>
              </a:solidFill>
            </a:endParaRPr>
          </a:p>
        </p:txBody>
      </p:sp>
      <p:sp>
        <p:nvSpPr>
          <p:cNvPr id="2" name="Espace réservé de la date 1"/>
          <p:cNvSpPr>
            <a:spLocks noGrp="1"/>
          </p:cNvSpPr>
          <p:nvPr>
            <p:ph type="dt" sz="quarter" idx="10"/>
          </p:nvPr>
        </p:nvSpPr>
        <p:spPr/>
        <p:txBody>
          <a:bodyPr/>
          <a:lstStyle/>
          <a:p>
            <a:pPr>
              <a:defRPr/>
            </a:pPr>
            <a:r>
              <a:rPr lang="fr-FR"/>
              <a:t>August 2023</a:t>
            </a:r>
          </a:p>
        </p:txBody>
      </p:sp>
    </p:spTree>
    <p:extLst>
      <p:ext uri="{BB962C8B-B14F-4D97-AF65-F5344CB8AC3E}">
        <p14:creationId xmlns:p14="http://schemas.microsoft.com/office/powerpoint/2010/main" val="3884915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contenu 8">
            <a:extLst>
              <a:ext uri="{FF2B5EF4-FFF2-40B4-BE49-F238E27FC236}">
                <a16:creationId xmlns:a16="http://schemas.microsoft.com/office/drawing/2014/main" id="{FEBCBEAB-5E43-E9BB-0A63-1A0BA8E403EC}"/>
              </a:ext>
            </a:extLst>
          </p:cNvPr>
          <p:cNvPicPr>
            <a:picLocks noGrp="1" noChangeAspect="1"/>
          </p:cNvPicPr>
          <p:nvPr>
            <p:ph idx="1"/>
          </p:nvPr>
        </p:nvPicPr>
        <p:blipFill>
          <a:blip r:embed="rId2"/>
          <a:stretch>
            <a:fillRect/>
          </a:stretch>
        </p:blipFill>
        <p:spPr>
          <a:xfrm>
            <a:off x="2776537" y="1082675"/>
            <a:ext cx="2552700" cy="660400"/>
          </a:xfrm>
        </p:spPr>
      </p:pic>
      <p:sp>
        <p:nvSpPr>
          <p:cNvPr id="4" name="Espace réservé de la date 3">
            <a:extLst>
              <a:ext uri="{FF2B5EF4-FFF2-40B4-BE49-F238E27FC236}">
                <a16:creationId xmlns:a16="http://schemas.microsoft.com/office/drawing/2014/main" id="{95968E56-4799-570A-7B32-9E083B23E115}"/>
              </a:ext>
            </a:extLst>
          </p:cNvPr>
          <p:cNvSpPr>
            <a:spLocks noGrp="1"/>
          </p:cNvSpPr>
          <p:nvPr>
            <p:ph type="dt" sz="half" idx="10"/>
          </p:nvPr>
        </p:nvSpPr>
        <p:spPr/>
        <p:txBody>
          <a:bodyPr/>
          <a:lstStyle/>
          <a:p>
            <a:pPr>
              <a:defRPr/>
            </a:pPr>
            <a:r>
              <a:rPr lang="fr-FR"/>
              <a:t>August 2023</a:t>
            </a:r>
          </a:p>
        </p:txBody>
      </p:sp>
      <p:sp>
        <p:nvSpPr>
          <p:cNvPr id="5" name="Espace réservé du pied de page 4">
            <a:extLst>
              <a:ext uri="{FF2B5EF4-FFF2-40B4-BE49-F238E27FC236}">
                <a16:creationId xmlns:a16="http://schemas.microsoft.com/office/drawing/2014/main" id="{53F1A35C-F1A6-A08F-9AF0-D8740F43C587}"/>
              </a:ext>
            </a:extLst>
          </p:cNvPr>
          <p:cNvSpPr>
            <a:spLocks noGrp="1"/>
          </p:cNvSpPr>
          <p:nvPr>
            <p:ph type="ftr" sz="quarter" idx="11"/>
          </p:nvPr>
        </p:nvSpPr>
        <p:spPr/>
        <p:txBody>
          <a:bodyPr/>
          <a:lstStyle/>
          <a:p>
            <a:pPr>
              <a:defRPr/>
            </a:pPr>
            <a:r>
              <a:rPr lang="fr-FR"/>
              <a:t>TIPP School </a:t>
            </a:r>
          </a:p>
        </p:txBody>
      </p:sp>
      <p:sp>
        <p:nvSpPr>
          <p:cNvPr id="6" name="Espace réservé du numéro de diapositive 5">
            <a:extLst>
              <a:ext uri="{FF2B5EF4-FFF2-40B4-BE49-F238E27FC236}">
                <a16:creationId xmlns:a16="http://schemas.microsoft.com/office/drawing/2014/main" id="{950A3565-9A86-7D15-A9CC-7E99C91AFAC6}"/>
              </a:ext>
            </a:extLst>
          </p:cNvPr>
          <p:cNvSpPr>
            <a:spLocks noGrp="1"/>
          </p:cNvSpPr>
          <p:nvPr>
            <p:ph type="sldNum" sz="quarter" idx="12"/>
          </p:nvPr>
        </p:nvSpPr>
        <p:spPr/>
        <p:txBody>
          <a:bodyPr/>
          <a:lstStyle/>
          <a:p>
            <a:pPr>
              <a:defRPr/>
            </a:pPr>
            <a:fld id="{F238CFB6-D344-744A-ACE9-829E237FC0BC}" type="slidenum">
              <a:rPr lang="fr-FR" altLang="fr-FR" smtClean="0"/>
              <a:pPr>
                <a:defRPr/>
              </a:pPr>
              <a:t>13</a:t>
            </a:fld>
            <a:endParaRPr lang="fr-FR" altLang="fr-FR"/>
          </a:p>
        </p:txBody>
      </p:sp>
      <p:pic>
        <p:nvPicPr>
          <p:cNvPr id="7" name="Image 6">
            <a:extLst>
              <a:ext uri="{FF2B5EF4-FFF2-40B4-BE49-F238E27FC236}">
                <a16:creationId xmlns:a16="http://schemas.microsoft.com/office/drawing/2014/main" id="{9DE69CD5-D004-F28E-10BF-2812B5021655}"/>
              </a:ext>
            </a:extLst>
          </p:cNvPr>
          <p:cNvPicPr>
            <a:picLocks noChangeAspect="1"/>
          </p:cNvPicPr>
          <p:nvPr/>
        </p:nvPicPr>
        <p:blipFill>
          <a:blip r:embed="rId3"/>
          <a:stretch>
            <a:fillRect/>
          </a:stretch>
        </p:blipFill>
        <p:spPr>
          <a:xfrm>
            <a:off x="141758" y="76434"/>
            <a:ext cx="6755457" cy="6667723"/>
          </a:xfrm>
          <a:prstGeom prst="rect">
            <a:avLst/>
          </a:prstGeom>
        </p:spPr>
      </p:pic>
    </p:spTree>
    <p:extLst>
      <p:ext uri="{BB962C8B-B14F-4D97-AF65-F5344CB8AC3E}">
        <p14:creationId xmlns:p14="http://schemas.microsoft.com/office/powerpoint/2010/main" val="3963727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4">
            <a:extLst>
              <a:ext uri="{FF2B5EF4-FFF2-40B4-BE49-F238E27FC236}">
                <a16:creationId xmlns:a16="http://schemas.microsoft.com/office/drawing/2014/main" id="{06163255-8E37-2BF0-908F-BEA68D15FC32}"/>
              </a:ext>
            </a:extLst>
          </p:cNvPr>
          <p:cNvSpPr>
            <a:spLocks noGrp="1"/>
          </p:cNvSpPr>
          <p:nvPr>
            <p:ph type="ftr" sz="quarter" idx="11"/>
          </p:nvPr>
        </p:nvSpPr>
        <p:spPr/>
        <p:txBody>
          <a:bodyPr/>
          <a:lstStyle/>
          <a:p>
            <a:pPr>
              <a:defRPr/>
            </a:pPr>
            <a:r>
              <a:rPr lang="fr-FR"/>
              <a:t>TIPP School </a:t>
            </a:r>
          </a:p>
        </p:txBody>
      </p:sp>
      <p:sp>
        <p:nvSpPr>
          <p:cNvPr id="7" name="Espace réservé du numéro de diapositive 5">
            <a:extLst>
              <a:ext uri="{FF2B5EF4-FFF2-40B4-BE49-F238E27FC236}">
                <a16:creationId xmlns:a16="http://schemas.microsoft.com/office/drawing/2014/main" id="{D6BDDD0E-EC45-E292-4283-42A4E4CA68DB}"/>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B194EAD9-019B-144B-A95E-1A615B57A619}" type="slidenum">
              <a:rPr lang="fr-FR" altLang="fr-FR" sz="1200" smtClean="0">
                <a:latin typeface="Arial" panose="020B0604020202020204" pitchFamily="34" charset="0"/>
              </a:rPr>
              <a:pPr>
                <a:spcBef>
                  <a:spcPct val="0"/>
                </a:spcBef>
                <a:buClrTx/>
                <a:buSzTx/>
                <a:buFontTx/>
                <a:buNone/>
                <a:defRPr/>
              </a:pPr>
              <a:t>14</a:t>
            </a:fld>
            <a:endParaRPr lang="fr-FR" altLang="fr-FR" sz="1200">
              <a:latin typeface="Arial" panose="020B0604020202020204" pitchFamily="34" charset="0"/>
            </a:endParaRPr>
          </a:p>
        </p:txBody>
      </p:sp>
      <p:sp>
        <p:nvSpPr>
          <p:cNvPr id="796675" name="Rectangle 3">
            <a:extLst>
              <a:ext uri="{FF2B5EF4-FFF2-40B4-BE49-F238E27FC236}">
                <a16:creationId xmlns:a16="http://schemas.microsoft.com/office/drawing/2014/main" id="{93852443-CE61-281B-E02A-57F170B31DE6}"/>
              </a:ext>
            </a:extLst>
          </p:cNvPr>
          <p:cNvSpPr>
            <a:spLocks noGrp="1" noChangeArrowheads="1"/>
          </p:cNvSpPr>
          <p:nvPr>
            <p:ph type="title"/>
          </p:nvPr>
        </p:nvSpPr>
        <p:spPr>
          <a:xfrm>
            <a:off x="1219200" y="228600"/>
            <a:ext cx="8001000" cy="533400"/>
          </a:xfrm>
        </p:spPr>
        <p:txBody>
          <a:bodyPr/>
          <a:lstStyle/>
          <a:p>
            <a:pPr eaLnBrk="1" hangingPunct="1">
              <a:defRPr/>
            </a:pPr>
            <a:r>
              <a:rPr lang="fr-FR" dirty="0" err="1">
                <a:cs typeface="ＭＳ Ｐゴシック" pitchFamily="1" charset="-128"/>
              </a:rPr>
              <a:t>Some</a:t>
            </a:r>
            <a:r>
              <a:rPr lang="fr-FR">
                <a:cs typeface="ＭＳ Ｐゴシック" pitchFamily="1" charset="-128"/>
              </a:rPr>
              <a:t>  </a:t>
            </a:r>
            <a:r>
              <a:rPr lang="fr-FR" dirty="0">
                <a:cs typeface="ＭＳ Ｐゴシック" pitchFamily="1" charset="-128"/>
              </a:rPr>
              <a:t>simple exemple</a:t>
            </a:r>
          </a:p>
        </p:txBody>
      </p:sp>
      <p:sp>
        <p:nvSpPr>
          <p:cNvPr id="796676" name="Rectangle 4">
            <a:extLst>
              <a:ext uri="{FF2B5EF4-FFF2-40B4-BE49-F238E27FC236}">
                <a16:creationId xmlns:a16="http://schemas.microsoft.com/office/drawing/2014/main" id="{167DA1B6-A1BF-0DF1-E8A5-961ECBC22847}"/>
              </a:ext>
            </a:extLst>
          </p:cNvPr>
          <p:cNvSpPr>
            <a:spLocks noGrp="1" noChangeArrowheads="1"/>
          </p:cNvSpPr>
          <p:nvPr>
            <p:ph type="body" idx="1"/>
          </p:nvPr>
        </p:nvSpPr>
        <p:spPr>
          <a:xfrm>
            <a:off x="272480" y="853716"/>
            <a:ext cx="9505056" cy="6004283"/>
          </a:xfrm>
        </p:spPr>
        <p:txBody>
          <a:bodyPr/>
          <a:lstStyle/>
          <a:p>
            <a:pPr>
              <a:spcBef>
                <a:spcPct val="25000"/>
              </a:spcBef>
              <a:buClrTx/>
              <a:buSzTx/>
              <a:buFontTx/>
              <a:buNone/>
              <a:defRPr/>
            </a:pPr>
            <a:r>
              <a:rPr lang="fr-FR" altLang="fr-FR" sz="2400" dirty="0">
                <a:effectLst/>
              </a:rPr>
              <a:t>a ‘standard’ </a:t>
            </a:r>
            <a:r>
              <a:rPr lang="fr-FR" altLang="fr-FR" sz="2400" dirty="0" err="1">
                <a:effectLst/>
              </a:rPr>
              <a:t>Scintigraphy</a:t>
            </a:r>
            <a:r>
              <a:rPr lang="fr-FR" altLang="fr-FR" sz="2400" dirty="0">
                <a:effectLst/>
              </a:rPr>
              <a:t> exam</a:t>
            </a:r>
          </a:p>
          <a:p>
            <a:pPr>
              <a:spcBef>
                <a:spcPct val="25000"/>
              </a:spcBef>
              <a:buClrTx/>
              <a:buSzTx/>
              <a:buFontTx/>
              <a:buNone/>
              <a:defRPr/>
            </a:pPr>
            <a:r>
              <a:rPr lang="fr-FR" altLang="fr-FR" sz="2400" dirty="0">
                <a:effectLst/>
              </a:rPr>
              <a:t> 					</a:t>
            </a:r>
            <a:r>
              <a:rPr lang="fr-FR" altLang="fr-FR" sz="2400" dirty="0">
                <a:solidFill>
                  <a:schemeClr val="tx2"/>
                </a:solidFill>
                <a:effectLst/>
              </a:rPr>
              <a:t>		W</a:t>
            </a:r>
            <a:r>
              <a:rPr lang="fr-FR" altLang="fr-FR" sz="2400" baseline="-25000" dirty="0">
                <a:solidFill>
                  <a:schemeClr val="tx2"/>
                </a:solidFill>
                <a:effectLst/>
              </a:rPr>
              <a:t>R</a:t>
            </a:r>
            <a:r>
              <a:rPr lang="fr-FR" altLang="fr-FR" sz="2400" dirty="0">
                <a:solidFill>
                  <a:schemeClr val="tx2"/>
                </a:solidFill>
                <a:effectLst/>
              </a:rPr>
              <a:t>	W</a:t>
            </a:r>
            <a:r>
              <a:rPr lang="fr-FR" altLang="fr-FR" sz="2400" baseline="-25000" dirty="0">
                <a:solidFill>
                  <a:schemeClr val="tx2"/>
                </a:solidFill>
                <a:effectLst/>
              </a:rPr>
              <a:t>T</a:t>
            </a:r>
            <a:r>
              <a:rPr lang="fr-FR" altLang="fr-FR" sz="2400" dirty="0">
                <a:solidFill>
                  <a:schemeClr val="tx2"/>
                </a:solidFill>
                <a:effectLst/>
              </a:rPr>
              <a:t>	%</a:t>
            </a:r>
          </a:p>
          <a:p>
            <a:pPr>
              <a:spcBef>
                <a:spcPct val="10000"/>
              </a:spcBef>
              <a:buClrTx/>
              <a:buSzTx/>
              <a:buFontTx/>
              <a:buNone/>
              <a:defRPr/>
            </a:pPr>
            <a:r>
              <a:rPr lang="fr-FR" altLang="fr-FR" sz="2400" dirty="0">
                <a:solidFill>
                  <a:schemeClr val="tx2"/>
                </a:solidFill>
                <a:effectLst/>
              </a:rPr>
              <a:t>	RX : 100 mGy / 50 cm</a:t>
            </a:r>
            <a:r>
              <a:rPr lang="fr-FR" altLang="fr-FR" sz="2400" baseline="30000" dirty="0">
                <a:solidFill>
                  <a:schemeClr val="tx2"/>
                </a:solidFill>
                <a:effectLst/>
              </a:rPr>
              <a:t>2</a:t>
            </a:r>
            <a:r>
              <a:rPr lang="fr-FR" altLang="fr-FR" sz="2400" dirty="0">
                <a:solidFill>
                  <a:schemeClr val="tx2"/>
                </a:solidFill>
                <a:effectLst/>
              </a:rPr>
              <a:t> skin		1	0,01	30 %</a:t>
            </a:r>
          </a:p>
          <a:p>
            <a:pPr>
              <a:spcBef>
                <a:spcPct val="10000"/>
              </a:spcBef>
              <a:buClrTx/>
              <a:buSzTx/>
              <a:buFontTx/>
              <a:buNone/>
              <a:defRPr/>
            </a:pPr>
            <a:r>
              <a:rPr lang="fr-FR" altLang="fr-FR" sz="2400" dirty="0">
                <a:solidFill>
                  <a:schemeClr val="tx2"/>
                </a:solidFill>
                <a:effectLst/>
              </a:rPr>
              <a:t>	</a:t>
            </a:r>
            <a:r>
              <a:rPr lang="fr-FR" altLang="fr-FR" sz="2400" baseline="30000" dirty="0">
                <a:solidFill>
                  <a:schemeClr val="tx2"/>
                </a:solidFill>
                <a:effectLst/>
              </a:rPr>
              <a:t>131</a:t>
            </a:r>
            <a:r>
              <a:rPr lang="fr-FR" altLang="fr-FR" sz="2400" dirty="0">
                <a:solidFill>
                  <a:schemeClr val="tx2"/>
                </a:solidFill>
                <a:effectLst/>
              </a:rPr>
              <a:t>I : 10 mGy / thyroïde		1	0,05	100 %</a:t>
            </a:r>
          </a:p>
          <a:p>
            <a:pPr>
              <a:spcBef>
                <a:spcPct val="10000"/>
              </a:spcBef>
              <a:buClrTx/>
              <a:buSzTx/>
              <a:buFontTx/>
              <a:buNone/>
              <a:defRPr/>
            </a:pPr>
            <a:r>
              <a:rPr lang="fr-FR" altLang="fr-FR" sz="2400" dirty="0">
                <a:solidFill>
                  <a:schemeClr val="tx2"/>
                </a:solidFill>
                <a:effectLst/>
              </a:rPr>
              <a:t>Effective dose = (100 x 1 x 0,01 x 0,30) + (10 x 1 x 0,05 x 1)</a:t>
            </a:r>
          </a:p>
          <a:p>
            <a:pPr>
              <a:spcBef>
                <a:spcPct val="10000"/>
              </a:spcBef>
              <a:buClrTx/>
              <a:buSzTx/>
              <a:buFontTx/>
              <a:buNone/>
              <a:defRPr/>
            </a:pPr>
            <a:r>
              <a:rPr lang="fr-FR" altLang="fr-FR" sz="2400" dirty="0">
                <a:solidFill>
                  <a:schemeClr val="tx2"/>
                </a:solidFill>
                <a:effectLst/>
              </a:rPr>
              <a:t>		</a:t>
            </a:r>
            <a:r>
              <a:rPr lang="fr-FR" altLang="fr-FR" sz="2400" dirty="0">
                <a:solidFill>
                  <a:srgbClr val="FFFF00"/>
                </a:solidFill>
                <a:effectLst/>
              </a:rPr>
              <a:t>= 0,8 mSv</a:t>
            </a:r>
          </a:p>
          <a:p>
            <a:pPr>
              <a:spcBef>
                <a:spcPct val="10000"/>
              </a:spcBef>
              <a:buClrTx/>
              <a:buSzTx/>
              <a:buFontTx/>
              <a:buNone/>
              <a:defRPr/>
            </a:pPr>
            <a:endParaRPr lang="fr-FR" altLang="fr-FR" sz="2400" dirty="0">
              <a:solidFill>
                <a:srgbClr val="FFFF00"/>
              </a:solidFill>
              <a:effectLst/>
            </a:endParaRPr>
          </a:p>
          <a:p>
            <a:pPr>
              <a:lnSpc>
                <a:spcPts val="2311"/>
              </a:lnSpc>
              <a:defRPr/>
            </a:pPr>
            <a:r>
              <a:rPr lang="en-SG" sz="2400" dirty="0">
                <a:latin typeface="Calibri" panose="020F0502020204030204" pitchFamily="34" charset="0"/>
                <a:cs typeface="Calibri" panose="020F0502020204030204" pitchFamily="34" charset="0"/>
              </a:rPr>
              <a:t>Mammogram : 	2 view x 2 breasts</a:t>
            </a:r>
          </a:p>
          <a:p>
            <a:pPr>
              <a:lnSpc>
                <a:spcPts val="2311"/>
              </a:lnSpc>
              <a:defRPr/>
            </a:pPr>
            <a:r>
              <a:rPr lang="en-SG" sz="2400" dirty="0">
                <a:latin typeface="Calibri" panose="020F0502020204030204" pitchFamily="34" charset="0"/>
                <a:cs typeface="Calibri" panose="020F0502020204030204" pitchFamily="34" charset="0"/>
              </a:rPr>
              <a:t>X ray with Q factor WR = 1</a:t>
            </a:r>
          </a:p>
          <a:p>
            <a:pPr>
              <a:lnSpc>
                <a:spcPts val="2311"/>
              </a:lnSpc>
              <a:defRPr/>
            </a:pPr>
            <a:r>
              <a:rPr lang="en-SG" sz="2400" dirty="0">
                <a:latin typeface="Calibri" panose="020F0502020204030204" pitchFamily="34" charset="0"/>
                <a:cs typeface="Calibri" panose="020F0502020204030204" pitchFamily="34" charset="0"/>
              </a:rPr>
              <a:t>Tissue weighting factor = 0,12 </a:t>
            </a:r>
          </a:p>
          <a:p>
            <a:pPr>
              <a:lnSpc>
                <a:spcPts val="2311"/>
              </a:lnSpc>
              <a:defRPr/>
            </a:pPr>
            <a:r>
              <a:rPr lang="en-SG" sz="2400" dirty="0">
                <a:solidFill>
                  <a:srgbClr val="FFFF00"/>
                </a:solidFill>
                <a:latin typeface="Calibri" panose="020F0502020204030204" pitchFamily="34" charset="0"/>
                <a:cs typeface="Calibri" panose="020F0502020204030204" pitchFamily="34" charset="0"/>
              </a:rPr>
              <a:t>Absorbed dose:  	4 x 1 = 4 mSv </a:t>
            </a:r>
          </a:p>
          <a:p>
            <a:pPr>
              <a:lnSpc>
                <a:spcPts val="2311"/>
              </a:lnSpc>
              <a:defRPr/>
            </a:pPr>
            <a:r>
              <a:rPr lang="en-SG" sz="2400" dirty="0">
                <a:solidFill>
                  <a:srgbClr val="FFFF00"/>
                </a:solidFill>
                <a:latin typeface="Calibri" panose="020F0502020204030204" pitchFamily="34" charset="0"/>
                <a:cs typeface="Calibri" panose="020F0502020204030204" pitchFamily="34" charset="0"/>
              </a:rPr>
              <a:t>Effective dose: 	4 x 0.12 ≈ 0.5 mSv</a:t>
            </a:r>
          </a:p>
          <a:p>
            <a:pPr>
              <a:lnSpc>
                <a:spcPts val="2311"/>
              </a:lnSpc>
              <a:defRPr/>
            </a:pPr>
            <a:endParaRPr lang="en-SG" sz="2400" dirty="0">
              <a:latin typeface="Calibri" panose="020F0502020204030204" pitchFamily="34" charset="0"/>
              <a:cs typeface="Calibri" panose="020F0502020204030204" pitchFamily="34" charset="0"/>
            </a:endParaRPr>
          </a:p>
          <a:p>
            <a:pPr>
              <a:lnSpc>
                <a:spcPts val="2311"/>
              </a:lnSpc>
              <a:defRPr/>
            </a:pPr>
            <a:r>
              <a:rPr lang="en-SG" sz="2400" dirty="0">
                <a:latin typeface="Calibri" panose="020F0502020204030204" pitchFamily="34" charset="0"/>
                <a:cs typeface="Calibri" panose="020F0502020204030204" pitchFamily="34" charset="0"/>
              </a:rPr>
              <a:t>Mammogram exposure equivalent to whole-body dose of 0.5 mSv</a:t>
            </a:r>
            <a:endParaRPr lang="en-US" sz="2400" dirty="0">
              <a:latin typeface="Calibri" panose="020F0502020204030204" pitchFamily="34" charset="0"/>
              <a:cs typeface="Calibri" panose="020F0502020204030204" pitchFamily="34" charset="0"/>
            </a:endParaRPr>
          </a:p>
          <a:p>
            <a:pPr>
              <a:spcBef>
                <a:spcPct val="10000"/>
              </a:spcBef>
              <a:buClrTx/>
              <a:buSzTx/>
              <a:buFontTx/>
              <a:buNone/>
              <a:defRPr/>
            </a:pPr>
            <a:endParaRPr lang="fr-FR" altLang="fr-FR" dirty="0">
              <a:solidFill>
                <a:schemeClr val="tx2"/>
              </a:solidFill>
            </a:endParaRPr>
          </a:p>
        </p:txBody>
      </p:sp>
      <p:sp>
        <p:nvSpPr>
          <p:cNvPr id="796677" name="Rectangle 5">
            <a:extLst>
              <a:ext uri="{FF2B5EF4-FFF2-40B4-BE49-F238E27FC236}">
                <a16:creationId xmlns:a16="http://schemas.microsoft.com/office/drawing/2014/main" id="{105DBAF9-3140-0EDD-B0B1-36C3A54C80A0}"/>
              </a:ext>
            </a:extLst>
          </p:cNvPr>
          <p:cNvSpPr>
            <a:spLocks noChangeArrowheads="1"/>
          </p:cNvSpPr>
          <p:nvPr/>
        </p:nvSpPr>
        <p:spPr bwMode="auto">
          <a:xfrm>
            <a:off x="1066800" y="4343400"/>
            <a:ext cx="8839200" cy="1905000"/>
          </a:xfrm>
          <a:prstGeom prst="rect">
            <a:avLst/>
          </a:prstGeom>
          <a:noFill/>
          <a:ln>
            <a:noFill/>
          </a:ln>
          <a:effectLst/>
        </p:spPr>
        <p:txBody>
          <a:bodyPr/>
          <a:lstStyle>
            <a:lvl1pPr marL="342900" indent="-342900"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i="1" u="sng">
                <a:solidFill>
                  <a:schemeClr val="tx1"/>
                </a:solidFill>
                <a:latin typeface="Comic Sans MS" panose="030F0902030302020204" pitchFamily="66" charset="0"/>
                <a:ea typeface="ＭＳ Ｐゴシック" panose="020B0600070205080204" pitchFamily="34" charset="-128"/>
              </a:defRPr>
            </a:lvl2pPr>
            <a:lvl3pPr eaLnBrk="0" hangingPunct="0">
              <a:defRPr sz="2400" i="1" u="sng">
                <a:solidFill>
                  <a:schemeClr val="tx1"/>
                </a:solidFill>
                <a:latin typeface="Comic Sans MS" panose="030F0902030302020204" pitchFamily="66" charset="0"/>
                <a:ea typeface="ＭＳ Ｐゴシック" panose="020B0600070205080204" pitchFamily="34" charset="-128"/>
              </a:defRPr>
            </a:lvl3pPr>
            <a:lvl4pPr eaLnBrk="0" hangingPunct="0">
              <a:defRPr sz="2400" i="1" u="sng">
                <a:solidFill>
                  <a:schemeClr val="tx1"/>
                </a:solidFill>
                <a:latin typeface="Comic Sans MS" panose="030F0902030302020204" pitchFamily="66" charset="0"/>
                <a:ea typeface="ＭＳ Ｐゴシック" panose="020B0600070205080204" pitchFamily="34" charset="-128"/>
              </a:defRPr>
            </a:lvl4pPr>
            <a:lvl5pPr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4572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9144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1371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18288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20000"/>
              </a:spcBef>
              <a:buClr>
                <a:schemeClr val="hlink"/>
              </a:buClr>
              <a:buSzPct val="90000"/>
              <a:buFont typeface="Wingdings" pitchFamily="2" charset="2"/>
              <a:buBlip>
                <a:blip r:embed="rId2"/>
              </a:buBlip>
              <a:defRPr/>
            </a:pPr>
            <a:endParaRPr lang="fr-FR" altLang="fr-FR" i="0" u="none" dirty="0">
              <a:effectLst>
                <a:outerShdw blurRad="38100" dist="38100" dir="2700000" algn="tl">
                  <a:srgbClr val="000000"/>
                </a:outerShdw>
              </a:effectLst>
            </a:endParaRPr>
          </a:p>
        </p:txBody>
      </p:sp>
      <p:sp>
        <p:nvSpPr>
          <p:cNvPr id="2" name="Espace réservé de la date 1">
            <a:extLst>
              <a:ext uri="{FF2B5EF4-FFF2-40B4-BE49-F238E27FC236}">
                <a16:creationId xmlns:a16="http://schemas.microsoft.com/office/drawing/2014/main" id="{8C19DD91-37DD-51B2-683A-A665FD4A1CAC}"/>
              </a:ext>
            </a:extLst>
          </p:cNvPr>
          <p:cNvSpPr>
            <a:spLocks noGrp="1"/>
          </p:cNvSpPr>
          <p:nvPr>
            <p:ph type="dt" sz="quarter" idx="10"/>
          </p:nvPr>
        </p:nvSpPr>
        <p:spPr/>
        <p:txBody>
          <a:bodyPr/>
          <a:lstStyle/>
          <a:p>
            <a:pPr>
              <a:defRPr/>
            </a:pPr>
            <a:r>
              <a:rPr lang="fr-FR"/>
              <a:t>August 2023</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A5E2368D-F6DB-7334-C32A-0F5F7BE04A90}"/>
              </a:ext>
            </a:extLst>
          </p:cNvPr>
          <p:cNvSpPr>
            <a:spLocks noGrp="1"/>
          </p:cNvSpPr>
          <p:nvPr>
            <p:ph type="ftr" sz="quarter" idx="11"/>
          </p:nvPr>
        </p:nvSpPr>
        <p:spPr/>
        <p:txBody>
          <a:bodyPr/>
          <a:lstStyle/>
          <a:p>
            <a:pPr>
              <a:defRPr/>
            </a:pPr>
            <a:r>
              <a:rPr lang="fr-FR"/>
              <a:t>TIPP School </a:t>
            </a:r>
          </a:p>
        </p:txBody>
      </p:sp>
      <p:sp>
        <p:nvSpPr>
          <p:cNvPr id="6" name="Espace réservé du numéro de diapositive 5">
            <a:extLst>
              <a:ext uri="{FF2B5EF4-FFF2-40B4-BE49-F238E27FC236}">
                <a16:creationId xmlns:a16="http://schemas.microsoft.com/office/drawing/2014/main" id="{1903217D-57D4-291F-20EE-2FA1712AF3BC}"/>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4D2F3905-35C9-4C4D-BA2C-AC36BB615540}" type="slidenum">
              <a:rPr lang="fr-FR" altLang="fr-FR" sz="1200" smtClean="0">
                <a:latin typeface="Arial" panose="020B0604020202020204" pitchFamily="34" charset="0"/>
              </a:rPr>
              <a:pPr>
                <a:spcBef>
                  <a:spcPct val="0"/>
                </a:spcBef>
                <a:buClrTx/>
                <a:buSzTx/>
                <a:buFontTx/>
                <a:buNone/>
                <a:defRPr/>
              </a:pPr>
              <a:t>15</a:t>
            </a:fld>
            <a:endParaRPr lang="fr-FR" altLang="fr-FR" sz="1200">
              <a:latin typeface="Arial" panose="020B0604020202020204" pitchFamily="34" charset="0"/>
            </a:endParaRPr>
          </a:p>
        </p:txBody>
      </p:sp>
      <p:pic>
        <p:nvPicPr>
          <p:cNvPr id="44035" name="Picture 4">
            <a:extLst>
              <a:ext uri="{FF2B5EF4-FFF2-40B4-BE49-F238E27FC236}">
                <a16:creationId xmlns:a16="http://schemas.microsoft.com/office/drawing/2014/main" id="{4761B869-3576-54FA-9F3E-5CD6E1A803F7}"/>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7536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7698" name="Rectangle 2">
            <a:extLst>
              <a:ext uri="{FF2B5EF4-FFF2-40B4-BE49-F238E27FC236}">
                <a16:creationId xmlns:a16="http://schemas.microsoft.com/office/drawing/2014/main" id="{B0953C45-D2A9-5AE3-1871-95BEA001BD0D}"/>
              </a:ext>
            </a:extLst>
          </p:cNvPr>
          <p:cNvSpPr>
            <a:spLocks noGrp="1" noChangeArrowheads="1"/>
          </p:cNvSpPr>
          <p:nvPr>
            <p:ph type="title"/>
          </p:nvPr>
        </p:nvSpPr>
        <p:spPr>
          <a:xfrm>
            <a:off x="898525" y="152400"/>
            <a:ext cx="8245475" cy="685800"/>
          </a:xfrm>
        </p:spPr>
        <p:txBody>
          <a:bodyPr/>
          <a:lstStyle/>
          <a:p>
            <a:pPr eaLnBrk="1" hangingPunct="1">
              <a:defRPr/>
            </a:pPr>
            <a:r>
              <a:rPr lang="fr-FR">
                <a:cs typeface="ＭＳ Ｐゴシック" pitchFamily="1" charset="-128"/>
              </a:rPr>
              <a:t>Variation of natural radioactivity</a:t>
            </a:r>
          </a:p>
        </p:txBody>
      </p:sp>
      <p:sp>
        <p:nvSpPr>
          <p:cNvPr id="797699" name="Rectangle 3">
            <a:extLst>
              <a:ext uri="{FF2B5EF4-FFF2-40B4-BE49-F238E27FC236}">
                <a16:creationId xmlns:a16="http://schemas.microsoft.com/office/drawing/2014/main" id="{443225AF-58F9-1557-BCD0-EA2F51EC1CD9}"/>
              </a:ext>
            </a:extLst>
          </p:cNvPr>
          <p:cNvSpPr>
            <a:spLocks noGrp="1" noChangeArrowheads="1"/>
          </p:cNvSpPr>
          <p:nvPr>
            <p:ph type="body" idx="1"/>
          </p:nvPr>
        </p:nvSpPr>
        <p:spPr>
          <a:xfrm>
            <a:off x="1066800" y="1371600"/>
            <a:ext cx="8534400" cy="4953000"/>
          </a:xfrm>
        </p:spPr>
        <p:txBody>
          <a:bodyPr/>
          <a:lstStyle/>
          <a:p>
            <a:pPr eaLnBrk="1" hangingPunct="1">
              <a:lnSpc>
                <a:spcPct val="90000"/>
              </a:lnSpc>
              <a:defRPr/>
            </a:pPr>
            <a:r>
              <a:rPr lang="fr-FR" altLang="fr-FR" sz="2400" dirty="0" err="1"/>
              <a:t>Cosmic</a:t>
            </a:r>
            <a:r>
              <a:rPr lang="fr-FR" altLang="fr-FR" sz="2400" dirty="0"/>
              <a:t> rays</a:t>
            </a:r>
          </a:p>
          <a:p>
            <a:pPr lvl="1" eaLnBrk="1" hangingPunct="1">
              <a:lnSpc>
                <a:spcPct val="90000"/>
              </a:lnSpc>
              <a:defRPr/>
            </a:pPr>
            <a:r>
              <a:rPr lang="fr-FR" altLang="fr-FR" sz="2400" dirty="0"/>
              <a:t> 	</a:t>
            </a:r>
            <a:r>
              <a:rPr lang="fr-FR" altLang="fr-FR" sz="2400" dirty="0" err="1"/>
              <a:t>sea</a:t>
            </a:r>
            <a:r>
              <a:rPr lang="fr-FR" altLang="fr-FR" sz="2400" dirty="0"/>
              <a:t> </a:t>
            </a:r>
            <a:r>
              <a:rPr lang="fr-FR" altLang="fr-FR" sz="2400" dirty="0" err="1"/>
              <a:t>level</a:t>
            </a:r>
            <a:r>
              <a:rPr lang="fr-FR" altLang="fr-FR" sz="2400" dirty="0"/>
              <a:t>	 	0,25	mSv / </a:t>
            </a:r>
            <a:r>
              <a:rPr lang="fr-FR" altLang="fr-FR" sz="2400" dirty="0" err="1"/>
              <a:t>year</a:t>
            </a:r>
            <a:endParaRPr lang="fr-FR" altLang="fr-FR" sz="2400" dirty="0"/>
          </a:p>
          <a:p>
            <a:pPr lvl="1" eaLnBrk="1" hangingPunct="1">
              <a:lnSpc>
                <a:spcPct val="90000"/>
              </a:lnSpc>
              <a:defRPr/>
            </a:pPr>
            <a:r>
              <a:rPr lang="fr-FR" altLang="fr-FR" sz="2400" dirty="0"/>
              <a:t>	Mexico (2240 m)	0,80	mSv / </a:t>
            </a:r>
            <a:r>
              <a:rPr lang="fr-FR" altLang="fr-FR" sz="2400" dirty="0" err="1"/>
              <a:t>year</a:t>
            </a:r>
            <a:endParaRPr lang="fr-FR" altLang="fr-FR" sz="2400" dirty="0"/>
          </a:p>
          <a:p>
            <a:pPr lvl="1" eaLnBrk="1" hangingPunct="1">
              <a:lnSpc>
                <a:spcPct val="90000"/>
              </a:lnSpc>
              <a:defRPr/>
            </a:pPr>
            <a:r>
              <a:rPr lang="fr-FR" altLang="fr-FR" sz="2400" dirty="0"/>
              <a:t>	La Paz (3900 m) 	2,00	mSv / </a:t>
            </a:r>
            <a:r>
              <a:rPr lang="fr-FR" altLang="fr-FR" sz="2400" dirty="0" err="1"/>
              <a:t>year</a:t>
            </a:r>
            <a:endParaRPr lang="fr-FR" altLang="fr-FR" sz="2400" dirty="0"/>
          </a:p>
          <a:p>
            <a:pPr eaLnBrk="1" hangingPunct="1">
              <a:lnSpc>
                <a:spcPct val="90000"/>
              </a:lnSpc>
              <a:defRPr/>
            </a:pPr>
            <a:r>
              <a:rPr lang="fr-FR" altLang="fr-FR" sz="2400" dirty="0" err="1"/>
              <a:t>External</a:t>
            </a:r>
            <a:r>
              <a:rPr lang="fr-FR" altLang="fr-FR" sz="2400" dirty="0"/>
              <a:t> </a:t>
            </a:r>
            <a:r>
              <a:rPr lang="fr-FR" altLang="fr-FR" sz="2400" dirty="0" err="1"/>
              <a:t>exposure</a:t>
            </a:r>
            <a:r>
              <a:rPr lang="fr-FR" altLang="fr-FR" sz="2400" dirty="0"/>
              <a:t> due to </a:t>
            </a:r>
            <a:r>
              <a:rPr lang="fr-FR" altLang="fr-FR" sz="2400" dirty="0" err="1"/>
              <a:t>earth</a:t>
            </a:r>
            <a:r>
              <a:rPr lang="fr-FR" altLang="fr-FR" sz="2400" dirty="0"/>
              <a:t> </a:t>
            </a:r>
            <a:r>
              <a:rPr lang="fr-FR" altLang="fr-FR" sz="2400" dirty="0" err="1"/>
              <a:t>exposure</a:t>
            </a:r>
            <a:endParaRPr lang="fr-FR" altLang="fr-FR" sz="2400" dirty="0"/>
          </a:p>
          <a:p>
            <a:pPr lvl="1" eaLnBrk="1" hangingPunct="1">
              <a:lnSpc>
                <a:spcPct val="90000"/>
              </a:lnSpc>
              <a:defRPr/>
            </a:pPr>
            <a:r>
              <a:rPr lang="fr-FR" altLang="fr-FR" sz="2400" dirty="0"/>
              <a:t>	</a:t>
            </a:r>
            <a:r>
              <a:rPr lang="fr-FR" altLang="fr-FR" sz="2400" dirty="0" err="1"/>
              <a:t>average</a:t>
            </a:r>
            <a:r>
              <a:rPr lang="fr-FR" altLang="fr-FR" sz="2400" dirty="0"/>
              <a:t>		 	0,9	mSv / </a:t>
            </a:r>
            <a:r>
              <a:rPr lang="fr-FR" altLang="fr-FR" sz="2400" dirty="0" err="1"/>
              <a:t>year</a:t>
            </a:r>
            <a:endParaRPr lang="fr-FR" altLang="fr-FR" sz="2400" dirty="0"/>
          </a:p>
          <a:p>
            <a:pPr lvl="1" eaLnBrk="1" hangingPunct="1">
              <a:lnSpc>
                <a:spcPct val="90000"/>
              </a:lnSpc>
              <a:defRPr/>
            </a:pPr>
            <a:r>
              <a:rPr lang="fr-FR" altLang="fr-FR" sz="2400" dirty="0"/>
              <a:t>	</a:t>
            </a:r>
            <a:r>
              <a:rPr lang="fr-FR" altLang="fr-FR" sz="2400" dirty="0" err="1"/>
              <a:t>Espirito</a:t>
            </a:r>
            <a:r>
              <a:rPr lang="fr-FR" altLang="fr-FR" sz="2400" dirty="0"/>
              <a:t> Santo (</a:t>
            </a:r>
            <a:r>
              <a:rPr lang="fr-FR" altLang="fr-FR" sz="2400" dirty="0" err="1"/>
              <a:t>Bresil</a:t>
            </a:r>
            <a:r>
              <a:rPr lang="fr-FR" altLang="fr-FR" sz="2400" dirty="0"/>
              <a:t>)	35	mSv / </a:t>
            </a:r>
            <a:r>
              <a:rPr lang="fr-FR" altLang="fr-FR" sz="2400" dirty="0" err="1"/>
              <a:t>year</a:t>
            </a:r>
            <a:endParaRPr lang="fr-FR" altLang="fr-FR" sz="2400" dirty="0"/>
          </a:p>
          <a:p>
            <a:pPr lvl="1" eaLnBrk="1" hangingPunct="1">
              <a:lnSpc>
                <a:spcPct val="90000"/>
              </a:lnSpc>
              <a:defRPr/>
            </a:pPr>
            <a:r>
              <a:rPr lang="fr-FR" altLang="fr-FR" sz="2400" dirty="0"/>
              <a:t>	</a:t>
            </a:r>
            <a:r>
              <a:rPr lang="fr-FR" altLang="fr-FR" sz="2400" dirty="0">
                <a:solidFill>
                  <a:srgbClr val="FFFF00"/>
                </a:solidFill>
              </a:rPr>
              <a:t>Maximum (Iran) 		100	mSv / </a:t>
            </a:r>
            <a:r>
              <a:rPr lang="fr-FR" altLang="fr-FR" sz="2400" dirty="0" err="1">
                <a:solidFill>
                  <a:srgbClr val="FFFF00"/>
                </a:solidFill>
              </a:rPr>
              <a:t>year</a:t>
            </a:r>
            <a:endParaRPr lang="fr-FR" altLang="fr-FR" sz="2400" dirty="0">
              <a:solidFill>
                <a:srgbClr val="FFFF00"/>
              </a:solidFill>
            </a:endParaRPr>
          </a:p>
          <a:p>
            <a:pPr lvl="1" eaLnBrk="1" hangingPunct="1">
              <a:lnSpc>
                <a:spcPct val="90000"/>
              </a:lnSpc>
              <a:defRPr/>
            </a:pPr>
            <a:r>
              <a:rPr lang="fr-FR" altLang="fr-FR" sz="2400" dirty="0"/>
              <a:t>	Marseille (France)		0,20	mSv / </a:t>
            </a:r>
            <a:r>
              <a:rPr lang="fr-FR" altLang="fr-FR" sz="2400" dirty="0" err="1"/>
              <a:t>year</a:t>
            </a:r>
            <a:endParaRPr lang="fr-FR" altLang="fr-FR" sz="2400" dirty="0"/>
          </a:p>
          <a:p>
            <a:pPr lvl="1" eaLnBrk="1" hangingPunct="1">
              <a:lnSpc>
                <a:spcPct val="90000"/>
              </a:lnSpc>
              <a:defRPr/>
            </a:pPr>
            <a:r>
              <a:rPr lang="fr-FR" altLang="fr-FR" sz="2400" dirty="0"/>
              <a:t>	Limousin (France)		1,20	mSv / </a:t>
            </a:r>
            <a:r>
              <a:rPr lang="fr-FR" altLang="fr-FR" sz="2400" dirty="0" err="1"/>
              <a:t>year</a:t>
            </a:r>
            <a:endParaRPr lang="fr-FR" altLang="fr-FR" sz="2400" dirty="0"/>
          </a:p>
          <a:p>
            <a:pPr eaLnBrk="1" hangingPunct="1">
              <a:lnSpc>
                <a:spcPct val="90000"/>
              </a:lnSpc>
              <a:defRPr/>
            </a:pPr>
            <a:r>
              <a:rPr lang="fr-FR" altLang="fr-FR" sz="2400" dirty="0" err="1"/>
              <a:t>Internal</a:t>
            </a:r>
            <a:r>
              <a:rPr lang="fr-FR" altLang="fr-FR" sz="2400" dirty="0"/>
              <a:t> </a:t>
            </a:r>
            <a:r>
              <a:rPr lang="fr-FR" altLang="fr-FR" sz="2400" dirty="0" err="1"/>
              <a:t>exposure</a:t>
            </a:r>
            <a:r>
              <a:rPr lang="fr-FR" altLang="fr-FR" sz="2400" dirty="0"/>
              <a:t> due to water </a:t>
            </a:r>
          </a:p>
          <a:p>
            <a:pPr lvl="1" eaLnBrk="1" hangingPunct="1">
              <a:lnSpc>
                <a:spcPct val="90000"/>
              </a:lnSpc>
              <a:defRPr/>
            </a:pPr>
            <a:r>
              <a:rPr lang="fr-FR" altLang="fr-FR" sz="2400" dirty="0"/>
              <a:t>	Evian 	water			0,03	mSv / </a:t>
            </a:r>
            <a:r>
              <a:rPr lang="fr-FR" altLang="fr-FR" sz="2400" dirty="0" err="1"/>
              <a:t>year</a:t>
            </a:r>
            <a:endParaRPr lang="fr-FR" altLang="fr-FR" sz="2400" dirty="0"/>
          </a:p>
          <a:p>
            <a:pPr lvl="1" eaLnBrk="1" hangingPunct="1">
              <a:lnSpc>
                <a:spcPct val="90000"/>
              </a:lnSpc>
              <a:defRPr/>
            </a:pPr>
            <a:r>
              <a:rPr lang="fr-FR" altLang="fr-FR" sz="2400" dirty="0"/>
              <a:t>	St Alban water		1,25	mSv / </a:t>
            </a:r>
            <a:r>
              <a:rPr lang="fr-FR" altLang="fr-FR" sz="2400" dirty="0" err="1"/>
              <a:t>year</a:t>
            </a:r>
            <a:endParaRPr lang="fr-FR" altLang="fr-FR" sz="2000" dirty="0"/>
          </a:p>
          <a:p>
            <a:pPr eaLnBrk="1" hangingPunct="1">
              <a:lnSpc>
                <a:spcPct val="90000"/>
              </a:lnSpc>
              <a:buFont typeface="Wingdings" pitchFamily="2" charset="2"/>
              <a:buNone/>
              <a:defRPr/>
            </a:pPr>
            <a:endParaRPr lang="fr-FR" altLang="fr-FR" sz="2400" dirty="0"/>
          </a:p>
        </p:txBody>
      </p:sp>
      <p:sp>
        <p:nvSpPr>
          <p:cNvPr id="2" name="Espace réservé de la date 1">
            <a:extLst>
              <a:ext uri="{FF2B5EF4-FFF2-40B4-BE49-F238E27FC236}">
                <a16:creationId xmlns:a16="http://schemas.microsoft.com/office/drawing/2014/main" id="{7BCCF241-76FD-5765-55A6-D199AE654BEA}"/>
              </a:ext>
            </a:extLst>
          </p:cNvPr>
          <p:cNvSpPr>
            <a:spLocks noGrp="1"/>
          </p:cNvSpPr>
          <p:nvPr>
            <p:ph type="dt" sz="quarter" idx="10"/>
          </p:nvPr>
        </p:nvSpPr>
        <p:spPr/>
        <p:txBody>
          <a:bodyPr/>
          <a:lstStyle/>
          <a:p>
            <a:pPr>
              <a:defRPr/>
            </a:pPr>
            <a:r>
              <a:rPr lang="fr-FR"/>
              <a:t>August 2023</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Rectangle 9">
            <a:extLst>
              <a:ext uri="{FF2B5EF4-FFF2-40B4-BE49-F238E27FC236}">
                <a16:creationId xmlns:a16="http://schemas.microsoft.com/office/drawing/2014/main" id="{A7C23289-6921-2C78-7524-6FB2EFC1F1DB}"/>
              </a:ext>
            </a:extLst>
          </p:cNvPr>
          <p:cNvSpPr>
            <a:spLocks noChangeArrowheads="1"/>
          </p:cNvSpPr>
          <p:nvPr/>
        </p:nvSpPr>
        <p:spPr bwMode="auto">
          <a:xfrm>
            <a:off x="7842250" y="6291263"/>
            <a:ext cx="2063750" cy="439737"/>
          </a:xfrm>
          <a:prstGeom prst="rect">
            <a:avLst/>
          </a:prstGeom>
          <a:noFill/>
          <a:ln w="9525">
            <a:noFill/>
            <a:miter lim="800000"/>
            <a:headEnd/>
            <a:tailEnd/>
          </a:ln>
          <a:effectLst/>
        </p:spPr>
        <p:txBody>
          <a:bodyPr/>
          <a:lstStyle/>
          <a:p>
            <a:pPr algn="r" defTabSz="880567" eaLnBrk="1" fontAlgn="auto" hangingPunct="1">
              <a:spcBef>
                <a:spcPts val="0"/>
              </a:spcBef>
              <a:spcAft>
                <a:spcPts val="0"/>
              </a:spcAft>
              <a:defRPr/>
            </a:pPr>
            <a:fld id="{F735D5EF-070C-F646-96B1-BAB16A33F801}" type="slidenum">
              <a:rPr lang="en-GB" sz="1541" b="1" i="0" u="none" kern="0">
                <a:solidFill>
                  <a:srgbClr val="000000"/>
                </a:solidFill>
                <a:latin typeface="Calibri" pitchFamily="34" charset="0"/>
              </a:rPr>
              <a:pPr algn="r" defTabSz="880567" eaLnBrk="1" fontAlgn="auto" hangingPunct="1">
                <a:spcBef>
                  <a:spcPts val="0"/>
                </a:spcBef>
                <a:spcAft>
                  <a:spcPts val="0"/>
                </a:spcAft>
                <a:defRPr/>
              </a:pPr>
              <a:t>16</a:t>
            </a:fld>
            <a:endParaRPr lang="en-US" sz="1733" i="0" u="none" kern="0" dirty="0">
              <a:solidFill>
                <a:srgbClr val="000000"/>
              </a:solidFill>
            </a:endParaRPr>
          </a:p>
        </p:txBody>
      </p:sp>
      <p:sp>
        <p:nvSpPr>
          <p:cNvPr id="24" name="Rectangle 74">
            <a:extLst>
              <a:ext uri="{FF2B5EF4-FFF2-40B4-BE49-F238E27FC236}">
                <a16:creationId xmlns:a16="http://schemas.microsoft.com/office/drawing/2014/main" id="{49FF208D-22BD-3C9C-62D2-CED4A73814EA}"/>
              </a:ext>
            </a:extLst>
          </p:cNvPr>
          <p:cNvSpPr>
            <a:spLocks noChangeArrowheads="1"/>
          </p:cNvSpPr>
          <p:nvPr/>
        </p:nvSpPr>
        <p:spPr bwMode="auto">
          <a:xfrm>
            <a:off x="512763" y="152882"/>
            <a:ext cx="8010221" cy="526779"/>
          </a:xfrm>
          <a:prstGeom prst="rect">
            <a:avLst/>
          </a:prstGeom>
          <a:noFill/>
          <a:ln w="12700">
            <a:noFill/>
            <a:miter lim="800000"/>
            <a:headEnd/>
            <a:tailEnd/>
          </a:ln>
        </p:spPr>
        <p:txBody>
          <a:bodyPr wrap="none" lIns="64206" tIns="25987" rIns="64206" bIns="25987">
            <a:spAutoFit/>
          </a:bodyPr>
          <a:lstStyle/>
          <a:p>
            <a:pPr eaLnBrk="1" hangingPunct="1">
              <a:defRPr/>
            </a:pPr>
            <a:r>
              <a:rPr lang="en-US" sz="3082" dirty="0">
                <a:solidFill>
                  <a:srgbClr val="FFFF00"/>
                </a:solidFill>
                <a:latin typeface="Calibri" pitchFamily="34" charset="0"/>
              </a:rPr>
              <a:t>Most radioactive place in the world: Ramsar</a:t>
            </a:r>
            <a:r>
              <a:rPr lang="en-US" sz="3082" dirty="0">
                <a:solidFill>
                  <a:srgbClr val="000000"/>
                </a:solidFill>
                <a:latin typeface="Calibri" pitchFamily="34" charset="0"/>
              </a:rPr>
              <a:t>, Iran</a:t>
            </a:r>
          </a:p>
        </p:txBody>
      </p:sp>
      <p:sp>
        <p:nvSpPr>
          <p:cNvPr id="25" name="Line 75">
            <a:extLst>
              <a:ext uri="{FF2B5EF4-FFF2-40B4-BE49-F238E27FC236}">
                <a16:creationId xmlns:a16="http://schemas.microsoft.com/office/drawing/2014/main" id="{AB7E0F17-6F22-01BA-5C82-9E7EE7BF628E}"/>
              </a:ext>
            </a:extLst>
          </p:cNvPr>
          <p:cNvSpPr>
            <a:spLocks noChangeShapeType="1"/>
          </p:cNvSpPr>
          <p:nvPr/>
        </p:nvSpPr>
        <p:spPr bwMode="auto">
          <a:xfrm flipV="1">
            <a:off x="546100" y="750888"/>
            <a:ext cx="8823325" cy="1587"/>
          </a:xfrm>
          <a:prstGeom prst="line">
            <a:avLst/>
          </a:prstGeom>
          <a:noFill/>
          <a:ln w="25400">
            <a:solidFill>
              <a:srgbClr val="000000"/>
            </a:solidFill>
            <a:round/>
            <a:headEnd/>
            <a:tailEnd/>
          </a:ln>
          <a:effectLst>
            <a:outerShdw blurRad="50800" dist="38100" dir="5400000" algn="t" rotWithShape="0">
              <a:prstClr val="black">
                <a:alpha val="40000"/>
              </a:prstClr>
            </a:outerShdw>
          </a:effectLst>
        </p:spPr>
        <p:txBody>
          <a:bodyPr wrap="none" anchor="ctr"/>
          <a:lstStyle/>
          <a:p>
            <a:pPr>
              <a:defRPr/>
            </a:pPr>
            <a:endParaRPr lang="en-SG" sz="2311"/>
          </a:p>
        </p:txBody>
      </p:sp>
      <p:sp>
        <p:nvSpPr>
          <p:cNvPr id="7" name="Text Box 5">
            <a:extLst>
              <a:ext uri="{FF2B5EF4-FFF2-40B4-BE49-F238E27FC236}">
                <a16:creationId xmlns:a16="http://schemas.microsoft.com/office/drawing/2014/main" id="{94CF6444-94BB-671C-B94D-A83EE7A47978}"/>
              </a:ext>
            </a:extLst>
          </p:cNvPr>
          <p:cNvSpPr txBox="1">
            <a:spLocks noChangeArrowheads="1"/>
          </p:cNvSpPr>
          <p:nvPr/>
        </p:nvSpPr>
        <p:spPr bwMode="auto">
          <a:xfrm>
            <a:off x="212466" y="705061"/>
            <a:ext cx="8739187" cy="1192891"/>
          </a:xfrm>
          <a:prstGeom prst="rect">
            <a:avLst/>
          </a:prstGeom>
          <a:noFill/>
          <a:ln w="9525">
            <a:noFill/>
            <a:miter lim="800000"/>
            <a:headEnd/>
            <a:tailEnd/>
          </a:ln>
        </p:spPr>
        <p:txBody>
          <a:bodyPr>
            <a:spAutoFit/>
          </a:bodyPr>
          <a:lstStyle>
            <a:lvl1pPr>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algn="ctr">
              <a:lnSpc>
                <a:spcPts val="2888"/>
              </a:lnSpc>
            </a:pPr>
            <a:r>
              <a:rPr lang="en-US" altLang="fr-FR" sz="2300" b="1" i="0" u="none" dirty="0">
                <a:solidFill>
                  <a:srgbClr val="00B0F0"/>
                </a:solidFill>
                <a:latin typeface="Calibri" panose="020F0502020204030204" pitchFamily="34" charset="0"/>
                <a:cs typeface="Calibri" panose="020F0502020204030204" pitchFamily="34" charset="0"/>
              </a:rPr>
              <a:t>Background radiation: 100- mSv / year due to </a:t>
            </a:r>
            <a:r>
              <a:rPr lang="en-US" altLang="fr-FR" sz="2300" b="1" baseline="30000" dirty="0">
                <a:solidFill>
                  <a:srgbClr val="00B0F0"/>
                </a:solidFill>
                <a:latin typeface="Calibri" panose="020F0502020204030204" pitchFamily="34" charset="0"/>
                <a:cs typeface="Calibri" panose="020F0502020204030204" pitchFamily="34" charset="0"/>
              </a:rPr>
              <a:t>226</a:t>
            </a:r>
            <a:r>
              <a:rPr lang="en-US" altLang="fr-FR" sz="2300" b="1" i="0" u="none" dirty="0">
                <a:solidFill>
                  <a:srgbClr val="00B0F0"/>
                </a:solidFill>
                <a:latin typeface="Calibri" panose="020F0502020204030204" pitchFamily="34" charset="0"/>
                <a:cs typeface="Calibri" panose="020F0502020204030204" pitchFamily="34" charset="0"/>
              </a:rPr>
              <a:t>Radium</a:t>
            </a:r>
            <a:endParaRPr lang="en-US" altLang="fr-FR" sz="2300" b="1" i="0" u="none" baseline="30000" dirty="0">
              <a:solidFill>
                <a:srgbClr val="00B0F0"/>
              </a:solidFill>
              <a:latin typeface="Calibri" panose="020F0502020204030204" pitchFamily="34" charset="0"/>
              <a:cs typeface="Calibri" panose="020F0502020204030204" pitchFamily="34" charset="0"/>
            </a:endParaRPr>
          </a:p>
          <a:p>
            <a:pPr algn="ctr">
              <a:lnSpc>
                <a:spcPts val="2888"/>
              </a:lnSpc>
            </a:pPr>
            <a:r>
              <a:rPr lang="en-US" altLang="fr-FR" sz="2300" b="1" u="none" dirty="0">
                <a:solidFill>
                  <a:srgbClr val="00B0F0"/>
                </a:solidFill>
                <a:latin typeface="Calibri" panose="020F0502020204030204" pitchFamily="34" charset="0"/>
                <a:cs typeface="Calibri" panose="020F0502020204030204" pitchFamily="34" charset="0"/>
              </a:rPr>
              <a:t>No epidemiological evidence of adverse affects </a:t>
            </a:r>
          </a:p>
          <a:p>
            <a:pPr algn="ctr">
              <a:lnSpc>
                <a:spcPts val="2888"/>
              </a:lnSpc>
            </a:pPr>
            <a:r>
              <a:rPr lang="en-US" altLang="fr-FR" sz="2300" b="1" u="none" dirty="0">
                <a:solidFill>
                  <a:srgbClr val="00B0F0"/>
                </a:solidFill>
                <a:latin typeface="Calibri" panose="020F0502020204030204" pitchFamily="34" charset="0"/>
                <a:cs typeface="Calibri" panose="020F0502020204030204" pitchFamily="34" charset="0"/>
              </a:rPr>
              <a:t>Residents demonstrate a marked increase in DNA repair capacity </a:t>
            </a:r>
          </a:p>
        </p:txBody>
      </p:sp>
      <p:pic>
        <p:nvPicPr>
          <p:cNvPr id="8" name="Picture 2">
            <a:extLst>
              <a:ext uri="{FF2B5EF4-FFF2-40B4-BE49-F238E27FC236}">
                <a16:creationId xmlns:a16="http://schemas.microsoft.com/office/drawing/2014/main" id="{DB3F811B-1E42-78B0-8899-E39A20630C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3250" y="2201863"/>
            <a:ext cx="5268913" cy="3792537"/>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pic>
      <p:pic>
        <p:nvPicPr>
          <p:cNvPr id="5547009" name="Picture 1">
            <a:extLst>
              <a:ext uri="{FF2B5EF4-FFF2-40B4-BE49-F238E27FC236}">
                <a16:creationId xmlns:a16="http://schemas.microsoft.com/office/drawing/2014/main" id="{9B5C973C-83DC-5F98-5A6D-4DEE24662001}"/>
              </a:ext>
            </a:extLst>
          </p:cNvPr>
          <p:cNvPicPr>
            <a:picLocks noChangeAspect="1" noChangeArrowheads="1"/>
          </p:cNvPicPr>
          <p:nvPr/>
        </p:nvPicPr>
        <p:blipFill>
          <a:blip r:embed="rId3"/>
          <a:srcRect/>
          <a:stretch>
            <a:fillRect/>
          </a:stretch>
        </p:blipFill>
        <p:spPr bwMode="auto">
          <a:xfrm>
            <a:off x="212466" y="2211077"/>
            <a:ext cx="4090667" cy="3507463"/>
          </a:xfrm>
          <a:prstGeom prst="rect">
            <a:avLst/>
          </a:prstGeom>
          <a:noFill/>
          <a:ln w="9525">
            <a:solidFill>
              <a:schemeClr val="accent1"/>
            </a:solidFill>
            <a:miter lim="800000"/>
            <a:headEnd/>
            <a:tailEnd/>
          </a:ln>
          <a:effectLst/>
          <a:scene3d>
            <a:camera prst="orthographicFront"/>
            <a:lightRig rig="threePt" dir="t"/>
          </a:scene3d>
          <a:sp3d>
            <a:bevelT prst="angle"/>
          </a:sp3d>
        </p:spPr>
      </p:pic>
      <p:sp>
        <p:nvSpPr>
          <p:cNvPr id="9" name="TextBox 8">
            <a:extLst>
              <a:ext uri="{FF2B5EF4-FFF2-40B4-BE49-F238E27FC236}">
                <a16:creationId xmlns:a16="http://schemas.microsoft.com/office/drawing/2014/main" id="{10DE32DD-371C-01DD-BC77-2FB693968C71}"/>
              </a:ext>
            </a:extLst>
          </p:cNvPr>
          <p:cNvSpPr txBox="1"/>
          <p:nvPr/>
        </p:nvSpPr>
        <p:spPr>
          <a:xfrm>
            <a:off x="512763" y="6159500"/>
            <a:ext cx="8966200" cy="444500"/>
          </a:xfrm>
          <a:prstGeom prst="rect">
            <a:avLst/>
          </a:prstGeom>
          <a:noFill/>
        </p:spPr>
        <p:txBody>
          <a:bodyPr wrap="none">
            <a:spAutoFit/>
          </a:bodyPr>
          <a:lstStyle/>
          <a:p>
            <a:pPr>
              <a:defRPr/>
            </a:pPr>
            <a:r>
              <a:rPr lang="en-US" sz="2311" b="1" dirty="0">
                <a:solidFill>
                  <a:srgbClr val="0000A4"/>
                </a:solidFill>
                <a:latin typeface="Calibri" pitchFamily="34" charset="0"/>
                <a:cs typeface="Calibri" pitchFamily="34" charset="0"/>
              </a:rPr>
              <a:t>Proposal: to relocate the inhabitants (2000) to a lower radioactive area!</a:t>
            </a:r>
            <a:endParaRPr lang="en-SG" sz="2311" b="1" dirty="0">
              <a:solidFill>
                <a:srgbClr val="0000A4"/>
              </a:solidFill>
              <a:latin typeface="Calibri" pitchFamily="34" charset="0"/>
              <a:cs typeface="Calibri" pitchFamily="34" charset="0"/>
            </a:endParaRPr>
          </a:p>
        </p:txBody>
      </p:sp>
      <p:sp>
        <p:nvSpPr>
          <p:cNvPr id="10" name="Curved Down Arrow 9">
            <a:extLst>
              <a:ext uri="{FF2B5EF4-FFF2-40B4-BE49-F238E27FC236}">
                <a16:creationId xmlns:a16="http://schemas.microsoft.com/office/drawing/2014/main" id="{685F8987-AD00-1DB3-350E-7D57F89C1EE5}"/>
              </a:ext>
            </a:extLst>
          </p:cNvPr>
          <p:cNvSpPr/>
          <p:nvPr/>
        </p:nvSpPr>
        <p:spPr bwMode="auto">
          <a:xfrm>
            <a:off x="2522538" y="2452688"/>
            <a:ext cx="5138737" cy="1222375"/>
          </a:xfrm>
          <a:prstGeom prst="curvedDownArrow">
            <a:avLst/>
          </a:prstGeom>
          <a:solidFill>
            <a:srgbClr val="FF99FF">
              <a:alpha val="47059"/>
            </a:srgbClr>
          </a:solidFill>
          <a:ln w="12700" cap="flat" cmpd="sng" algn="ctr">
            <a:solidFill>
              <a:srgbClr val="FF0000"/>
            </a:solidFill>
            <a:prstDash val="solid"/>
            <a:round/>
            <a:headEnd type="none" w="med" len="med"/>
            <a:tailEnd type="none" w="med" len="med"/>
          </a:ln>
          <a:effectLst/>
        </p:spPr>
        <p:txBody>
          <a:bodyPr lIns="88053" tIns="44027" rIns="88053" bIns="44027"/>
          <a:lstStyle/>
          <a:p>
            <a:pPr defTabSz="880567">
              <a:defRPr/>
            </a:pPr>
            <a:endParaRPr lang="en-SG" sz="1348" i="0" u="none">
              <a:solidFill>
                <a:srgbClr val="E84E4A"/>
              </a:solidFill>
              <a:latin typeface="Helvetica" pitchFamily="34" charset="0"/>
            </a:endParaRPr>
          </a:p>
        </p:txBody>
      </p:sp>
      <p:sp>
        <p:nvSpPr>
          <p:cNvPr id="2" name="Espace réservé de la date 1">
            <a:extLst>
              <a:ext uri="{FF2B5EF4-FFF2-40B4-BE49-F238E27FC236}">
                <a16:creationId xmlns:a16="http://schemas.microsoft.com/office/drawing/2014/main" id="{B51FB424-E966-52B8-CB61-47A68D05B453}"/>
              </a:ext>
            </a:extLst>
          </p:cNvPr>
          <p:cNvSpPr>
            <a:spLocks noGrp="1"/>
          </p:cNvSpPr>
          <p:nvPr>
            <p:ph type="dt" sz="half" idx="10"/>
          </p:nvPr>
        </p:nvSpPr>
        <p:spPr/>
        <p:txBody>
          <a:bodyPr/>
          <a:lstStyle/>
          <a:p>
            <a:pPr>
              <a:defRPr/>
            </a:pPr>
            <a:r>
              <a:rPr lang="fr-FR"/>
              <a:t>August 2023</a:t>
            </a:r>
          </a:p>
        </p:txBody>
      </p:sp>
      <p:sp>
        <p:nvSpPr>
          <p:cNvPr id="3" name="Espace réservé du pied de page 2">
            <a:extLst>
              <a:ext uri="{FF2B5EF4-FFF2-40B4-BE49-F238E27FC236}">
                <a16:creationId xmlns:a16="http://schemas.microsoft.com/office/drawing/2014/main" id="{F14B421E-A959-D931-4608-E8178E388824}"/>
              </a:ext>
            </a:extLst>
          </p:cNvPr>
          <p:cNvSpPr>
            <a:spLocks noGrp="1"/>
          </p:cNvSpPr>
          <p:nvPr>
            <p:ph type="ftr" sz="quarter" idx="11"/>
          </p:nvPr>
        </p:nvSpPr>
        <p:spPr/>
        <p:txBody>
          <a:bodyPr/>
          <a:lstStyle/>
          <a:p>
            <a:pPr>
              <a:defRPr/>
            </a:pPr>
            <a:r>
              <a:rPr lang="fr-FR"/>
              <a:t>TIPP School </a:t>
            </a:r>
          </a:p>
        </p:txBody>
      </p:sp>
      <p:sp>
        <p:nvSpPr>
          <p:cNvPr id="4" name="Espace réservé du numéro de diapositive 3">
            <a:extLst>
              <a:ext uri="{FF2B5EF4-FFF2-40B4-BE49-F238E27FC236}">
                <a16:creationId xmlns:a16="http://schemas.microsoft.com/office/drawing/2014/main" id="{F097899D-86B2-D826-119B-04E3ADBCD7B2}"/>
              </a:ext>
            </a:extLst>
          </p:cNvPr>
          <p:cNvSpPr>
            <a:spLocks noGrp="1"/>
          </p:cNvSpPr>
          <p:nvPr>
            <p:ph type="sldNum" sz="quarter" idx="12"/>
          </p:nvPr>
        </p:nvSpPr>
        <p:spPr/>
        <p:txBody>
          <a:bodyPr/>
          <a:lstStyle/>
          <a:p>
            <a:pPr>
              <a:defRPr/>
            </a:pPr>
            <a:fld id="{183F1B3D-2C2F-ED4A-804A-F59F49C94F59}" type="slidenum">
              <a:rPr lang="fr-FR" altLang="fr-FR" smtClean="0"/>
              <a:pPr>
                <a:defRPr/>
              </a:pPr>
              <a:t>16</a:t>
            </a:fld>
            <a:endParaRPr lang="fr-FR" altLang="fr-F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par>
                                <p:cTn id="8" presetID="2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3000" fill="hold"/>
                                        <p:tgtEl>
                                          <p:spTgt spid="8"/>
                                        </p:tgtEl>
                                        <p:attrNameLst>
                                          <p:attrName>ppt_w</p:attrName>
                                        </p:attrNameLst>
                                      </p:cBhvr>
                                      <p:tavLst>
                                        <p:tav tm="0">
                                          <p:val>
                                            <p:fltVal val="0"/>
                                          </p:val>
                                        </p:tav>
                                        <p:tav tm="100000">
                                          <p:val>
                                            <p:strVal val="#ppt_w"/>
                                          </p:val>
                                        </p:tav>
                                      </p:tavLst>
                                    </p:anim>
                                    <p:anim calcmode="lin" valueType="num">
                                      <p:cBhvr>
                                        <p:cTn id="11" dur="30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D9CE8D8D-1C6C-8426-1054-10A015D52F7A}"/>
              </a:ext>
            </a:extLst>
          </p:cNvPr>
          <p:cNvSpPr>
            <a:spLocks noGrp="1"/>
          </p:cNvSpPr>
          <p:nvPr>
            <p:ph type="ftr" sz="quarter" idx="11"/>
          </p:nvPr>
        </p:nvSpPr>
        <p:spPr/>
        <p:txBody>
          <a:bodyP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eaLnBrk="1" hangingPunct="1">
              <a:defRPr/>
            </a:pPr>
            <a:r>
              <a:rPr lang="fr-FR" altLang="fr-FR" sz="1200" i="0" u="none">
                <a:solidFill>
                  <a:srgbClr val="FFFFFF"/>
                </a:solidFill>
                <a:latin typeface="Arial" panose="020B0604020202020204" pitchFamily="34" charset="0"/>
              </a:rPr>
              <a:t>TIPP School </a:t>
            </a:r>
          </a:p>
        </p:txBody>
      </p:sp>
      <p:sp>
        <p:nvSpPr>
          <p:cNvPr id="6" name="Espace réservé du numéro de diapositive 5">
            <a:extLst>
              <a:ext uri="{FF2B5EF4-FFF2-40B4-BE49-F238E27FC236}">
                <a16:creationId xmlns:a16="http://schemas.microsoft.com/office/drawing/2014/main" id="{24FC0201-E180-D550-B229-5D6912230DA5}"/>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D4449A9C-A971-744E-B6BF-2885E396AA5D}" type="slidenum">
              <a:rPr lang="fr-FR" altLang="fr-FR" sz="1200" smtClean="0">
                <a:solidFill>
                  <a:srgbClr val="FFFFFF"/>
                </a:solidFill>
                <a:latin typeface="Arial" panose="020B0604020202020204" pitchFamily="34" charset="0"/>
              </a:rPr>
              <a:pPr>
                <a:spcBef>
                  <a:spcPct val="0"/>
                </a:spcBef>
                <a:buClrTx/>
                <a:buSzTx/>
                <a:buFontTx/>
                <a:buNone/>
                <a:defRPr/>
              </a:pPr>
              <a:t>17</a:t>
            </a:fld>
            <a:endParaRPr lang="fr-FR" altLang="fr-FR" sz="1200">
              <a:solidFill>
                <a:srgbClr val="FFFFFF"/>
              </a:solidFill>
              <a:latin typeface="Arial" panose="020B0604020202020204" pitchFamily="34" charset="0"/>
            </a:endParaRPr>
          </a:p>
        </p:txBody>
      </p:sp>
      <p:sp>
        <p:nvSpPr>
          <p:cNvPr id="3" name="Espace réservé de la date 2">
            <a:extLst>
              <a:ext uri="{FF2B5EF4-FFF2-40B4-BE49-F238E27FC236}">
                <a16:creationId xmlns:a16="http://schemas.microsoft.com/office/drawing/2014/main" id="{FA0E9B4D-862E-D804-ED7F-1E0CBBC87C73}"/>
              </a:ext>
            </a:extLst>
          </p:cNvPr>
          <p:cNvSpPr>
            <a:spLocks noGrp="1"/>
          </p:cNvSpPr>
          <p:nvPr>
            <p:ph type="dt" sz="quarter" idx="10"/>
          </p:nvPr>
        </p:nvSpPr>
        <p:spPr/>
        <p:txBody>
          <a:bodyP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eaLnBrk="1" hangingPunct="1">
              <a:defRPr/>
            </a:pPr>
            <a:r>
              <a:rPr lang="fr-FR" altLang="fr-FR" sz="1200" i="0" u="none">
                <a:solidFill>
                  <a:srgbClr val="FFFFFF"/>
                </a:solidFill>
                <a:latin typeface="Arial" panose="020B0604020202020204" pitchFamily="34" charset="0"/>
              </a:rPr>
              <a:t>August 2023</a:t>
            </a:r>
          </a:p>
        </p:txBody>
      </p:sp>
      <p:sp>
        <p:nvSpPr>
          <p:cNvPr id="8" name="TextBox 1">
            <a:extLst>
              <a:ext uri="{FF2B5EF4-FFF2-40B4-BE49-F238E27FC236}">
                <a16:creationId xmlns:a16="http://schemas.microsoft.com/office/drawing/2014/main" id="{8E6F3A97-8FF8-D62B-EF6A-5AC8F4FF9A8C}"/>
              </a:ext>
            </a:extLst>
          </p:cNvPr>
          <p:cNvSpPr txBox="1">
            <a:spLocks noGrp="1"/>
          </p:cNvSpPr>
          <p:nvPr>
            <p:ph type="title"/>
          </p:nvPr>
        </p:nvSpPr>
        <p:spPr>
          <a:xfrm>
            <a:off x="2036763" y="88900"/>
            <a:ext cx="6084887" cy="522288"/>
          </a:xfrm>
        </p:spPr>
        <p:txBody>
          <a:bodyPr>
            <a:spAutoFit/>
          </a:bodyPr>
          <a:lstStyle/>
          <a:p>
            <a:pPr>
              <a:defRPr/>
            </a:pPr>
            <a:r>
              <a:rPr lang="en-US" altLang="fr-FR" sz="2800"/>
              <a:t>Main sources of ionizing radiation</a:t>
            </a:r>
          </a:p>
        </p:txBody>
      </p:sp>
      <p:sp>
        <p:nvSpPr>
          <p:cNvPr id="18" name="Espace réservé du contenu 17">
            <a:extLst>
              <a:ext uri="{FF2B5EF4-FFF2-40B4-BE49-F238E27FC236}">
                <a16:creationId xmlns:a16="http://schemas.microsoft.com/office/drawing/2014/main" id="{ECED8632-A6F6-D05B-5611-4F8BB01A92F1}"/>
              </a:ext>
            </a:extLst>
          </p:cNvPr>
          <p:cNvSpPr>
            <a:spLocks noGrp="1"/>
          </p:cNvSpPr>
          <p:nvPr>
            <p:ph idx="1"/>
          </p:nvPr>
        </p:nvSpPr>
        <p:spPr>
          <a:xfrm>
            <a:off x="5600700" y="981075"/>
            <a:ext cx="3960813" cy="4832350"/>
          </a:xfrm>
          <a:ln>
            <a:solidFill>
              <a:schemeClr val="accent2"/>
            </a:solidFill>
          </a:ln>
        </p:spPr>
        <p:txBody>
          <a:bodyPr>
            <a:spAutoFit/>
          </a:bodyPr>
          <a:lstStyle/>
          <a:p>
            <a:pPr algn="just">
              <a:defRPr/>
            </a:pPr>
            <a:r>
              <a:rPr lang="en-US" altLang="fr-FR" sz="2800" dirty="0"/>
              <a:t>Earth has been radioactive ever since its formation into a solid mass over 4½ billion years ago. However, we have only known about radiation and </a:t>
            </a:r>
            <a:r>
              <a:rPr lang="en-US" altLang="fr-FR" sz="2800" dirty="0">
                <a:solidFill>
                  <a:srgbClr val="66FFFF"/>
                </a:solidFill>
              </a:rPr>
              <a:t>radioactivity </a:t>
            </a:r>
            <a:r>
              <a:rPr lang="en-US" altLang="fr-FR" sz="2800" b="1" dirty="0">
                <a:solidFill>
                  <a:srgbClr val="66FFFF"/>
                </a:solidFill>
              </a:rPr>
              <a:t>for jus</a:t>
            </a:r>
            <a:r>
              <a:rPr lang="en-US" altLang="fr-FR" sz="2800" b="1" dirty="0">
                <a:solidFill>
                  <a:srgbClr val="00B050"/>
                </a:solidFill>
              </a:rPr>
              <a:t>t </a:t>
            </a:r>
            <a:r>
              <a:rPr lang="en-US" altLang="fr-FR" sz="2800" b="1" dirty="0">
                <a:solidFill>
                  <a:srgbClr val="66FFFF"/>
                </a:solidFill>
              </a:rPr>
              <a:t>over one hundred years...</a:t>
            </a:r>
          </a:p>
        </p:txBody>
      </p:sp>
      <p:graphicFrame>
        <p:nvGraphicFramePr>
          <p:cNvPr id="73734" name="Object 5">
            <a:extLst>
              <a:ext uri="{FF2B5EF4-FFF2-40B4-BE49-F238E27FC236}">
                <a16:creationId xmlns:a16="http://schemas.microsoft.com/office/drawing/2014/main" id="{45E7AC75-94AE-EA5D-0E05-B9F66C9ECC58}"/>
              </a:ext>
            </a:extLst>
          </p:cNvPr>
          <p:cNvGraphicFramePr>
            <a:graphicFrameLocks/>
          </p:cNvGraphicFramePr>
          <p:nvPr/>
        </p:nvGraphicFramePr>
        <p:xfrm>
          <a:off x="344488" y="2133600"/>
          <a:ext cx="5543550" cy="3671888"/>
        </p:xfrm>
        <a:graphic>
          <a:graphicData uri="http://schemas.openxmlformats.org/presentationml/2006/ole">
            <mc:AlternateContent xmlns:mc="http://schemas.openxmlformats.org/markup-compatibility/2006">
              <mc:Choice xmlns:v="urn:schemas-microsoft-com:vml" Requires="v">
                <p:oleObj name="Graphique" r:id="rId6" imgW="7277100" imgH="4292600" progId="MSGraph.Chart.8">
                  <p:embed followColorScheme="full"/>
                </p:oleObj>
              </mc:Choice>
              <mc:Fallback>
                <p:oleObj name="Graphique" r:id="rId6" imgW="7277100" imgH="4292600" progId="MSGraph.Chart.8">
                  <p:embed followColorScheme="full"/>
                  <p:pic>
                    <p:nvPicPr>
                      <p:cNvPr id="73734" name="Object 5">
                        <a:extLst>
                          <a:ext uri="{FF2B5EF4-FFF2-40B4-BE49-F238E27FC236}">
                            <a16:creationId xmlns:a16="http://schemas.microsoft.com/office/drawing/2014/main" id="{45E7AC75-94AE-EA5D-0E05-B9F66C9ECC58}"/>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4488" y="2133600"/>
                        <a:ext cx="5543550"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4759" name="Rectangle 6">
            <a:extLst>
              <a:ext uri="{FF2B5EF4-FFF2-40B4-BE49-F238E27FC236}">
                <a16:creationId xmlns:a16="http://schemas.microsoft.com/office/drawing/2014/main" id="{67B49826-FEDB-5BFE-6F74-F037E9A2E13E}"/>
              </a:ext>
            </a:extLst>
          </p:cNvPr>
          <p:cNvSpPr>
            <a:spLocks noChangeArrowheads="1"/>
          </p:cNvSpPr>
          <p:nvPr/>
        </p:nvSpPr>
        <p:spPr bwMode="auto">
          <a:xfrm>
            <a:off x="3368675" y="3429000"/>
            <a:ext cx="1825625" cy="1087438"/>
          </a:xfrm>
          <a:prstGeom prst="rect">
            <a:avLst/>
          </a:prstGeom>
          <a:noFill/>
          <a:ln>
            <a:noFill/>
          </a:ln>
        </p:spPr>
        <p:txBody>
          <a:bodyPr lIns="90487" tIns="44450" rIns="90487" bIns="44450">
            <a:spAutoFit/>
          </a:bodyPr>
          <a:lstStyle>
            <a:lvl1pPr defTabSz="987425">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defTabSz="9874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defTabSz="987425">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87425">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defTabSz="987425">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defTabSz="987425"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defTabSz="987425"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defTabSz="987425"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defTabSz="987425"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lgn="ctr">
              <a:lnSpc>
                <a:spcPct val="90000"/>
              </a:lnSpc>
              <a:spcBef>
                <a:spcPct val="0"/>
              </a:spcBef>
              <a:buClrTx/>
              <a:buSzTx/>
              <a:buFontTx/>
              <a:buNone/>
              <a:defRPr/>
            </a:pPr>
            <a:r>
              <a:rPr lang="fr-FR" altLang="fr-FR" sz="2400" b="1" i="0" u="none" dirty="0" err="1">
                <a:solidFill>
                  <a:schemeClr val="accent2">
                    <a:lumMod val="75000"/>
                  </a:schemeClr>
                </a:solidFill>
              </a:rPr>
              <a:t>Medical</a:t>
            </a:r>
            <a:r>
              <a:rPr lang="fr-FR" altLang="fr-FR" sz="2400" b="1" i="0" u="none" dirty="0">
                <a:solidFill>
                  <a:schemeClr val="accent2">
                    <a:lumMod val="75000"/>
                  </a:schemeClr>
                </a:solidFill>
              </a:rPr>
              <a:t> </a:t>
            </a:r>
          </a:p>
          <a:p>
            <a:pPr algn="ctr">
              <a:lnSpc>
                <a:spcPct val="90000"/>
              </a:lnSpc>
              <a:spcBef>
                <a:spcPct val="0"/>
              </a:spcBef>
              <a:buClrTx/>
              <a:buSzTx/>
              <a:buFontTx/>
              <a:buNone/>
              <a:defRPr/>
            </a:pPr>
            <a:r>
              <a:rPr lang="fr-FR" altLang="fr-FR" sz="2400" b="1" i="0" u="none" dirty="0" err="1">
                <a:solidFill>
                  <a:schemeClr val="accent2">
                    <a:lumMod val="75000"/>
                  </a:schemeClr>
                </a:solidFill>
              </a:rPr>
              <a:t>exposure</a:t>
            </a:r>
            <a:endParaRPr lang="fr-FR" altLang="fr-FR" sz="2400" b="1" i="0" u="none" dirty="0">
              <a:solidFill>
                <a:schemeClr val="accent2">
                  <a:lumMod val="75000"/>
                </a:schemeClr>
              </a:solidFill>
            </a:endParaRPr>
          </a:p>
          <a:p>
            <a:pPr algn="ctr">
              <a:lnSpc>
                <a:spcPct val="90000"/>
              </a:lnSpc>
              <a:spcBef>
                <a:spcPct val="0"/>
              </a:spcBef>
              <a:buClrTx/>
              <a:buSzTx/>
              <a:buFontTx/>
              <a:buNone/>
              <a:defRPr/>
            </a:pPr>
            <a:r>
              <a:rPr lang="fr-FR" altLang="fr-FR" sz="2400" b="1" i="0" u="none" dirty="0">
                <a:solidFill>
                  <a:schemeClr val="accent2">
                    <a:lumMod val="75000"/>
                  </a:schemeClr>
                </a:solidFill>
              </a:rPr>
              <a:t>41 %</a:t>
            </a:r>
          </a:p>
        </p:txBody>
      </p:sp>
      <p:sp>
        <p:nvSpPr>
          <p:cNvPr id="73736" name="Rectangle 7">
            <a:extLst>
              <a:ext uri="{FF2B5EF4-FFF2-40B4-BE49-F238E27FC236}">
                <a16:creationId xmlns:a16="http://schemas.microsoft.com/office/drawing/2014/main" id="{AFA63BA4-F55B-DA93-E061-B4679FF8F15B}"/>
              </a:ext>
            </a:extLst>
          </p:cNvPr>
          <p:cNvSpPr>
            <a:spLocks noChangeArrowheads="1"/>
          </p:cNvSpPr>
          <p:nvPr/>
        </p:nvSpPr>
        <p:spPr bwMode="auto">
          <a:xfrm>
            <a:off x="1208088" y="2997200"/>
            <a:ext cx="1068387"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defTabSz="987425">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defTabSz="9874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defTabSz="987425">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87425">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defTabSz="987425">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defTabSz="987425"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defTabSz="987425"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defTabSz="987425"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defTabSz="987425"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lgn="ctr">
              <a:lnSpc>
                <a:spcPct val="90000"/>
              </a:lnSpc>
              <a:spcBef>
                <a:spcPct val="0"/>
              </a:spcBef>
              <a:buClrTx/>
              <a:buSzTx/>
              <a:buFontTx/>
              <a:buNone/>
            </a:pPr>
            <a:r>
              <a:rPr lang="fr-FR" altLang="fr-FR" sz="2400" i="0" u="none">
                <a:solidFill>
                  <a:srgbClr val="FFFFFF"/>
                </a:solidFill>
              </a:rPr>
              <a:t>radon</a:t>
            </a:r>
          </a:p>
          <a:p>
            <a:pPr algn="ctr">
              <a:lnSpc>
                <a:spcPct val="90000"/>
              </a:lnSpc>
              <a:spcBef>
                <a:spcPct val="0"/>
              </a:spcBef>
              <a:buClrTx/>
              <a:buSzTx/>
              <a:buFontTx/>
              <a:buNone/>
            </a:pPr>
            <a:r>
              <a:rPr lang="fr-FR" altLang="fr-FR" sz="2400" i="0" u="none">
                <a:solidFill>
                  <a:srgbClr val="FFFFFF"/>
                </a:solidFill>
              </a:rPr>
              <a:t>34%</a:t>
            </a:r>
            <a:r>
              <a:rPr lang="fr-FR" altLang="fr-FR" sz="2400" b="1" i="0" u="none">
                <a:solidFill>
                  <a:srgbClr val="AD6900"/>
                </a:solidFill>
              </a:rPr>
              <a:t>%</a:t>
            </a:r>
          </a:p>
        </p:txBody>
      </p:sp>
      <p:sp>
        <p:nvSpPr>
          <p:cNvPr id="73737" name="Rectangle 8">
            <a:extLst>
              <a:ext uri="{FF2B5EF4-FFF2-40B4-BE49-F238E27FC236}">
                <a16:creationId xmlns:a16="http://schemas.microsoft.com/office/drawing/2014/main" id="{DDC1ABF0-602F-1448-A379-5953DA7098D0}"/>
              </a:ext>
            </a:extLst>
          </p:cNvPr>
          <p:cNvSpPr>
            <a:spLocks noChangeArrowheads="1"/>
          </p:cNvSpPr>
          <p:nvPr/>
        </p:nvSpPr>
        <p:spPr bwMode="auto">
          <a:xfrm>
            <a:off x="1352550" y="1773238"/>
            <a:ext cx="25923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lvl1pPr defTabSz="987425">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defTabSz="9874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defTabSz="987425">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87425">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defTabSz="987425">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defTabSz="987425"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defTabSz="987425"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defTabSz="987425"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defTabSz="987425"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lgn="ctr">
              <a:lnSpc>
                <a:spcPct val="90000"/>
              </a:lnSpc>
              <a:spcBef>
                <a:spcPct val="0"/>
              </a:spcBef>
              <a:buClrTx/>
              <a:buSzTx/>
              <a:buFontTx/>
              <a:buNone/>
            </a:pPr>
            <a:r>
              <a:rPr lang="fr-FR" altLang="fr-FR" sz="2000" b="1" i="0" u="none">
                <a:solidFill>
                  <a:srgbClr val="60C900"/>
                </a:solidFill>
              </a:rPr>
              <a:t>Water Food</a:t>
            </a:r>
          </a:p>
          <a:p>
            <a:pPr algn="ctr">
              <a:lnSpc>
                <a:spcPct val="90000"/>
              </a:lnSpc>
              <a:spcBef>
                <a:spcPct val="0"/>
              </a:spcBef>
              <a:buClrTx/>
              <a:buSzTx/>
              <a:buFontTx/>
              <a:buNone/>
            </a:pPr>
            <a:r>
              <a:rPr lang="fr-FR" altLang="fr-FR" sz="2000" b="1" i="0" u="none">
                <a:solidFill>
                  <a:srgbClr val="60C900"/>
                </a:solidFill>
              </a:rPr>
              <a:t>6 %</a:t>
            </a:r>
          </a:p>
        </p:txBody>
      </p:sp>
      <p:sp>
        <p:nvSpPr>
          <p:cNvPr id="73738" name="Rectangle 9">
            <a:extLst>
              <a:ext uri="{FF2B5EF4-FFF2-40B4-BE49-F238E27FC236}">
                <a16:creationId xmlns:a16="http://schemas.microsoft.com/office/drawing/2014/main" id="{F8A7958E-F31C-685B-A0FF-1BDF6921EA89}"/>
              </a:ext>
            </a:extLst>
          </p:cNvPr>
          <p:cNvSpPr>
            <a:spLocks noChangeArrowheads="1"/>
          </p:cNvSpPr>
          <p:nvPr/>
        </p:nvSpPr>
        <p:spPr bwMode="auto">
          <a:xfrm flipH="1">
            <a:off x="2792413" y="2492375"/>
            <a:ext cx="2179637"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lvl1pPr defTabSz="987425">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defTabSz="9874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defTabSz="987425">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87425">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defTabSz="987425">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defTabSz="987425"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defTabSz="987425"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defTabSz="987425"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defTabSz="987425"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lgn="ctr">
              <a:lnSpc>
                <a:spcPct val="90000"/>
              </a:lnSpc>
              <a:spcBef>
                <a:spcPct val="0"/>
              </a:spcBef>
              <a:buClrTx/>
              <a:buSzTx/>
              <a:buFontTx/>
              <a:buNone/>
            </a:pPr>
            <a:r>
              <a:rPr lang="fr-FR" altLang="fr-FR" sz="2000" b="1" i="0" u="none">
                <a:solidFill>
                  <a:srgbClr val="FFFFFF"/>
                </a:solidFill>
              </a:rPr>
              <a:t>soils</a:t>
            </a:r>
          </a:p>
          <a:p>
            <a:pPr algn="ctr">
              <a:lnSpc>
                <a:spcPct val="90000"/>
              </a:lnSpc>
              <a:spcBef>
                <a:spcPct val="0"/>
              </a:spcBef>
              <a:buClrTx/>
              <a:buSzTx/>
              <a:buFontTx/>
              <a:buNone/>
            </a:pPr>
            <a:r>
              <a:rPr lang="fr-FR" altLang="fr-FR" sz="2000" b="1" i="0" u="none">
                <a:solidFill>
                  <a:srgbClr val="FFFFFF"/>
                </a:solidFill>
              </a:rPr>
              <a:t>11 %</a:t>
            </a:r>
          </a:p>
        </p:txBody>
      </p:sp>
      <p:sp>
        <p:nvSpPr>
          <p:cNvPr id="73739" name="Rectangle 10">
            <a:extLst>
              <a:ext uri="{FF2B5EF4-FFF2-40B4-BE49-F238E27FC236}">
                <a16:creationId xmlns:a16="http://schemas.microsoft.com/office/drawing/2014/main" id="{7976FC15-161A-F4EE-2605-2A59AAFDFAAE}"/>
              </a:ext>
            </a:extLst>
          </p:cNvPr>
          <p:cNvSpPr>
            <a:spLocks noChangeArrowheads="1"/>
          </p:cNvSpPr>
          <p:nvPr/>
        </p:nvSpPr>
        <p:spPr bwMode="auto">
          <a:xfrm>
            <a:off x="2720975" y="765175"/>
            <a:ext cx="1657350" cy="92551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7" tIns="44450" rIns="90487" bIns="44450">
            <a:spAutoFit/>
          </a:bodyPr>
          <a:lstStyle>
            <a:lvl1pPr defTabSz="987425">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defTabSz="9874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defTabSz="987425">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87425">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defTabSz="987425">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defTabSz="987425"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defTabSz="987425"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defTabSz="987425"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defTabSz="987425"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lgn="ctr">
              <a:lnSpc>
                <a:spcPct val="90000"/>
              </a:lnSpc>
              <a:spcBef>
                <a:spcPct val="0"/>
              </a:spcBef>
              <a:buClrTx/>
              <a:buSzTx/>
              <a:buFontTx/>
              <a:buNone/>
            </a:pPr>
            <a:r>
              <a:rPr lang="fr-FR" altLang="fr-FR" sz="2000" b="1" i="0" u="none">
                <a:solidFill>
                  <a:srgbClr val="FFFF00"/>
                </a:solidFill>
              </a:rPr>
              <a:t>Nuclear &amp; industry</a:t>
            </a:r>
          </a:p>
          <a:p>
            <a:pPr algn="ctr">
              <a:lnSpc>
                <a:spcPct val="90000"/>
              </a:lnSpc>
              <a:spcBef>
                <a:spcPct val="0"/>
              </a:spcBef>
              <a:buClrTx/>
              <a:buSzTx/>
              <a:buFontTx/>
              <a:buNone/>
            </a:pPr>
            <a:r>
              <a:rPr lang="fr-FR" altLang="fr-FR" sz="2000" b="1" i="0" u="none">
                <a:solidFill>
                  <a:srgbClr val="FFFF00"/>
                </a:solidFill>
              </a:rPr>
              <a:t>1 %</a:t>
            </a:r>
          </a:p>
        </p:txBody>
      </p:sp>
      <p:sp>
        <p:nvSpPr>
          <p:cNvPr id="73740" name="Rectangle 12">
            <a:extLst>
              <a:ext uri="{FF2B5EF4-FFF2-40B4-BE49-F238E27FC236}">
                <a16:creationId xmlns:a16="http://schemas.microsoft.com/office/drawing/2014/main" id="{86721785-C730-271A-A70B-1ED5D295E41C}"/>
              </a:ext>
            </a:extLst>
          </p:cNvPr>
          <p:cNvSpPr>
            <a:spLocks noChangeArrowheads="1"/>
          </p:cNvSpPr>
          <p:nvPr/>
        </p:nvSpPr>
        <p:spPr bwMode="auto">
          <a:xfrm>
            <a:off x="1136650" y="5229225"/>
            <a:ext cx="17097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defTabSz="987425">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defTabSz="9874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defTabSz="987425">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87425">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defTabSz="987425">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defTabSz="987425"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defTabSz="987425"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defTabSz="987425"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defTabSz="987425"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lgn="ctr">
              <a:lnSpc>
                <a:spcPct val="90000"/>
              </a:lnSpc>
              <a:spcBef>
                <a:spcPct val="0"/>
              </a:spcBef>
              <a:buClrTx/>
              <a:buSzTx/>
              <a:buFontTx/>
              <a:buNone/>
            </a:pPr>
            <a:r>
              <a:rPr lang="fr-FR" altLang="fr-FR" sz="2000" b="1" i="0" u="none">
                <a:solidFill>
                  <a:srgbClr val="FFFFFF"/>
                </a:solidFill>
                <a:latin typeface="Helvetica" pitchFamily="2" charset="0"/>
              </a:rPr>
              <a:t>Cosmic rays</a:t>
            </a:r>
          </a:p>
          <a:p>
            <a:pPr algn="ctr">
              <a:lnSpc>
                <a:spcPct val="90000"/>
              </a:lnSpc>
              <a:spcBef>
                <a:spcPct val="0"/>
              </a:spcBef>
              <a:buClrTx/>
              <a:buSzTx/>
              <a:buFontTx/>
              <a:buNone/>
            </a:pPr>
            <a:r>
              <a:rPr lang="fr-FR" altLang="fr-FR" sz="2000" b="1" i="0" u="none">
                <a:solidFill>
                  <a:srgbClr val="FFFFFF"/>
                </a:solidFill>
                <a:latin typeface="Helvetica" pitchFamily="2" charset="0"/>
              </a:rPr>
              <a:t>7 %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1A81F3-2B07-EDA6-F744-4D48E647C333}"/>
              </a:ext>
            </a:extLst>
          </p:cNvPr>
          <p:cNvSpPr>
            <a:spLocks noGrp="1"/>
          </p:cNvSpPr>
          <p:nvPr>
            <p:ph type="title"/>
          </p:nvPr>
        </p:nvSpPr>
        <p:spPr/>
        <p:txBody>
          <a:bodyPr/>
          <a:lstStyle/>
          <a:p>
            <a:r>
              <a:rPr lang="en-US" dirty="0"/>
              <a:t>Conclusion &amp; question ?</a:t>
            </a:r>
          </a:p>
        </p:txBody>
      </p:sp>
      <p:sp>
        <p:nvSpPr>
          <p:cNvPr id="3" name="Espace réservé du contenu 2">
            <a:extLst>
              <a:ext uri="{FF2B5EF4-FFF2-40B4-BE49-F238E27FC236}">
                <a16:creationId xmlns:a16="http://schemas.microsoft.com/office/drawing/2014/main" id="{83EB3321-84F7-BB60-14AC-D955753E35AC}"/>
              </a:ext>
            </a:extLst>
          </p:cNvPr>
          <p:cNvSpPr>
            <a:spLocks noGrp="1"/>
          </p:cNvSpPr>
          <p:nvPr>
            <p:ph idx="1"/>
          </p:nvPr>
        </p:nvSpPr>
        <p:spPr>
          <a:xfrm>
            <a:off x="152400" y="1125539"/>
            <a:ext cx="9913168" cy="4463702"/>
          </a:xfrm>
        </p:spPr>
        <p:txBody>
          <a:bodyPr/>
          <a:lstStyle/>
          <a:p>
            <a:pPr eaLnBrk="1" hangingPunct="1">
              <a:defRPr/>
            </a:pPr>
            <a:r>
              <a:rPr lang="fr-FR" altLang="fr-FR" dirty="0">
                <a:solidFill>
                  <a:srgbClr val="FFFF00"/>
                </a:solidFill>
              </a:rPr>
              <a:t>Sv= Unit </a:t>
            </a:r>
            <a:r>
              <a:rPr lang="fr-FR" altLang="fr-FR" dirty="0" err="1">
                <a:solidFill>
                  <a:srgbClr val="FFFF00"/>
                </a:solidFill>
              </a:rPr>
              <a:t>well</a:t>
            </a:r>
            <a:r>
              <a:rPr lang="fr-FR" altLang="fr-FR" dirty="0">
                <a:solidFill>
                  <a:srgbClr val="FFFF00"/>
                </a:solidFill>
              </a:rPr>
              <a:t> </a:t>
            </a:r>
            <a:r>
              <a:rPr lang="fr-FR" altLang="fr-FR" dirty="0" err="1">
                <a:solidFill>
                  <a:srgbClr val="FFFF00"/>
                </a:solidFill>
              </a:rPr>
              <a:t>adapted</a:t>
            </a:r>
            <a:r>
              <a:rPr lang="fr-FR" altLang="fr-FR" dirty="0">
                <a:solidFill>
                  <a:srgbClr val="FFFF00"/>
                </a:solidFill>
              </a:rPr>
              <a:t> to radioprotection</a:t>
            </a:r>
          </a:p>
          <a:p>
            <a:pPr eaLnBrk="1" hangingPunct="1">
              <a:defRPr/>
            </a:pPr>
            <a:r>
              <a:rPr lang="fr-FR" altLang="fr-FR" dirty="0" err="1">
                <a:solidFill>
                  <a:srgbClr val="FFFF00"/>
                </a:solidFill>
              </a:rPr>
              <a:t>However</a:t>
            </a:r>
            <a:r>
              <a:rPr lang="fr-FR" altLang="fr-FR" dirty="0">
                <a:solidFill>
                  <a:srgbClr val="FFFF00"/>
                </a:solidFill>
              </a:rPr>
              <a:t> </a:t>
            </a:r>
            <a:r>
              <a:rPr lang="fr-FR" altLang="fr-FR" sz="2000" dirty="0">
                <a:solidFill>
                  <a:srgbClr val="FFFF00"/>
                </a:solidFill>
              </a:rPr>
              <a:t>: </a:t>
            </a:r>
            <a:r>
              <a:rPr lang="fr-FR" altLang="fr-FR" sz="2400" b="1" dirty="0" err="1">
                <a:solidFill>
                  <a:schemeClr val="hlink"/>
                </a:solidFill>
              </a:rPr>
              <a:t>why</a:t>
            </a:r>
            <a:r>
              <a:rPr lang="fr-FR" altLang="fr-FR" sz="2400" b="1" dirty="0">
                <a:solidFill>
                  <a:schemeClr val="hlink"/>
                </a:solidFill>
              </a:rPr>
              <a:t> </a:t>
            </a:r>
            <a:r>
              <a:rPr lang="fr-FR" altLang="fr-FR" sz="2400" b="1" dirty="0" err="1">
                <a:solidFill>
                  <a:schemeClr val="hlink"/>
                </a:solidFill>
              </a:rPr>
              <a:t>this</a:t>
            </a:r>
            <a:r>
              <a:rPr lang="fr-FR" altLang="fr-FR" sz="2400" b="1" dirty="0">
                <a:solidFill>
                  <a:schemeClr val="hlink"/>
                </a:solidFill>
              </a:rPr>
              <a:t> official’ </a:t>
            </a:r>
            <a:r>
              <a:rPr lang="fr-FR" altLang="fr-FR" sz="2400" b="1" dirty="0" err="1">
                <a:solidFill>
                  <a:schemeClr val="hlink"/>
                </a:solidFill>
              </a:rPr>
              <a:t>limit</a:t>
            </a:r>
            <a:r>
              <a:rPr lang="fr-FR" altLang="fr-FR" sz="2400" b="1" dirty="0">
                <a:solidFill>
                  <a:schemeClr val="hlink"/>
                </a:solidFill>
              </a:rPr>
              <a:t> of 1 </a:t>
            </a:r>
            <a:r>
              <a:rPr lang="fr-FR" altLang="fr-FR" sz="2400" b="1" dirty="0" err="1">
                <a:solidFill>
                  <a:schemeClr val="hlink"/>
                </a:solidFill>
              </a:rPr>
              <a:t>mSV</a:t>
            </a:r>
            <a:r>
              <a:rPr lang="fr-FR" altLang="fr-FR" sz="2400" b="1" dirty="0">
                <a:solidFill>
                  <a:schemeClr val="hlink"/>
                </a:solidFill>
              </a:rPr>
              <a:t>/ </a:t>
            </a:r>
            <a:r>
              <a:rPr lang="fr-FR" altLang="fr-FR" sz="2400" b="1" dirty="0" err="1">
                <a:solidFill>
                  <a:schemeClr val="hlink"/>
                </a:solidFill>
              </a:rPr>
              <a:t>year</a:t>
            </a:r>
            <a:r>
              <a:rPr lang="fr-FR" altLang="fr-FR" sz="2400" b="1" dirty="0">
                <a:solidFill>
                  <a:schemeClr val="hlink"/>
                </a:solidFill>
              </a:rPr>
              <a:t> </a:t>
            </a:r>
            <a:r>
              <a:rPr lang="fr-FR" altLang="fr-FR" sz="2400" b="1" dirty="0" err="1">
                <a:solidFill>
                  <a:schemeClr val="hlink"/>
                </a:solidFill>
              </a:rPr>
              <a:t>is</a:t>
            </a:r>
            <a:r>
              <a:rPr lang="fr-FR" altLang="fr-FR" sz="2400" b="1" dirty="0">
                <a:solidFill>
                  <a:schemeClr val="hlink"/>
                </a:solidFill>
              </a:rPr>
              <a:t> </a:t>
            </a:r>
            <a:r>
              <a:rPr lang="fr-FR" altLang="fr-FR" sz="2400" b="1" dirty="0" err="1">
                <a:solidFill>
                  <a:schemeClr val="hlink"/>
                </a:solidFill>
              </a:rPr>
              <a:t>so</a:t>
            </a:r>
            <a:r>
              <a:rPr lang="fr-FR" altLang="fr-FR" sz="2400" b="1" dirty="0">
                <a:solidFill>
                  <a:schemeClr val="hlink"/>
                </a:solidFill>
              </a:rPr>
              <a:t> </a:t>
            </a:r>
            <a:r>
              <a:rPr lang="fr-FR" altLang="fr-FR" sz="2400" b="1" dirty="0" err="1">
                <a:solidFill>
                  <a:schemeClr val="hlink"/>
                </a:solidFill>
              </a:rPr>
              <a:t>low</a:t>
            </a:r>
            <a:r>
              <a:rPr lang="fr-FR" altLang="fr-FR" sz="2400" b="1" dirty="0">
                <a:solidFill>
                  <a:schemeClr val="hlink"/>
                </a:solidFill>
              </a:rPr>
              <a:t> ? </a:t>
            </a:r>
          </a:p>
          <a:p>
            <a:pPr lvl="1" eaLnBrk="1" hangingPunct="1">
              <a:defRPr/>
            </a:pPr>
            <a:r>
              <a:rPr lang="fr-FR" altLang="fr-FR" sz="2400" b="1" dirty="0">
                <a:solidFill>
                  <a:srgbClr val="FFFF00"/>
                </a:solidFill>
              </a:rPr>
              <a:t>No </a:t>
            </a:r>
            <a:r>
              <a:rPr lang="fr-FR" altLang="fr-FR" sz="2400" b="1" dirty="0" err="1">
                <a:solidFill>
                  <a:srgbClr val="FFFF00"/>
                </a:solidFill>
              </a:rPr>
              <a:t>sanitary</a:t>
            </a:r>
            <a:r>
              <a:rPr lang="fr-FR" altLang="fr-FR" sz="2400" b="1" dirty="0">
                <a:solidFill>
                  <a:srgbClr val="FFFF00"/>
                </a:solidFill>
              </a:rPr>
              <a:t> argument</a:t>
            </a:r>
            <a:r>
              <a:rPr lang="fr-FR" altLang="fr-FR" sz="2400" b="1" dirty="0">
                <a:solidFill>
                  <a:schemeClr val="hlink"/>
                </a:solidFill>
              </a:rPr>
              <a:t>  : </a:t>
            </a:r>
            <a:r>
              <a:rPr lang="fr-FR" altLang="fr-FR" sz="2400" b="1" dirty="0" err="1"/>
              <a:t>industrial</a:t>
            </a:r>
            <a:r>
              <a:rPr lang="fr-FR" altLang="fr-FR" sz="2400" b="1" dirty="0"/>
              <a:t> irradiation :10 -15 µSv</a:t>
            </a:r>
          </a:p>
          <a:p>
            <a:pPr lvl="1" eaLnBrk="1" hangingPunct="1">
              <a:defRPr/>
            </a:pPr>
            <a:r>
              <a:rPr lang="fr-FR" altLang="fr-FR" sz="2400" dirty="0" err="1">
                <a:solidFill>
                  <a:schemeClr val="tx2"/>
                </a:solidFill>
              </a:rPr>
              <a:t>Interpretation</a:t>
            </a:r>
            <a:r>
              <a:rPr lang="fr-FR" altLang="fr-FR" sz="2400" dirty="0">
                <a:solidFill>
                  <a:schemeClr val="tx2"/>
                </a:solidFill>
              </a:rPr>
              <a:t> of the ‘</a:t>
            </a:r>
            <a:r>
              <a:rPr lang="fr-FR" altLang="fr-FR" sz="2400" dirty="0" err="1">
                <a:solidFill>
                  <a:schemeClr val="tx2"/>
                </a:solidFill>
              </a:rPr>
              <a:t>low</a:t>
            </a:r>
            <a:r>
              <a:rPr lang="fr-FR" altLang="fr-FR" sz="2400" dirty="0">
                <a:solidFill>
                  <a:schemeClr val="tx2"/>
                </a:solidFill>
              </a:rPr>
              <a:t>’ </a:t>
            </a:r>
            <a:r>
              <a:rPr lang="fr-FR" altLang="fr-FR" sz="2400" dirty="0" err="1">
                <a:solidFill>
                  <a:schemeClr val="tx2"/>
                </a:solidFill>
              </a:rPr>
              <a:t>absolute</a:t>
            </a:r>
            <a:r>
              <a:rPr lang="fr-FR" altLang="fr-FR" sz="2400" dirty="0">
                <a:solidFill>
                  <a:schemeClr val="tx2"/>
                </a:solidFill>
              </a:rPr>
              <a:t> value </a:t>
            </a:r>
            <a:r>
              <a:rPr lang="fr-FR" altLang="fr-FR" sz="2400" dirty="0" err="1">
                <a:solidFill>
                  <a:schemeClr val="tx2"/>
                </a:solidFill>
              </a:rPr>
              <a:t>might</a:t>
            </a:r>
            <a:r>
              <a:rPr lang="fr-FR" altLang="fr-FR" sz="2400" dirty="0">
                <a:solidFill>
                  <a:schemeClr val="tx2"/>
                </a:solidFill>
              </a:rPr>
              <a:t> </a:t>
            </a:r>
            <a:r>
              <a:rPr lang="fr-FR" altLang="fr-FR" sz="2400" dirty="0" err="1">
                <a:solidFill>
                  <a:schemeClr val="tx2"/>
                </a:solidFill>
              </a:rPr>
              <a:t>be</a:t>
            </a:r>
            <a:r>
              <a:rPr lang="fr-FR" altLang="fr-FR" sz="2400" dirty="0">
                <a:solidFill>
                  <a:schemeClr val="tx2"/>
                </a:solidFill>
              </a:rPr>
              <a:t> </a:t>
            </a:r>
            <a:r>
              <a:rPr lang="fr-FR" altLang="fr-FR" sz="2400" dirty="0" err="1">
                <a:solidFill>
                  <a:schemeClr val="tx2"/>
                </a:solidFill>
              </a:rPr>
              <a:t>controversial</a:t>
            </a:r>
            <a:r>
              <a:rPr lang="fr-FR" altLang="fr-FR" sz="2400" dirty="0">
                <a:solidFill>
                  <a:schemeClr val="tx2"/>
                </a:solidFill>
              </a:rPr>
              <a:t>! </a:t>
            </a:r>
            <a:endParaRPr lang="fr-FR" altLang="fr-FR" sz="2400" dirty="0"/>
          </a:p>
          <a:p>
            <a:pPr eaLnBrk="1" hangingPunct="1">
              <a:defRPr/>
            </a:pPr>
            <a:r>
              <a:rPr lang="fr-FR" altLang="fr-FR" dirty="0"/>
              <a:t>Do not </a:t>
            </a:r>
            <a:r>
              <a:rPr lang="fr-FR" altLang="fr-FR" dirty="0" err="1"/>
              <a:t>take</a:t>
            </a:r>
            <a:r>
              <a:rPr lang="fr-FR" altLang="fr-FR" dirty="0"/>
              <a:t> </a:t>
            </a:r>
            <a:r>
              <a:rPr lang="fr-FR" altLang="fr-FR" dirty="0" err="1"/>
              <a:t>into</a:t>
            </a:r>
            <a:r>
              <a:rPr lang="fr-FR" altLang="fr-FR" dirty="0"/>
              <a:t> </a:t>
            </a:r>
            <a:r>
              <a:rPr lang="fr-FR" altLang="fr-FR" dirty="0" err="1"/>
              <a:t>account</a:t>
            </a:r>
            <a:r>
              <a:rPr lang="fr-FR" altLang="fr-FR" dirty="0"/>
              <a:t> </a:t>
            </a:r>
            <a:r>
              <a:rPr lang="fr-FR" altLang="fr-FR" dirty="0" err="1"/>
              <a:t>debit</a:t>
            </a:r>
            <a:r>
              <a:rPr lang="fr-FR" altLang="fr-FR" dirty="0"/>
              <a:t> and </a:t>
            </a:r>
            <a:r>
              <a:rPr lang="fr-FR" altLang="fr-FR" dirty="0" err="1"/>
              <a:t>age</a:t>
            </a:r>
            <a:r>
              <a:rPr lang="fr-FR" altLang="fr-FR" dirty="0"/>
              <a:t> ..an </a:t>
            </a:r>
            <a:r>
              <a:rPr lang="fr-FR" altLang="fr-FR" dirty="0" err="1"/>
              <a:t>personal</a:t>
            </a:r>
            <a:r>
              <a:rPr lang="fr-FR" altLang="fr-FR" dirty="0"/>
              <a:t> </a:t>
            </a:r>
            <a:r>
              <a:rPr lang="fr-FR" altLang="fr-FR" dirty="0" err="1"/>
              <a:t>sensitivity</a:t>
            </a:r>
            <a:r>
              <a:rPr lang="fr-FR" altLang="fr-FR" dirty="0"/>
              <a:t>, instant vs </a:t>
            </a:r>
            <a:r>
              <a:rPr lang="fr-FR" altLang="fr-FR" dirty="0" err="1"/>
              <a:t>integrates</a:t>
            </a:r>
            <a:r>
              <a:rPr lang="fr-FR" altLang="fr-FR" dirty="0"/>
              <a:t> </a:t>
            </a:r>
          </a:p>
          <a:p>
            <a:pPr eaLnBrk="1" hangingPunct="1">
              <a:defRPr/>
            </a:pPr>
            <a:r>
              <a:rPr lang="fr-FR" altLang="fr-FR" dirty="0"/>
              <a:t>The total radiation </a:t>
            </a:r>
            <a:r>
              <a:rPr lang="fr-FR" altLang="fr-FR" dirty="0" err="1"/>
              <a:t>accumulates</a:t>
            </a:r>
            <a:r>
              <a:rPr lang="fr-FR" altLang="fr-FR" dirty="0"/>
              <a:t> </a:t>
            </a:r>
            <a:r>
              <a:rPr lang="fr-FR" altLang="fr-FR" dirty="0" err="1"/>
              <a:t>along</a:t>
            </a:r>
            <a:r>
              <a:rPr lang="fr-FR" altLang="fr-FR" dirty="0"/>
              <a:t> the full life </a:t>
            </a:r>
          </a:p>
          <a:p>
            <a:pPr lvl="1" eaLnBrk="1" hangingPunct="1">
              <a:defRPr/>
            </a:pPr>
            <a:r>
              <a:rPr lang="fr-FR" altLang="fr-FR" dirty="0">
                <a:solidFill>
                  <a:srgbClr val="FFFF00"/>
                </a:solidFill>
              </a:rPr>
              <a:t>At 70’s I have </a:t>
            </a:r>
            <a:r>
              <a:rPr lang="fr-FR" altLang="fr-FR" dirty="0" err="1">
                <a:solidFill>
                  <a:srgbClr val="FFFF00"/>
                </a:solidFill>
              </a:rPr>
              <a:t>received</a:t>
            </a:r>
            <a:r>
              <a:rPr lang="fr-FR" altLang="fr-FR" dirty="0">
                <a:solidFill>
                  <a:srgbClr val="FFFF00"/>
                </a:solidFill>
              </a:rPr>
              <a:t> </a:t>
            </a:r>
            <a:r>
              <a:rPr lang="fr-FR" altLang="fr-FR" dirty="0" err="1">
                <a:solidFill>
                  <a:srgbClr val="FFFF00"/>
                </a:solidFill>
              </a:rPr>
              <a:t>certainly</a:t>
            </a:r>
            <a:r>
              <a:rPr lang="fr-FR" altLang="fr-FR" dirty="0">
                <a:solidFill>
                  <a:srgbClr val="FFFF00"/>
                </a:solidFill>
              </a:rPr>
              <a:t> 200—300 </a:t>
            </a:r>
            <a:r>
              <a:rPr lang="fr-FR" altLang="fr-FR" dirty="0" err="1">
                <a:solidFill>
                  <a:srgbClr val="FFFF00"/>
                </a:solidFill>
              </a:rPr>
              <a:t>mSr</a:t>
            </a:r>
            <a:r>
              <a:rPr lang="fr-FR" altLang="fr-FR" dirty="0">
                <a:solidFill>
                  <a:srgbClr val="FFFF00"/>
                </a:solidFill>
              </a:rPr>
              <a:t> ? </a:t>
            </a:r>
          </a:p>
          <a:p>
            <a:pPr marL="0" indent="0">
              <a:buNone/>
            </a:pPr>
            <a:endParaRPr lang="en-US" dirty="0"/>
          </a:p>
        </p:txBody>
      </p:sp>
      <p:sp>
        <p:nvSpPr>
          <p:cNvPr id="4" name="Espace réservé de la date 3">
            <a:extLst>
              <a:ext uri="{FF2B5EF4-FFF2-40B4-BE49-F238E27FC236}">
                <a16:creationId xmlns:a16="http://schemas.microsoft.com/office/drawing/2014/main" id="{6B88C994-266C-603A-B388-3995E754E112}"/>
              </a:ext>
            </a:extLst>
          </p:cNvPr>
          <p:cNvSpPr>
            <a:spLocks noGrp="1"/>
          </p:cNvSpPr>
          <p:nvPr>
            <p:ph type="dt" sz="half" idx="10"/>
          </p:nvPr>
        </p:nvSpPr>
        <p:spPr/>
        <p:txBody>
          <a:bodyPr/>
          <a:lstStyle/>
          <a:p>
            <a:pPr>
              <a:defRPr/>
            </a:pPr>
            <a:r>
              <a:rPr lang="fr-FR"/>
              <a:t>August 2023</a:t>
            </a:r>
            <a:endParaRPr lang="fr-FR" dirty="0"/>
          </a:p>
        </p:txBody>
      </p:sp>
      <p:sp>
        <p:nvSpPr>
          <p:cNvPr id="5" name="Espace réservé du pied de page 4">
            <a:extLst>
              <a:ext uri="{FF2B5EF4-FFF2-40B4-BE49-F238E27FC236}">
                <a16:creationId xmlns:a16="http://schemas.microsoft.com/office/drawing/2014/main" id="{384C5763-F320-7F96-A83F-2C905761FAAE}"/>
              </a:ext>
            </a:extLst>
          </p:cNvPr>
          <p:cNvSpPr>
            <a:spLocks noGrp="1"/>
          </p:cNvSpPr>
          <p:nvPr>
            <p:ph type="ftr" sz="quarter" idx="11"/>
          </p:nvPr>
        </p:nvSpPr>
        <p:spPr/>
        <p:txBody>
          <a:bodyPr/>
          <a:lstStyle/>
          <a:p>
            <a:pPr>
              <a:defRPr/>
            </a:pPr>
            <a:r>
              <a:rPr lang="fr-FR"/>
              <a:t>TIPP School </a:t>
            </a:r>
            <a:endParaRPr lang="fr-FR" dirty="0"/>
          </a:p>
        </p:txBody>
      </p:sp>
      <p:sp>
        <p:nvSpPr>
          <p:cNvPr id="6" name="Espace réservé du numéro de diapositive 5">
            <a:extLst>
              <a:ext uri="{FF2B5EF4-FFF2-40B4-BE49-F238E27FC236}">
                <a16:creationId xmlns:a16="http://schemas.microsoft.com/office/drawing/2014/main" id="{5D114DE0-B5B7-454B-7330-8004CCC20F79}"/>
              </a:ext>
            </a:extLst>
          </p:cNvPr>
          <p:cNvSpPr>
            <a:spLocks noGrp="1"/>
          </p:cNvSpPr>
          <p:nvPr>
            <p:ph type="sldNum" sz="quarter" idx="12"/>
          </p:nvPr>
        </p:nvSpPr>
        <p:spPr/>
        <p:txBody>
          <a:bodyPr/>
          <a:lstStyle/>
          <a:p>
            <a:pPr>
              <a:defRPr/>
            </a:pPr>
            <a:fld id="{F238CFB6-D344-744A-ACE9-829E237FC0BC}" type="slidenum">
              <a:rPr lang="fr-FR" altLang="fr-FR" smtClean="0"/>
              <a:pPr>
                <a:defRPr/>
              </a:pPr>
              <a:t>18</a:t>
            </a:fld>
            <a:endParaRPr lang="fr-FR" altLang="fr-FR"/>
          </a:p>
        </p:txBody>
      </p:sp>
    </p:spTree>
    <p:extLst>
      <p:ext uri="{BB962C8B-B14F-4D97-AF65-F5344CB8AC3E}">
        <p14:creationId xmlns:p14="http://schemas.microsoft.com/office/powerpoint/2010/main" val="4034053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Espace réservé du pied de page 4">
            <a:extLst>
              <a:ext uri="{FF2B5EF4-FFF2-40B4-BE49-F238E27FC236}">
                <a16:creationId xmlns:a16="http://schemas.microsoft.com/office/drawing/2014/main" id="{684F107F-2AEF-FE8F-1004-D35DB3A7EA3F}"/>
              </a:ext>
            </a:extLst>
          </p:cNvPr>
          <p:cNvSpPr>
            <a:spLocks noGrp="1"/>
          </p:cNvSpPr>
          <p:nvPr>
            <p:ph type="ftr" sz="quarter" idx="11"/>
          </p:nvPr>
        </p:nvSpPr>
        <p:spPr/>
        <p:txBody>
          <a:bodyPr/>
          <a:lstStyle/>
          <a:p>
            <a:pPr>
              <a:defRPr/>
            </a:pPr>
            <a:r>
              <a:rPr lang="fr-FR">
                <a:effectLst>
                  <a:outerShdw blurRad="38100" dist="38100" dir="2700000" algn="tl">
                    <a:srgbClr val="FFFFFF"/>
                  </a:outerShdw>
                </a:effectLst>
              </a:rPr>
              <a:t>TIPP School </a:t>
            </a:r>
          </a:p>
        </p:txBody>
      </p:sp>
      <p:sp>
        <p:nvSpPr>
          <p:cNvPr id="38" name="Espace réservé du numéro de diapositive 5">
            <a:extLst>
              <a:ext uri="{FF2B5EF4-FFF2-40B4-BE49-F238E27FC236}">
                <a16:creationId xmlns:a16="http://schemas.microsoft.com/office/drawing/2014/main" id="{3D9508EF-F284-AEA9-0EB4-D43D69E99180}"/>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4"/>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6EB775A3-CD1F-E546-B85A-2487412C45B5}" type="slidenum">
              <a:rPr lang="fr-FR" altLang="fr-FR" sz="1200" smtClean="0">
                <a:effectLst>
                  <a:outerShdw blurRad="38100" dist="38100" dir="2700000" algn="tl">
                    <a:srgbClr val="FFFFFF"/>
                  </a:outerShdw>
                </a:effectLst>
                <a:latin typeface="Arial" panose="020B0604020202020204" pitchFamily="34" charset="0"/>
              </a:rPr>
              <a:pPr>
                <a:spcBef>
                  <a:spcPct val="0"/>
                </a:spcBef>
                <a:buClrTx/>
                <a:buSzTx/>
                <a:buFontTx/>
                <a:buNone/>
                <a:defRPr/>
              </a:pPr>
              <a:t>19</a:t>
            </a:fld>
            <a:endParaRPr lang="fr-FR" altLang="fr-FR" sz="1200">
              <a:effectLst>
                <a:outerShdw blurRad="38100" dist="38100" dir="2700000" algn="tl">
                  <a:srgbClr val="FFFFFF"/>
                </a:outerShdw>
              </a:effectLst>
              <a:latin typeface="Arial" panose="020B0604020202020204" pitchFamily="34" charset="0"/>
            </a:endParaRPr>
          </a:p>
        </p:txBody>
      </p:sp>
      <p:sp>
        <p:nvSpPr>
          <p:cNvPr id="805890" name="Rectangle 2">
            <a:extLst>
              <a:ext uri="{FF2B5EF4-FFF2-40B4-BE49-F238E27FC236}">
                <a16:creationId xmlns:a16="http://schemas.microsoft.com/office/drawing/2014/main" id="{6F945B69-157A-1F9E-2A9C-216E8B427E03}"/>
              </a:ext>
            </a:extLst>
          </p:cNvPr>
          <p:cNvSpPr>
            <a:spLocks noChangeArrowheads="1"/>
          </p:cNvSpPr>
          <p:nvPr/>
        </p:nvSpPr>
        <p:spPr bwMode="auto">
          <a:xfrm>
            <a:off x="1752600" y="2438400"/>
            <a:ext cx="6096000" cy="1828800"/>
          </a:xfrm>
          <a:prstGeom prst="rect">
            <a:avLst/>
          </a:prstGeom>
          <a:noFill/>
          <a:ln>
            <a:noFill/>
          </a:ln>
          <a:effectLst/>
        </p:spPr>
        <p:txBody>
          <a:bodyPr anchor="ct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37931725" indent="-37474525" eaLnBrk="0" hangingPunct="0">
              <a:defRPr sz="2400" i="1" u="sng">
                <a:solidFill>
                  <a:schemeClr val="tx1"/>
                </a:solidFill>
                <a:latin typeface="Comic Sans MS" panose="030F0902030302020204" pitchFamily="66" charset="0"/>
                <a:ea typeface="ＭＳ Ｐゴシック" panose="020B0600070205080204" pitchFamily="34" charset="-128"/>
              </a:defRPr>
            </a:lvl2pPr>
            <a:lvl3pPr eaLnBrk="0" hangingPunct="0">
              <a:defRPr sz="2400" i="1" u="sng">
                <a:solidFill>
                  <a:schemeClr val="tx1"/>
                </a:solidFill>
                <a:latin typeface="Comic Sans MS" panose="030F0902030302020204" pitchFamily="66" charset="0"/>
                <a:ea typeface="ＭＳ Ｐゴシック" panose="020B0600070205080204" pitchFamily="34" charset="-128"/>
              </a:defRPr>
            </a:lvl3pPr>
            <a:lvl4pPr eaLnBrk="0" hangingPunct="0">
              <a:defRPr sz="2400" i="1" u="sng">
                <a:solidFill>
                  <a:schemeClr val="tx1"/>
                </a:solidFill>
                <a:latin typeface="Comic Sans MS" panose="030F0902030302020204" pitchFamily="66" charset="0"/>
                <a:ea typeface="ＭＳ Ｐゴシック" panose="020B0600070205080204" pitchFamily="34" charset="-128"/>
              </a:defRPr>
            </a:lvl4pPr>
            <a:lvl5pPr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4572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9144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1371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18288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algn="ctr" eaLnBrk="1" hangingPunct="1">
              <a:defRPr/>
            </a:pPr>
            <a:r>
              <a:rPr lang="fr-FR" altLang="fr-FR" sz="3600" b="1" i="0" u="none">
                <a:solidFill>
                  <a:schemeClr val="hlink"/>
                </a:solidFill>
                <a:effectLst>
                  <a:outerShdw blurRad="38100" dist="38100" dir="2700000" algn="tl">
                    <a:srgbClr val="000000"/>
                  </a:outerShdw>
                </a:effectLst>
              </a:rPr>
              <a:t> Radiology </a:t>
            </a:r>
            <a:endParaRPr lang="en-GB" altLang="fr-FR" sz="3600" b="1" i="0" u="none">
              <a:solidFill>
                <a:srgbClr val="FF0000"/>
              </a:solidFill>
              <a:effectLst>
                <a:outerShdw blurRad="38100" dist="38100" dir="2700000" algn="tl">
                  <a:srgbClr val="000000"/>
                </a:outerShdw>
              </a:effectLst>
            </a:endParaRPr>
          </a:p>
        </p:txBody>
      </p:sp>
      <p:sp>
        <p:nvSpPr>
          <p:cNvPr id="46084" name="Line 3">
            <a:extLst>
              <a:ext uri="{FF2B5EF4-FFF2-40B4-BE49-F238E27FC236}">
                <a16:creationId xmlns:a16="http://schemas.microsoft.com/office/drawing/2014/main" id="{8FE28D44-7498-D34F-47E9-35C82C3F5637}"/>
              </a:ext>
            </a:extLst>
          </p:cNvPr>
          <p:cNvSpPr>
            <a:spLocks noChangeShapeType="1"/>
          </p:cNvSpPr>
          <p:nvPr/>
        </p:nvSpPr>
        <p:spPr bwMode="auto">
          <a:xfrm>
            <a:off x="2057400" y="1227138"/>
            <a:ext cx="0" cy="5953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6085" name="Line 4">
            <a:extLst>
              <a:ext uri="{FF2B5EF4-FFF2-40B4-BE49-F238E27FC236}">
                <a16:creationId xmlns:a16="http://schemas.microsoft.com/office/drawing/2014/main" id="{ADE385B6-C1AE-E73C-18FE-3E03BFEAA8E0}"/>
              </a:ext>
            </a:extLst>
          </p:cNvPr>
          <p:cNvSpPr>
            <a:spLocks noChangeShapeType="1"/>
          </p:cNvSpPr>
          <p:nvPr/>
        </p:nvSpPr>
        <p:spPr bwMode="auto">
          <a:xfrm>
            <a:off x="1905000" y="1379538"/>
            <a:ext cx="0" cy="442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6086" name="Line 5">
            <a:extLst>
              <a:ext uri="{FF2B5EF4-FFF2-40B4-BE49-F238E27FC236}">
                <a16:creationId xmlns:a16="http://schemas.microsoft.com/office/drawing/2014/main" id="{EE914E97-90F5-D157-9090-CFC52E303297}"/>
              </a:ext>
            </a:extLst>
          </p:cNvPr>
          <p:cNvSpPr>
            <a:spLocks noChangeShapeType="1"/>
          </p:cNvSpPr>
          <p:nvPr/>
        </p:nvSpPr>
        <p:spPr bwMode="auto">
          <a:xfrm>
            <a:off x="1295400" y="1227138"/>
            <a:ext cx="0" cy="7477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6087" name="Line 6">
            <a:extLst>
              <a:ext uri="{FF2B5EF4-FFF2-40B4-BE49-F238E27FC236}">
                <a16:creationId xmlns:a16="http://schemas.microsoft.com/office/drawing/2014/main" id="{269E9161-6E63-74D0-672C-5513A54EBBEA}"/>
              </a:ext>
            </a:extLst>
          </p:cNvPr>
          <p:cNvSpPr>
            <a:spLocks noChangeShapeType="1"/>
          </p:cNvSpPr>
          <p:nvPr/>
        </p:nvSpPr>
        <p:spPr bwMode="auto">
          <a:xfrm flipH="1">
            <a:off x="1290638" y="1219200"/>
            <a:ext cx="7731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6088" name="Line 7">
            <a:extLst>
              <a:ext uri="{FF2B5EF4-FFF2-40B4-BE49-F238E27FC236}">
                <a16:creationId xmlns:a16="http://schemas.microsoft.com/office/drawing/2014/main" id="{FE405F14-B9EC-9FAD-166B-A8DA5C6A3C2D}"/>
              </a:ext>
            </a:extLst>
          </p:cNvPr>
          <p:cNvSpPr>
            <a:spLocks noChangeShapeType="1"/>
          </p:cNvSpPr>
          <p:nvPr/>
        </p:nvSpPr>
        <p:spPr bwMode="auto">
          <a:xfrm>
            <a:off x="1455738" y="1828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6089" name="Line 8">
            <a:extLst>
              <a:ext uri="{FF2B5EF4-FFF2-40B4-BE49-F238E27FC236}">
                <a16:creationId xmlns:a16="http://schemas.microsoft.com/office/drawing/2014/main" id="{3FA14DC0-9AAA-E690-2B69-6289486887E9}"/>
              </a:ext>
            </a:extLst>
          </p:cNvPr>
          <p:cNvSpPr>
            <a:spLocks noChangeShapeType="1"/>
          </p:cNvSpPr>
          <p:nvPr/>
        </p:nvSpPr>
        <p:spPr bwMode="auto">
          <a:xfrm>
            <a:off x="1303338" y="2133600"/>
            <a:ext cx="5953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6090" name="Line 9">
            <a:extLst>
              <a:ext uri="{FF2B5EF4-FFF2-40B4-BE49-F238E27FC236}">
                <a16:creationId xmlns:a16="http://schemas.microsoft.com/office/drawing/2014/main" id="{62BCAD92-6016-F2CA-469C-A32E8AA0CD4C}"/>
              </a:ext>
            </a:extLst>
          </p:cNvPr>
          <p:cNvSpPr>
            <a:spLocks noChangeShapeType="1"/>
          </p:cNvSpPr>
          <p:nvPr/>
        </p:nvSpPr>
        <p:spPr bwMode="auto">
          <a:xfrm>
            <a:off x="2065338" y="21336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6091" name="Line 10">
            <a:extLst>
              <a:ext uri="{FF2B5EF4-FFF2-40B4-BE49-F238E27FC236}">
                <a16:creationId xmlns:a16="http://schemas.microsoft.com/office/drawing/2014/main" id="{5F09FB42-882C-E81E-683B-DCACE39329D8}"/>
              </a:ext>
            </a:extLst>
          </p:cNvPr>
          <p:cNvSpPr>
            <a:spLocks noChangeShapeType="1"/>
          </p:cNvSpPr>
          <p:nvPr/>
        </p:nvSpPr>
        <p:spPr bwMode="auto">
          <a:xfrm>
            <a:off x="2065338" y="18288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6092" name="Line 11">
            <a:extLst>
              <a:ext uri="{FF2B5EF4-FFF2-40B4-BE49-F238E27FC236}">
                <a16:creationId xmlns:a16="http://schemas.microsoft.com/office/drawing/2014/main" id="{273A5D1A-B9A2-2D9E-7944-E308D8D7E7C3}"/>
              </a:ext>
            </a:extLst>
          </p:cNvPr>
          <p:cNvSpPr>
            <a:spLocks noChangeShapeType="1"/>
          </p:cNvSpPr>
          <p:nvPr/>
        </p:nvSpPr>
        <p:spPr bwMode="auto">
          <a:xfrm>
            <a:off x="1905000" y="1989138"/>
            <a:ext cx="0" cy="1381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6093" name="Line 12">
            <a:extLst>
              <a:ext uri="{FF2B5EF4-FFF2-40B4-BE49-F238E27FC236}">
                <a16:creationId xmlns:a16="http://schemas.microsoft.com/office/drawing/2014/main" id="{FD1F7ADE-E10A-95CF-2FD2-6ABE21135F45}"/>
              </a:ext>
            </a:extLst>
          </p:cNvPr>
          <p:cNvSpPr>
            <a:spLocks noChangeShapeType="1"/>
          </p:cNvSpPr>
          <p:nvPr/>
        </p:nvSpPr>
        <p:spPr bwMode="auto">
          <a:xfrm>
            <a:off x="1455738" y="13716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6094" name="Line 13">
            <a:extLst>
              <a:ext uri="{FF2B5EF4-FFF2-40B4-BE49-F238E27FC236}">
                <a16:creationId xmlns:a16="http://schemas.microsoft.com/office/drawing/2014/main" id="{54CE8B87-962A-CDBF-F189-584C4DCA187E}"/>
              </a:ext>
            </a:extLst>
          </p:cNvPr>
          <p:cNvSpPr>
            <a:spLocks noChangeShapeType="1"/>
          </p:cNvSpPr>
          <p:nvPr/>
        </p:nvSpPr>
        <p:spPr bwMode="auto">
          <a:xfrm>
            <a:off x="1447800" y="1379538"/>
            <a:ext cx="0" cy="442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6095" name="Line 14">
            <a:extLst>
              <a:ext uri="{FF2B5EF4-FFF2-40B4-BE49-F238E27FC236}">
                <a16:creationId xmlns:a16="http://schemas.microsoft.com/office/drawing/2014/main" id="{C67D8021-5D73-79E6-01E6-C950BE1E9BC6}"/>
              </a:ext>
            </a:extLst>
          </p:cNvPr>
          <p:cNvSpPr>
            <a:spLocks noChangeShapeType="1"/>
          </p:cNvSpPr>
          <p:nvPr/>
        </p:nvSpPr>
        <p:spPr bwMode="auto">
          <a:xfrm>
            <a:off x="1303338" y="1981200"/>
            <a:ext cx="5953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6096" name="Line 15">
            <a:extLst>
              <a:ext uri="{FF2B5EF4-FFF2-40B4-BE49-F238E27FC236}">
                <a16:creationId xmlns:a16="http://schemas.microsoft.com/office/drawing/2014/main" id="{D1814DB8-4BEF-96D2-E0C9-845EEFE29818}"/>
              </a:ext>
            </a:extLst>
          </p:cNvPr>
          <p:cNvSpPr>
            <a:spLocks noChangeShapeType="1"/>
          </p:cNvSpPr>
          <p:nvPr/>
        </p:nvSpPr>
        <p:spPr bwMode="auto">
          <a:xfrm>
            <a:off x="1455738" y="22860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6097" name="Line 16">
            <a:extLst>
              <a:ext uri="{FF2B5EF4-FFF2-40B4-BE49-F238E27FC236}">
                <a16:creationId xmlns:a16="http://schemas.microsoft.com/office/drawing/2014/main" id="{C1914111-B79C-247C-4FA2-2124DA537C05}"/>
              </a:ext>
            </a:extLst>
          </p:cNvPr>
          <p:cNvSpPr>
            <a:spLocks noChangeShapeType="1"/>
          </p:cNvSpPr>
          <p:nvPr/>
        </p:nvSpPr>
        <p:spPr bwMode="auto">
          <a:xfrm flipV="1">
            <a:off x="20574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6098" name="Line 17">
            <a:extLst>
              <a:ext uri="{FF2B5EF4-FFF2-40B4-BE49-F238E27FC236}">
                <a16:creationId xmlns:a16="http://schemas.microsoft.com/office/drawing/2014/main" id="{5814DC27-B507-B878-C64B-8F97DF6334DF}"/>
              </a:ext>
            </a:extLst>
          </p:cNvPr>
          <p:cNvSpPr>
            <a:spLocks noChangeShapeType="1"/>
          </p:cNvSpPr>
          <p:nvPr/>
        </p:nvSpPr>
        <p:spPr bwMode="auto">
          <a:xfrm>
            <a:off x="2065338" y="2286000"/>
            <a:ext cx="5776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6099" name="Line 18">
            <a:extLst>
              <a:ext uri="{FF2B5EF4-FFF2-40B4-BE49-F238E27FC236}">
                <a16:creationId xmlns:a16="http://schemas.microsoft.com/office/drawing/2014/main" id="{87F56E59-A0BE-8FB0-AC07-8A1E9F369815}"/>
              </a:ext>
            </a:extLst>
          </p:cNvPr>
          <p:cNvSpPr>
            <a:spLocks noChangeShapeType="1"/>
          </p:cNvSpPr>
          <p:nvPr/>
        </p:nvSpPr>
        <p:spPr bwMode="auto">
          <a:xfrm>
            <a:off x="2065338" y="1981200"/>
            <a:ext cx="5776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6100" name="Line 19">
            <a:extLst>
              <a:ext uri="{FF2B5EF4-FFF2-40B4-BE49-F238E27FC236}">
                <a16:creationId xmlns:a16="http://schemas.microsoft.com/office/drawing/2014/main" id="{877EBE64-8317-C25D-8C08-D2BA05459508}"/>
              </a:ext>
            </a:extLst>
          </p:cNvPr>
          <p:cNvSpPr>
            <a:spLocks noChangeShapeType="1"/>
          </p:cNvSpPr>
          <p:nvPr/>
        </p:nvSpPr>
        <p:spPr bwMode="auto">
          <a:xfrm>
            <a:off x="2065338" y="44958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6101" name="Line 20">
            <a:extLst>
              <a:ext uri="{FF2B5EF4-FFF2-40B4-BE49-F238E27FC236}">
                <a16:creationId xmlns:a16="http://schemas.microsoft.com/office/drawing/2014/main" id="{F976E1A5-D434-D97D-9920-17E2825874ED}"/>
              </a:ext>
            </a:extLst>
          </p:cNvPr>
          <p:cNvSpPr>
            <a:spLocks noChangeShapeType="1"/>
          </p:cNvSpPr>
          <p:nvPr/>
        </p:nvSpPr>
        <p:spPr bwMode="auto">
          <a:xfrm>
            <a:off x="1455738" y="4495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6102" name="Line 21">
            <a:extLst>
              <a:ext uri="{FF2B5EF4-FFF2-40B4-BE49-F238E27FC236}">
                <a16:creationId xmlns:a16="http://schemas.microsoft.com/office/drawing/2014/main" id="{EEBFA4DF-8044-7E70-68BF-16BE3DF44A19}"/>
              </a:ext>
            </a:extLst>
          </p:cNvPr>
          <p:cNvSpPr>
            <a:spLocks noChangeShapeType="1"/>
          </p:cNvSpPr>
          <p:nvPr/>
        </p:nvSpPr>
        <p:spPr bwMode="auto">
          <a:xfrm flipV="1">
            <a:off x="19050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p>
        </p:txBody>
      </p:sp>
      <p:sp>
        <p:nvSpPr>
          <p:cNvPr id="46103" name="Line 22">
            <a:extLst>
              <a:ext uri="{FF2B5EF4-FFF2-40B4-BE49-F238E27FC236}">
                <a16:creationId xmlns:a16="http://schemas.microsoft.com/office/drawing/2014/main" id="{545EBFEC-9D5B-2FD2-FF27-319A31E95B18}"/>
              </a:ext>
            </a:extLst>
          </p:cNvPr>
          <p:cNvSpPr>
            <a:spLocks noChangeShapeType="1"/>
          </p:cNvSpPr>
          <p:nvPr/>
        </p:nvSpPr>
        <p:spPr bwMode="auto">
          <a:xfrm flipV="1">
            <a:off x="14478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6104" name="Line 23">
            <a:extLst>
              <a:ext uri="{FF2B5EF4-FFF2-40B4-BE49-F238E27FC236}">
                <a16:creationId xmlns:a16="http://schemas.microsoft.com/office/drawing/2014/main" id="{3F6B2D74-6453-68CD-3ABB-E766BE77FAA2}"/>
              </a:ext>
            </a:extLst>
          </p:cNvPr>
          <p:cNvSpPr>
            <a:spLocks noChangeShapeType="1"/>
          </p:cNvSpPr>
          <p:nvPr/>
        </p:nvSpPr>
        <p:spPr bwMode="auto">
          <a:xfrm flipV="1">
            <a:off x="1295400" y="2128838"/>
            <a:ext cx="0" cy="25130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6105" name="Line 24">
            <a:extLst>
              <a:ext uri="{FF2B5EF4-FFF2-40B4-BE49-F238E27FC236}">
                <a16:creationId xmlns:a16="http://schemas.microsoft.com/office/drawing/2014/main" id="{4E191702-5882-E200-FD6F-8DC7CC9D7C5C}"/>
              </a:ext>
            </a:extLst>
          </p:cNvPr>
          <p:cNvSpPr>
            <a:spLocks noChangeShapeType="1"/>
          </p:cNvSpPr>
          <p:nvPr/>
        </p:nvSpPr>
        <p:spPr bwMode="auto">
          <a:xfrm>
            <a:off x="1295400" y="4648200"/>
            <a:ext cx="7300913"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6106" name="Line 25">
            <a:extLst>
              <a:ext uri="{FF2B5EF4-FFF2-40B4-BE49-F238E27FC236}">
                <a16:creationId xmlns:a16="http://schemas.microsoft.com/office/drawing/2014/main" id="{4E31E6C1-FB24-5A41-6DAA-8DFBD77D309D}"/>
              </a:ext>
            </a:extLst>
          </p:cNvPr>
          <p:cNvSpPr>
            <a:spLocks noChangeShapeType="1"/>
          </p:cNvSpPr>
          <p:nvPr/>
        </p:nvSpPr>
        <p:spPr bwMode="auto">
          <a:xfrm>
            <a:off x="2057400" y="1989138"/>
            <a:ext cx="0" cy="1381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6107" name="Line 26">
            <a:extLst>
              <a:ext uri="{FF2B5EF4-FFF2-40B4-BE49-F238E27FC236}">
                <a16:creationId xmlns:a16="http://schemas.microsoft.com/office/drawing/2014/main" id="{9348AFE1-7B17-A64D-16F4-8BC18DD84E49}"/>
              </a:ext>
            </a:extLst>
          </p:cNvPr>
          <p:cNvSpPr>
            <a:spLocks noChangeShapeType="1"/>
          </p:cNvSpPr>
          <p:nvPr/>
        </p:nvSpPr>
        <p:spPr bwMode="auto">
          <a:xfrm flipV="1">
            <a:off x="8610600" y="2128838"/>
            <a:ext cx="0" cy="25257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6108" name="Line 27">
            <a:extLst>
              <a:ext uri="{FF2B5EF4-FFF2-40B4-BE49-F238E27FC236}">
                <a16:creationId xmlns:a16="http://schemas.microsoft.com/office/drawing/2014/main" id="{09FBFCC2-0638-A93E-3C02-647728655ECB}"/>
              </a:ext>
            </a:extLst>
          </p:cNvPr>
          <p:cNvSpPr>
            <a:spLocks noChangeShapeType="1"/>
          </p:cNvSpPr>
          <p:nvPr/>
        </p:nvSpPr>
        <p:spPr bwMode="auto">
          <a:xfrm>
            <a:off x="8008938" y="4495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6109" name="Line 28">
            <a:extLst>
              <a:ext uri="{FF2B5EF4-FFF2-40B4-BE49-F238E27FC236}">
                <a16:creationId xmlns:a16="http://schemas.microsoft.com/office/drawing/2014/main" id="{FEE7F967-DBFA-B935-2EAD-BCEAC93F119D}"/>
              </a:ext>
            </a:extLst>
          </p:cNvPr>
          <p:cNvSpPr>
            <a:spLocks noChangeShapeType="1"/>
          </p:cNvSpPr>
          <p:nvPr/>
        </p:nvSpPr>
        <p:spPr bwMode="auto">
          <a:xfrm flipV="1">
            <a:off x="84582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6110" name="Line 29">
            <a:extLst>
              <a:ext uri="{FF2B5EF4-FFF2-40B4-BE49-F238E27FC236}">
                <a16:creationId xmlns:a16="http://schemas.microsoft.com/office/drawing/2014/main" id="{7AF9C582-B83C-25CF-2D55-D2144F88B7FD}"/>
              </a:ext>
            </a:extLst>
          </p:cNvPr>
          <p:cNvSpPr>
            <a:spLocks noChangeShapeType="1"/>
          </p:cNvSpPr>
          <p:nvPr/>
        </p:nvSpPr>
        <p:spPr bwMode="auto">
          <a:xfrm flipV="1">
            <a:off x="80010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46111" name="Line 30">
            <a:extLst>
              <a:ext uri="{FF2B5EF4-FFF2-40B4-BE49-F238E27FC236}">
                <a16:creationId xmlns:a16="http://schemas.microsoft.com/office/drawing/2014/main" id="{86C6C1A9-72A4-71A8-A2DF-194908E97343}"/>
              </a:ext>
            </a:extLst>
          </p:cNvPr>
          <p:cNvSpPr>
            <a:spLocks noChangeShapeType="1"/>
          </p:cNvSpPr>
          <p:nvPr/>
        </p:nvSpPr>
        <p:spPr bwMode="auto">
          <a:xfrm flipV="1">
            <a:off x="78486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pic>
        <p:nvPicPr>
          <p:cNvPr id="46112" name="Picture 31">
            <a:extLst>
              <a:ext uri="{FF2B5EF4-FFF2-40B4-BE49-F238E27FC236}">
                <a16:creationId xmlns:a16="http://schemas.microsoft.com/office/drawing/2014/main" id="{56AC1C42-34E3-362B-6639-39F8A4A91DA8}"/>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34400" y="4343400"/>
            <a:ext cx="730250"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13" name="Text Box 32">
            <a:extLst>
              <a:ext uri="{FF2B5EF4-FFF2-40B4-BE49-F238E27FC236}">
                <a16:creationId xmlns:a16="http://schemas.microsoft.com/office/drawing/2014/main" id="{FEB2AB04-A3EA-2968-68FB-D7EF2C9C2E28}"/>
              </a:ext>
            </a:extLst>
          </p:cNvPr>
          <p:cNvSpPr txBox="1">
            <a:spLocks noChangeArrowheads="1"/>
          </p:cNvSpPr>
          <p:nvPr/>
        </p:nvSpPr>
        <p:spPr bwMode="auto">
          <a:xfrm>
            <a:off x="1143000" y="4800600"/>
            <a:ext cx="5924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4"/>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fr-FR" altLang="fr-FR" sz="3600" u="none">
                <a:solidFill>
                  <a:srgbClr val="FF0000"/>
                </a:solidFill>
              </a:rPr>
              <a:t>Common tools &amp; techniques</a:t>
            </a:r>
          </a:p>
        </p:txBody>
      </p:sp>
      <p:pic>
        <p:nvPicPr>
          <p:cNvPr id="46114" name="Picture 33">
            <a:extLst>
              <a:ext uri="{FF2B5EF4-FFF2-40B4-BE49-F238E27FC236}">
                <a16:creationId xmlns:a16="http://schemas.microsoft.com/office/drawing/2014/main" id="{C403320A-AB82-0424-73E3-15819F9B3C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152400"/>
            <a:ext cx="36576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15" name="Picture 34">
            <a:extLst>
              <a:ext uri="{FF2B5EF4-FFF2-40B4-BE49-F238E27FC236}">
                <a16:creationId xmlns:a16="http://schemas.microsoft.com/office/drawing/2014/main" id="{0AC7035D-029A-295D-FB1F-44A026E846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152400"/>
            <a:ext cx="27400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16" name="Text Box 35">
            <a:extLst>
              <a:ext uri="{FF2B5EF4-FFF2-40B4-BE49-F238E27FC236}">
                <a16:creationId xmlns:a16="http://schemas.microsoft.com/office/drawing/2014/main" id="{ED8FF978-B4F1-D5BB-8163-50E11EF85B15}"/>
              </a:ext>
            </a:extLst>
          </p:cNvPr>
          <p:cNvSpPr txBox="1">
            <a:spLocks noChangeArrowheads="1"/>
          </p:cNvSpPr>
          <p:nvPr/>
        </p:nvSpPr>
        <p:spPr bwMode="auto">
          <a:xfrm>
            <a:off x="228600" y="1600200"/>
            <a:ext cx="11541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4"/>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fr-FR" altLang="fr-FR" sz="3600" u="none">
                <a:solidFill>
                  <a:srgbClr val="FFFF00"/>
                </a:solidFill>
              </a:rPr>
              <a:t>1910</a:t>
            </a:r>
          </a:p>
        </p:txBody>
      </p:sp>
      <p:sp>
        <p:nvSpPr>
          <p:cNvPr id="46117" name="Text Box 36">
            <a:extLst>
              <a:ext uri="{FF2B5EF4-FFF2-40B4-BE49-F238E27FC236}">
                <a16:creationId xmlns:a16="http://schemas.microsoft.com/office/drawing/2014/main" id="{5B161614-787B-8560-EBBF-63EF656585A8}"/>
              </a:ext>
            </a:extLst>
          </p:cNvPr>
          <p:cNvSpPr txBox="1">
            <a:spLocks noChangeArrowheads="1"/>
          </p:cNvSpPr>
          <p:nvPr/>
        </p:nvSpPr>
        <p:spPr bwMode="auto">
          <a:xfrm>
            <a:off x="6096000" y="0"/>
            <a:ext cx="1227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4"/>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fr-FR" altLang="fr-FR" sz="3600" u="none"/>
              <a:t>2010</a:t>
            </a:r>
          </a:p>
        </p:txBody>
      </p:sp>
      <p:sp>
        <p:nvSpPr>
          <p:cNvPr id="2" name="Espace réservé de la date 1">
            <a:extLst>
              <a:ext uri="{FF2B5EF4-FFF2-40B4-BE49-F238E27FC236}">
                <a16:creationId xmlns:a16="http://schemas.microsoft.com/office/drawing/2014/main" id="{99376053-2E18-DB0F-2163-54584A8D6612}"/>
              </a:ext>
            </a:extLst>
          </p:cNvPr>
          <p:cNvSpPr>
            <a:spLocks noGrp="1"/>
          </p:cNvSpPr>
          <p:nvPr>
            <p:ph type="dt" sz="quarter" idx="10"/>
          </p:nvPr>
        </p:nvSpPr>
        <p:spPr/>
        <p:txBody>
          <a:bodyPr/>
          <a:lstStyle/>
          <a:p>
            <a:pPr>
              <a:defRPr/>
            </a:pPr>
            <a:r>
              <a:rPr lang="fr-FR">
                <a:effectLst>
                  <a:outerShdw blurRad="38100" dist="38100" dir="2700000" algn="tl">
                    <a:srgbClr val="FFFFFF"/>
                  </a:outerShdw>
                </a:effectLst>
              </a:rPr>
              <a:t>August 2023</a:t>
            </a:r>
          </a:p>
        </p:txBody>
      </p:sp>
      <p:pic>
        <p:nvPicPr>
          <p:cNvPr id="3" name="Picture 7" descr="C:\Users\Moskal\Desktop\93v7pm8s0gkckow404owck40wcc.600.jpg">
            <a:extLst>
              <a:ext uri="{FF2B5EF4-FFF2-40B4-BE49-F238E27FC236}">
                <a16:creationId xmlns:a16="http://schemas.microsoft.com/office/drawing/2014/main" id="{48AA8800-25A2-227E-FE94-C3D408B83B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9611" y="2463800"/>
            <a:ext cx="1397915" cy="1426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5">
            <a:extLst>
              <a:ext uri="{FF2B5EF4-FFF2-40B4-BE49-F238E27FC236}">
                <a16:creationId xmlns:a16="http://schemas.microsoft.com/office/drawing/2014/main" id="{397B7C3B-0E7F-690E-9AD9-92D0730ECE20}"/>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E0C6B719-7FAA-F448-BB90-219E95A341E3}" type="slidenum">
              <a:rPr lang="fr-FR" altLang="fr-FR" sz="1200" smtClean="0">
                <a:latin typeface="Arial" panose="020B0604020202020204" pitchFamily="34" charset="0"/>
              </a:rPr>
              <a:pPr>
                <a:spcBef>
                  <a:spcPct val="0"/>
                </a:spcBef>
                <a:buClrTx/>
                <a:buSzTx/>
                <a:buFontTx/>
                <a:buNone/>
                <a:defRPr/>
              </a:pPr>
              <a:t>2</a:t>
            </a:fld>
            <a:endParaRPr lang="fr-FR" altLang="fr-FR" sz="1200">
              <a:latin typeface="Arial" panose="020B0604020202020204" pitchFamily="34" charset="0"/>
            </a:endParaRPr>
          </a:p>
        </p:txBody>
      </p:sp>
      <p:pic>
        <p:nvPicPr>
          <p:cNvPr id="18434" name="Picture 3">
            <a:extLst>
              <a:ext uri="{FF2B5EF4-FFF2-40B4-BE49-F238E27FC236}">
                <a16:creationId xmlns:a16="http://schemas.microsoft.com/office/drawing/2014/main" id="{69C95E76-9EE2-8B12-1ABA-0E2CB1C44788}"/>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7409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4">
            <a:extLst>
              <a:ext uri="{FF2B5EF4-FFF2-40B4-BE49-F238E27FC236}">
                <a16:creationId xmlns:a16="http://schemas.microsoft.com/office/drawing/2014/main" id="{5BF6682A-488B-4403-9F59-DD4926F68ECC}"/>
              </a:ext>
            </a:extLst>
          </p:cNvPr>
          <p:cNvSpPr>
            <a:spLocks noGrp="1" noChangeArrowheads="1"/>
          </p:cNvSpPr>
          <p:nvPr>
            <p:ph type="title"/>
          </p:nvPr>
        </p:nvSpPr>
        <p:spPr>
          <a:xfrm>
            <a:off x="1733550" y="0"/>
            <a:ext cx="5035550" cy="762000"/>
          </a:xfrm>
        </p:spPr>
        <p:txBody>
          <a:bodyPr/>
          <a:lstStyle/>
          <a:p>
            <a:pPr algn="l">
              <a:defRPr/>
            </a:pPr>
            <a:r>
              <a:rPr lang="fr-FR" altLang="fr-FR"/>
              <a:t>Who I am ? -</a:t>
            </a:r>
            <a:endParaRPr lang="en-GB" altLang="fr-FR">
              <a:solidFill>
                <a:srgbClr val="669900"/>
              </a:solidFill>
            </a:endParaRPr>
          </a:p>
        </p:txBody>
      </p:sp>
      <p:sp>
        <p:nvSpPr>
          <p:cNvPr id="18436" name="Rectangle 5">
            <a:extLst>
              <a:ext uri="{FF2B5EF4-FFF2-40B4-BE49-F238E27FC236}">
                <a16:creationId xmlns:a16="http://schemas.microsoft.com/office/drawing/2014/main" id="{A72993FF-E103-6913-1138-8CE115A56578}"/>
              </a:ext>
            </a:extLst>
          </p:cNvPr>
          <p:cNvSpPr>
            <a:spLocks noChangeArrowheads="1"/>
          </p:cNvSpPr>
          <p:nvPr/>
        </p:nvSpPr>
        <p:spPr bwMode="auto">
          <a:xfrm>
            <a:off x="914400" y="762000"/>
            <a:ext cx="8502650"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lvl="1" eaLnBrk="1" hangingPunct="1">
              <a:lnSpc>
                <a:spcPct val="90000"/>
              </a:lnSpc>
            </a:pPr>
            <a:endParaRPr lang="en-US" altLang="fr-FR" sz="1800"/>
          </a:p>
          <a:p>
            <a:pPr eaLnBrk="1" hangingPunct="1">
              <a:lnSpc>
                <a:spcPct val="90000"/>
              </a:lnSpc>
              <a:buClrTx/>
              <a:buSzTx/>
              <a:buFontTx/>
              <a:buNone/>
            </a:pPr>
            <a:endParaRPr lang="en-US" altLang="fr-FR" sz="2400" b="1">
              <a:solidFill>
                <a:srgbClr val="D60093"/>
              </a:solidFill>
            </a:endParaRPr>
          </a:p>
        </p:txBody>
      </p:sp>
      <p:sp>
        <p:nvSpPr>
          <p:cNvPr id="18437" name="AutoShape 6">
            <a:extLst>
              <a:ext uri="{FF2B5EF4-FFF2-40B4-BE49-F238E27FC236}">
                <a16:creationId xmlns:a16="http://schemas.microsoft.com/office/drawing/2014/main" id="{EF304891-57CC-B9D2-AAEE-7C87FADD0874}"/>
              </a:ext>
            </a:extLst>
          </p:cNvPr>
          <p:cNvSpPr>
            <a:spLocks noChangeArrowheads="1"/>
          </p:cNvSpPr>
          <p:nvPr/>
        </p:nvSpPr>
        <p:spPr bwMode="auto">
          <a:xfrm>
            <a:off x="330200" y="1600200"/>
            <a:ext cx="379413" cy="228600"/>
          </a:xfrm>
          <a:prstGeom prst="chevron">
            <a:avLst>
              <a:gd name="adj" fmla="val 41493"/>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18438" name="AutoShape 8">
            <a:extLst>
              <a:ext uri="{FF2B5EF4-FFF2-40B4-BE49-F238E27FC236}">
                <a16:creationId xmlns:a16="http://schemas.microsoft.com/office/drawing/2014/main" id="{4F6BF80D-A431-FA8E-C6B5-21AE04844148}"/>
              </a:ext>
            </a:extLst>
          </p:cNvPr>
          <p:cNvSpPr>
            <a:spLocks noChangeArrowheads="1"/>
          </p:cNvSpPr>
          <p:nvPr/>
        </p:nvSpPr>
        <p:spPr bwMode="auto">
          <a:xfrm>
            <a:off x="412750" y="5791200"/>
            <a:ext cx="379413" cy="228600"/>
          </a:xfrm>
          <a:prstGeom prst="chevron">
            <a:avLst>
              <a:gd name="adj" fmla="val 41493"/>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18439" name="AutoShape 9">
            <a:extLst>
              <a:ext uri="{FF2B5EF4-FFF2-40B4-BE49-F238E27FC236}">
                <a16:creationId xmlns:a16="http://schemas.microsoft.com/office/drawing/2014/main" id="{4CBA886A-C703-5C59-18EF-5F4CBC457787}"/>
              </a:ext>
            </a:extLst>
          </p:cNvPr>
          <p:cNvSpPr>
            <a:spLocks noChangeArrowheads="1"/>
          </p:cNvSpPr>
          <p:nvPr/>
        </p:nvSpPr>
        <p:spPr bwMode="auto">
          <a:xfrm>
            <a:off x="412750" y="4495800"/>
            <a:ext cx="379413" cy="228600"/>
          </a:xfrm>
          <a:prstGeom prst="chevron">
            <a:avLst>
              <a:gd name="adj" fmla="val 41493"/>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pic>
        <p:nvPicPr>
          <p:cNvPr id="18440" name="Picture 12" descr="Photo_P-LeDu_2010">
            <a:extLst>
              <a:ext uri="{FF2B5EF4-FFF2-40B4-BE49-F238E27FC236}">
                <a16:creationId xmlns:a16="http://schemas.microsoft.com/office/drawing/2014/main" id="{75FD8460-95DF-0FFC-F38C-75965F6FC5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0088" y="0"/>
            <a:ext cx="1574800"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Rectangle 13">
            <a:extLst>
              <a:ext uri="{FF2B5EF4-FFF2-40B4-BE49-F238E27FC236}">
                <a16:creationId xmlns:a16="http://schemas.microsoft.com/office/drawing/2014/main" id="{3E490CC6-7A77-B232-5A4B-8C598B78B2AA}"/>
              </a:ext>
            </a:extLst>
          </p:cNvPr>
          <p:cNvSpPr>
            <a:spLocks noGrp="1" noChangeArrowheads="1"/>
          </p:cNvSpPr>
          <p:nvPr>
            <p:ph type="body" idx="1"/>
          </p:nvPr>
        </p:nvSpPr>
        <p:spPr>
          <a:xfrm>
            <a:off x="1403350" y="1452563"/>
            <a:ext cx="8832850" cy="5105400"/>
          </a:xfrm>
        </p:spPr>
        <p:txBody>
          <a:bodyPr/>
          <a:lstStyle/>
          <a:p>
            <a:pPr>
              <a:buFont typeface="Wingdings" pitchFamily="1" charset="2"/>
              <a:buBlip>
                <a:blip r:embed="rId3"/>
              </a:buBlip>
              <a:defRPr/>
            </a:pPr>
            <a:r>
              <a:rPr lang="fr-FR" sz="1600" dirty="0">
                <a:cs typeface="ＭＳ Ｐゴシック" pitchFamily="1" charset="-128"/>
              </a:rPr>
              <a:t>NA3 @ CERN (</a:t>
            </a:r>
            <a:r>
              <a:rPr lang="fr-FR" sz="1600" dirty="0" err="1">
                <a:cs typeface="ＭＳ Ｐゴシック" pitchFamily="1" charset="-128"/>
              </a:rPr>
              <a:t>Di-Muon</a:t>
            </a:r>
            <a:r>
              <a:rPr lang="fr-FR" sz="1600" dirty="0">
                <a:cs typeface="ＭＳ Ｐゴシック" pitchFamily="1" charset="-128"/>
              </a:rPr>
              <a:t> </a:t>
            </a:r>
            <a:r>
              <a:rPr lang="fr-FR" sz="1600" dirty="0" err="1">
                <a:cs typeface="ＭＳ Ｐゴシック" pitchFamily="1" charset="-128"/>
              </a:rPr>
              <a:t>Drell</a:t>
            </a:r>
            <a:r>
              <a:rPr lang="fr-FR" sz="1600" dirty="0">
                <a:cs typeface="ＭＳ Ｐゴシック" pitchFamily="1" charset="-128"/>
              </a:rPr>
              <a:t> Yan) : 1974-1980</a:t>
            </a:r>
          </a:p>
          <a:p>
            <a:pPr lvl="1">
              <a:defRPr/>
            </a:pPr>
            <a:r>
              <a:rPr lang="fr-FR" sz="1600" dirty="0"/>
              <a:t>Large MWPC (4x4 m2)</a:t>
            </a:r>
          </a:p>
          <a:p>
            <a:pPr lvl="1">
              <a:defRPr/>
            </a:pPr>
            <a:r>
              <a:rPr lang="fr-FR" sz="1600" b="1" dirty="0">
                <a:solidFill>
                  <a:srgbClr val="FFFF00"/>
                </a:solidFill>
              </a:rPr>
              <a:t>Trigger &amp; DAQ</a:t>
            </a:r>
          </a:p>
          <a:p>
            <a:pPr>
              <a:buFont typeface="Wingdings" pitchFamily="1" charset="2"/>
              <a:buBlip>
                <a:blip r:embed="rId3"/>
              </a:buBlip>
              <a:defRPr/>
            </a:pPr>
            <a:r>
              <a:rPr lang="fr-FR" sz="1600" dirty="0">
                <a:cs typeface="ＭＳ Ｐゴシック" pitchFamily="1" charset="-128"/>
              </a:rPr>
              <a:t>LEP - OPAL @ CERN (1980-1990)</a:t>
            </a:r>
          </a:p>
          <a:p>
            <a:pPr lvl="1">
              <a:defRPr/>
            </a:pPr>
            <a:r>
              <a:rPr lang="fr-FR" sz="1600" dirty="0"/>
              <a:t>TOF system</a:t>
            </a:r>
          </a:p>
          <a:p>
            <a:pPr lvl="1">
              <a:defRPr/>
            </a:pPr>
            <a:r>
              <a:rPr lang="fr-FR" sz="1600" b="1" dirty="0">
                <a:solidFill>
                  <a:srgbClr val="FAFF6D"/>
                </a:solidFill>
              </a:rPr>
              <a:t>Trigger &amp; DAQ </a:t>
            </a:r>
            <a:r>
              <a:rPr lang="fr-FR" sz="1600" b="1" dirty="0" err="1">
                <a:solidFill>
                  <a:srgbClr val="FAFF6D"/>
                </a:solidFill>
                <a:sym typeface="Wingdings" pitchFamily="1" charset="2"/>
              </a:rPr>
              <a:t></a:t>
            </a:r>
            <a:r>
              <a:rPr lang="fr-FR" sz="1600" b="1" dirty="0">
                <a:solidFill>
                  <a:srgbClr val="FAFF6D"/>
                </a:solidFill>
                <a:sym typeface="Wingdings" pitchFamily="1" charset="2"/>
              </a:rPr>
              <a:t> First Z</a:t>
            </a:r>
            <a:r>
              <a:rPr lang="fr-FR" sz="1600" b="1" baseline="30000" dirty="0">
                <a:solidFill>
                  <a:srgbClr val="FAFF6D"/>
                </a:solidFill>
                <a:sym typeface="Wingdings" pitchFamily="1" charset="2"/>
              </a:rPr>
              <a:t>0</a:t>
            </a:r>
            <a:endParaRPr lang="fr-FR" sz="1600" b="1" baseline="30000" dirty="0">
              <a:solidFill>
                <a:srgbClr val="FAFF6D"/>
              </a:solidFill>
            </a:endParaRPr>
          </a:p>
          <a:p>
            <a:pPr>
              <a:buFont typeface="Wingdings" pitchFamily="1" charset="2"/>
              <a:buBlip>
                <a:blip r:embed="rId3"/>
              </a:buBlip>
              <a:defRPr/>
            </a:pPr>
            <a:r>
              <a:rPr lang="fr-FR" sz="1600" dirty="0">
                <a:cs typeface="ＭＳ Ｐゴシック" pitchFamily="1" charset="-128"/>
              </a:rPr>
              <a:t>SSC- SDC @ Dallas/LBL Berkeley (1990-1994)</a:t>
            </a:r>
          </a:p>
          <a:p>
            <a:pPr lvl="1">
              <a:defRPr/>
            </a:pPr>
            <a:r>
              <a:rPr lang="fr-FR" sz="1600" b="1" dirty="0">
                <a:solidFill>
                  <a:srgbClr val="FFFF00"/>
                </a:solidFill>
              </a:rPr>
              <a:t>Trigger L2</a:t>
            </a:r>
          </a:p>
          <a:p>
            <a:pPr lvl="1">
              <a:defRPr/>
            </a:pPr>
            <a:r>
              <a:rPr lang="fr-FR" sz="1600" dirty="0" err="1"/>
              <a:t>Shower</a:t>
            </a:r>
            <a:r>
              <a:rPr lang="fr-FR" sz="1600" dirty="0"/>
              <a:t> Max Detector </a:t>
            </a:r>
            <a:r>
              <a:rPr lang="fr-FR" sz="1600" dirty="0" err="1"/>
              <a:t>electronics</a:t>
            </a:r>
            <a:r>
              <a:rPr lang="fr-FR" sz="1600" dirty="0"/>
              <a:t> </a:t>
            </a:r>
            <a:r>
              <a:rPr lang="fr-FR" sz="1600" dirty="0">
                <a:solidFill>
                  <a:srgbClr val="CCFFCC"/>
                </a:solidFill>
              </a:rPr>
              <a:t>(APD &amp; SCA)</a:t>
            </a:r>
          </a:p>
          <a:p>
            <a:pPr>
              <a:buFont typeface="Wingdings" pitchFamily="1" charset="2"/>
              <a:buBlip>
                <a:blip r:embed="rId3"/>
              </a:buBlip>
              <a:defRPr/>
            </a:pPr>
            <a:r>
              <a:rPr lang="fr-FR" sz="1600" dirty="0">
                <a:cs typeface="ＭＳ Ｐゴシック" pitchFamily="1" charset="-128"/>
              </a:rPr>
              <a:t>LHC- ATLAS @ CERN (1994-2000)</a:t>
            </a:r>
          </a:p>
          <a:p>
            <a:pPr lvl="1">
              <a:defRPr/>
            </a:pPr>
            <a:r>
              <a:rPr lang="fr-FR" sz="1600" b="1" dirty="0">
                <a:solidFill>
                  <a:srgbClr val="FFFF00"/>
                </a:solidFill>
              </a:rPr>
              <a:t>L2 trigger </a:t>
            </a:r>
            <a:r>
              <a:rPr lang="fr-FR" sz="1600" dirty="0"/>
              <a:t>&amp; LARG </a:t>
            </a:r>
            <a:r>
              <a:rPr lang="fr-FR" sz="1600" dirty="0" err="1"/>
              <a:t>calorimeter</a:t>
            </a:r>
            <a:r>
              <a:rPr lang="fr-FR" sz="1600" dirty="0"/>
              <a:t> Read Out </a:t>
            </a:r>
            <a:r>
              <a:rPr lang="fr-FR" sz="1600" dirty="0" err="1"/>
              <a:t>electronics</a:t>
            </a:r>
            <a:r>
              <a:rPr lang="fr-FR" sz="1600" dirty="0"/>
              <a:t> (SCA)</a:t>
            </a:r>
          </a:p>
          <a:p>
            <a:pPr>
              <a:buFont typeface="Wingdings" pitchFamily="1" charset="2"/>
              <a:buBlip>
                <a:blip r:embed="rId3"/>
              </a:buBlip>
              <a:defRPr/>
            </a:pPr>
            <a:r>
              <a:rPr lang="fr-FR" sz="1600" dirty="0">
                <a:cs typeface="ＭＳ Ｐゴシック" pitchFamily="1" charset="-128"/>
              </a:rPr>
              <a:t>D0 @ FNAL (1996-2005)</a:t>
            </a:r>
          </a:p>
          <a:p>
            <a:pPr lvl="1">
              <a:defRPr/>
            </a:pPr>
            <a:r>
              <a:rPr lang="fr-FR" sz="1600" b="1" dirty="0">
                <a:solidFill>
                  <a:srgbClr val="FFFF00"/>
                </a:solidFill>
              </a:rPr>
              <a:t>L1 </a:t>
            </a:r>
            <a:r>
              <a:rPr lang="fr-FR" sz="1600" b="1" dirty="0" err="1">
                <a:solidFill>
                  <a:srgbClr val="FFFF00"/>
                </a:solidFill>
              </a:rPr>
              <a:t>Calormeter</a:t>
            </a:r>
            <a:r>
              <a:rPr lang="fr-FR" sz="1600" b="1" dirty="0">
                <a:solidFill>
                  <a:srgbClr val="FFFF00"/>
                </a:solidFill>
              </a:rPr>
              <a:t> trigger and L2 trigger</a:t>
            </a:r>
            <a:r>
              <a:rPr lang="fr-FR" sz="1600" dirty="0"/>
              <a:t>.</a:t>
            </a:r>
          </a:p>
          <a:p>
            <a:pPr>
              <a:buFont typeface="Wingdings" pitchFamily="1" charset="2"/>
              <a:buBlip>
                <a:blip r:embed="rId3"/>
              </a:buBlip>
              <a:defRPr/>
            </a:pPr>
            <a:r>
              <a:rPr lang="fr-FR" sz="1600" dirty="0">
                <a:cs typeface="ＭＳ Ｐゴシック" pitchFamily="1" charset="-128"/>
              </a:rPr>
              <a:t>ILC </a:t>
            </a:r>
            <a:r>
              <a:rPr lang="fr-FR" sz="1600" dirty="0" err="1">
                <a:cs typeface="ＭＳ Ｐゴシック" pitchFamily="1" charset="-128"/>
              </a:rPr>
              <a:t>study</a:t>
            </a:r>
            <a:r>
              <a:rPr lang="fr-FR" sz="1600" dirty="0">
                <a:cs typeface="ＭＳ Ｐゴシック" pitchFamily="1" charset="-128"/>
              </a:rPr>
              <a:t> group (1996-2008)</a:t>
            </a:r>
          </a:p>
          <a:p>
            <a:pPr lvl="1">
              <a:defRPr/>
            </a:pPr>
            <a:r>
              <a:rPr lang="fr-FR" sz="1600" b="1" dirty="0">
                <a:solidFill>
                  <a:srgbClr val="FFFF00"/>
                </a:solidFill>
              </a:rPr>
              <a:t>Trigger &amp; DAQ </a:t>
            </a:r>
            <a:r>
              <a:rPr lang="fr-FR" sz="1600" b="1" dirty="0" err="1">
                <a:solidFill>
                  <a:srgbClr val="FFFF00"/>
                </a:solidFill>
              </a:rPr>
              <a:t>convener</a:t>
            </a:r>
            <a:r>
              <a:rPr lang="fr-FR" sz="1600" b="1" dirty="0">
                <a:solidFill>
                  <a:srgbClr val="FFFF00"/>
                </a:solidFill>
              </a:rPr>
              <a:t> </a:t>
            </a:r>
            <a:r>
              <a:rPr lang="fr-FR" sz="1600" b="1" dirty="0" err="1">
                <a:solidFill>
                  <a:srgbClr val="FFFF00"/>
                </a:solidFill>
                <a:sym typeface="Wingdings" pitchFamily="1" charset="2"/>
              </a:rPr>
              <a:t></a:t>
            </a:r>
            <a:r>
              <a:rPr lang="fr-FR" sz="1600" b="1" dirty="0">
                <a:solidFill>
                  <a:srgbClr val="FFFF00"/>
                </a:solidFill>
                <a:sym typeface="Wingdings" pitchFamily="1" charset="2"/>
              </a:rPr>
              <a:t> Software </a:t>
            </a:r>
            <a:r>
              <a:rPr lang="fr-FR" sz="1600" b="1" dirty="0" err="1">
                <a:solidFill>
                  <a:srgbClr val="FFFF00"/>
                </a:solidFill>
                <a:sym typeface="Wingdings" pitchFamily="1" charset="2"/>
              </a:rPr>
              <a:t>triigeer</a:t>
            </a:r>
            <a:endParaRPr lang="fr-FR" sz="1600" b="1" dirty="0">
              <a:solidFill>
                <a:srgbClr val="FFFF00"/>
              </a:solidFill>
            </a:endParaRPr>
          </a:p>
          <a:p>
            <a:pPr>
              <a:buFont typeface="Wingdings" pitchFamily="1" charset="2"/>
              <a:buBlip>
                <a:blip r:embed="rId3"/>
              </a:buBlip>
              <a:defRPr/>
            </a:pPr>
            <a:r>
              <a:rPr lang="fr-FR" sz="1600" b="1" dirty="0">
                <a:solidFill>
                  <a:srgbClr val="66FFFF"/>
                </a:solidFill>
                <a:cs typeface="ＭＳ Ｐゴシック" pitchFamily="1" charset="-128"/>
              </a:rPr>
              <a:t>2000</a:t>
            </a:r>
            <a:r>
              <a:rPr lang="fr-FR" sz="1600" b="1" dirty="0">
                <a:solidFill>
                  <a:srgbClr val="66FFFF"/>
                </a:solidFill>
                <a:cs typeface="ＭＳ Ｐゴシック" pitchFamily="1" charset="-128"/>
                <a:sym typeface="Wingdings" pitchFamily="1" charset="2"/>
              </a:rPr>
              <a:t></a:t>
            </a:r>
            <a:r>
              <a:rPr lang="fr-FR" sz="1600" b="1" dirty="0">
                <a:solidFill>
                  <a:srgbClr val="66FFFF"/>
                </a:solidFill>
                <a:cs typeface="ＭＳ Ｐゴシック" pitchFamily="1" charset="-128"/>
              </a:rPr>
              <a:t>Technology </a:t>
            </a:r>
            <a:r>
              <a:rPr lang="fr-FR" sz="1600" b="1" dirty="0" err="1">
                <a:solidFill>
                  <a:srgbClr val="66FFFF"/>
                </a:solidFill>
                <a:cs typeface="ＭＳ Ｐゴシック" pitchFamily="1" charset="-128"/>
              </a:rPr>
              <a:t>transfer</a:t>
            </a:r>
            <a:r>
              <a:rPr lang="fr-FR" sz="1600" b="1" dirty="0">
                <a:solidFill>
                  <a:srgbClr val="66FFFF"/>
                </a:solidFill>
                <a:cs typeface="ＭＳ Ｐゴシック" pitchFamily="1" charset="-128"/>
              </a:rPr>
              <a:t> </a:t>
            </a:r>
            <a:r>
              <a:rPr lang="fr-FR" sz="1600" b="1" dirty="0" err="1">
                <a:solidFill>
                  <a:srgbClr val="66FFFF"/>
                </a:solidFill>
                <a:cs typeface="ＭＳ Ｐゴシック" pitchFamily="1" charset="-128"/>
              </a:rPr>
              <a:t>advisor</a:t>
            </a:r>
            <a:r>
              <a:rPr lang="fr-FR" sz="1600" b="1" dirty="0">
                <a:solidFill>
                  <a:srgbClr val="66FFFF"/>
                </a:solidFill>
                <a:cs typeface="ＭＳ Ｐゴシック" pitchFamily="1" charset="-128"/>
              </a:rPr>
              <a:t> for </a:t>
            </a:r>
            <a:r>
              <a:rPr lang="fr-FR" sz="1600" b="1" dirty="0" err="1">
                <a:solidFill>
                  <a:srgbClr val="66FFFF"/>
                </a:solidFill>
                <a:cs typeface="ＭＳ Ｐゴシック" pitchFamily="1" charset="-128"/>
              </a:rPr>
              <a:t>medical</a:t>
            </a:r>
            <a:r>
              <a:rPr lang="fr-FR" sz="1600" b="1" dirty="0">
                <a:solidFill>
                  <a:srgbClr val="66FFFF"/>
                </a:solidFill>
                <a:cs typeface="ＭＳ Ｐゴシック" pitchFamily="1" charset="-128"/>
              </a:rPr>
              <a:t> application (PET &amp; </a:t>
            </a:r>
            <a:r>
              <a:rPr lang="fr-FR" sz="1600" b="1" dirty="0" err="1">
                <a:solidFill>
                  <a:srgbClr val="66FFFF"/>
                </a:solidFill>
                <a:cs typeface="ＭＳ Ｐゴシック" pitchFamily="1" charset="-128"/>
              </a:rPr>
              <a:t>Particle</a:t>
            </a:r>
            <a:r>
              <a:rPr lang="fr-FR" sz="1600" b="1" dirty="0">
                <a:solidFill>
                  <a:srgbClr val="66FFFF"/>
                </a:solidFill>
                <a:cs typeface="ＭＳ Ｐゴシック" pitchFamily="1" charset="-128"/>
              </a:rPr>
              <a:t> </a:t>
            </a:r>
            <a:r>
              <a:rPr lang="fr-FR" sz="1600" b="1" dirty="0" err="1">
                <a:solidFill>
                  <a:srgbClr val="66FFFF"/>
                </a:solidFill>
                <a:cs typeface="ＭＳ Ｐゴシック" pitchFamily="1" charset="-128"/>
              </a:rPr>
              <a:t>therapy</a:t>
            </a:r>
            <a:r>
              <a:rPr lang="fr-FR" sz="1600" b="1" dirty="0">
                <a:solidFill>
                  <a:srgbClr val="66FFFF"/>
                </a:solidFill>
                <a:cs typeface="ＭＳ Ｐゴシック" pitchFamily="1" charset="-128"/>
              </a:rPr>
              <a:t>)</a:t>
            </a:r>
          </a:p>
          <a:p>
            <a:pPr>
              <a:buFont typeface="Wingdings" pitchFamily="1" charset="2"/>
              <a:buBlip>
                <a:blip r:embed="rId3"/>
              </a:buBlip>
              <a:defRPr/>
            </a:pPr>
            <a:r>
              <a:rPr lang="fr-FR" sz="1600" b="1" dirty="0">
                <a:solidFill>
                  <a:srgbClr val="66FFFF"/>
                </a:solidFill>
                <a:cs typeface="ＭＳ Ｐゴシック" pitchFamily="1" charset="-128"/>
              </a:rPr>
              <a:t>Ultra fast (</a:t>
            </a:r>
            <a:r>
              <a:rPr lang="fr-FR" sz="1600" b="1" dirty="0" err="1">
                <a:solidFill>
                  <a:srgbClr val="66FFFF"/>
                </a:solidFill>
                <a:cs typeface="ＭＳ Ｐゴシック" pitchFamily="1" charset="-128"/>
              </a:rPr>
              <a:t>picosecond</a:t>
            </a:r>
            <a:r>
              <a:rPr lang="fr-FR" sz="1600" b="1" dirty="0">
                <a:solidFill>
                  <a:srgbClr val="66FFFF"/>
                </a:solidFill>
                <a:cs typeface="ＭＳ Ｐゴシック" pitchFamily="1" charset="-128"/>
              </a:rPr>
              <a:t>) timing  and TOF </a:t>
            </a:r>
          </a:p>
        </p:txBody>
      </p:sp>
      <p:sp>
        <p:nvSpPr>
          <p:cNvPr id="1038" name="Text Box 14">
            <a:extLst>
              <a:ext uri="{FF2B5EF4-FFF2-40B4-BE49-F238E27FC236}">
                <a16:creationId xmlns:a16="http://schemas.microsoft.com/office/drawing/2014/main" id="{00B05AFE-8EBB-281B-2878-D12F5BD9F0E9}"/>
              </a:ext>
            </a:extLst>
          </p:cNvPr>
          <p:cNvSpPr txBox="1">
            <a:spLocks noChangeArrowheads="1"/>
          </p:cNvSpPr>
          <p:nvPr/>
        </p:nvSpPr>
        <p:spPr bwMode="auto">
          <a:xfrm>
            <a:off x="6863666" y="1966973"/>
            <a:ext cx="3211135" cy="911019"/>
          </a:xfrm>
          <a:prstGeom prst="rect">
            <a:avLst/>
          </a:prstGeom>
          <a:noFill/>
          <a:ln>
            <a:noFill/>
          </a:ln>
        </p:spPr>
        <p:txBody>
          <a:bodyPr wrap="none">
            <a:spAutoFit/>
          </a:bodyP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eaLnBrk="0" hangingPunct="0">
              <a:defRPr sz="2400" i="1" u="sng">
                <a:solidFill>
                  <a:schemeClr val="tx1"/>
                </a:solidFill>
                <a:latin typeface="Comic Sans MS" panose="030F0902030302020204" pitchFamily="66" charset="0"/>
                <a:ea typeface="ＭＳ Ｐゴシック" panose="020B0600070205080204" pitchFamily="34" charset="-128"/>
              </a:defRPr>
            </a:lvl2pPr>
            <a:lvl3pPr eaLnBrk="0" hangingPunct="0">
              <a:defRPr sz="2400" i="1" u="sng">
                <a:solidFill>
                  <a:schemeClr val="tx1"/>
                </a:solidFill>
                <a:latin typeface="Comic Sans MS" panose="030F0902030302020204" pitchFamily="66" charset="0"/>
                <a:ea typeface="ＭＳ Ｐゴシック" panose="020B0600070205080204" pitchFamily="34" charset="-128"/>
              </a:defRPr>
            </a:lvl3pPr>
            <a:lvl4pPr eaLnBrk="0" hangingPunct="0">
              <a:defRPr sz="2400" i="1" u="sng">
                <a:solidFill>
                  <a:schemeClr val="tx1"/>
                </a:solidFill>
                <a:latin typeface="Comic Sans MS" panose="030F0902030302020204" pitchFamily="66" charset="0"/>
                <a:ea typeface="ＭＳ Ｐゴシック" panose="020B0600070205080204" pitchFamily="34" charset="-128"/>
              </a:defRPr>
            </a:lvl4pPr>
            <a:lvl5pPr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4572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9144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1371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18288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algn="ctr" eaLnBrk="1" hangingPunct="1">
              <a:defRPr/>
            </a:pPr>
            <a:r>
              <a:rPr lang="fr-FR" altLang="fr-FR" sz="1800" i="0" u="none" dirty="0">
                <a:effectLst>
                  <a:outerShdw blurRad="38100" dist="38100" dir="2700000" algn="tl">
                    <a:srgbClr val="000000"/>
                  </a:outerShdw>
                </a:effectLst>
              </a:rPr>
              <a:t> </a:t>
            </a:r>
            <a:r>
              <a:rPr lang="fr-FR" altLang="fr-FR" sz="1800" i="0" u="none" dirty="0" err="1">
                <a:solidFill>
                  <a:srgbClr val="F7F737"/>
                </a:solidFill>
                <a:effectLst>
                  <a:outerShdw blurRad="38100" dist="38100" dir="2700000" algn="tl">
                    <a:srgbClr val="000000"/>
                  </a:outerShdw>
                </a:effectLst>
              </a:rPr>
              <a:t>Experimental</a:t>
            </a:r>
            <a:r>
              <a:rPr lang="fr-FR" altLang="fr-FR" sz="1800" i="0" u="none" dirty="0">
                <a:solidFill>
                  <a:srgbClr val="F7F737"/>
                </a:solidFill>
                <a:effectLst>
                  <a:outerShdw blurRad="38100" dist="38100" dir="2700000" algn="tl">
                    <a:srgbClr val="000000"/>
                  </a:outerShdw>
                </a:effectLst>
              </a:rPr>
              <a:t> </a:t>
            </a:r>
            <a:r>
              <a:rPr lang="fr-FR" altLang="fr-FR" sz="1800" i="0" u="none" dirty="0" err="1">
                <a:solidFill>
                  <a:srgbClr val="F7F737"/>
                </a:solidFill>
                <a:effectLst>
                  <a:outerShdw blurRad="38100" dist="38100" dir="2700000" algn="tl">
                    <a:srgbClr val="000000"/>
                  </a:outerShdw>
                </a:effectLst>
              </a:rPr>
              <a:t>Physicist</a:t>
            </a:r>
            <a:endParaRPr lang="fr-FR" altLang="fr-FR" sz="1800" i="0" u="none" dirty="0">
              <a:solidFill>
                <a:srgbClr val="F7F737"/>
              </a:solidFill>
              <a:effectLst>
                <a:outerShdw blurRad="38100" dist="38100" dir="2700000" algn="tl">
                  <a:srgbClr val="000000"/>
                </a:outerShdw>
              </a:effectLst>
            </a:endParaRPr>
          </a:p>
          <a:p>
            <a:pPr lvl="1" algn="ctr" eaLnBrk="1" hangingPunct="1">
              <a:lnSpc>
                <a:spcPct val="90000"/>
              </a:lnSpc>
              <a:spcBef>
                <a:spcPct val="20000"/>
              </a:spcBef>
              <a:buFontTx/>
              <a:buChar char="–"/>
              <a:defRPr/>
            </a:pPr>
            <a:r>
              <a:rPr lang="fr-FR" altLang="fr-FR" sz="1600" i="0" u="none" dirty="0">
                <a:solidFill>
                  <a:srgbClr val="F7F737"/>
                </a:solidFill>
                <a:effectLst>
                  <a:outerShdw blurRad="38100" dist="38100" dir="2700000" algn="tl">
                    <a:srgbClr val="000000"/>
                  </a:outerShdw>
                </a:effectLst>
              </a:rPr>
              <a:t>CEA Saclay (1969-2008)</a:t>
            </a:r>
          </a:p>
          <a:p>
            <a:pPr lvl="1" algn="ctr" eaLnBrk="1" hangingPunct="1">
              <a:lnSpc>
                <a:spcPct val="90000"/>
              </a:lnSpc>
              <a:spcBef>
                <a:spcPct val="20000"/>
              </a:spcBef>
              <a:buFontTx/>
              <a:buChar char="–"/>
              <a:defRPr/>
            </a:pPr>
            <a:r>
              <a:rPr lang="fr-FR" altLang="fr-FR" sz="1600" i="0" u="none" dirty="0">
                <a:solidFill>
                  <a:srgbClr val="F7F737"/>
                </a:solidFill>
                <a:effectLst>
                  <a:outerShdw blurRad="38100" dist="38100" dir="2700000" algn="tl">
                    <a:srgbClr val="000000"/>
                  </a:outerShdw>
                </a:effectLst>
              </a:rPr>
              <a:t>IN2P3-IPN Lyon (2009 ..)</a:t>
            </a:r>
            <a:endParaRPr lang="fr-FR" altLang="fr-FR" sz="1600" i="0" u="none" dirty="0">
              <a:effectLst>
                <a:outerShdw blurRad="38100" dist="38100" dir="2700000" algn="tl">
                  <a:srgbClr val="000000"/>
                </a:outerShdw>
              </a:effectLst>
            </a:endParaRPr>
          </a:p>
        </p:txBody>
      </p:sp>
      <p:sp>
        <p:nvSpPr>
          <p:cNvPr id="2" name="Espace réservé de la date 1">
            <a:extLst>
              <a:ext uri="{FF2B5EF4-FFF2-40B4-BE49-F238E27FC236}">
                <a16:creationId xmlns:a16="http://schemas.microsoft.com/office/drawing/2014/main" id="{F9EAE595-348D-6857-4EA7-1A8CEB5C34AB}"/>
              </a:ext>
            </a:extLst>
          </p:cNvPr>
          <p:cNvSpPr>
            <a:spLocks noGrp="1"/>
          </p:cNvSpPr>
          <p:nvPr>
            <p:ph type="dt" sz="quarter" idx="10"/>
          </p:nvPr>
        </p:nvSpPr>
        <p:spPr/>
        <p:txBody>
          <a:bodyPr/>
          <a:lstStyle/>
          <a:p>
            <a:pPr>
              <a:defRPr/>
            </a:pPr>
            <a:r>
              <a:rPr lang="fr-FR"/>
              <a:t>August 2023</a:t>
            </a:r>
          </a:p>
        </p:txBody>
      </p:sp>
      <p:sp>
        <p:nvSpPr>
          <p:cNvPr id="3" name="Espace réservé du pied de page 2">
            <a:extLst>
              <a:ext uri="{FF2B5EF4-FFF2-40B4-BE49-F238E27FC236}">
                <a16:creationId xmlns:a16="http://schemas.microsoft.com/office/drawing/2014/main" id="{BAB9E66B-FF58-5BFB-46DE-60AD3B65DB11}"/>
              </a:ext>
            </a:extLst>
          </p:cNvPr>
          <p:cNvSpPr>
            <a:spLocks noGrp="1"/>
          </p:cNvSpPr>
          <p:nvPr>
            <p:ph type="ftr" sz="quarter" idx="11"/>
          </p:nvPr>
        </p:nvSpPr>
        <p:spPr/>
        <p:txBody>
          <a:bodyPr/>
          <a:lstStyle/>
          <a:p>
            <a:pPr>
              <a:defRPr/>
            </a:pPr>
            <a:r>
              <a:rPr lang="fr-FR"/>
              <a:t>TIPP School </a:t>
            </a:r>
          </a:p>
        </p:txBody>
      </p:sp>
      <p:pic>
        <p:nvPicPr>
          <p:cNvPr id="18447" name="Espace réservé du contenu 5" descr="Capture d’écran 2013-11-17 à 11.52.10.png">
            <a:extLst>
              <a:ext uri="{FF2B5EF4-FFF2-40B4-BE49-F238E27FC236}">
                <a16:creationId xmlns:a16="http://schemas.microsoft.com/office/drawing/2014/main" id="{E65C3B55-11DD-5F94-ACEA-D04E905E1165}"/>
              </a:ext>
            </a:extLst>
          </p:cNvPr>
          <p:cNvPicPr>
            <a:picLocks noChangeAspect="1"/>
          </p:cNvPicPr>
          <p:nvPr/>
        </p:nvPicPr>
        <p:blipFill>
          <a:blip r:embed="rId8">
            <a:extLst>
              <a:ext uri="{28A0092B-C50C-407E-A947-70E740481C1C}">
                <a14:useLocalDpi xmlns:a14="http://schemas.microsoft.com/office/drawing/2010/main" val="0"/>
              </a:ext>
            </a:extLst>
          </a:blip>
          <a:srcRect t="5682" b="5682"/>
          <a:stretch>
            <a:fillRect/>
          </a:stretch>
        </p:blipFill>
        <p:spPr bwMode="auto">
          <a:xfrm>
            <a:off x="5304027" y="1904732"/>
            <a:ext cx="1808163"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Image 16" descr="CEA_logotype2012.png">
            <a:extLst>
              <a:ext uri="{FF2B5EF4-FFF2-40B4-BE49-F238E27FC236}">
                <a16:creationId xmlns:a16="http://schemas.microsoft.com/office/drawing/2014/main" id="{33D3DAEF-1888-D244-7206-4B324EA9D8D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871618" y="3057257"/>
            <a:ext cx="141128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pied de page 4">
            <a:extLst>
              <a:ext uri="{FF2B5EF4-FFF2-40B4-BE49-F238E27FC236}">
                <a16:creationId xmlns:a16="http://schemas.microsoft.com/office/drawing/2014/main" id="{616B5740-60EA-1C09-5D29-B5A5130A384F}"/>
              </a:ext>
            </a:extLst>
          </p:cNvPr>
          <p:cNvSpPr>
            <a:spLocks noGrp="1"/>
          </p:cNvSpPr>
          <p:nvPr>
            <p:ph type="ftr" sz="quarter" idx="11"/>
          </p:nvPr>
        </p:nvSpPr>
        <p:spPr/>
        <p:txBody>
          <a:bodyPr/>
          <a:lstStyle/>
          <a:p>
            <a:pPr>
              <a:defRPr/>
            </a:pPr>
            <a:r>
              <a:rPr lang="fr-FR"/>
              <a:t>TIPP School </a:t>
            </a:r>
          </a:p>
        </p:txBody>
      </p:sp>
      <p:sp>
        <p:nvSpPr>
          <p:cNvPr id="10" name="Espace réservé du numéro de diapositive 5">
            <a:extLst>
              <a:ext uri="{FF2B5EF4-FFF2-40B4-BE49-F238E27FC236}">
                <a16:creationId xmlns:a16="http://schemas.microsoft.com/office/drawing/2014/main" id="{0D5229DF-08AB-22A1-B28F-D10DB8C9D8EF}"/>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7DDAF6C4-0476-6D44-BCC6-D0D048E345A9}" type="slidenum">
              <a:rPr lang="fr-FR" altLang="fr-FR" sz="1200" smtClean="0">
                <a:latin typeface="Arial" panose="020B0604020202020204" pitchFamily="34" charset="0"/>
              </a:rPr>
              <a:pPr>
                <a:spcBef>
                  <a:spcPct val="0"/>
                </a:spcBef>
                <a:buClrTx/>
                <a:buSzTx/>
                <a:buFontTx/>
                <a:buNone/>
                <a:defRPr/>
              </a:pPr>
              <a:t>20</a:t>
            </a:fld>
            <a:endParaRPr lang="fr-FR" altLang="fr-FR" sz="1200">
              <a:latin typeface="Arial" panose="020B0604020202020204" pitchFamily="34" charset="0"/>
            </a:endParaRPr>
          </a:p>
        </p:txBody>
      </p:sp>
      <p:pic>
        <p:nvPicPr>
          <p:cNvPr id="48131" name="Picture 4">
            <a:extLst>
              <a:ext uri="{FF2B5EF4-FFF2-40B4-BE49-F238E27FC236}">
                <a16:creationId xmlns:a16="http://schemas.microsoft.com/office/drawing/2014/main" id="{EEEB47E6-B437-0B9C-7048-13034C6C0C52}"/>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7536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7938" name="Rectangle 2">
            <a:extLst>
              <a:ext uri="{FF2B5EF4-FFF2-40B4-BE49-F238E27FC236}">
                <a16:creationId xmlns:a16="http://schemas.microsoft.com/office/drawing/2014/main" id="{85F4F3A6-AB8F-E868-A039-FF533FC7F205}"/>
              </a:ext>
            </a:extLst>
          </p:cNvPr>
          <p:cNvSpPr>
            <a:spLocks noGrp="1" noChangeArrowheads="1"/>
          </p:cNvSpPr>
          <p:nvPr>
            <p:ph type="title"/>
          </p:nvPr>
        </p:nvSpPr>
        <p:spPr>
          <a:xfrm>
            <a:off x="960438" y="152400"/>
            <a:ext cx="5592762" cy="685800"/>
          </a:xfrm>
        </p:spPr>
        <p:txBody>
          <a:bodyPr/>
          <a:lstStyle/>
          <a:p>
            <a:pPr eaLnBrk="1" hangingPunct="1">
              <a:defRPr/>
            </a:pPr>
            <a:r>
              <a:rPr lang="fr-FR">
                <a:cs typeface="ＭＳ Ｐゴシック" pitchFamily="1" charset="-128"/>
              </a:rPr>
              <a:t>Radiology principle</a:t>
            </a:r>
          </a:p>
        </p:txBody>
      </p:sp>
      <p:sp>
        <p:nvSpPr>
          <p:cNvPr id="807939" name="Rectangle 3">
            <a:extLst>
              <a:ext uri="{FF2B5EF4-FFF2-40B4-BE49-F238E27FC236}">
                <a16:creationId xmlns:a16="http://schemas.microsoft.com/office/drawing/2014/main" id="{8647B3C0-F233-DAFE-9DBB-5A9BF09EC498}"/>
              </a:ext>
            </a:extLst>
          </p:cNvPr>
          <p:cNvSpPr>
            <a:spLocks noGrp="1" noChangeArrowheads="1"/>
          </p:cNvSpPr>
          <p:nvPr>
            <p:ph type="body" idx="1"/>
          </p:nvPr>
        </p:nvSpPr>
        <p:spPr>
          <a:xfrm>
            <a:off x="1143000" y="1981200"/>
            <a:ext cx="4953000" cy="1447800"/>
          </a:xfrm>
        </p:spPr>
        <p:txBody>
          <a:bodyPr/>
          <a:lstStyle/>
          <a:p>
            <a:pPr eaLnBrk="1" hangingPunct="1">
              <a:lnSpc>
                <a:spcPct val="90000"/>
              </a:lnSpc>
              <a:buFont typeface="Wingdings" pitchFamily="1" charset="2"/>
              <a:buBlip>
                <a:blip r:embed="rId2"/>
              </a:buBlip>
              <a:defRPr/>
            </a:pPr>
            <a:r>
              <a:rPr lang="fr-FR" sz="2800">
                <a:cs typeface="ＭＳ Ｐゴシック" pitchFamily="1" charset="-128"/>
              </a:rPr>
              <a:t>The most common exam</a:t>
            </a:r>
          </a:p>
          <a:p>
            <a:pPr eaLnBrk="1" hangingPunct="1">
              <a:lnSpc>
                <a:spcPct val="90000"/>
              </a:lnSpc>
              <a:buFont typeface="Wingdings" pitchFamily="1" charset="2"/>
              <a:buBlip>
                <a:blip r:embed="rId2"/>
              </a:buBlip>
              <a:defRPr/>
            </a:pPr>
            <a:r>
              <a:rPr lang="fr-FR" sz="2800">
                <a:cs typeface="ＭＳ Ｐゴシック" pitchFamily="1" charset="-128"/>
              </a:rPr>
              <a:t>Transmission of X rays through tissue</a:t>
            </a:r>
          </a:p>
        </p:txBody>
      </p:sp>
      <p:pic>
        <p:nvPicPr>
          <p:cNvPr id="48134" name="Picture 6">
            <a:extLst>
              <a:ext uri="{FF2B5EF4-FFF2-40B4-BE49-F238E27FC236}">
                <a16:creationId xmlns:a16="http://schemas.microsoft.com/office/drawing/2014/main" id="{96C83425-9A63-94C3-4B02-AD17E335FD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3733800"/>
            <a:ext cx="27178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7">
            <a:extLst>
              <a:ext uri="{FF2B5EF4-FFF2-40B4-BE49-F238E27FC236}">
                <a16:creationId xmlns:a16="http://schemas.microsoft.com/office/drawing/2014/main" id="{8724AED7-E24E-D4C1-0FEA-B4B67B5179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5257800"/>
            <a:ext cx="2070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9">
            <a:extLst>
              <a:ext uri="{FF2B5EF4-FFF2-40B4-BE49-F238E27FC236}">
                <a16:creationId xmlns:a16="http://schemas.microsoft.com/office/drawing/2014/main" id="{17C00873-5690-283C-EEEA-213DBC7729E5}"/>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10400" y="914400"/>
            <a:ext cx="2717800" cy="53276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8137" name="Picture 10">
            <a:extLst>
              <a:ext uri="{FF2B5EF4-FFF2-40B4-BE49-F238E27FC236}">
                <a16:creationId xmlns:a16="http://schemas.microsoft.com/office/drawing/2014/main" id="{9DF8DF94-6081-D6AD-811A-0D6CDA5D8B68}"/>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9800" y="2209800"/>
            <a:ext cx="1019175" cy="29051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Espace réservé de la date 1">
            <a:extLst>
              <a:ext uri="{FF2B5EF4-FFF2-40B4-BE49-F238E27FC236}">
                <a16:creationId xmlns:a16="http://schemas.microsoft.com/office/drawing/2014/main" id="{59651650-1C36-414F-1A08-E477FC2500A7}"/>
              </a:ext>
            </a:extLst>
          </p:cNvPr>
          <p:cNvSpPr>
            <a:spLocks noGrp="1"/>
          </p:cNvSpPr>
          <p:nvPr>
            <p:ph type="dt" sz="quarter" idx="10"/>
          </p:nvPr>
        </p:nvSpPr>
        <p:spPr/>
        <p:txBody>
          <a:bodyPr/>
          <a:lstStyle/>
          <a:p>
            <a:pPr>
              <a:defRPr/>
            </a:pPr>
            <a:r>
              <a:rPr lang="fr-FR"/>
              <a:t>August 2023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pied de page 4">
            <a:extLst>
              <a:ext uri="{FF2B5EF4-FFF2-40B4-BE49-F238E27FC236}">
                <a16:creationId xmlns:a16="http://schemas.microsoft.com/office/drawing/2014/main" id="{1666F1FF-A6E4-B9EE-0832-B19048A65300}"/>
              </a:ext>
            </a:extLst>
          </p:cNvPr>
          <p:cNvSpPr>
            <a:spLocks noGrp="1"/>
          </p:cNvSpPr>
          <p:nvPr>
            <p:ph type="ftr" sz="quarter" idx="11"/>
          </p:nvPr>
        </p:nvSpPr>
        <p:spPr/>
        <p:txBody>
          <a:bodyPr/>
          <a:lstStyle/>
          <a:p>
            <a:pPr>
              <a:defRPr/>
            </a:pPr>
            <a:r>
              <a:rPr lang="fr-FR"/>
              <a:t>TIPP School </a:t>
            </a:r>
          </a:p>
        </p:txBody>
      </p:sp>
      <p:sp>
        <p:nvSpPr>
          <p:cNvPr id="12" name="Espace réservé du numéro de diapositive 5">
            <a:extLst>
              <a:ext uri="{FF2B5EF4-FFF2-40B4-BE49-F238E27FC236}">
                <a16:creationId xmlns:a16="http://schemas.microsoft.com/office/drawing/2014/main" id="{747DCADA-992C-8999-68DF-76F9E53CEC19}"/>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FF6D91E4-9BB5-1540-B3AF-BDC1B004238F}" type="slidenum">
              <a:rPr lang="fr-FR" altLang="fr-FR" sz="1200" smtClean="0">
                <a:latin typeface="Arial" panose="020B0604020202020204" pitchFamily="34" charset="0"/>
              </a:rPr>
              <a:pPr>
                <a:spcBef>
                  <a:spcPct val="0"/>
                </a:spcBef>
                <a:buClrTx/>
                <a:buSzTx/>
                <a:buFontTx/>
                <a:buNone/>
                <a:defRPr/>
              </a:pPr>
              <a:t>21</a:t>
            </a:fld>
            <a:endParaRPr lang="fr-FR" altLang="fr-FR" sz="1200">
              <a:latin typeface="Arial" panose="020B0604020202020204" pitchFamily="34" charset="0"/>
            </a:endParaRPr>
          </a:p>
        </p:txBody>
      </p:sp>
      <p:pic>
        <p:nvPicPr>
          <p:cNvPr id="49155" name="Picture 5">
            <a:extLst>
              <a:ext uri="{FF2B5EF4-FFF2-40B4-BE49-F238E27FC236}">
                <a16:creationId xmlns:a16="http://schemas.microsoft.com/office/drawing/2014/main" id="{FD18D646-20BF-F9CC-D531-9405B27B56D9}"/>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7536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26" name="Rectangle 2">
            <a:extLst>
              <a:ext uri="{FF2B5EF4-FFF2-40B4-BE49-F238E27FC236}">
                <a16:creationId xmlns:a16="http://schemas.microsoft.com/office/drawing/2014/main" id="{879D20FE-CE78-F8D2-E11D-3271D6A7F31F}"/>
              </a:ext>
            </a:extLst>
          </p:cNvPr>
          <p:cNvSpPr>
            <a:spLocks noGrp="1" noChangeArrowheads="1"/>
          </p:cNvSpPr>
          <p:nvPr>
            <p:ph type="title"/>
          </p:nvPr>
        </p:nvSpPr>
        <p:spPr/>
        <p:txBody>
          <a:bodyPr/>
          <a:lstStyle/>
          <a:p>
            <a:pPr eaLnBrk="1" hangingPunct="1">
              <a:defRPr/>
            </a:pPr>
            <a:r>
              <a:rPr lang="fr-FR">
                <a:cs typeface="ＭＳ Ｐゴシック" pitchFamily="1" charset="-128"/>
              </a:rPr>
              <a:t>Radiology problem = contrast</a:t>
            </a:r>
          </a:p>
        </p:txBody>
      </p:sp>
      <p:sp>
        <p:nvSpPr>
          <p:cNvPr id="820227" name="Rectangle 3">
            <a:extLst>
              <a:ext uri="{FF2B5EF4-FFF2-40B4-BE49-F238E27FC236}">
                <a16:creationId xmlns:a16="http://schemas.microsoft.com/office/drawing/2014/main" id="{481EB723-AE9C-1C1B-F0E2-BEE5F0CD818C}"/>
              </a:ext>
            </a:extLst>
          </p:cNvPr>
          <p:cNvSpPr>
            <a:spLocks noGrp="1" noChangeArrowheads="1"/>
          </p:cNvSpPr>
          <p:nvPr>
            <p:ph type="body" idx="1"/>
          </p:nvPr>
        </p:nvSpPr>
        <p:spPr>
          <a:xfrm>
            <a:off x="1524000" y="1905000"/>
            <a:ext cx="2971800" cy="2760663"/>
          </a:xfrm>
        </p:spPr>
        <p:txBody>
          <a:bodyPr/>
          <a:lstStyle/>
          <a:p>
            <a:pPr eaLnBrk="1" hangingPunct="1">
              <a:buFont typeface="Wingdings" pitchFamily="1" charset="2"/>
              <a:buBlip>
                <a:blip r:embed="rId2"/>
              </a:buBlip>
              <a:defRPr/>
            </a:pPr>
            <a:r>
              <a:rPr lang="fr-FR">
                <a:cs typeface="ＭＳ Ｐゴシック" pitchFamily="1" charset="-128"/>
              </a:rPr>
              <a:t>How to get the best contrast?</a:t>
            </a:r>
          </a:p>
        </p:txBody>
      </p:sp>
      <p:grpSp>
        <p:nvGrpSpPr>
          <p:cNvPr id="49158" name="Group 6">
            <a:extLst>
              <a:ext uri="{FF2B5EF4-FFF2-40B4-BE49-F238E27FC236}">
                <a16:creationId xmlns:a16="http://schemas.microsoft.com/office/drawing/2014/main" id="{CE93B6B9-58F6-6388-9D3B-FB7BEE6FA9AB}"/>
              </a:ext>
            </a:extLst>
          </p:cNvPr>
          <p:cNvGrpSpPr>
            <a:grpSpLocks/>
          </p:cNvGrpSpPr>
          <p:nvPr/>
        </p:nvGrpSpPr>
        <p:grpSpPr bwMode="auto">
          <a:xfrm>
            <a:off x="5181600" y="1066800"/>
            <a:ext cx="4475163" cy="5348288"/>
            <a:chOff x="2941" y="726"/>
            <a:chExt cx="2819" cy="3369"/>
          </a:xfrm>
        </p:grpSpPr>
        <p:pic>
          <p:nvPicPr>
            <p:cNvPr id="49163" name="Picture 7">
              <a:extLst>
                <a:ext uri="{FF2B5EF4-FFF2-40B4-BE49-F238E27FC236}">
                  <a16:creationId xmlns:a16="http://schemas.microsoft.com/office/drawing/2014/main" id="{22FC4E6E-888E-5E40-A737-85B42000FFE9}"/>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41" y="726"/>
              <a:ext cx="2819" cy="3369"/>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9164" name="Line 8">
              <a:extLst>
                <a:ext uri="{FF2B5EF4-FFF2-40B4-BE49-F238E27FC236}">
                  <a16:creationId xmlns:a16="http://schemas.microsoft.com/office/drawing/2014/main" id="{7CCCCC4D-71C9-C332-D626-1DB99F27C487}"/>
                </a:ext>
              </a:extLst>
            </p:cNvPr>
            <p:cNvSpPr>
              <a:spLocks noChangeShapeType="1"/>
            </p:cNvSpPr>
            <p:nvPr/>
          </p:nvSpPr>
          <p:spPr bwMode="auto">
            <a:xfrm>
              <a:off x="3712" y="828"/>
              <a:ext cx="0" cy="311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pic>
        <p:nvPicPr>
          <p:cNvPr id="49159" name="Picture 11">
            <a:extLst>
              <a:ext uri="{FF2B5EF4-FFF2-40B4-BE49-F238E27FC236}">
                <a16:creationId xmlns:a16="http://schemas.microsoft.com/office/drawing/2014/main" id="{A9B26520-E52C-B0AA-3340-0D808E6F08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5375" y="1524000"/>
            <a:ext cx="247650"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 Box 12">
            <a:extLst>
              <a:ext uri="{FF2B5EF4-FFF2-40B4-BE49-F238E27FC236}">
                <a16:creationId xmlns:a16="http://schemas.microsoft.com/office/drawing/2014/main" id="{EF113559-B6CF-E59D-3943-7DC1E8E3BAE6}"/>
              </a:ext>
            </a:extLst>
          </p:cNvPr>
          <p:cNvSpPr txBox="1">
            <a:spLocks noChangeArrowheads="1"/>
          </p:cNvSpPr>
          <p:nvPr/>
        </p:nvSpPr>
        <p:spPr bwMode="auto">
          <a:xfrm>
            <a:off x="4114800" y="1447800"/>
            <a:ext cx="739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fr-FR" altLang="fr-FR" sz="1800" i="0" u="none">
                <a:solidFill>
                  <a:srgbClr val="FFFF00"/>
                </a:solidFill>
              </a:rPr>
              <a:t>black</a:t>
            </a:r>
            <a:endParaRPr lang="fr-FR" altLang="fr-FR" sz="1800" i="0" u="none"/>
          </a:p>
        </p:txBody>
      </p:sp>
      <p:sp>
        <p:nvSpPr>
          <p:cNvPr id="49161" name="Text Box 13">
            <a:extLst>
              <a:ext uri="{FF2B5EF4-FFF2-40B4-BE49-F238E27FC236}">
                <a16:creationId xmlns:a16="http://schemas.microsoft.com/office/drawing/2014/main" id="{6B6469E5-164D-9DA1-0427-1F875B1F5BA3}"/>
              </a:ext>
            </a:extLst>
          </p:cNvPr>
          <p:cNvSpPr txBox="1">
            <a:spLocks noChangeArrowheads="1"/>
          </p:cNvSpPr>
          <p:nvPr/>
        </p:nvSpPr>
        <p:spPr bwMode="auto">
          <a:xfrm>
            <a:off x="4114800" y="5867400"/>
            <a:ext cx="769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fr-FR" altLang="fr-FR" sz="1800" i="0" u="none">
                <a:solidFill>
                  <a:srgbClr val="FFFF00"/>
                </a:solidFill>
              </a:rPr>
              <a:t>white</a:t>
            </a:r>
            <a:endParaRPr lang="fr-FR" altLang="fr-FR" sz="1800" i="0" u="none"/>
          </a:p>
        </p:txBody>
      </p:sp>
      <p:sp>
        <p:nvSpPr>
          <p:cNvPr id="2" name="Espace réservé de la date 1">
            <a:extLst>
              <a:ext uri="{FF2B5EF4-FFF2-40B4-BE49-F238E27FC236}">
                <a16:creationId xmlns:a16="http://schemas.microsoft.com/office/drawing/2014/main" id="{9B8849E6-8EBB-698E-3079-BF9AF5C8743B}"/>
              </a:ext>
            </a:extLst>
          </p:cNvPr>
          <p:cNvSpPr>
            <a:spLocks noGrp="1"/>
          </p:cNvSpPr>
          <p:nvPr>
            <p:ph type="dt" sz="quarter" idx="10"/>
          </p:nvPr>
        </p:nvSpPr>
        <p:spPr/>
        <p:txBody>
          <a:bodyPr/>
          <a:lstStyle/>
          <a:p>
            <a:pPr>
              <a:defRPr/>
            </a:pPr>
            <a:r>
              <a:rPr lang="fr-FR"/>
              <a:t>August 2023</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pied de page 4">
            <a:extLst>
              <a:ext uri="{FF2B5EF4-FFF2-40B4-BE49-F238E27FC236}">
                <a16:creationId xmlns:a16="http://schemas.microsoft.com/office/drawing/2014/main" id="{5055F593-4436-067A-99E6-4AD6177C3321}"/>
              </a:ext>
            </a:extLst>
          </p:cNvPr>
          <p:cNvSpPr>
            <a:spLocks noGrp="1"/>
          </p:cNvSpPr>
          <p:nvPr>
            <p:ph type="ftr" sz="quarter" idx="11"/>
          </p:nvPr>
        </p:nvSpPr>
        <p:spPr/>
        <p:txBody>
          <a:bodyPr/>
          <a:lstStyle/>
          <a:p>
            <a:pPr>
              <a:defRPr/>
            </a:pPr>
            <a:r>
              <a:rPr lang="fr-FR"/>
              <a:t>TIPP School </a:t>
            </a:r>
          </a:p>
        </p:txBody>
      </p:sp>
      <p:sp>
        <p:nvSpPr>
          <p:cNvPr id="10" name="Espace réservé du numéro de diapositive 5">
            <a:extLst>
              <a:ext uri="{FF2B5EF4-FFF2-40B4-BE49-F238E27FC236}">
                <a16:creationId xmlns:a16="http://schemas.microsoft.com/office/drawing/2014/main" id="{2B2453C1-9DDD-068B-8ECE-FD2CA62AAF2C}"/>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CB26E779-7AB7-9B45-9928-B8327577AD78}" type="slidenum">
              <a:rPr lang="fr-FR" altLang="fr-FR" sz="1200" smtClean="0">
                <a:latin typeface="Arial" panose="020B0604020202020204" pitchFamily="34" charset="0"/>
              </a:rPr>
              <a:pPr>
                <a:spcBef>
                  <a:spcPct val="0"/>
                </a:spcBef>
                <a:buClrTx/>
                <a:buSzTx/>
                <a:buFontTx/>
                <a:buNone/>
                <a:defRPr/>
              </a:pPr>
              <a:t>22</a:t>
            </a:fld>
            <a:endParaRPr lang="fr-FR" altLang="fr-FR" sz="1200">
              <a:latin typeface="Arial" panose="020B0604020202020204" pitchFamily="34" charset="0"/>
            </a:endParaRPr>
          </a:p>
        </p:txBody>
      </p:sp>
      <p:pic>
        <p:nvPicPr>
          <p:cNvPr id="50179" name="Picture 7">
            <a:extLst>
              <a:ext uri="{FF2B5EF4-FFF2-40B4-BE49-F238E27FC236}">
                <a16:creationId xmlns:a16="http://schemas.microsoft.com/office/drawing/2014/main" id="{8D783DDB-E1CF-3254-314B-85DDBF0A38AB}"/>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7536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2274" name="Rectangle 2">
            <a:extLst>
              <a:ext uri="{FF2B5EF4-FFF2-40B4-BE49-F238E27FC236}">
                <a16:creationId xmlns:a16="http://schemas.microsoft.com/office/drawing/2014/main" id="{6984AFD1-45C4-24E3-A1CB-95C2E5892171}"/>
              </a:ext>
            </a:extLst>
          </p:cNvPr>
          <p:cNvSpPr>
            <a:spLocks noGrp="1" noChangeArrowheads="1"/>
          </p:cNvSpPr>
          <p:nvPr>
            <p:ph type="title"/>
          </p:nvPr>
        </p:nvSpPr>
        <p:spPr>
          <a:xfrm>
            <a:off x="415925" y="0"/>
            <a:ext cx="7737475" cy="838200"/>
          </a:xfrm>
        </p:spPr>
        <p:txBody>
          <a:bodyPr/>
          <a:lstStyle/>
          <a:p>
            <a:pPr eaLnBrk="1" hangingPunct="1">
              <a:defRPr/>
            </a:pPr>
            <a:r>
              <a:rPr lang="fr-FR" sz="3600">
                <a:cs typeface="ＭＳ Ｐゴシック" pitchFamily="1" charset="-128"/>
              </a:rPr>
              <a:t>Detection techniques</a:t>
            </a:r>
          </a:p>
        </p:txBody>
      </p:sp>
      <p:sp>
        <p:nvSpPr>
          <p:cNvPr id="822275" name="Rectangle 3">
            <a:extLst>
              <a:ext uri="{FF2B5EF4-FFF2-40B4-BE49-F238E27FC236}">
                <a16:creationId xmlns:a16="http://schemas.microsoft.com/office/drawing/2014/main" id="{D86AC13A-B9C6-FA43-0793-88A03395D145}"/>
              </a:ext>
            </a:extLst>
          </p:cNvPr>
          <p:cNvSpPr>
            <a:spLocks noGrp="1" noChangeArrowheads="1"/>
          </p:cNvSpPr>
          <p:nvPr>
            <p:ph type="body" idx="1"/>
          </p:nvPr>
        </p:nvSpPr>
        <p:spPr>
          <a:xfrm>
            <a:off x="1371600" y="1447800"/>
            <a:ext cx="8077200" cy="2209800"/>
          </a:xfrm>
        </p:spPr>
        <p:txBody>
          <a:bodyPr/>
          <a:lstStyle/>
          <a:p>
            <a:pPr eaLnBrk="1" hangingPunct="1">
              <a:lnSpc>
                <a:spcPct val="90000"/>
              </a:lnSpc>
              <a:buFont typeface="Wingdings" pitchFamily="1" charset="2"/>
              <a:buBlip>
                <a:blip r:embed="rId2"/>
              </a:buBlip>
              <a:defRPr/>
            </a:pPr>
            <a:r>
              <a:rPr lang="fr-FR" sz="2800">
                <a:cs typeface="ＭＳ Ｐゴシック" pitchFamily="1" charset="-128"/>
              </a:rPr>
              <a:t>The standard : film scren system</a:t>
            </a:r>
          </a:p>
          <a:p>
            <a:pPr eaLnBrk="1" hangingPunct="1">
              <a:lnSpc>
                <a:spcPct val="90000"/>
              </a:lnSpc>
              <a:buFont typeface="Wingdings" pitchFamily="1" charset="2"/>
              <a:buBlip>
                <a:blip r:embed="rId2"/>
              </a:buBlip>
              <a:defRPr/>
            </a:pPr>
            <a:r>
              <a:rPr lang="fr-FR" sz="2800">
                <a:cs typeface="ＭＳ Ｐゴシック" pitchFamily="1" charset="-128"/>
              </a:rPr>
              <a:t>How to replace the film </a:t>
            </a:r>
          </a:p>
          <a:p>
            <a:pPr lvl="1" eaLnBrk="1" hangingPunct="1">
              <a:lnSpc>
                <a:spcPct val="90000"/>
              </a:lnSpc>
              <a:defRPr/>
            </a:pPr>
            <a:r>
              <a:rPr lang="fr-FR" sz="2400"/>
              <a:t>More sensitive --&gt; better contrast </a:t>
            </a:r>
          </a:p>
          <a:p>
            <a:pPr lvl="1" eaLnBrk="1" hangingPunct="1">
              <a:lnSpc>
                <a:spcPct val="90000"/>
              </a:lnSpc>
              <a:defRPr/>
            </a:pPr>
            <a:r>
              <a:rPr lang="fr-FR" sz="2400"/>
              <a:t>Less dose </a:t>
            </a:r>
          </a:p>
          <a:p>
            <a:pPr lvl="1" eaLnBrk="1" hangingPunct="1">
              <a:lnSpc>
                <a:spcPct val="90000"/>
              </a:lnSpc>
              <a:defRPr/>
            </a:pPr>
            <a:r>
              <a:rPr lang="fr-FR" sz="2400"/>
              <a:t>Affordable ?</a:t>
            </a:r>
          </a:p>
        </p:txBody>
      </p:sp>
      <p:pic>
        <p:nvPicPr>
          <p:cNvPr id="50182" name="Picture 4" descr="Image 2">
            <a:extLst>
              <a:ext uri="{FF2B5EF4-FFF2-40B4-BE49-F238E27FC236}">
                <a16:creationId xmlns:a16="http://schemas.microsoft.com/office/drawing/2014/main" id="{83297619-BB83-190F-50EB-C0D5CB8B6B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1275" y="3810000"/>
            <a:ext cx="743585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Line 8">
            <a:extLst>
              <a:ext uri="{FF2B5EF4-FFF2-40B4-BE49-F238E27FC236}">
                <a16:creationId xmlns:a16="http://schemas.microsoft.com/office/drawing/2014/main" id="{C2D81913-5813-8F90-9E5B-34AD5349CEF7}"/>
              </a:ext>
            </a:extLst>
          </p:cNvPr>
          <p:cNvSpPr>
            <a:spLocks noChangeShapeType="1"/>
          </p:cNvSpPr>
          <p:nvPr/>
        </p:nvSpPr>
        <p:spPr bwMode="auto">
          <a:xfrm flipH="1">
            <a:off x="8763000" y="5791200"/>
            <a:ext cx="685800" cy="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184" name="Line 9">
            <a:extLst>
              <a:ext uri="{FF2B5EF4-FFF2-40B4-BE49-F238E27FC236}">
                <a16:creationId xmlns:a16="http://schemas.microsoft.com/office/drawing/2014/main" id="{05914915-689E-529C-C3B7-75BBD98D6977}"/>
              </a:ext>
            </a:extLst>
          </p:cNvPr>
          <p:cNvSpPr>
            <a:spLocks noChangeShapeType="1"/>
          </p:cNvSpPr>
          <p:nvPr/>
        </p:nvSpPr>
        <p:spPr bwMode="auto">
          <a:xfrm flipV="1">
            <a:off x="9296400" y="54864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85" name="Line 10">
            <a:extLst>
              <a:ext uri="{FF2B5EF4-FFF2-40B4-BE49-F238E27FC236}">
                <a16:creationId xmlns:a16="http://schemas.microsoft.com/office/drawing/2014/main" id="{54178FEC-91BF-5E69-7270-54772489E3E9}"/>
              </a:ext>
            </a:extLst>
          </p:cNvPr>
          <p:cNvSpPr>
            <a:spLocks noChangeShapeType="1"/>
          </p:cNvSpPr>
          <p:nvPr/>
        </p:nvSpPr>
        <p:spPr bwMode="auto">
          <a:xfrm flipH="1">
            <a:off x="8763000" y="4572000"/>
            <a:ext cx="685800" cy="0"/>
          </a:xfrm>
          <a:prstGeom prst="line">
            <a:avLst/>
          </a:prstGeom>
          <a:noFill/>
          <a:ln w="762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 name="Espace réservé de la date 1">
            <a:extLst>
              <a:ext uri="{FF2B5EF4-FFF2-40B4-BE49-F238E27FC236}">
                <a16:creationId xmlns:a16="http://schemas.microsoft.com/office/drawing/2014/main" id="{A5FFA646-1758-4C6F-7DB9-71BD289A2F1A}"/>
              </a:ext>
            </a:extLst>
          </p:cNvPr>
          <p:cNvSpPr>
            <a:spLocks noGrp="1"/>
          </p:cNvSpPr>
          <p:nvPr>
            <p:ph type="dt" sz="quarter" idx="10"/>
          </p:nvPr>
        </p:nvSpPr>
        <p:spPr/>
        <p:txBody>
          <a:bodyPr/>
          <a:lstStyle/>
          <a:p>
            <a:pPr>
              <a:defRPr/>
            </a:pPr>
            <a:r>
              <a:rPr lang="fr-FR"/>
              <a:t>August 2023</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A0FDC4EE-C6A1-E83F-0FB4-39DE78DEAB6D}"/>
              </a:ext>
            </a:extLst>
          </p:cNvPr>
          <p:cNvSpPr>
            <a:spLocks noGrp="1"/>
          </p:cNvSpPr>
          <p:nvPr>
            <p:ph type="ftr" sz="quarter" idx="11"/>
          </p:nvPr>
        </p:nvSpPr>
        <p:spPr/>
        <p:txBody>
          <a:bodyPr/>
          <a:lstStyle/>
          <a:p>
            <a:pPr>
              <a:defRPr/>
            </a:pPr>
            <a:r>
              <a:rPr lang="fr-FR"/>
              <a:t>TIPP School </a:t>
            </a:r>
          </a:p>
        </p:txBody>
      </p:sp>
      <p:sp>
        <p:nvSpPr>
          <p:cNvPr id="6" name="Espace réservé du numéro de diapositive 5">
            <a:extLst>
              <a:ext uri="{FF2B5EF4-FFF2-40B4-BE49-F238E27FC236}">
                <a16:creationId xmlns:a16="http://schemas.microsoft.com/office/drawing/2014/main" id="{621BD696-68A4-C548-E7F5-1AAF44BBA2C1}"/>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E67009DC-8763-D74B-8D64-7D73ED6BEA07}" type="slidenum">
              <a:rPr lang="fr-FR" altLang="fr-FR" sz="1200" smtClean="0">
                <a:latin typeface="Arial" panose="020B0604020202020204" pitchFamily="34" charset="0"/>
              </a:rPr>
              <a:pPr>
                <a:spcBef>
                  <a:spcPct val="0"/>
                </a:spcBef>
                <a:buClrTx/>
                <a:buSzTx/>
                <a:buFontTx/>
                <a:buNone/>
                <a:defRPr/>
              </a:pPr>
              <a:t>23</a:t>
            </a:fld>
            <a:endParaRPr lang="fr-FR" altLang="fr-FR" sz="1200">
              <a:latin typeface="Arial" panose="020B0604020202020204" pitchFamily="34" charset="0"/>
            </a:endParaRPr>
          </a:p>
        </p:txBody>
      </p:sp>
      <p:sp>
        <p:nvSpPr>
          <p:cNvPr id="824322" name="Rectangle 2">
            <a:extLst>
              <a:ext uri="{FF2B5EF4-FFF2-40B4-BE49-F238E27FC236}">
                <a16:creationId xmlns:a16="http://schemas.microsoft.com/office/drawing/2014/main" id="{338AFE19-4B20-9DF4-8A35-EE298CBF47D8}"/>
              </a:ext>
            </a:extLst>
          </p:cNvPr>
          <p:cNvSpPr>
            <a:spLocks noGrp="1" noChangeArrowheads="1"/>
          </p:cNvSpPr>
          <p:nvPr>
            <p:ph type="title"/>
          </p:nvPr>
        </p:nvSpPr>
        <p:spPr>
          <a:xfrm>
            <a:off x="609600" y="0"/>
            <a:ext cx="8137525" cy="1196975"/>
          </a:xfrm>
        </p:spPr>
        <p:txBody>
          <a:bodyPr/>
          <a:lstStyle/>
          <a:p>
            <a:pPr eaLnBrk="1" hangingPunct="1">
              <a:defRPr/>
            </a:pPr>
            <a:r>
              <a:rPr lang="fr-FR">
                <a:cs typeface="ＭＳ Ｐゴシック" pitchFamily="1" charset="-128"/>
              </a:rPr>
              <a:t>Radiology survey of electronically readable detectors</a:t>
            </a:r>
          </a:p>
        </p:txBody>
      </p:sp>
      <p:sp>
        <p:nvSpPr>
          <p:cNvPr id="824323" name="Rectangle 3">
            <a:extLst>
              <a:ext uri="{FF2B5EF4-FFF2-40B4-BE49-F238E27FC236}">
                <a16:creationId xmlns:a16="http://schemas.microsoft.com/office/drawing/2014/main" id="{664A6389-0E03-2C1B-57BC-4AF921462515}"/>
              </a:ext>
            </a:extLst>
          </p:cNvPr>
          <p:cNvSpPr>
            <a:spLocks noGrp="1" noChangeArrowheads="1"/>
          </p:cNvSpPr>
          <p:nvPr>
            <p:ph type="body" idx="1"/>
          </p:nvPr>
        </p:nvSpPr>
        <p:spPr>
          <a:xfrm>
            <a:off x="152400" y="1125538"/>
            <a:ext cx="8153400" cy="322262"/>
          </a:xfrm>
        </p:spPr>
        <p:txBody>
          <a:bodyPr/>
          <a:lstStyle/>
          <a:p>
            <a:pPr eaLnBrk="1" hangingPunct="1">
              <a:buFont typeface="Wingdings" charset="0"/>
              <a:buBlip>
                <a:blip r:embed="rId2"/>
              </a:buBlip>
              <a:defRPr/>
            </a:pPr>
            <a:endParaRPr lang="fr-FR">
              <a:cs typeface="+mn-cs"/>
            </a:endParaRPr>
          </a:p>
        </p:txBody>
      </p:sp>
      <p:pic>
        <p:nvPicPr>
          <p:cNvPr id="51205" name="Picture 5" descr="Image 2">
            <a:extLst>
              <a:ext uri="{FF2B5EF4-FFF2-40B4-BE49-F238E27FC236}">
                <a16:creationId xmlns:a16="http://schemas.microsoft.com/office/drawing/2014/main" id="{4EF47BA1-51F5-6DC8-C658-4BC73BFD67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20799"/>
            <a:ext cx="9632950" cy="51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e la date 1">
            <a:extLst>
              <a:ext uri="{FF2B5EF4-FFF2-40B4-BE49-F238E27FC236}">
                <a16:creationId xmlns:a16="http://schemas.microsoft.com/office/drawing/2014/main" id="{35BD91A4-76C0-A2CC-2255-2CD200FACF04}"/>
              </a:ext>
            </a:extLst>
          </p:cNvPr>
          <p:cNvSpPr>
            <a:spLocks noGrp="1"/>
          </p:cNvSpPr>
          <p:nvPr>
            <p:ph type="dt" sz="quarter" idx="10"/>
          </p:nvPr>
        </p:nvSpPr>
        <p:spPr/>
        <p:txBody>
          <a:bodyPr/>
          <a:lstStyle/>
          <a:p>
            <a:pPr>
              <a:defRPr/>
            </a:pPr>
            <a:r>
              <a:rPr lang="fr-FR"/>
              <a:t>August 2023</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4">
            <a:extLst>
              <a:ext uri="{FF2B5EF4-FFF2-40B4-BE49-F238E27FC236}">
                <a16:creationId xmlns:a16="http://schemas.microsoft.com/office/drawing/2014/main" id="{273A2F62-8626-884B-ADF2-0E9D554AF9E6}"/>
              </a:ext>
            </a:extLst>
          </p:cNvPr>
          <p:cNvSpPr>
            <a:spLocks noGrp="1"/>
          </p:cNvSpPr>
          <p:nvPr>
            <p:ph type="ftr" sz="quarter" idx="11"/>
          </p:nvPr>
        </p:nvSpPr>
        <p:spPr/>
        <p:txBody>
          <a:bodyPr/>
          <a:lstStyle/>
          <a:p>
            <a:pPr>
              <a:defRPr/>
            </a:pPr>
            <a:r>
              <a:rPr lang="fr-FR"/>
              <a:t>TIPP School </a:t>
            </a:r>
          </a:p>
        </p:txBody>
      </p:sp>
      <p:sp>
        <p:nvSpPr>
          <p:cNvPr id="8" name="Espace réservé du numéro de diapositive 5">
            <a:extLst>
              <a:ext uri="{FF2B5EF4-FFF2-40B4-BE49-F238E27FC236}">
                <a16:creationId xmlns:a16="http://schemas.microsoft.com/office/drawing/2014/main" id="{439AA9F4-41B4-98B0-7D21-71C048D2EF1E}"/>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7A459DA8-4BD9-6C42-89CE-21DE5FD4B826}" type="slidenum">
              <a:rPr lang="fr-FR" altLang="fr-FR" sz="1200" smtClean="0">
                <a:latin typeface="Arial" panose="020B0604020202020204" pitchFamily="34" charset="0"/>
              </a:rPr>
              <a:pPr>
                <a:spcBef>
                  <a:spcPct val="0"/>
                </a:spcBef>
                <a:buClrTx/>
                <a:buSzTx/>
                <a:buFontTx/>
                <a:buNone/>
                <a:defRPr/>
              </a:pPr>
              <a:t>24</a:t>
            </a:fld>
            <a:endParaRPr lang="fr-FR" altLang="fr-FR" sz="1200">
              <a:latin typeface="Arial" panose="020B0604020202020204" pitchFamily="34" charset="0"/>
            </a:endParaRPr>
          </a:p>
        </p:txBody>
      </p:sp>
      <p:pic>
        <p:nvPicPr>
          <p:cNvPr id="52227" name="Picture 11">
            <a:extLst>
              <a:ext uri="{FF2B5EF4-FFF2-40B4-BE49-F238E27FC236}">
                <a16:creationId xmlns:a16="http://schemas.microsoft.com/office/drawing/2014/main" id="{8F0C10E8-6737-85FB-4D09-9EFFD9B9F5D6}"/>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7536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0770" name="Rectangle 2">
            <a:extLst>
              <a:ext uri="{FF2B5EF4-FFF2-40B4-BE49-F238E27FC236}">
                <a16:creationId xmlns:a16="http://schemas.microsoft.com/office/drawing/2014/main" id="{0456727D-8E0F-417B-ECCA-2789D3AA6810}"/>
              </a:ext>
            </a:extLst>
          </p:cNvPr>
          <p:cNvSpPr>
            <a:spLocks noGrp="1" noChangeArrowheads="1"/>
          </p:cNvSpPr>
          <p:nvPr>
            <p:ph type="title"/>
          </p:nvPr>
        </p:nvSpPr>
        <p:spPr>
          <a:xfrm>
            <a:off x="990600" y="114300"/>
            <a:ext cx="8651875" cy="838200"/>
          </a:xfrm>
        </p:spPr>
        <p:txBody>
          <a:bodyPr/>
          <a:lstStyle/>
          <a:p>
            <a:pPr eaLnBrk="1" hangingPunct="1">
              <a:defRPr/>
            </a:pPr>
            <a:r>
              <a:rPr lang="fr-FR" altLang="fr-FR" sz="3600"/>
              <a:t>Radiology:  Flat panel </a:t>
            </a:r>
            <a:r>
              <a:rPr lang="fr-FR" altLang="fr-FR"/>
              <a:t>direct</a:t>
            </a:r>
            <a:r>
              <a:rPr lang="fr-FR" altLang="fr-FR" sz="3600"/>
              <a:t> detection</a:t>
            </a:r>
            <a:endParaRPr lang="fr-FR" altLang="fr-FR"/>
          </a:p>
        </p:txBody>
      </p:sp>
      <p:sp>
        <p:nvSpPr>
          <p:cNvPr id="800771" name="Rectangle 3">
            <a:extLst>
              <a:ext uri="{FF2B5EF4-FFF2-40B4-BE49-F238E27FC236}">
                <a16:creationId xmlns:a16="http://schemas.microsoft.com/office/drawing/2014/main" id="{39193A10-A400-167C-E2F7-C2DAE6ED9DC4}"/>
              </a:ext>
            </a:extLst>
          </p:cNvPr>
          <p:cNvSpPr>
            <a:spLocks noGrp="1" noChangeArrowheads="1"/>
          </p:cNvSpPr>
          <p:nvPr>
            <p:ph type="body" idx="1"/>
          </p:nvPr>
        </p:nvSpPr>
        <p:spPr>
          <a:xfrm>
            <a:off x="1371600" y="1447800"/>
            <a:ext cx="7696200" cy="609600"/>
          </a:xfrm>
        </p:spPr>
        <p:txBody>
          <a:bodyPr/>
          <a:lstStyle/>
          <a:p>
            <a:pPr eaLnBrk="1" hangingPunct="1">
              <a:lnSpc>
                <a:spcPct val="90000"/>
              </a:lnSpc>
              <a:defRPr/>
            </a:pPr>
            <a:r>
              <a:rPr lang="fr-FR" altLang="fr-FR" sz="2800" dirty="0"/>
              <a:t> </a:t>
            </a:r>
            <a:r>
              <a:rPr lang="fr-FR" altLang="fr-FR" sz="2800" dirty="0" err="1"/>
              <a:t>Xray</a:t>
            </a:r>
            <a:r>
              <a:rPr lang="fr-FR" altLang="fr-FR" sz="2800" dirty="0"/>
              <a:t> ---&gt; </a:t>
            </a:r>
            <a:r>
              <a:rPr lang="fr-FR" altLang="fr-FR" sz="2800" dirty="0" err="1"/>
              <a:t>electron</a:t>
            </a:r>
            <a:r>
              <a:rPr lang="fr-FR" altLang="fr-FR" sz="2800" dirty="0"/>
              <a:t> --&gt; </a:t>
            </a:r>
            <a:r>
              <a:rPr lang="fr-FR" altLang="fr-FR" sz="2800" dirty="0" err="1"/>
              <a:t>electric</a:t>
            </a:r>
            <a:r>
              <a:rPr lang="fr-FR" altLang="fr-FR" sz="2800" dirty="0"/>
              <a:t> signal</a:t>
            </a:r>
            <a:endParaRPr lang="fr-FR" altLang="fr-FR" sz="2400" dirty="0"/>
          </a:p>
          <a:p>
            <a:pPr lvl="1" eaLnBrk="1" hangingPunct="1">
              <a:lnSpc>
                <a:spcPct val="90000"/>
              </a:lnSpc>
              <a:defRPr/>
            </a:pPr>
            <a:endParaRPr lang="fr-FR" altLang="fr-FR" sz="2400" dirty="0"/>
          </a:p>
        </p:txBody>
      </p:sp>
      <p:pic>
        <p:nvPicPr>
          <p:cNvPr id="52230" name="Picture 12">
            <a:extLst>
              <a:ext uri="{FF2B5EF4-FFF2-40B4-BE49-F238E27FC236}">
                <a16:creationId xmlns:a16="http://schemas.microsoft.com/office/drawing/2014/main" id="{7C66C3D8-40B3-AD48-DC7F-190F133D5E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2514600"/>
            <a:ext cx="8305800"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Text Box 13">
            <a:extLst>
              <a:ext uri="{FF2B5EF4-FFF2-40B4-BE49-F238E27FC236}">
                <a16:creationId xmlns:a16="http://schemas.microsoft.com/office/drawing/2014/main" id="{FAA7CFD3-385C-8369-2A22-64221B0063B4}"/>
              </a:ext>
            </a:extLst>
          </p:cNvPr>
          <p:cNvSpPr txBox="1">
            <a:spLocks noChangeArrowheads="1"/>
          </p:cNvSpPr>
          <p:nvPr/>
        </p:nvSpPr>
        <p:spPr bwMode="auto">
          <a:xfrm>
            <a:off x="8153400" y="1905000"/>
            <a:ext cx="1544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fr-FR" altLang="fr-FR" sz="2400"/>
              <a:t>Selenium </a:t>
            </a:r>
          </a:p>
        </p:txBody>
      </p:sp>
      <p:sp>
        <p:nvSpPr>
          <p:cNvPr id="2" name="Espace réservé de la date 1">
            <a:extLst>
              <a:ext uri="{FF2B5EF4-FFF2-40B4-BE49-F238E27FC236}">
                <a16:creationId xmlns:a16="http://schemas.microsoft.com/office/drawing/2014/main" id="{A0D1E051-AE58-4262-C240-9B31BC916F0A}"/>
              </a:ext>
            </a:extLst>
          </p:cNvPr>
          <p:cNvSpPr>
            <a:spLocks noGrp="1"/>
          </p:cNvSpPr>
          <p:nvPr>
            <p:ph type="dt" sz="quarter" idx="10"/>
          </p:nvPr>
        </p:nvSpPr>
        <p:spPr/>
        <p:txBody>
          <a:bodyPr/>
          <a:lstStyle/>
          <a:p>
            <a:pPr>
              <a:defRPr/>
            </a:pPr>
            <a:r>
              <a:rPr lang="fr-FR"/>
              <a:t>August 2023</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4">
            <a:extLst>
              <a:ext uri="{FF2B5EF4-FFF2-40B4-BE49-F238E27FC236}">
                <a16:creationId xmlns:a16="http://schemas.microsoft.com/office/drawing/2014/main" id="{991F2344-DD19-D402-C61F-B0A641D7E3CA}"/>
              </a:ext>
            </a:extLst>
          </p:cNvPr>
          <p:cNvSpPr>
            <a:spLocks noGrp="1"/>
          </p:cNvSpPr>
          <p:nvPr>
            <p:ph type="ftr" sz="quarter" idx="11"/>
          </p:nvPr>
        </p:nvSpPr>
        <p:spPr/>
        <p:txBody>
          <a:bodyPr/>
          <a:lstStyle/>
          <a:p>
            <a:pPr>
              <a:defRPr/>
            </a:pPr>
            <a:r>
              <a:rPr lang="fr-FR"/>
              <a:t>TIPP School </a:t>
            </a:r>
          </a:p>
        </p:txBody>
      </p:sp>
      <p:sp>
        <p:nvSpPr>
          <p:cNvPr id="7" name="Espace réservé du numéro de diapositive 5">
            <a:extLst>
              <a:ext uri="{FF2B5EF4-FFF2-40B4-BE49-F238E27FC236}">
                <a16:creationId xmlns:a16="http://schemas.microsoft.com/office/drawing/2014/main" id="{842E899A-AD02-8284-32E4-0E135F3D929C}"/>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8F25F896-CE37-8A43-A950-32B7A639C787}" type="slidenum">
              <a:rPr lang="fr-FR" altLang="fr-FR" sz="1200" smtClean="0">
                <a:latin typeface="Arial" panose="020B0604020202020204" pitchFamily="34" charset="0"/>
              </a:rPr>
              <a:pPr>
                <a:spcBef>
                  <a:spcPct val="0"/>
                </a:spcBef>
                <a:buClrTx/>
                <a:buSzTx/>
                <a:buFontTx/>
                <a:buNone/>
                <a:defRPr/>
              </a:pPr>
              <a:t>25</a:t>
            </a:fld>
            <a:endParaRPr lang="fr-FR" altLang="fr-FR" sz="1200">
              <a:latin typeface="Arial" panose="020B0604020202020204" pitchFamily="34" charset="0"/>
            </a:endParaRPr>
          </a:p>
        </p:txBody>
      </p:sp>
      <p:pic>
        <p:nvPicPr>
          <p:cNvPr id="53251" name="Picture 6">
            <a:extLst>
              <a:ext uri="{FF2B5EF4-FFF2-40B4-BE49-F238E27FC236}">
                <a16:creationId xmlns:a16="http://schemas.microsoft.com/office/drawing/2014/main" id="{CCF6FF01-C995-0078-886C-D0A1A5F668AC}"/>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7536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3298" name="Rectangle 2">
            <a:extLst>
              <a:ext uri="{FF2B5EF4-FFF2-40B4-BE49-F238E27FC236}">
                <a16:creationId xmlns:a16="http://schemas.microsoft.com/office/drawing/2014/main" id="{19ED3194-F5B3-D0F7-8787-E5E43B3CCFF5}"/>
              </a:ext>
            </a:extLst>
          </p:cNvPr>
          <p:cNvSpPr>
            <a:spLocks noGrp="1" noChangeArrowheads="1"/>
          </p:cNvSpPr>
          <p:nvPr>
            <p:ph type="title"/>
          </p:nvPr>
        </p:nvSpPr>
        <p:spPr>
          <a:xfrm>
            <a:off x="1371600" y="190500"/>
            <a:ext cx="8270875" cy="685800"/>
          </a:xfrm>
        </p:spPr>
        <p:txBody>
          <a:bodyPr/>
          <a:lstStyle/>
          <a:p>
            <a:pPr eaLnBrk="1" hangingPunct="1">
              <a:defRPr/>
            </a:pPr>
            <a:r>
              <a:rPr lang="fr-FR">
                <a:cs typeface="ＭＳ Ｐゴシック" pitchFamily="1" charset="-128"/>
              </a:rPr>
              <a:t>Radiology :Flat panel indirect detection</a:t>
            </a:r>
          </a:p>
        </p:txBody>
      </p:sp>
      <p:sp>
        <p:nvSpPr>
          <p:cNvPr id="823299" name="Rectangle 3">
            <a:extLst>
              <a:ext uri="{FF2B5EF4-FFF2-40B4-BE49-F238E27FC236}">
                <a16:creationId xmlns:a16="http://schemas.microsoft.com/office/drawing/2014/main" id="{5ABBE3C1-F41D-EA93-67DC-F63491C33679}"/>
              </a:ext>
            </a:extLst>
          </p:cNvPr>
          <p:cNvSpPr>
            <a:spLocks noGrp="1" noChangeArrowheads="1"/>
          </p:cNvSpPr>
          <p:nvPr>
            <p:ph type="body" idx="1"/>
          </p:nvPr>
        </p:nvSpPr>
        <p:spPr>
          <a:xfrm>
            <a:off x="1295400" y="1447800"/>
            <a:ext cx="8305800" cy="685800"/>
          </a:xfrm>
        </p:spPr>
        <p:txBody>
          <a:bodyPr/>
          <a:lstStyle/>
          <a:p>
            <a:pPr eaLnBrk="1" hangingPunct="1">
              <a:buFont typeface="Wingdings" pitchFamily="1" charset="2"/>
              <a:buBlip>
                <a:blip r:embed="rId2"/>
              </a:buBlip>
              <a:defRPr/>
            </a:pPr>
            <a:r>
              <a:rPr lang="fr-FR" sz="2800" dirty="0" err="1">
                <a:cs typeface="ＭＳ Ｐゴシック" pitchFamily="1" charset="-128"/>
              </a:rPr>
              <a:t>Xray</a:t>
            </a:r>
            <a:r>
              <a:rPr lang="fr-FR" sz="2800" dirty="0">
                <a:cs typeface="ＭＳ Ｐゴシック" pitchFamily="1" charset="-128"/>
              </a:rPr>
              <a:t> --&gt;</a:t>
            </a:r>
            <a:r>
              <a:rPr lang="fr-FR" sz="2800" dirty="0">
                <a:solidFill>
                  <a:srgbClr val="FFFF00"/>
                </a:solidFill>
                <a:cs typeface="ＭＳ Ｐゴシック" pitchFamily="1" charset="-128"/>
              </a:rPr>
              <a:t>Light</a:t>
            </a:r>
            <a:r>
              <a:rPr lang="fr-FR" sz="2800" dirty="0">
                <a:cs typeface="ＭＳ Ｐゴシック" pitchFamily="1" charset="-128"/>
              </a:rPr>
              <a:t>--&gt; </a:t>
            </a:r>
            <a:r>
              <a:rPr lang="fr-FR" sz="2800" dirty="0" err="1">
                <a:cs typeface="ＭＳ Ｐゴシック" pitchFamily="1" charset="-128"/>
              </a:rPr>
              <a:t>electron</a:t>
            </a:r>
            <a:r>
              <a:rPr lang="fr-FR" sz="2800" dirty="0">
                <a:cs typeface="ＭＳ Ｐゴシック" pitchFamily="1" charset="-128"/>
              </a:rPr>
              <a:t> ---&gt; </a:t>
            </a:r>
            <a:r>
              <a:rPr lang="fr-FR" sz="2800" dirty="0" err="1">
                <a:cs typeface="ＭＳ Ｐゴシック" pitchFamily="1" charset="-128"/>
              </a:rPr>
              <a:t>electronic</a:t>
            </a:r>
            <a:r>
              <a:rPr lang="fr-FR" sz="2800" dirty="0">
                <a:cs typeface="ＭＳ Ｐゴシック" pitchFamily="1" charset="-128"/>
              </a:rPr>
              <a:t> signal</a:t>
            </a:r>
          </a:p>
        </p:txBody>
      </p:sp>
      <p:pic>
        <p:nvPicPr>
          <p:cNvPr id="53254" name="Picture 5">
            <a:extLst>
              <a:ext uri="{FF2B5EF4-FFF2-40B4-BE49-F238E27FC236}">
                <a16:creationId xmlns:a16="http://schemas.microsoft.com/office/drawing/2014/main" id="{9DCDB887-51C5-1712-CD81-57132D1D78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2286000"/>
            <a:ext cx="845820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e la date 1">
            <a:extLst>
              <a:ext uri="{FF2B5EF4-FFF2-40B4-BE49-F238E27FC236}">
                <a16:creationId xmlns:a16="http://schemas.microsoft.com/office/drawing/2014/main" id="{AC0DD74D-8462-A42B-2080-BFF7D3B8C5F2}"/>
              </a:ext>
            </a:extLst>
          </p:cNvPr>
          <p:cNvSpPr>
            <a:spLocks noGrp="1"/>
          </p:cNvSpPr>
          <p:nvPr>
            <p:ph type="dt" sz="quarter" idx="10"/>
          </p:nvPr>
        </p:nvSpPr>
        <p:spPr/>
        <p:txBody>
          <a:bodyPr/>
          <a:lstStyle/>
          <a:p>
            <a:pPr>
              <a:defRPr/>
            </a:pPr>
            <a:r>
              <a:rPr lang="fr-FR"/>
              <a:t>August 2023</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4">
            <a:extLst>
              <a:ext uri="{FF2B5EF4-FFF2-40B4-BE49-F238E27FC236}">
                <a16:creationId xmlns:a16="http://schemas.microsoft.com/office/drawing/2014/main" id="{0B0E8B7C-7B7B-A688-F42A-C6E106418B9E}"/>
              </a:ext>
            </a:extLst>
          </p:cNvPr>
          <p:cNvSpPr>
            <a:spLocks noGrp="1"/>
          </p:cNvSpPr>
          <p:nvPr>
            <p:ph type="ftr" sz="quarter" idx="11"/>
          </p:nvPr>
        </p:nvSpPr>
        <p:spPr/>
        <p:txBody>
          <a:bodyPr/>
          <a:lstStyle/>
          <a:p>
            <a:pPr>
              <a:defRPr/>
            </a:pPr>
            <a:r>
              <a:rPr lang="fr-FR"/>
              <a:t>TIPP School </a:t>
            </a:r>
          </a:p>
        </p:txBody>
      </p:sp>
      <p:sp>
        <p:nvSpPr>
          <p:cNvPr id="5" name="Espace réservé du numéro de diapositive 5">
            <a:extLst>
              <a:ext uri="{FF2B5EF4-FFF2-40B4-BE49-F238E27FC236}">
                <a16:creationId xmlns:a16="http://schemas.microsoft.com/office/drawing/2014/main" id="{2E59035C-F904-6744-0BB8-D14A2F4EE2B4}"/>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F021038A-0C8E-064D-986D-235A0FC7F488}" type="slidenum">
              <a:rPr lang="fr-FR" altLang="fr-FR" sz="1200" smtClean="0">
                <a:latin typeface="Arial" panose="020B0604020202020204" pitchFamily="34" charset="0"/>
              </a:rPr>
              <a:pPr>
                <a:spcBef>
                  <a:spcPct val="0"/>
                </a:spcBef>
                <a:buClrTx/>
                <a:buSzTx/>
                <a:buFontTx/>
                <a:buNone/>
                <a:defRPr/>
              </a:pPr>
              <a:t>26</a:t>
            </a:fld>
            <a:endParaRPr lang="fr-FR" altLang="fr-FR" sz="1200">
              <a:latin typeface="Arial" panose="020B0604020202020204" pitchFamily="34" charset="0"/>
            </a:endParaRPr>
          </a:p>
        </p:txBody>
      </p:sp>
      <p:sp>
        <p:nvSpPr>
          <p:cNvPr id="809986" name="Rectangle 2">
            <a:extLst>
              <a:ext uri="{FF2B5EF4-FFF2-40B4-BE49-F238E27FC236}">
                <a16:creationId xmlns:a16="http://schemas.microsoft.com/office/drawing/2014/main" id="{C85704F7-90ED-DDC9-EEEE-CE1349213FB9}"/>
              </a:ext>
            </a:extLst>
          </p:cNvPr>
          <p:cNvSpPr>
            <a:spLocks noGrp="1" noChangeArrowheads="1"/>
          </p:cNvSpPr>
          <p:nvPr>
            <p:ph type="title"/>
          </p:nvPr>
        </p:nvSpPr>
        <p:spPr>
          <a:xfrm>
            <a:off x="415925" y="0"/>
            <a:ext cx="9490075" cy="685800"/>
          </a:xfrm>
        </p:spPr>
        <p:txBody>
          <a:bodyPr/>
          <a:lstStyle/>
          <a:p>
            <a:pPr eaLnBrk="1" hangingPunct="1">
              <a:defRPr/>
            </a:pPr>
            <a:r>
              <a:rPr lang="fr-FR">
                <a:cs typeface="ＭＳ Ｐゴシック" pitchFamily="1" charset="-128"/>
              </a:rPr>
              <a:t>State of the art :Computed Tomography (CT)</a:t>
            </a:r>
          </a:p>
        </p:txBody>
      </p:sp>
      <p:pic>
        <p:nvPicPr>
          <p:cNvPr id="54276" name="Picture 4">
            <a:extLst>
              <a:ext uri="{FF2B5EF4-FFF2-40B4-BE49-F238E27FC236}">
                <a16:creationId xmlns:a16="http://schemas.microsoft.com/office/drawing/2014/main" id="{ED245BD5-794F-C97A-1BE8-6D4DBC0ED0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544" y="719137"/>
            <a:ext cx="8763000"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e la date 1">
            <a:extLst>
              <a:ext uri="{FF2B5EF4-FFF2-40B4-BE49-F238E27FC236}">
                <a16:creationId xmlns:a16="http://schemas.microsoft.com/office/drawing/2014/main" id="{FC87B4EC-FA0D-0D17-A9CE-DF2CA3391C8D}"/>
              </a:ext>
            </a:extLst>
          </p:cNvPr>
          <p:cNvSpPr>
            <a:spLocks noGrp="1"/>
          </p:cNvSpPr>
          <p:nvPr>
            <p:ph type="dt" sz="quarter" idx="10"/>
          </p:nvPr>
        </p:nvSpPr>
        <p:spPr/>
        <p:txBody>
          <a:bodyPr/>
          <a:lstStyle/>
          <a:p>
            <a:pPr>
              <a:defRPr/>
            </a:pPr>
            <a:r>
              <a:rPr lang="fr-FR"/>
              <a:t>August 2023</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4">
            <a:extLst>
              <a:ext uri="{FF2B5EF4-FFF2-40B4-BE49-F238E27FC236}">
                <a16:creationId xmlns:a16="http://schemas.microsoft.com/office/drawing/2014/main" id="{CC9A4332-A52D-3FBC-6584-1AFCAFC2EE88}"/>
              </a:ext>
            </a:extLst>
          </p:cNvPr>
          <p:cNvSpPr>
            <a:spLocks noGrp="1"/>
          </p:cNvSpPr>
          <p:nvPr>
            <p:ph type="ftr" sz="quarter" idx="11"/>
          </p:nvPr>
        </p:nvSpPr>
        <p:spPr/>
        <p:txBody>
          <a:bodyPr/>
          <a:lstStyle/>
          <a:p>
            <a:pPr>
              <a:defRPr/>
            </a:pPr>
            <a:r>
              <a:rPr lang="fr-FR"/>
              <a:t>TIPP School </a:t>
            </a:r>
          </a:p>
        </p:txBody>
      </p:sp>
      <p:sp>
        <p:nvSpPr>
          <p:cNvPr id="5" name="Espace réservé du numéro de diapositive 5">
            <a:extLst>
              <a:ext uri="{FF2B5EF4-FFF2-40B4-BE49-F238E27FC236}">
                <a16:creationId xmlns:a16="http://schemas.microsoft.com/office/drawing/2014/main" id="{56F83FD1-8DAD-4633-28FB-F35381DF7552}"/>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66F2D70F-648C-9A4E-8269-D44ACBABC939}" type="slidenum">
              <a:rPr lang="fr-FR" altLang="fr-FR" sz="1200" smtClean="0">
                <a:latin typeface="Arial" panose="020B0604020202020204" pitchFamily="34" charset="0"/>
              </a:rPr>
              <a:pPr>
                <a:spcBef>
                  <a:spcPct val="0"/>
                </a:spcBef>
                <a:buClrTx/>
                <a:buSzTx/>
                <a:buFontTx/>
                <a:buNone/>
                <a:defRPr/>
              </a:pPr>
              <a:t>27</a:t>
            </a:fld>
            <a:endParaRPr lang="fr-FR" altLang="fr-FR" sz="1200">
              <a:latin typeface="Arial" panose="020B0604020202020204" pitchFamily="34" charset="0"/>
            </a:endParaRPr>
          </a:p>
        </p:txBody>
      </p:sp>
      <p:sp>
        <p:nvSpPr>
          <p:cNvPr id="826370" name="Rectangle 2">
            <a:extLst>
              <a:ext uri="{FF2B5EF4-FFF2-40B4-BE49-F238E27FC236}">
                <a16:creationId xmlns:a16="http://schemas.microsoft.com/office/drawing/2014/main" id="{52FE5B53-E3E6-FF99-41BD-7E29BC8D870C}"/>
              </a:ext>
            </a:extLst>
          </p:cNvPr>
          <p:cNvSpPr>
            <a:spLocks noGrp="1" noChangeArrowheads="1"/>
          </p:cNvSpPr>
          <p:nvPr>
            <p:ph type="title"/>
          </p:nvPr>
        </p:nvSpPr>
        <p:spPr>
          <a:xfrm>
            <a:off x="415925" y="0"/>
            <a:ext cx="8804275" cy="990600"/>
          </a:xfrm>
        </p:spPr>
        <p:txBody>
          <a:bodyPr/>
          <a:lstStyle/>
          <a:p>
            <a:pPr eaLnBrk="1" hangingPunct="1">
              <a:defRPr/>
            </a:pPr>
            <a:r>
              <a:rPr lang="fr-FR">
                <a:cs typeface="ＭＳ Ｐゴシック" pitchFamily="1" charset="-128"/>
              </a:rPr>
              <a:t>Contrast (Houndsfield)  units</a:t>
            </a:r>
          </a:p>
        </p:txBody>
      </p:sp>
      <p:pic>
        <p:nvPicPr>
          <p:cNvPr id="55300" name="Picture 4" descr="Image 7">
            <a:extLst>
              <a:ext uri="{FF2B5EF4-FFF2-40B4-BE49-F238E27FC236}">
                <a16:creationId xmlns:a16="http://schemas.microsoft.com/office/drawing/2014/main" id="{9E614078-EDEF-9047-DEA5-9E53A35702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950" y="914400"/>
            <a:ext cx="9334500"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e la date 1">
            <a:extLst>
              <a:ext uri="{FF2B5EF4-FFF2-40B4-BE49-F238E27FC236}">
                <a16:creationId xmlns:a16="http://schemas.microsoft.com/office/drawing/2014/main" id="{224AC1E6-2CC2-1CB3-F9E8-E9D1BC8A8F4E}"/>
              </a:ext>
            </a:extLst>
          </p:cNvPr>
          <p:cNvSpPr>
            <a:spLocks noGrp="1"/>
          </p:cNvSpPr>
          <p:nvPr>
            <p:ph type="dt" sz="quarter" idx="10"/>
          </p:nvPr>
        </p:nvSpPr>
        <p:spPr/>
        <p:txBody>
          <a:bodyPr/>
          <a:lstStyle/>
          <a:p>
            <a:pPr>
              <a:defRPr/>
            </a:pPr>
            <a:r>
              <a:rPr lang="fr-FR"/>
              <a:t>August 2023</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4">
            <a:extLst>
              <a:ext uri="{FF2B5EF4-FFF2-40B4-BE49-F238E27FC236}">
                <a16:creationId xmlns:a16="http://schemas.microsoft.com/office/drawing/2014/main" id="{0FCFA0D0-6784-0DED-C086-96AB93C7E112}"/>
              </a:ext>
            </a:extLst>
          </p:cNvPr>
          <p:cNvSpPr>
            <a:spLocks noGrp="1"/>
          </p:cNvSpPr>
          <p:nvPr>
            <p:ph type="ftr" sz="quarter" idx="11"/>
          </p:nvPr>
        </p:nvSpPr>
        <p:spPr/>
        <p:txBody>
          <a:bodyPr/>
          <a:lstStyle/>
          <a:p>
            <a:pPr>
              <a:defRPr/>
            </a:pPr>
            <a:r>
              <a:rPr lang="fr-FR"/>
              <a:t>TIPP School </a:t>
            </a:r>
          </a:p>
        </p:txBody>
      </p:sp>
      <p:sp>
        <p:nvSpPr>
          <p:cNvPr id="5" name="Espace réservé du numéro de diapositive 5">
            <a:extLst>
              <a:ext uri="{FF2B5EF4-FFF2-40B4-BE49-F238E27FC236}">
                <a16:creationId xmlns:a16="http://schemas.microsoft.com/office/drawing/2014/main" id="{4568040C-2B22-10C2-34AE-7777198F5D40}"/>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7ABEFA33-FD4C-9843-9E64-92DF0F18457B}" type="slidenum">
              <a:rPr lang="fr-FR" altLang="fr-FR" sz="1200" smtClean="0">
                <a:latin typeface="Arial" panose="020B0604020202020204" pitchFamily="34" charset="0"/>
              </a:rPr>
              <a:pPr>
                <a:spcBef>
                  <a:spcPct val="0"/>
                </a:spcBef>
                <a:buClrTx/>
                <a:buSzTx/>
                <a:buFontTx/>
                <a:buNone/>
                <a:defRPr/>
              </a:pPr>
              <a:t>28</a:t>
            </a:fld>
            <a:endParaRPr lang="fr-FR" altLang="fr-FR" sz="1200">
              <a:latin typeface="Arial" panose="020B0604020202020204" pitchFamily="34" charset="0"/>
            </a:endParaRPr>
          </a:p>
        </p:txBody>
      </p:sp>
      <p:sp>
        <p:nvSpPr>
          <p:cNvPr id="825346" name="Rectangle 2">
            <a:extLst>
              <a:ext uri="{FF2B5EF4-FFF2-40B4-BE49-F238E27FC236}">
                <a16:creationId xmlns:a16="http://schemas.microsoft.com/office/drawing/2014/main" id="{0BB75B1C-E475-5734-4460-A154C1CC29D8}"/>
              </a:ext>
            </a:extLst>
          </p:cNvPr>
          <p:cNvSpPr>
            <a:spLocks noGrp="1" noChangeArrowheads="1"/>
          </p:cNvSpPr>
          <p:nvPr>
            <p:ph type="title"/>
          </p:nvPr>
        </p:nvSpPr>
        <p:spPr>
          <a:xfrm>
            <a:off x="855663" y="0"/>
            <a:ext cx="8364537" cy="914400"/>
          </a:xfrm>
        </p:spPr>
        <p:txBody>
          <a:bodyPr/>
          <a:lstStyle/>
          <a:p>
            <a:pPr eaLnBrk="1" hangingPunct="1">
              <a:defRPr/>
            </a:pPr>
            <a:r>
              <a:rPr lang="fr-FR">
                <a:cs typeface="ＭＳ Ｐゴシック" pitchFamily="1" charset="-128"/>
              </a:rPr>
              <a:t>From Hounfield units to image</a:t>
            </a:r>
          </a:p>
        </p:txBody>
      </p:sp>
      <p:pic>
        <p:nvPicPr>
          <p:cNvPr id="56324" name="Picture 4" descr="Image 5">
            <a:extLst>
              <a:ext uri="{FF2B5EF4-FFF2-40B4-BE49-F238E27FC236}">
                <a16:creationId xmlns:a16="http://schemas.microsoft.com/office/drawing/2014/main" id="{A79D4701-084C-3EF7-DD3A-0A31C65256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762000"/>
            <a:ext cx="75438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e la date 1">
            <a:extLst>
              <a:ext uri="{FF2B5EF4-FFF2-40B4-BE49-F238E27FC236}">
                <a16:creationId xmlns:a16="http://schemas.microsoft.com/office/drawing/2014/main" id="{4AFE66A9-3431-8338-B4F7-6F827BBA0701}"/>
              </a:ext>
            </a:extLst>
          </p:cNvPr>
          <p:cNvSpPr>
            <a:spLocks noGrp="1"/>
          </p:cNvSpPr>
          <p:nvPr>
            <p:ph type="dt" sz="quarter" idx="10"/>
          </p:nvPr>
        </p:nvSpPr>
        <p:spPr/>
        <p:txBody>
          <a:bodyPr/>
          <a:lstStyle/>
          <a:p>
            <a:pPr>
              <a:defRPr/>
            </a:pPr>
            <a:r>
              <a:rPr lang="fr-FR"/>
              <a:t>August 2023</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4">
            <a:extLst>
              <a:ext uri="{FF2B5EF4-FFF2-40B4-BE49-F238E27FC236}">
                <a16:creationId xmlns:a16="http://schemas.microsoft.com/office/drawing/2014/main" id="{D9D33CEC-8368-62C2-DD27-C3EDD9E5B154}"/>
              </a:ext>
            </a:extLst>
          </p:cNvPr>
          <p:cNvSpPr>
            <a:spLocks noGrp="1"/>
          </p:cNvSpPr>
          <p:nvPr>
            <p:ph type="ftr" sz="quarter" idx="11"/>
          </p:nvPr>
        </p:nvSpPr>
        <p:spPr/>
        <p:txBody>
          <a:bodyPr/>
          <a:lstStyle/>
          <a:p>
            <a:pPr>
              <a:defRPr/>
            </a:pPr>
            <a:r>
              <a:rPr lang="fr-FR"/>
              <a:t>TIPP School </a:t>
            </a:r>
          </a:p>
        </p:txBody>
      </p:sp>
      <p:sp>
        <p:nvSpPr>
          <p:cNvPr id="8" name="Espace réservé du numéro de diapositive 5">
            <a:extLst>
              <a:ext uri="{FF2B5EF4-FFF2-40B4-BE49-F238E27FC236}">
                <a16:creationId xmlns:a16="http://schemas.microsoft.com/office/drawing/2014/main" id="{726D8FE4-51EF-56D5-6CCD-64CBB5EDFA56}"/>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61D82315-A355-6741-955A-BF9817A262D6}" type="slidenum">
              <a:rPr lang="fr-FR" altLang="fr-FR" sz="1200" smtClean="0">
                <a:latin typeface="Arial" panose="020B0604020202020204" pitchFamily="34" charset="0"/>
              </a:rPr>
              <a:pPr>
                <a:spcBef>
                  <a:spcPct val="0"/>
                </a:spcBef>
                <a:buClrTx/>
                <a:buSzTx/>
                <a:buFontTx/>
                <a:buNone/>
                <a:defRPr/>
              </a:pPr>
              <a:t>29</a:t>
            </a:fld>
            <a:endParaRPr lang="fr-FR" altLang="fr-FR" sz="1200">
              <a:latin typeface="Arial" panose="020B0604020202020204" pitchFamily="34" charset="0"/>
            </a:endParaRPr>
          </a:p>
        </p:txBody>
      </p:sp>
      <p:sp>
        <p:nvSpPr>
          <p:cNvPr id="827394" name="Rectangle 2">
            <a:extLst>
              <a:ext uri="{FF2B5EF4-FFF2-40B4-BE49-F238E27FC236}">
                <a16:creationId xmlns:a16="http://schemas.microsoft.com/office/drawing/2014/main" id="{07A05E0E-7658-F6CA-6C60-75D82E80C552}"/>
              </a:ext>
            </a:extLst>
          </p:cNvPr>
          <p:cNvSpPr>
            <a:spLocks noGrp="1" noChangeArrowheads="1"/>
          </p:cNvSpPr>
          <p:nvPr>
            <p:ph type="title"/>
          </p:nvPr>
        </p:nvSpPr>
        <p:spPr>
          <a:xfrm>
            <a:off x="415925" y="0"/>
            <a:ext cx="8118475" cy="838200"/>
          </a:xfrm>
        </p:spPr>
        <p:txBody>
          <a:bodyPr/>
          <a:lstStyle/>
          <a:p>
            <a:pPr eaLnBrk="1" hangingPunct="1">
              <a:defRPr/>
            </a:pPr>
            <a:r>
              <a:rPr lang="fr-FR">
                <a:cs typeface="ＭＳ Ｐゴシック" pitchFamily="1" charset="-128"/>
              </a:rPr>
              <a:t>CT Scaner principle</a:t>
            </a:r>
          </a:p>
        </p:txBody>
      </p:sp>
      <p:pic>
        <p:nvPicPr>
          <p:cNvPr id="57348" name="Picture 7" descr="Image 4">
            <a:extLst>
              <a:ext uri="{FF2B5EF4-FFF2-40B4-BE49-F238E27FC236}">
                <a16:creationId xmlns:a16="http://schemas.microsoft.com/office/drawing/2014/main" id="{7EE54223-3EA9-A894-8A11-F91DAB27E0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038600"/>
            <a:ext cx="3352800"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8">
            <a:extLst>
              <a:ext uri="{FF2B5EF4-FFF2-40B4-BE49-F238E27FC236}">
                <a16:creationId xmlns:a16="http://schemas.microsoft.com/office/drawing/2014/main" id="{FE28681F-6CD2-5AC2-9811-459806DAD4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50292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26" descr="ct_sensation_ca6">
            <a:extLst>
              <a:ext uri="{FF2B5EF4-FFF2-40B4-BE49-F238E27FC236}">
                <a16:creationId xmlns:a16="http://schemas.microsoft.com/office/drawing/2014/main" id="{6811AE9E-6355-8EC6-B9AA-E5AFD3F50D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1105" r="4288"/>
          <a:stretch>
            <a:fillRect/>
          </a:stretch>
        </p:blipFill>
        <p:spPr bwMode="auto">
          <a:xfrm>
            <a:off x="5334000" y="3657600"/>
            <a:ext cx="4343400" cy="2624138"/>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827402" name="Rectangle 10">
            <a:extLst>
              <a:ext uri="{FF2B5EF4-FFF2-40B4-BE49-F238E27FC236}">
                <a16:creationId xmlns:a16="http://schemas.microsoft.com/office/drawing/2014/main" id="{D232F5B9-DCD9-3BC6-37B3-2CE3E6632706}"/>
              </a:ext>
            </a:extLst>
          </p:cNvPr>
          <p:cNvSpPr>
            <a:spLocks noGrp="1" noChangeArrowheads="1"/>
          </p:cNvSpPr>
          <p:nvPr>
            <p:ph type="body" idx="1"/>
          </p:nvPr>
        </p:nvSpPr>
        <p:spPr>
          <a:xfrm>
            <a:off x="4800600" y="914400"/>
            <a:ext cx="5105400" cy="2819400"/>
          </a:xfrm>
        </p:spPr>
        <p:txBody>
          <a:bodyPr/>
          <a:lstStyle/>
          <a:p>
            <a:pPr eaLnBrk="1" hangingPunct="1">
              <a:lnSpc>
                <a:spcPct val="90000"/>
              </a:lnSpc>
              <a:defRPr/>
            </a:pPr>
            <a:r>
              <a:rPr lang="fr-FR" altLang="fr-FR" sz="2000">
                <a:solidFill>
                  <a:srgbClr val="FFFF00"/>
                </a:solidFill>
              </a:rPr>
              <a:t>Spatial resolution and speed</a:t>
            </a:r>
            <a:r>
              <a:rPr lang="fr-FR" altLang="fr-FR" sz="2000"/>
              <a:t> </a:t>
            </a:r>
          </a:p>
          <a:p>
            <a:pPr lvl="1" eaLnBrk="1" hangingPunct="1">
              <a:lnSpc>
                <a:spcPct val="90000"/>
              </a:lnSpc>
              <a:defRPr/>
            </a:pPr>
            <a:r>
              <a:rPr lang="fr-FR" altLang="fr-FR" sz="1800"/>
              <a:t>64 … 320 detector rows</a:t>
            </a:r>
          </a:p>
          <a:p>
            <a:pPr lvl="1" eaLnBrk="1" hangingPunct="1">
              <a:lnSpc>
                <a:spcPct val="90000"/>
              </a:lnSpc>
              <a:defRPr/>
            </a:pPr>
            <a:r>
              <a:rPr lang="fr-FR" altLang="fr-FR" sz="1800"/>
              <a:t>Slice thickness 0.33 … 0.6 mm</a:t>
            </a:r>
          </a:p>
          <a:p>
            <a:pPr lvl="1" eaLnBrk="1" hangingPunct="1">
              <a:lnSpc>
                <a:spcPct val="90000"/>
              </a:lnSpc>
              <a:defRPr/>
            </a:pPr>
            <a:r>
              <a:rPr lang="fr-FR" altLang="fr-FR" sz="1800"/>
              <a:t>Tube rotation time 0.3 s</a:t>
            </a:r>
          </a:p>
          <a:p>
            <a:pPr lvl="2" eaLnBrk="1" hangingPunct="1">
              <a:lnSpc>
                <a:spcPct val="90000"/>
              </a:lnSpc>
              <a:defRPr/>
            </a:pPr>
            <a:r>
              <a:rPr lang="fr-FR" altLang="fr-FR" sz="1600"/>
              <a:t>Organ in a sec</a:t>
            </a:r>
          </a:p>
          <a:p>
            <a:pPr lvl="2" eaLnBrk="1" hangingPunct="1">
              <a:lnSpc>
                <a:spcPct val="90000"/>
              </a:lnSpc>
              <a:defRPr/>
            </a:pPr>
            <a:r>
              <a:rPr lang="fr-FR" altLang="fr-FR" sz="1600"/>
              <a:t>Whole body &lt; 10 sec</a:t>
            </a:r>
          </a:p>
          <a:p>
            <a:pPr lvl="1" eaLnBrk="1" hangingPunct="1">
              <a:lnSpc>
                <a:spcPct val="90000"/>
              </a:lnSpc>
              <a:defRPr/>
            </a:pPr>
            <a:r>
              <a:rPr lang="fr-FR" altLang="fr-FR" sz="1800"/>
              <a:t>dual source (180° → 90°) </a:t>
            </a:r>
          </a:p>
          <a:p>
            <a:pPr lvl="1" eaLnBrk="1" hangingPunct="1">
              <a:lnSpc>
                <a:spcPct val="90000"/>
              </a:lnSpc>
              <a:defRPr/>
            </a:pPr>
            <a:r>
              <a:rPr lang="fr-FR" altLang="fr-FR" sz="1800"/>
              <a:t>Volume coverage with one rotation: 4 … 16 cm</a:t>
            </a:r>
          </a:p>
        </p:txBody>
      </p:sp>
      <p:sp>
        <p:nvSpPr>
          <p:cNvPr id="2" name="Espace réservé de la date 1">
            <a:extLst>
              <a:ext uri="{FF2B5EF4-FFF2-40B4-BE49-F238E27FC236}">
                <a16:creationId xmlns:a16="http://schemas.microsoft.com/office/drawing/2014/main" id="{1A1019A1-FEF3-7D6D-1A7D-3F172D8EB5C5}"/>
              </a:ext>
            </a:extLst>
          </p:cNvPr>
          <p:cNvSpPr>
            <a:spLocks noGrp="1"/>
          </p:cNvSpPr>
          <p:nvPr>
            <p:ph type="dt" sz="quarter" idx="10"/>
          </p:nvPr>
        </p:nvSpPr>
        <p:spPr/>
        <p:txBody>
          <a:bodyPr/>
          <a:lstStyle/>
          <a:p>
            <a:pPr>
              <a:defRPr/>
            </a:pPr>
            <a:r>
              <a:rPr lang="fr-FR"/>
              <a:t>August 2023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Espace réservé du pied de page 4">
            <a:extLst>
              <a:ext uri="{FF2B5EF4-FFF2-40B4-BE49-F238E27FC236}">
                <a16:creationId xmlns:a16="http://schemas.microsoft.com/office/drawing/2014/main" id="{6E06C7F7-897F-E405-007F-BBF3EDE530D5}"/>
              </a:ext>
            </a:extLst>
          </p:cNvPr>
          <p:cNvSpPr>
            <a:spLocks noGrp="1"/>
          </p:cNvSpPr>
          <p:nvPr>
            <p:ph type="ftr" sz="quarter" idx="11"/>
          </p:nvPr>
        </p:nvSpPr>
        <p:spPr/>
        <p:txBody>
          <a:bodyPr/>
          <a:lstStyle/>
          <a:p>
            <a:pPr>
              <a:defRPr/>
            </a:pPr>
            <a:r>
              <a:rPr lang="fr-FR"/>
              <a:t>TIPP School </a:t>
            </a:r>
          </a:p>
        </p:txBody>
      </p:sp>
      <p:sp>
        <p:nvSpPr>
          <p:cNvPr id="124" name="Espace réservé du numéro de diapositive 5">
            <a:extLst>
              <a:ext uri="{FF2B5EF4-FFF2-40B4-BE49-F238E27FC236}">
                <a16:creationId xmlns:a16="http://schemas.microsoft.com/office/drawing/2014/main" id="{412887C5-EB09-D60D-D827-5CEEF8E823E5}"/>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939D064E-C9F3-6D44-9E00-C66D6BAD19E1}" type="slidenum">
              <a:rPr lang="fr-FR" altLang="fr-FR" sz="1200" smtClean="0">
                <a:latin typeface="Arial" panose="020B0604020202020204" pitchFamily="34" charset="0"/>
              </a:rPr>
              <a:pPr>
                <a:spcBef>
                  <a:spcPct val="0"/>
                </a:spcBef>
                <a:buClrTx/>
                <a:buSzTx/>
                <a:buFontTx/>
                <a:buNone/>
                <a:defRPr/>
              </a:pPr>
              <a:t>3</a:t>
            </a:fld>
            <a:endParaRPr lang="fr-FR" altLang="fr-FR" sz="1200">
              <a:latin typeface="Arial" panose="020B0604020202020204" pitchFamily="34" charset="0"/>
            </a:endParaRPr>
          </a:p>
        </p:txBody>
      </p:sp>
      <p:sp useBgFill="1">
        <p:nvSpPr>
          <p:cNvPr id="382187" name="Rectangle 235">
            <a:extLst>
              <a:ext uri="{FF2B5EF4-FFF2-40B4-BE49-F238E27FC236}">
                <a16:creationId xmlns:a16="http://schemas.microsoft.com/office/drawing/2014/main" id="{1927DACE-1DFB-7F2D-1597-58CEF32DFEAC}"/>
              </a:ext>
            </a:extLst>
          </p:cNvPr>
          <p:cNvSpPr>
            <a:spLocks noChangeArrowheads="1"/>
          </p:cNvSpPr>
          <p:nvPr/>
        </p:nvSpPr>
        <p:spPr bwMode="auto">
          <a:xfrm>
            <a:off x="685800" y="228600"/>
            <a:ext cx="8216900" cy="5892800"/>
          </a:xfrm>
          <a:prstGeom prst="rect">
            <a:avLst/>
          </a:prstGeom>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37931725" indent="-37474525" eaLnBrk="0" hangingPunct="0">
              <a:defRPr sz="2400" i="1" u="sng">
                <a:solidFill>
                  <a:schemeClr val="tx1"/>
                </a:solidFill>
                <a:latin typeface="Comic Sans MS" panose="030F0902030302020204" pitchFamily="66" charset="0"/>
                <a:ea typeface="ＭＳ Ｐゴシック" panose="020B0600070205080204" pitchFamily="34" charset="-128"/>
              </a:defRPr>
            </a:lvl2pPr>
            <a:lvl3pPr eaLnBrk="0" hangingPunct="0">
              <a:defRPr sz="2400" i="1" u="sng">
                <a:solidFill>
                  <a:schemeClr val="tx1"/>
                </a:solidFill>
                <a:latin typeface="Comic Sans MS" panose="030F0902030302020204" pitchFamily="66" charset="0"/>
                <a:ea typeface="ＭＳ Ｐゴシック" panose="020B0600070205080204" pitchFamily="34" charset="-128"/>
              </a:defRPr>
            </a:lvl3pPr>
            <a:lvl4pPr eaLnBrk="0" hangingPunct="0">
              <a:defRPr sz="2400" i="1" u="sng">
                <a:solidFill>
                  <a:schemeClr val="tx1"/>
                </a:solidFill>
                <a:latin typeface="Comic Sans MS" panose="030F0902030302020204" pitchFamily="66" charset="0"/>
                <a:ea typeface="ＭＳ Ｐゴシック" panose="020B0600070205080204" pitchFamily="34" charset="-128"/>
              </a:defRPr>
            </a:lvl4pPr>
            <a:lvl5pPr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4572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9144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1371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18288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algn="ctr">
              <a:defRPr/>
            </a:pPr>
            <a:endParaRPr lang="fr-CA" altLang="fr-FR" b="1" i="0" u="none">
              <a:solidFill>
                <a:srgbClr val="66FFFF"/>
              </a:solidFill>
            </a:endParaRPr>
          </a:p>
          <a:p>
            <a:pPr algn="ctr">
              <a:defRPr/>
            </a:pPr>
            <a:endParaRPr lang="fr-CA" altLang="fr-FR" b="1" i="0" u="none">
              <a:solidFill>
                <a:srgbClr val="D60093"/>
              </a:solidFill>
            </a:endParaRPr>
          </a:p>
        </p:txBody>
      </p:sp>
      <p:grpSp>
        <p:nvGrpSpPr>
          <p:cNvPr id="20484" name="Group 5">
            <a:extLst>
              <a:ext uri="{FF2B5EF4-FFF2-40B4-BE49-F238E27FC236}">
                <a16:creationId xmlns:a16="http://schemas.microsoft.com/office/drawing/2014/main" id="{A84B46E6-48C8-9C23-6037-1E7A711E980C}"/>
              </a:ext>
            </a:extLst>
          </p:cNvPr>
          <p:cNvGrpSpPr>
            <a:grpSpLocks/>
          </p:cNvGrpSpPr>
          <p:nvPr/>
        </p:nvGrpSpPr>
        <p:grpSpPr bwMode="auto">
          <a:xfrm>
            <a:off x="412750" y="166688"/>
            <a:ext cx="8955088" cy="6640512"/>
            <a:chOff x="260" y="105"/>
            <a:chExt cx="5641" cy="4183"/>
          </a:xfrm>
        </p:grpSpPr>
        <p:grpSp>
          <p:nvGrpSpPr>
            <p:cNvPr id="20584" name="Group 6">
              <a:extLst>
                <a:ext uri="{FF2B5EF4-FFF2-40B4-BE49-F238E27FC236}">
                  <a16:creationId xmlns:a16="http://schemas.microsoft.com/office/drawing/2014/main" id="{C07DF7D2-51D3-4888-DDB2-E236D6FD8282}"/>
                </a:ext>
              </a:extLst>
            </p:cNvPr>
            <p:cNvGrpSpPr>
              <a:grpSpLocks/>
            </p:cNvGrpSpPr>
            <p:nvPr/>
          </p:nvGrpSpPr>
          <p:grpSpPr bwMode="auto">
            <a:xfrm>
              <a:off x="260" y="105"/>
              <a:ext cx="692" cy="1021"/>
              <a:chOff x="260" y="105"/>
              <a:chExt cx="692" cy="1021"/>
            </a:xfrm>
          </p:grpSpPr>
          <p:grpSp>
            <p:nvGrpSpPr>
              <p:cNvPr id="20642" name="Group 7">
                <a:extLst>
                  <a:ext uri="{FF2B5EF4-FFF2-40B4-BE49-F238E27FC236}">
                    <a16:creationId xmlns:a16="http://schemas.microsoft.com/office/drawing/2014/main" id="{57D54E8F-8784-4B5A-6AB0-5F93BDD3E8D8}"/>
                  </a:ext>
                </a:extLst>
              </p:cNvPr>
              <p:cNvGrpSpPr>
                <a:grpSpLocks/>
              </p:cNvGrpSpPr>
              <p:nvPr/>
            </p:nvGrpSpPr>
            <p:grpSpPr bwMode="auto">
              <a:xfrm>
                <a:off x="260" y="105"/>
                <a:ext cx="692" cy="68"/>
                <a:chOff x="260" y="105"/>
                <a:chExt cx="692" cy="68"/>
              </a:xfrm>
            </p:grpSpPr>
            <p:sp>
              <p:nvSpPr>
                <p:cNvPr id="20692" name="Rectangle 8">
                  <a:extLst>
                    <a:ext uri="{FF2B5EF4-FFF2-40B4-BE49-F238E27FC236}">
                      <a16:creationId xmlns:a16="http://schemas.microsoft.com/office/drawing/2014/main" id="{A2D081DA-0379-3157-0AA4-1C3600A86AC6}"/>
                    </a:ext>
                  </a:extLst>
                </p:cNvPr>
                <p:cNvSpPr>
                  <a:spLocks noChangeArrowheads="1"/>
                </p:cNvSpPr>
                <p:nvPr/>
              </p:nvSpPr>
              <p:spPr bwMode="auto">
                <a:xfrm>
                  <a:off x="260" y="105"/>
                  <a:ext cx="60" cy="68"/>
                </a:xfrm>
                <a:prstGeom prst="rect">
                  <a:avLst/>
                </a:prstGeom>
                <a:solidFill>
                  <a:srgbClr val="23232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93" name="Rectangle 9">
                  <a:extLst>
                    <a:ext uri="{FF2B5EF4-FFF2-40B4-BE49-F238E27FC236}">
                      <a16:creationId xmlns:a16="http://schemas.microsoft.com/office/drawing/2014/main" id="{938BE763-D5F7-B200-CD3C-37542269DD03}"/>
                    </a:ext>
                  </a:extLst>
                </p:cNvPr>
                <p:cNvSpPr>
                  <a:spLocks noChangeArrowheads="1"/>
                </p:cNvSpPr>
                <p:nvPr/>
              </p:nvSpPr>
              <p:spPr bwMode="auto">
                <a:xfrm>
                  <a:off x="386" y="105"/>
                  <a:ext cx="59" cy="68"/>
                </a:xfrm>
                <a:prstGeom prst="rect">
                  <a:avLst/>
                </a:prstGeom>
                <a:solidFill>
                  <a:srgbClr val="23232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94" name="Rectangle 10">
                  <a:extLst>
                    <a:ext uri="{FF2B5EF4-FFF2-40B4-BE49-F238E27FC236}">
                      <a16:creationId xmlns:a16="http://schemas.microsoft.com/office/drawing/2014/main" id="{807048B2-50EF-1BEB-6E70-A33673F323A1}"/>
                    </a:ext>
                  </a:extLst>
                </p:cNvPr>
                <p:cNvSpPr>
                  <a:spLocks noChangeArrowheads="1"/>
                </p:cNvSpPr>
                <p:nvPr/>
              </p:nvSpPr>
              <p:spPr bwMode="auto">
                <a:xfrm>
                  <a:off x="513" y="105"/>
                  <a:ext cx="59" cy="68"/>
                </a:xfrm>
                <a:prstGeom prst="rect">
                  <a:avLst/>
                </a:prstGeom>
                <a:solidFill>
                  <a:srgbClr val="23232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95" name="Rectangle 11">
                  <a:extLst>
                    <a:ext uri="{FF2B5EF4-FFF2-40B4-BE49-F238E27FC236}">
                      <a16:creationId xmlns:a16="http://schemas.microsoft.com/office/drawing/2014/main" id="{A0838857-DEE9-04E2-A32A-C9C1944D901C}"/>
                    </a:ext>
                  </a:extLst>
                </p:cNvPr>
                <p:cNvSpPr>
                  <a:spLocks noChangeArrowheads="1"/>
                </p:cNvSpPr>
                <p:nvPr/>
              </p:nvSpPr>
              <p:spPr bwMode="auto">
                <a:xfrm>
                  <a:off x="639" y="105"/>
                  <a:ext cx="60" cy="68"/>
                </a:xfrm>
                <a:prstGeom prst="rect">
                  <a:avLst/>
                </a:prstGeom>
                <a:solidFill>
                  <a:srgbClr val="23232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96" name="Rectangle 12">
                  <a:extLst>
                    <a:ext uri="{FF2B5EF4-FFF2-40B4-BE49-F238E27FC236}">
                      <a16:creationId xmlns:a16="http://schemas.microsoft.com/office/drawing/2014/main" id="{9016A82B-BD4B-8268-6A69-B69154A4E38E}"/>
                    </a:ext>
                  </a:extLst>
                </p:cNvPr>
                <p:cNvSpPr>
                  <a:spLocks noChangeArrowheads="1"/>
                </p:cNvSpPr>
                <p:nvPr/>
              </p:nvSpPr>
              <p:spPr bwMode="auto">
                <a:xfrm>
                  <a:off x="765" y="105"/>
                  <a:ext cx="60" cy="68"/>
                </a:xfrm>
                <a:prstGeom prst="rect">
                  <a:avLst/>
                </a:prstGeom>
                <a:solidFill>
                  <a:srgbClr val="23232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97" name="Rectangle 13">
                  <a:extLst>
                    <a:ext uri="{FF2B5EF4-FFF2-40B4-BE49-F238E27FC236}">
                      <a16:creationId xmlns:a16="http://schemas.microsoft.com/office/drawing/2014/main" id="{6426FDAD-4D22-AC1A-0C6A-0B3E1021213B}"/>
                    </a:ext>
                  </a:extLst>
                </p:cNvPr>
                <p:cNvSpPr>
                  <a:spLocks noChangeArrowheads="1"/>
                </p:cNvSpPr>
                <p:nvPr/>
              </p:nvSpPr>
              <p:spPr bwMode="auto">
                <a:xfrm>
                  <a:off x="892" y="105"/>
                  <a:ext cx="60" cy="68"/>
                </a:xfrm>
                <a:prstGeom prst="rect">
                  <a:avLst/>
                </a:prstGeom>
                <a:solidFill>
                  <a:srgbClr val="23232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grpSp>
          <p:grpSp>
            <p:nvGrpSpPr>
              <p:cNvPr id="20643" name="Group 14">
                <a:extLst>
                  <a:ext uri="{FF2B5EF4-FFF2-40B4-BE49-F238E27FC236}">
                    <a16:creationId xmlns:a16="http://schemas.microsoft.com/office/drawing/2014/main" id="{2EBA9692-E3B2-5176-0C9C-D631C4098230}"/>
                  </a:ext>
                </a:extLst>
              </p:cNvPr>
              <p:cNvGrpSpPr>
                <a:grpSpLocks/>
              </p:cNvGrpSpPr>
              <p:nvPr/>
            </p:nvGrpSpPr>
            <p:grpSpPr bwMode="auto">
              <a:xfrm>
                <a:off x="260" y="239"/>
                <a:ext cx="692" cy="68"/>
                <a:chOff x="260" y="239"/>
                <a:chExt cx="692" cy="68"/>
              </a:xfrm>
            </p:grpSpPr>
            <p:sp>
              <p:nvSpPr>
                <p:cNvPr id="20686" name="Rectangle 15">
                  <a:extLst>
                    <a:ext uri="{FF2B5EF4-FFF2-40B4-BE49-F238E27FC236}">
                      <a16:creationId xmlns:a16="http://schemas.microsoft.com/office/drawing/2014/main" id="{A19EE60A-002C-0346-0F41-E115ED1073D7}"/>
                    </a:ext>
                  </a:extLst>
                </p:cNvPr>
                <p:cNvSpPr>
                  <a:spLocks noChangeArrowheads="1"/>
                </p:cNvSpPr>
                <p:nvPr/>
              </p:nvSpPr>
              <p:spPr bwMode="auto">
                <a:xfrm>
                  <a:off x="260" y="239"/>
                  <a:ext cx="60" cy="68"/>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87" name="Rectangle 16">
                  <a:extLst>
                    <a:ext uri="{FF2B5EF4-FFF2-40B4-BE49-F238E27FC236}">
                      <a16:creationId xmlns:a16="http://schemas.microsoft.com/office/drawing/2014/main" id="{E5D317DB-6E72-F421-80F4-23CAB24BBB95}"/>
                    </a:ext>
                  </a:extLst>
                </p:cNvPr>
                <p:cNvSpPr>
                  <a:spLocks noChangeArrowheads="1"/>
                </p:cNvSpPr>
                <p:nvPr/>
              </p:nvSpPr>
              <p:spPr bwMode="auto">
                <a:xfrm>
                  <a:off x="386" y="239"/>
                  <a:ext cx="59" cy="68"/>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88" name="Rectangle 17">
                  <a:extLst>
                    <a:ext uri="{FF2B5EF4-FFF2-40B4-BE49-F238E27FC236}">
                      <a16:creationId xmlns:a16="http://schemas.microsoft.com/office/drawing/2014/main" id="{B510198E-0446-CDFA-BEA8-A99FCBBC3B8E}"/>
                    </a:ext>
                  </a:extLst>
                </p:cNvPr>
                <p:cNvSpPr>
                  <a:spLocks noChangeArrowheads="1"/>
                </p:cNvSpPr>
                <p:nvPr/>
              </p:nvSpPr>
              <p:spPr bwMode="auto">
                <a:xfrm>
                  <a:off x="513" y="239"/>
                  <a:ext cx="59" cy="68"/>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89" name="Rectangle 18">
                  <a:extLst>
                    <a:ext uri="{FF2B5EF4-FFF2-40B4-BE49-F238E27FC236}">
                      <a16:creationId xmlns:a16="http://schemas.microsoft.com/office/drawing/2014/main" id="{E1251D7D-AF51-F09D-A7B7-8E1B36AB2B82}"/>
                    </a:ext>
                  </a:extLst>
                </p:cNvPr>
                <p:cNvSpPr>
                  <a:spLocks noChangeArrowheads="1"/>
                </p:cNvSpPr>
                <p:nvPr/>
              </p:nvSpPr>
              <p:spPr bwMode="auto">
                <a:xfrm>
                  <a:off x="639" y="239"/>
                  <a:ext cx="60" cy="68"/>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90" name="Rectangle 19">
                  <a:extLst>
                    <a:ext uri="{FF2B5EF4-FFF2-40B4-BE49-F238E27FC236}">
                      <a16:creationId xmlns:a16="http://schemas.microsoft.com/office/drawing/2014/main" id="{452D05CA-1FFC-79BD-3CF9-DB80983FE20A}"/>
                    </a:ext>
                  </a:extLst>
                </p:cNvPr>
                <p:cNvSpPr>
                  <a:spLocks noChangeArrowheads="1"/>
                </p:cNvSpPr>
                <p:nvPr/>
              </p:nvSpPr>
              <p:spPr bwMode="auto">
                <a:xfrm>
                  <a:off x="765" y="239"/>
                  <a:ext cx="60" cy="68"/>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91" name="Rectangle 20">
                  <a:extLst>
                    <a:ext uri="{FF2B5EF4-FFF2-40B4-BE49-F238E27FC236}">
                      <a16:creationId xmlns:a16="http://schemas.microsoft.com/office/drawing/2014/main" id="{CE8CD269-251F-346E-904E-918335C93F4F}"/>
                    </a:ext>
                  </a:extLst>
                </p:cNvPr>
                <p:cNvSpPr>
                  <a:spLocks noChangeArrowheads="1"/>
                </p:cNvSpPr>
                <p:nvPr/>
              </p:nvSpPr>
              <p:spPr bwMode="auto">
                <a:xfrm>
                  <a:off x="892" y="239"/>
                  <a:ext cx="60" cy="68"/>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grpSp>
          <p:grpSp>
            <p:nvGrpSpPr>
              <p:cNvPr id="20644" name="Group 21">
                <a:extLst>
                  <a:ext uri="{FF2B5EF4-FFF2-40B4-BE49-F238E27FC236}">
                    <a16:creationId xmlns:a16="http://schemas.microsoft.com/office/drawing/2014/main" id="{C0E9FF5F-3426-BA29-E2BC-123186CE9E7A}"/>
                  </a:ext>
                </a:extLst>
              </p:cNvPr>
              <p:cNvGrpSpPr>
                <a:grpSpLocks/>
              </p:cNvGrpSpPr>
              <p:nvPr/>
            </p:nvGrpSpPr>
            <p:grpSpPr bwMode="auto">
              <a:xfrm>
                <a:off x="260" y="376"/>
                <a:ext cx="692" cy="68"/>
                <a:chOff x="260" y="376"/>
                <a:chExt cx="692" cy="68"/>
              </a:xfrm>
            </p:grpSpPr>
            <p:sp>
              <p:nvSpPr>
                <p:cNvPr id="20680" name="Rectangle 22">
                  <a:extLst>
                    <a:ext uri="{FF2B5EF4-FFF2-40B4-BE49-F238E27FC236}">
                      <a16:creationId xmlns:a16="http://schemas.microsoft.com/office/drawing/2014/main" id="{D3E9C2EE-A8C1-AE1E-E969-2E2521B7445F}"/>
                    </a:ext>
                  </a:extLst>
                </p:cNvPr>
                <p:cNvSpPr>
                  <a:spLocks noChangeArrowheads="1"/>
                </p:cNvSpPr>
                <p:nvPr/>
              </p:nvSpPr>
              <p:spPr bwMode="auto">
                <a:xfrm>
                  <a:off x="260" y="376"/>
                  <a:ext cx="60" cy="68"/>
                </a:xfrm>
                <a:prstGeom prst="rect">
                  <a:avLst/>
                </a:prstGeom>
                <a:solidFill>
                  <a:srgbClr val="47474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81" name="Rectangle 23">
                  <a:extLst>
                    <a:ext uri="{FF2B5EF4-FFF2-40B4-BE49-F238E27FC236}">
                      <a16:creationId xmlns:a16="http://schemas.microsoft.com/office/drawing/2014/main" id="{2F6C03A5-2565-A511-9416-1C2B10322266}"/>
                    </a:ext>
                  </a:extLst>
                </p:cNvPr>
                <p:cNvSpPr>
                  <a:spLocks noChangeArrowheads="1"/>
                </p:cNvSpPr>
                <p:nvPr/>
              </p:nvSpPr>
              <p:spPr bwMode="auto">
                <a:xfrm>
                  <a:off x="386" y="376"/>
                  <a:ext cx="59" cy="68"/>
                </a:xfrm>
                <a:prstGeom prst="rect">
                  <a:avLst/>
                </a:prstGeom>
                <a:solidFill>
                  <a:srgbClr val="47474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82" name="Rectangle 24">
                  <a:extLst>
                    <a:ext uri="{FF2B5EF4-FFF2-40B4-BE49-F238E27FC236}">
                      <a16:creationId xmlns:a16="http://schemas.microsoft.com/office/drawing/2014/main" id="{786CDC3C-9851-A2CE-A601-3A0827026774}"/>
                    </a:ext>
                  </a:extLst>
                </p:cNvPr>
                <p:cNvSpPr>
                  <a:spLocks noChangeArrowheads="1"/>
                </p:cNvSpPr>
                <p:nvPr/>
              </p:nvSpPr>
              <p:spPr bwMode="auto">
                <a:xfrm>
                  <a:off x="513" y="376"/>
                  <a:ext cx="59" cy="68"/>
                </a:xfrm>
                <a:prstGeom prst="rect">
                  <a:avLst/>
                </a:prstGeom>
                <a:solidFill>
                  <a:srgbClr val="47474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83" name="Rectangle 25">
                  <a:extLst>
                    <a:ext uri="{FF2B5EF4-FFF2-40B4-BE49-F238E27FC236}">
                      <a16:creationId xmlns:a16="http://schemas.microsoft.com/office/drawing/2014/main" id="{DD79827D-A764-A2EC-0B66-A118FAA4F0E7}"/>
                    </a:ext>
                  </a:extLst>
                </p:cNvPr>
                <p:cNvSpPr>
                  <a:spLocks noChangeArrowheads="1"/>
                </p:cNvSpPr>
                <p:nvPr/>
              </p:nvSpPr>
              <p:spPr bwMode="auto">
                <a:xfrm>
                  <a:off x="639" y="376"/>
                  <a:ext cx="60" cy="68"/>
                </a:xfrm>
                <a:prstGeom prst="rect">
                  <a:avLst/>
                </a:prstGeom>
                <a:solidFill>
                  <a:srgbClr val="47474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84" name="Rectangle 26">
                  <a:extLst>
                    <a:ext uri="{FF2B5EF4-FFF2-40B4-BE49-F238E27FC236}">
                      <a16:creationId xmlns:a16="http://schemas.microsoft.com/office/drawing/2014/main" id="{8DF80FA2-D1C5-9E45-63A8-918E9E33CBCE}"/>
                    </a:ext>
                  </a:extLst>
                </p:cNvPr>
                <p:cNvSpPr>
                  <a:spLocks noChangeArrowheads="1"/>
                </p:cNvSpPr>
                <p:nvPr/>
              </p:nvSpPr>
              <p:spPr bwMode="auto">
                <a:xfrm>
                  <a:off x="765" y="376"/>
                  <a:ext cx="60" cy="68"/>
                </a:xfrm>
                <a:prstGeom prst="rect">
                  <a:avLst/>
                </a:prstGeom>
                <a:solidFill>
                  <a:srgbClr val="47474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85" name="Rectangle 27">
                  <a:extLst>
                    <a:ext uri="{FF2B5EF4-FFF2-40B4-BE49-F238E27FC236}">
                      <a16:creationId xmlns:a16="http://schemas.microsoft.com/office/drawing/2014/main" id="{79941BB1-5AA1-7F1C-16B7-FDDB01413815}"/>
                    </a:ext>
                  </a:extLst>
                </p:cNvPr>
                <p:cNvSpPr>
                  <a:spLocks noChangeArrowheads="1"/>
                </p:cNvSpPr>
                <p:nvPr/>
              </p:nvSpPr>
              <p:spPr bwMode="auto">
                <a:xfrm>
                  <a:off x="892" y="376"/>
                  <a:ext cx="60" cy="68"/>
                </a:xfrm>
                <a:prstGeom prst="rect">
                  <a:avLst/>
                </a:prstGeom>
                <a:solidFill>
                  <a:srgbClr val="47474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grpSp>
          <p:grpSp>
            <p:nvGrpSpPr>
              <p:cNvPr id="20645" name="Group 28">
                <a:extLst>
                  <a:ext uri="{FF2B5EF4-FFF2-40B4-BE49-F238E27FC236}">
                    <a16:creationId xmlns:a16="http://schemas.microsoft.com/office/drawing/2014/main" id="{901847FD-F121-FDC3-A760-E8C6F1F3297A}"/>
                  </a:ext>
                </a:extLst>
              </p:cNvPr>
              <p:cNvGrpSpPr>
                <a:grpSpLocks/>
              </p:cNvGrpSpPr>
              <p:nvPr/>
            </p:nvGrpSpPr>
            <p:grpSpPr bwMode="auto">
              <a:xfrm>
                <a:off x="260" y="513"/>
                <a:ext cx="692" cy="68"/>
                <a:chOff x="260" y="513"/>
                <a:chExt cx="692" cy="68"/>
              </a:xfrm>
            </p:grpSpPr>
            <p:sp>
              <p:nvSpPr>
                <p:cNvPr id="20674" name="Rectangle 29">
                  <a:extLst>
                    <a:ext uri="{FF2B5EF4-FFF2-40B4-BE49-F238E27FC236}">
                      <a16:creationId xmlns:a16="http://schemas.microsoft.com/office/drawing/2014/main" id="{489609B2-5F77-0910-F92E-FCB2BCDC76BD}"/>
                    </a:ext>
                  </a:extLst>
                </p:cNvPr>
                <p:cNvSpPr>
                  <a:spLocks noChangeArrowheads="1"/>
                </p:cNvSpPr>
                <p:nvPr/>
              </p:nvSpPr>
              <p:spPr bwMode="auto">
                <a:xfrm>
                  <a:off x="260" y="513"/>
                  <a:ext cx="60" cy="68"/>
                </a:xfrm>
                <a:prstGeom prst="rect">
                  <a:avLst/>
                </a:prstGeom>
                <a:solidFill>
                  <a:srgbClr val="67676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75" name="Rectangle 30">
                  <a:extLst>
                    <a:ext uri="{FF2B5EF4-FFF2-40B4-BE49-F238E27FC236}">
                      <a16:creationId xmlns:a16="http://schemas.microsoft.com/office/drawing/2014/main" id="{83946D7E-C62D-AB6B-82AF-ACABB9D8CD08}"/>
                    </a:ext>
                  </a:extLst>
                </p:cNvPr>
                <p:cNvSpPr>
                  <a:spLocks noChangeArrowheads="1"/>
                </p:cNvSpPr>
                <p:nvPr/>
              </p:nvSpPr>
              <p:spPr bwMode="auto">
                <a:xfrm>
                  <a:off x="386" y="513"/>
                  <a:ext cx="59" cy="68"/>
                </a:xfrm>
                <a:prstGeom prst="rect">
                  <a:avLst/>
                </a:prstGeom>
                <a:solidFill>
                  <a:srgbClr val="67676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76" name="Rectangle 31">
                  <a:extLst>
                    <a:ext uri="{FF2B5EF4-FFF2-40B4-BE49-F238E27FC236}">
                      <a16:creationId xmlns:a16="http://schemas.microsoft.com/office/drawing/2014/main" id="{F50B2BA9-BDBB-93A4-A209-98A215CC99CA}"/>
                    </a:ext>
                  </a:extLst>
                </p:cNvPr>
                <p:cNvSpPr>
                  <a:spLocks noChangeArrowheads="1"/>
                </p:cNvSpPr>
                <p:nvPr/>
              </p:nvSpPr>
              <p:spPr bwMode="auto">
                <a:xfrm>
                  <a:off x="513" y="513"/>
                  <a:ext cx="59" cy="68"/>
                </a:xfrm>
                <a:prstGeom prst="rect">
                  <a:avLst/>
                </a:prstGeom>
                <a:solidFill>
                  <a:srgbClr val="67676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77" name="Rectangle 32">
                  <a:extLst>
                    <a:ext uri="{FF2B5EF4-FFF2-40B4-BE49-F238E27FC236}">
                      <a16:creationId xmlns:a16="http://schemas.microsoft.com/office/drawing/2014/main" id="{CEF79ADF-9176-023D-B3EE-6EBB5C79963C}"/>
                    </a:ext>
                  </a:extLst>
                </p:cNvPr>
                <p:cNvSpPr>
                  <a:spLocks noChangeArrowheads="1"/>
                </p:cNvSpPr>
                <p:nvPr/>
              </p:nvSpPr>
              <p:spPr bwMode="auto">
                <a:xfrm>
                  <a:off x="639" y="513"/>
                  <a:ext cx="60" cy="68"/>
                </a:xfrm>
                <a:prstGeom prst="rect">
                  <a:avLst/>
                </a:prstGeom>
                <a:solidFill>
                  <a:srgbClr val="67676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78" name="Rectangle 33">
                  <a:extLst>
                    <a:ext uri="{FF2B5EF4-FFF2-40B4-BE49-F238E27FC236}">
                      <a16:creationId xmlns:a16="http://schemas.microsoft.com/office/drawing/2014/main" id="{838EFE39-87E5-8B80-BFE7-1040BE78803B}"/>
                    </a:ext>
                  </a:extLst>
                </p:cNvPr>
                <p:cNvSpPr>
                  <a:spLocks noChangeArrowheads="1"/>
                </p:cNvSpPr>
                <p:nvPr/>
              </p:nvSpPr>
              <p:spPr bwMode="auto">
                <a:xfrm>
                  <a:off x="765" y="513"/>
                  <a:ext cx="60" cy="68"/>
                </a:xfrm>
                <a:prstGeom prst="rect">
                  <a:avLst/>
                </a:prstGeom>
                <a:solidFill>
                  <a:srgbClr val="67676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79" name="Rectangle 34">
                  <a:extLst>
                    <a:ext uri="{FF2B5EF4-FFF2-40B4-BE49-F238E27FC236}">
                      <a16:creationId xmlns:a16="http://schemas.microsoft.com/office/drawing/2014/main" id="{C6BA1E20-2F24-EF27-5C94-B96400D39C09}"/>
                    </a:ext>
                  </a:extLst>
                </p:cNvPr>
                <p:cNvSpPr>
                  <a:spLocks noChangeArrowheads="1"/>
                </p:cNvSpPr>
                <p:nvPr/>
              </p:nvSpPr>
              <p:spPr bwMode="auto">
                <a:xfrm>
                  <a:off x="892" y="513"/>
                  <a:ext cx="60" cy="68"/>
                </a:xfrm>
                <a:prstGeom prst="rect">
                  <a:avLst/>
                </a:prstGeom>
                <a:solidFill>
                  <a:srgbClr val="67676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grpSp>
          <p:grpSp>
            <p:nvGrpSpPr>
              <p:cNvPr id="20646" name="Group 35">
                <a:extLst>
                  <a:ext uri="{FF2B5EF4-FFF2-40B4-BE49-F238E27FC236}">
                    <a16:creationId xmlns:a16="http://schemas.microsoft.com/office/drawing/2014/main" id="{B6CD02A9-C26E-1AE4-A93F-FFA9E13E87D9}"/>
                  </a:ext>
                </a:extLst>
              </p:cNvPr>
              <p:cNvGrpSpPr>
                <a:grpSpLocks/>
              </p:cNvGrpSpPr>
              <p:nvPr/>
            </p:nvGrpSpPr>
            <p:grpSpPr bwMode="auto">
              <a:xfrm>
                <a:off x="260" y="648"/>
                <a:ext cx="692" cy="68"/>
                <a:chOff x="260" y="648"/>
                <a:chExt cx="692" cy="68"/>
              </a:xfrm>
            </p:grpSpPr>
            <p:sp>
              <p:nvSpPr>
                <p:cNvPr id="20668" name="Rectangle 36">
                  <a:extLst>
                    <a:ext uri="{FF2B5EF4-FFF2-40B4-BE49-F238E27FC236}">
                      <a16:creationId xmlns:a16="http://schemas.microsoft.com/office/drawing/2014/main" id="{0F7931BC-88CB-6444-3FC7-A2DBE91AD6A0}"/>
                    </a:ext>
                  </a:extLst>
                </p:cNvPr>
                <p:cNvSpPr>
                  <a:spLocks noChangeArrowheads="1"/>
                </p:cNvSpPr>
                <p:nvPr/>
              </p:nvSpPr>
              <p:spPr bwMode="auto">
                <a:xfrm>
                  <a:off x="260" y="648"/>
                  <a:ext cx="60" cy="68"/>
                </a:xfrm>
                <a:prstGeom prst="rect">
                  <a:avLst/>
                </a:prstGeom>
                <a:solidFill>
                  <a:srgbClr val="91919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69" name="Rectangle 37">
                  <a:extLst>
                    <a:ext uri="{FF2B5EF4-FFF2-40B4-BE49-F238E27FC236}">
                      <a16:creationId xmlns:a16="http://schemas.microsoft.com/office/drawing/2014/main" id="{58DDBD94-63AE-44F5-489E-EFAFC86C547C}"/>
                    </a:ext>
                  </a:extLst>
                </p:cNvPr>
                <p:cNvSpPr>
                  <a:spLocks noChangeArrowheads="1"/>
                </p:cNvSpPr>
                <p:nvPr/>
              </p:nvSpPr>
              <p:spPr bwMode="auto">
                <a:xfrm>
                  <a:off x="386" y="648"/>
                  <a:ext cx="59" cy="68"/>
                </a:xfrm>
                <a:prstGeom prst="rect">
                  <a:avLst/>
                </a:prstGeom>
                <a:solidFill>
                  <a:srgbClr val="91919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70" name="Rectangle 38">
                  <a:extLst>
                    <a:ext uri="{FF2B5EF4-FFF2-40B4-BE49-F238E27FC236}">
                      <a16:creationId xmlns:a16="http://schemas.microsoft.com/office/drawing/2014/main" id="{95F7844B-5A76-B2A3-4B8C-49CD06843C1E}"/>
                    </a:ext>
                  </a:extLst>
                </p:cNvPr>
                <p:cNvSpPr>
                  <a:spLocks noChangeArrowheads="1"/>
                </p:cNvSpPr>
                <p:nvPr/>
              </p:nvSpPr>
              <p:spPr bwMode="auto">
                <a:xfrm>
                  <a:off x="513" y="648"/>
                  <a:ext cx="59" cy="68"/>
                </a:xfrm>
                <a:prstGeom prst="rect">
                  <a:avLst/>
                </a:prstGeom>
                <a:solidFill>
                  <a:srgbClr val="91919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71" name="Rectangle 39">
                  <a:extLst>
                    <a:ext uri="{FF2B5EF4-FFF2-40B4-BE49-F238E27FC236}">
                      <a16:creationId xmlns:a16="http://schemas.microsoft.com/office/drawing/2014/main" id="{73FBB212-1A1E-17B2-FC02-1308DD409C08}"/>
                    </a:ext>
                  </a:extLst>
                </p:cNvPr>
                <p:cNvSpPr>
                  <a:spLocks noChangeArrowheads="1"/>
                </p:cNvSpPr>
                <p:nvPr/>
              </p:nvSpPr>
              <p:spPr bwMode="auto">
                <a:xfrm>
                  <a:off x="639" y="648"/>
                  <a:ext cx="60" cy="68"/>
                </a:xfrm>
                <a:prstGeom prst="rect">
                  <a:avLst/>
                </a:prstGeom>
                <a:solidFill>
                  <a:srgbClr val="91919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72" name="Rectangle 40">
                  <a:extLst>
                    <a:ext uri="{FF2B5EF4-FFF2-40B4-BE49-F238E27FC236}">
                      <a16:creationId xmlns:a16="http://schemas.microsoft.com/office/drawing/2014/main" id="{08F478C2-BA70-B182-7EAE-009843F8CA64}"/>
                    </a:ext>
                  </a:extLst>
                </p:cNvPr>
                <p:cNvSpPr>
                  <a:spLocks noChangeArrowheads="1"/>
                </p:cNvSpPr>
                <p:nvPr/>
              </p:nvSpPr>
              <p:spPr bwMode="auto">
                <a:xfrm>
                  <a:off x="765" y="648"/>
                  <a:ext cx="60" cy="68"/>
                </a:xfrm>
                <a:prstGeom prst="rect">
                  <a:avLst/>
                </a:prstGeom>
                <a:solidFill>
                  <a:srgbClr val="91919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73" name="Rectangle 41">
                  <a:extLst>
                    <a:ext uri="{FF2B5EF4-FFF2-40B4-BE49-F238E27FC236}">
                      <a16:creationId xmlns:a16="http://schemas.microsoft.com/office/drawing/2014/main" id="{BB619196-1101-86D7-DF49-4E614EDB6B28}"/>
                    </a:ext>
                  </a:extLst>
                </p:cNvPr>
                <p:cNvSpPr>
                  <a:spLocks noChangeArrowheads="1"/>
                </p:cNvSpPr>
                <p:nvPr/>
              </p:nvSpPr>
              <p:spPr bwMode="auto">
                <a:xfrm>
                  <a:off x="892" y="648"/>
                  <a:ext cx="60" cy="68"/>
                </a:xfrm>
                <a:prstGeom prst="rect">
                  <a:avLst/>
                </a:prstGeom>
                <a:solidFill>
                  <a:srgbClr val="91919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grpSp>
          <p:grpSp>
            <p:nvGrpSpPr>
              <p:cNvPr id="20647" name="Group 42">
                <a:extLst>
                  <a:ext uri="{FF2B5EF4-FFF2-40B4-BE49-F238E27FC236}">
                    <a16:creationId xmlns:a16="http://schemas.microsoft.com/office/drawing/2014/main" id="{3C7E0D0F-57DE-FFED-7553-5555A56EFB4E}"/>
                  </a:ext>
                </a:extLst>
              </p:cNvPr>
              <p:cNvGrpSpPr>
                <a:grpSpLocks/>
              </p:cNvGrpSpPr>
              <p:nvPr/>
            </p:nvGrpSpPr>
            <p:grpSpPr bwMode="auto">
              <a:xfrm>
                <a:off x="260" y="785"/>
                <a:ext cx="692" cy="68"/>
                <a:chOff x="260" y="785"/>
                <a:chExt cx="692" cy="68"/>
              </a:xfrm>
            </p:grpSpPr>
            <p:sp>
              <p:nvSpPr>
                <p:cNvPr id="20662" name="Rectangle 43">
                  <a:extLst>
                    <a:ext uri="{FF2B5EF4-FFF2-40B4-BE49-F238E27FC236}">
                      <a16:creationId xmlns:a16="http://schemas.microsoft.com/office/drawing/2014/main" id="{E13E6161-32F5-D07F-6035-AFF96B0DA612}"/>
                    </a:ext>
                  </a:extLst>
                </p:cNvPr>
                <p:cNvSpPr>
                  <a:spLocks noChangeArrowheads="1"/>
                </p:cNvSpPr>
                <p:nvPr/>
              </p:nvSpPr>
              <p:spPr bwMode="auto">
                <a:xfrm>
                  <a:off x="260" y="785"/>
                  <a:ext cx="60" cy="68"/>
                </a:xfrm>
                <a:prstGeom prst="rect">
                  <a:avLst/>
                </a:prstGeom>
                <a:solidFill>
                  <a:srgbClr val="A1A1A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63" name="Rectangle 44">
                  <a:extLst>
                    <a:ext uri="{FF2B5EF4-FFF2-40B4-BE49-F238E27FC236}">
                      <a16:creationId xmlns:a16="http://schemas.microsoft.com/office/drawing/2014/main" id="{3CCD4A6E-A101-EF8F-7A86-4E4C7902A955}"/>
                    </a:ext>
                  </a:extLst>
                </p:cNvPr>
                <p:cNvSpPr>
                  <a:spLocks noChangeArrowheads="1"/>
                </p:cNvSpPr>
                <p:nvPr/>
              </p:nvSpPr>
              <p:spPr bwMode="auto">
                <a:xfrm>
                  <a:off x="386" y="785"/>
                  <a:ext cx="59" cy="68"/>
                </a:xfrm>
                <a:prstGeom prst="rect">
                  <a:avLst/>
                </a:prstGeom>
                <a:solidFill>
                  <a:srgbClr val="A1A1A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64" name="Rectangle 45">
                  <a:extLst>
                    <a:ext uri="{FF2B5EF4-FFF2-40B4-BE49-F238E27FC236}">
                      <a16:creationId xmlns:a16="http://schemas.microsoft.com/office/drawing/2014/main" id="{9D0207BC-4525-B6F0-057D-08E15FD23048}"/>
                    </a:ext>
                  </a:extLst>
                </p:cNvPr>
                <p:cNvSpPr>
                  <a:spLocks noChangeArrowheads="1"/>
                </p:cNvSpPr>
                <p:nvPr/>
              </p:nvSpPr>
              <p:spPr bwMode="auto">
                <a:xfrm>
                  <a:off x="513" y="785"/>
                  <a:ext cx="59" cy="68"/>
                </a:xfrm>
                <a:prstGeom prst="rect">
                  <a:avLst/>
                </a:prstGeom>
                <a:solidFill>
                  <a:srgbClr val="A1A1A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65" name="Rectangle 46">
                  <a:extLst>
                    <a:ext uri="{FF2B5EF4-FFF2-40B4-BE49-F238E27FC236}">
                      <a16:creationId xmlns:a16="http://schemas.microsoft.com/office/drawing/2014/main" id="{60A12EB8-EE06-8080-243D-F10B752BC634}"/>
                    </a:ext>
                  </a:extLst>
                </p:cNvPr>
                <p:cNvSpPr>
                  <a:spLocks noChangeArrowheads="1"/>
                </p:cNvSpPr>
                <p:nvPr/>
              </p:nvSpPr>
              <p:spPr bwMode="auto">
                <a:xfrm>
                  <a:off x="639" y="785"/>
                  <a:ext cx="60" cy="68"/>
                </a:xfrm>
                <a:prstGeom prst="rect">
                  <a:avLst/>
                </a:prstGeom>
                <a:solidFill>
                  <a:srgbClr val="A1A1A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66" name="Rectangle 47">
                  <a:extLst>
                    <a:ext uri="{FF2B5EF4-FFF2-40B4-BE49-F238E27FC236}">
                      <a16:creationId xmlns:a16="http://schemas.microsoft.com/office/drawing/2014/main" id="{FF2F89AD-6CF9-09B2-E3AE-76C95586961B}"/>
                    </a:ext>
                  </a:extLst>
                </p:cNvPr>
                <p:cNvSpPr>
                  <a:spLocks noChangeArrowheads="1"/>
                </p:cNvSpPr>
                <p:nvPr/>
              </p:nvSpPr>
              <p:spPr bwMode="auto">
                <a:xfrm>
                  <a:off x="765" y="785"/>
                  <a:ext cx="60" cy="68"/>
                </a:xfrm>
                <a:prstGeom prst="rect">
                  <a:avLst/>
                </a:prstGeom>
                <a:solidFill>
                  <a:srgbClr val="A1A1A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67" name="Rectangle 48">
                  <a:extLst>
                    <a:ext uri="{FF2B5EF4-FFF2-40B4-BE49-F238E27FC236}">
                      <a16:creationId xmlns:a16="http://schemas.microsoft.com/office/drawing/2014/main" id="{034245D7-067B-41CE-4D9D-EE009C904327}"/>
                    </a:ext>
                  </a:extLst>
                </p:cNvPr>
                <p:cNvSpPr>
                  <a:spLocks noChangeArrowheads="1"/>
                </p:cNvSpPr>
                <p:nvPr/>
              </p:nvSpPr>
              <p:spPr bwMode="auto">
                <a:xfrm>
                  <a:off x="892" y="785"/>
                  <a:ext cx="60" cy="68"/>
                </a:xfrm>
                <a:prstGeom prst="rect">
                  <a:avLst/>
                </a:prstGeom>
                <a:solidFill>
                  <a:srgbClr val="A1A1A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grpSp>
          <p:grpSp>
            <p:nvGrpSpPr>
              <p:cNvPr id="20648" name="Group 49">
                <a:extLst>
                  <a:ext uri="{FF2B5EF4-FFF2-40B4-BE49-F238E27FC236}">
                    <a16:creationId xmlns:a16="http://schemas.microsoft.com/office/drawing/2014/main" id="{23DF313E-92E8-B08B-ED29-BEAFADFBB1DC}"/>
                  </a:ext>
                </a:extLst>
              </p:cNvPr>
              <p:cNvGrpSpPr>
                <a:grpSpLocks/>
              </p:cNvGrpSpPr>
              <p:nvPr/>
            </p:nvGrpSpPr>
            <p:grpSpPr bwMode="auto">
              <a:xfrm>
                <a:off x="260" y="921"/>
                <a:ext cx="692" cy="68"/>
                <a:chOff x="260" y="921"/>
                <a:chExt cx="692" cy="68"/>
              </a:xfrm>
            </p:grpSpPr>
            <p:sp>
              <p:nvSpPr>
                <p:cNvPr id="20656" name="Rectangle 50">
                  <a:extLst>
                    <a:ext uri="{FF2B5EF4-FFF2-40B4-BE49-F238E27FC236}">
                      <a16:creationId xmlns:a16="http://schemas.microsoft.com/office/drawing/2014/main" id="{8968771A-EB67-78EF-BD98-9C230C96E1CE}"/>
                    </a:ext>
                  </a:extLst>
                </p:cNvPr>
                <p:cNvSpPr>
                  <a:spLocks noChangeArrowheads="1"/>
                </p:cNvSpPr>
                <p:nvPr/>
              </p:nvSpPr>
              <p:spPr bwMode="auto">
                <a:xfrm>
                  <a:off x="260" y="921"/>
                  <a:ext cx="60" cy="68"/>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57" name="Rectangle 51">
                  <a:extLst>
                    <a:ext uri="{FF2B5EF4-FFF2-40B4-BE49-F238E27FC236}">
                      <a16:creationId xmlns:a16="http://schemas.microsoft.com/office/drawing/2014/main" id="{93AADD46-53EB-13BE-24B3-FAE8E7230C0A}"/>
                    </a:ext>
                  </a:extLst>
                </p:cNvPr>
                <p:cNvSpPr>
                  <a:spLocks noChangeArrowheads="1"/>
                </p:cNvSpPr>
                <p:nvPr/>
              </p:nvSpPr>
              <p:spPr bwMode="auto">
                <a:xfrm>
                  <a:off x="386" y="921"/>
                  <a:ext cx="59" cy="68"/>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58" name="Rectangle 52">
                  <a:extLst>
                    <a:ext uri="{FF2B5EF4-FFF2-40B4-BE49-F238E27FC236}">
                      <a16:creationId xmlns:a16="http://schemas.microsoft.com/office/drawing/2014/main" id="{62163773-8E6C-3D75-8C30-FBE3458B2B2B}"/>
                    </a:ext>
                  </a:extLst>
                </p:cNvPr>
                <p:cNvSpPr>
                  <a:spLocks noChangeArrowheads="1"/>
                </p:cNvSpPr>
                <p:nvPr/>
              </p:nvSpPr>
              <p:spPr bwMode="auto">
                <a:xfrm>
                  <a:off x="513" y="921"/>
                  <a:ext cx="59" cy="68"/>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59" name="Rectangle 53">
                  <a:extLst>
                    <a:ext uri="{FF2B5EF4-FFF2-40B4-BE49-F238E27FC236}">
                      <a16:creationId xmlns:a16="http://schemas.microsoft.com/office/drawing/2014/main" id="{F8CE097D-BBC3-07A0-4C45-26ABCF22AC96}"/>
                    </a:ext>
                  </a:extLst>
                </p:cNvPr>
                <p:cNvSpPr>
                  <a:spLocks noChangeArrowheads="1"/>
                </p:cNvSpPr>
                <p:nvPr/>
              </p:nvSpPr>
              <p:spPr bwMode="auto">
                <a:xfrm>
                  <a:off x="639" y="921"/>
                  <a:ext cx="60" cy="68"/>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60" name="Rectangle 54">
                  <a:extLst>
                    <a:ext uri="{FF2B5EF4-FFF2-40B4-BE49-F238E27FC236}">
                      <a16:creationId xmlns:a16="http://schemas.microsoft.com/office/drawing/2014/main" id="{18CDF4AE-30EC-88D3-5CC9-9DFB7A4E4237}"/>
                    </a:ext>
                  </a:extLst>
                </p:cNvPr>
                <p:cNvSpPr>
                  <a:spLocks noChangeArrowheads="1"/>
                </p:cNvSpPr>
                <p:nvPr/>
              </p:nvSpPr>
              <p:spPr bwMode="auto">
                <a:xfrm>
                  <a:off x="765" y="921"/>
                  <a:ext cx="60" cy="68"/>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61" name="Rectangle 55">
                  <a:extLst>
                    <a:ext uri="{FF2B5EF4-FFF2-40B4-BE49-F238E27FC236}">
                      <a16:creationId xmlns:a16="http://schemas.microsoft.com/office/drawing/2014/main" id="{68933452-B831-94F5-2C4F-B05C7EF6F942}"/>
                    </a:ext>
                  </a:extLst>
                </p:cNvPr>
                <p:cNvSpPr>
                  <a:spLocks noChangeArrowheads="1"/>
                </p:cNvSpPr>
                <p:nvPr/>
              </p:nvSpPr>
              <p:spPr bwMode="auto">
                <a:xfrm>
                  <a:off x="892" y="921"/>
                  <a:ext cx="60" cy="68"/>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grpSp>
          <p:grpSp>
            <p:nvGrpSpPr>
              <p:cNvPr id="20649" name="Group 56">
                <a:extLst>
                  <a:ext uri="{FF2B5EF4-FFF2-40B4-BE49-F238E27FC236}">
                    <a16:creationId xmlns:a16="http://schemas.microsoft.com/office/drawing/2014/main" id="{82A1C70C-64B3-257F-46E3-CC818022264C}"/>
                  </a:ext>
                </a:extLst>
              </p:cNvPr>
              <p:cNvGrpSpPr>
                <a:grpSpLocks/>
              </p:cNvGrpSpPr>
              <p:nvPr/>
            </p:nvGrpSpPr>
            <p:grpSpPr bwMode="auto">
              <a:xfrm>
                <a:off x="260" y="1058"/>
                <a:ext cx="692" cy="68"/>
                <a:chOff x="260" y="1058"/>
                <a:chExt cx="692" cy="68"/>
              </a:xfrm>
            </p:grpSpPr>
            <p:sp>
              <p:nvSpPr>
                <p:cNvPr id="20650" name="Rectangle 57">
                  <a:extLst>
                    <a:ext uri="{FF2B5EF4-FFF2-40B4-BE49-F238E27FC236}">
                      <a16:creationId xmlns:a16="http://schemas.microsoft.com/office/drawing/2014/main" id="{6359A6DA-60CE-FA11-2BBE-9B027CBAA48B}"/>
                    </a:ext>
                  </a:extLst>
                </p:cNvPr>
                <p:cNvSpPr>
                  <a:spLocks noChangeArrowheads="1"/>
                </p:cNvSpPr>
                <p:nvPr/>
              </p:nvSpPr>
              <p:spPr bwMode="auto">
                <a:xfrm>
                  <a:off x="260" y="1058"/>
                  <a:ext cx="60" cy="68"/>
                </a:xfrm>
                <a:prstGeom prst="rect">
                  <a:avLst/>
                </a:prstGeom>
                <a:solidFill>
                  <a:srgbClr val="DADAD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51" name="Rectangle 58">
                  <a:extLst>
                    <a:ext uri="{FF2B5EF4-FFF2-40B4-BE49-F238E27FC236}">
                      <a16:creationId xmlns:a16="http://schemas.microsoft.com/office/drawing/2014/main" id="{A75C2334-47B6-4475-29DC-7D0BD66F627C}"/>
                    </a:ext>
                  </a:extLst>
                </p:cNvPr>
                <p:cNvSpPr>
                  <a:spLocks noChangeArrowheads="1"/>
                </p:cNvSpPr>
                <p:nvPr/>
              </p:nvSpPr>
              <p:spPr bwMode="auto">
                <a:xfrm>
                  <a:off x="386" y="1058"/>
                  <a:ext cx="59" cy="68"/>
                </a:xfrm>
                <a:prstGeom prst="rect">
                  <a:avLst/>
                </a:prstGeom>
                <a:solidFill>
                  <a:srgbClr val="DADAD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52" name="Rectangle 59">
                  <a:extLst>
                    <a:ext uri="{FF2B5EF4-FFF2-40B4-BE49-F238E27FC236}">
                      <a16:creationId xmlns:a16="http://schemas.microsoft.com/office/drawing/2014/main" id="{8C4068CC-1F81-17D2-EF31-1299C0A2F6D2}"/>
                    </a:ext>
                  </a:extLst>
                </p:cNvPr>
                <p:cNvSpPr>
                  <a:spLocks noChangeArrowheads="1"/>
                </p:cNvSpPr>
                <p:nvPr/>
              </p:nvSpPr>
              <p:spPr bwMode="auto">
                <a:xfrm>
                  <a:off x="513" y="1058"/>
                  <a:ext cx="59" cy="68"/>
                </a:xfrm>
                <a:prstGeom prst="rect">
                  <a:avLst/>
                </a:prstGeom>
                <a:solidFill>
                  <a:srgbClr val="DADAD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53" name="Rectangle 60">
                  <a:extLst>
                    <a:ext uri="{FF2B5EF4-FFF2-40B4-BE49-F238E27FC236}">
                      <a16:creationId xmlns:a16="http://schemas.microsoft.com/office/drawing/2014/main" id="{B9933AD4-AA54-71F0-F2E1-52EBF57FE060}"/>
                    </a:ext>
                  </a:extLst>
                </p:cNvPr>
                <p:cNvSpPr>
                  <a:spLocks noChangeArrowheads="1"/>
                </p:cNvSpPr>
                <p:nvPr/>
              </p:nvSpPr>
              <p:spPr bwMode="auto">
                <a:xfrm>
                  <a:off x="639" y="1058"/>
                  <a:ext cx="60" cy="68"/>
                </a:xfrm>
                <a:prstGeom prst="rect">
                  <a:avLst/>
                </a:prstGeom>
                <a:solidFill>
                  <a:srgbClr val="DADAD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54" name="Rectangle 61">
                  <a:extLst>
                    <a:ext uri="{FF2B5EF4-FFF2-40B4-BE49-F238E27FC236}">
                      <a16:creationId xmlns:a16="http://schemas.microsoft.com/office/drawing/2014/main" id="{8A5AD8EB-0AC6-BD1E-F585-6C4BC4948153}"/>
                    </a:ext>
                  </a:extLst>
                </p:cNvPr>
                <p:cNvSpPr>
                  <a:spLocks noChangeArrowheads="1"/>
                </p:cNvSpPr>
                <p:nvPr/>
              </p:nvSpPr>
              <p:spPr bwMode="auto">
                <a:xfrm>
                  <a:off x="765" y="1058"/>
                  <a:ext cx="60" cy="68"/>
                </a:xfrm>
                <a:prstGeom prst="rect">
                  <a:avLst/>
                </a:prstGeom>
                <a:solidFill>
                  <a:srgbClr val="DADAD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55" name="Rectangle 62">
                  <a:extLst>
                    <a:ext uri="{FF2B5EF4-FFF2-40B4-BE49-F238E27FC236}">
                      <a16:creationId xmlns:a16="http://schemas.microsoft.com/office/drawing/2014/main" id="{AF82B054-EF09-0C29-C0AF-FA3F03C5C45E}"/>
                    </a:ext>
                  </a:extLst>
                </p:cNvPr>
                <p:cNvSpPr>
                  <a:spLocks noChangeArrowheads="1"/>
                </p:cNvSpPr>
                <p:nvPr/>
              </p:nvSpPr>
              <p:spPr bwMode="auto">
                <a:xfrm>
                  <a:off x="892" y="1058"/>
                  <a:ext cx="60" cy="68"/>
                </a:xfrm>
                <a:prstGeom prst="rect">
                  <a:avLst/>
                </a:prstGeom>
                <a:solidFill>
                  <a:srgbClr val="DADAD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grpSp>
        </p:grpSp>
        <p:grpSp>
          <p:nvGrpSpPr>
            <p:cNvPr id="20585" name="Group 63">
              <a:extLst>
                <a:ext uri="{FF2B5EF4-FFF2-40B4-BE49-F238E27FC236}">
                  <a16:creationId xmlns:a16="http://schemas.microsoft.com/office/drawing/2014/main" id="{C584F7EA-EB7A-FDFC-5797-3EDAAD7930C6}"/>
                </a:ext>
              </a:extLst>
            </p:cNvPr>
            <p:cNvGrpSpPr>
              <a:grpSpLocks/>
            </p:cNvGrpSpPr>
            <p:nvPr/>
          </p:nvGrpSpPr>
          <p:grpSpPr bwMode="auto">
            <a:xfrm>
              <a:off x="5210" y="3267"/>
              <a:ext cx="691" cy="1021"/>
              <a:chOff x="5210" y="3267"/>
              <a:chExt cx="691" cy="1021"/>
            </a:xfrm>
          </p:grpSpPr>
          <p:grpSp>
            <p:nvGrpSpPr>
              <p:cNvPr id="20586" name="Group 64">
                <a:extLst>
                  <a:ext uri="{FF2B5EF4-FFF2-40B4-BE49-F238E27FC236}">
                    <a16:creationId xmlns:a16="http://schemas.microsoft.com/office/drawing/2014/main" id="{23BE362A-F48A-284F-FABF-B0D9642E5197}"/>
                  </a:ext>
                </a:extLst>
              </p:cNvPr>
              <p:cNvGrpSpPr>
                <a:grpSpLocks/>
              </p:cNvGrpSpPr>
              <p:nvPr/>
            </p:nvGrpSpPr>
            <p:grpSpPr bwMode="auto">
              <a:xfrm>
                <a:off x="5210" y="3267"/>
                <a:ext cx="691" cy="68"/>
                <a:chOff x="5210" y="3267"/>
                <a:chExt cx="691" cy="68"/>
              </a:xfrm>
            </p:grpSpPr>
            <p:sp>
              <p:nvSpPr>
                <p:cNvPr id="20636" name="Rectangle 65">
                  <a:extLst>
                    <a:ext uri="{FF2B5EF4-FFF2-40B4-BE49-F238E27FC236}">
                      <a16:creationId xmlns:a16="http://schemas.microsoft.com/office/drawing/2014/main" id="{1AA35612-9168-2D88-0EB9-B36DB1C45990}"/>
                    </a:ext>
                  </a:extLst>
                </p:cNvPr>
                <p:cNvSpPr>
                  <a:spLocks noChangeArrowheads="1"/>
                </p:cNvSpPr>
                <p:nvPr/>
              </p:nvSpPr>
              <p:spPr bwMode="auto">
                <a:xfrm>
                  <a:off x="5210" y="3267"/>
                  <a:ext cx="59" cy="68"/>
                </a:xfrm>
                <a:prstGeom prst="rect">
                  <a:avLst/>
                </a:prstGeom>
                <a:solidFill>
                  <a:srgbClr val="DADAD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37" name="Rectangle 66">
                  <a:extLst>
                    <a:ext uri="{FF2B5EF4-FFF2-40B4-BE49-F238E27FC236}">
                      <a16:creationId xmlns:a16="http://schemas.microsoft.com/office/drawing/2014/main" id="{1980EEB6-FDDF-3009-4276-F56BFB7402BD}"/>
                    </a:ext>
                  </a:extLst>
                </p:cNvPr>
                <p:cNvSpPr>
                  <a:spLocks noChangeArrowheads="1"/>
                </p:cNvSpPr>
                <p:nvPr/>
              </p:nvSpPr>
              <p:spPr bwMode="auto">
                <a:xfrm>
                  <a:off x="5335" y="3267"/>
                  <a:ext cx="60" cy="68"/>
                </a:xfrm>
                <a:prstGeom prst="rect">
                  <a:avLst/>
                </a:prstGeom>
                <a:solidFill>
                  <a:srgbClr val="DADAD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38" name="Rectangle 67">
                  <a:extLst>
                    <a:ext uri="{FF2B5EF4-FFF2-40B4-BE49-F238E27FC236}">
                      <a16:creationId xmlns:a16="http://schemas.microsoft.com/office/drawing/2014/main" id="{86EAA977-6AFF-4F71-464B-503D9026B6EF}"/>
                    </a:ext>
                  </a:extLst>
                </p:cNvPr>
                <p:cNvSpPr>
                  <a:spLocks noChangeArrowheads="1"/>
                </p:cNvSpPr>
                <p:nvPr/>
              </p:nvSpPr>
              <p:spPr bwMode="auto">
                <a:xfrm>
                  <a:off x="5462" y="3267"/>
                  <a:ext cx="60" cy="68"/>
                </a:xfrm>
                <a:prstGeom prst="rect">
                  <a:avLst/>
                </a:prstGeom>
                <a:solidFill>
                  <a:srgbClr val="DADAD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39" name="Rectangle 68">
                  <a:extLst>
                    <a:ext uri="{FF2B5EF4-FFF2-40B4-BE49-F238E27FC236}">
                      <a16:creationId xmlns:a16="http://schemas.microsoft.com/office/drawing/2014/main" id="{1148BED5-9F95-3D29-362F-372668568034}"/>
                    </a:ext>
                  </a:extLst>
                </p:cNvPr>
                <p:cNvSpPr>
                  <a:spLocks noChangeArrowheads="1"/>
                </p:cNvSpPr>
                <p:nvPr/>
              </p:nvSpPr>
              <p:spPr bwMode="auto">
                <a:xfrm>
                  <a:off x="5588" y="3267"/>
                  <a:ext cx="60" cy="68"/>
                </a:xfrm>
                <a:prstGeom prst="rect">
                  <a:avLst/>
                </a:prstGeom>
                <a:solidFill>
                  <a:srgbClr val="DADAD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40" name="Rectangle 69">
                  <a:extLst>
                    <a:ext uri="{FF2B5EF4-FFF2-40B4-BE49-F238E27FC236}">
                      <a16:creationId xmlns:a16="http://schemas.microsoft.com/office/drawing/2014/main" id="{B6840292-6D74-F29D-A69C-6BAAC92B1EC9}"/>
                    </a:ext>
                  </a:extLst>
                </p:cNvPr>
                <p:cNvSpPr>
                  <a:spLocks noChangeArrowheads="1"/>
                </p:cNvSpPr>
                <p:nvPr/>
              </p:nvSpPr>
              <p:spPr bwMode="auto">
                <a:xfrm>
                  <a:off x="5715" y="3267"/>
                  <a:ext cx="59" cy="68"/>
                </a:xfrm>
                <a:prstGeom prst="rect">
                  <a:avLst/>
                </a:prstGeom>
                <a:solidFill>
                  <a:srgbClr val="DADAD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41" name="Rectangle 70">
                  <a:extLst>
                    <a:ext uri="{FF2B5EF4-FFF2-40B4-BE49-F238E27FC236}">
                      <a16:creationId xmlns:a16="http://schemas.microsoft.com/office/drawing/2014/main" id="{4D6DADA8-3616-3BCA-9C19-0679CE37EC5B}"/>
                    </a:ext>
                  </a:extLst>
                </p:cNvPr>
                <p:cNvSpPr>
                  <a:spLocks noChangeArrowheads="1"/>
                </p:cNvSpPr>
                <p:nvPr/>
              </p:nvSpPr>
              <p:spPr bwMode="auto">
                <a:xfrm>
                  <a:off x="5842" y="3267"/>
                  <a:ext cx="59" cy="68"/>
                </a:xfrm>
                <a:prstGeom prst="rect">
                  <a:avLst/>
                </a:prstGeom>
                <a:solidFill>
                  <a:srgbClr val="DADAD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grpSp>
          <p:grpSp>
            <p:nvGrpSpPr>
              <p:cNvPr id="20587" name="Group 71">
                <a:extLst>
                  <a:ext uri="{FF2B5EF4-FFF2-40B4-BE49-F238E27FC236}">
                    <a16:creationId xmlns:a16="http://schemas.microsoft.com/office/drawing/2014/main" id="{71ACB616-EA41-5A36-72B6-25DB314A51A7}"/>
                  </a:ext>
                </a:extLst>
              </p:cNvPr>
              <p:cNvGrpSpPr>
                <a:grpSpLocks/>
              </p:cNvGrpSpPr>
              <p:nvPr/>
            </p:nvGrpSpPr>
            <p:grpSpPr bwMode="auto">
              <a:xfrm>
                <a:off x="5210" y="3401"/>
                <a:ext cx="691" cy="68"/>
                <a:chOff x="5210" y="3401"/>
                <a:chExt cx="691" cy="68"/>
              </a:xfrm>
            </p:grpSpPr>
            <p:sp>
              <p:nvSpPr>
                <p:cNvPr id="20630" name="Rectangle 72">
                  <a:extLst>
                    <a:ext uri="{FF2B5EF4-FFF2-40B4-BE49-F238E27FC236}">
                      <a16:creationId xmlns:a16="http://schemas.microsoft.com/office/drawing/2014/main" id="{873EC08A-7A86-08EA-E375-EEF48FE5A5AB}"/>
                    </a:ext>
                  </a:extLst>
                </p:cNvPr>
                <p:cNvSpPr>
                  <a:spLocks noChangeArrowheads="1"/>
                </p:cNvSpPr>
                <p:nvPr/>
              </p:nvSpPr>
              <p:spPr bwMode="auto">
                <a:xfrm>
                  <a:off x="5210" y="3401"/>
                  <a:ext cx="59" cy="68"/>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31" name="Rectangle 73">
                  <a:extLst>
                    <a:ext uri="{FF2B5EF4-FFF2-40B4-BE49-F238E27FC236}">
                      <a16:creationId xmlns:a16="http://schemas.microsoft.com/office/drawing/2014/main" id="{70AA378E-DF7E-3549-B4BF-00625A8D426C}"/>
                    </a:ext>
                  </a:extLst>
                </p:cNvPr>
                <p:cNvSpPr>
                  <a:spLocks noChangeArrowheads="1"/>
                </p:cNvSpPr>
                <p:nvPr/>
              </p:nvSpPr>
              <p:spPr bwMode="auto">
                <a:xfrm>
                  <a:off x="5335" y="3401"/>
                  <a:ext cx="60" cy="68"/>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32" name="Rectangle 74">
                  <a:extLst>
                    <a:ext uri="{FF2B5EF4-FFF2-40B4-BE49-F238E27FC236}">
                      <a16:creationId xmlns:a16="http://schemas.microsoft.com/office/drawing/2014/main" id="{10A7C7D0-4BEB-1F25-5844-5BF99478964C}"/>
                    </a:ext>
                  </a:extLst>
                </p:cNvPr>
                <p:cNvSpPr>
                  <a:spLocks noChangeArrowheads="1"/>
                </p:cNvSpPr>
                <p:nvPr/>
              </p:nvSpPr>
              <p:spPr bwMode="auto">
                <a:xfrm>
                  <a:off x="5462" y="3401"/>
                  <a:ext cx="60" cy="68"/>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33" name="Rectangle 75">
                  <a:extLst>
                    <a:ext uri="{FF2B5EF4-FFF2-40B4-BE49-F238E27FC236}">
                      <a16:creationId xmlns:a16="http://schemas.microsoft.com/office/drawing/2014/main" id="{6E140528-981F-832D-370D-750359CFA241}"/>
                    </a:ext>
                  </a:extLst>
                </p:cNvPr>
                <p:cNvSpPr>
                  <a:spLocks noChangeArrowheads="1"/>
                </p:cNvSpPr>
                <p:nvPr/>
              </p:nvSpPr>
              <p:spPr bwMode="auto">
                <a:xfrm>
                  <a:off x="5588" y="3401"/>
                  <a:ext cx="60" cy="68"/>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34" name="Rectangle 76">
                  <a:extLst>
                    <a:ext uri="{FF2B5EF4-FFF2-40B4-BE49-F238E27FC236}">
                      <a16:creationId xmlns:a16="http://schemas.microsoft.com/office/drawing/2014/main" id="{F35F0B13-73BF-F1A6-6168-060CDE02B2ED}"/>
                    </a:ext>
                  </a:extLst>
                </p:cNvPr>
                <p:cNvSpPr>
                  <a:spLocks noChangeArrowheads="1"/>
                </p:cNvSpPr>
                <p:nvPr/>
              </p:nvSpPr>
              <p:spPr bwMode="auto">
                <a:xfrm>
                  <a:off x="5715" y="3401"/>
                  <a:ext cx="59" cy="68"/>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35" name="Rectangle 77">
                  <a:extLst>
                    <a:ext uri="{FF2B5EF4-FFF2-40B4-BE49-F238E27FC236}">
                      <a16:creationId xmlns:a16="http://schemas.microsoft.com/office/drawing/2014/main" id="{A7709D48-5B32-1F06-4BCA-25C8B251CEDB}"/>
                    </a:ext>
                  </a:extLst>
                </p:cNvPr>
                <p:cNvSpPr>
                  <a:spLocks noChangeArrowheads="1"/>
                </p:cNvSpPr>
                <p:nvPr/>
              </p:nvSpPr>
              <p:spPr bwMode="auto">
                <a:xfrm>
                  <a:off x="5842" y="3401"/>
                  <a:ext cx="59" cy="68"/>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grpSp>
          <p:grpSp>
            <p:nvGrpSpPr>
              <p:cNvPr id="20588" name="Group 78">
                <a:extLst>
                  <a:ext uri="{FF2B5EF4-FFF2-40B4-BE49-F238E27FC236}">
                    <a16:creationId xmlns:a16="http://schemas.microsoft.com/office/drawing/2014/main" id="{DFEB0637-F9CC-4CB6-7E6B-BABB4BE89A26}"/>
                  </a:ext>
                </a:extLst>
              </p:cNvPr>
              <p:cNvGrpSpPr>
                <a:grpSpLocks/>
              </p:cNvGrpSpPr>
              <p:nvPr/>
            </p:nvGrpSpPr>
            <p:grpSpPr bwMode="auto">
              <a:xfrm>
                <a:off x="5210" y="3538"/>
                <a:ext cx="691" cy="68"/>
                <a:chOff x="5210" y="3538"/>
                <a:chExt cx="691" cy="68"/>
              </a:xfrm>
            </p:grpSpPr>
            <p:sp>
              <p:nvSpPr>
                <p:cNvPr id="20624" name="Rectangle 79">
                  <a:extLst>
                    <a:ext uri="{FF2B5EF4-FFF2-40B4-BE49-F238E27FC236}">
                      <a16:creationId xmlns:a16="http://schemas.microsoft.com/office/drawing/2014/main" id="{0B7365D0-C035-A1FC-9A98-97F9BEEA23FA}"/>
                    </a:ext>
                  </a:extLst>
                </p:cNvPr>
                <p:cNvSpPr>
                  <a:spLocks noChangeArrowheads="1"/>
                </p:cNvSpPr>
                <p:nvPr/>
              </p:nvSpPr>
              <p:spPr bwMode="auto">
                <a:xfrm>
                  <a:off x="5210" y="3538"/>
                  <a:ext cx="59" cy="68"/>
                </a:xfrm>
                <a:prstGeom prst="rect">
                  <a:avLst/>
                </a:prstGeom>
                <a:solidFill>
                  <a:srgbClr val="A1A1A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25" name="Rectangle 80">
                  <a:extLst>
                    <a:ext uri="{FF2B5EF4-FFF2-40B4-BE49-F238E27FC236}">
                      <a16:creationId xmlns:a16="http://schemas.microsoft.com/office/drawing/2014/main" id="{67DBEE93-4D35-BE75-DB5F-EF2EBC01D900}"/>
                    </a:ext>
                  </a:extLst>
                </p:cNvPr>
                <p:cNvSpPr>
                  <a:spLocks noChangeArrowheads="1"/>
                </p:cNvSpPr>
                <p:nvPr/>
              </p:nvSpPr>
              <p:spPr bwMode="auto">
                <a:xfrm>
                  <a:off x="5335" y="3538"/>
                  <a:ext cx="60" cy="68"/>
                </a:xfrm>
                <a:prstGeom prst="rect">
                  <a:avLst/>
                </a:prstGeom>
                <a:solidFill>
                  <a:srgbClr val="A1A1A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26" name="Rectangle 81">
                  <a:extLst>
                    <a:ext uri="{FF2B5EF4-FFF2-40B4-BE49-F238E27FC236}">
                      <a16:creationId xmlns:a16="http://schemas.microsoft.com/office/drawing/2014/main" id="{11C8D477-1BCF-A8C0-F25B-6C9BFE434C5E}"/>
                    </a:ext>
                  </a:extLst>
                </p:cNvPr>
                <p:cNvSpPr>
                  <a:spLocks noChangeArrowheads="1"/>
                </p:cNvSpPr>
                <p:nvPr/>
              </p:nvSpPr>
              <p:spPr bwMode="auto">
                <a:xfrm>
                  <a:off x="5462" y="3538"/>
                  <a:ext cx="60" cy="68"/>
                </a:xfrm>
                <a:prstGeom prst="rect">
                  <a:avLst/>
                </a:prstGeom>
                <a:solidFill>
                  <a:srgbClr val="A1A1A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27" name="Rectangle 82">
                  <a:extLst>
                    <a:ext uri="{FF2B5EF4-FFF2-40B4-BE49-F238E27FC236}">
                      <a16:creationId xmlns:a16="http://schemas.microsoft.com/office/drawing/2014/main" id="{62A142BC-D87B-AA6D-755B-E6E505946B87}"/>
                    </a:ext>
                  </a:extLst>
                </p:cNvPr>
                <p:cNvSpPr>
                  <a:spLocks noChangeArrowheads="1"/>
                </p:cNvSpPr>
                <p:nvPr/>
              </p:nvSpPr>
              <p:spPr bwMode="auto">
                <a:xfrm>
                  <a:off x="5588" y="3538"/>
                  <a:ext cx="60" cy="68"/>
                </a:xfrm>
                <a:prstGeom prst="rect">
                  <a:avLst/>
                </a:prstGeom>
                <a:solidFill>
                  <a:srgbClr val="A1A1A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28" name="Rectangle 83">
                  <a:extLst>
                    <a:ext uri="{FF2B5EF4-FFF2-40B4-BE49-F238E27FC236}">
                      <a16:creationId xmlns:a16="http://schemas.microsoft.com/office/drawing/2014/main" id="{8C2A7BA8-7B94-4DA4-5E25-FD292B971353}"/>
                    </a:ext>
                  </a:extLst>
                </p:cNvPr>
                <p:cNvSpPr>
                  <a:spLocks noChangeArrowheads="1"/>
                </p:cNvSpPr>
                <p:nvPr/>
              </p:nvSpPr>
              <p:spPr bwMode="auto">
                <a:xfrm>
                  <a:off x="5715" y="3538"/>
                  <a:ext cx="59" cy="68"/>
                </a:xfrm>
                <a:prstGeom prst="rect">
                  <a:avLst/>
                </a:prstGeom>
                <a:solidFill>
                  <a:srgbClr val="A1A1A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29" name="Rectangle 84">
                  <a:extLst>
                    <a:ext uri="{FF2B5EF4-FFF2-40B4-BE49-F238E27FC236}">
                      <a16:creationId xmlns:a16="http://schemas.microsoft.com/office/drawing/2014/main" id="{8BAA4BEB-3066-56F5-FEDF-F5495D607105}"/>
                    </a:ext>
                  </a:extLst>
                </p:cNvPr>
                <p:cNvSpPr>
                  <a:spLocks noChangeArrowheads="1"/>
                </p:cNvSpPr>
                <p:nvPr/>
              </p:nvSpPr>
              <p:spPr bwMode="auto">
                <a:xfrm>
                  <a:off x="5842" y="3538"/>
                  <a:ext cx="59" cy="68"/>
                </a:xfrm>
                <a:prstGeom prst="rect">
                  <a:avLst/>
                </a:prstGeom>
                <a:solidFill>
                  <a:srgbClr val="A1A1A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grpSp>
          <p:grpSp>
            <p:nvGrpSpPr>
              <p:cNvPr id="20589" name="Group 85">
                <a:extLst>
                  <a:ext uri="{FF2B5EF4-FFF2-40B4-BE49-F238E27FC236}">
                    <a16:creationId xmlns:a16="http://schemas.microsoft.com/office/drawing/2014/main" id="{8135B254-6A83-67C8-263F-F54CA4257B82}"/>
                  </a:ext>
                </a:extLst>
              </p:cNvPr>
              <p:cNvGrpSpPr>
                <a:grpSpLocks/>
              </p:cNvGrpSpPr>
              <p:nvPr/>
            </p:nvGrpSpPr>
            <p:grpSpPr bwMode="auto">
              <a:xfrm>
                <a:off x="5210" y="3675"/>
                <a:ext cx="691" cy="68"/>
                <a:chOff x="5210" y="3675"/>
                <a:chExt cx="691" cy="68"/>
              </a:xfrm>
            </p:grpSpPr>
            <p:sp>
              <p:nvSpPr>
                <p:cNvPr id="20618" name="Rectangle 86">
                  <a:extLst>
                    <a:ext uri="{FF2B5EF4-FFF2-40B4-BE49-F238E27FC236}">
                      <a16:creationId xmlns:a16="http://schemas.microsoft.com/office/drawing/2014/main" id="{8E33B559-8890-A5DD-FD08-97E3AA8725F1}"/>
                    </a:ext>
                  </a:extLst>
                </p:cNvPr>
                <p:cNvSpPr>
                  <a:spLocks noChangeArrowheads="1"/>
                </p:cNvSpPr>
                <p:nvPr/>
              </p:nvSpPr>
              <p:spPr bwMode="auto">
                <a:xfrm>
                  <a:off x="5210" y="3675"/>
                  <a:ext cx="59" cy="68"/>
                </a:xfrm>
                <a:prstGeom prst="rect">
                  <a:avLst/>
                </a:prstGeom>
                <a:solidFill>
                  <a:srgbClr val="91919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19" name="Rectangle 87">
                  <a:extLst>
                    <a:ext uri="{FF2B5EF4-FFF2-40B4-BE49-F238E27FC236}">
                      <a16:creationId xmlns:a16="http://schemas.microsoft.com/office/drawing/2014/main" id="{21050B66-EF45-8AA4-3DAB-ACB59EA6301D}"/>
                    </a:ext>
                  </a:extLst>
                </p:cNvPr>
                <p:cNvSpPr>
                  <a:spLocks noChangeArrowheads="1"/>
                </p:cNvSpPr>
                <p:nvPr/>
              </p:nvSpPr>
              <p:spPr bwMode="auto">
                <a:xfrm>
                  <a:off x="5335" y="3675"/>
                  <a:ext cx="60" cy="68"/>
                </a:xfrm>
                <a:prstGeom prst="rect">
                  <a:avLst/>
                </a:prstGeom>
                <a:solidFill>
                  <a:srgbClr val="91919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20" name="Rectangle 88">
                  <a:extLst>
                    <a:ext uri="{FF2B5EF4-FFF2-40B4-BE49-F238E27FC236}">
                      <a16:creationId xmlns:a16="http://schemas.microsoft.com/office/drawing/2014/main" id="{D03A2128-9B96-5CE8-C3DA-18AD18529804}"/>
                    </a:ext>
                  </a:extLst>
                </p:cNvPr>
                <p:cNvSpPr>
                  <a:spLocks noChangeArrowheads="1"/>
                </p:cNvSpPr>
                <p:nvPr/>
              </p:nvSpPr>
              <p:spPr bwMode="auto">
                <a:xfrm>
                  <a:off x="5462" y="3675"/>
                  <a:ext cx="60" cy="68"/>
                </a:xfrm>
                <a:prstGeom prst="rect">
                  <a:avLst/>
                </a:prstGeom>
                <a:solidFill>
                  <a:srgbClr val="91919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21" name="Rectangle 89">
                  <a:extLst>
                    <a:ext uri="{FF2B5EF4-FFF2-40B4-BE49-F238E27FC236}">
                      <a16:creationId xmlns:a16="http://schemas.microsoft.com/office/drawing/2014/main" id="{72DE26F7-16D9-06E0-D255-C2519A66DD4F}"/>
                    </a:ext>
                  </a:extLst>
                </p:cNvPr>
                <p:cNvSpPr>
                  <a:spLocks noChangeArrowheads="1"/>
                </p:cNvSpPr>
                <p:nvPr/>
              </p:nvSpPr>
              <p:spPr bwMode="auto">
                <a:xfrm>
                  <a:off x="5588" y="3675"/>
                  <a:ext cx="60" cy="68"/>
                </a:xfrm>
                <a:prstGeom prst="rect">
                  <a:avLst/>
                </a:prstGeom>
                <a:solidFill>
                  <a:srgbClr val="91919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22" name="Rectangle 90">
                  <a:extLst>
                    <a:ext uri="{FF2B5EF4-FFF2-40B4-BE49-F238E27FC236}">
                      <a16:creationId xmlns:a16="http://schemas.microsoft.com/office/drawing/2014/main" id="{5533F417-9904-2125-65D3-700E0CB034B0}"/>
                    </a:ext>
                  </a:extLst>
                </p:cNvPr>
                <p:cNvSpPr>
                  <a:spLocks noChangeArrowheads="1"/>
                </p:cNvSpPr>
                <p:nvPr/>
              </p:nvSpPr>
              <p:spPr bwMode="auto">
                <a:xfrm>
                  <a:off x="5715" y="3675"/>
                  <a:ext cx="59" cy="68"/>
                </a:xfrm>
                <a:prstGeom prst="rect">
                  <a:avLst/>
                </a:prstGeom>
                <a:solidFill>
                  <a:srgbClr val="91919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23" name="Rectangle 91">
                  <a:extLst>
                    <a:ext uri="{FF2B5EF4-FFF2-40B4-BE49-F238E27FC236}">
                      <a16:creationId xmlns:a16="http://schemas.microsoft.com/office/drawing/2014/main" id="{215D779E-CD87-10E5-0FDF-074E2C0B690D}"/>
                    </a:ext>
                  </a:extLst>
                </p:cNvPr>
                <p:cNvSpPr>
                  <a:spLocks noChangeArrowheads="1"/>
                </p:cNvSpPr>
                <p:nvPr/>
              </p:nvSpPr>
              <p:spPr bwMode="auto">
                <a:xfrm>
                  <a:off x="5842" y="3675"/>
                  <a:ext cx="59" cy="68"/>
                </a:xfrm>
                <a:prstGeom prst="rect">
                  <a:avLst/>
                </a:prstGeom>
                <a:solidFill>
                  <a:srgbClr val="91919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grpSp>
          <p:grpSp>
            <p:nvGrpSpPr>
              <p:cNvPr id="20590" name="Group 92">
                <a:extLst>
                  <a:ext uri="{FF2B5EF4-FFF2-40B4-BE49-F238E27FC236}">
                    <a16:creationId xmlns:a16="http://schemas.microsoft.com/office/drawing/2014/main" id="{8F4FF3B5-64D2-4FBA-2306-C4BE38AD8F1C}"/>
                  </a:ext>
                </a:extLst>
              </p:cNvPr>
              <p:cNvGrpSpPr>
                <a:grpSpLocks/>
              </p:cNvGrpSpPr>
              <p:nvPr/>
            </p:nvGrpSpPr>
            <p:grpSpPr bwMode="auto">
              <a:xfrm>
                <a:off x="5210" y="3810"/>
                <a:ext cx="691" cy="68"/>
                <a:chOff x="5210" y="3810"/>
                <a:chExt cx="691" cy="68"/>
              </a:xfrm>
            </p:grpSpPr>
            <p:sp>
              <p:nvSpPr>
                <p:cNvPr id="20612" name="Rectangle 93">
                  <a:extLst>
                    <a:ext uri="{FF2B5EF4-FFF2-40B4-BE49-F238E27FC236}">
                      <a16:creationId xmlns:a16="http://schemas.microsoft.com/office/drawing/2014/main" id="{08CFD0A3-61E0-D6BD-E38C-4FE969CF3D07}"/>
                    </a:ext>
                  </a:extLst>
                </p:cNvPr>
                <p:cNvSpPr>
                  <a:spLocks noChangeArrowheads="1"/>
                </p:cNvSpPr>
                <p:nvPr/>
              </p:nvSpPr>
              <p:spPr bwMode="auto">
                <a:xfrm>
                  <a:off x="5210" y="3810"/>
                  <a:ext cx="59" cy="68"/>
                </a:xfrm>
                <a:prstGeom prst="rect">
                  <a:avLst/>
                </a:prstGeom>
                <a:solidFill>
                  <a:srgbClr val="67676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13" name="Rectangle 94">
                  <a:extLst>
                    <a:ext uri="{FF2B5EF4-FFF2-40B4-BE49-F238E27FC236}">
                      <a16:creationId xmlns:a16="http://schemas.microsoft.com/office/drawing/2014/main" id="{2CA7DBEB-E522-09B7-D5A7-7D2E2209B5E7}"/>
                    </a:ext>
                  </a:extLst>
                </p:cNvPr>
                <p:cNvSpPr>
                  <a:spLocks noChangeArrowheads="1"/>
                </p:cNvSpPr>
                <p:nvPr/>
              </p:nvSpPr>
              <p:spPr bwMode="auto">
                <a:xfrm>
                  <a:off x="5335" y="3810"/>
                  <a:ext cx="60" cy="68"/>
                </a:xfrm>
                <a:prstGeom prst="rect">
                  <a:avLst/>
                </a:prstGeom>
                <a:solidFill>
                  <a:srgbClr val="67676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14" name="Rectangle 95">
                  <a:extLst>
                    <a:ext uri="{FF2B5EF4-FFF2-40B4-BE49-F238E27FC236}">
                      <a16:creationId xmlns:a16="http://schemas.microsoft.com/office/drawing/2014/main" id="{4B24ED97-5DB7-FC2F-ABD3-05430D30D2E3}"/>
                    </a:ext>
                  </a:extLst>
                </p:cNvPr>
                <p:cNvSpPr>
                  <a:spLocks noChangeArrowheads="1"/>
                </p:cNvSpPr>
                <p:nvPr/>
              </p:nvSpPr>
              <p:spPr bwMode="auto">
                <a:xfrm>
                  <a:off x="5462" y="3810"/>
                  <a:ext cx="60" cy="68"/>
                </a:xfrm>
                <a:prstGeom prst="rect">
                  <a:avLst/>
                </a:prstGeom>
                <a:solidFill>
                  <a:srgbClr val="67676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15" name="Rectangle 96">
                  <a:extLst>
                    <a:ext uri="{FF2B5EF4-FFF2-40B4-BE49-F238E27FC236}">
                      <a16:creationId xmlns:a16="http://schemas.microsoft.com/office/drawing/2014/main" id="{98CD2D42-4D16-2485-AE65-625D3BCFEB69}"/>
                    </a:ext>
                  </a:extLst>
                </p:cNvPr>
                <p:cNvSpPr>
                  <a:spLocks noChangeArrowheads="1"/>
                </p:cNvSpPr>
                <p:nvPr/>
              </p:nvSpPr>
              <p:spPr bwMode="auto">
                <a:xfrm>
                  <a:off x="5588" y="3810"/>
                  <a:ext cx="60" cy="68"/>
                </a:xfrm>
                <a:prstGeom prst="rect">
                  <a:avLst/>
                </a:prstGeom>
                <a:solidFill>
                  <a:srgbClr val="67676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16" name="Rectangle 97">
                  <a:extLst>
                    <a:ext uri="{FF2B5EF4-FFF2-40B4-BE49-F238E27FC236}">
                      <a16:creationId xmlns:a16="http://schemas.microsoft.com/office/drawing/2014/main" id="{FE115BA3-CD2E-2FFE-C9D4-E630C929F813}"/>
                    </a:ext>
                  </a:extLst>
                </p:cNvPr>
                <p:cNvSpPr>
                  <a:spLocks noChangeArrowheads="1"/>
                </p:cNvSpPr>
                <p:nvPr/>
              </p:nvSpPr>
              <p:spPr bwMode="auto">
                <a:xfrm>
                  <a:off x="5715" y="3810"/>
                  <a:ext cx="59" cy="68"/>
                </a:xfrm>
                <a:prstGeom prst="rect">
                  <a:avLst/>
                </a:prstGeom>
                <a:solidFill>
                  <a:srgbClr val="67676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17" name="Rectangle 98">
                  <a:extLst>
                    <a:ext uri="{FF2B5EF4-FFF2-40B4-BE49-F238E27FC236}">
                      <a16:creationId xmlns:a16="http://schemas.microsoft.com/office/drawing/2014/main" id="{5CCF23BA-0196-6C65-CB7E-C94AC22AFD28}"/>
                    </a:ext>
                  </a:extLst>
                </p:cNvPr>
                <p:cNvSpPr>
                  <a:spLocks noChangeArrowheads="1"/>
                </p:cNvSpPr>
                <p:nvPr/>
              </p:nvSpPr>
              <p:spPr bwMode="auto">
                <a:xfrm>
                  <a:off x="5842" y="3810"/>
                  <a:ext cx="59" cy="68"/>
                </a:xfrm>
                <a:prstGeom prst="rect">
                  <a:avLst/>
                </a:prstGeom>
                <a:solidFill>
                  <a:srgbClr val="67676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grpSp>
          <p:grpSp>
            <p:nvGrpSpPr>
              <p:cNvPr id="20591" name="Group 99">
                <a:extLst>
                  <a:ext uri="{FF2B5EF4-FFF2-40B4-BE49-F238E27FC236}">
                    <a16:creationId xmlns:a16="http://schemas.microsoft.com/office/drawing/2014/main" id="{31631275-4B88-99D9-FEFD-6B190BAD91BE}"/>
                  </a:ext>
                </a:extLst>
              </p:cNvPr>
              <p:cNvGrpSpPr>
                <a:grpSpLocks/>
              </p:cNvGrpSpPr>
              <p:nvPr/>
            </p:nvGrpSpPr>
            <p:grpSpPr bwMode="auto">
              <a:xfrm>
                <a:off x="5210" y="3947"/>
                <a:ext cx="691" cy="68"/>
                <a:chOff x="5210" y="3947"/>
                <a:chExt cx="691" cy="68"/>
              </a:xfrm>
            </p:grpSpPr>
            <p:sp>
              <p:nvSpPr>
                <p:cNvPr id="20606" name="Rectangle 100">
                  <a:extLst>
                    <a:ext uri="{FF2B5EF4-FFF2-40B4-BE49-F238E27FC236}">
                      <a16:creationId xmlns:a16="http://schemas.microsoft.com/office/drawing/2014/main" id="{D2E9F9B2-FD0F-504E-8B0B-407942D7470C}"/>
                    </a:ext>
                  </a:extLst>
                </p:cNvPr>
                <p:cNvSpPr>
                  <a:spLocks noChangeArrowheads="1"/>
                </p:cNvSpPr>
                <p:nvPr/>
              </p:nvSpPr>
              <p:spPr bwMode="auto">
                <a:xfrm>
                  <a:off x="5210" y="3947"/>
                  <a:ext cx="59" cy="68"/>
                </a:xfrm>
                <a:prstGeom prst="rect">
                  <a:avLst/>
                </a:prstGeom>
                <a:solidFill>
                  <a:srgbClr val="47474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07" name="Rectangle 101">
                  <a:extLst>
                    <a:ext uri="{FF2B5EF4-FFF2-40B4-BE49-F238E27FC236}">
                      <a16:creationId xmlns:a16="http://schemas.microsoft.com/office/drawing/2014/main" id="{770ADB2B-C9E0-AD38-02C5-95D475EDD5C2}"/>
                    </a:ext>
                  </a:extLst>
                </p:cNvPr>
                <p:cNvSpPr>
                  <a:spLocks noChangeArrowheads="1"/>
                </p:cNvSpPr>
                <p:nvPr/>
              </p:nvSpPr>
              <p:spPr bwMode="auto">
                <a:xfrm>
                  <a:off x="5335" y="3947"/>
                  <a:ext cx="60" cy="68"/>
                </a:xfrm>
                <a:prstGeom prst="rect">
                  <a:avLst/>
                </a:prstGeom>
                <a:solidFill>
                  <a:srgbClr val="47474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08" name="Rectangle 102">
                  <a:extLst>
                    <a:ext uri="{FF2B5EF4-FFF2-40B4-BE49-F238E27FC236}">
                      <a16:creationId xmlns:a16="http://schemas.microsoft.com/office/drawing/2014/main" id="{556FC36E-97D1-0AB2-FE5D-DA612CC10B0C}"/>
                    </a:ext>
                  </a:extLst>
                </p:cNvPr>
                <p:cNvSpPr>
                  <a:spLocks noChangeArrowheads="1"/>
                </p:cNvSpPr>
                <p:nvPr/>
              </p:nvSpPr>
              <p:spPr bwMode="auto">
                <a:xfrm>
                  <a:off x="5462" y="3947"/>
                  <a:ext cx="60" cy="68"/>
                </a:xfrm>
                <a:prstGeom prst="rect">
                  <a:avLst/>
                </a:prstGeom>
                <a:solidFill>
                  <a:srgbClr val="47474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09" name="Rectangle 103">
                  <a:extLst>
                    <a:ext uri="{FF2B5EF4-FFF2-40B4-BE49-F238E27FC236}">
                      <a16:creationId xmlns:a16="http://schemas.microsoft.com/office/drawing/2014/main" id="{CE87FEE0-A08B-BE67-550B-A48422CCE90E}"/>
                    </a:ext>
                  </a:extLst>
                </p:cNvPr>
                <p:cNvSpPr>
                  <a:spLocks noChangeArrowheads="1"/>
                </p:cNvSpPr>
                <p:nvPr/>
              </p:nvSpPr>
              <p:spPr bwMode="auto">
                <a:xfrm>
                  <a:off x="5588" y="3947"/>
                  <a:ext cx="60" cy="68"/>
                </a:xfrm>
                <a:prstGeom prst="rect">
                  <a:avLst/>
                </a:prstGeom>
                <a:solidFill>
                  <a:srgbClr val="47474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10" name="Rectangle 104">
                  <a:extLst>
                    <a:ext uri="{FF2B5EF4-FFF2-40B4-BE49-F238E27FC236}">
                      <a16:creationId xmlns:a16="http://schemas.microsoft.com/office/drawing/2014/main" id="{9E46A265-9AB6-4B39-F5ED-1E4F6FF1C2FA}"/>
                    </a:ext>
                  </a:extLst>
                </p:cNvPr>
                <p:cNvSpPr>
                  <a:spLocks noChangeArrowheads="1"/>
                </p:cNvSpPr>
                <p:nvPr/>
              </p:nvSpPr>
              <p:spPr bwMode="auto">
                <a:xfrm>
                  <a:off x="5715" y="3947"/>
                  <a:ext cx="59" cy="68"/>
                </a:xfrm>
                <a:prstGeom prst="rect">
                  <a:avLst/>
                </a:prstGeom>
                <a:solidFill>
                  <a:srgbClr val="47474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11" name="Rectangle 105">
                  <a:extLst>
                    <a:ext uri="{FF2B5EF4-FFF2-40B4-BE49-F238E27FC236}">
                      <a16:creationId xmlns:a16="http://schemas.microsoft.com/office/drawing/2014/main" id="{08AA9474-D183-3760-F7AD-CAF5C664A570}"/>
                    </a:ext>
                  </a:extLst>
                </p:cNvPr>
                <p:cNvSpPr>
                  <a:spLocks noChangeArrowheads="1"/>
                </p:cNvSpPr>
                <p:nvPr/>
              </p:nvSpPr>
              <p:spPr bwMode="auto">
                <a:xfrm>
                  <a:off x="5842" y="3947"/>
                  <a:ext cx="59" cy="68"/>
                </a:xfrm>
                <a:prstGeom prst="rect">
                  <a:avLst/>
                </a:prstGeom>
                <a:solidFill>
                  <a:srgbClr val="47474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grpSp>
          <p:grpSp>
            <p:nvGrpSpPr>
              <p:cNvPr id="20592" name="Group 106">
                <a:extLst>
                  <a:ext uri="{FF2B5EF4-FFF2-40B4-BE49-F238E27FC236}">
                    <a16:creationId xmlns:a16="http://schemas.microsoft.com/office/drawing/2014/main" id="{71D8CDC9-FE31-2E4D-E3E6-0D50DCC6BC46}"/>
                  </a:ext>
                </a:extLst>
              </p:cNvPr>
              <p:cNvGrpSpPr>
                <a:grpSpLocks/>
              </p:cNvGrpSpPr>
              <p:nvPr/>
            </p:nvGrpSpPr>
            <p:grpSpPr bwMode="auto">
              <a:xfrm>
                <a:off x="5210" y="4083"/>
                <a:ext cx="691" cy="68"/>
                <a:chOff x="5210" y="4083"/>
                <a:chExt cx="691" cy="68"/>
              </a:xfrm>
            </p:grpSpPr>
            <p:sp>
              <p:nvSpPr>
                <p:cNvPr id="20600" name="Rectangle 107">
                  <a:extLst>
                    <a:ext uri="{FF2B5EF4-FFF2-40B4-BE49-F238E27FC236}">
                      <a16:creationId xmlns:a16="http://schemas.microsoft.com/office/drawing/2014/main" id="{ACCE4BC1-A6C5-F110-D620-220B6C6BC386}"/>
                    </a:ext>
                  </a:extLst>
                </p:cNvPr>
                <p:cNvSpPr>
                  <a:spLocks noChangeArrowheads="1"/>
                </p:cNvSpPr>
                <p:nvPr/>
              </p:nvSpPr>
              <p:spPr bwMode="auto">
                <a:xfrm>
                  <a:off x="5210" y="4083"/>
                  <a:ext cx="59" cy="68"/>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01" name="Rectangle 108">
                  <a:extLst>
                    <a:ext uri="{FF2B5EF4-FFF2-40B4-BE49-F238E27FC236}">
                      <a16:creationId xmlns:a16="http://schemas.microsoft.com/office/drawing/2014/main" id="{C9CCFC7E-11AA-EEA9-D8D1-B8039750C79C}"/>
                    </a:ext>
                  </a:extLst>
                </p:cNvPr>
                <p:cNvSpPr>
                  <a:spLocks noChangeArrowheads="1"/>
                </p:cNvSpPr>
                <p:nvPr/>
              </p:nvSpPr>
              <p:spPr bwMode="auto">
                <a:xfrm>
                  <a:off x="5335" y="4083"/>
                  <a:ext cx="60" cy="68"/>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02" name="Rectangle 109">
                  <a:extLst>
                    <a:ext uri="{FF2B5EF4-FFF2-40B4-BE49-F238E27FC236}">
                      <a16:creationId xmlns:a16="http://schemas.microsoft.com/office/drawing/2014/main" id="{0BF5E887-270F-859D-B7BB-4077B6C0946B}"/>
                    </a:ext>
                  </a:extLst>
                </p:cNvPr>
                <p:cNvSpPr>
                  <a:spLocks noChangeArrowheads="1"/>
                </p:cNvSpPr>
                <p:nvPr/>
              </p:nvSpPr>
              <p:spPr bwMode="auto">
                <a:xfrm>
                  <a:off x="5462" y="4083"/>
                  <a:ext cx="60" cy="68"/>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03" name="Rectangle 110">
                  <a:extLst>
                    <a:ext uri="{FF2B5EF4-FFF2-40B4-BE49-F238E27FC236}">
                      <a16:creationId xmlns:a16="http://schemas.microsoft.com/office/drawing/2014/main" id="{D223F738-DC16-33D3-99FB-77A21276489A}"/>
                    </a:ext>
                  </a:extLst>
                </p:cNvPr>
                <p:cNvSpPr>
                  <a:spLocks noChangeArrowheads="1"/>
                </p:cNvSpPr>
                <p:nvPr/>
              </p:nvSpPr>
              <p:spPr bwMode="auto">
                <a:xfrm>
                  <a:off x="5588" y="4083"/>
                  <a:ext cx="60" cy="68"/>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04" name="Rectangle 111">
                  <a:extLst>
                    <a:ext uri="{FF2B5EF4-FFF2-40B4-BE49-F238E27FC236}">
                      <a16:creationId xmlns:a16="http://schemas.microsoft.com/office/drawing/2014/main" id="{B592A0D7-971E-8BC2-0232-AE42988E9876}"/>
                    </a:ext>
                  </a:extLst>
                </p:cNvPr>
                <p:cNvSpPr>
                  <a:spLocks noChangeArrowheads="1"/>
                </p:cNvSpPr>
                <p:nvPr/>
              </p:nvSpPr>
              <p:spPr bwMode="auto">
                <a:xfrm>
                  <a:off x="5715" y="4083"/>
                  <a:ext cx="59" cy="68"/>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605" name="Rectangle 112">
                  <a:extLst>
                    <a:ext uri="{FF2B5EF4-FFF2-40B4-BE49-F238E27FC236}">
                      <a16:creationId xmlns:a16="http://schemas.microsoft.com/office/drawing/2014/main" id="{286EC89B-79EE-1B38-9F72-56CB342D673C}"/>
                    </a:ext>
                  </a:extLst>
                </p:cNvPr>
                <p:cNvSpPr>
                  <a:spLocks noChangeArrowheads="1"/>
                </p:cNvSpPr>
                <p:nvPr/>
              </p:nvSpPr>
              <p:spPr bwMode="auto">
                <a:xfrm>
                  <a:off x="5842" y="4083"/>
                  <a:ext cx="59" cy="68"/>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grpSp>
          <p:grpSp>
            <p:nvGrpSpPr>
              <p:cNvPr id="20593" name="Group 113">
                <a:extLst>
                  <a:ext uri="{FF2B5EF4-FFF2-40B4-BE49-F238E27FC236}">
                    <a16:creationId xmlns:a16="http://schemas.microsoft.com/office/drawing/2014/main" id="{F41D5A85-2EC4-5150-93C5-240FA15067C2}"/>
                  </a:ext>
                </a:extLst>
              </p:cNvPr>
              <p:cNvGrpSpPr>
                <a:grpSpLocks/>
              </p:cNvGrpSpPr>
              <p:nvPr/>
            </p:nvGrpSpPr>
            <p:grpSpPr bwMode="auto">
              <a:xfrm>
                <a:off x="5210" y="4220"/>
                <a:ext cx="691" cy="68"/>
                <a:chOff x="5210" y="4220"/>
                <a:chExt cx="691" cy="68"/>
              </a:xfrm>
            </p:grpSpPr>
            <p:sp>
              <p:nvSpPr>
                <p:cNvPr id="20594" name="Rectangle 114">
                  <a:extLst>
                    <a:ext uri="{FF2B5EF4-FFF2-40B4-BE49-F238E27FC236}">
                      <a16:creationId xmlns:a16="http://schemas.microsoft.com/office/drawing/2014/main" id="{D9FEF748-9F95-7517-AADF-1A3CF5265285}"/>
                    </a:ext>
                  </a:extLst>
                </p:cNvPr>
                <p:cNvSpPr>
                  <a:spLocks noChangeArrowheads="1"/>
                </p:cNvSpPr>
                <p:nvPr/>
              </p:nvSpPr>
              <p:spPr bwMode="auto">
                <a:xfrm>
                  <a:off x="5210" y="4220"/>
                  <a:ext cx="59" cy="68"/>
                </a:xfrm>
                <a:prstGeom prst="rect">
                  <a:avLst/>
                </a:prstGeom>
                <a:solidFill>
                  <a:srgbClr val="23232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595" name="Rectangle 115">
                  <a:extLst>
                    <a:ext uri="{FF2B5EF4-FFF2-40B4-BE49-F238E27FC236}">
                      <a16:creationId xmlns:a16="http://schemas.microsoft.com/office/drawing/2014/main" id="{D79D8512-3C19-2422-647E-E7D2CA7C667F}"/>
                    </a:ext>
                  </a:extLst>
                </p:cNvPr>
                <p:cNvSpPr>
                  <a:spLocks noChangeArrowheads="1"/>
                </p:cNvSpPr>
                <p:nvPr/>
              </p:nvSpPr>
              <p:spPr bwMode="auto">
                <a:xfrm>
                  <a:off x="5335" y="4220"/>
                  <a:ext cx="60" cy="68"/>
                </a:xfrm>
                <a:prstGeom prst="rect">
                  <a:avLst/>
                </a:prstGeom>
                <a:solidFill>
                  <a:srgbClr val="23232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596" name="Rectangle 116">
                  <a:extLst>
                    <a:ext uri="{FF2B5EF4-FFF2-40B4-BE49-F238E27FC236}">
                      <a16:creationId xmlns:a16="http://schemas.microsoft.com/office/drawing/2014/main" id="{13D0B9DC-55DC-E506-3E46-60A4FB133974}"/>
                    </a:ext>
                  </a:extLst>
                </p:cNvPr>
                <p:cNvSpPr>
                  <a:spLocks noChangeArrowheads="1"/>
                </p:cNvSpPr>
                <p:nvPr/>
              </p:nvSpPr>
              <p:spPr bwMode="auto">
                <a:xfrm>
                  <a:off x="5462" y="4220"/>
                  <a:ext cx="60" cy="68"/>
                </a:xfrm>
                <a:prstGeom prst="rect">
                  <a:avLst/>
                </a:prstGeom>
                <a:solidFill>
                  <a:srgbClr val="23232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597" name="Rectangle 117">
                  <a:extLst>
                    <a:ext uri="{FF2B5EF4-FFF2-40B4-BE49-F238E27FC236}">
                      <a16:creationId xmlns:a16="http://schemas.microsoft.com/office/drawing/2014/main" id="{DEBDB2CC-606E-1256-AFE5-63D51172A2C0}"/>
                    </a:ext>
                  </a:extLst>
                </p:cNvPr>
                <p:cNvSpPr>
                  <a:spLocks noChangeArrowheads="1"/>
                </p:cNvSpPr>
                <p:nvPr/>
              </p:nvSpPr>
              <p:spPr bwMode="auto">
                <a:xfrm>
                  <a:off x="5588" y="4220"/>
                  <a:ext cx="60" cy="68"/>
                </a:xfrm>
                <a:prstGeom prst="rect">
                  <a:avLst/>
                </a:prstGeom>
                <a:solidFill>
                  <a:srgbClr val="23232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598" name="Rectangle 118">
                  <a:extLst>
                    <a:ext uri="{FF2B5EF4-FFF2-40B4-BE49-F238E27FC236}">
                      <a16:creationId xmlns:a16="http://schemas.microsoft.com/office/drawing/2014/main" id="{CF6C2D46-CF2E-0A15-A66E-32216CA4A782}"/>
                    </a:ext>
                  </a:extLst>
                </p:cNvPr>
                <p:cNvSpPr>
                  <a:spLocks noChangeArrowheads="1"/>
                </p:cNvSpPr>
                <p:nvPr/>
              </p:nvSpPr>
              <p:spPr bwMode="auto">
                <a:xfrm>
                  <a:off x="5715" y="4220"/>
                  <a:ext cx="59" cy="68"/>
                </a:xfrm>
                <a:prstGeom prst="rect">
                  <a:avLst/>
                </a:prstGeom>
                <a:solidFill>
                  <a:srgbClr val="23232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599" name="Rectangle 119">
                  <a:extLst>
                    <a:ext uri="{FF2B5EF4-FFF2-40B4-BE49-F238E27FC236}">
                      <a16:creationId xmlns:a16="http://schemas.microsoft.com/office/drawing/2014/main" id="{5924E099-F54F-3FFC-30FA-07D7DAEE6852}"/>
                    </a:ext>
                  </a:extLst>
                </p:cNvPr>
                <p:cNvSpPr>
                  <a:spLocks noChangeArrowheads="1"/>
                </p:cNvSpPr>
                <p:nvPr/>
              </p:nvSpPr>
              <p:spPr bwMode="auto">
                <a:xfrm>
                  <a:off x="5842" y="4220"/>
                  <a:ext cx="59" cy="68"/>
                </a:xfrm>
                <a:prstGeom prst="rect">
                  <a:avLst/>
                </a:prstGeom>
                <a:solidFill>
                  <a:srgbClr val="23232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grpSp>
        </p:grpSp>
      </p:grpSp>
      <p:sp>
        <p:nvSpPr>
          <p:cNvPr id="20485" name="Rectangle 121">
            <a:extLst>
              <a:ext uri="{FF2B5EF4-FFF2-40B4-BE49-F238E27FC236}">
                <a16:creationId xmlns:a16="http://schemas.microsoft.com/office/drawing/2014/main" id="{13BA4B60-4A2B-6522-1201-E9FAFA6C5921}"/>
              </a:ext>
            </a:extLst>
          </p:cNvPr>
          <p:cNvSpPr>
            <a:spLocks noChangeArrowheads="1"/>
          </p:cNvSpPr>
          <p:nvPr/>
        </p:nvSpPr>
        <p:spPr bwMode="auto">
          <a:xfrm>
            <a:off x="1752600" y="457200"/>
            <a:ext cx="71056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486" name="Rectangle 122">
            <a:extLst>
              <a:ext uri="{FF2B5EF4-FFF2-40B4-BE49-F238E27FC236}">
                <a16:creationId xmlns:a16="http://schemas.microsoft.com/office/drawing/2014/main" id="{065B33D6-59EF-0EFB-068E-ED1DAB6D647E}"/>
              </a:ext>
            </a:extLst>
          </p:cNvPr>
          <p:cNvSpPr>
            <a:spLocks noChangeArrowheads="1"/>
          </p:cNvSpPr>
          <p:nvPr/>
        </p:nvSpPr>
        <p:spPr bwMode="auto">
          <a:xfrm>
            <a:off x="1485900" y="457200"/>
            <a:ext cx="716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487" name="Rectangle 224">
            <a:extLst>
              <a:ext uri="{FF2B5EF4-FFF2-40B4-BE49-F238E27FC236}">
                <a16:creationId xmlns:a16="http://schemas.microsoft.com/office/drawing/2014/main" id="{9634F013-5669-30B8-C66C-D89E6384D78C}"/>
              </a:ext>
            </a:extLst>
          </p:cNvPr>
          <p:cNvSpPr>
            <a:spLocks noChangeArrowheads="1"/>
          </p:cNvSpPr>
          <p:nvPr/>
        </p:nvSpPr>
        <p:spPr bwMode="auto">
          <a:xfrm>
            <a:off x="1905000" y="1905000"/>
            <a:ext cx="66802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lstStyle>
            <a:lvl1pPr defTabSz="762000">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defTabSz="76200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defTabSz="7620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7620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defTabSz="7620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defTabSz="7620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defTabSz="7620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defTabSz="7620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defTabSz="7620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pPr>
            <a:endParaRPr lang="en-US" altLang="fr-FR" sz="2400" b="1" i="0" u="none">
              <a:solidFill>
                <a:srgbClr val="D60093"/>
              </a:solidFill>
            </a:endParaRPr>
          </a:p>
        </p:txBody>
      </p:sp>
      <p:sp>
        <p:nvSpPr>
          <p:cNvPr id="20488" name="Rectangle 228">
            <a:extLst>
              <a:ext uri="{FF2B5EF4-FFF2-40B4-BE49-F238E27FC236}">
                <a16:creationId xmlns:a16="http://schemas.microsoft.com/office/drawing/2014/main" id="{2F6101B4-BEB6-FB05-E601-175FC1DA494B}"/>
              </a:ext>
            </a:extLst>
          </p:cNvPr>
          <p:cNvSpPr>
            <a:spLocks noGrp="1" noChangeArrowheads="1"/>
          </p:cNvSpPr>
          <p:nvPr>
            <p:ph type="title"/>
          </p:nvPr>
        </p:nvSpPr>
        <p:spPr>
          <a:xfrm>
            <a:off x="1562100" y="457200"/>
            <a:ext cx="6934200" cy="838200"/>
          </a:xfrm>
        </p:spPr>
        <p:txBody>
          <a:bodyPr/>
          <a:lstStyle/>
          <a:p>
            <a:pPr algn="l" eaLnBrk="1" hangingPunct="1"/>
            <a:r>
              <a:rPr lang="en-US" altLang="fr-FR" sz="3600" dirty="0">
                <a:effectLst/>
              </a:rPr>
              <a:t>Goals of this lecture</a:t>
            </a:r>
            <a:endParaRPr lang="fr-CA" altLang="fr-FR" sz="3600" dirty="0">
              <a:effectLst/>
            </a:endParaRPr>
          </a:p>
        </p:txBody>
      </p:sp>
      <p:sp>
        <p:nvSpPr>
          <p:cNvPr id="382185" name="Rectangle 233">
            <a:extLst>
              <a:ext uri="{FF2B5EF4-FFF2-40B4-BE49-F238E27FC236}">
                <a16:creationId xmlns:a16="http://schemas.microsoft.com/office/drawing/2014/main" id="{B4BA7428-6BFA-AA14-81F3-7094EB11EFF4}"/>
              </a:ext>
            </a:extLst>
          </p:cNvPr>
          <p:cNvSpPr>
            <a:spLocks noGrp="1" noChangeArrowheads="1"/>
          </p:cNvSpPr>
          <p:nvPr>
            <p:ph type="body" idx="1"/>
          </p:nvPr>
        </p:nvSpPr>
        <p:spPr>
          <a:xfrm>
            <a:off x="1447800" y="1447800"/>
            <a:ext cx="7620000" cy="3810000"/>
          </a:xfrm>
        </p:spPr>
        <p:txBody>
          <a:bodyPr/>
          <a:lstStyle/>
          <a:p>
            <a:pPr eaLnBrk="1" hangingPunct="1">
              <a:lnSpc>
                <a:spcPct val="90000"/>
              </a:lnSpc>
              <a:defRPr/>
            </a:pPr>
            <a:r>
              <a:rPr lang="fr-CA" altLang="fr-FR" sz="2800" dirty="0"/>
              <a:t>A </a:t>
            </a:r>
            <a:r>
              <a:rPr lang="fr-CA" altLang="fr-FR" sz="2800" dirty="0" err="1"/>
              <a:t>very</a:t>
            </a:r>
            <a:r>
              <a:rPr lang="fr-CA" altLang="fr-FR" sz="2800" dirty="0"/>
              <a:t> </a:t>
            </a:r>
            <a:r>
              <a:rPr lang="fr-CA" altLang="fr-FR" sz="2800" dirty="0">
                <a:solidFill>
                  <a:srgbClr val="FFFF00"/>
                </a:solidFill>
              </a:rPr>
              <a:t>simple basic introduction</a:t>
            </a:r>
            <a:r>
              <a:rPr lang="fr-CA" altLang="fr-FR" sz="2800" dirty="0"/>
              <a:t> of </a:t>
            </a:r>
            <a:r>
              <a:rPr lang="fr-CA" altLang="fr-FR" sz="2800" dirty="0" err="1"/>
              <a:t>Medical</a:t>
            </a:r>
            <a:r>
              <a:rPr lang="fr-CA" altLang="fr-FR" sz="2800" dirty="0"/>
              <a:t> </a:t>
            </a:r>
            <a:r>
              <a:rPr lang="fr-CA" altLang="fr-FR" sz="2800" dirty="0" err="1"/>
              <a:t>Physics</a:t>
            </a:r>
            <a:r>
              <a:rPr lang="fr-CA" altLang="fr-FR" sz="2800" dirty="0"/>
              <a:t> </a:t>
            </a:r>
            <a:r>
              <a:rPr lang="fr-CA" altLang="fr-FR" sz="2800" dirty="0" err="1"/>
              <a:t>seen</a:t>
            </a:r>
            <a:r>
              <a:rPr lang="fr-CA" altLang="fr-FR" sz="2800" dirty="0"/>
              <a:t> </a:t>
            </a:r>
            <a:r>
              <a:rPr lang="fr-CA" altLang="fr-FR" sz="2800" dirty="0" err="1"/>
              <a:t>from</a:t>
            </a:r>
            <a:r>
              <a:rPr lang="fr-CA" altLang="fr-FR" sz="2800" dirty="0"/>
              <a:t> a </a:t>
            </a:r>
            <a:r>
              <a:rPr lang="fr-CA" altLang="fr-FR" sz="2800" dirty="0">
                <a:solidFill>
                  <a:srgbClr val="FFFF00"/>
                </a:solidFill>
              </a:rPr>
              <a:t>HEP </a:t>
            </a:r>
            <a:r>
              <a:rPr lang="fr-CA" altLang="fr-FR" sz="2800" dirty="0" err="1">
                <a:solidFill>
                  <a:srgbClr val="FFFF00"/>
                </a:solidFill>
              </a:rPr>
              <a:t>experimental</a:t>
            </a:r>
            <a:r>
              <a:rPr lang="fr-CA" altLang="fr-FR" sz="2800" dirty="0">
                <a:solidFill>
                  <a:srgbClr val="FFFF00"/>
                </a:solidFill>
              </a:rPr>
              <a:t> </a:t>
            </a:r>
            <a:r>
              <a:rPr lang="fr-CA" altLang="fr-FR" sz="2800" dirty="0" err="1">
                <a:solidFill>
                  <a:srgbClr val="FFFF00"/>
                </a:solidFill>
              </a:rPr>
              <a:t>physicist</a:t>
            </a:r>
            <a:r>
              <a:rPr lang="fr-CA" altLang="fr-FR" sz="2800" dirty="0">
                <a:solidFill>
                  <a:srgbClr val="FFFF00"/>
                </a:solidFill>
              </a:rPr>
              <a:t>.</a:t>
            </a:r>
          </a:p>
          <a:p>
            <a:pPr eaLnBrk="1" hangingPunct="1">
              <a:lnSpc>
                <a:spcPct val="90000"/>
              </a:lnSpc>
              <a:defRPr/>
            </a:pPr>
            <a:endParaRPr lang="fr-CA" altLang="fr-FR" sz="2800" dirty="0"/>
          </a:p>
          <a:p>
            <a:pPr eaLnBrk="1" hangingPunct="1">
              <a:lnSpc>
                <a:spcPct val="90000"/>
              </a:lnSpc>
              <a:defRPr/>
            </a:pPr>
            <a:r>
              <a:rPr lang="fr-CA" altLang="fr-FR" sz="2800" dirty="0"/>
              <a:t>I </a:t>
            </a:r>
            <a:r>
              <a:rPr lang="fr-CA" altLang="fr-FR" sz="2800" dirty="0" err="1"/>
              <a:t>will</a:t>
            </a:r>
            <a:r>
              <a:rPr lang="fr-CA" altLang="fr-FR" sz="2800" dirty="0"/>
              <a:t> </a:t>
            </a:r>
            <a:r>
              <a:rPr lang="fr-CA" altLang="fr-FR" sz="2800" dirty="0" err="1"/>
              <a:t>present</a:t>
            </a:r>
            <a:r>
              <a:rPr lang="fr-CA" altLang="fr-FR" sz="2800" dirty="0"/>
              <a:t> </a:t>
            </a:r>
            <a:r>
              <a:rPr lang="fr-CA" altLang="fr-FR" sz="2800" dirty="0" err="1"/>
              <a:t>mainly</a:t>
            </a:r>
            <a:r>
              <a:rPr lang="fr-CA" altLang="fr-FR" sz="2800" dirty="0"/>
              <a:t> the </a:t>
            </a:r>
            <a:r>
              <a:rPr lang="fr-CA" altLang="fr-FR" sz="2800" dirty="0">
                <a:solidFill>
                  <a:srgbClr val="FFFF00"/>
                </a:solidFill>
              </a:rPr>
              <a:t>radiation instrumentation aspect </a:t>
            </a:r>
            <a:r>
              <a:rPr lang="fr-CA" altLang="fr-FR" sz="2800" dirty="0" err="1">
                <a:solidFill>
                  <a:srgbClr val="FFFF00"/>
                </a:solidFill>
              </a:rPr>
              <a:t>around</a:t>
            </a:r>
            <a:r>
              <a:rPr lang="fr-CA" altLang="fr-FR" sz="2800" dirty="0">
                <a:solidFill>
                  <a:srgbClr val="FFFF00"/>
                </a:solidFill>
              </a:rPr>
              <a:t> the </a:t>
            </a:r>
            <a:r>
              <a:rPr lang="fr-CA" altLang="fr-FR" sz="2800" dirty="0" err="1">
                <a:solidFill>
                  <a:srgbClr val="FFFF00"/>
                </a:solidFill>
              </a:rPr>
              <a:t>nuclear</a:t>
            </a:r>
            <a:r>
              <a:rPr lang="fr-CA" altLang="fr-FR" sz="2800" dirty="0">
                <a:solidFill>
                  <a:srgbClr val="FFFF00"/>
                </a:solidFill>
              </a:rPr>
              <a:t> </a:t>
            </a:r>
            <a:r>
              <a:rPr lang="fr-CA" altLang="fr-FR" sz="2800" dirty="0" err="1">
                <a:solidFill>
                  <a:srgbClr val="FFFF00"/>
                </a:solidFill>
              </a:rPr>
              <a:t>medicine</a:t>
            </a:r>
            <a:r>
              <a:rPr lang="fr-CA" altLang="fr-FR" sz="2800" dirty="0">
                <a:solidFill>
                  <a:srgbClr val="FFFF00"/>
                </a:solidFill>
              </a:rPr>
              <a:t> and </a:t>
            </a:r>
            <a:r>
              <a:rPr lang="fr-CA" altLang="fr-FR" sz="2800" dirty="0" err="1">
                <a:solidFill>
                  <a:srgbClr val="FFFF00"/>
                </a:solidFill>
              </a:rPr>
              <a:t>its</a:t>
            </a:r>
            <a:r>
              <a:rPr lang="fr-CA" altLang="fr-FR" sz="2800" dirty="0">
                <a:solidFill>
                  <a:srgbClr val="FFFF00"/>
                </a:solidFill>
              </a:rPr>
              <a:t> perspectives</a:t>
            </a:r>
            <a:endParaRPr lang="fr-CA" altLang="fr-FR" sz="2800" dirty="0"/>
          </a:p>
          <a:p>
            <a:pPr eaLnBrk="1" hangingPunct="1">
              <a:lnSpc>
                <a:spcPct val="90000"/>
              </a:lnSpc>
              <a:buFont typeface="Wingdings" pitchFamily="2" charset="2"/>
              <a:buNone/>
              <a:defRPr/>
            </a:pPr>
            <a:endParaRPr lang="fr-CA" altLang="fr-FR" sz="2800" dirty="0"/>
          </a:p>
          <a:p>
            <a:pPr eaLnBrk="1" hangingPunct="1">
              <a:lnSpc>
                <a:spcPct val="90000"/>
              </a:lnSpc>
              <a:defRPr/>
            </a:pPr>
            <a:r>
              <a:rPr lang="fr-CA" altLang="fr-FR" sz="2800" dirty="0" err="1"/>
              <a:t>Might</a:t>
            </a:r>
            <a:r>
              <a:rPr lang="fr-CA" altLang="fr-FR" sz="2800" dirty="0"/>
              <a:t> </a:t>
            </a:r>
            <a:r>
              <a:rPr lang="fr-CA" altLang="fr-FR" sz="2800" dirty="0" err="1"/>
              <a:t>be</a:t>
            </a:r>
            <a:r>
              <a:rPr lang="fr-CA" altLang="fr-FR" sz="2800" dirty="0"/>
              <a:t> a bit </a:t>
            </a:r>
            <a:r>
              <a:rPr lang="fr-CA" altLang="fr-FR" sz="2800" dirty="0" err="1"/>
              <a:t>too</a:t>
            </a:r>
            <a:r>
              <a:rPr lang="fr-CA" altLang="fr-FR" sz="2800" dirty="0"/>
              <a:t> </a:t>
            </a:r>
            <a:r>
              <a:rPr lang="fr-CA" altLang="fr-FR" sz="2800" dirty="0" err="1"/>
              <a:t>naive</a:t>
            </a:r>
            <a:r>
              <a:rPr lang="fr-CA" altLang="fr-FR" sz="2800" dirty="0"/>
              <a:t> and simple </a:t>
            </a:r>
            <a:r>
              <a:rPr lang="fr-CA" altLang="fr-FR" sz="2800" dirty="0" err="1"/>
              <a:t>sometime</a:t>
            </a:r>
            <a:r>
              <a:rPr lang="fr-CA" altLang="fr-FR" sz="2800" dirty="0"/>
              <a:t>  BUT  </a:t>
            </a:r>
            <a:r>
              <a:rPr lang="fr-CA" altLang="fr-FR" sz="2800" dirty="0" err="1"/>
              <a:t>give</a:t>
            </a:r>
            <a:r>
              <a:rPr lang="fr-CA" altLang="fr-FR" sz="2800" dirty="0"/>
              <a:t> a </a:t>
            </a:r>
            <a:r>
              <a:rPr lang="fr-CA" altLang="fr-FR" sz="2800" dirty="0" err="1"/>
              <a:t>broad</a:t>
            </a:r>
            <a:r>
              <a:rPr lang="fr-CA" altLang="fr-FR" sz="2800" dirty="0"/>
              <a:t> </a:t>
            </a:r>
            <a:r>
              <a:rPr lang="fr-CA" altLang="fr-FR" sz="2800" dirty="0" err="1"/>
              <a:t>overview</a:t>
            </a:r>
            <a:r>
              <a:rPr lang="fr-CA" altLang="fr-FR" sz="2800" dirty="0"/>
              <a:t> of the </a:t>
            </a:r>
            <a:r>
              <a:rPr lang="fr-CA" altLang="fr-FR" sz="2800" dirty="0" err="1"/>
              <a:t>medical</a:t>
            </a:r>
            <a:r>
              <a:rPr lang="fr-CA" altLang="fr-FR" sz="2800" dirty="0"/>
              <a:t> </a:t>
            </a:r>
            <a:r>
              <a:rPr lang="fr-CA" altLang="fr-FR" sz="2800" dirty="0" err="1"/>
              <a:t>nuclear</a:t>
            </a:r>
            <a:r>
              <a:rPr lang="fr-CA" altLang="fr-FR" sz="2800" dirty="0"/>
              <a:t> </a:t>
            </a:r>
            <a:r>
              <a:rPr lang="fr-CA" altLang="fr-FR" sz="2800" dirty="0" err="1"/>
              <a:t>domain</a:t>
            </a:r>
            <a:endParaRPr lang="fr-CA" altLang="fr-FR" sz="2800" dirty="0"/>
          </a:p>
          <a:p>
            <a:pPr eaLnBrk="1" hangingPunct="1">
              <a:lnSpc>
                <a:spcPct val="90000"/>
              </a:lnSpc>
              <a:buFont typeface="Wingdings" pitchFamily="2" charset="2"/>
              <a:buNone/>
              <a:defRPr/>
            </a:pPr>
            <a:endParaRPr lang="fr-CA" altLang="fr-FR" sz="2400" dirty="0"/>
          </a:p>
        </p:txBody>
      </p:sp>
      <p:grpSp>
        <p:nvGrpSpPr>
          <p:cNvPr id="20490" name="Group 121">
            <a:extLst>
              <a:ext uri="{FF2B5EF4-FFF2-40B4-BE49-F238E27FC236}">
                <a16:creationId xmlns:a16="http://schemas.microsoft.com/office/drawing/2014/main" id="{1385D2F3-DA84-FC9F-3C7E-A90CF81C6B5A}"/>
              </a:ext>
            </a:extLst>
          </p:cNvPr>
          <p:cNvGrpSpPr>
            <a:grpSpLocks/>
          </p:cNvGrpSpPr>
          <p:nvPr/>
        </p:nvGrpSpPr>
        <p:grpSpPr bwMode="auto">
          <a:xfrm>
            <a:off x="8201966" y="198437"/>
            <a:ext cx="1538288" cy="1831975"/>
            <a:chOff x="5385" y="6"/>
            <a:chExt cx="775" cy="850"/>
          </a:xfrm>
        </p:grpSpPr>
        <p:sp>
          <p:nvSpPr>
            <p:cNvPr id="20492" name="Freeform 122">
              <a:extLst>
                <a:ext uri="{FF2B5EF4-FFF2-40B4-BE49-F238E27FC236}">
                  <a16:creationId xmlns:a16="http://schemas.microsoft.com/office/drawing/2014/main" id="{0CD024D3-F1F1-3D60-6523-4D35FAFA91E7}"/>
                </a:ext>
              </a:extLst>
            </p:cNvPr>
            <p:cNvSpPr>
              <a:spLocks/>
            </p:cNvSpPr>
            <p:nvPr/>
          </p:nvSpPr>
          <p:spPr bwMode="auto">
            <a:xfrm>
              <a:off x="5639" y="379"/>
              <a:ext cx="194" cy="165"/>
            </a:xfrm>
            <a:custGeom>
              <a:avLst/>
              <a:gdLst>
                <a:gd name="T0" fmla="*/ 23 w 194"/>
                <a:gd name="T1" fmla="*/ 150 h 165"/>
                <a:gd name="T2" fmla="*/ 106 w 194"/>
                <a:gd name="T3" fmla="*/ 61 h 165"/>
                <a:gd name="T4" fmla="*/ 104 w 194"/>
                <a:gd name="T5" fmla="*/ 51 h 165"/>
                <a:gd name="T6" fmla="*/ 108 w 194"/>
                <a:gd name="T7" fmla="*/ 39 h 165"/>
                <a:gd name="T8" fmla="*/ 111 w 194"/>
                <a:gd name="T9" fmla="*/ 32 h 165"/>
                <a:gd name="T10" fmla="*/ 110 w 194"/>
                <a:gd name="T11" fmla="*/ 20 h 165"/>
                <a:gd name="T12" fmla="*/ 109 w 194"/>
                <a:gd name="T13" fmla="*/ 11 h 165"/>
                <a:gd name="T14" fmla="*/ 113 w 194"/>
                <a:gd name="T15" fmla="*/ 5 h 165"/>
                <a:gd name="T16" fmla="*/ 121 w 194"/>
                <a:gd name="T17" fmla="*/ 4 h 165"/>
                <a:gd name="T18" fmla="*/ 127 w 194"/>
                <a:gd name="T19" fmla="*/ 10 h 165"/>
                <a:gd name="T20" fmla="*/ 128 w 194"/>
                <a:gd name="T21" fmla="*/ 21 h 165"/>
                <a:gd name="T22" fmla="*/ 123 w 194"/>
                <a:gd name="T23" fmla="*/ 31 h 165"/>
                <a:gd name="T24" fmla="*/ 157 w 194"/>
                <a:gd name="T25" fmla="*/ 4 h 165"/>
                <a:gd name="T26" fmla="*/ 163 w 194"/>
                <a:gd name="T27" fmla="*/ 0 h 165"/>
                <a:gd name="T28" fmla="*/ 168 w 194"/>
                <a:gd name="T29" fmla="*/ 5 h 165"/>
                <a:gd name="T30" fmla="*/ 160 w 194"/>
                <a:gd name="T31" fmla="*/ 16 h 165"/>
                <a:gd name="T32" fmla="*/ 141 w 194"/>
                <a:gd name="T33" fmla="*/ 37 h 165"/>
                <a:gd name="T34" fmla="*/ 174 w 194"/>
                <a:gd name="T35" fmla="*/ 11 h 165"/>
                <a:gd name="T36" fmla="*/ 180 w 194"/>
                <a:gd name="T37" fmla="*/ 11 h 165"/>
                <a:gd name="T38" fmla="*/ 179 w 194"/>
                <a:gd name="T39" fmla="*/ 18 h 165"/>
                <a:gd name="T40" fmla="*/ 152 w 194"/>
                <a:gd name="T41" fmla="*/ 43 h 165"/>
                <a:gd name="T42" fmla="*/ 185 w 194"/>
                <a:gd name="T43" fmla="*/ 23 h 165"/>
                <a:gd name="T44" fmla="*/ 190 w 194"/>
                <a:gd name="T45" fmla="*/ 26 h 165"/>
                <a:gd name="T46" fmla="*/ 189 w 194"/>
                <a:gd name="T47" fmla="*/ 31 h 165"/>
                <a:gd name="T48" fmla="*/ 169 w 194"/>
                <a:gd name="T49" fmla="*/ 42 h 165"/>
                <a:gd name="T50" fmla="*/ 159 w 194"/>
                <a:gd name="T51" fmla="*/ 51 h 165"/>
                <a:gd name="T52" fmla="*/ 187 w 194"/>
                <a:gd name="T53" fmla="*/ 37 h 165"/>
                <a:gd name="T54" fmla="*/ 193 w 194"/>
                <a:gd name="T55" fmla="*/ 38 h 165"/>
                <a:gd name="T56" fmla="*/ 191 w 194"/>
                <a:gd name="T57" fmla="*/ 44 h 165"/>
                <a:gd name="T58" fmla="*/ 162 w 194"/>
                <a:gd name="T59" fmla="*/ 58 h 165"/>
                <a:gd name="T60" fmla="*/ 148 w 194"/>
                <a:gd name="T61" fmla="*/ 67 h 165"/>
                <a:gd name="T62" fmla="*/ 139 w 194"/>
                <a:gd name="T63" fmla="*/ 74 h 165"/>
                <a:gd name="T64" fmla="*/ 120 w 194"/>
                <a:gd name="T65" fmla="*/ 75 h 165"/>
                <a:gd name="T66" fmla="*/ 28 w 194"/>
                <a:gd name="T67" fmla="*/ 159 h 165"/>
                <a:gd name="T68" fmla="*/ 21 w 194"/>
                <a:gd name="T69" fmla="*/ 164 h 165"/>
                <a:gd name="T70" fmla="*/ 14 w 194"/>
                <a:gd name="T71" fmla="*/ 161 h 165"/>
                <a:gd name="T72" fmla="*/ 0 w 194"/>
                <a:gd name="T73" fmla="*/ 134 h 16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4"/>
                <a:gd name="T112" fmla="*/ 0 h 165"/>
                <a:gd name="T113" fmla="*/ 194 w 194"/>
                <a:gd name="T114" fmla="*/ 165 h 16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4" h="165">
                  <a:moveTo>
                    <a:pt x="5" y="120"/>
                  </a:moveTo>
                  <a:lnTo>
                    <a:pt x="23" y="150"/>
                  </a:lnTo>
                  <a:lnTo>
                    <a:pt x="108" y="67"/>
                  </a:lnTo>
                  <a:lnTo>
                    <a:pt x="106" y="61"/>
                  </a:lnTo>
                  <a:lnTo>
                    <a:pt x="104" y="57"/>
                  </a:lnTo>
                  <a:lnTo>
                    <a:pt x="104" y="51"/>
                  </a:lnTo>
                  <a:lnTo>
                    <a:pt x="105" y="45"/>
                  </a:lnTo>
                  <a:lnTo>
                    <a:pt x="108" y="39"/>
                  </a:lnTo>
                  <a:lnTo>
                    <a:pt x="111" y="35"/>
                  </a:lnTo>
                  <a:lnTo>
                    <a:pt x="111" y="32"/>
                  </a:lnTo>
                  <a:lnTo>
                    <a:pt x="111" y="25"/>
                  </a:lnTo>
                  <a:lnTo>
                    <a:pt x="110" y="20"/>
                  </a:lnTo>
                  <a:lnTo>
                    <a:pt x="109" y="15"/>
                  </a:lnTo>
                  <a:lnTo>
                    <a:pt x="109" y="11"/>
                  </a:lnTo>
                  <a:lnTo>
                    <a:pt x="110" y="8"/>
                  </a:lnTo>
                  <a:lnTo>
                    <a:pt x="113" y="5"/>
                  </a:lnTo>
                  <a:lnTo>
                    <a:pt x="118" y="4"/>
                  </a:lnTo>
                  <a:lnTo>
                    <a:pt x="121" y="4"/>
                  </a:lnTo>
                  <a:lnTo>
                    <a:pt x="124" y="6"/>
                  </a:lnTo>
                  <a:lnTo>
                    <a:pt x="127" y="10"/>
                  </a:lnTo>
                  <a:lnTo>
                    <a:pt x="128" y="16"/>
                  </a:lnTo>
                  <a:lnTo>
                    <a:pt x="128" y="21"/>
                  </a:lnTo>
                  <a:lnTo>
                    <a:pt x="126" y="26"/>
                  </a:lnTo>
                  <a:lnTo>
                    <a:pt x="123" y="31"/>
                  </a:lnTo>
                  <a:lnTo>
                    <a:pt x="126" y="33"/>
                  </a:lnTo>
                  <a:lnTo>
                    <a:pt x="157" y="4"/>
                  </a:lnTo>
                  <a:lnTo>
                    <a:pt x="160" y="1"/>
                  </a:lnTo>
                  <a:lnTo>
                    <a:pt x="163" y="0"/>
                  </a:lnTo>
                  <a:lnTo>
                    <a:pt x="167" y="2"/>
                  </a:lnTo>
                  <a:lnTo>
                    <a:pt x="168" y="5"/>
                  </a:lnTo>
                  <a:lnTo>
                    <a:pt x="168" y="8"/>
                  </a:lnTo>
                  <a:lnTo>
                    <a:pt x="160" y="16"/>
                  </a:lnTo>
                  <a:lnTo>
                    <a:pt x="140" y="34"/>
                  </a:lnTo>
                  <a:lnTo>
                    <a:pt x="141" y="37"/>
                  </a:lnTo>
                  <a:lnTo>
                    <a:pt x="171" y="13"/>
                  </a:lnTo>
                  <a:lnTo>
                    <a:pt x="174" y="11"/>
                  </a:lnTo>
                  <a:lnTo>
                    <a:pt x="177" y="10"/>
                  </a:lnTo>
                  <a:lnTo>
                    <a:pt x="180" y="11"/>
                  </a:lnTo>
                  <a:lnTo>
                    <a:pt x="180" y="15"/>
                  </a:lnTo>
                  <a:lnTo>
                    <a:pt x="179" y="18"/>
                  </a:lnTo>
                  <a:lnTo>
                    <a:pt x="150" y="41"/>
                  </a:lnTo>
                  <a:lnTo>
                    <a:pt x="152" y="43"/>
                  </a:lnTo>
                  <a:lnTo>
                    <a:pt x="182" y="25"/>
                  </a:lnTo>
                  <a:lnTo>
                    <a:pt x="185" y="23"/>
                  </a:lnTo>
                  <a:lnTo>
                    <a:pt x="187" y="23"/>
                  </a:lnTo>
                  <a:lnTo>
                    <a:pt x="190" y="26"/>
                  </a:lnTo>
                  <a:lnTo>
                    <a:pt x="190" y="28"/>
                  </a:lnTo>
                  <a:lnTo>
                    <a:pt x="189" y="31"/>
                  </a:lnTo>
                  <a:lnTo>
                    <a:pt x="187" y="33"/>
                  </a:lnTo>
                  <a:lnTo>
                    <a:pt x="169" y="42"/>
                  </a:lnTo>
                  <a:lnTo>
                    <a:pt x="157" y="49"/>
                  </a:lnTo>
                  <a:lnTo>
                    <a:pt x="159" y="51"/>
                  </a:lnTo>
                  <a:lnTo>
                    <a:pt x="179" y="40"/>
                  </a:lnTo>
                  <a:lnTo>
                    <a:pt x="187" y="37"/>
                  </a:lnTo>
                  <a:lnTo>
                    <a:pt x="192" y="37"/>
                  </a:lnTo>
                  <a:lnTo>
                    <a:pt x="193" y="38"/>
                  </a:lnTo>
                  <a:lnTo>
                    <a:pt x="193" y="41"/>
                  </a:lnTo>
                  <a:lnTo>
                    <a:pt x="191" y="44"/>
                  </a:lnTo>
                  <a:lnTo>
                    <a:pt x="178" y="50"/>
                  </a:lnTo>
                  <a:lnTo>
                    <a:pt x="162" y="58"/>
                  </a:lnTo>
                  <a:lnTo>
                    <a:pt x="155" y="62"/>
                  </a:lnTo>
                  <a:lnTo>
                    <a:pt x="148" y="67"/>
                  </a:lnTo>
                  <a:lnTo>
                    <a:pt x="144" y="72"/>
                  </a:lnTo>
                  <a:lnTo>
                    <a:pt x="139" y="74"/>
                  </a:lnTo>
                  <a:lnTo>
                    <a:pt x="132" y="76"/>
                  </a:lnTo>
                  <a:lnTo>
                    <a:pt x="120" y="75"/>
                  </a:lnTo>
                  <a:lnTo>
                    <a:pt x="116" y="73"/>
                  </a:lnTo>
                  <a:lnTo>
                    <a:pt x="28" y="159"/>
                  </a:lnTo>
                  <a:lnTo>
                    <a:pt x="24" y="162"/>
                  </a:lnTo>
                  <a:lnTo>
                    <a:pt x="21" y="164"/>
                  </a:lnTo>
                  <a:lnTo>
                    <a:pt x="17" y="163"/>
                  </a:lnTo>
                  <a:lnTo>
                    <a:pt x="14" y="161"/>
                  </a:lnTo>
                  <a:lnTo>
                    <a:pt x="12" y="157"/>
                  </a:lnTo>
                  <a:lnTo>
                    <a:pt x="0" y="134"/>
                  </a:lnTo>
                  <a:lnTo>
                    <a:pt x="5" y="120"/>
                  </a:lnTo>
                </a:path>
              </a:pathLst>
            </a:custGeom>
            <a:solidFill>
              <a:srgbClr val="FF9F9F"/>
            </a:solidFill>
            <a:ln w="12700" cap="rnd">
              <a:solidFill>
                <a:srgbClr val="000000"/>
              </a:solidFill>
              <a:round/>
              <a:headEnd/>
              <a:tailEnd/>
            </a:ln>
          </p:spPr>
          <p:txBody>
            <a:bodyPr/>
            <a:lstStyle/>
            <a:p>
              <a:endParaRPr lang="en-US"/>
            </a:p>
          </p:txBody>
        </p:sp>
        <p:grpSp>
          <p:nvGrpSpPr>
            <p:cNvPr id="20493" name="Group 123">
              <a:extLst>
                <a:ext uri="{FF2B5EF4-FFF2-40B4-BE49-F238E27FC236}">
                  <a16:creationId xmlns:a16="http://schemas.microsoft.com/office/drawing/2014/main" id="{9EB6BF89-0A5C-9C0A-A6EB-371610699285}"/>
                </a:ext>
              </a:extLst>
            </p:cNvPr>
            <p:cNvGrpSpPr>
              <a:grpSpLocks/>
            </p:cNvGrpSpPr>
            <p:nvPr/>
          </p:nvGrpSpPr>
          <p:grpSpPr bwMode="auto">
            <a:xfrm>
              <a:off x="5411" y="490"/>
              <a:ext cx="196" cy="353"/>
              <a:chOff x="5411" y="490"/>
              <a:chExt cx="196" cy="353"/>
            </a:xfrm>
          </p:grpSpPr>
          <p:sp>
            <p:nvSpPr>
              <p:cNvPr id="20582" name="Freeform 124">
                <a:extLst>
                  <a:ext uri="{FF2B5EF4-FFF2-40B4-BE49-F238E27FC236}">
                    <a16:creationId xmlns:a16="http://schemas.microsoft.com/office/drawing/2014/main" id="{FDA79F7B-EEEA-F55C-2948-2A7C131E73AC}"/>
                  </a:ext>
                </a:extLst>
              </p:cNvPr>
              <p:cNvSpPr>
                <a:spLocks/>
              </p:cNvSpPr>
              <p:nvPr/>
            </p:nvSpPr>
            <p:spPr bwMode="auto">
              <a:xfrm>
                <a:off x="5411" y="677"/>
                <a:ext cx="185" cy="166"/>
              </a:xfrm>
              <a:custGeom>
                <a:avLst/>
                <a:gdLst>
                  <a:gd name="T0" fmla="*/ 54 w 185"/>
                  <a:gd name="T1" fmla="*/ 3 h 166"/>
                  <a:gd name="T2" fmla="*/ 0 w 185"/>
                  <a:gd name="T3" fmla="*/ 150 h 166"/>
                  <a:gd name="T4" fmla="*/ 2 w 185"/>
                  <a:gd name="T5" fmla="*/ 153 h 166"/>
                  <a:gd name="T6" fmla="*/ 6 w 185"/>
                  <a:gd name="T7" fmla="*/ 150 h 166"/>
                  <a:gd name="T8" fmla="*/ 58 w 185"/>
                  <a:gd name="T9" fmla="*/ 9 h 166"/>
                  <a:gd name="T10" fmla="*/ 61 w 185"/>
                  <a:gd name="T11" fmla="*/ 8 h 166"/>
                  <a:gd name="T12" fmla="*/ 81 w 185"/>
                  <a:gd name="T13" fmla="*/ 7 h 166"/>
                  <a:gd name="T14" fmla="*/ 107 w 185"/>
                  <a:gd name="T15" fmla="*/ 8 h 166"/>
                  <a:gd name="T16" fmla="*/ 130 w 185"/>
                  <a:gd name="T17" fmla="*/ 9 h 166"/>
                  <a:gd name="T18" fmla="*/ 136 w 185"/>
                  <a:gd name="T19" fmla="*/ 11 h 166"/>
                  <a:gd name="T20" fmla="*/ 140 w 185"/>
                  <a:gd name="T21" fmla="*/ 15 h 166"/>
                  <a:gd name="T22" fmla="*/ 143 w 185"/>
                  <a:gd name="T23" fmla="*/ 20 h 166"/>
                  <a:gd name="T24" fmla="*/ 179 w 185"/>
                  <a:gd name="T25" fmla="*/ 164 h 166"/>
                  <a:gd name="T26" fmla="*/ 182 w 185"/>
                  <a:gd name="T27" fmla="*/ 165 h 166"/>
                  <a:gd name="T28" fmla="*/ 184 w 185"/>
                  <a:gd name="T29" fmla="*/ 162 h 166"/>
                  <a:gd name="T30" fmla="*/ 148 w 185"/>
                  <a:gd name="T31" fmla="*/ 19 h 166"/>
                  <a:gd name="T32" fmla="*/ 145 w 185"/>
                  <a:gd name="T33" fmla="*/ 11 h 166"/>
                  <a:gd name="T34" fmla="*/ 142 w 185"/>
                  <a:gd name="T35" fmla="*/ 8 h 166"/>
                  <a:gd name="T36" fmla="*/ 139 w 185"/>
                  <a:gd name="T37" fmla="*/ 6 h 166"/>
                  <a:gd name="T38" fmla="*/ 135 w 185"/>
                  <a:gd name="T39" fmla="*/ 4 h 166"/>
                  <a:gd name="T40" fmla="*/ 127 w 185"/>
                  <a:gd name="T41" fmla="*/ 3 h 166"/>
                  <a:gd name="T42" fmla="*/ 103 w 185"/>
                  <a:gd name="T43" fmla="*/ 1 h 166"/>
                  <a:gd name="T44" fmla="*/ 76 w 185"/>
                  <a:gd name="T45" fmla="*/ 0 h 166"/>
                  <a:gd name="T46" fmla="*/ 64 w 185"/>
                  <a:gd name="T47" fmla="*/ 1 h 166"/>
                  <a:gd name="T48" fmla="*/ 58 w 185"/>
                  <a:gd name="T49" fmla="*/ 1 h 166"/>
                  <a:gd name="T50" fmla="*/ 54 w 185"/>
                  <a:gd name="T51" fmla="*/ 3 h 1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5"/>
                  <a:gd name="T79" fmla="*/ 0 h 166"/>
                  <a:gd name="T80" fmla="*/ 185 w 185"/>
                  <a:gd name="T81" fmla="*/ 166 h 16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5" h="166">
                    <a:moveTo>
                      <a:pt x="54" y="3"/>
                    </a:moveTo>
                    <a:lnTo>
                      <a:pt x="0" y="150"/>
                    </a:lnTo>
                    <a:lnTo>
                      <a:pt x="2" y="153"/>
                    </a:lnTo>
                    <a:lnTo>
                      <a:pt x="6" y="150"/>
                    </a:lnTo>
                    <a:lnTo>
                      <a:pt x="58" y="9"/>
                    </a:lnTo>
                    <a:lnTo>
                      <a:pt x="61" y="8"/>
                    </a:lnTo>
                    <a:lnTo>
                      <a:pt x="81" y="7"/>
                    </a:lnTo>
                    <a:lnTo>
                      <a:pt x="107" y="8"/>
                    </a:lnTo>
                    <a:lnTo>
                      <a:pt x="130" y="9"/>
                    </a:lnTo>
                    <a:lnTo>
                      <a:pt x="136" y="11"/>
                    </a:lnTo>
                    <a:lnTo>
                      <a:pt x="140" y="15"/>
                    </a:lnTo>
                    <a:lnTo>
                      <a:pt x="143" y="20"/>
                    </a:lnTo>
                    <a:lnTo>
                      <a:pt x="179" y="164"/>
                    </a:lnTo>
                    <a:lnTo>
                      <a:pt x="182" y="165"/>
                    </a:lnTo>
                    <a:lnTo>
                      <a:pt x="184" y="162"/>
                    </a:lnTo>
                    <a:lnTo>
                      <a:pt x="148" y="19"/>
                    </a:lnTo>
                    <a:lnTo>
                      <a:pt x="145" y="11"/>
                    </a:lnTo>
                    <a:lnTo>
                      <a:pt x="142" y="8"/>
                    </a:lnTo>
                    <a:lnTo>
                      <a:pt x="139" y="6"/>
                    </a:lnTo>
                    <a:lnTo>
                      <a:pt x="135" y="4"/>
                    </a:lnTo>
                    <a:lnTo>
                      <a:pt x="127" y="3"/>
                    </a:lnTo>
                    <a:lnTo>
                      <a:pt x="103" y="1"/>
                    </a:lnTo>
                    <a:lnTo>
                      <a:pt x="76" y="0"/>
                    </a:lnTo>
                    <a:lnTo>
                      <a:pt x="64" y="1"/>
                    </a:lnTo>
                    <a:lnTo>
                      <a:pt x="58" y="1"/>
                    </a:lnTo>
                    <a:lnTo>
                      <a:pt x="54" y="3"/>
                    </a:lnTo>
                  </a:path>
                </a:pathLst>
              </a:custGeom>
              <a:solidFill>
                <a:srgbClr val="3F1F00"/>
              </a:solidFill>
              <a:ln w="12700" cap="rnd">
                <a:solidFill>
                  <a:srgbClr val="000000"/>
                </a:solidFill>
                <a:round/>
                <a:headEnd/>
                <a:tailEnd/>
              </a:ln>
            </p:spPr>
            <p:txBody>
              <a:bodyPr/>
              <a:lstStyle/>
              <a:p>
                <a:endParaRPr lang="en-US"/>
              </a:p>
            </p:txBody>
          </p:sp>
          <p:sp>
            <p:nvSpPr>
              <p:cNvPr id="20583" name="Freeform 125">
                <a:extLst>
                  <a:ext uri="{FF2B5EF4-FFF2-40B4-BE49-F238E27FC236}">
                    <a16:creationId xmlns:a16="http://schemas.microsoft.com/office/drawing/2014/main" id="{BDBDDBD6-6B9C-6E4E-F479-D86996FC3EEB}"/>
                  </a:ext>
                </a:extLst>
              </p:cNvPr>
              <p:cNvSpPr>
                <a:spLocks/>
              </p:cNvSpPr>
              <p:nvPr/>
            </p:nvSpPr>
            <p:spPr bwMode="auto">
              <a:xfrm>
                <a:off x="5415" y="490"/>
                <a:ext cx="194" cy="194"/>
              </a:xfrm>
              <a:custGeom>
                <a:avLst/>
                <a:gdLst>
                  <a:gd name="T0" fmla="*/ 39 w 194"/>
                  <a:gd name="T1" fmla="*/ 0 h 194"/>
                  <a:gd name="T2" fmla="*/ 12 w 194"/>
                  <a:gd name="T3" fmla="*/ 0 h 194"/>
                  <a:gd name="T4" fmla="*/ 1 w 194"/>
                  <a:gd name="T5" fmla="*/ 8 h 194"/>
                  <a:gd name="T6" fmla="*/ 0 w 194"/>
                  <a:gd name="T7" fmla="*/ 25 h 194"/>
                  <a:gd name="T8" fmla="*/ 29 w 194"/>
                  <a:gd name="T9" fmla="*/ 129 h 194"/>
                  <a:gd name="T10" fmla="*/ 32 w 194"/>
                  <a:gd name="T11" fmla="*/ 139 h 194"/>
                  <a:gd name="T12" fmla="*/ 33 w 194"/>
                  <a:gd name="T13" fmla="*/ 150 h 194"/>
                  <a:gd name="T14" fmla="*/ 34 w 194"/>
                  <a:gd name="T15" fmla="*/ 174 h 194"/>
                  <a:gd name="T16" fmla="*/ 40 w 194"/>
                  <a:gd name="T17" fmla="*/ 185 h 194"/>
                  <a:gd name="T18" fmla="*/ 47 w 194"/>
                  <a:gd name="T19" fmla="*/ 187 h 194"/>
                  <a:gd name="T20" fmla="*/ 55 w 194"/>
                  <a:gd name="T21" fmla="*/ 188 h 194"/>
                  <a:gd name="T22" fmla="*/ 79 w 194"/>
                  <a:gd name="T23" fmla="*/ 189 h 194"/>
                  <a:gd name="T24" fmla="*/ 121 w 194"/>
                  <a:gd name="T25" fmla="*/ 191 h 194"/>
                  <a:gd name="T26" fmla="*/ 155 w 194"/>
                  <a:gd name="T27" fmla="*/ 193 h 194"/>
                  <a:gd name="T28" fmla="*/ 163 w 194"/>
                  <a:gd name="T29" fmla="*/ 190 h 194"/>
                  <a:gd name="T30" fmla="*/ 169 w 194"/>
                  <a:gd name="T31" fmla="*/ 182 h 194"/>
                  <a:gd name="T32" fmla="*/ 177 w 194"/>
                  <a:gd name="T33" fmla="*/ 172 h 194"/>
                  <a:gd name="T34" fmla="*/ 183 w 194"/>
                  <a:gd name="T35" fmla="*/ 161 h 194"/>
                  <a:gd name="T36" fmla="*/ 187 w 194"/>
                  <a:gd name="T37" fmla="*/ 154 h 194"/>
                  <a:gd name="T38" fmla="*/ 189 w 194"/>
                  <a:gd name="T39" fmla="*/ 149 h 194"/>
                  <a:gd name="T40" fmla="*/ 192 w 194"/>
                  <a:gd name="T41" fmla="*/ 140 h 194"/>
                  <a:gd name="T42" fmla="*/ 193 w 194"/>
                  <a:gd name="T43" fmla="*/ 136 h 194"/>
                  <a:gd name="T44" fmla="*/ 192 w 194"/>
                  <a:gd name="T45" fmla="*/ 131 h 194"/>
                  <a:gd name="T46" fmla="*/ 189 w 194"/>
                  <a:gd name="T47" fmla="*/ 128 h 194"/>
                  <a:gd name="T48" fmla="*/ 184 w 194"/>
                  <a:gd name="T49" fmla="*/ 124 h 194"/>
                  <a:gd name="T50" fmla="*/ 177 w 194"/>
                  <a:gd name="T51" fmla="*/ 124 h 194"/>
                  <a:gd name="T52" fmla="*/ 169 w 194"/>
                  <a:gd name="T53" fmla="*/ 124 h 194"/>
                  <a:gd name="T54" fmla="*/ 63 w 194"/>
                  <a:gd name="T55" fmla="*/ 128 h 194"/>
                  <a:gd name="T56" fmla="*/ 61 w 194"/>
                  <a:gd name="T57" fmla="*/ 103 h 194"/>
                  <a:gd name="T58" fmla="*/ 57 w 194"/>
                  <a:gd name="T59" fmla="*/ 55 h 194"/>
                  <a:gd name="T60" fmla="*/ 55 w 194"/>
                  <a:gd name="T61" fmla="*/ 23 h 194"/>
                  <a:gd name="T62" fmla="*/ 51 w 194"/>
                  <a:gd name="T63" fmla="*/ 9 h 194"/>
                  <a:gd name="T64" fmla="*/ 39 w 194"/>
                  <a:gd name="T65" fmla="*/ 0 h 1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4"/>
                  <a:gd name="T100" fmla="*/ 0 h 194"/>
                  <a:gd name="T101" fmla="*/ 194 w 194"/>
                  <a:gd name="T102" fmla="*/ 194 h 1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4" h="194">
                    <a:moveTo>
                      <a:pt x="39" y="0"/>
                    </a:moveTo>
                    <a:lnTo>
                      <a:pt x="12" y="0"/>
                    </a:lnTo>
                    <a:lnTo>
                      <a:pt x="1" y="8"/>
                    </a:lnTo>
                    <a:lnTo>
                      <a:pt x="0" y="25"/>
                    </a:lnTo>
                    <a:lnTo>
                      <a:pt x="29" y="129"/>
                    </a:lnTo>
                    <a:lnTo>
                      <a:pt x="32" y="139"/>
                    </a:lnTo>
                    <a:lnTo>
                      <a:pt x="33" y="150"/>
                    </a:lnTo>
                    <a:lnTo>
                      <a:pt x="34" y="174"/>
                    </a:lnTo>
                    <a:lnTo>
                      <a:pt x="40" y="185"/>
                    </a:lnTo>
                    <a:lnTo>
                      <a:pt x="47" y="187"/>
                    </a:lnTo>
                    <a:lnTo>
                      <a:pt x="55" y="188"/>
                    </a:lnTo>
                    <a:lnTo>
                      <a:pt x="79" y="189"/>
                    </a:lnTo>
                    <a:lnTo>
                      <a:pt x="121" y="191"/>
                    </a:lnTo>
                    <a:lnTo>
                      <a:pt x="155" y="193"/>
                    </a:lnTo>
                    <a:lnTo>
                      <a:pt x="163" y="190"/>
                    </a:lnTo>
                    <a:lnTo>
                      <a:pt x="169" y="182"/>
                    </a:lnTo>
                    <a:lnTo>
                      <a:pt x="177" y="172"/>
                    </a:lnTo>
                    <a:lnTo>
                      <a:pt x="183" y="161"/>
                    </a:lnTo>
                    <a:lnTo>
                      <a:pt x="187" y="154"/>
                    </a:lnTo>
                    <a:lnTo>
                      <a:pt x="189" y="149"/>
                    </a:lnTo>
                    <a:lnTo>
                      <a:pt x="192" y="140"/>
                    </a:lnTo>
                    <a:lnTo>
                      <a:pt x="193" y="136"/>
                    </a:lnTo>
                    <a:lnTo>
                      <a:pt x="192" y="131"/>
                    </a:lnTo>
                    <a:lnTo>
                      <a:pt x="189" y="128"/>
                    </a:lnTo>
                    <a:lnTo>
                      <a:pt x="184" y="124"/>
                    </a:lnTo>
                    <a:lnTo>
                      <a:pt x="177" y="124"/>
                    </a:lnTo>
                    <a:lnTo>
                      <a:pt x="169" y="124"/>
                    </a:lnTo>
                    <a:lnTo>
                      <a:pt x="63" y="128"/>
                    </a:lnTo>
                    <a:lnTo>
                      <a:pt x="61" y="103"/>
                    </a:lnTo>
                    <a:lnTo>
                      <a:pt x="57" y="55"/>
                    </a:lnTo>
                    <a:lnTo>
                      <a:pt x="55" y="23"/>
                    </a:lnTo>
                    <a:lnTo>
                      <a:pt x="51" y="9"/>
                    </a:lnTo>
                    <a:lnTo>
                      <a:pt x="39" y="0"/>
                    </a:lnTo>
                  </a:path>
                </a:pathLst>
              </a:custGeom>
              <a:solidFill>
                <a:srgbClr val="9F7F5F"/>
              </a:solidFill>
              <a:ln w="12700" cap="rnd">
                <a:solidFill>
                  <a:srgbClr val="000000"/>
                </a:solidFill>
                <a:round/>
                <a:headEnd/>
                <a:tailEnd/>
              </a:ln>
            </p:spPr>
            <p:txBody>
              <a:bodyPr/>
              <a:lstStyle/>
              <a:p>
                <a:endParaRPr lang="en-US"/>
              </a:p>
            </p:txBody>
          </p:sp>
        </p:grpSp>
        <p:sp>
          <p:nvSpPr>
            <p:cNvPr id="20494" name="Freeform 126">
              <a:extLst>
                <a:ext uri="{FF2B5EF4-FFF2-40B4-BE49-F238E27FC236}">
                  <a16:creationId xmlns:a16="http://schemas.microsoft.com/office/drawing/2014/main" id="{4F6A9266-0391-60EA-2C16-7391AE819BA1}"/>
                </a:ext>
              </a:extLst>
            </p:cNvPr>
            <p:cNvSpPr>
              <a:spLocks/>
            </p:cNvSpPr>
            <p:nvPr/>
          </p:nvSpPr>
          <p:spPr bwMode="auto">
            <a:xfrm>
              <a:off x="5474" y="430"/>
              <a:ext cx="232" cy="404"/>
            </a:xfrm>
            <a:custGeom>
              <a:avLst/>
              <a:gdLst>
                <a:gd name="T0" fmla="*/ 140 w 232"/>
                <a:gd name="T1" fmla="*/ 7 h 405"/>
                <a:gd name="T2" fmla="*/ 159 w 232"/>
                <a:gd name="T3" fmla="*/ 29 h 405"/>
                <a:gd name="T4" fmla="*/ 169 w 232"/>
                <a:gd name="T5" fmla="*/ 45 h 405"/>
                <a:gd name="T6" fmla="*/ 179 w 232"/>
                <a:gd name="T7" fmla="*/ 58 h 405"/>
                <a:gd name="T8" fmla="*/ 177 w 232"/>
                <a:gd name="T9" fmla="*/ 77 h 405"/>
                <a:gd name="T10" fmla="*/ 168 w 232"/>
                <a:gd name="T11" fmla="*/ 79 h 405"/>
                <a:gd name="T12" fmla="*/ 169 w 232"/>
                <a:gd name="T13" fmla="*/ 93 h 405"/>
                <a:gd name="T14" fmla="*/ 166 w 232"/>
                <a:gd name="T15" fmla="*/ 112 h 405"/>
                <a:gd name="T16" fmla="*/ 150 w 232"/>
                <a:gd name="T17" fmla="*/ 120 h 405"/>
                <a:gd name="T18" fmla="*/ 143 w 232"/>
                <a:gd name="T19" fmla="*/ 139 h 405"/>
                <a:gd name="T20" fmla="*/ 157 w 232"/>
                <a:gd name="T21" fmla="*/ 149 h 405"/>
                <a:gd name="T22" fmla="*/ 200 w 232"/>
                <a:gd name="T23" fmla="*/ 149 h 405"/>
                <a:gd name="T24" fmla="*/ 223 w 232"/>
                <a:gd name="T25" fmla="*/ 158 h 405"/>
                <a:gd name="T26" fmla="*/ 231 w 232"/>
                <a:gd name="T27" fmla="*/ 180 h 405"/>
                <a:gd name="T28" fmla="*/ 221 w 232"/>
                <a:gd name="T29" fmla="*/ 216 h 405"/>
                <a:gd name="T30" fmla="*/ 195 w 232"/>
                <a:gd name="T31" fmla="*/ 268 h 405"/>
                <a:gd name="T32" fmla="*/ 167 w 232"/>
                <a:gd name="T33" fmla="*/ 343 h 405"/>
                <a:gd name="T34" fmla="*/ 155 w 232"/>
                <a:gd name="T35" fmla="*/ 400 h 405"/>
                <a:gd name="T36" fmla="*/ 131 w 232"/>
                <a:gd name="T37" fmla="*/ 385 h 405"/>
                <a:gd name="T38" fmla="*/ 106 w 232"/>
                <a:gd name="T39" fmla="*/ 374 h 405"/>
                <a:gd name="T40" fmla="*/ 95 w 232"/>
                <a:gd name="T41" fmla="*/ 366 h 405"/>
                <a:gd name="T42" fmla="*/ 75 w 232"/>
                <a:gd name="T43" fmla="*/ 376 h 405"/>
                <a:gd name="T44" fmla="*/ 64 w 232"/>
                <a:gd name="T45" fmla="*/ 377 h 405"/>
                <a:gd name="T46" fmla="*/ 74 w 232"/>
                <a:gd name="T47" fmla="*/ 352 h 405"/>
                <a:gd name="T48" fmla="*/ 107 w 232"/>
                <a:gd name="T49" fmla="*/ 311 h 405"/>
                <a:gd name="T50" fmla="*/ 111 w 232"/>
                <a:gd name="T51" fmla="*/ 280 h 405"/>
                <a:gd name="T52" fmla="*/ 110 w 232"/>
                <a:gd name="T53" fmla="*/ 237 h 405"/>
                <a:gd name="T54" fmla="*/ 93 w 232"/>
                <a:gd name="T55" fmla="*/ 221 h 405"/>
                <a:gd name="T56" fmla="*/ 57 w 232"/>
                <a:gd name="T57" fmla="*/ 229 h 405"/>
                <a:gd name="T58" fmla="*/ 30 w 232"/>
                <a:gd name="T59" fmla="*/ 234 h 405"/>
                <a:gd name="T60" fmla="*/ 9 w 232"/>
                <a:gd name="T61" fmla="*/ 228 h 405"/>
                <a:gd name="T62" fmla="*/ 0 w 232"/>
                <a:gd name="T63" fmla="*/ 203 h 405"/>
                <a:gd name="T64" fmla="*/ 9 w 232"/>
                <a:gd name="T65" fmla="*/ 182 h 405"/>
                <a:gd name="T66" fmla="*/ 34 w 232"/>
                <a:gd name="T67" fmla="*/ 135 h 405"/>
                <a:gd name="T68" fmla="*/ 57 w 232"/>
                <a:gd name="T69" fmla="*/ 101 h 405"/>
                <a:gd name="T70" fmla="*/ 73 w 232"/>
                <a:gd name="T71" fmla="*/ 67 h 405"/>
                <a:gd name="T72" fmla="*/ 80 w 232"/>
                <a:gd name="T73" fmla="*/ 33 h 405"/>
                <a:gd name="T74" fmla="*/ 88 w 232"/>
                <a:gd name="T75" fmla="*/ 9 h 405"/>
                <a:gd name="T76" fmla="*/ 103 w 232"/>
                <a:gd name="T77" fmla="*/ 2 h 405"/>
                <a:gd name="T78" fmla="*/ 130 w 232"/>
                <a:gd name="T79" fmla="*/ 0 h 4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32"/>
                <a:gd name="T121" fmla="*/ 0 h 405"/>
                <a:gd name="T122" fmla="*/ 232 w 232"/>
                <a:gd name="T123" fmla="*/ 405 h 4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32" h="405">
                  <a:moveTo>
                    <a:pt x="130" y="0"/>
                  </a:moveTo>
                  <a:lnTo>
                    <a:pt x="140" y="7"/>
                  </a:lnTo>
                  <a:lnTo>
                    <a:pt x="153" y="19"/>
                  </a:lnTo>
                  <a:lnTo>
                    <a:pt x="159" y="29"/>
                  </a:lnTo>
                  <a:lnTo>
                    <a:pt x="165" y="38"/>
                  </a:lnTo>
                  <a:lnTo>
                    <a:pt x="169" y="45"/>
                  </a:lnTo>
                  <a:lnTo>
                    <a:pt x="176" y="51"/>
                  </a:lnTo>
                  <a:lnTo>
                    <a:pt x="179" y="58"/>
                  </a:lnTo>
                  <a:lnTo>
                    <a:pt x="179" y="70"/>
                  </a:lnTo>
                  <a:lnTo>
                    <a:pt x="177" y="77"/>
                  </a:lnTo>
                  <a:lnTo>
                    <a:pt x="173" y="78"/>
                  </a:lnTo>
                  <a:lnTo>
                    <a:pt x="168" y="79"/>
                  </a:lnTo>
                  <a:lnTo>
                    <a:pt x="167" y="84"/>
                  </a:lnTo>
                  <a:lnTo>
                    <a:pt x="169" y="93"/>
                  </a:lnTo>
                  <a:lnTo>
                    <a:pt x="169" y="105"/>
                  </a:lnTo>
                  <a:lnTo>
                    <a:pt x="166" y="112"/>
                  </a:lnTo>
                  <a:lnTo>
                    <a:pt x="155" y="120"/>
                  </a:lnTo>
                  <a:lnTo>
                    <a:pt x="150" y="120"/>
                  </a:lnTo>
                  <a:lnTo>
                    <a:pt x="145" y="124"/>
                  </a:lnTo>
                  <a:lnTo>
                    <a:pt x="143" y="139"/>
                  </a:lnTo>
                  <a:lnTo>
                    <a:pt x="143" y="152"/>
                  </a:lnTo>
                  <a:lnTo>
                    <a:pt x="157" y="149"/>
                  </a:lnTo>
                  <a:lnTo>
                    <a:pt x="178" y="149"/>
                  </a:lnTo>
                  <a:lnTo>
                    <a:pt x="200" y="149"/>
                  </a:lnTo>
                  <a:lnTo>
                    <a:pt x="215" y="152"/>
                  </a:lnTo>
                  <a:lnTo>
                    <a:pt x="223" y="158"/>
                  </a:lnTo>
                  <a:lnTo>
                    <a:pt x="230" y="169"/>
                  </a:lnTo>
                  <a:lnTo>
                    <a:pt x="231" y="180"/>
                  </a:lnTo>
                  <a:lnTo>
                    <a:pt x="229" y="193"/>
                  </a:lnTo>
                  <a:lnTo>
                    <a:pt x="221" y="220"/>
                  </a:lnTo>
                  <a:lnTo>
                    <a:pt x="209" y="247"/>
                  </a:lnTo>
                  <a:lnTo>
                    <a:pt x="195" y="272"/>
                  </a:lnTo>
                  <a:lnTo>
                    <a:pt x="178" y="315"/>
                  </a:lnTo>
                  <a:lnTo>
                    <a:pt x="167" y="347"/>
                  </a:lnTo>
                  <a:lnTo>
                    <a:pt x="159" y="383"/>
                  </a:lnTo>
                  <a:lnTo>
                    <a:pt x="155" y="404"/>
                  </a:lnTo>
                  <a:lnTo>
                    <a:pt x="143" y="398"/>
                  </a:lnTo>
                  <a:lnTo>
                    <a:pt x="131" y="389"/>
                  </a:lnTo>
                  <a:lnTo>
                    <a:pt x="116" y="379"/>
                  </a:lnTo>
                  <a:lnTo>
                    <a:pt x="106" y="378"/>
                  </a:lnTo>
                  <a:lnTo>
                    <a:pt x="101" y="375"/>
                  </a:lnTo>
                  <a:lnTo>
                    <a:pt x="95" y="370"/>
                  </a:lnTo>
                  <a:lnTo>
                    <a:pt x="83" y="374"/>
                  </a:lnTo>
                  <a:lnTo>
                    <a:pt x="75" y="380"/>
                  </a:lnTo>
                  <a:lnTo>
                    <a:pt x="70" y="382"/>
                  </a:lnTo>
                  <a:lnTo>
                    <a:pt x="64" y="381"/>
                  </a:lnTo>
                  <a:lnTo>
                    <a:pt x="67" y="376"/>
                  </a:lnTo>
                  <a:lnTo>
                    <a:pt x="74" y="356"/>
                  </a:lnTo>
                  <a:lnTo>
                    <a:pt x="91" y="332"/>
                  </a:lnTo>
                  <a:lnTo>
                    <a:pt x="107" y="315"/>
                  </a:lnTo>
                  <a:lnTo>
                    <a:pt x="109" y="304"/>
                  </a:lnTo>
                  <a:lnTo>
                    <a:pt x="111" y="284"/>
                  </a:lnTo>
                  <a:lnTo>
                    <a:pt x="112" y="259"/>
                  </a:lnTo>
                  <a:lnTo>
                    <a:pt x="110" y="241"/>
                  </a:lnTo>
                  <a:lnTo>
                    <a:pt x="107" y="231"/>
                  </a:lnTo>
                  <a:lnTo>
                    <a:pt x="93" y="225"/>
                  </a:lnTo>
                  <a:lnTo>
                    <a:pt x="79" y="227"/>
                  </a:lnTo>
                  <a:lnTo>
                    <a:pt x="57" y="233"/>
                  </a:lnTo>
                  <a:lnTo>
                    <a:pt x="38" y="236"/>
                  </a:lnTo>
                  <a:lnTo>
                    <a:pt x="30" y="238"/>
                  </a:lnTo>
                  <a:lnTo>
                    <a:pt x="17" y="236"/>
                  </a:lnTo>
                  <a:lnTo>
                    <a:pt x="9" y="232"/>
                  </a:lnTo>
                  <a:lnTo>
                    <a:pt x="3" y="221"/>
                  </a:lnTo>
                  <a:lnTo>
                    <a:pt x="0" y="207"/>
                  </a:lnTo>
                  <a:lnTo>
                    <a:pt x="5" y="191"/>
                  </a:lnTo>
                  <a:lnTo>
                    <a:pt x="9" y="182"/>
                  </a:lnTo>
                  <a:lnTo>
                    <a:pt x="21" y="158"/>
                  </a:lnTo>
                  <a:lnTo>
                    <a:pt x="34" y="135"/>
                  </a:lnTo>
                  <a:lnTo>
                    <a:pt x="46" y="116"/>
                  </a:lnTo>
                  <a:lnTo>
                    <a:pt x="57" y="101"/>
                  </a:lnTo>
                  <a:lnTo>
                    <a:pt x="66" y="82"/>
                  </a:lnTo>
                  <a:lnTo>
                    <a:pt x="73" y="67"/>
                  </a:lnTo>
                  <a:lnTo>
                    <a:pt x="75" y="50"/>
                  </a:lnTo>
                  <a:lnTo>
                    <a:pt x="80" y="33"/>
                  </a:lnTo>
                  <a:lnTo>
                    <a:pt x="83" y="18"/>
                  </a:lnTo>
                  <a:lnTo>
                    <a:pt x="88" y="9"/>
                  </a:lnTo>
                  <a:lnTo>
                    <a:pt x="95" y="2"/>
                  </a:lnTo>
                  <a:lnTo>
                    <a:pt x="103" y="2"/>
                  </a:lnTo>
                  <a:lnTo>
                    <a:pt x="118" y="7"/>
                  </a:lnTo>
                  <a:lnTo>
                    <a:pt x="130" y="0"/>
                  </a:lnTo>
                </a:path>
              </a:pathLst>
            </a:custGeom>
            <a:solidFill>
              <a:srgbClr val="9F3FDF"/>
            </a:solidFill>
            <a:ln w="12700" cap="rnd">
              <a:solidFill>
                <a:srgbClr val="000000"/>
              </a:solidFill>
              <a:round/>
              <a:headEnd/>
              <a:tailEnd/>
            </a:ln>
          </p:spPr>
          <p:txBody>
            <a:bodyPr/>
            <a:lstStyle/>
            <a:p>
              <a:endParaRPr lang="en-US"/>
            </a:p>
          </p:txBody>
        </p:sp>
        <p:sp>
          <p:nvSpPr>
            <p:cNvPr id="20495" name="Freeform 127">
              <a:extLst>
                <a:ext uri="{FF2B5EF4-FFF2-40B4-BE49-F238E27FC236}">
                  <a16:creationId xmlns:a16="http://schemas.microsoft.com/office/drawing/2014/main" id="{B1439566-B5FA-91FD-FEA0-CA7177F8D88B}"/>
                </a:ext>
              </a:extLst>
            </p:cNvPr>
            <p:cNvSpPr>
              <a:spLocks/>
            </p:cNvSpPr>
            <p:nvPr/>
          </p:nvSpPr>
          <p:spPr bwMode="auto">
            <a:xfrm>
              <a:off x="5435" y="6"/>
              <a:ext cx="685" cy="335"/>
            </a:xfrm>
            <a:custGeom>
              <a:avLst/>
              <a:gdLst>
                <a:gd name="T0" fmla="*/ 300 w 686"/>
                <a:gd name="T1" fmla="*/ 41 h 335"/>
                <a:gd name="T2" fmla="*/ 260 w 686"/>
                <a:gd name="T3" fmla="*/ 36 h 335"/>
                <a:gd name="T4" fmla="*/ 227 w 686"/>
                <a:gd name="T5" fmla="*/ 39 h 335"/>
                <a:gd name="T6" fmla="*/ 198 w 686"/>
                <a:gd name="T7" fmla="*/ 47 h 335"/>
                <a:gd name="T8" fmla="*/ 169 w 686"/>
                <a:gd name="T9" fmla="*/ 61 h 335"/>
                <a:gd name="T10" fmla="*/ 145 w 686"/>
                <a:gd name="T11" fmla="*/ 82 h 335"/>
                <a:gd name="T12" fmla="*/ 132 w 686"/>
                <a:gd name="T13" fmla="*/ 100 h 335"/>
                <a:gd name="T14" fmla="*/ 116 w 686"/>
                <a:gd name="T15" fmla="*/ 109 h 335"/>
                <a:gd name="T16" fmla="*/ 89 w 686"/>
                <a:gd name="T17" fmla="*/ 108 h 335"/>
                <a:gd name="T18" fmla="*/ 63 w 686"/>
                <a:gd name="T19" fmla="*/ 114 h 335"/>
                <a:gd name="T20" fmla="*/ 39 w 686"/>
                <a:gd name="T21" fmla="*/ 127 h 335"/>
                <a:gd name="T22" fmla="*/ 23 w 686"/>
                <a:gd name="T23" fmla="*/ 141 h 335"/>
                <a:gd name="T24" fmla="*/ 9 w 686"/>
                <a:gd name="T25" fmla="*/ 162 h 335"/>
                <a:gd name="T26" fmla="*/ 2 w 686"/>
                <a:gd name="T27" fmla="*/ 185 h 335"/>
                <a:gd name="T28" fmla="*/ 0 w 686"/>
                <a:gd name="T29" fmla="*/ 202 h 335"/>
                <a:gd name="T30" fmla="*/ 2 w 686"/>
                <a:gd name="T31" fmla="*/ 223 h 335"/>
                <a:gd name="T32" fmla="*/ 9 w 686"/>
                <a:gd name="T33" fmla="*/ 242 h 335"/>
                <a:gd name="T34" fmla="*/ 24 w 686"/>
                <a:gd name="T35" fmla="*/ 263 h 335"/>
                <a:gd name="T36" fmla="*/ 43 w 686"/>
                <a:gd name="T37" fmla="*/ 280 h 335"/>
                <a:gd name="T38" fmla="*/ 64 w 686"/>
                <a:gd name="T39" fmla="*/ 290 h 335"/>
                <a:gd name="T40" fmla="*/ 85 w 686"/>
                <a:gd name="T41" fmla="*/ 296 h 335"/>
                <a:gd name="T42" fmla="*/ 109 w 686"/>
                <a:gd name="T43" fmla="*/ 296 h 335"/>
                <a:gd name="T44" fmla="*/ 130 w 686"/>
                <a:gd name="T45" fmla="*/ 291 h 335"/>
                <a:gd name="T46" fmla="*/ 144 w 686"/>
                <a:gd name="T47" fmla="*/ 297 h 335"/>
                <a:gd name="T48" fmla="*/ 164 w 686"/>
                <a:gd name="T49" fmla="*/ 309 h 335"/>
                <a:gd name="T50" fmla="*/ 189 w 686"/>
                <a:gd name="T51" fmla="*/ 321 h 335"/>
                <a:gd name="T52" fmla="*/ 221 w 686"/>
                <a:gd name="T53" fmla="*/ 329 h 335"/>
                <a:gd name="T54" fmla="*/ 255 w 686"/>
                <a:gd name="T55" fmla="*/ 334 h 335"/>
                <a:gd name="T56" fmla="*/ 283 w 686"/>
                <a:gd name="T57" fmla="*/ 334 h 335"/>
                <a:gd name="T58" fmla="*/ 320 w 686"/>
                <a:gd name="T59" fmla="*/ 329 h 335"/>
                <a:gd name="T60" fmla="*/ 345 w 686"/>
                <a:gd name="T61" fmla="*/ 321 h 335"/>
                <a:gd name="T62" fmla="*/ 372 w 686"/>
                <a:gd name="T63" fmla="*/ 310 h 335"/>
                <a:gd name="T64" fmla="*/ 388 w 686"/>
                <a:gd name="T65" fmla="*/ 309 h 335"/>
                <a:gd name="T66" fmla="*/ 411 w 686"/>
                <a:gd name="T67" fmla="*/ 316 h 335"/>
                <a:gd name="T68" fmla="*/ 434 w 686"/>
                <a:gd name="T69" fmla="*/ 319 h 335"/>
                <a:gd name="T70" fmla="*/ 459 w 686"/>
                <a:gd name="T71" fmla="*/ 318 h 335"/>
                <a:gd name="T72" fmla="*/ 484 w 686"/>
                <a:gd name="T73" fmla="*/ 310 h 335"/>
                <a:gd name="T74" fmla="*/ 507 w 686"/>
                <a:gd name="T75" fmla="*/ 298 h 335"/>
                <a:gd name="T76" fmla="*/ 537 w 686"/>
                <a:gd name="T77" fmla="*/ 306 h 335"/>
                <a:gd name="T78" fmla="*/ 567 w 686"/>
                <a:gd name="T79" fmla="*/ 308 h 335"/>
                <a:gd name="T80" fmla="*/ 607 w 686"/>
                <a:gd name="T81" fmla="*/ 299 h 335"/>
                <a:gd name="T82" fmla="*/ 640 w 686"/>
                <a:gd name="T83" fmla="*/ 279 h 335"/>
                <a:gd name="T84" fmla="*/ 664 w 686"/>
                <a:gd name="T85" fmla="*/ 255 h 335"/>
                <a:gd name="T86" fmla="*/ 676 w 686"/>
                <a:gd name="T87" fmla="*/ 229 h 335"/>
                <a:gd name="T88" fmla="*/ 681 w 686"/>
                <a:gd name="T89" fmla="*/ 199 h 335"/>
                <a:gd name="T90" fmla="*/ 677 w 686"/>
                <a:gd name="T91" fmla="*/ 173 h 335"/>
                <a:gd name="T92" fmla="*/ 664 w 686"/>
                <a:gd name="T93" fmla="*/ 146 h 335"/>
                <a:gd name="T94" fmla="*/ 644 w 686"/>
                <a:gd name="T95" fmla="*/ 123 h 335"/>
                <a:gd name="T96" fmla="*/ 623 w 686"/>
                <a:gd name="T97" fmla="*/ 109 h 335"/>
                <a:gd name="T98" fmla="*/ 595 w 686"/>
                <a:gd name="T99" fmla="*/ 96 h 335"/>
                <a:gd name="T100" fmla="*/ 569 w 686"/>
                <a:gd name="T101" fmla="*/ 93 h 335"/>
                <a:gd name="T102" fmla="*/ 562 w 686"/>
                <a:gd name="T103" fmla="*/ 73 h 335"/>
                <a:gd name="T104" fmla="*/ 550 w 686"/>
                <a:gd name="T105" fmla="*/ 54 h 335"/>
                <a:gd name="T106" fmla="*/ 531 w 686"/>
                <a:gd name="T107" fmla="*/ 34 h 335"/>
                <a:gd name="T108" fmla="*/ 508 w 686"/>
                <a:gd name="T109" fmla="*/ 19 h 335"/>
                <a:gd name="T110" fmla="*/ 477 w 686"/>
                <a:gd name="T111" fmla="*/ 7 h 335"/>
                <a:gd name="T112" fmla="*/ 446 w 686"/>
                <a:gd name="T113" fmla="*/ 1 h 335"/>
                <a:gd name="T114" fmla="*/ 412 w 686"/>
                <a:gd name="T115" fmla="*/ 0 h 335"/>
                <a:gd name="T116" fmla="*/ 378 w 686"/>
                <a:gd name="T117" fmla="*/ 6 h 335"/>
                <a:gd name="T118" fmla="*/ 346 w 686"/>
                <a:gd name="T119" fmla="*/ 19 h 335"/>
                <a:gd name="T120" fmla="*/ 326 w 686"/>
                <a:gd name="T121" fmla="*/ 35 h 3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86"/>
                <a:gd name="T184" fmla="*/ 0 h 335"/>
                <a:gd name="T185" fmla="*/ 686 w 686"/>
                <a:gd name="T186" fmla="*/ 335 h 33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86" h="335">
                  <a:moveTo>
                    <a:pt x="316" y="44"/>
                  </a:moveTo>
                  <a:lnTo>
                    <a:pt x="300" y="41"/>
                  </a:lnTo>
                  <a:lnTo>
                    <a:pt x="278" y="37"/>
                  </a:lnTo>
                  <a:lnTo>
                    <a:pt x="260" y="36"/>
                  </a:lnTo>
                  <a:lnTo>
                    <a:pt x="241" y="38"/>
                  </a:lnTo>
                  <a:lnTo>
                    <a:pt x="227" y="39"/>
                  </a:lnTo>
                  <a:lnTo>
                    <a:pt x="213" y="42"/>
                  </a:lnTo>
                  <a:lnTo>
                    <a:pt x="198" y="47"/>
                  </a:lnTo>
                  <a:lnTo>
                    <a:pt x="184" y="53"/>
                  </a:lnTo>
                  <a:lnTo>
                    <a:pt x="169" y="61"/>
                  </a:lnTo>
                  <a:lnTo>
                    <a:pt x="154" y="72"/>
                  </a:lnTo>
                  <a:lnTo>
                    <a:pt x="145" y="82"/>
                  </a:lnTo>
                  <a:lnTo>
                    <a:pt x="138" y="90"/>
                  </a:lnTo>
                  <a:lnTo>
                    <a:pt x="132" y="100"/>
                  </a:lnTo>
                  <a:lnTo>
                    <a:pt x="128" y="113"/>
                  </a:lnTo>
                  <a:lnTo>
                    <a:pt x="116" y="109"/>
                  </a:lnTo>
                  <a:lnTo>
                    <a:pt x="102" y="108"/>
                  </a:lnTo>
                  <a:lnTo>
                    <a:pt x="89" y="108"/>
                  </a:lnTo>
                  <a:lnTo>
                    <a:pt x="75" y="111"/>
                  </a:lnTo>
                  <a:lnTo>
                    <a:pt x="63" y="114"/>
                  </a:lnTo>
                  <a:lnTo>
                    <a:pt x="52" y="119"/>
                  </a:lnTo>
                  <a:lnTo>
                    <a:pt x="39" y="127"/>
                  </a:lnTo>
                  <a:lnTo>
                    <a:pt x="31" y="134"/>
                  </a:lnTo>
                  <a:lnTo>
                    <a:pt x="23" y="141"/>
                  </a:lnTo>
                  <a:lnTo>
                    <a:pt x="16" y="150"/>
                  </a:lnTo>
                  <a:lnTo>
                    <a:pt x="9" y="162"/>
                  </a:lnTo>
                  <a:lnTo>
                    <a:pt x="4" y="173"/>
                  </a:lnTo>
                  <a:lnTo>
                    <a:pt x="2" y="185"/>
                  </a:lnTo>
                  <a:lnTo>
                    <a:pt x="1" y="194"/>
                  </a:lnTo>
                  <a:lnTo>
                    <a:pt x="0" y="202"/>
                  </a:lnTo>
                  <a:lnTo>
                    <a:pt x="1" y="213"/>
                  </a:lnTo>
                  <a:lnTo>
                    <a:pt x="2" y="223"/>
                  </a:lnTo>
                  <a:lnTo>
                    <a:pt x="6" y="233"/>
                  </a:lnTo>
                  <a:lnTo>
                    <a:pt x="9" y="242"/>
                  </a:lnTo>
                  <a:lnTo>
                    <a:pt x="16" y="253"/>
                  </a:lnTo>
                  <a:lnTo>
                    <a:pt x="24" y="263"/>
                  </a:lnTo>
                  <a:lnTo>
                    <a:pt x="32" y="272"/>
                  </a:lnTo>
                  <a:lnTo>
                    <a:pt x="43" y="280"/>
                  </a:lnTo>
                  <a:lnTo>
                    <a:pt x="54" y="286"/>
                  </a:lnTo>
                  <a:lnTo>
                    <a:pt x="64" y="290"/>
                  </a:lnTo>
                  <a:lnTo>
                    <a:pt x="74" y="293"/>
                  </a:lnTo>
                  <a:lnTo>
                    <a:pt x="85" y="296"/>
                  </a:lnTo>
                  <a:lnTo>
                    <a:pt x="97" y="296"/>
                  </a:lnTo>
                  <a:lnTo>
                    <a:pt x="109" y="296"/>
                  </a:lnTo>
                  <a:lnTo>
                    <a:pt x="121" y="294"/>
                  </a:lnTo>
                  <a:lnTo>
                    <a:pt x="130" y="291"/>
                  </a:lnTo>
                  <a:lnTo>
                    <a:pt x="137" y="289"/>
                  </a:lnTo>
                  <a:lnTo>
                    <a:pt x="144" y="297"/>
                  </a:lnTo>
                  <a:lnTo>
                    <a:pt x="153" y="303"/>
                  </a:lnTo>
                  <a:lnTo>
                    <a:pt x="164" y="309"/>
                  </a:lnTo>
                  <a:lnTo>
                    <a:pt x="175" y="315"/>
                  </a:lnTo>
                  <a:lnTo>
                    <a:pt x="189" y="321"/>
                  </a:lnTo>
                  <a:lnTo>
                    <a:pt x="204" y="325"/>
                  </a:lnTo>
                  <a:lnTo>
                    <a:pt x="221" y="329"/>
                  </a:lnTo>
                  <a:lnTo>
                    <a:pt x="237" y="332"/>
                  </a:lnTo>
                  <a:lnTo>
                    <a:pt x="255" y="334"/>
                  </a:lnTo>
                  <a:lnTo>
                    <a:pt x="268" y="334"/>
                  </a:lnTo>
                  <a:lnTo>
                    <a:pt x="283" y="334"/>
                  </a:lnTo>
                  <a:lnTo>
                    <a:pt x="303" y="332"/>
                  </a:lnTo>
                  <a:lnTo>
                    <a:pt x="320" y="329"/>
                  </a:lnTo>
                  <a:lnTo>
                    <a:pt x="333" y="326"/>
                  </a:lnTo>
                  <a:lnTo>
                    <a:pt x="349" y="321"/>
                  </a:lnTo>
                  <a:lnTo>
                    <a:pt x="366" y="315"/>
                  </a:lnTo>
                  <a:lnTo>
                    <a:pt x="376" y="310"/>
                  </a:lnTo>
                  <a:lnTo>
                    <a:pt x="384" y="305"/>
                  </a:lnTo>
                  <a:lnTo>
                    <a:pt x="392" y="309"/>
                  </a:lnTo>
                  <a:lnTo>
                    <a:pt x="404" y="313"/>
                  </a:lnTo>
                  <a:lnTo>
                    <a:pt x="415" y="316"/>
                  </a:lnTo>
                  <a:lnTo>
                    <a:pt x="426" y="318"/>
                  </a:lnTo>
                  <a:lnTo>
                    <a:pt x="438" y="319"/>
                  </a:lnTo>
                  <a:lnTo>
                    <a:pt x="449" y="319"/>
                  </a:lnTo>
                  <a:lnTo>
                    <a:pt x="463" y="318"/>
                  </a:lnTo>
                  <a:lnTo>
                    <a:pt x="476" y="314"/>
                  </a:lnTo>
                  <a:lnTo>
                    <a:pt x="488" y="310"/>
                  </a:lnTo>
                  <a:lnTo>
                    <a:pt x="500" y="304"/>
                  </a:lnTo>
                  <a:lnTo>
                    <a:pt x="511" y="298"/>
                  </a:lnTo>
                  <a:lnTo>
                    <a:pt x="527" y="303"/>
                  </a:lnTo>
                  <a:lnTo>
                    <a:pt x="541" y="306"/>
                  </a:lnTo>
                  <a:lnTo>
                    <a:pt x="553" y="308"/>
                  </a:lnTo>
                  <a:lnTo>
                    <a:pt x="571" y="308"/>
                  </a:lnTo>
                  <a:lnTo>
                    <a:pt x="589" y="305"/>
                  </a:lnTo>
                  <a:lnTo>
                    <a:pt x="611" y="299"/>
                  </a:lnTo>
                  <a:lnTo>
                    <a:pt x="629" y="290"/>
                  </a:lnTo>
                  <a:lnTo>
                    <a:pt x="644" y="279"/>
                  </a:lnTo>
                  <a:lnTo>
                    <a:pt x="659" y="266"/>
                  </a:lnTo>
                  <a:lnTo>
                    <a:pt x="668" y="255"/>
                  </a:lnTo>
                  <a:lnTo>
                    <a:pt x="674" y="243"/>
                  </a:lnTo>
                  <a:lnTo>
                    <a:pt x="680" y="229"/>
                  </a:lnTo>
                  <a:lnTo>
                    <a:pt x="683" y="215"/>
                  </a:lnTo>
                  <a:lnTo>
                    <a:pt x="685" y="199"/>
                  </a:lnTo>
                  <a:lnTo>
                    <a:pt x="684" y="187"/>
                  </a:lnTo>
                  <a:lnTo>
                    <a:pt x="681" y="173"/>
                  </a:lnTo>
                  <a:lnTo>
                    <a:pt x="675" y="159"/>
                  </a:lnTo>
                  <a:lnTo>
                    <a:pt x="668" y="146"/>
                  </a:lnTo>
                  <a:lnTo>
                    <a:pt x="659" y="134"/>
                  </a:lnTo>
                  <a:lnTo>
                    <a:pt x="648" y="123"/>
                  </a:lnTo>
                  <a:lnTo>
                    <a:pt x="638" y="115"/>
                  </a:lnTo>
                  <a:lnTo>
                    <a:pt x="627" y="109"/>
                  </a:lnTo>
                  <a:lnTo>
                    <a:pt x="612" y="101"/>
                  </a:lnTo>
                  <a:lnTo>
                    <a:pt x="599" y="96"/>
                  </a:lnTo>
                  <a:lnTo>
                    <a:pt x="587" y="94"/>
                  </a:lnTo>
                  <a:lnTo>
                    <a:pt x="573" y="93"/>
                  </a:lnTo>
                  <a:lnTo>
                    <a:pt x="571" y="83"/>
                  </a:lnTo>
                  <a:lnTo>
                    <a:pt x="566" y="73"/>
                  </a:lnTo>
                  <a:lnTo>
                    <a:pt x="561" y="65"/>
                  </a:lnTo>
                  <a:lnTo>
                    <a:pt x="554" y="54"/>
                  </a:lnTo>
                  <a:lnTo>
                    <a:pt x="546" y="44"/>
                  </a:lnTo>
                  <a:lnTo>
                    <a:pt x="535" y="34"/>
                  </a:lnTo>
                  <a:lnTo>
                    <a:pt x="524" y="26"/>
                  </a:lnTo>
                  <a:lnTo>
                    <a:pt x="512" y="19"/>
                  </a:lnTo>
                  <a:lnTo>
                    <a:pt x="496" y="12"/>
                  </a:lnTo>
                  <a:lnTo>
                    <a:pt x="481" y="7"/>
                  </a:lnTo>
                  <a:lnTo>
                    <a:pt x="466" y="3"/>
                  </a:lnTo>
                  <a:lnTo>
                    <a:pt x="450" y="1"/>
                  </a:lnTo>
                  <a:lnTo>
                    <a:pt x="434" y="0"/>
                  </a:lnTo>
                  <a:lnTo>
                    <a:pt x="416" y="0"/>
                  </a:lnTo>
                  <a:lnTo>
                    <a:pt x="401" y="2"/>
                  </a:lnTo>
                  <a:lnTo>
                    <a:pt x="382" y="6"/>
                  </a:lnTo>
                  <a:lnTo>
                    <a:pt x="363" y="13"/>
                  </a:lnTo>
                  <a:lnTo>
                    <a:pt x="350" y="19"/>
                  </a:lnTo>
                  <a:lnTo>
                    <a:pt x="337" y="27"/>
                  </a:lnTo>
                  <a:lnTo>
                    <a:pt x="326" y="35"/>
                  </a:lnTo>
                  <a:lnTo>
                    <a:pt x="316" y="44"/>
                  </a:lnTo>
                </a:path>
              </a:pathLst>
            </a:custGeom>
            <a:solidFill>
              <a:srgbClr val="3F7FFF"/>
            </a:solidFill>
            <a:ln w="12700" cap="rnd">
              <a:solidFill>
                <a:srgbClr val="BFDFFF"/>
              </a:solidFill>
              <a:round/>
              <a:headEnd/>
              <a:tailEnd/>
            </a:ln>
          </p:spPr>
          <p:txBody>
            <a:bodyPr/>
            <a:lstStyle/>
            <a:p>
              <a:endParaRPr lang="en-US"/>
            </a:p>
          </p:txBody>
        </p:sp>
        <p:grpSp>
          <p:nvGrpSpPr>
            <p:cNvPr id="20496" name="Group 128">
              <a:extLst>
                <a:ext uri="{FF2B5EF4-FFF2-40B4-BE49-F238E27FC236}">
                  <a16:creationId xmlns:a16="http://schemas.microsoft.com/office/drawing/2014/main" id="{C42CB316-DD4F-4C09-1995-A91B0E6554D5}"/>
                </a:ext>
              </a:extLst>
            </p:cNvPr>
            <p:cNvGrpSpPr>
              <a:grpSpLocks/>
            </p:cNvGrpSpPr>
            <p:nvPr/>
          </p:nvGrpSpPr>
          <p:grpSpPr bwMode="auto">
            <a:xfrm>
              <a:off x="5877" y="215"/>
              <a:ext cx="187" cy="210"/>
              <a:chOff x="5877" y="215"/>
              <a:chExt cx="187" cy="210"/>
            </a:xfrm>
          </p:grpSpPr>
          <p:sp>
            <p:nvSpPr>
              <p:cNvPr id="20571" name="Freeform 129">
                <a:extLst>
                  <a:ext uri="{FF2B5EF4-FFF2-40B4-BE49-F238E27FC236}">
                    <a16:creationId xmlns:a16="http://schemas.microsoft.com/office/drawing/2014/main" id="{3BB6552A-6DAA-CF4A-70A6-5BB0E4DC60BA}"/>
                  </a:ext>
                </a:extLst>
              </p:cNvPr>
              <p:cNvSpPr>
                <a:spLocks/>
              </p:cNvSpPr>
              <p:nvPr/>
            </p:nvSpPr>
            <p:spPr bwMode="auto">
              <a:xfrm>
                <a:off x="5987" y="388"/>
                <a:ext cx="30" cy="37"/>
              </a:xfrm>
              <a:custGeom>
                <a:avLst/>
                <a:gdLst>
                  <a:gd name="T0" fmla="*/ 0 w 30"/>
                  <a:gd name="T1" fmla="*/ 12 h 37"/>
                  <a:gd name="T2" fmla="*/ 2 w 30"/>
                  <a:gd name="T3" fmla="*/ 20 h 37"/>
                  <a:gd name="T4" fmla="*/ 5 w 30"/>
                  <a:gd name="T5" fmla="*/ 24 h 37"/>
                  <a:gd name="T6" fmla="*/ 10 w 30"/>
                  <a:gd name="T7" fmla="*/ 31 h 37"/>
                  <a:gd name="T8" fmla="*/ 12 w 30"/>
                  <a:gd name="T9" fmla="*/ 36 h 37"/>
                  <a:gd name="T10" fmla="*/ 29 w 30"/>
                  <a:gd name="T11" fmla="*/ 22 h 37"/>
                  <a:gd name="T12" fmla="*/ 22 w 30"/>
                  <a:gd name="T13" fmla="*/ 7 h 37"/>
                  <a:gd name="T14" fmla="*/ 19 w 30"/>
                  <a:gd name="T15" fmla="*/ 0 h 37"/>
                  <a:gd name="T16" fmla="*/ 0 w 30"/>
                  <a:gd name="T17" fmla="*/ 12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7"/>
                  <a:gd name="T29" fmla="*/ 30 w 30"/>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7">
                    <a:moveTo>
                      <a:pt x="0" y="12"/>
                    </a:moveTo>
                    <a:lnTo>
                      <a:pt x="2" y="20"/>
                    </a:lnTo>
                    <a:lnTo>
                      <a:pt x="5" y="24"/>
                    </a:lnTo>
                    <a:lnTo>
                      <a:pt x="10" y="31"/>
                    </a:lnTo>
                    <a:lnTo>
                      <a:pt x="12" y="36"/>
                    </a:lnTo>
                    <a:lnTo>
                      <a:pt x="29" y="22"/>
                    </a:lnTo>
                    <a:lnTo>
                      <a:pt x="22" y="7"/>
                    </a:lnTo>
                    <a:lnTo>
                      <a:pt x="19" y="0"/>
                    </a:lnTo>
                    <a:lnTo>
                      <a:pt x="0" y="12"/>
                    </a:lnTo>
                  </a:path>
                </a:pathLst>
              </a:custGeom>
              <a:solidFill>
                <a:srgbClr val="FFBFBF"/>
              </a:solidFill>
              <a:ln w="12700" cap="rnd">
                <a:solidFill>
                  <a:srgbClr val="000000"/>
                </a:solidFill>
                <a:round/>
                <a:headEnd/>
                <a:tailEnd/>
              </a:ln>
            </p:spPr>
            <p:txBody>
              <a:bodyPr/>
              <a:lstStyle/>
              <a:p>
                <a:endParaRPr lang="en-US"/>
              </a:p>
            </p:txBody>
          </p:sp>
          <p:grpSp>
            <p:nvGrpSpPr>
              <p:cNvPr id="20572" name="Group 130">
                <a:extLst>
                  <a:ext uri="{FF2B5EF4-FFF2-40B4-BE49-F238E27FC236}">
                    <a16:creationId xmlns:a16="http://schemas.microsoft.com/office/drawing/2014/main" id="{B234E131-0DB5-E339-70A8-0AC53EACADA8}"/>
                  </a:ext>
                </a:extLst>
              </p:cNvPr>
              <p:cNvGrpSpPr>
                <a:grpSpLocks/>
              </p:cNvGrpSpPr>
              <p:nvPr/>
            </p:nvGrpSpPr>
            <p:grpSpPr bwMode="auto">
              <a:xfrm>
                <a:off x="5921" y="361"/>
                <a:ext cx="35" cy="30"/>
                <a:chOff x="5921" y="361"/>
                <a:chExt cx="35" cy="30"/>
              </a:xfrm>
            </p:grpSpPr>
            <p:sp>
              <p:nvSpPr>
                <p:cNvPr id="20580" name="Freeform 131">
                  <a:extLst>
                    <a:ext uri="{FF2B5EF4-FFF2-40B4-BE49-F238E27FC236}">
                      <a16:creationId xmlns:a16="http://schemas.microsoft.com/office/drawing/2014/main" id="{4CB2D8F6-6E12-047F-1EEB-FEDEC9876376}"/>
                    </a:ext>
                  </a:extLst>
                </p:cNvPr>
                <p:cNvSpPr>
                  <a:spLocks/>
                </p:cNvSpPr>
                <p:nvPr/>
              </p:nvSpPr>
              <p:spPr bwMode="auto">
                <a:xfrm>
                  <a:off x="5928" y="370"/>
                  <a:ext cx="28" cy="21"/>
                </a:xfrm>
                <a:custGeom>
                  <a:avLst/>
                  <a:gdLst>
                    <a:gd name="T0" fmla="*/ 0 w 28"/>
                    <a:gd name="T1" fmla="*/ 0 h 21"/>
                    <a:gd name="T2" fmla="*/ 1 w 28"/>
                    <a:gd name="T3" fmla="*/ 8 h 21"/>
                    <a:gd name="T4" fmla="*/ 2 w 28"/>
                    <a:gd name="T5" fmla="*/ 13 h 21"/>
                    <a:gd name="T6" fmla="*/ 2 w 28"/>
                    <a:gd name="T7" fmla="*/ 16 h 21"/>
                    <a:gd name="T8" fmla="*/ 2 w 28"/>
                    <a:gd name="T9" fmla="*/ 20 h 21"/>
                    <a:gd name="T10" fmla="*/ 27 w 28"/>
                    <a:gd name="T11" fmla="*/ 18 h 21"/>
                    <a:gd name="T12" fmla="*/ 26 w 28"/>
                    <a:gd name="T13" fmla="*/ 1 h 21"/>
                    <a:gd name="T14" fmla="*/ 0 w 28"/>
                    <a:gd name="T15" fmla="*/ 0 h 21"/>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21"/>
                    <a:gd name="T26" fmla="*/ 28 w 28"/>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21">
                      <a:moveTo>
                        <a:pt x="0" y="0"/>
                      </a:moveTo>
                      <a:lnTo>
                        <a:pt x="1" y="8"/>
                      </a:lnTo>
                      <a:lnTo>
                        <a:pt x="2" y="13"/>
                      </a:lnTo>
                      <a:lnTo>
                        <a:pt x="2" y="16"/>
                      </a:lnTo>
                      <a:lnTo>
                        <a:pt x="2" y="20"/>
                      </a:lnTo>
                      <a:lnTo>
                        <a:pt x="27" y="18"/>
                      </a:lnTo>
                      <a:lnTo>
                        <a:pt x="26" y="1"/>
                      </a:lnTo>
                      <a:lnTo>
                        <a:pt x="0" y="0"/>
                      </a:lnTo>
                    </a:path>
                  </a:pathLst>
                </a:custGeom>
                <a:solidFill>
                  <a:srgbClr val="5F3F1F"/>
                </a:solidFill>
                <a:ln w="12700" cap="rnd">
                  <a:solidFill>
                    <a:srgbClr val="000000"/>
                  </a:solidFill>
                  <a:round/>
                  <a:headEnd/>
                  <a:tailEnd/>
                </a:ln>
              </p:spPr>
              <p:txBody>
                <a:bodyPr/>
                <a:lstStyle/>
                <a:p>
                  <a:endParaRPr lang="en-US"/>
                </a:p>
              </p:txBody>
            </p:sp>
            <p:sp>
              <p:nvSpPr>
                <p:cNvPr id="20581" name="Freeform 132">
                  <a:extLst>
                    <a:ext uri="{FF2B5EF4-FFF2-40B4-BE49-F238E27FC236}">
                      <a16:creationId xmlns:a16="http://schemas.microsoft.com/office/drawing/2014/main" id="{A7AA5F39-5F2C-AABD-D873-7093EA347E49}"/>
                    </a:ext>
                  </a:extLst>
                </p:cNvPr>
                <p:cNvSpPr>
                  <a:spLocks/>
                </p:cNvSpPr>
                <p:nvPr/>
              </p:nvSpPr>
              <p:spPr bwMode="auto">
                <a:xfrm>
                  <a:off x="5921" y="361"/>
                  <a:ext cx="28" cy="12"/>
                </a:xfrm>
                <a:custGeom>
                  <a:avLst/>
                  <a:gdLst>
                    <a:gd name="T0" fmla="*/ 0 w 28"/>
                    <a:gd name="T1" fmla="*/ 1 h 12"/>
                    <a:gd name="T2" fmla="*/ 0 w 28"/>
                    <a:gd name="T3" fmla="*/ 11 h 12"/>
                    <a:gd name="T4" fmla="*/ 27 w 28"/>
                    <a:gd name="T5" fmla="*/ 11 h 12"/>
                    <a:gd name="T6" fmla="*/ 26 w 28"/>
                    <a:gd name="T7" fmla="*/ 0 h 12"/>
                    <a:gd name="T8" fmla="*/ 0 w 28"/>
                    <a:gd name="T9" fmla="*/ 1 h 12"/>
                    <a:gd name="T10" fmla="*/ 0 60000 65536"/>
                    <a:gd name="T11" fmla="*/ 0 60000 65536"/>
                    <a:gd name="T12" fmla="*/ 0 60000 65536"/>
                    <a:gd name="T13" fmla="*/ 0 60000 65536"/>
                    <a:gd name="T14" fmla="*/ 0 60000 65536"/>
                    <a:gd name="T15" fmla="*/ 0 w 28"/>
                    <a:gd name="T16" fmla="*/ 0 h 12"/>
                    <a:gd name="T17" fmla="*/ 28 w 28"/>
                    <a:gd name="T18" fmla="*/ 12 h 12"/>
                  </a:gdLst>
                  <a:ahLst/>
                  <a:cxnLst>
                    <a:cxn ang="T10">
                      <a:pos x="T0" y="T1"/>
                    </a:cxn>
                    <a:cxn ang="T11">
                      <a:pos x="T2" y="T3"/>
                    </a:cxn>
                    <a:cxn ang="T12">
                      <a:pos x="T4" y="T5"/>
                    </a:cxn>
                    <a:cxn ang="T13">
                      <a:pos x="T6" y="T7"/>
                    </a:cxn>
                    <a:cxn ang="T14">
                      <a:pos x="T8" y="T9"/>
                    </a:cxn>
                  </a:cxnLst>
                  <a:rect l="T15" t="T16" r="T17" b="T18"/>
                  <a:pathLst>
                    <a:path w="28" h="12">
                      <a:moveTo>
                        <a:pt x="0" y="1"/>
                      </a:moveTo>
                      <a:lnTo>
                        <a:pt x="0" y="11"/>
                      </a:lnTo>
                      <a:lnTo>
                        <a:pt x="27" y="11"/>
                      </a:lnTo>
                      <a:lnTo>
                        <a:pt x="26" y="0"/>
                      </a:lnTo>
                      <a:lnTo>
                        <a:pt x="0" y="1"/>
                      </a:lnTo>
                    </a:path>
                  </a:pathLst>
                </a:custGeom>
                <a:solidFill>
                  <a:srgbClr val="FFFFFF"/>
                </a:solidFill>
                <a:ln w="12700" cap="rnd">
                  <a:solidFill>
                    <a:srgbClr val="000000"/>
                  </a:solidFill>
                  <a:round/>
                  <a:headEnd/>
                  <a:tailEnd/>
                </a:ln>
              </p:spPr>
              <p:txBody>
                <a:bodyPr/>
                <a:lstStyle/>
                <a:p>
                  <a:endParaRPr lang="en-US"/>
                </a:p>
              </p:txBody>
            </p:sp>
          </p:grpSp>
          <p:sp>
            <p:nvSpPr>
              <p:cNvPr id="20573" name="Freeform 133">
                <a:extLst>
                  <a:ext uri="{FF2B5EF4-FFF2-40B4-BE49-F238E27FC236}">
                    <a16:creationId xmlns:a16="http://schemas.microsoft.com/office/drawing/2014/main" id="{2C04CADE-A969-4A7E-4D35-09CD12007D5A}"/>
                  </a:ext>
                </a:extLst>
              </p:cNvPr>
              <p:cNvSpPr>
                <a:spLocks/>
              </p:cNvSpPr>
              <p:nvPr/>
            </p:nvSpPr>
            <p:spPr bwMode="auto">
              <a:xfrm>
                <a:off x="5877" y="233"/>
                <a:ext cx="164" cy="189"/>
              </a:xfrm>
              <a:custGeom>
                <a:avLst/>
                <a:gdLst>
                  <a:gd name="T0" fmla="*/ 24 w 164"/>
                  <a:gd name="T1" fmla="*/ 65 h 189"/>
                  <a:gd name="T2" fmla="*/ 11 w 164"/>
                  <a:gd name="T3" fmla="*/ 68 h 189"/>
                  <a:gd name="T4" fmla="*/ 3 w 164"/>
                  <a:gd name="T5" fmla="*/ 77 h 189"/>
                  <a:gd name="T6" fmla="*/ 0 w 164"/>
                  <a:gd name="T7" fmla="*/ 88 h 189"/>
                  <a:gd name="T8" fmla="*/ 1 w 164"/>
                  <a:gd name="T9" fmla="*/ 98 h 189"/>
                  <a:gd name="T10" fmla="*/ 6 w 164"/>
                  <a:gd name="T11" fmla="*/ 105 h 189"/>
                  <a:gd name="T12" fmla="*/ 16 w 164"/>
                  <a:gd name="T13" fmla="*/ 110 h 189"/>
                  <a:gd name="T14" fmla="*/ 30 w 164"/>
                  <a:gd name="T15" fmla="*/ 109 h 189"/>
                  <a:gd name="T16" fmla="*/ 37 w 164"/>
                  <a:gd name="T17" fmla="*/ 108 h 189"/>
                  <a:gd name="T18" fmla="*/ 32 w 164"/>
                  <a:gd name="T19" fmla="*/ 127 h 189"/>
                  <a:gd name="T20" fmla="*/ 54 w 164"/>
                  <a:gd name="T21" fmla="*/ 129 h 189"/>
                  <a:gd name="T22" fmla="*/ 63 w 164"/>
                  <a:gd name="T23" fmla="*/ 132 h 189"/>
                  <a:gd name="T24" fmla="*/ 68 w 164"/>
                  <a:gd name="T25" fmla="*/ 135 h 189"/>
                  <a:gd name="T26" fmla="*/ 60 w 164"/>
                  <a:gd name="T27" fmla="*/ 152 h 189"/>
                  <a:gd name="T28" fmla="*/ 42 w 164"/>
                  <a:gd name="T29" fmla="*/ 152 h 189"/>
                  <a:gd name="T30" fmla="*/ 36 w 164"/>
                  <a:gd name="T31" fmla="*/ 161 h 189"/>
                  <a:gd name="T32" fmla="*/ 41 w 164"/>
                  <a:gd name="T33" fmla="*/ 182 h 189"/>
                  <a:gd name="T34" fmla="*/ 53 w 164"/>
                  <a:gd name="T35" fmla="*/ 188 h 189"/>
                  <a:gd name="T36" fmla="*/ 84 w 164"/>
                  <a:gd name="T37" fmla="*/ 184 h 189"/>
                  <a:gd name="T38" fmla="*/ 114 w 164"/>
                  <a:gd name="T39" fmla="*/ 169 h 189"/>
                  <a:gd name="T40" fmla="*/ 133 w 164"/>
                  <a:gd name="T41" fmla="*/ 153 h 189"/>
                  <a:gd name="T42" fmla="*/ 140 w 164"/>
                  <a:gd name="T43" fmla="*/ 139 h 189"/>
                  <a:gd name="T44" fmla="*/ 154 w 164"/>
                  <a:gd name="T45" fmla="*/ 117 h 189"/>
                  <a:gd name="T46" fmla="*/ 160 w 164"/>
                  <a:gd name="T47" fmla="*/ 95 h 189"/>
                  <a:gd name="T48" fmla="*/ 163 w 164"/>
                  <a:gd name="T49" fmla="*/ 67 h 189"/>
                  <a:gd name="T50" fmla="*/ 158 w 164"/>
                  <a:gd name="T51" fmla="*/ 36 h 189"/>
                  <a:gd name="T52" fmla="*/ 141 w 164"/>
                  <a:gd name="T53" fmla="*/ 15 h 189"/>
                  <a:gd name="T54" fmla="*/ 127 w 164"/>
                  <a:gd name="T55" fmla="*/ 6 h 189"/>
                  <a:gd name="T56" fmla="*/ 107 w 164"/>
                  <a:gd name="T57" fmla="*/ 0 h 189"/>
                  <a:gd name="T58" fmla="*/ 69 w 164"/>
                  <a:gd name="T59" fmla="*/ 6 h 189"/>
                  <a:gd name="T60" fmla="*/ 47 w 164"/>
                  <a:gd name="T61" fmla="*/ 23 h 189"/>
                  <a:gd name="T62" fmla="*/ 34 w 164"/>
                  <a:gd name="T63" fmla="*/ 43 h 189"/>
                  <a:gd name="T64" fmla="*/ 32 w 164"/>
                  <a:gd name="T65" fmla="*/ 64 h 1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4"/>
                  <a:gd name="T100" fmla="*/ 0 h 189"/>
                  <a:gd name="T101" fmla="*/ 164 w 164"/>
                  <a:gd name="T102" fmla="*/ 189 h 1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4" h="189">
                    <a:moveTo>
                      <a:pt x="32" y="64"/>
                    </a:moveTo>
                    <a:lnTo>
                      <a:pt x="24" y="65"/>
                    </a:lnTo>
                    <a:lnTo>
                      <a:pt x="15" y="66"/>
                    </a:lnTo>
                    <a:lnTo>
                      <a:pt x="11" y="68"/>
                    </a:lnTo>
                    <a:lnTo>
                      <a:pt x="7" y="72"/>
                    </a:lnTo>
                    <a:lnTo>
                      <a:pt x="3" y="77"/>
                    </a:lnTo>
                    <a:lnTo>
                      <a:pt x="1" y="83"/>
                    </a:lnTo>
                    <a:lnTo>
                      <a:pt x="0" y="88"/>
                    </a:lnTo>
                    <a:lnTo>
                      <a:pt x="0" y="93"/>
                    </a:lnTo>
                    <a:lnTo>
                      <a:pt x="1" y="98"/>
                    </a:lnTo>
                    <a:lnTo>
                      <a:pt x="3" y="103"/>
                    </a:lnTo>
                    <a:lnTo>
                      <a:pt x="6" y="105"/>
                    </a:lnTo>
                    <a:lnTo>
                      <a:pt x="11" y="108"/>
                    </a:lnTo>
                    <a:lnTo>
                      <a:pt x="16" y="110"/>
                    </a:lnTo>
                    <a:lnTo>
                      <a:pt x="23" y="111"/>
                    </a:lnTo>
                    <a:lnTo>
                      <a:pt x="30" y="109"/>
                    </a:lnTo>
                    <a:lnTo>
                      <a:pt x="34" y="108"/>
                    </a:lnTo>
                    <a:lnTo>
                      <a:pt x="37" y="108"/>
                    </a:lnTo>
                    <a:lnTo>
                      <a:pt x="32" y="110"/>
                    </a:lnTo>
                    <a:lnTo>
                      <a:pt x="32" y="127"/>
                    </a:lnTo>
                    <a:lnTo>
                      <a:pt x="46" y="129"/>
                    </a:lnTo>
                    <a:lnTo>
                      <a:pt x="54" y="129"/>
                    </a:lnTo>
                    <a:lnTo>
                      <a:pt x="58" y="129"/>
                    </a:lnTo>
                    <a:lnTo>
                      <a:pt x="63" y="132"/>
                    </a:lnTo>
                    <a:lnTo>
                      <a:pt x="66" y="134"/>
                    </a:lnTo>
                    <a:lnTo>
                      <a:pt x="68" y="135"/>
                    </a:lnTo>
                    <a:lnTo>
                      <a:pt x="69" y="148"/>
                    </a:lnTo>
                    <a:lnTo>
                      <a:pt x="60" y="152"/>
                    </a:lnTo>
                    <a:lnTo>
                      <a:pt x="53" y="152"/>
                    </a:lnTo>
                    <a:lnTo>
                      <a:pt x="42" y="152"/>
                    </a:lnTo>
                    <a:lnTo>
                      <a:pt x="35" y="150"/>
                    </a:lnTo>
                    <a:lnTo>
                      <a:pt x="36" y="161"/>
                    </a:lnTo>
                    <a:lnTo>
                      <a:pt x="37" y="174"/>
                    </a:lnTo>
                    <a:lnTo>
                      <a:pt x="41" y="182"/>
                    </a:lnTo>
                    <a:lnTo>
                      <a:pt x="45" y="184"/>
                    </a:lnTo>
                    <a:lnTo>
                      <a:pt x="53" y="188"/>
                    </a:lnTo>
                    <a:lnTo>
                      <a:pt x="72" y="186"/>
                    </a:lnTo>
                    <a:lnTo>
                      <a:pt x="84" y="184"/>
                    </a:lnTo>
                    <a:lnTo>
                      <a:pt x="100" y="176"/>
                    </a:lnTo>
                    <a:lnTo>
                      <a:pt x="114" y="169"/>
                    </a:lnTo>
                    <a:lnTo>
                      <a:pt x="129" y="160"/>
                    </a:lnTo>
                    <a:lnTo>
                      <a:pt x="133" y="153"/>
                    </a:lnTo>
                    <a:lnTo>
                      <a:pt x="137" y="146"/>
                    </a:lnTo>
                    <a:lnTo>
                      <a:pt x="140" y="139"/>
                    </a:lnTo>
                    <a:lnTo>
                      <a:pt x="148" y="129"/>
                    </a:lnTo>
                    <a:lnTo>
                      <a:pt x="154" y="117"/>
                    </a:lnTo>
                    <a:lnTo>
                      <a:pt x="158" y="106"/>
                    </a:lnTo>
                    <a:lnTo>
                      <a:pt x="160" y="95"/>
                    </a:lnTo>
                    <a:lnTo>
                      <a:pt x="162" y="83"/>
                    </a:lnTo>
                    <a:lnTo>
                      <a:pt x="163" y="67"/>
                    </a:lnTo>
                    <a:lnTo>
                      <a:pt x="161" y="51"/>
                    </a:lnTo>
                    <a:lnTo>
                      <a:pt x="158" y="36"/>
                    </a:lnTo>
                    <a:lnTo>
                      <a:pt x="151" y="27"/>
                    </a:lnTo>
                    <a:lnTo>
                      <a:pt x="141" y="15"/>
                    </a:lnTo>
                    <a:lnTo>
                      <a:pt x="134" y="10"/>
                    </a:lnTo>
                    <a:lnTo>
                      <a:pt x="127" y="6"/>
                    </a:lnTo>
                    <a:lnTo>
                      <a:pt x="118" y="2"/>
                    </a:lnTo>
                    <a:lnTo>
                      <a:pt x="107" y="0"/>
                    </a:lnTo>
                    <a:lnTo>
                      <a:pt x="90" y="1"/>
                    </a:lnTo>
                    <a:lnTo>
                      <a:pt x="69" y="6"/>
                    </a:lnTo>
                    <a:lnTo>
                      <a:pt x="55" y="15"/>
                    </a:lnTo>
                    <a:lnTo>
                      <a:pt x="47" y="23"/>
                    </a:lnTo>
                    <a:lnTo>
                      <a:pt x="39" y="33"/>
                    </a:lnTo>
                    <a:lnTo>
                      <a:pt x="34" y="43"/>
                    </a:lnTo>
                    <a:lnTo>
                      <a:pt x="32" y="56"/>
                    </a:lnTo>
                    <a:lnTo>
                      <a:pt x="32" y="64"/>
                    </a:lnTo>
                  </a:path>
                </a:pathLst>
              </a:custGeom>
              <a:solidFill>
                <a:srgbClr val="FFBFBF"/>
              </a:solidFill>
              <a:ln w="12700" cap="rnd">
                <a:solidFill>
                  <a:srgbClr val="000000"/>
                </a:solidFill>
                <a:round/>
                <a:headEnd/>
                <a:tailEnd/>
              </a:ln>
            </p:spPr>
            <p:txBody>
              <a:bodyPr/>
              <a:lstStyle/>
              <a:p>
                <a:endParaRPr lang="en-US"/>
              </a:p>
            </p:txBody>
          </p:sp>
          <p:grpSp>
            <p:nvGrpSpPr>
              <p:cNvPr id="20574" name="Group 134">
                <a:extLst>
                  <a:ext uri="{FF2B5EF4-FFF2-40B4-BE49-F238E27FC236}">
                    <a16:creationId xmlns:a16="http://schemas.microsoft.com/office/drawing/2014/main" id="{DCB08A09-0C6F-59FE-162E-39629B961C13}"/>
                  </a:ext>
                </a:extLst>
              </p:cNvPr>
              <p:cNvGrpSpPr>
                <a:grpSpLocks/>
              </p:cNvGrpSpPr>
              <p:nvPr/>
            </p:nvGrpSpPr>
            <p:grpSpPr bwMode="auto">
              <a:xfrm>
                <a:off x="5920" y="288"/>
                <a:ext cx="34" cy="45"/>
                <a:chOff x="5920" y="288"/>
                <a:chExt cx="34" cy="45"/>
              </a:xfrm>
            </p:grpSpPr>
            <p:sp>
              <p:nvSpPr>
                <p:cNvPr id="20578" name="Freeform 135">
                  <a:extLst>
                    <a:ext uri="{FF2B5EF4-FFF2-40B4-BE49-F238E27FC236}">
                      <a16:creationId xmlns:a16="http://schemas.microsoft.com/office/drawing/2014/main" id="{3A8310EA-8890-A538-4E79-2E81FB81C266}"/>
                    </a:ext>
                  </a:extLst>
                </p:cNvPr>
                <p:cNvSpPr>
                  <a:spLocks/>
                </p:cNvSpPr>
                <p:nvPr/>
              </p:nvSpPr>
              <p:spPr bwMode="auto">
                <a:xfrm>
                  <a:off x="5920" y="288"/>
                  <a:ext cx="34" cy="45"/>
                </a:xfrm>
                <a:custGeom>
                  <a:avLst/>
                  <a:gdLst>
                    <a:gd name="T0" fmla="*/ 16 w 34"/>
                    <a:gd name="T1" fmla="*/ 0 h 45"/>
                    <a:gd name="T2" fmla="*/ 18 w 34"/>
                    <a:gd name="T3" fmla="*/ 0 h 45"/>
                    <a:gd name="T4" fmla="*/ 21 w 34"/>
                    <a:gd name="T5" fmla="*/ 1 h 45"/>
                    <a:gd name="T6" fmla="*/ 23 w 34"/>
                    <a:gd name="T7" fmla="*/ 2 h 45"/>
                    <a:gd name="T8" fmla="*/ 26 w 34"/>
                    <a:gd name="T9" fmla="*/ 4 h 45"/>
                    <a:gd name="T10" fmla="*/ 28 w 34"/>
                    <a:gd name="T11" fmla="*/ 7 h 45"/>
                    <a:gd name="T12" fmla="*/ 30 w 34"/>
                    <a:gd name="T13" fmla="*/ 10 h 45"/>
                    <a:gd name="T14" fmla="*/ 32 w 34"/>
                    <a:gd name="T15" fmla="*/ 14 h 45"/>
                    <a:gd name="T16" fmla="*/ 33 w 34"/>
                    <a:gd name="T17" fmla="*/ 18 h 45"/>
                    <a:gd name="T18" fmla="*/ 33 w 34"/>
                    <a:gd name="T19" fmla="*/ 22 h 45"/>
                    <a:gd name="T20" fmla="*/ 33 w 34"/>
                    <a:gd name="T21" fmla="*/ 27 h 45"/>
                    <a:gd name="T22" fmla="*/ 32 w 34"/>
                    <a:gd name="T23" fmla="*/ 32 h 45"/>
                    <a:gd name="T24" fmla="*/ 30 w 34"/>
                    <a:gd name="T25" fmla="*/ 36 h 45"/>
                    <a:gd name="T26" fmla="*/ 27 w 34"/>
                    <a:gd name="T27" fmla="*/ 38 h 45"/>
                    <a:gd name="T28" fmla="*/ 25 w 34"/>
                    <a:gd name="T29" fmla="*/ 41 h 45"/>
                    <a:gd name="T30" fmla="*/ 23 w 34"/>
                    <a:gd name="T31" fmla="*/ 42 h 45"/>
                    <a:gd name="T32" fmla="*/ 19 w 34"/>
                    <a:gd name="T33" fmla="*/ 43 h 45"/>
                    <a:gd name="T34" fmla="*/ 16 w 34"/>
                    <a:gd name="T35" fmla="*/ 44 h 45"/>
                    <a:gd name="T36" fmla="*/ 13 w 34"/>
                    <a:gd name="T37" fmla="*/ 43 h 45"/>
                    <a:gd name="T38" fmla="*/ 10 w 34"/>
                    <a:gd name="T39" fmla="*/ 42 h 45"/>
                    <a:gd name="T40" fmla="*/ 6 w 34"/>
                    <a:gd name="T41" fmla="*/ 40 h 45"/>
                    <a:gd name="T42" fmla="*/ 4 w 34"/>
                    <a:gd name="T43" fmla="*/ 38 h 45"/>
                    <a:gd name="T44" fmla="*/ 3 w 34"/>
                    <a:gd name="T45" fmla="*/ 36 h 45"/>
                    <a:gd name="T46" fmla="*/ 2 w 34"/>
                    <a:gd name="T47" fmla="*/ 33 h 45"/>
                    <a:gd name="T48" fmla="*/ 0 w 34"/>
                    <a:gd name="T49" fmla="*/ 29 h 45"/>
                    <a:gd name="T50" fmla="*/ 0 w 34"/>
                    <a:gd name="T51" fmla="*/ 26 h 45"/>
                    <a:gd name="T52" fmla="*/ 0 w 34"/>
                    <a:gd name="T53" fmla="*/ 23 h 45"/>
                    <a:gd name="T54" fmla="*/ 0 w 34"/>
                    <a:gd name="T55" fmla="*/ 20 h 45"/>
                    <a:gd name="T56" fmla="*/ 0 w 34"/>
                    <a:gd name="T57" fmla="*/ 17 h 45"/>
                    <a:gd name="T58" fmla="*/ 1 w 34"/>
                    <a:gd name="T59" fmla="*/ 13 h 45"/>
                    <a:gd name="T60" fmla="*/ 3 w 34"/>
                    <a:gd name="T61" fmla="*/ 9 h 45"/>
                    <a:gd name="T62" fmla="*/ 5 w 34"/>
                    <a:gd name="T63" fmla="*/ 6 h 45"/>
                    <a:gd name="T64" fmla="*/ 7 w 34"/>
                    <a:gd name="T65" fmla="*/ 4 h 45"/>
                    <a:gd name="T66" fmla="*/ 10 w 34"/>
                    <a:gd name="T67" fmla="*/ 2 h 45"/>
                    <a:gd name="T68" fmla="*/ 13 w 34"/>
                    <a:gd name="T69" fmla="*/ 1 h 45"/>
                    <a:gd name="T70" fmla="*/ 16 w 34"/>
                    <a:gd name="T71" fmla="*/ 0 h 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
                    <a:gd name="T109" fmla="*/ 0 h 45"/>
                    <a:gd name="T110" fmla="*/ 34 w 34"/>
                    <a:gd name="T111" fmla="*/ 45 h 4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 h="45">
                      <a:moveTo>
                        <a:pt x="16" y="0"/>
                      </a:moveTo>
                      <a:lnTo>
                        <a:pt x="18" y="0"/>
                      </a:lnTo>
                      <a:lnTo>
                        <a:pt x="21" y="1"/>
                      </a:lnTo>
                      <a:lnTo>
                        <a:pt x="23" y="2"/>
                      </a:lnTo>
                      <a:lnTo>
                        <a:pt x="26" y="4"/>
                      </a:lnTo>
                      <a:lnTo>
                        <a:pt x="28" y="7"/>
                      </a:lnTo>
                      <a:lnTo>
                        <a:pt x="30" y="10"/>
                      </a:lnTo>
                      <a:lnTo>
                        <a:pt x="32" y="14"/>
                      </a:lnTo>
                      <a:lnTo>
                        <a:pt x="33" y="18"/>
                      </a:lnTo>
                      <a:lnTo>
                        <a:pt x="33" y="22"/>
                      </a:lnTo>
                      <a:lnTo>
                        <a:pt x="33" y="27"/>
                      </a:lnTo>
                      <a:lnTo>
                        <a:pt x="32" y="32"/>
                      </a:lnTo>
                      <a:lnTo>
                        <a:pt x="30" y="36"/>
                      </a:lnTo>
                      <a:lnTo>
                        <a:pt x="27" y="38"/>
                      </a:lnTo>
                      <a:lnTo>
                        <a:pt x="25" y="41"/>
                      </a:lnTo>
                      <a:lnTo>
                        <a:pt x="23" y="42"/>
                      </a:lnTo>
                      <a:lnTo>
                        <a:pt x="19" y="43"/>
                      </a:lnTo>
                      <a:lnTo>
                        <a:pt x="16" y="44"/>
                      </a:lnTo>
                      <a:lnTo>
                        <a:pt x="13" y="43"/>
                      </a:lnTo>
                      <a:lnTo>
                        <a:pt x="10" y="42"/>
                      </a:lnTo>
                      <a:lnTo>
                        <a:pt x="6" y="40"/>
                      </a:lnTo>
                      <a:lnTo>
                        <a:pt x="4" y="38"/>
                      </a:lnTo>
                      <a:lnTo>
                        <a:pt x="3" y="36"/>
                      </a:lnTo>
                      <a:lnTo>
                        <a:pt x="2" y="33"/>
                      </a:lnTo>
                      <a:lnTo>
                        <a:pt x="0" y="29"/>
                      </a:lnTo>
                      <a:lnTo>
                        <a:pt x="0" y="26"/>
                      </a:lnTo>
                      <a:lnTo>
                        <a:pt x="0" y="23"/>
                      </a:lnTo>
                      <a:lnTo>
                        <a:pt x="0" y="20"/>
                      </a:lnTo>
                      <a:lnTo>
                        <a:pt x="0" y="17"/>
                      </a:lnTo>
                      <a:lnTo>
                        <a:pt x="1" y="13"/>
                      </a:lnTo>
                      <a:lnTo>
                        <a:pt x="3" y="9"/>
                      </a:lnTo>
                      <a:lnTo>
                        <a:pt x="5" y="6"/>
                      </a:lnTo>
                      <a:lnTo>
                        <a:pt x="7" y="4"/>
                      </a:lnTo>
                      <a:lnTo>
                        <a:pt x="10" y="2"/>
                      </a:lnTo>
                      <a:lnTo>
                        <a:pt x="13" y="1"/>
                      </a:lnTo>
                      <a:lnTo>
                        <a:pt x="16" y="0"/>
                      </a:lnTo>
                    </a:path>
                  </a:pathLst>
                </a:custGeom>
                <a:solidFill>
                  <a:srgbClr val="FFFFFF"/>
                </a:solidFill>
                <a:ln w="12700" cap="rnd">
                  <a:solidFill>
                    <a:srgbClr val="000000"/>
                  </a:solidFill>
                  <a:round/>
                  <a:headEnd/>
                  <a:tailEnd/>
                </a:ln>
              </p:spPr>
              <p:txBody>
                <a:bodyPr/>
                <a:lstStyle/>
                <a:p>
                  <a:endParaRPr lang="en-US"/>
                </a:p>
              </p:txBody>
            </p:sp>
            <p:sp>
              <p:nvSpPr>
                <p:cNvPr id="20579" name="Freeform 136">
                  <a:extLst>
                    <a:ext uri="{FF2B5EF4-FFF2-40B4-BE49-F238E27FC236}">
                      <a16:creationId xmlns:a16="http://schemas.microsoft.com/office/drawing/2014/main" id="{A1A1125C-8349-23B2-4267-830AB5FE71A3}"/>
                    </a:ext>
                  </a:extLst>
                </p:cNvPr>
                <p:cNvSpPr>
                  <a:spLocks/>
                </p:cNvSpPr>
                <p:nvPr/>
              </p:nvSpPr>
              <p:spPr bwMode="auto">
                <a:xfrm>
                  <a:off x="5923" y="308"/>
                  <a:ext cx="6" cy="12"/>
                </a:xfrm>
                <a:custGeom>
                  <a:avLst/>
                  <a:gdLst>
                    <a:gd name="T0" fmla="*/ 3 w 7"/>
                    <a:gd name="T1" fmla="*/ 0 h 12"/>
                    <a:gd name="T2" fmla="*/ 3 w 7"/>
                    <a:gd name="T3" fmla="*/ 0 h 12"/>
                    <a:gd name="T4" fmla="*/ 3 w 7"/>
                    <a:gd name="T5" fmla="*/ 0 h 12"/>
                    <a:gd name="T6" fmla="*/ 3 w 7"/>
                    <a:gd name="T7" fmla="*/ 1 h 12"/>
                    <a:gd name="T8" fmla="*/ 3 w 7"/>
                    <a:gd name="T9" fmla="*/ 1 h 12"/>
                    <a:gd name="T10" fmla="*/ 3 w 7"/>
                    <a:gd name="T11" fmla="*/ 2 h 12"/>
                    <a:gd name="T12" fmla="*/ 3 w 7"/>
                    <a:gd name="T13" fmla="*/ 3 h 12"/>
                    <a:gd name="T14" fmla="*/ 3 w 7"/>
                    <a:gd name="T15" fmla="*/ 3 h 12"/>
                    <a:gd name="T16" fmla="*/ 3 w 7"/>
                    <a:gd name="T17" fmla="*/ 5 h 12"/>
                    <a:gd name="T18" fmla="*/ 3 w 7"/>
                    <a:gd name="T19" fmla="*/ 6 h 12"/>
                    <a:gd name="T20" fmla="*/ 3 w 7"/>
                    <a:gd name="T21" fmla="*/ 7 h 12"/>
                    <a:gd name="T22" fmla="*/ 3 w 7"/>
                    <a:gd name="T23" fmla="*/ 8 h 12"/>
                    <a:gd name="T24" fmla="*/ 3 w 7"/>
                    <a:gd name="T25" fmla="*/ 9 h 12"/>
                    <a:gd name="T26" fmla="*/ 3 w 7"/>
                    <a:gd name="T27" fmla="*/ 10 h 12"/>
                    <a:gd name="T28" fmla="*/ 3 w 7"/>
                    <a:gd name="T29" fmla="*/ 10 h 12"/>
                    <a:gd name="T30" fmla="*/ 3 w 7"/>
                    <a:gd name="T31" fmla="*/ 11 h 12"/>
                    <a:gd name="T32" fmla="*/ 3 w 7"/>
                    <a:gd name="T33" fmla="*/ 11 h 12"/>
                    <a:gd name="T34" fmla="*/ 3 w 7"/>
                    <a:gd name="T35" fmla="*/ 11 h 12"/>
                    <a:gd name="T36" fmla="*/ 2 w 7"/>
                    <a:gd name="T37" fmla="*/ 11 h 12"/>
                    <a:gd name="T38" fmla="*/ 2 w 7"/>
                    <a:gd name="T39" fmla="*/ 11 h 12"/>
                    <a:gd name="T40" fmla="*/ 1 w 7"/>
                    <a:gd name="T41" fmla="*/ 10 h 12"/>
                    <a:gd name="T42" fmla="*/ 1 w 7"/>
                    <a:gd name="T43" fmla="*/ 10 h 12"/>
                    <a:gd name="T44" fmla="*/ 0 w 7"/>
                    <a:gd name="T45" fmla="*/ 9 h 12"/>
                    <a:gd name="T46" fmla="*/ 0 w 7"/>
                    <a:gd name="T47" fmla="*/ 9 h 12"/>
                    <a:gd name="T48" fmla="*/ 0 w 7"/>
                    <a:gd name="T49" fmla="*/ 8 h 12"/>
                    <a:gd name="T50" fmla="*/ 0 w 7"/>
                    <a:gd name="T51" fmla="*/ 6 h 12"/>
                    <a:gd name="T52" fmla="*/ 0 w 7"/>
                    <a:gd name="T53" fmla="*/ 6 h 12"/>
                    <a:gd name="T54" fmla="*/ 0 w 7"/>
                    <a:gd name="T55" fmla="*/ 5 h 12"/>
                    <a:gd name="T56" fmla="*/ 0 w 7"/>
                    <a:gd name="T57" fmla="*/ 5 h 12"/>
                    <a:gd name="T58" fmla="*/ 0 w 7"/>
                    <a:gd name="T59" fmla="*/ 3 h 12"/>
                    <a:gd name="T60" fmla="*/ 0 w 7"/>
                    <a:gd name="T61" fmla="*/ 2 h 12"/>
                    <a:gd name="T62" fmla="*/ 1 w 7"/>
                    <a:gd name="T63" fmla="*/ 1 h 12"/>
                    <a:gd name="T64" fmla="*/ 1 w 7"/>
                    <a:gd name="T65" fmla="*/ 1 h 12"/>
                    <a:gd name="T66" fmla="*/ 2 w 7"/>
                    <a:gd name="T67" fmla="*/ 1 h 12"/>
                    <a:gd name="T68" fmla="*/ 2 w 7"/>
                    <a:gd name="T69" fmla="*/ 0 h 12"/>
                    <a:gd name="T70" fmla="*/ 3 w 7"/>
                    <a:gd name="T71" fmla="*/ 0 h 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
                    <a:gd name="T109" fmla="*/ 0 h 12"/>
                    <a:gd name="T110" fmla="*/ 7 w 7"/>
                    <a:gd name="T111" fmla="*/ 12 h 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 h="12">
                      <a:moveTo>
                        <a:pt x="3" y="0"/>
                      </a:moveTo>
                      <a:lnTo>
                        <a:pt x="3" y="0"/>
                      </a:lnTo>
                      <a:lnTo>
                        <a:pt x="4" y="0"/>
                      </a:lnTo>
                      <a:lnTo>
                        <a:pt x="4" y="1"/>
                      </a:lnTo>
                      <a:lnTo>
                        <a:pt x="5" y="1"/>
                      </a:lnTo>
                      <a:lnTo>
                        <a:pt x="5" y="2"/>
                      </a:lnTo>
                      <a:lnTo>
                        <a:pt x="6" y="3"/>
                      </a:lnTo>
                      <a:lnTo>
                        <a:pt x="6" y="5"/>
                      </a:lnTo>
                      <a:lnTo>
                        <a:pt x="6" y="6"/>
                      </a:lnTo>
                      <a:lnTo>
                        <a:pt x="6" y="7"/>
                      </a:lnTo>
                      <a:lnTo>
                        <a:pt x="6" y="8"/>
                      </a:lnTo>
                      <a:lnTo>
                        <a:pt x="6" y="9"/>
                      </a:lnTo>
                      <a:lnTo>
                        <a:pt x="5" y="10"/>
                      </a:lnTo>
                      <a:lnTo>
                        <a:pt x="4" y="11"/>
                      </a:lnTo>
                      <a:lnTo>
                        <a:pt x="3" y="11"/>
                      </a:lnTo>
                      <a:lnTo>
                        <a:pt x="2" y="11"/>
                      </a:lnTo>
                      <a:lnTo>
                        <a:pt x="1" y="10"/>
                      </a:lnTo>
                      <a:lnTo>
                        <a:pt x="0" y="9"/>
                      </a:lnTo>
                      <a:lnTo>
                        <a:pt x="0" y="8"/>
                      </a:lnTo>
                      <a:lnTo>
                        <a:pt x="0" y="6"/>
                      </a:lnTo>
                      <a:lnTo>
                        <a:pt x="0" y="5"/>
                      </a:lnTo>
                      <a:lnTo>
                        <a:pt x="0" y="3"/>
                      </a:lnTo>
                      <a:lnTo>
                        <a:pt x="0" y="2"/>
                      </a:lnTo>
                      <a:lnTo>
                        <a:pt x="1" y="1"/>
                      </a:lnTo>
                      <a:lnTo>
                        <a:pt x="2" y="1"/>
                      </a:lnTo>
                      <a:lnTo>
                        <a:pt x="2" y="0"/>
                      </a:lnTo>
                      <a:lnTo>
                        <a:pt x="3" y="0"/>
                      </a:lnTo>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grpSp>
            <p:nvGrpSpPr>
              <p:cNvPr id="20575" name="Group 137">
                <a:extLst>
                  <a:ext uri="{FF2B5EF4-FFF2-40B4-BE49-F238E27FC236}">
                    <a16:creationId xmlns:a16="http://schemas.microsoft.com/office/drawing/2014/main" id="{A0178964-7EA2-1AE9-3B50-9CB3F736C6B4}"/>
                  </a:ext>
                </a:extLst>
              </p:cNvPr>
              <p:cNvGrpSpPr>
                <a:grpSpLocks/>
              </p:cNvGrpSpPr>
              <p:nvPr/>
            </p:nvGrpSpPr>
            <p:grpSpPr bwMode="auto">
              <a:xfrm>
                <a:off x="5916" y="215"/>
                <a:ext cx="148" cy="166"/>
                <a:chOff x="5916" y="215"/>
                <a:chExt cx="148" cy="166"/>
              </a:xfrm>
            </p:grpSpPr>
            <p:sp>
              <p:nvSpPr>
                <p:cNvPr id="20576" name="Freeform 138">
                  <a:extLst>
                    <a:ext uri="{FF2B5EF4-FFF2-40B4-BE49-F238E27FC236}">
                      <a16:creationId xmlns:a16="http://schemas.microsoft.com/office/drawing/2014/main" id="{4D7F912F-A0E5-7B04-68DA-D655FC959D1B}"/>
                    </a:ext>
                  </a:extLst>
                </p:cNvPr>
                <p:cNvSpPr>
                  <a:spLocks/>
                </p:cNvSpPr>
                <p:nvPr/>
              </p:nvSpPr>
              <p:spPr bwMode="auto">
                <a:xfrm>
                  <a:off x="5925" y="266"/>
                  <a:ext cx="39" cy="26"/>
                </a:xfrm>
                <a:custGeom>
                  <a:avLst/>
                  <a:gdLst>
                    <a:gd name="T0" fmla="*/ 1 w 39"/>
                    <a:gd name="T1" fmla="*/ 11 h 26"/>
                    <a:gd name="T2" fmla="*/ 4 w 39"/>
                    <a:gd name="T3" fmla="*/ 8 h 26"/>
                    <a:gd name="T4" fmla="*/ 8 w 39"/>
                    <a:gd name="T5" fmla="*/ 6 h 26"/>
                    <a:gd name="T6" fmla="*/ 14 w 39"/>
                    <a:gd name="T7" fmla="*/ 1 h 26"/>
                    <a:gd name="T8" fmla="*/ 17 w 39"/>
                    <a:gd name="T9" fmla="*/ 0 h 26"/>
                    <a:gd name="T10" fmla="*/ 18 w 39"/>
                    <a:gd name="T11" fmla="*/ 0 h 26"/>
                    <a:gd name="T12" fmla="*/ 22 w 39"/>
                    <a:gd name="T13" fmla="*/ 2 h 26"/>
                    <a:gd name="T14" fmla="*/ 29 w 39"/>
                    <a:gd name="T15" fmla="*/ 9 h 26"/>
                    <a:gd name="T16" fmla="*/ 36 w 39"/>
                    <a:gd name="T17" fmla="*/ 17 h 26"/>
                    <a:gd name="T18" fmla="*/ 38 w 39"/>
                    <a:gd name="T19" fmla="*/ 20 h 26"/>
                    <a:gd name="T20" fmla="*/ 37 w 39"/>
                    <a:gd name="T21" fmla="*/ 23 h 26"/>
                    <a:gd name="T22" fmla="*/ 36 w 39"/>
                    <a:gd name="T23" fmla="*/ 24 h 26"/>
                    <a:gd name="T24" fmla="*/ 33 w 39"/>
                    <a:gd name="T25" fmla="*/ 25 h 26"/>
                    <a:gd name="T26" fmla="*/ 29 w 39"/>
                    <a:gd name="T27" fmla="*/ 23 h 26"/>
                    <a:gd name="T28" fmla="*/ 26 w 39"/>
                    <a:gd name="T29" fmla="*/ 19 h 26"/>
                    <a:gd name="T30" fmla="*/ 22 w 39"/>
                    <a:gd name="T31" fmla="*/ 14 h 26"/>
                    <a:gd name="T32" fmla="*/ 18 w 39"/>
                    <a:gd name="T33" fmla="*/ 10 h 26"/>
                    <a:gd name="T34" fmla="*/ 16 w 39"/>
                    <a:gd name="T35" fmla="*/ 9 h 26"/>
                    <a:gd name="T36" fmla="*/ 13 w 39"/>
                    <a:gd name="T37" fmla="*/ 9 h 26"/>
                    <a:gd name="T38" fmla="*/ 11 w 39"/>
                    <a:gd name="T39" fmla="*/ 11 h 26"/>
                    <a:gd name="T40" fmla="*/ 7 w 39"/>
                    <a:gd name="T41" fmla="*/ 15 h 26"/>
                    <a:gd name="T42" fmla="*/ 4 w 39"/>
                    <a:gd name="T43" fmla="*/ 17 h 26"/>
                    <a:gd name="T44" fmla="*/ 2 w 39"/>
                    <a:gd name="T45" fmla="*/ 17 h 26"/>
                    <a:gd name="T46" fmla="*/ 0 w 39"/>
                    <a:gd name="T47" fmla="*/ 15 h 26"/>
                    <a:gd name="T48" fmla="*/ 1 w 39"/>
                    <a:gd name="T49" fmla="*/ 1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9"/>
                    <a:gd name="T76" fmla="*/ 0 h 26"/>
                    <a:gd name="T77" fmla="*/ 39 w 39"/>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9" h="26">
                      <a:moveTo>
                        <a:pt x="1" y="11"/>
                      </a:moveTo>
                      <a:lnTo>
                        <a:pt x="4" y="8"/>
                      </a:lnTo>
                      <a:lnTo>
                        <a:pt x="8" y="6"/>
                      </a:lnTo>
                      <a:lnTo>
                        <a:pt x="14" y="1"/>
                      </a:lnTo>
                      <a:lnTo>
                        <a:pt x="17" y="0"/>
                      </a:lnTo>
                      <a:lnTo>
                        <a:pt x="18" y="0"/>
                      </a:lnTo>
                      <a:lnTo>
                        <a:pt x="22" y="2"/>
                      </a:lnTo>
                      <a:lnTo>
                        <a:pt x="29" y="9"/>
                      </a:lnTo>
                      <a:lnTo>
                        <a:pt x="36" y="17"/>
                      </a:lnTo>
                      <a:lnTo>
                        <a:pt x="38" y="20"/>
                      </a:lnTo>
                      <a:lnTo>
                        <a:pt x="37" y="23"/>
                      </a:lnTo>
                      <a:lnTo>
                        <a:pt x="36" y="24"/>
                      </a:lnTo>
                      <a:lnTo>
                        <a:pt x="33" y="25"/>
                      </a:lnTo>
                      <a:lnTo>
                        <a:pt x="29" y="23"/>
                      </a:lnTo>
                      <a:lnTo>
                        <a:pt x="26" y="19"/>
                      </a:lnTo>
                      <a:lnTo>
                        <a:pt x="22" y="14"/>
                      </a:lnTo>
                      <a:lnTo>
                        <a:pt x="18" y="10"/>
                      </a:lnTo>
                      <a:lnTo>
                        <a:pt x="16" y="9"/>
                      </a:lnTo>
                      <a:lnTo>
                        <a:pt x="13" y="9"/>
                      </a:lnTo>
                      <a:lnTo>
                        <a:pt x="11" y="11"/>
                      </a:lnTo>
                      <a:lnTo>
                        <a:pt x="7" y="15"/>
                      </a:lnTo>
                      <a:lnTo>
                        <a:pt x="4" y="17"/>
                      </a:lnTo>
                      <a:lnTo>
                        <a:pt x="2" y="17"/>
                      </a:lnTo>
                      <a:lnTo>
                        <a:pt x="0" y="15"/>
                      </a:lnTo>
                      <a:lnTo>
                        <a:pt x="1" y="11"/>
                      </a:lnTo>
                    </a:path>
                  </a:pathLst>
                </a:custGeom>
                <a:solidFill>
                  <a:srgbClr val="5F3F1F"/>
                </a:solidFill>
                <a:ln w="12700" cap="rnd">
                  <a:solidFill>
                    <a:srgbClr val="000000"/>
                  </a:solidFill>
                  <a:round/>
                  <a:headEnd/>
                  <a:tailEnd/>
                </a:ln>
              </p:spPr>
              <p:txBody>
                <a:bodyPr/>
                <a:lstStyle/>
                <a:p>
                  <a:endParaRPr lang="en-US"/>
                </a:p>
              </p:txBody>
            </p:sp>
            <p:sp>
              <p:nvSpPr>
                <p:cNvPr id="20577" name="Freeform 139">
                  <a:extLst>
                    <a:ext uri="{FF2B5EF4-FFF2-40B4-BE49-F238E27FC236}">
                      <a16:creationId xmlns:a16="http://schemas.microsoft.com/office/drawing/2014/main" id="{568A9EAC-1402-4B9D-EF06-9DD06EABE6BC}"/>
                    </a:ext>
                  </a:extLst>
                </p:cNvPr>
                <p:cNvSpPr>
                  <a:spLocks/>
                </p:cNvSpPr>
                <p:nvPr/>
              </p:nvSpPr>
              <p:spPr bwMode="auto">
                <a:xfrm>
                  <a:off x="5916" y="215"/>
                  <a:ext cx="148" cy="166"/>
                </a:xfrm>
                <a:custGeom>
                  <a:avLst/>
                  <a:gdLst>
                    <a:gd name="T0" fmla="*/ 84 w 148"/>
                    <a:gd name="T1" fmla="*/ 119 h 166"/>
                    <a:gd name="T2" fmla="*/ 66 w 148"/>
                    <a:gd name="T3" fmla="*/ 112 h 166"/>
                    <a:gd name="T4" fmla="*/ 69 w 148"/>
                    <a:gd name="T5" fmla="*/ 92 h 166"/>
                    <a:gd name="T6" fmla="*/ 61 w 148"/>
                    <a:gd name="T7" fmla="*/ 84 h 166"/>
                    <a:gd name="T8" fmla="*/ 53 w 148"/>
                    <a:gd name="T9" fmla="*/ 75 h 166"/>
                    <a:gd name="T10" fmla="*/ 50 w 148"/>
                    <a:gd name="T11" fmla="*/ 62 h 166"/>
                    <a:gd name="T12" fmla="*/ 48 w 148"/>
                    <a:gd name="T13" fmla="*/ 49 h 166"/>
                    <a:gd name="T14" fmla="*/ 48 w 148"/>
                    <a:gd name="T15" fmla="*/ 37 h 166"/>
                    <a:gd name="T16" fmla="*/ 43 w 148"/>
                    <a:gd name="T17" fmla="*/ 36 h 166"/>
                    <a:gd name="T18" fmla="*/ 34 w 148"/>
                    <a:gd name="T19" fmla="*/ 35 h 166"/>
                    <a:gd name="T20" fmla="*/ 23 w 148"/>
                    <a:gd name="T21" fmla="*/ 39 h 166"/>
                    <a:gd name="T22" fmla="*/ 12 w 148"/>
                    <a:gd name="T23" fmla="*/ 44 h 166"/>
                    <a:gd name="T24" fmla="*/ 5 w 148"/>
                    <a:gd name="T25" fmla="*/ 49 h 166"/>
                    <a:gd name="T26" fmla="*/ 1 w 148"/>
                    <a:gd name="T27" fmla="*/ 41 h 166"/>
                    <a:gd name="T28" fmla="*/ 0 w 148"/>
                    <a:gd name="T29" fmla="*/ 33 h 166"/>
                    <a:gd name="T30" fmla="*/ 4 w 148"/>
                    <a:gd name="T31" fmla="*/ 23 h 166"/>
                    <a:gd name="T32" fmla="*/ 12 w 148"/>
                    <a:gd name="T33" fmla="*/ 14 h 166"/>
                    <a:gd name="T34" fmla="*/ 25 w 148"/>
                    <a:gd name="T35" fmla="*/ 7 h 166"/>
                    <a:gd name="T36" fmla="*/ 41 w 148"/>
                    <a:gd name="T37" fmla="*/ 2 h 166"/>
                    <a:gd name="T38" fmla="*/ 60 w 148"/>
                    <a:gd name="T39" fmla="*/ 0 h 166"/>
                    <a:gd name="T40" fmla="*/ 78 w 148"/>
                    <a:gd name="T41" fmla="*/ 2 h 166"/>
                    <a:gd name="T42" fmla="*/ 96 w 148"/>
                    <a:gd name="T43" fmla="*/ 8 h 166"/>
                    <a:gd name="T44" fmla="*/ 110 w 148"/>
                    <a:gd name="T45" fmla="*/ 18 h 166"/>
                    <a:gd name="T46" fmla="*/ 121 w 148"/>
                    <a:gd name="T47" fmla="*/ 29 h 166"/>
                    <a:gd name="T48" fmla="*/ 131 w 148"/>
                    <a:gd name="T49" fmla="*/ 44 h 166"/>
                    <a:gd name="T50" fmla="*/ 137 w 148"/>
                    <a:gd name="T51" fmla="*/ 59 h 166"/>
                    <a:gd name="T52" fmla="*/ 142 w 148"/>
                    <a:gd name="T53" fmla="*/ 74 h 166"/>
                    <a:gd name="T54" fmla="*/ 145 w 148"/>
                    <a:gd name="T55" fmla="*/ 93 h 166"/>
                    <a:gd name="T56" fmla="*/ 147 w 148"/>
                    <a:gd name="T57" fmla="*/ 105 h 166"/>
                    <a:gd name="T58" fmla="*/ 145 w 148"/>
                    <a:gd name="T59" fmla="*/ 123 h 166"/>
                    <a:gd name="T60" fmla="*/ 139 w 148"/>
                    <a:gd name="T61" fmla="*/ 142 h 166"/>
                    <a:gd name="T62" fmla="*/ 133 w 148"/>
                    <a:gd name="T63" fmla="*/ 156 h 166"/>
                    <a:gd name="T64" fmla="*/ 128 w 148"/>
                    <a:gd name="T65" fmla="*/ 162 h 166"/>
                    <a:gd name="T66" fmla="*/ 119 w 148"/>
                    <a:gd name="T67" fmla="*/ 165 h 166"/>
                    <a:gd name="T68" fmla="*/ 111 w 148"/>
                    <a:gd name="T69" fmla="*/ 165 h 166"/>
                    <a:gd name="T70" fmla="*/ 106 w 148"/>
                    <a:gd name="T71" fmla="*/ 165 h 166"/>
                    <a:gd name="T72" fmla="*/ 100 w 148"/>
                    <a:gd name="T73" fmla="*/ 163 h 166"/>
                    <a:gd name="T74" fmla="*/ 95 w 148"/>
                    <a:gd name="T75" fmla="*/ 155 h 166"/>
                    <a:gd name="T76" fmla="*/ 95 w 148"/>
                    <a:gd name="T77" fmla="*/ 152 h 166"/>
                    <a:gd name="T78" fmla="*/ 102 w 148"/>
                    <a:gd name="T79" fmla="*/ 150 h 166"/>
                    <a:gd name="T80" fmla="*/ 105 w 148"/>
                    <a:gd name="T81" fmla="*/ 146 h 166"/>
                    <a:gd name="T82" fmla="*/ 109 w 148"/>
                    <a:gd name="T83" fmla="*/ 141 h 166"/>
                    <a:gd name="T84" fmla="*/ 111 w 148"/>
                    <a:gd name="T85" fmla="*/ 134 h 166"/>
                    <a:gd name="T86" fmla="*/ 110 w 148"/>
                    <a:gd name="T87" fmla="*/ 131 h 166"/>
                    <a:gd name="T88" fmla="*/ 110 w 148"/>
                    <a:gd name="T89" fmla="*/ 126 h 166"/>
                    <a:gd name="T90" fmla="*/ 107 w 148"/>
                    <a:gd name="T91" fmla="*/ 120 h 166"/>
                    <a:gd name="T92" fmla="*/ 102 w 148"/>
                    <a:gd name="T93" fmla="*/ 115 h 166"/>
                    <a:gd name="T94" fmla="*/ 98 w 148"/>
                    <a:gd name="T95" fmla="*/ 113 h 166"/>
                    <a:gd name="T96" fmla="*/ 92 w 148"/>
                    <a:gd name="T97" fmla="*/ 114 h 166"/>
                    <a:gd name="T98" fmla="*/ 84 w 148"/>
                    <a:gd name="T99" fmla="*/ 119 h 16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8"/>
                    <a:gd name="T151" fmla="*/ 0 h 166"/>
                    <a:gd name="T152" fmla="*/ 148 w 148"/>
                    <a:gd name="T153" fmla="*/ 166 h 16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8" h="166">
                      <a:moveTo>
                        <a:pt x="84" y="119"/>
                      </a:moveTo>
                      <a:lnTo>
                        <a:pt x="66" y="112"/>
                      </a:lnTo>
                      <a:lnTo>
                        <a:pt x="69" y="92"/>
                      </a:lnTo>
                      <a:lnTo>
                        <a:pt x="61" y="84"/>
                      </a:lnTo>
                      <a:lnTo>
                        <a:pt x="53" y="75"/>
                      </a:lnTo>
                      <a:lnTo>
                        <a:pt x="50" y="62"/>
                      </a:lnTo>
                      <a:lnTo>
                        <a:pt x="48" y="49"/>
                      </a:lnTo>
                      <a:lnTo>
                        <a:pt x="48" y="37"/>
                      </a:lnTo>
                      <a:lnTo>
                        <a:pt x="43" y="36"/>
                      </a:lnTo>
                      <a:lnTo>
                        <a:pt x="34" y="35"/>
                      </a:lnTo>
                      <a:lnTo>
                        <a:pt x="23" y="39"/>
                      </a:lnTo>
                      <a:lnTo>
                        <a:pt x="12" y="44"/>
                      </a:lnTo>
                      <a:lnTo>
                        <a:pt x="5" y="49"/>
                      </a:lnTo>
                      <a:lnTo>
                        <a:pt x="1" y="41"/>
                      </a:lnTo>
                      <a:lnTo>
                        <a:pt x="0" y="33"/>
                      </a:lnTo>
                      <a:lnTo>
                        <a:pt x="4" y="23"/>
                      </a:lnTo>
                      <a:lnTo>
                        <a:pt x="12" y="14"/>
                      </a:lnTo>
                      <a:lnTo>
                        <a:pt x="25" y="7"/>
                      </a:lnTo>
                      <a:lnTo>
                        <a:pt x="41" y="2"/>
                      </a:lnTo>
                      <a:lnTo>
                        <a:pt x="60" y="0"/>
                      </a:lnTo>
                      <a:lnTo>
                        <a:pt x="78" y="2"/>
                      </a:lnTo>
                      <a:lnTo>
                        <a:pt x="96" y="8"/>
                      </a:lnTo>
                      <a:lnTo>
                        <a:pt x="110" y="18"/>
                      </a:lnTo>
                      <a:lnTo>
                        <a:pt x="121" y="29"/>
                      </a:lnTo>
                      <a:lnTo>
                        <a:pt x="131" y="44"/>
                      </a:lnTo>
                      <a:lnTo>
                        <a:pt x="137" y="59"/>
                      </a:lnTo>
                      <a:lnTo>
                        <a:pt x="142" y="74"/>
                      </a:lnTo>
                      <a:lnTo>
                        <a:pt x="145" y="93"/>
                      </a:lnTo>
                      <a:lnTo>
                        <a:pt x="147" y="105"/>
                      </a:lnTo>
                      <a:lnTo>
                        <a:pt x="145" y="123"/>
                      </a:lnTo>
                      <a:lnTo>
                        <a:pt x="139" y="142"/>
                      </a:lnTo>
                      <a:lnTo>
                        <a:pt x="133" y="156"/>
                      </a:lnTo>
                      <a:lnTo>
                        <a:pt x="128" y="162"/>
                      </a:lnTo>
                      <a:lnTo>
                        <a:pt x="119" y="165"/>
                      </a:lnTo>
                      <a:lnTo>
                        <a:pt x="111" y="165"/>
                      </a:lnTo>
                      <a:lnTo>
                        <a:pt x="106" y="165"/>
                      </a:lnTo>
                      <a:lnTo>
                        <a:pt x="100" y="163"/>
                      </a:lnTo>
                      <a:lnTo>
                        <a:pt x="95" y="155"/>
                      </a:lnTo>
                      <a:lnTo>
                        <a:pt x="95" y="152"/>
                      </a:lnTo>
                      <a:lnTo>
                        <a:pt x="102" y="150"/>
                      </a:lnTo>
                      <a:lnTo>
                        <a:pt x="105" y="146"/>
                      </a:lnTo>
                      <a:lnTo>
                        <a:pt x="109" y="141"/>
                      </a:lnTo>
                      <a:lnTo>
                        <a:pt x="111" y="134"/>
                      </a:lnTo>
                      <a:lnTo>
                        <a:pt x="110" y="131"/>
                      </a:lnTo>
                      <a:lnTo>
                        <a:pt x="110" y="126"/>
                      </a:lnTo>
                      <a:lnTo>
                        <a:pt x="107" y="120"/>
                      </a:lnTo>
                      <a:lnTo>
                        <a:pt x="102" y="115"/>
                      </a:lnTo>
                      <a:lnTo>
                        <a:pt x="98" y="113"/>
                      </a:lnTo>
                      <a:lnTo>
                        <a:pt x="92" y="114"/>
                      </a:lnTo>
                      <a:lnTo>
                        <a:pt x="84" y="119"/>
                      </a:lnTo>
                    </a:path>
                  </a:pathLst>
                </a:custGeom>
                <a:solidFill>
                  <a:srgbClr val="5F3F1F"/>
                </a:solidFill>
                <a:ln w="12700" cap="rnd">
                  <a:solidFill>
                    <a:srgbClr val="000000"/>
                  </a:solidFill>
                  <a:round/>
                  <a:headEnd/>
                  <a:tailEnd/>
                </a:ln>
              </p:spPr>
              <p:txBody>
                <a:bodyPr/>
                <a:lstStyle/>
                <a:p>
                  <a:endParaRPr lang="en-US"/>
                </a:p>
              </p:txBody>
            </p:sp>
          </p:grpSp>
        </p:grpSp>
        <p:grpSp>
          <p:nvGrpSpPr>
            <p:cNvPr id="20497" name="Group 140">
              <a:extLst>
                <a:ext uri="{FF2B5EF4-FFF2-40B4-BE49-F238E27FC236}">
                  <a16:creationId xmlns:a16="http://schemas.microsoft.com/office/drawing/2014/main" id="{B1378DA0-93A8-E808-6B8B-38CDC3AACAA1}"/>
                </a:ext>
              </a:extLst>
            </p:cNvPr>
            <p:cNvGrpSpPr>
              <a:grpSpLocks/>
            </p:cNvGrpSpPr>
            <p:nvPr/>
          </p:nvGrpSpPr>
          <p:grpSpPr bwMode="auto">
            <a:xfrm>
              <a:off x="5597" y="537"/>
              <a:ext cx="375" cy="293"/>
              <a:chOff x="5597" y="537"/>
              <a:chExt cx="375" cy="293"/>
            </a:xfrm>
          </p:grpSpPr>
          <p:sp>
            <p:nvSpPr>
              <p:cNvPr id="20569" name="Freeform 141">
                <a:extLst>
                  <a:ext uri="{FF2B5EF4-FFF2-40B4-BE49-F238E27FC236}">
                    <a16:creationId xmlns:a16="http://schemas.microsoft.com/office/drawing/2014/main" id="{2E696906-E2D1-A172-8010-3371364AF8C1}"/>
                  </a:ext>
                </a:extLst>
              </p:cNvPr>
              <p:cNvSpPr>
                <a:spLocks/>
              </p:cNvSpPr>
              <p:nvPr/>
            </p:nvSpPr>
            <p:spPr bwMode="auto">
              <a:xfrm>
                <a:off x="5632" y="537"/>
                <a:ext cx="312" cy="52"/>
              </a:xfrm>
              <a:custGeom>
                <a:avLst/>
                <a:gdLst>
                  <a:gd name="T0" fmla="*/ 104 w 312"/>
                  <a:gd name="T1" fmla="*/ 2 h 52"/>
                  <a:gd name="T2" fmla="*/ 76 w 312"/>
                  <a:gd name="T3" fmla="*/ 4 h 52"/>
                  <a:gd name="T4" fmla="*/ 50 w 312"/>
                  <a:gd name="T5" fmla="*/ 7 h 52"/>
                  <a:gd name="T6" fmla="*/ 34 w 312"/>
                  <a:gd name="T7" fmla="*/ 10 h 52"/>
                  <a:gd name="T8" fmla="*/ 22 w 312"/>
                  <a:gd name="T9" fmla="*/ 13 h 52"/>
                  <a:gd name="T10" fmla="*/ 14 w 312"/>
                  <a:gd name="T11" fmla="*/ 15 h 52"/>
                  <a:gd name="T12" fmla="*/ 8 w 312"/>
                  <a:gd name="T13" fmla="*/ 18 h 52"/>
                  <a:gd name="T14" fmla="*/ 3 w 312"/>
                  <a:gd name="T15" fmla="*/ 21 h 52"/>
                  <a:gd name="T16" fmla="*/ 1 w 312"/>
                  <a:gd name="T17" fmla="*/ 24 h 52"/>
                  <a:gd name="T18" fmla="*/ 0 w 312"/>
                  <a:gd name="T19" fmla="*/ 27 h 52"/>
                  <a:gd name="T20" fmla="*/ 3 w 312"/>
                  <a:gd name="T21" fmla="*/ 31 h 52"/>
                  <a:gd name="T22" fmla="*/ 7 w 312"/>
                  <a:gd name="T23" fmla="*/ 34 h 52"/>
                  <a:gd name="T24" fmla="*/ 13 w 312"/>
                  <a:gd name="T25" fmla="*/ 36 h 52"/>
                  <a:gd name="T26" fmla="*/ 24 w 312"/>
                  <a:gd name="T27" fmla="*/ 39 h 52"/>
                  <a:gd name="T28" fmla="*/ 36 w 312"/>
                  <a:gd name="T29" fmla="*/ 43 h 52"/>
                  <a:gd name="T30" fmla="*/ 57 w 312"/>
                  <a:gd name="T31" fmla="*/ 46 h 52"/>
                  <a:gd name="T32" fmla="*/ 77 w 312"/>
                  <a:gd name="T33" fmla="*/ 48 h 52"/>
                  <a:gd name="T34" fmla="*/ 104 w 312"/>
                  <a:gd name="T35" fmla="*/ 50 h 52"/>
                  <a:gd name="T36" fmla="*/ 139 w 312"/>
                  <a:gd name="T37" fmla="*/ 51 h 52"/>
                  <a:gd name="T38" fmla="*/ 209 w 312"/>
                  <a:gd name="T39" fmla="*/ 50 h 52"/>
                  <a:gd name="T40" fmla="*/ 252 w 312"/>
                  <a:gd name="T41" fmla="*/ 46 h 52"/>
                  <a:gd name="T42" fmla="*/ 277 w 312"/>
                  <a:gd name="T43" fmla="*/ 42 h 52"/>
                  <a:gd name="T44" fmla="*/ 291 w 312"/>
                  <a:gd name="T45" fmla="*/ 38 h 52"/>
                  <a:gd name="T46" fmla="*/ 300 w 312"/>
                  <a:gd name="T47" fmla="*/ 36 h 52"/>
                  <a:gd name="T48" fmla="*/ 305 w 312"/>
                  <a:gd name="T49" fmla="*/ 33 h 52"/>
                  <a:gd name="T50" fmla="*/ 309 w 312"/>
                  <a:gd name="T51" fmla="*/ 30 h 52"/>
                  <a:gd name="T52" fmla="*/ 311 w 312"/>
                  <a:gd name="T53" fmla="*/ 25 h 52"/>
                  <a:gd name="T54" fmla="*/ 306 w 312"/>
                  <a:gd name="T55" fmla="*/ 19 h 52"/>
                  <a:gd name="T56" fmla="*/ 298 w 312"/>
                  <a:gd name="T57" fmla="*/ 15 h 52"/>
                  <a:gd name="T58" fmla="*/ 281 w 312"/>
                  <a:gd name="T59" fmla="*/ 10 h 52"/>
                  <a:gd name="T60" fmla="*/ 251 w 312"/>
                  <a:gd name="T61" fmla="*/ 5 h 52"/>
                  <a:gd name="T62" fmla="*/ 209 w 312"/>
                  <a:gd name="T63" fmla="*/ 1 h 52"/>
                  <a:gd name="T64" fmla="*/ 159 w 312"/>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2"/>
                  <a:gd name="T100" fmla="*/ 0 h 52"/>
                  <a:gd name="T101" fmla="*/ 312 w 312"/>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2" h="52">
                    <a:moveTo>
                      <a:pt x="159" y="0"/>
                    </a:moveTo>
                    <a:lnTo>
                      <a:pt x="104" y="2"/>
                    </a:lnTo>
                    <a:lnTo>
                      <a:pt x="90" y="3"/>
                    </a:lnTo>
                    <a:lnTo>
                      <a:pt x="76" y="4"/>
                    </a:lnTo>
                    <a:lnTo>
                      <a:pt x="63" y="5"/>
                    </a:lnTo>
                    <a:lnTo>
                      <a:pt x="50" y="7"/>
                    </a:lnTo>
                    <a:lnTo>
                      <a:pt x="42" y="8"/>
                    </a:lnTo>
                    <a:lnTo>
                      <a:pt x="34" y="10"/>
                    </a:lnTo>
                    <a:lnTo>
                      <a:pt x="27" y="11"/>
                    </a:lnTo>
                    <a:lnTo>
                      <a:pt x="22" y="13"/>
                    </a:lnTo>
                    <a:lnTo>
                      <a:pt x="18" y="14"/>
                    </a:lnTo>
                    <a:lnTo>
                      <a:pt x="14" y="15"/>
                    </a:lnTo>
                    <a:lnTo>
                      <a:pt x="10" y="16"/>
                    </a:lnTo>
                    <a:lnTo>
                      <a:pt x="8" y="18"/>
                    </a:lnTo>
                    <a:lnTo>
                      <a:pt x="6" y="19"/>
                    </a:lnTo>
                    <a:lnTo>
                      <a:pt x="3" y="21"/>
                    </a:lnTo>
                    <a:lnTo>
                      <a:pt x="2" y="22"/>
                    </a:lnTo>
                    <a:lnTo>
                      <a:pt x="1" y="24"/>
                    </a:lnTo>
                    <a:lnTo>
                      <a:pt x="0" y="25"/>
                    </a:lnTo>
                    <a:lnTo>
                      <a:pt x="0" y="27"/>
                    </a:lnTo>
                    <a:lnTo>
                      <a:pt x="1" y="28"/>
                    </a:lnTo>
                    <a:lnTo>
                      <a:pt x="3" y="31"/>
                    </a:lnTo>
                    <a:lnTo>
                      <a:pt x="5" y="33"/>
                    </a:lnTo>
                    <a:lnTo>
                      <a:pt x="7" y="34"/>
                    </a:lnTo>
                    <a:lnTo>
                      <a:pt x="10" y="35"/>
                    </a:lnTo>
                    <a:lnTo>
                      <a:pt x="13" y="36"/>
                    </a:lnTo>
                    <a:lnTo>
                      <a:pt x="18" y="38"/>
                    </a:lnTo>
                    <a:lnTo>
                      <a:pt x="24" y="39"/>
                    </a:lnTo>
                    <a:lnTo>
                      <a:pt x="29" y="41"/>
                    </a:lnTo>
                    <a:lnTo>
                      <a:pt x="36" y="43"/>
                    </a:lnTo>
                    <a:lnTo>
                      <a:pt x="46" y="44"/>
                    </a:lnTo>
                    <a:lnTo>
                      <a:pt x="57" y="46"/>
                    </a:lnTo>
                    <a:lnTo>
                      <a:pt x="67" y="47"/>
                    </a:lnTo>
                    <a:lnTo>
                      <a:pt x="77" y="48"/>
                    </a:lnTo>
                    <a:lnTo>
                      <a:pt x="90" y="49"/>
                    </a:lnTo>
                    <a:lnTo>
                      <a:pt x="104" y="50"/>
                    </a:lnTo>
                    <a:lnTo>
                      <a:pt x="122" y="51"/>
                    </a:lnTo>
                    <a:lnTo>
                      <a:pt x="139" y="51"/>
                    </a:lnTo>
                    <a:lnTo>
                      <a:pt x="182" y="51"/>
                    </a:lnTo>
                    <a:lnTo>
                      <a:pt x="209" y="50"/>
                    </a:lnTo>
                    <a:lnTo>
                      <a:pt x="231" y="48"/>
                    </a:lnTo>
                    <a:lnTo>
                      <a:pt x="252" y="46"/>
                    </a:lnTo>
                    <a:lnTo>
                      <a:pt x="271" y="43"/>
                    </a:lnTo>
                    <a:lnTo>
                      <a:pt x="277" y="42"/>
                    </a:lnTo>
                    <a:lnTo>
                      <a:pt x="283" y="41"/>
                    </a:lnTo>
                    <a:lnTo>
                      <a:pt x="291" y="38"/>
                    </a:lnTo>
                    <a:lnTo>
                      <a:pt x="295" y="37"/>
                    </a:lnTo>
                    <a:lnTo>
                      <a:pt x="300" y="36"/>
                    </a:lnTo>
                    <a:lnTo>
                      <a:pt x="303" y="34"/>
                    </a:lnTo>
                    <a:lnTo>
                      <a:pt x="305" y="33"/>
                    </a:lnTo>
                    <a:lnTo>
                      <a:pt x="307" y="31"/>
                    </a:lnTo>
                    <a:lnTo>
                      <a:pt x="309" y="30"/>
                    </a:lnTo>
                    <a:lnTo>
                      <a:pt x="311" y="27"/>
                    </a:lnTo>
                    <a:lnTo>
                      <a:pt x="311" y="25"/>
                    </a:lnTo>
                    <a:lnTo>
                      <a:pt x="309" y="22"/>
                    </a:lnTo>
                    <a:lnTo>
                      <a:pt x="306" y="19"/>
                    </a:lnTo>
                    <a:lnTo>
                      <a:pt x="302" y="17"/>
                    </a:lnTo>
                    <a:lnTo>
                      <a:pt x="298" y="15"/>
                    </a:lnTo>
                    <a:lnTo>
                      <a:pt x="292" y="13"/>
                    </a:lnTo>
                    <a:lnTo>
                      <a:pt x="281" y="10"/>
                    </a:lnTo>
                    <a:lnTo>
                      <a:pt x="269" y="8"/>
                    </a:lnTo>
                    <a:lnTo>
                      <a:pt x="251" y="5"/>
                    </a:lnTo>
                    <a:lnTo>
                      <a:pt x="232" y="3"/>
                    </a:lnTo>
                    <a:lnTo>
                      <a:pt x="209" y="1"/>
                    </a:lnTo>
                    <a:lnTo>
                      <a:pt x="188" y="1"/>
                    </a:lnTo>
                    <a:lnTo>
                      <a:pt x="159" y="0"/>
                    </a:lnTo>
                  </a:path>
                </a:pathLst>
              </a:custGeom>
              <a:solidFill>
                <a:srgbClr val="3F7FFF"/>
              </a:solidFill>
              <a:ln w="12700" cap="rnd">
                <a:solidFill>
                  <a:srgbClr val="000000"/>
                </a:solidFill>
                <a:round/>
                <a:headEnd/>
                <a:tailEnd/>
              </a:ln>
            </p:spPr>
            <p:txBody>
              <a:bodyPr/>
              <a:lstStyle/>
              <a:p>
                <a:endParaRPr lang="en-US"/>
              </a:p>
            </p:txBody>
          </p:sp>
          <p:sp>
            <p:nvSpPr>
              <p:cNvPr id="20570" name="Freeform 142">
                <a:extLst>
                  <a:ext uri="{FF2B5EF4-FFF2-40B4-BE49-F238E27FC236}">
                    <a16:creationId xmlns:a16="http://schemas.microsoft.com/office/drawing/2014/main" id="{956E99DA-4F6D-FC04-71F4-48CE5CCC3C47}"/>
                  </a:ext>
                </a:extLst>
              </p:cNvPr>
              <p:cNvSpPr>
                <a:spLocks/>
              </p:cNvSpPr>
              <p:nvPr/>
            </p:nvSpPr>
            <p:spPr bwMode="auto">
              <a:xfrm>
                <a:off x="5597" y="562"/>
                <a:ext cx="375" cy="268"/>
              </a:xfrm>
              <a:custGeom>
                <a:avLst/>
                <a:gdLst>
                  <a:gd name="T0" fmla="*/ 35 w 375"/>
                  <a:gd name="T1" fmla="*/ 2 h 268"/>
                  <a:gd name="T2" fmla="*/ 38 w 375"/>
                  <a:gd name="T3" fmla="*/ 6 h 268"/>
                  <a:gd name="T4" fmla="*/ 42 w 375"/>
                  <a:gd name="T5" fmla="*/ 9 h 268"/>
                  <a:gd name="T6" fmla="*/ 48 w 375"/>
                  <a:gd name="T7" fmla="*/ 11 h 268"/>
                  <a:gd name="T8" fmla="*/ 59 w 375"/>
                  <a:gd name="T9" fmla="*/ 14 h 268"/>
                  <a:gd name="T10" fmla="*/ 71 w 375"/>
                  <a:gd name="T11" fmla="*/ 18 h 268"/>
                  <a:gd name="T12" fmla="*/ 92 w 375"/>
                  <a:gd name="T13" fmla="*/ 21 h 268"/>
                  <a:gd name="T14" fmla="*/ 112 w 375"/>
                  <a:gd name="T15" fmla="*/ 23 h 268"/>
                  <a:gd name="T16" fmla="*/ 139 w 375"/>
                  <a:gd name="T17" fmla="*/ 25 h 268"/>
                  <a:gd name="T18" fmla="*/ 174 w 375"/>
                  <a:gd name="T19" fmla="*/ 26 h 268"/>
                  <a:gd name="T20" fmla="*/ 244 w 375"/>
                  <a:gd name="T21" fmla="*/ 25 h 268"/>
                  <a:gd name="T22" fmla="*/ 287 w 375"/>
                  <a:gd name="T23" fmla="*/ 21 h 268"/>
                  <a:gd name="T24" fmla="*/ 312 w 375"/>
                  <a:gd name="T25" fmla="*/ 17 h 268"/>
                  <a:gd name="T26" fmla="*/ 326 w 375"/>
                  <a:gd name="T27" fmla="*/ 13 h 268"/>
                  <a:gd name="T28" fmla="*/ 335 w 375"/>
                  <a:gd name="T29" fmla="*/ 11 h 268"/>
                  <a:gd name="T30" fmla="*/ 340 w 375"/>
                  <a:gd name="T31" fmla="*/ 8 h 268"/>
                  <a:gd name="T32" fmla="*/ 344 w 375"/>
                  <a:gd name="T33" fmla="*/ 5 h 268"/>
                  <a:gd name="T34" fmla="*/ 346 w 375"/>
                  <a:gd name="T35" fmla="*/ 0 h 268"/>
                  <a:gd name="T36" fmla="*/ 359 w 375"/>
                  <a:gd name="T37" fmla="*/ 240 h 268"/>
                  <a:gd name="T38" fmla="*/ 329 w 375"/>
                  <a:gd name="T39" fmla="*/ 254 h 268"/>
                  <a:gd name="T40" fmla="*/ 304 w 375"/>
                  <a:gd name="T41" fmla="*/ 255 h 268"/>
                  <a:gd name="T42" fmla="*/ 274 w 375"/>
                  <a:gd name="T43" fmla="*/ 260 h 268"/>
                  <a:gd name="T44" fmla="*/ 254 w 375"/>
                  <a:gd name="T45" fmla="*/ 267 h 268"/>
                  <a:gd name="T46" fmla="*/ 229 w 375"/>
                  <a:gd name="T47" fmla="*/ 263 h 268"/>
                  <a:gd name="T48" fmla="*/ 204 w 375"/>
                  <a:gd name="T49" fmla="*/ 257 h 268"/>
                  <a:gd name="T50" fmla="*/ 174 w 375"/>
                  <a:gd name="T51" fmla="*/ 258 h 268"/>
                  <a:gd name="T52" fmla="*/ 147 w 375"/>
                  <a:gd name="T53" fmla="*/ 262 h 268"/>
                  <a:gd name="T54" fmla="*/ 126 w 375"/>
                  <a:gd name="T55" fmla="*/ 265 h 268"/>
                  <a:gd name="T56" fmla="*/ 93 w 375"/>
                  <a:gd name="T57" fmla="*/ 259 h 268"/>
                  <a:gd name="T58" fmla="*/ 65 w 375"/>
                  <a:gd name="T59" fmla="*/ 257 h 268"/>
                  <a:gd name="T60" fmla="*/ 40 w 375"/>
                  <a:gd name="T61" fmla="*/ 260 h 268"/>
                  <a:gd name="T62" fmla="*/ 12 w 375"/>
                  <a:gd name="T63" fmla="*/ 251 h 268"/>
                  <a:gd name="T64" fmla="*/ 4 w 375"/>
                  <a:gd name="T65" fmla="*/ 218 h 26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5"/>
                  <a:gd name="T100" fmla="*/ 0 h 268"/>
                  <a:gd name="T101" fmla="*/ 375 w 375"/>
                  <a:gd name="T102" fmla="*/ 268 h 26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5" h="268">
                    <a:moveTo>
                      <a:pt x="35" y="0"/>
                    </a:moveTo>
                    <a:lnTo>
                      <a:pt x="35" y="2"/>
                    </a:lnTo>
                    <a:lnTo>
                      <a:pt x="36" y="3"/>
                    </a:lnTo>
                    <a:lnTo>
                      <a:pt x="38" y="6"/>
                    </a:lnTo>
                    <a:lnTo>
                      <a:pt x="40" y="8"/>
                    </a:lnTo>
                    <a:lnTo>
                      <a:pt x="42" y="9"/>
                    </a:lnTo>
                    <a:lnTo>
                      <a:pt x="45" y="10"/>
                    </a:lnTo>
                    <a:lnTo>
                      <a:pt x="48" y="11"/>
                    </a:lnTo>
                    <a:lnTo>
                      <a:pt x="53" y="13"/>
                    </a:lnTo>
                    <a:lnTo>
                      <a:pt x="59" y="14"/>
                    </a:lnTo>
                    <a:lnTo>
                      <a:pt x="64" y="16"/>
                    </a:lnTo>
                    <a:lnTo>
                      <a:pt x="71" y="18"/>
                    </a:lnTo>
                    <a:lnTo>
                      <a:pt x="81" y="19"/>
                    </a:lnTo>
                    <a:lnTo>
                      <a:pt x="92" y="21"/>
                    </a:lnTo>
                    <a:lnTo>
                      <a:pt x="102" y="22"/>
                    </a:lnTo>
                    <a:lnTo>
                      <a:pt x="112" y="23"/>
                    </a:lnTo>
                    <a:lnTo>
                      <a:pt x="125" y="24"/>
                    </a:lnTo>
                    <a:lnTo>
                      <a:pt x="139" y="25"/>
                    </a:lnTo>
                    <a:lnTo>
                      <a:pt x="157" y="26"/>
                    </a:lnTo>
                    <a:lnTo>
                      <a:pt x="174" y="26"/>
                    </a:lnTo>
                    <a:lnTo>
                      <a:pt x="217" y="26"/>
                    </a:lnTo>
                    <a:lnTo>
                      <a:pt x="244" y="25"/>
                    </a:lnTo>
                    <a:lnTo>
                      <a:pt x="266" y="23"/>
                    </a:lnTo>
                    <a:lnTo>
                      <a:pt x="287" y="21"/>
                    </a:lnTo>
                    <a:lnTo>
                      <a:pt x="306" y="18"/>
                    </a:lnTo>
                    <a:lnTo>
                      <a:pt x="312" y="17"/>
                    </a:lnTo>
                    <a:lnTo>
                      <a:pt x="318" y="16"/>
                    </a:lnTo>
                    <a:lnTo>
                      <a:pt x="326" y="13"/>
                    </a:lnTo>
                    <a:lnTo>
                      <a:pt x="330" y="12"/>
                    </a:lnTo>
                    <a:lnTo>
                      <a:pt x="335" y="11"/>
                    </a:lnTo>
                    <a:lnTo>
                      <a:pt x="338" y="9"/>
                    </a:lnTo>
                    <a:lnTo>
                      <a:pt x="340" y="8"/>
                    </a:lnTo>
                    <a:lnTo>
                      <a:pt x="342" y="6"/>
                    </a:lnTo>
                    <a:lnTo>
                      <a:pt x="344" y="5"/>
                    </a:lnTo>
                    <a:lnTo>
                      <a:pt x="346" y="2"/>
                    </a:lnTo>
                    <a:lnTo>
                      <a:pt x="346" y="0"/>
                    </a:lnTo>
                    <a:lnTo>
                      <a:pt x="374" y="233"/>
                    </a:lnTo>
                    <a:lnTo>
                      <a:pt x="359" y="240"/>
                    </a:lnTo>
                    <a:lnTo>
                      <a:pt x="343" y="248"/>
                    </a:lnTo>
                    <a:lnTo>
                      <a:pt x="329" y="254"/>
                    </a:lnTo>
                    <a:lnTo>
                      <a:pt x="317" y="256"/>
                    </a:lnTo>
                    <a:lnTo>
                      <a:pt x="304" y="255"/>
                    </a:lnTo>
                    <a:lnTo>
                      <a:pt x="288" y="255"/>
                    </a:lnTo>
                    <a:lnTo>
                      <a:pt x="274" y="260"/>
                    </a:lnTo>
                    <a:lnTo>
                      <a:pt x="262" y="265"/>
                    </a:lnTo>
                    <a:lnTo>
                      <a:pt x="254" y="267"/>
                    </a:lnTo>
                    <a:lnTo>
                      <a:pt x="242" y="266"/>
                    </a:lnTo>
                    <a:lnTo>
                      <a:pt x="229" y="263"/>
                    </a:lnTo>
                    <a:lnTo>
                      <a:pt x="217" y="260"/>
                    </a:lnTo>
                    <a:lnTo>
                      <a:pt x="204" y="257"/>
                    </a:lnTo>
                    <a:lnTo>
                      <a:pt x="191" y="255"/>
                    </a:lnTo>
                    <a:lnTo>
                      <a:pt x="174" y="258"/>
                    </a:lnTo>
                    <a:lnTo>
                      <a:pt x="162" y="260"/>
                    </a:lnTo>
                    <a:lnTo>
                      <a:pt x="147" y="262"/>
                    </a:lnTo>
                    <a:lnTo>
                      <a:pt x="138" y="263"/>
                    </a:lnTo>
                    <a:lnTo>
                      <a:pt x="126" y="265"/>
                    </a:lnTo>
                    <a:lnTo>
                      <a:pt x="107" y="261"/>
                    </a:lnTo>
                    <a:lnTo>
                      <a:pt x="93" y="259"/>
                    </a:lnTo>
                    <a:lnTo>
                      <a:pt x="76" y="256"/>
                    </a:lnTo>
                    <a:lnTo>
                      <a:pt x="65" y="257"/>
                    </a:lnTo>
                    <a:lnTo>
                      <a:pt x="51" y="260"/>
                    </a:lnTo>
                    <a:lnTo>
                      <a:pt x="40" y="260"/>
                    </a:lnTo>
                    <a:lnTo>
                      <a:pt x="27" y="257"/>
                    </a:lnTo>
                    <a:lnTo>
                      <a:pt x="12" y="251"/>
                    </a:lnTo>
                    <a:lnTo>
                      <a:pt x="0" y="240"/>
                    </a:lnTo>
                    <a:lnTo>
                      <a:pt x="4" y="218"/>
                    </a:lnTo>
                    <a:lnTo>
                      <a:pt x="35" y="0"/>
                    </a:lnTo>
                  </a:path>
                </a:pathLst>
              </a:custGeom>
              <a:solidFill>
                <a:srgbClr val="0000FF"/>
              </a:solidFill>
              <a:ln w="12700" cap="rnd">
                <a:solidFill>
                  <a:srgbClr val="000000"/>
                </a:solidFill>
                <a:round/>
                <a:headEnd/>
                <a:tailEnd/>
              </a:ln>
            </p:spPr>
            <p:txBody>
              <a:bodyPr/>
              <a:lstStyle/>
              <a:p>
                <a:endParaRPr lang="en-US"/>
              </a:p>
            </p:txBody>
          </p:sp>
        </p:grpSp>
        <p:sp>
          <p:nvSpPr>
            <p:cNvPr id="20498" name="Freeform 143">
              <a:extLst>
                <a:ext uri="{FF2B5EF4-FFF2-40B4-BE49-F238E27FC236}">
                  <a16:creationId xmlns:a16="http://schemas.microsoft.com/office/drawing/2014/main" id="{18B36506-25FD-C773-12BD-7EC9E46B8579}"/>
                </a:ext>
              </a:extLst>
            </p:cNvPr>
            <p:cNvSpPr>
              <a:spLocks/>
            </p:cNvSpPr>
            <p:nvPr/>
          </p:nvSpPr>
          <p:spPr bwMode="auto">
            <a:xfrm>
              <a:off x="5633" y="471"/>
              <a:ext cx="187" cy="100"/>
            </a:xfrm>
            <a:custGeom>
              <a:avLst/>
              <a:gdLst>
                <a:gd name="T0" fmla="*/ 0 w 187"/>
                <a:gd name="T1" fmla="*/ 74 h 100"/>
                <a:gd name="T2" fmla="*/ 7 w 187"/>
                <a:gd name="T3" fmla="*/ 90 h 100"/>
                <a:gd name="T4" fmla="*/ 10 w 187"/>
                <a:gd name="T5" fmla="*/ 97 h 100"/>
                <a:gd name="T6" fmla="*/ 13 w 187"/>
                <a:gd name="T7" fmla="*/ 99 h 100"/>
                <a:gd name="T8" fmla="*/ 15 w 187"/>
                <a:gd name="T9" fmla="*/ 99 h 100"/>
                <a:gd name="T10" fmla="*/ 19 w 187"/>
                <a:gd name="T11" fmla="*/ 97 h 100"/>
                <a:gd name="T12" fmla="*/ 110 w 187"/>
                <a:gd name="T13" fmla="*/ 44 h 100"/>
                <a:gd name="T14" fmla="*/ 115 w 187"/>
                <a:gd name="T15" fmla="*/ 44 h 100"/>
                <a:gd name="T16" fmla="*/ 120 w 187"/>
                <a:gd name="T17" fmla="*/ 47 h 100"/>
                <a:gd name="T18" fmla="*/ 126 w 187"/>
                <a:gd name="T19" fmla="*/ 47 h 100"/>
                <a:gd name="T20" fmla="*/ 134 w 187"/>
                <a:gd name="T21" fmla="*/ 46 h 100"/>
                <a:gd name="T22" fmla="*/ 144 w 187"/>
                <a:gd name="T23" fmla="*/ 43 h 100"/>
                <a:gd name="T24" fmla="*/ 149 w 187"/>
                <a:gd name="T25" fmla="*/ 40 h 100"/>
                <a:gd name="T26" fmla="*/ 179 w 187"/>
                <a:gd name="T27" fmla="*/ 37 h 100"/>
                <a:gd name="T28" fmla="*/ 184 w 187"/>
                <a:gd name="T29" fmla="*/ 36 h 100"/>
                <a:gd name="T30" fmla="*/ 183 w 187"/>
                <a:gd name="T31" fmla="*/ 33 h 100"/>
                <a:gd name="T32" fmla="*/ 180 w 187"/>
                <a:gd name="T33" fmla="*/ 31 h 100"/>
                <a:gd name="T34" fmla="*/ 169 w 187"/>
                <a:gd name="T35" fmla="*/ 29 h 100"/>
                <a:gd name="T36" fmla="*/ 155 w 187"/>
                <a:gd name="T37" fmla="*/ 30 h 100"/>
                <a:gd name="T38" fmla="*/ 155 w 187"/>
                <a:gd name="T39" fmla="*/ 28 h 100"/>
                <a:gd name="T40" fmla="*/ 169 w 187"/>
                <a:gd name="T41" fmla="*/ 27 h 100"/>
                <a:gd name="T42" fmla="*/ 181 w 187"/>
                <a:gd name="T43" fmla="*/ 24 h 100"/>
                <a:gd name="T44" fmla="*/ 185 w 187"/>
                <a:gd name="T45" fmla="*/ 22 h 100"/>
                <a:gd name="T46" fmla="*/ 186 w 187"/>
                <a:gd name="T47" fmla="*/ 17 h 100"/>
                <a:gd name="T48" fmla="*/ 179 w 187"/>
                <a:gd name="T49" fmla="*/ 15 h 100"/>
                <a:gd name="T50" fmla="*/ 152 w 187"/>
                <a:gd name="T51" fmla="*/ 20 h 100"/>
                <a:gd name="T52" fmla="*/ 152 w 187"/>
                <a:gd name="T53" fmla="*/ 17 h 100"/>
                <a:gd name="T54" fmla="*/ 177 w 187"/>
                <a:gd name="T55" fmla="*/ 10 h 100"/>
                <a:gd name="T56" fmla="*/ 183 w 187"/>
                <a:gd name="T57" fmla="*/ 7 h 100"/>
                <a:gd name="T58" fmla="*/ 182 w 187"/>
                <a:gd name="T59" fmla="*/ 3 h 100"/>
                <a:gd name="T60" fmla="*/ 179 w 187"/>
                <a:gd name="T61" fmla="*/ 1 h 100"/>
                <a:gd name="T62" fmla="*/ 176 w 187"/>
                <a:gd name="T63" fmla="*/ 0 h 100"/>
                <a:gd name="T64" fmla="*/ 146 w 187"/>
                <a:gd name="T65" fmla="*/ 10 h 1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7"/>
                <a:gd name="T100" fmla="*/ 0 h 100"/>
                <a:gd name="T101" fmla="*/ 187 w 187"/>
                <a:gd name="T102" fmla="*/ 100 h 1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7" h="100">
                  <a:moveTo>
                    <a:pt x="0" y="74"/>
                  </a:moveTo>
                  <a:lnTo>
                    <a:pt x="7" y="90"/>
                  </a:lnTo>
                  <a:lnTo>
                    <a:pt x="10" y="97"/>
                  </a:lnTo>
                  <a:lnTo>
                    <a:pt x="13" y="99"/>
                  </a:lnTo>
                  <a:lnTo>
                    <a:pt x="15" y="99"/>
                  </a:lnTo>
                  <a:lnTo>
                    <a:pt x="19" y="97"/>
                  </a:lnTo>
                  <a:lnTo>
                    <a:pt x="110" y="44"/>
                  </a:lnTo>
                  <a:lnTo>
                    <a:pt x="115" y="44"/>
                  </a:lnTo>
                  <a:lnTo>
                    <a:pt x="120" y="47"/>
                  </a:lnTo>
                  <a:lnTo>
                    <a:pt x="126" y="47"/>
                  </a:lnTo>
                  <a:lnTo>
                    <a:pt x="134" y="46"/>
                  </a:lnTo>
                  <a:lnTo>
                    <a:pt x="144" y="43"/>
                  </a:lnTo>
                  <a:lnTo>
                    <a:pt x="149" y="40"/>
                  </a:lnTo>
                  <a:lnTo>
                    <a:pt x="179" y="37"/>
                  </a:lnTo>
                  <a:lnTo>
                    <a:pt x="184" y="36"/>
                  </a:lnTo>
                  <a:lnTo>
                    <a:pt x="183" y="33"/>
                  </a:lnTo>
                  <a:lnTo>
                    <a:pt x="180" y="31"/>
                  </a:lnTo>
                  <a:lnTo>
                    <a:pt x="169" y="29"/>
                  </a:lnTo>
                  <a:lnTo>
                    <a:pt x="155" y="30"/>
                  </a:lnTo>
                  <a:lnTo>
                    <a:pt x="155" y="28"/>
                  </a:lnTo>
                  <a:lnTo>
                    <a:pt x="169" y="27"/>
                  </a:lnTo>
                  <a:lnTo>
                    <a:pt x="181" y="24"/>
                  </a:lnTo>
                  <a:lnTo>
                    <a:pt x="185" y="22"/>
                  </a:lnTo>
                  <a:lnTo>
                    <a:pt x="186" y="17"/>
                  </a:lnTo>
                  <a:lnTo>
                    <a:pt x="179" y="15"/>
                  </a:lnTo>
                  <a:lnTo>
                    <a:pt x="152" y="20"/>
                  </a:lnTo>
                  <a:lnTo>
                    <a:pt x="152" y="17"/>
                  </a:lnTo>
                  <a:lnTo>
                    <a:pt x="177" y="10"/>
                  </a:lnTo>
                  <a:lnTo>
                    <a:pt x="183" y="7"/>
                  </a:lnTo>
                  <a:lnTo>
                    <a:pt x="182" y="3"/>
                  </a:lnTo>
                  <a:lnTo>
                    <a:pt x="179" y="1"/>
                  </a:lnTo>
                  <a:lnTo>
                    <a:pt x="176" y="0"/>
                  </a:lnTo>
                  <a:lnTo>
                    <a:pt x="146" y="1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99" name="Freeform 144">
              <a:extLst>
                <a:ext uri="{FF2B5EF4-FFF2-40B4-BE49-F238E27FC236}">
                  <a16:creationId xmlns:a16="http://schemas.microsoft.com/office/drawing/2014/main" id="{A7A4E4E0-CE9C-01DA-9B2A-5CE9DC201D71}"/>
                </a:ext>
              </a:extLst>
            </p:cNvPr>
            <p:cNvSpPr>
              <a:spLocks/>
            </p:cNvSpPr>
            <p:nvPr/>
          </p:nvSpPr>
          <p:spPr bwMode="auto">
            <a:xfrm>
              <a:off x="5385" y="679"/>
              <a:ext cx="228" cy="177"/>
            </a:xfrm>
            <a:custGeom>
              <a:avLst/>
              <a:gdLst>
                <a:gd name="T0" fmla="*/ 67 w 228"/>
                <a:gd name="T1" fmla="*/ 3 h 177"/>
                <a:gd name="T2" fmla="*/ 0 w 228"/>
                <a:gd name="T3" fmla="*/ 159 h 177"/>
                <a:gd name="T4" fmla="*/ 2 w 228"/>
                <a:gd name="T5" fmla="*/ 162 h 177"/>
                <a:gd name="T6" fmla="*/ 8 w 228"/>
                <a:gd name="T7" fmla="*/ 160 h 177"/>
                <a:gd name="T8" fmla="*/ 72 w 228"/>
                <a:gd name="T9" fmla="*/ 9 h 177"/>
                <a:gd name="T10" fmla="*/ 76 w 228"/>
                <a:gd name="T11" fmla="*/ 7 h 177"/>
                <a:gd name="T12" fmla="*/ 100 w 228"/>
                <a:gd name="T13" fmla="*/ 7 h 177"/>
                <a:gd name="T14" fmla="*/ 132 w 228"/>
                <a:gd name="T15" fmla="*/ 8 h 177"/>
                <a:gd name="T16" fmla="*/ 160 w 228"/>
                <a:gd name="T17" fmla="*/ 10 h 177"/>
                <a:gd name="T18" fmla="*/ 168 w 228"/>
                <a:gd name="T19" fmla="*/ 12 h 177"/>
                <a:gd name="T20" fmla="*/ 173 w 228"/>
                <a:gd name="T21" fmla="*/ 16 h 177"/>
                <a:gd name="T22" fmla="*/ 176 w 228"/>
                <a:gd name="T23" fmla="*/ 21 h 177"/>
                <a:gd name="T24" fmla="*/ 221 w 228"/>
                <a:gd name="T25" fmla="*/ 174 h 177"/>
                <a:gd name="T26" fmla="*/ 224 w 228"/>
                <a:gd name="T27" fmla="*/ 176 h 177"/>
                <a:gd name="T28" fmla="*/ 227 w 228"/>
                <a:gd name="T29" fmla="*/ 172 h 177"/>
                <a:gd name="T30" fmla="*/ 183 w 228"/>
                <a:gd name="T31" fmla="*/ 19 h 177"/>
                <a:gd name="T32" fmla="*/ 178 w 228"/>
                <a:gd name="T33" fmla="*/ 12 h 177"/>
                <a:gd name="T34" fmla="*/ 174 w 228"/>
                <a:gd name="T35" fmla="*/ 8 h 177"/>
                <a:gd name="T36" fmla="*/ 171 w 228"/>
                <a:gd name="T37" fmla="*/ 6 h 177"/>
                <a:gd name="T38" fmla="*/ 166 w 228"/>
                <a:gd name="T39" fmla="*/ 4 h 177"/>
                <a:gd name="T40" fmla="*/ 156 w 228"/>
                <a:gd name="T41" fmla="*/ 3 h 177"/>
                <a:gd name="T42" fmla="*/ 127 w 228"/>
                <a:gd name="T43" fmla="*/ 1 h 177"/>
                <a:gd name="T44" fmla="*/ 94 w 228"/>
                <a:gd name="T45" fmla="*/ 0 h 177"/>
                <a:gd name="T46" fmla="*/ 79 w 228"/>
                <a:gd name="T47" fmla="*/ 1 h 177"/>
                <a:gd name="T48" fmla="*/ 71 w 228"/>
                <a:gd name="T49" fmla="*/ 1 h 177"/>
                <a:gd name="T50" fmla="*/ 67 w 228"/>
                <a:gd name="T51" fmla="*/ 3 h 17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8"/>
                <a:gd name="T79" fmla="*/ 0 h 177"/>
                <a:gd name="T80" fmla="*/ 228 w 228"/>
                <a:gd name="T81" fmla="*/ 177 h 17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8" h="177">
                  <a:moveTo>
                    <a:pt x="67" y="3"/>
                  </a:moveTo>
                  <a:lnTo>
                    <a:pt x="0" y="159"/>
                  </a:lnTo>
                  <a:lnTo>
                    <a:pt x="2" y="162"/>
                  </a:lnTo>
                  <a:lnTo>
                    <a:pt x="8" y="160"/>
                  </a:lnTo>
                  <a:lnTo>
                    <a:pt x="72" y="9"/>
                  </a:lnTo>
                  <a:lnTo>
                    <a:pt x="76" y="7"/>
                  </a:lnTo>
                  <a:lnTo>
                    <a:pt x="100" y="7"/>
                  </a:lnTo>
                  <a:lnTo>
                    <a:pt x="132" y="8"/>
                  </a:lnTo>
                  <a:lnTo>
                    <a:pt x="160" y="10"/>
                  </a:lnTo>
                  <a:lnTo>
                    <a:pt x="168" y="12"/>
                  </a:lnTo>
                  <a:lnTo>
                    <a:pt x="173" y="16"/>
                  </a:lnTo>
                  <a:lnTo>
                    <a:pt x="176" y="21"/>
                  </a:lnTo>
                  <a:lnTo>
                    <a:pt x="221" y="174"/>
                  </a:lnTo>
                  <a:lnTo>
                    <a:pt x="224" y="176"/>
                  </a:lnTo>
                  <a:lnTo>
                    <a:pt x="227" y="172"/>
                  </a:lnTo>
                  <a:lnTo>
                    <a:pt x="183" y="19"/>
                  </a:lnTo>
                  <a:lnTo>
                    <a:pt x="178" y="12"/>
                  </a:lnTo>
                  <a:lnTo>
                    <a:pt x="174" y="8"/>
                  </a:lnTo>
                  <a:lnTo>
                    <a:pt x="171" y="6"/>
                  </a:lnTo>
                  <a:lnTo>
                    <a:pt x="166" y="4"/>
                  </a:lnTo>
                  <a:lnTo>
                    <a:pt x="156" y="3"/>
                  </a:lnTo>
                  <a:lnTo>
                    <a:pt x="127" y="1"/>
                  </a:lnTo>
                  <a:lnTo>
                    <a:pt x="94" y="0"/>
                  </a:lnTo>
                  <a:lnTo>
                    <a:pt x="79" y="1"/>
                  </a:lnTo>
                  <a:lnTo>
                    <a:pt x="71" y="1"/>
                  </a:lnTo>
                  <a:lnTo>
                    <a:pt x="67" y="3"/>
                  </a:lnTo>
                </a:path>
              </a:pathLst>
            </a:custGeom>
            <a:solidFill>
              <a:srgbClr val="5F3F1F"/>
            </a:solidFill>
            <a:ln w="12700" cap="rnd">
              <a:solidFill>
                <a:srgbClr val="000000"/>
              </a:solidFill>
              <a:round/>
              <a:headEnd/>
              <a:tailEnd/>
            </a:ln>
          </p:spPr>
          <p:txBody>
            <a:bodyPr/>
            <a:lstStyle/>
            <a:p>
              <a:endParaRPr lang="en-US"/>
            </a:p>
          </p:txBody>
        </p:sp>
        <p:grpSp>
          <p:nvGrpSpPr>
            <p:cNvPr id="20500" name="Group 145">
              <a:extLst>
                <a:ext uri="{FF2B5EF4-FFF2-40B4-BE49-F238E27FC236}">
                  <a16:creationId xmlns:a16="http://schemas.microsoft.com/office/drawing/2014/main" id="{C8467459-D11A-6357-DAAE-BD0025205F81}"/>
                </a:ext>
              </a:extLst>
            </p:cNvPr>
            <p:cNvGrpSpPr>
              <a:grpSpLocks/>
            </p:cNvGrpSpPr>
            <p:nvPr/>
          </p:nvGrpSpPr>
          <p:grpSpPr bwMode="auto">
            <a:xfrm>
              <a:off x="5666" y="621"/>
              <a:ext cx="182" cy="107"/>
              <a:chOff x="5666" y="621"/>
              <a:chExt cx="182" cy="107"/>
            </a:xfrm>
          </p:grpSpPr>
          <p:sp>
            <p:nvSpPr>
              <p:cNvPr id="20567" name="Freeform 146">
                <a:extLst>
                  <a:ext uri="{FF2B5EF4-FFF2-40B4-BE49-F238E27FC236}">
                    <a16:creationId xmlns:a16="http://schemas.microsoft.com/office/drawing/2014/main" id="{6A7E4F8C-7CD2-BC3C-5B4E-B5BB3530192C}"/>
                  </a:ext>
                </a:extLst>
              </p:cNvPr>
              <p:cNvSpPr>
                <a:spLocks/>
              </p:cNvSpPr>
              <p:nvPr/>
            </p:nvSpPr>
            <p:spPr bwMode="auto">
              <a:xfrm>
                <a:off x="5777" y="651"/>
                <a:ext cx="71" cy="77"/>
              </a:xfrm>
              <a:custGeom>
                <a:avLst/>
                <a:gdLst>
                  <a:gd name="T0" fmla="*/ 38 w 71"/>
                  <a:gd name="T1" fmla="*/ 0 h 77"/>
                  <a:gd name="T2" fmla="*/ 24 w 71"/>
                  <a:gd name="T3" fmla="*/ 19 h 77"/>
                  <a:gd name="T4" fmla="*/ 0 w 71"/>
                  <a:gd name="T5" fmla="*/ 16 h 77"/>
                  <a:gd name="T6" fmla="*/ 19 w 71"/>
                  <a:gd name="T7" fmla="*/ 39 h 77"/>
                  <a:gd name="T8" fmla="*/ 2 w 71"/>
                  <a:gd name="T9" fmla="*/ 66 h 77"/>
                  <a:gd name="T10" fmla="*/ 33 w 71"/>
                  <a:gd name="T11" fmla="*/ 49 h 77"/>
                  <a:gd name="T12" fmla="*/ 55 w 71"/>
                  <a:gd name="T13" fmla="*/ 76 h 77"/>
                  <a:gd name="T14" fmla="*/ 50 w 71"/>
                  <a:gd name="T15" fmla="*/ 42 h 77"/>
                  <a:gd name="T16" fmla="*/ 70 w 71"/>
                  <a:gd name="T17" fmla="*/ 21 h 77"/>
                  <a:gd name="T18" fmla="*/ 45 w 71"/>
                  <a:gd name="T19" fmla="*/ 22 h 77"/>
                  <a:gd name="T20" fmla="*/ 38 w 71"/>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
                  <a:gd name="T34" fmla="*/ 0 h 77"/>
                  <a:gd name="T35" fmla="*/ 71 w 71"/>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 h="77">
                    <a:moveTo>
                      <a:pt x="38" y="0"/>
                    </a:moveTo>
                    <a:lnTo>
                      <a:pt x="24" y="19"/>
                    </a:lnTo>
                    <a:lnTo>
                      <a:pt x="0" y="16"/>
                    </a:lnTo>
                    <a:lnTo>
                      <a:pt x="19" y="39"/>
                    </a:lnTo>
                    <a:lnTo>
                      <a:pt x="2" y="66"/>
                    </a:lnTo>
                    <a:lnTo>
                      <a:pt x="33" y="49"/>
                    </a:lnTo>
                    <a:lnTo>
                      <a:pt x="55" y="76"/>
                    </a:lnTo>
                    <a:lnTo>
                      <a:pt x="50" y="42"/>
                    </a:lnTo>
                    <a:lnTo>
                      <a:pt x="70" y="21"/>
                    </a:lnTo>
                    <a:lnTo>
                      <a:pt x="45" y="22"/>
                    </a:lnTo>
                    <a:lnTo>
                      <a:pt x="38" y="0"/>
                    </a:lnTo>
                  </a:path>
                </a:pathLst>
              </a:custGeom>
              <a:solidFill>
                <a:srgbClr val="000000"/>
              </a:solidFill>
              <a:ln w="12700" cap="rnd">
                <a:solidFill>
                  <a:srgbClr val="000000"/>
                </a:solidFill>
                <a:round/>
                <a:headEnd/>
                <a:tailEnd/>
              </a:ln>
            </p:spPr>
            <p:txBody>
              <a:bodyPr/>
              <a:lstStyle/>
              <a:p>
                <a:endParaRPr lang="en-US"/>
              </a:p>
            </p:txBody>
          </p:sp>
          <p:sp>
            <p:nvSpPr>
              <p:cNvPr id="20568" name="Freeform 147">
                <a:extLst>
                  <a:ext uri="{FF2B5EF4-FFF2-40B4-BE49-F238E27FC236}">
                    <a16:creationId xmlns:a16="http://schemas.microsoft.com/office/drawing/2014/main" id="{5F9148D8-395E-E6F6-4183-EBE6A69F84BB}"/>
                  </a:ext>
                </a:extLst>
              </p:cNvPr>
              <p:cNvSpPr>
                <a:spLocks/>
              </p:cNvSpPr>
              <p:nvPr/>
            </p:nvSpPr>
            <p:spPr bwMode="auto">
              <a:xfrm>
                <a:off x="5666" y="621"/>
                <a:ext cx="69" cy="77"/>
              </a:xfrm>
              <a:custGeom>
                <a:avLst/>
                <a:gdLst>
                  <a:gd name="T0" fmla="*/ 19 w 69"/>
                  <a:gd name="T1" fmla="*/ 1 h 77"/>
                  <a:gd name="T2" fmla="*/ 13 w 69"/>
                  <a:gd name="T3" fmla="*/ 4 h 77"/>
                  <a:gd name="T4" fmla="*/ 11 w 69"/>
                  <a:gd name="T5" fmla="*/ 6 h 77"/>
                  <a:gd name="T6" fmla="*/ 9 w 69"/>
                  <a:gd name="T7" fmla="*/ 8 h 77"/>
                  <a:gd name="T8" fmla="*/ 6 w 69"/>
                  <a:gd name="T9" fmla="*/ 13 h 77"/>
                  <a:gd name="T10" fmla="*/ 4 w 69"/>
                  <a:gd name="T11" fmla="*/ 17 h 77"/>
                  <a:gd name="T12" fmla="*/ 2 w 69"/>
                  <a:gd name="T13" fmla="*/ 20 h 77"/>
                  <a:gd name="T14" fmla="*/ 1 w 69"/>
                  <a:gd name="T15" fmla="*/ 27 h 77"/>
                  <a:gd name="T16" fmla="*/ 0 w 69"/>
                  <a:gd name="T17" fmla="*/ 30 h 77"/>
                  <a:gd name="T18" fmla="*/ 0 w 69"/>
                  <a:gd name="T19" fmla="*/ 33 h 77"/>
                  <a:gd name="T20" fmla="*/ 0 w 69"/>
                  <a:gd name="T21" fmla="*/ 37 h 77"/>
                  <a:gd name="T22" fmla="*/ 0 w 69"/>
                  <a:gd name="T23" fmla="*/ 42 h 77"/>
                  <a:gd name="T24" fmla="*/ 1 w 69"/>
                  <a:gd name="T25" fmla="*/ 47 h 77"/>
                  <a:gd name="T26" fmla="*/ 2 w 69"/>
                  <a:gd name="T27" fmla="*/ 51 h 77"/>
                  <a:gd name="T28" fmla="*/ 4 w 69"/>
                  <a:gd name="T29" fmla="*/ 54 h 77"/>
                  <a:gd name="T30" fmla="*/ 5 w 69"/>
                  <a:gd name="T31" fmla="*/ 57 h 77"/>
                  <a:gd name="T32" fmla="*/ 8 w 69"/>
                  <a:gd name="T33" fmla="*/ 61 h 77"/>
                  <a:gd name="T34" fmla="*/ 10 w 69"/>
                  <a:gd name="T35" fmla="*/ 63 h 77"/>
                  <a:gd name="T36" fmla="*/ 13 w 69"/>
                  <a:gd name="T37" fmla="*/ 66 h 77"/>
                  <a:gd name="T38" fmla="*/ 16 w 69"/>
                  <a:gd name="T39" fmla="*/ 69 h 77"/>
                  <a:gd name="T40" fmla="*/ 19 w 69"/>
                  <a:gd name="T41" fmla="*/ 71 h 77"/>
                  <a:gd name="T42" fmla="*/ 22 w 69"/>
                  <a:gd name="T43" fmla="*/ 72 h 77"/>
                  <a:gd name="T44" fmla="*/ 25 w 69"/>
                  <a:gd name="T45" fmla="*/ 74 h 77"/>
                  <a:gd name="T46" fmla="*/ 28 w 69"/>
                  <a:gd name="T47" fmla="*/ 75 h 77"/>
                  <a:gd name="T48" fmla="*/ 32 w 69"/>
                  <a:gd name="T49" fmla="*/ 76 h 77"/>
                  <a:gd name="T50" fmla="*/ 35 w 69"/>
                  <a:gd name="T51" fmla="*/ 76 h 77"/>
                  <a:gd name="T52" fmla="*/ 40 w 69"/>
                  <a:gd name="T53" fmla="*/ 76 h 77"/>
                  <a:gd name="T54" fmla="*/ 44 w 69"/>
                  <a:gd name="T55" fmla="*/ 76 h 77"/>
                  <a:gd name="T56" fmla="*/ 47 w 69"/>
                  <a:gd name="T57" fmla="*/ 75 h 77"/>
                  <a:gd name="T58" fmla="*/ 50 w 69"/>
                  <a:gd name="T59" fmla="*/ 75 h 77"/>
                  <a:gd name="T60" fmla="*/ 53 w 69"/>
                  <a:gd name="T61" fmla="*/ 74 h 77"/>
                  <a:gd name="T62" fmla="*/ 57 w 69"/>
                  <a:gd name="T63" fmla="*/ 72 h 77"/>
                  <a:gd name="T64" fmla="*/ 60 w 69"/>
                  <a:gd name="T65" fmla="*/ 70 h 77"/>
                  <a:gd name="T66" fmla="*/ 62 w 69"/>
                  <a:gd name="T67" fmla="*/ 68 h 77"/>
                  <a:gd name="T68" fmla="*/ 64 w 69"/>
                  <a:gd name="T69" fmla="*/ 65 h 77"/>
                  <a:gd name="T70" fmla="*/ 65 w 69"/>
                  <a:gd name="T71" fmla="*/ 62 h 77"/>
                  <a:gd name="T72" fmla="*/ 67 w 69"/>
                  <a:gd name="T73" fmla="*/ 59 h 77"/>
                  <a:gd name="T74" fmla="*/ 68 w 69"/>
                  <a:gd name="T75" fmla="*/ 53 h 77"/>
                  <a:gd name="T76" fmla="*/ 68 w 69"/>
                  <a:gd name="T77" fmla="*/ 49 h 77"/>
                  <a:gd name="T78" fmla="*/ 63 w 69"/>
                  <a:gd name="T79" fmla="*/ 50 h 77"/>
                  <a:gd name="T80" fmla="*/ 60 w 69"/>
                  <a:gd name="T81" fmla="*/ 52 h 77"/>
                  <a:gd name="T82" fmla="*/ 54 w 69"/>
                  <a:gd name="T83" fmla="*/ 54 h 77"/>
                  <a:gd name="T84" fmla="*/ 47 w 69"/>
                  <a:gd name="T85" fmla="*/ 55 h 77"/>
                  <a:gd name="T86" fmla="*/ 40 w 69"/>
                  <a:gd name="T87" fmla="*/ 55 h 77"/>
                  <a:gd name="T88" fmla="*/ 35 w 69"/>
                  <a:gd name="T89" fmla="*/ 54 h 77"/>
                  <a:gd name="T90" fmla="*/ 28 w 69"/>
                  <a:gd name="T91" fmla="*/ 51 h 77"/>
                  <a:gd name="T92" fmla="*/ 22 w 69"/>
                  <a:gd name="T93" fmla="*/ 47 h 77"/>
                  <a:gd name="T94" fmla="*/ 19 w 69"/>
                  <a:gd name="T95" fmla="*/ 41 h 77"/>
                  <a:gd name="T96" fmla="*/ 17 w 69"/>
                  <a:gd name="T97" fmla="*/ 35 h 77"/>
                  <a:gd name="T98" fmla="*/ 17 w 69"/>
                  <a:gd name="T99" fmla="*/ 28 h 77"/>
                  <a:gd name="T100" fmla="*/ 17 w 69"/>
                  <a:gd name="T101" fmla="*/ 22 h 77"/>
                  <a:gd name="T102" fmla="*/ 18 w 69"/>
                  <a:gd name="T103" fmla="*/ 14 h 77"/>
                  <a:gd name="T104" fmla="*/ 19 w 69"/>
                  <a:gd name="T105" fmla="*/ 6 h 77"/>
                  <a:gd name="T106" fmla="*/ 23 w 69"/>
                  <a:gd name="T107" fmla="*/ 0 h 77"/>
                  <a:gd name="T108" fmla="*/ 19 w 69"/>
                  <a:gd name="T109" fmla="*/ 1 h 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9"/>
                  <a:gd name="T166" fmla="*/ 0 h 77"/>
                  <a:gd name="T167" fmla="*/ 69 w 69"/>
                  <a:gd name="T168" fmla="*/ 77 h 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9" h="77">
                    <a:moveTo>
                      <a:pt x="19" y="1"/>
                    </a:moveTo>
                    <a:lnTo>
                      <a:pt x="13" y="4"/>
                    </a:lnTo>
                    <a:lnTo>
                      <a:pt x="11" y="6"/>
                    </a:lnTo>
                    <a:lnTo>
                      <a:pt x="9" y="8"/>
                    </a:lnTo>
                    <a:lnTo>
                      <a:pt x="6" y="13"/>
                    </a:lnTo>
                    <a:lnTo>
                      <a:pt x="4" y="17"/>
                    </a:lnTo>
                    <a:lnTo>
                      <a:pt x="2" y="20"/>
                    </a:lnTo>
                    <a:lnTo>
                      <a:pt x="1" y="27"/>
                    </a:lnTo>
                    <a:lnTo>
                      <a:pt x="0" y="30"/>
                    </a:lnTo>
                    <a:lnTo>
                      <a:pt x="0" y="33"/>
                    </a:lnTo>
                    <a:lnTo>
                      <a:pt x="0" y="37"/>
                    </a:lnTo>
                    <a:lnTo>
                      <a:pt x="0" y="42"/>
                    </a:lnTo>
                    <a:lnTo>
                      <a:pt x="1" y="47"/>
                    </a:lnTo>
                    <a:lnTo>
                      <a:pt x="2" y="51"/>
                    </a:lnTo>
                    <a:lnTo>
                      <a:pt x="4" y="54"/>
                    </a:lnTo>
                    <a:lnTo>
                      <a:pt x="5" y="57"/>
                    </a:lnTo>
                    <a:lnTo>
                      <a:pt x="8" y="61"/>
                    </a:lnTo>
                    <a:lnTo>
                      <a:pt x="10" y="63"/>
                    </a:lnTo>
                    <a:lnTo>
                      <a:pt x="13" y="66"/>
                    </a:lnTo>
                    <a:lnTo>
                      <a:pt x="16" y="69"/>
                    </a:lnTo>
                    <a:lnTo>
                      <a:pt x="19" y="71"/>
                    </a:lnTo>
                    <a:lnTo>
                      <a:pt x="22" y="72"/>
                    </a:lnTo>
                    <a:lnTo>
                      <a:pt x="25" y="74"/>
                    </a:lnTo>
                    <a:lnTo>
                      <a:pt x="28" y="75"/>
                    </a:lnTo>
                    <a:lnTo>
                      <a:pt x="32" y="76"/>
                    </a:lnTo>
                    <a:lnTo>
                      <a:pt x="35" y="76"/>
                    </a:lnTo>
                    <a:lnTo>
                      <a:pt x="40" y="76"/>
                    </a:lnTo>
                    <a:lnTo>
                      <a:pt x="44" y="76"/>
                    </a:lnTo>
                    <a:lnTo>
                      <a:pt x="47" y="75"/>
                    </a:lnTo>
                    <a:lnTo>
                      <a:pt x="50" y="75"/>
                    </a:lnTo>
                    <a:lnTo>
                      <a:pt x="53" y="74"/>
                    </a:lnTo>
                    <a:lnTo>
                      <a:pt x="57" y="72"/>
                    </a:lnTo>
                    <a:lnTo>
                      <a:pt x="60" y="70"/>
                    </a:lnTo>
                    <a:lnTo>
                      <a:pt x="62" y="68"/>
                    </a:lnTo>
                    <a:lnTo>
                      <a:pt x="64" y="65"/>
                    </a:lnTo>
                    <a:lnTo>
                      <a:pt x="65" y="62"/>
                    </a:lnTo>
                    <a:lnTo>
                      <a:pt x="67" y="59"/>
                    </a:lnTo>
                    <a:lnTo>
                      <a:pt x="68" y="53"/>
                    </a:lnTo>
                    <a:lnTo>
                      <a:pt x="68" y="49"/>
                    </a:lnTo>
                    <a:lnTo>
                      <a:pt x="63" y="50"/>
                    </a:lnTo>
                    <a:lnTo>
                      <a:pt x="60" y="52"/>
                    </a:lnTo>
                    <a:lnTo>
                      <a:pt x="54" y="54"/>
                    </a:lnTo>
                    <a:lnTo>
                      <a:pt x="47" y="55"/>
                    </a:lnTo>
                    <a:lnTo>
                      <a:pt x="40" y="55"/>
                    </a:lnTo>
                    <a:lnTo>
                      <a:pt x="35" y="54"/>
                    </a:lnTo>
                    <a:lnTo>
                      <a:pt x="28" y="51"/>
                    </a:lnTo>
                    <a:lnTo>
                      <a:pt x="22" y="47"/>
                    </a:lnTo>
                    <a:lnTo>
                      <a:pt x="19" y="41"/>
                    </a:lnTo>
                    <a:lnTo>
                      <a:pt x="17" y="35"/>
                    </a:lnTo>
                    <a:lnTo>
                      <a:pt x="17" y="28"/>
                    </a:lnTo>
                    <a:lnTo>
                      <a:pt x="17" y="22"/>
                    </a:lnTo>
                    <a:lnTo>
                      <a:pt x="18" y="14"/>
                    </a:lnTo>
                    <a:lnTo>
                      <a:pt x="19" y="6"/>
                    </a:lnTo>
                    <a:lnTo>
                      <a:pt x="23" y="0"/>
                    </a:lnTo>
                    <a:lnTo>
                      <a:pt x="19" y="1"/>
                    </a:lnTo>
                  </a:path>
                </a:pathLst>
              </a:custGeom>
              <a:solidFill>
                <a:srgbClr val="000000"/>
              </a:solidFill>
              <a:ln w="12700" cap="rnd">
                <a:solidFill>
                  <a:srgbClr val="000000"/>
                </a:solidFill>
                <a:round/>
                <a:headEnd/>
                <a:tailEnd/>
              </a:ln>
            </p:spPr>
            <p:txBody>
              <a:bodyPr/>
              <a:lstStyle/>
              <a:p>
                <a:endParaRPr lang="en-US"/>
              </a:p>
            </p:txBody>
          </p:sp>
        </p:grpSp>
        <p:grpSp>
          <p:nvGrpSpPr>
            <p:cNvPr id="20501" name="Group 148">
              <a:extLst>
                <a:ext uri="{FF2B5EF4-FFF2-40B4-BE49-F238E27FC236}">
                  <a16:creationId xmlns:a16="http://schemas.microsoft.com/office/drawing/2014/main" id="{9FC51653-2ADE-0120-034C-DC5B3B8E17D3}"/>
                </a:ext>
              </a:extLst>
            </p:cNvPr>
            <p:cNvGrpSpPr>
              <a:grpSpLocks/>
            </p:cNvGrpSpPr>
            <p:nvPr/>
          </p:nvGrpSpPr>
          <p:grpSpPr bwMode="auto">
            <a:xfrm>
              <a:off x="5657" y="612"/>
              <a:ext cx="183" cy="107"/>
              <a:chOff x="5657" y="612"/>
              <a:chExt cx="183" cy="107"/>
            </a:xfrm>
          </p:grpSpPr>
          <p:sp>
            <p:nvSpPr>
              <p:cNvPr id="20565" name="Freeform 149">
                <a:extLst>
                  <a:ext uri="{FF2B5EF4-FFF2-40B4-BE49-F238E27FC236}">
                    <a16:creationId xmlns:a16="http://schemas.microsoft.com/office/drawing/2014/main" id="{85405DA1-3F0A-9F02-6D7C-69DAF4D3755E}"/>
                  </a:ext>
                </a:extLst>
              </p:cNvPr>
              <p:cNvSpPr>
                <a:spLocks/>
              </p:cNvSpPr>
              <p:nvPr/>
            </p:nvSpPr>
            <p:spPr bwMode="auto">
              <a:xfrm>
                <a:off x="5769" y="642"/>
                <a:ext cx="71" cy="77"/>
              </a:xfrm>
              <a:custGeom>
                <a:avLst/>
                <a:gdLst>
                  <a:gd name="T0" fmla="*/ 37 w 71"/>
                  <a:gd name="T1" fmla="*/ 0 h 77"/>
                  <a:gd name="T2" fmla="*/ 23 w 71"/>
                  <a:gd name="T3" fmla="*/ 19 h 77"/>
                  <a:gd name="T4" fmla="*/ 0 w 71"/>
                  <a:gd name="T5" fmla="*/ 17 h 77"/>
                  <a:gd name="T6" fmla="*/ 19 w 71"/>
                  <a:gd name="T7" fmla="*/ 39 h 77"/>
                  <a:gd name="T8" fmla="*/ 1 w 71"/>
                  <a:gd name="T9" fmla="*/ 67 h 77"/>
                  <a:gd name="T10" fmla="*/ 33 w 71"/>
                  <a:gd name="T11" fmla="*/ 49 h 77"/>
                  <a:gd name="T12" fmla="*/ 55 w 71"/>
                  <a:gd name="T13" fmla="*/ 76 h 77"/>
                  <a:gd name="T14" fmla="*/ 49 w 71"/>
                  <a:gd name="T15" fmla="*/ 42 h 77"/>
                  <a:gd name="T16" fmla="*/ 70 w 71"/>
                  <a:gd name="T17" fmla="*/ 22 h 77"/>
                  <a:gd name="T18" fmla="*/ 45 w 71"/>
                  <a:gd name="T19" fmla="*/ 22 h 77"/>
                  <a:gd name="T20" fmla="*/ 37 w 71"/>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
                  <a:gd name="T34" fmla="*/ 0 h 77"/>
                  <a:gd name="T35" fmla="*/ 71 w 71"/>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 h="77">
                    <a:moveTo>
                      <a:pt x="37" y="0"/>
                    </a:moveTo>
                    <a:lnTo>
                      <a:pt x="23" y="19"/>
                    </a:lnTo>
                    <a:lnTo>
                      <a:pt x="0" y="17"/>
                    </a:lnTo>
                    <a:lnTo>
                      <a:pt x="19" y="39"/>
                    </a:lnTo>
                    <a:lnTo>
                      <a:pt x="1" y="67"/>
                    </a:lnTo>
                    <a:lnTo>
                      <a:pt x="33" y="49"/>
                    </a:lnTo>
                    <a:lnTo>
                      <a:pt x="55" y="76"/>
                    </a:lnTo>
                    <a:lnTo>
                      <a:pt x="49" y="42"/>
                    </a:lnTo>
                    <a:lnTo>
                      <a:pt x="70" y="22"/>
                    </a:lnTo>
                    <a:lnTo>
                      <a:pt x="45" y="22"/>
                    </a:lnTo>
                    <a:lnTo>
                      <a:pt x="37" y="0"/>
                    </a:lnTo>
                  </a:path>
                </a:pathLst>
              </a:custGeom>
              <a:solidFill>
                <a:srgbClr val="FF9F00"/>
              </a:solidFill>
              <a:ln w="12700" cap="rnd">
                <a:solidFill>
                  <a:srgbClr val="000000"/>
                </a:solidFill>
                <a:round/>
                <a:headEnd/>
                <a:tailEnd/>
              </a:ln>
            </p:spPr>
            <p:txBody>
              <a:bodyPr/>
              <a:lstStyle/>
              <a:p>
                <a:endParaRPr lang="en-US"/>
              </a:p>
            </p:txBody>
          </p:sp>
          <p:sp>
            <p:nvSpPr>
              <p:cNvPr id="20566" name="Freeform 150">
                <a:extLst>
                  <a:ext uri="{FF2B5EF4-FFF2-40B4-BE49-F238E27FC236}">
                    <a16:creationId xmlns:a16="http://schemas.microsoft.com/office/drawing/2014/main" id="{AF1B867F-C5C7-5641-CEAF-0D36A106F0F3}"/>
                  </a:ext>
                </a:extLst>
              </p:cNvPr>
              <p:cNvSpPr>
                <a:spLocks/>
              </p:cNvSpPr>
              <p:nvPr/>
            </p:nvSpPr>
            <p:spPr bwMode="auto">
              <a:xfrm>
                <a:off x="5657" y="612"/>
                <a:ext cx="70" cy="77"/>
              </a:xfrm>
              <a:custGeom>
                <a:avLst/>
                <a:gdLst>
                  <a:gd name="T0" fmla="*/ 19 w 70"/>
                  <a:gd name="T1" fmla="*/ 1 h 77"/>
                  <a:gd name="T2" fmla="*/ 14 w 70"/>
                  <a:gd name="T3" fmla="*/ 4 h 77"/>
                  <a:gd name="T4" fmla="*/ 12 w 70"/>
                  <a:gd name="T5" fmla="*/ 6 h 77"/>
                  <a:gd name="T6" fmla="*/ 9 w 70"/>
                  <a:gd name="T7" fmla="*/ 8 h 77"/>
                  <a:gd name="T8" fmla="*/ 6 w 70"/>
                  <a:gd name="T9" fmla="*/ 13 h 77"/>
                  <a:gd name="T10" fmla="*/ 4 w 70"/>
                  <a:gd name="T11" fmla="*/ 17 h 77"/>
                  <a:gd name="T12" fmla="*/ 3 w 70"/>
                  <a:gd name="T13" fmla="*/ 21 h 77"/>
                  <a:gd name="T14" fmla="*/ 1 w 70"/>
                  <a:gd name="T15" fmla="*/ 27 h 77"/>
                  <a:gd name="T16" fmla="*/ 1 w 70"/>
                  <a:gd name="T17" fmla="*/ 30 h 77"/>
                  <a:gd name="T18" fmla="*/ 0 w 70"/>
                  <a:gd name="T19" fmla="*/ 33 h 77"/>
                  <a:gd name="T20" fmla="*/ 0 w 70"/>
                  <a:gd name="T21" fmla="*/ 38 h 77"/>
                  <a:gd name="T22" fmla="*/ 1 w 70"/>
                  <a:gd name="T23" fmla="*/ 42 h 77"/>
                  <a:gd name="T24" fmla="*/ 2 w 70"/>
                  <a:gd name="T25" fmla="*/ 47 h 77"/>
                  <a:gd name="T26" fmla="*/ 3 w 70"/>
                  <a:gd name="T27" fmla="*/ 51 h 77"/>
                  <a:gd name="T28" fmla="*/ 4 w 70"/>
                  <a:gd name="T29" fmla="*/ 54 h 77"/>
                  <a:gd name="T30" fmla="*/ 6 w 70"/>
                  <a:gd name="T31" fmla="*/ 58 h 77"/>
                  <a:gd name="T32" fmla="*/ 8 w 70"/>
                  <a:gd name="T33" fmla="*/ 61 h 77"/>
                  <a:gd name="T34" fmla="*/ 10 w 70"/>
                  <a:gd name="T35" fmla="*/ 64 h 77"/>
                  <a:gd name="T36" fmla="*/ 14 w 70"/>
                  <a:gd name="T37" fmla="*/ 67 h 77"/>
                  <a:gd name="T38" fmla="*/ 16 w 70"/>
                  <a:gd name="T39" fmla="*/ 69 h 77"/>
                  <a:gd name="T40" fmla="*/ 19 w 70"/>
                  <a:gd name="T41" fmla="*/ 71 h 77"/>
                  <a:gd name="T42" fmla="*/ 22 w 70"/>
                  <a:gd name="T43" fmla="*/ 73 h 77"/>
                  <a:gd name="T44" fmla="*/ 25 w 70"/>
                  <a:gd name="T45" fmla="*/ 74 h 77"/>
                  <a:gd name="T46" fmla="*/ 29 w 70"/>
                  <a:gd name="T47" fmla="*/ 75 h 77"/>
                  <a:gd name="T48" fmla="*/ 32 w 70"/>
                  <a:gd name="T49" fmla="*/ 76 h 77"/>
                  <a:gd name="T50" fmla="*/ 35 w 70"/>
                  <a:gd name="T51" fmla="*/ 76 h 77"/>
                  <a:gd name="T52" fmla="*/ 40 w 70"/>
                  <a:gd name="T53" fmla="*/ 76 h 77"/>
                  <a:gd name="T54" fmla="*/ 44 w 70"/>
                  <a:gd name="T55" fmla="*/ 76 h 77"/>
                  <a:gd name="T56" fmla="*/ 47 w 70"/>
                  <a:gd name="T57" fmla="*/ 75 h 77"/>
                  <a:gd name="T58" fmla="*/ 50 w 70"/>
                  <a:gd name="T59" fmla="*/ 75 h 77"/>
                  <a:gd name="T60" fmla="*/ 53 w 70"/>
                  <a:gd name="T61" fmla="*/ 74 h 77"/>
                  <a:gd name="T62" fmla="*/ 57 w 70"/>
                  <a:gd name="T63" fmla="*/ 72 h 77"/>
                  <a:gd name="T64" fmla="*/ 60 w 70"/>
                  <a:gd name="T65" fmla="*/ 71 h 77"/>
                  <a:gd name="T66" fmla="*/ 63 w 70"/>
                  <a:gd name="T67" fmla="*/ 68 h 77"/>
                  <a:gd name="T68" fmla="*/ 64 w 70"/>
                  <a:gd name="T69" fmla="*/ 65 h 77"/>
                  <a:gd name="T70" fmla="*/ 65 w 70"/>
                  <a:gd name="T71" fmla="*/ 63 h 77"/>
                  <a:gd name="T72" fmla="*/ 67 w 70"/>
                  <a:gd name="T73" fmla="*/ 59 h 77"/>
                  <a:gd name="T74" fmla="*/ 68 w 70"/>
                  <a:gd name="T75" fmla="*/ 53 h 77"/>
                  <a:gd name="T76" fmla="*/ 69 w 70"/>
                  <a:gd name="T77" fmla="*/ 49 h 77"/>
                  <a:gd name="T78" fmla="*/ 64 w 70"/>
                  <a:gd name="T79" fmla="*/ 50 h 77"/>
                  <a:gd name="T80" fmla="*/ 60 w 70"/>
                  <a:gd name="T81" fmla="*/ 52 h 77"/>
                  <a:gd name="T82" fmla="*/ 54 w 70"/>
                  <a:gd name="T83" fmla="*/ 54 h 77"/>
                  <a:gd name="T84" fmla="*/ 48 w 70"/>
                  <a:gd name="T85" fmla="*/ 55 h 77"/>
                  <a:gd name="T86" fmla="*/ 41 w 70"/>
                  <a:gd name="T87" fmla="*/ 55 h 77"/>
                  <a:gd name="T88" fmla="*/ 35 w 70"/>
                  <a:gd name="T89" fmla="*/ 54 h 77"/>
                  <a:gd name="T90" fmla="*/ 28 w 70"/>
                  <a:gd name="T91" fmla="*/ 51 h 77"/>
                  <a:gd name="T92" fmla="*/ 23 w 70"/>
                  <a:gd name="T93" fmla="*/ 47 h 77"/>
                  <a:gd name="T94" fmla="*/ 19 w 70"/>
                  <a:gd name="T95" fmla="*/ 41 h 77"/>
                  <a:gd name="T96" fmla="*/ 18 w 70"/>
                  <a:gd name="T97" fmla="*/ 35 h 77"/>
                  <a:gd name="T98" fmla="*/ 17 w 70"/>
                  <a:gd name="T99" fmla="*/ 29 h 77"/>
                  <a:gd name="T100" fmla="*/ 17 w 70"/>
                  <a:gd name="T101" fmla="*/ 22 h 77"/>
                  <a:gd name="T102" fmla="*/ 18 w 70"/>
                  <a:gd name="T103" fmla="*/ 14 h 77"/>
                  <a:gd name="T104" fmla="*/ 20 w 70"/>
                  <a:gd name="T105" fmla="*/ 7 h 77"/>
                  <a:gd name="T106" fmla="*/ 24 w 70"/>
                  <a:gd name="T107" fmla="*/ 0 h 77"/>
                  <a:gd name="T108" fmla="*/ 19 w 70"/>
                  <a:gd name="T109" fmla="*/ 1 h 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0"/>
                  <a:gd name="T166" fmla="*/ 0 h 77"/>
                  <a:gd name="T167" fmla="*/ 70 w 70"/>
                  <a:gd name="T168" fmla="*/ 77 h 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0" h="77">
                    <a:moveTo>
                      <a:pt x="19" y="1"/>
                    </a:moveTo>
                    <a:lnTo>
                      <a:pt x="14" y="4"/>
                    </a:lnTo>
                    <a:lnTo>
                      <a:pt x="12" y="6"/>
                    </a:lnTo>
                    <a:lnTo>
                      <a:pt x="9" y="8"/>
                    </a:lnTo>
                    <a:lnTo>
                      <a:pt x="6" y="13"/>
                    </a:lnTo>
                    <a:lnTo>
                      <a:pt x="4" y="17"/>
                    </a:lnTo>
                    <a:lnTo>
                      <a:pt x="3" y="21"/>
                    </a:lnTo>
                    <a:lnTo>
                      <a:pt x="1" y="27"/>
                    </a:lnTo>
                    <a:lnTo>
                      <a:pt x="1" y="30"/>
                    </a:lnTo>
                    <a:lnTo>
                      <a:pt x="0" y="33"/>
                    </a:lnTo>
                    <a:lnTo>
                      <a:pt x="0" y="38"/>
                    </a:lnTo>
                    <a:lnTo>
                      <a:pt x="1" y="42"/>
                    </a:lnTo>
                    <a:lnTo>
                      <a:pt x="2" y="47"/>
                    </a:lnTo>
                    <a:lnTo>
                      <a:pt x="3" y="51"/>
                    </a:lnTo>
                    <a:lnTo>
                      <a:pt x="4" y="54"/>
                    </a:lnTo>
                    <a:lnTo>
                      <a:pt x="6" y="58"/>
                    </a:lnTo>
                    <a:lnTo>
                      <a:pt x="8" y="61"/>
                    </a:lnTo>
                    <a:lnTo>
                      <a:pt x="10" y="64"/>
                    </a:lnTo>
                    <a:lnTo>
                      <a:pt x="14" y="67"/>
                    </a:lnTo>
                    <a:lnTo>
                      <a:pt x="16" y="69"/>
                    </a:lnTo>
                    <a:lnTo>
                      <a:pt x="19" y="71"/>
                    </a:lnTo>
                    <a:lnTo>
                      <a:pt x="22" y="73"/>
                    </a:lnTo>
                    <a:lnTo>
                      <a:pt x="25" y="74"/>
                    </a:lnTo>
                    <a:lnTo>
                      <a:pt x="29" y="75"/>
                    </a:lnTo>
                    <a:lnTo>
                      <a:pt x="32" y="76"/>
                    </a:lnTo>
                    <a:lnTo>
                      <a:pt x="35" y="76"/>
                    </a:lnTo>
                    <a:lnTo>
                      <a:pt x="40" y="76"/>
                    </a:lnTo>
                    <a:lnTo>
                      <a:pt x="44" y="76"/>
                    </a:lnTo>
                    <a:lnTo>
                      <a:pt x="47" y="75"/>
                    </a:lnTo>
                    <a:lnTo>
                      <a:pt x="50" y="75"/>
                    </a:lnTo>
                    <a:lnTo>
                      <a:pt x="53" y="74"/>
                    </a:lnTo>
                    <a:lnTo>
                      <a:pt x="57" y="72"/>
                    </a:lnTo>
                    <a:lnTo>
                      <a:pt x="60" y="71"/>
                    </a:lnTo>
                    <a:lnTo>
                      <a:pt x="63" y="68"/>
                    </a:lnTo>
                    <a:lnTo>
                      <a:pt x="64" y="65"/>
                    </a:lnTo>
                    <a:lnTo>
                      <a:pt x="65" y="63"/>
                    </a:lnTo>
                    <a:lnTo>
                      <a:pt x="67" y="59"/>
                    </a:lnTo>
                    <a:lnTo>
                      <a:pt x="68" y="53"/>
                    </a:lnTo>
                    <a:lnTo>
                      <a:pt x="69" y="49"/>
                    </a:lnTo>
                    <a:lnTo>
                      <a:pt x="64" y="50"/>
                    </a:lnTo>
                    <a:lnTo>
                      <a:pt x="60" y="52"/>
                    </a:lnTo>
                    <a:lnTo>
                      <a:pt x="54" y="54"/>
                    </a:lnTo>
                    <a:lnTo>
                      <a:pt x="48" y="55"/>
                    </a:lnTo>
                    <a:lnTo>
                      <a:pt x="41" y="55"/>
                    </a:lnTo>
                    <a:lnTo>
                      <a:pt x="35" y="54"/>
                    </a:lnTo>
                    <a:lnTo>
                      <a:pt x="28" y="51"/>
                    </a:lnTo>
                    <a:lnTo>
                      <a:pt x="23" y="47"/>
                    </a:lnTo>
                    <a:lnTo>
                      <a:pt x="19" y="41"/>
                    </a:lnTo>
                    <a:lnTo>
                      <a:pt x="18" y="35"/>
                    </a:lnTo>
                    <a:lnTo>
                      <a:pt x="17" y="29"/>
                    </a:lnTo>
                    <a:lnTo>
                      <a:pt x="17" y="22"/>
                    </a:lnTo>
                    <a:lnTo>
                      <a:pt x="18" y="14"/>
                    </a:lnTo>
                    <a:lnTo>
                      <a:pt x="20" y="7"/>
                    </a:lnTo>
                    <a:lnTo>
                      <a:pt x="24" y="0"/>
                    </a:lnTo>
                    <a:lnTo>
                      <a:pt x="19" y="1"/>
                    </a:lnTo>
                  </a:path>
                </a:pathLst>
              </a:custGeom>
              <a:solidFill>
                <a:srgbClr val="FF9F00"/>
              </a:solidFill>
              <a:ln w="12700" cap="rnd">
                <a:solidFill>
                  <a:srgbClr val="000000"/>
                </a:solidFill>
                <a:round/>
                <a:headEnd/>
                <a:tailEnd/>
              </a:ln>
            </p:spPr>
            <p:txBody>
              <a:bodyPr/>
              <a:lstStyle/>
              <a:p>
                <a:endParaRPr lang="en-US"/>
              </a:p>
            </p:txBody>
          </p:sp>
        </p:grpSp>
        <p:grpSp>
          <p:nvGrpSpPr>
            <p:cNvPr id="20502" name="Group 151">
              <a:extLst>
                <a:ext uri="{FF2B5EF4-FFF2-40B4-BE49-F238E27FC236}">
                  <a16:creationId xmlns:a16="http://schemas.microsoft.com/office/drawing/2014/main" id="{741FC4CA-BB0C-FBD9-1E4E-CA0E27ACC173}"/>
                </a:ext>
              </a:extLst>
            </p:cNvPr>
            <p:cNvGrpSpPr>
              <a:grpSpLocks/>
            </p:cNvGrpSpPr>
            <p:nvPr/>
          </p:nvGrpSpPr>
          <p:grpSpPr bwMode="auto">
            <a:xfrm>
              <a:off x="5907" y="570"/>
              <a:ext cx="159" cy="251"/>
              <a:chOff x="5907" y="570"/>
              <a:chExt cx="159" cy="251"/>
            </a:xfrm>
          </p:grpSpPr>
          <p:sp>
            <p:nvSpPr>
              <p:cNvPr id="20563" name="Freeform 152">
                <a:extLst>
                  <a:ext uri="{FF2B5EF4-FFF2-40B4-BE49-F238E27FC236}">
                    <a16:creationId xmlns:a16="http://schemas.microsoft.com/office/drawing/2014/main" id="{89FC2955-2089-5286-5092-B70CB7AF4C1D}"/>
                  </a:ext>
                </a:extLst>
              </p:cNvPr>
              <p:cNvSpPr>
                <a:spLocks/>
              </p:cNvSpPr>
              <p:nvPr/>
            </p:nvSpPr>
            <p:spPr bwMode="auto">
              <a:xfrm>
                <a:off x="5935" y="570"/>
                <a:ext cx="130" cy="219"/>
              </a:xfrm>
              <a:custGeom>
                <a:avLst/>
                <a:gdLst>
                  <a:gd name="T0" fmla="*/ 116 w 131"/>
                  <a:gd name="T1" fmla="*/ 210 h 219"/>
                  <a:gd name="T2" fmla="*/ 100 w 131"/>
                  <a:gd name="T3" fmla="*/ 215 h 219"/>
                  <a:gd name="T4" fmla="*/ 79 w 131"/>
                  <a:gd name="T5" fmla="*/ 218 h 219"/>
                  <a:gd name="T6" fmla="*/ 62 w 131"/>
                  <a:gd name="T7" fmla="*/ 218 h 219"/>
                  <a:gd name="T8" fmla="*/ 48 w 131"/>
                  <a:gd name="T9" fmla="*/ 213 h 219"/>
                  <a:gd name="T10" fmla="*/ 41 w 131"/>
                  <a:gd name="T11" fmla="*/ 212 h 219"/>
                  <a:gd name="T12" fmla="*/ 32 w 131"/>
                  <a:gd name="T13" fmla="*/ 180 h 219"/>
                  <a:gd name="T14" fmla="*/ 26 w 131"/>
                  <a:gd name="T15" fmla="*/ 144 h 219"/>
                  <a:gd name="T16" fmla="*/ 19 w 131"/>
                  <a:gd name="T17" fmla="*/ 103 h 219"/>
                  <a:gd name="T18" fmla="*/ 10 w 131"/>
                  <a:gd name="T19" fmla="*/ 58 h 219"/>
                  <a:gd name="T20" fmla="*/ 1 w 131"/>
                  <a:gd name="T21" fmla="*/ 40 h 219"/>
                  <a:gd name="T22" fmla="*/ 0 w 131"/>
                  <a:gd name="T23" fmla="*/ 29 h 219"/>
                  <a:gd name="T24" fmla="*/ 2 w 131"/>
                  <a:gd name="T25" fmla="*/ 24 h 219"/>
                  <a:gd name="T26" fmla="*/ 9 w 131"/>
                  <a:gd name="T27" fmla="*/ 19 h 219"/>
                  <a:gd name="T28" fmla="*/ 13 w 131"/>
                  <a:gd name="T29" fmla="*/ 15 h 219"/>
                  <a:gd name="T30" fmla="*/ 26 w 131"/>
                  <a:gd name="T31" fmla="*/ 12 h 219"/>
                  <a:gd name="T32" fmla="*/ 50 w 131"/>
                  <a:gd name="T33" fmla="*/ 12 h 219"/>
                  <a:gd name="T34" fmla="*/ 68 w 131"/>
                  <a:gd name="T35" fmla="*/ 8 h 219"/>
                  <a:gd name="T36" fmla="*/ 90 w 131"/>
                  <a:gd name="T37" fmla="*/ 3 h 219"/>
                  <a:gd name="T38" fmla="*/ 109 w 131"/>
                  <a:gd name="T39" fmla="*/ 0 h 219"/>
                  <a:gd name="T40" fmla="*/ 126 w 131"/>
                  <a:gd name="T41" fmla="*/ 53 h 219"/>
                  <a:gd name="T42" fmla="*/ 60 w 131"/>
                  <a:gd name="T43" fmla="*/ 52 h 219"/>
                  <a:gd name="T44" fmla="*/ 50 w 131"/>
                  <a:gd name="T45" fmla="*/ 50 h 219"/>
                  <a:gd name="T46" fmla="*/ 50 w 131"/>
                  <a:gd name="T47" fmla="*/ 56 h 219"/>
                  <a:gd name="T48" fmla="*/ 58 w 131"/>
                  <a:gd name="T49" fmla="*/ 95 h 219"/>
                  <a:gd name="T50" fmla="*/ 65 w 131"/>
                  <a:gd name="T51" fmla="*/ 119 h 219"/>
                  <a:gd name="T52" fmla="*/ 74 w 131"/>
                  <a:gd name="T53" fmla="*/ 141 h 219"/>
                  <a:gd name="T54" fmla="*/ 93 w 131"/>
                  <a:gd name="T55" fmla="*/ 169 h 219"/>
                  <a:gd name="T56" fmla="*/ 116 w 131"/>
                  <a:gd name="T57" fmla="*/ 210 h 21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1"/>
                  <a:gd name="T88" fmla="*/ 0 h 219"/>
                  <a:gd name="T89" fmla="*/ 131 w 131"/>
                  <a:gd name="T90" fmla="*/ 219 h 21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1" h="219">
                    <a:moveTo>
                      <a:pt x="120" y="210"/>
                    </a:moveTo>
                    <a:lnTo>
                      <a:pt x="104" y="215"/>
                    </a:lnTo>
                    <a:lnTo>
                      <a:pt x="83" y="218"/>
                    </a:lnTo>
                    <a:lnTo>
                      <a:pt x="62" y="218"/>
                    </a:lnTo>
                    <a:lnTo>
                      <a:pt x="48" y="213"/>
                    </a:lnTo>
                    <a:lnTo>
                      <a:pt x="41" y="212"/>
                    </a:lnTo>
                    <a:lnTo>
                      <a:pt x="32" y="180"/>
                    </a:lnTo>
                    <a:lnTo>
                      <a:pt x="26" y="144"/>
                    </a:lnTo>
                    <a:lnTo>
                      <a:pt x="19" y="103"/>
                    </a:lnTo>
                    <a:lnTo>
                      <a:pt x="10" y="58"/>
                    </a:lnTo>
                    <a:lnTo>
                      <a:pt x="1" y="40"/>
                    </a:lnTo>
                    <a:lnTo>
                      <a:pt x="0" y="29"/>
                    </a:lnTo>
                    <a:lnTo>
                      <a:pt x="2" y="24"/>
                    </a:lnTo>
                    <a:lnTo>
                      <a:pt x="9" y="19"/>
                    </a:lnTo>
                    <a:lnTo>
                      <a:pt x="13" y="15"/>
                    </a:lnTo>
                    <a:lnTo>
                      <a:pt x="26" y="12"/>
                    </a:lnTo>
                    <a:lnTo>
                      <a:pt x="50" y="12"/>
                    </a:lnTo>
                    <a:lnTo>
                      <a:pt x="72" y="8"/>
                    </a:lnTo>
                    <a:lnTo>
                      <a:pt x="94" y="3"/>
                    </a:lnTo>
                    <a:lnTo>
                      <a:pt x="113" y="0"/>
                    </a:lnTo>
                    <a:lnTo>
                      <a:pt x="130" y="53"/>
                    </a:lnTo>
                    <a:lnTo>
                      <a:pt x="60" y="52"/>
                    </a:lnTo>
                    <a:lnTo>
                      <a:pt x="50" y="50"/>
                    </a:lnTo>
                    <a:lnTo>
                      <a:pt x="50" y="56"/>
                    </a:lnTo>
                    <a:lnTo>
                      <a:pt x="58" y="95"/>
                    </a:lnTo>
                    <a:lnTo>
                      <a:pt x="65" y="119"/>
                    </a:lnTo>
                    <a:lnTo>
                      <a:pt x="78" y="141"/>
                    </a:lnTo>
                    <a:lnTo>
                      <a:pt x="97" y="169"/>
                    </a:lnTo>
                    <a:lnTo>
                      <a:pt x="120" y="210"/>
                    </a:lnTo>
                  </a:path>
                </a:pathLst>
              </a:custGeom>
              <a:solidFill>
                <a:srgbClr val="3F5F00"/>
              </a:solidFill>
              <a:ln w="12700" cap="rnd">
                <a:solidFill>
                  <a:srgbClr val="000000"/>
                </a:solidFill>
                <a:round/>
                <a:headEnd/>
                <a:tailEnd/>
              </a:ln>
            </p:spPr>
            <p:txBody>
              <a:bodyPr/>
              <a:lstStyle/>
              <a:p>
                <a:endParaRPr lang="en-US"/>
              </a:p>
            </p:txBody>
          </p:sp>
          <p:sp>
            <p:nvSpPr>
              <p:cNvPr id="20564" name="Freeform 153">
                <a:extLst>
                  <a:ext uri="{FF2B5EF4-FFF2-40B4-BE49-F238E27FC236}">
                    <a16:creationId xmlns:a16="http://schemas.microsoft.com/office/drawing/2014/main" id="{6B7DB76C-F59D-5B1E-6DB7-928F263DF7B6}"/>
                  </a:ext>
                </a:extLst>
              </p:cNvPr>
              <p:cNvSpPr>
                <a:spLocks/>
              </p:cNvSpPr>
              <p:nvPr/>
            </p:nvSpPr>
            <p:spPr bwMode="auto">
              <a:xfrm>
                <a:off x="5907" y="781"/>
                <a:ext cx="154" cy="40"/>
              </a:xfrm>
              <a:custGeom>
                <a:avLst/>
                <a:gdLst>
                  <a:gd name="T0" fmla="*/ 70 w 154"/>
                  <a:gd name="T1" fmla="*/ 1 h 40"/>
                  <a:gd name="T2" fmla="*/ 45 w 154"/>
                  <a:gd name="T3" fmla="*/ 5 h 40"/>
                  <a:gd name="T4" fmla="*/ 25 w 154"/>
                  <a:gd name="T5" fmla="*/ 10 h 40"/>
                  <a:gd name="T6" fmla="*/ 15 w 154"/>
                  <a:gd name="T7" fmla="*/ 13 h 40"/>
                  <a:gd name="T8" fmla="*/ 6 w 154"/>
                  <a:gd name="T9" fmla="*/ 18 h 40"/>
                  <a:gd name="T10" fmla="*/ 2 w 154"/>
                  <a:gd name="T11" fmla="*/ 23 h 40"/>
                  <a:gd name="T12" fmla="*/ 0 w 154"/>
                  <a:gd name="T13" fmla="*/ 30 h 40"/>
                  <a:gd name="T14" fmla="*/ 0 w 154"/>
                  <a:gd name="T15" fmla="*/ 35 h 40"/>
                  <a:gd name="T16" fmla="*/ 3 w 154"/>
                  <a:gd name="T17" fmla="*/ 37 h 40"/>
                  <a:gd name="T18" fmla="*/ 8 w 154"/>
                  <a:gd name="T19" fmla="*/ 38 h 40"/>
                  <a:gd name="T20" fmla="*/ 26 w 154"/>
                  <a:gd name="T21" fmla="*/ 37 h 40"/>
                  <a:gd name="T22" fmla="*/ 53 w 154"/>
                  <a:gd name="T23" fmla="*/ 35 h 40"/>
                  <a:gd name="T24" fmla="*/ 82 w 154"/>
                  <a:gd name="T25" fmla="*/ 31 h 40"/>
                  <a:gd name="T26" fmla="*/ 100 w 154"/>
                  <a:gd name="T27" fmla="*/ 30 h 40"/>
                  <a:gd name="T28" fmla="*/ 102 w 154"/>
                  <a:gd name="T29" fmla="*/ 36 h 40"/>
                  <a:gd name="T30" fmla="*/ 122 w 154"/>
                  <a:gd name="T31" fmla="*/ 38 h 40"/>
                  <a:gd name="T32" fmla="*/ 140 w 154"/>
                  <a:gd name="T33" fmla="*/ 39 h 40"/>
                  <a:gd name="T34" fmla="*/ 151 w 154"/>
                  <a:gd name="T35" fmla="*/ 38 h 40"/>
                  <a:gd name="T36" fmla="*/ 153 w 154"/>
                  <a:gd name="T37" fmla="*/ 30 h 40"/>
                  <a:gd name="T38" fmla="*/ 152 w 154"/>
                  <a:gd name="T39" fmla="*/ 17 h 40"/>
                  <a:gd name="T40" fmla="*/ 146 w 154"/>
                  <a:gd name="T41" fmla="*/ 0 h 40"/>
                  <a:gd name="T42" fmla="*/ 76 w 154"/>
                  <a:gd name="T43" fmla="*/ 0 h 40"/>
                  <a:gd name="T44" fmla="*/ 70 w 154"/>
                  <a:gd name="T45" fmla="*/ 1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4"/>
                  <a:gd name="T70" fmla="*/ 0 h 40"/>
                  <a:gd name="T71" fmla="*/ 154 w 154"/>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4" h="40">
                    <a:moveTo>
                      <a:pt x="70" y="1"/>
                    </a:moveTo>
                    <a:lnTo>
                      <a:pt x="45" y="5"/>
                    </a:lnTo>
                    <a:lnTo>
                      <a:pt x="25" y="10"/>
                    </a:lnTo>
                    <a:lnTo>
                      <a:pt x="15" y="13"/>
                    </a:lnTo>
                    <a:lnTo>
                      <a:pt x="6" y="18"/>
                    </a:lnTo>
                    <a:lnTo>
                      <a:pt x="2" y="23"/>
                    </a:lnTo>
                    <a:lnTo>
                      <a:pt x="0" y="30"/>
                    </a:lnTo>
                    <a:lnTo>
                      <a:pt x="0" y="35"/>
                    </a:lnTo>
                    <a:lnTo>
                      <a:pt x="3" y="37"/>
                    </a:lnTo>
                    <a:lnTo>
                      <a:pt x="8" y="38"/>
                    </a:lnTo>
                    <a:lnTo>
                      <a:pt x="26" y="37"/>
                    </a:lnTo>
                    <a:lnTo>
                      <a:pt x="53" y="35"/>
                    </a:lnTo>
                    <a:lnTo>
                      <a:pt x="82" y="31"/>
                    </a:lnTo>
                    <a:lnTo>
                      <a:pt x="100" y="30"/>
                    </a:lnTo>
                    <a:lnTo>
                      <a:pt x="102" y="36"/>
                    </a:lnTo>
                    <a:lnTo>
                      <a:pt x="122" y="38"/>
                    </a:lnTo>
                    <a:lnTo>
                      <a:pt x="140" y="39"/>
                    </a:lnTo>
                    <a:lnTo>
                      <a:pt x="151" y="38"/>
                    </a:lnTo>
                    <a:lnTo>
                      <a:pt x="153" y="30"/>
                    </a:lnTo>
                    <a:lnTo>
                      <a:pt x="152" y="17"/>
                    </a:lnTo>
                    <a:lnTo>
                      <a:pt x="146" y="0"/>
                    </a:lnTo>
                    <a:lnTo>
                      <a:pt x="76" y="0"/>
                    </a:lnTo>
                    <a:lnTo>
                      <a:pt x="70" y="1"/>
                    </a:lnTo>
                  </a:path>
                </a:pathLst>
              </a:custGeom>
              <a:solidFill>
                <a:srgbClr val="7F5F3F"/>
              </a:solidFill>
              <a:ln w="12700" cap="rnd">
                <a:solidFill>
                  <a:srgbClr val="000000"/>
                </a:solidFill>
                <a:round/>
                <a:headEnd/>
                <a:tailEnd/>
              </a:ln>
            </p:spPr>
            <p:txBody>
              <a:bodyPr/>
              <a:lstStyle/>
              <a:p>
                <a:endParaRPr lang="en-US"/>
              </a:p>
            </p:txBody>
          </p:sp>
        </p:grpSp>
        <p:grpSp>
          <p:nvGrpSpPr>
            <p:cNvPr id="20503" name="Group 154">
              <a:extLst>
                <a:ext uri="{FF2B5EF4-FFF2-40B4-BE49-F238E27FC236}">
                  <a16:creationId xmlns:a16="http://schemas.microsoft.com/office/drawing/2014/main" id="{CFEC9DAC-EA5A-B5F8-0719-7ECEFF3B9994}"/>
                </a:ext>
              </a:extLst>
            </p:cNvPr>
            <p:cNvGrpSpPr>
              <a:grpSpLocks/>
            </p:cNvGrpSpPr>
            <p:nvPr/>
          </p:nvGrpSpPr>
          <p:grpSpPr bwMode="auto">
            <a:xfrm>
              <a:off x="5877" y="569"/>
              <a:ext cx="269" cy="271"/>
              <a:chOff x="5877" y="569"/>
              <a:chExt cx="269" cy="271"/>
            </a:xfrm>
          </p:grpSpPr>
          <p:sp>
            <p:nvSpPr>
              <p:cNvPr id="20561" name="Freeform 155">
                <a:extLst>
                  <a:ext uri="{FF2B5EF4-FFF2-40B4-BE49-F238E27FC236}">
                    <a16:creationId xmlns:a16="http://schemas.microsoft.com/office/drawing/2014/main" id="{13F1D44E-C609-8B13-C323-E35ACFF1F28F}"/>
                  </a:ext>
                </a:extLst>
              </p:cNvPr>
              <p:cNvSpPr>
                <a:spLocks/>
              </p:cNvSpPr>
              <p:nvPr/>
            </p:nvSpPr>
            <p:spPr bwMode="auto">
              <a:xfrm>
                <a:off x="5877" y="794"/>
                <a:ext cx="171" cy="46"/>
              </a:xfrm>
              <a:custGeom>
                <a:avLst/>
                <a:gdLst>
                  <a:gd name="T0" fmla="*/ 77 w 171"/>
                  <a:gd name="T1" fmla="*/ 2 h 46"/>
                  <a:gd name="T2" fmla="*/ 50 w 171"/>
                  <a:gd name="T3" fmla="*/ 6 h 46"/>
                  <a:gd name="T4" fmla="*/ 28 w 171"/>
                  <a:gd name="T5" fmla="*/ 12 h 46"/>
                  <a:gd name="T6" fmla="*/ 16 w 171"/>
                  <a:gd name="T7" fmla="*/ 15 h 46"/>
                  <a:gd name="T8" fmla="*/ 7 w 171"/>
                  <a:gd name="T9" fmla="*/ 21 h 46"/>
                  <a:gd name="T10" fmla="*/ 3 w 171"/>
                  <a:gd name="T11" fmla="*/ 26 h 46"/>
                  <a:gd name="T12" fmla="*/ 0 w 171"/>
                  <a:gd name="T13" fmla="*/ 34 h 46"/>
                  <a:gd name="T14" fmla="*/ 0 w 171"/>
                  <a:gd name="T15" fmla="*/ 40 h 46"/>
                  <a:gd name="T16" fmla="*/ 3 w 171"/>
                  <a:gd name="T17" fmla="*/ 42 h 46"/>
                  <a:gd name="T18" fmla="*/ 8 w 171"/>
                  <a:gd name="T19" fmla="*/ 44 h 46"/>
                  <a:gd name="T20" fmla="*/ 26 w 171"/>
                  <a:gd name="T21" fmla="*/ 45 h 46"/>
                  <a:gd name="T22" fmla="*/ 60 w 171"/>
                  <a:gd name="T23" fmla="*/ 43 h 46"/>
                  <a:gd name="T24" fmla="*/ 91 w 171"/>
                  <a:gd name="T25" fmla="*/ 39 h 46"/>
                  <a:gd name="T26" fmla="*/ 111 w 171"/>
                  <a:gd name="T27" fmla="*/ 34 h 46"/>
                  <a:gd name="T28" fmla="*/ 113 w 171"/>
                  <a:gd name="T29" fmla="*/ 40 h 46"/>
                  <a:gd name="T30" fmla="*/ 124 w 171"/>
                  <a:gd name="T31" fmla="*/ 42 h 46"/>
                  <a:gd name="T32" fmla="*/ 134 w 171"/>
                  <a:gd name="T33" fmla="*/ 43 h 46"/>
                  <a:gd name="T34" fmla="*/ 155 w 171"/>
                  <a:gd name="T35" fmla="*/ 44 h 46"/>
                  <a:gd name="T36" fmla="*/ 167 w 171"/>
                  <a:gd name="T37" fmla="*/ 43 h 46"/>
                  <a:gd name="T38" fmla="*/ 170 w 171"/>
                  <a:gd name="T39" fmla="*/ 34 h 46"/>
                  <a:gd name="T40" fmla="*/ 168 w 171"/>
                  <a:gd name="T41" fmla="*/ 20 h 46"/>
                  <a:gd name="T42" fmla="*/ 162 w 171"/>
                  <a:gd name="T43" fmla="*/ 0 h 46"/>
                  <a:gd name="T44" fmla="*/ 84 w 171"/>
                  <a:gd name="T45" fmla="*/ 0 h 46"/>
                  <a:gd name="T46" fmla="*/ 77 w 171"/>
                  <a:gd name="T47" fmla="*/ 2 h 4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1"/>
                  <a:gd name="T73" fmla="*/ 0 h 46"/>
                  <a:gd name="T74" fmla="*/ 171 w 171"/>
                  <a:gd name="T75" fmla="*/ 46 h 4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1" h="46">
                    <a:moveTo>
                      <a:pt x="77" y="2"/>
                    </a:moveTo>
                    <a:lnTo>
                      <a:pt x="50" y="6"/>
                    </a:lnTo>
                    <a:lnTo>
                      <a:pt x="28" y="12"/>
                    </a:lnTo>
                    <a:lnTo>
                      <a:pt x="16" y="15"/>
                    </a:lnTo>
                    <a:lnTo>
                      <a:pt x="7" y="21"/>
                    </a:lnTo>
                    <a:lnTo>
                      <a:pt x="3" y="26"/>
                    </a:lnTo>
                    <a:lnTo>
                      <a:pt x="0" y="34"/>
                    </a:lnTo>
                    <a:lnTo>
                      <a:pt x="0" y="40"/>
                    </a:lnTo>
                    <a:lnTo>
                      <a:pt x="3" y="42"/>
                    </a:lnTo>
                    <a:lnTo>
                      <a:pt x="8" y="44"/>
                    </a:lnTo>
                    <a:lnTo>
                      <a:pt x="26" y="45"/>
                    </a:lnTo>
                    <a:lnTo>
                      <a:pt x="60" y="43"/>
                    </a:lnTo>
                    <a:lnTo>
                      <a:pt x="91" y="39"/>
                    </a:lnTo>
                    <a:lnTo>
                      <a:pt x="111" y="34"/>
                    </a:lnTo>
                    <a:lnTo>
                      <a:pt x="113" y="40"/>
                    </a:lnTo>
                    <a:lnTo>
                      <a:pt x="124" y="42"/>
                    </a:lnTo>
                    <a:lnTo>
                      <a:pt x="134" y="43"/>
                    </a:lnTo>
                    <a:lnTo>
                      <a:pt x="155" y="44"/>
                    </a:lnTo>
                    <a:lnTo>
                      <a:pt x="167" y="43"/>
                    </a:lnTo>
                    <a:lnTo>
                      <a:pt x="170" y="34"/>
                    </a:lnTo>
                    <a:lnTo>
                      <a:pt x="168" y="20"/>
                    </a:lnTo>
                    <a:lnTo>
                      <a:pt x="162" y="0"/>
                    </a:lnTo>
                    <a:lnTo>
                      <a:pt x="84" y="0"/>
                    </a:lnTo>
                    <a:lnTo>
                      <a:pt x="77" y="2"/>
                    </a:lnTo>
                  </a:path>
                </a:pathLst>
              </a:custGeom>
              <a:solidFill>
                <a:srgbClr val="7F5F3F"/>
              </a:solidFill>
              <a:ln w="12700" cap="rnd">
                <a:solidFill>
                  <a:srgbClr val="000000"/>
                </a:solidFill>
                <a:round/>
                <a:headEnd/>
                <a:tailEnd/>
              </a:ln>
            </p:spPr>
            <p:txBody>
              <a:bodyPr/>
              <a:lstStyle/>
              <a:p>
                <a:endParaRPr lang="en-US"/>
              </a:p>
            </p:txBody>
          </p:sp>
          <p:sp>
            <p:nvSpPr>
              <p:cNvPr id="20562" name="Freeform 156">
                <a:extLst>
                  <a:ext uri="{FF2B5EF4-FFF2-40B4-BE49-F238E27FC236}">
                    <a16:creationId xmlns:a16="http://schemas.microsoft.com/office/drawing/2014/main" id="{96469556-0712-F308-E410-F551755C9D3B}"/>
                  </a:ext>
                </a:extLst>
              </p:cNvPr>
              <p:cNvSpPr>
                <a:spLocks/>
              </p:cNvSpPr>
              <p:nvPr/>
            </p:nvSpPr>
            <p:spPr bwMode="auto">
              <a:xfrm>
                <a:off x="5926" y="569"/>
                <a:ext cx="219" cy="239"/>
              </a:xfrm>
              <a:custGeom>
                <a:avLst/>
                <a:gdLst>
                  <a:gd name="T0" fmla="*/ 207 w 219"/>
                  <a:gd name="T1" fmla="*/ 14 h 239"/>
                  <a:gd name="T2" fmla="*/ 215 w 219"/>
                  <a:gd name="T3" fmla="*/ 33 h 239"/>
                  <a:gd name="T4" fmla="*/ 217 w 219"/>
                  <a:gd name="T5" fmla="*/ 40 h 239"/>
                  <a:gd name="T6" fmla="*/ 218 w 219"/>
                  <a:gd name="T7" fmla="*/ 50 h 239"/>
                  <a:gd name="T8" fmla="*/ 215 w 219"/>
                  <a:gd name="T9" fmla="*/ 62 h 239"/>
                  <a:gd name="T10" fmla="*/ 209 w 219"/>
                  <a:gd name="T11" fmla="*/ 68 h 239"/>
                  <a:gd name="T12" fmla="*/ 202 w 219"/>
                  <a:gd name="T13" fmla="*/ 73 h 239"/>
                  <a:gd name="T14" fmla="*/ 192 w 219"/>
                  <a:gd name="T15" fmla="*/ 74 h 239"/>
                  <a:gd name="T16" fmla="*/ 173 w 219"/>
                  <a:gd name="T17" fmla="*/ 74 h 239"/>
                  <a:gd name="T18" fmla="*/ 153 w 219"/>
                  <a:gd name="T19" fmla="*/ 75 h 239"/>
                  <a:gd name="T20" fmla="*/ 134 w 219"/>
                  <a:gd name="T21" fmla="*/ 71 h 239"/>
                  <a:gd name="T22" fmla="*/ 123 w 219"/>
                  <a:gd name="T23" fmla="*/ 69 h 239"/>
                  <a:gd name="T24" fmla="*/ 101 w 219"/>
                  <a:gd name="T25" fmla="*/ 65 h 239"/>
                  <a:gd name="T26" fmla="*/ 85 w 219"/>
                  <a:gd name="T27" fmla="*/ 59 h 239"/>
                  <a:gd name="T28" fmla="*/ 68 w 219"/>
                  <a:gd name="T29" fmla="*/ 54 h 239"/>
                  <a:gd name="T30" fmla="*/ 53 w 219"/>
                  <a:gd name="T31" fmla="*/ 45 h 239"/>
                  <a:gd name="T32" fmla="*/ 57 w 219"/>
                  <a:gd name="T33" fmla="*/ 57 h 239"/>
                  <a:gd name="T34" fmla="*/ 64 w 219"/>
                  <a:gd name="T35" fmla="*/ 75 h 239"/>
                  <a:gd name="T36" fmla="*/ 66 w 219"/>
                  <a:gd name="T37" fmla="*/ 99 h 239"/>
                  <a:gd name="T38" fmla="*/ 68 w 219"/>
                  <a:gd name="T39" fmla="*/ 117 h 239"/>
                  <a:gd name="T40" fmla="*/ 76 w 219"/>
                  <a:gd name="T41" fmla="*/ 143 h 239"/>
                  <a:gd name="T42" fmla="*/ 87 w 219"/>
                  <a:gd name="T43" fmla="*/ 175 h 239"/>
                  <a:gd name="T44" fmla="*/ 97 w 219"/>
                  <a:gd name="T45" fmla="*/ 200 h 239"/>
                  <a:gd name="T46" fmla="*/ 110 w 219"/>
                  <a:gd name="T47" fmla="*/ 226 h 239"/>
                  <a:gd name="T48" fmla="*/ 97 w 219"/>
                  <a:gd name="T49" fmla="*/ 236 h 239"/>
                  <a:gd name="T50" fmla="*/ 65 w 219"/>
                  <a:gd name="T51" fmla="*/ 238 h 239"/>
                  <a:gd name="T52" fmla="*/ 42 w 219"/>
                  <a:gd name="T53" fmla="*/ 236 h 239"/>
                  <a:gd name="T54" fmla="*/ 31 w 219"/>
                  <a:gd name="T55" fmla="*/ 233 h 239"/>
                  <a:gd name="T56" fmla="*/ 26 w 219"/>
                  <a:gd name="T57" fmla="*/ 230 h 239"/>
                  <a:gd name="T58" fmla="*/ 29 w 219"/>
                  <a:gd name="T59" fmla="*/ 204 h 239"/>
                  <a:gd name="T60" fmla="*/ 27 w 219"/>
                  <a:gd name="T61" fmla="*/ 170 h 239"/>
                  <a:gd name="T62" fmla="*/ 23 w 219"/>
                  <a:gd name="T63" fmla="*/ 122 h 239"/>
                  <a:gd name="T64" fmla="*/ 21 w 219"/>
                  <a:gd name="T65" fmla="*/ 91 h 239"/>
                  <a:gd name="T66" fmla="*/ 17 w 219"/>
                  <a:gd name="T67" fmla="*/ 69 h 239"/>
                  <a:gd name="T68" fmla="*/ 15 w 219"/>
                  <a:gd name="T69" fmla="*/ 65 h 239"/>
                  <a:gd name="T70" fmla="*/ 6 w 219"/>
                  <a:gd name="T71" fmla="*/ 59 h 239"/>
                  <a:gd name="T72" fmla="*/ 1 w 219"/>
                  <a:gd name="T73" fmla="*/ 48 h 239"/>
                  <a:gd name="T74" fmla="*/ 0 w 219"/>
                  <a:gd name="T75" fmla="*/ 33 h 239"/>
                  <a:gd name="T76" fmla="*/ 1 w 219"/>
                  <a:gd name="T77" fmla="*/ 21 h 239"/>
                  <a:gd name="T78" fmla="*/ 6 w 219"/>
                  <a:gd name="T79" fmla="*/ 13 h 239"/>
                  <a:gd name="T80" fmla="*/ 31 w 219"/>
                  <a:gd name="T81" fmla="*/ 10 h 239"/>
                  <a:gd name="T82" fmla="*/ 85 w 219"/>
                  <a:gd name="T83" fmla="*/ 5 h 239"/>
                  <a:gd name="T84" fmla="*/ 108 w 219"/>
                  <a:gd name="T85" fmla="*/ 0 h 239"/>
                  <a:gd name="T86" fmla="*/ 145 w 219"/>
                  <a:gd name="T87" fmla="*/ 3 h 239"/>
                  <a:gd name="T88" fmla="*/ 176 w 219"/>
                  <a:gd name="T89" fmla="*/ 5 h 239"/>
                  <a:gd name="T90" fmla="*/ 207 w 219"/>
                  <a:gd name="T91" fmla="*/ 14 h 23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19"/>
                  <a:gd name="T139" fmla="*/ 0 h 239"/>
                  <a:gd name="T140" fmla="*/ 219 w 219"/>
                  <a:gd name="T141" fmla="*/ 239 h 23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19" h="239">
                    <a:moveTo>
                      <a:pt x="207" y="14"/>
                    </a:moveTo>
                    <a:lnTo>
                      <a:pt x="215" y="33"/>
                    </a:lnTo>
                    <a:lnTo>
                      <a:pt x="217" y="40"/>
                    </a:lnTo>
                    <a:lnTo>
                      <a:pt x="218" y="50"/>
                    </a:lnTo>
                    <a:lnTo>
                      <a:pt x="215" y="62"/>
                    </a:lnTo>
                    <a:lnTo>
                      <a:pt x="209" y="68"/>
                    </a:lnTo>
                    <a:lnTo>
                      <a:pt x="202" y="73"/>
                    </a:lnTo>
                    <a:lnTo>
                      <a:pt x="192" y="74"/>
                    </a:lnTo>
                    <a:lnTo>
                      <a:pt x="173" y="74"/>
                    </a:lnTo>
                    <a:lnTo>
                      <a:pt x="153" y="75"/>
                    </a:lnTo>
                    <a:lnTo>
                      <a:pt x="134" y="71"/>
                    </a:lnTo>
                    <a:lnTo>
                      <a:pt x="123" y="69"/>
                    </a:lnTo>
                    <a:lnTo>
                      <a:pt x="101" y="65"/>
                    </a:lnTo>
                    <a:lnTo>
                      <a:pt x="85" y="59"/>
                    </a:lnTo>
                    <a:lnTo>
                      <a:pt x="68" y="54"/>
                    </a:lnTo>
                    <a:lnTo>
                      <a:pt x="53" y="45"/>
                    </a:lnTo>
                    <a:lnTo>
                      <a:pt x="57" y="57"/>
                    </a:lnTo>
                    <a:lnTo>
                      <a:pt x="64" y="75"/>
                    </a:lnTo>
                    <a:lnTo>
                      <a:pt x="66" y="99"/>
                    </a:lnTo>
                    <a:lnTo>
                      <a:pt x="68" y="117"/>
                    </a:lnTo>
                    <a:lnTo>
                      <a:pt x="76" y="143"/>
                    </a:lnTo>
                    <a:lnTo>
                      <a:pt x="87" y="175"/>
                    </a:lnTo>
                    <a:lnTo>
                      <a:pt x="97" y="200"/>
                    </a:lnTo>
                    <a:lnTo>
                      <a:pt x="110" y="226"/>
                    </a:lnTo>
                    <a:lnTo>
                      <a:pt x="97" y="236"/>
                    </a:lnTo>
                    <a:lnTo>
                      <a:pt x="65" y="238"/>
                    </a:lnTo>
                    <a:lnTo>
                      <a:pt x="42" y="236"/>
                    </a:lnTo>
                    <a:lnTo>
                      <a:pt x="31" y="233"/>
                    </a:lnTo>
                    <a:lnTo>
                      <a:pt x="26" y="230"/>
                    </a:lnTo>
                    <a:lnTo>
                      <a:pt x="29" y="204"/>
                    </a:lnTo>
                    <a:lnTo>
                      <a:pt x="27" y="170"/>
                    </a:lnTo>
                    <a:lnTo>
                      <a:pt x="23" y="122"/>
                    </a:lnTo>
                    <a:lnTo>
                      <a:pt x="21" y="91"/>
                    </a:lnTo>
                    <a:lnTo>
                      <a:pt x="17" y="69"/>
                    </a:lnTo>
                    <a:lnTo>
                      <a:pt x="15" y="65"/>
                    </a:lnTo>
                    <a:lnTo>
                      <a:pt x="6" y="59"/>
                    </a:lnTo>
                    <a:lnTo>
                      <a:pt x="1" y="48"/>
                    </a:lnTo>
                    <a:lnTo>
                      <a:pt x="0" y="33"/>
                    </a:lnTo>
                    <a:lnTo>
                      <a:pt x="1" y="21"/>
                    </a:lnTo>
                    <a:lnTo>
                      <a:pt x="6" y="13"/>
                    </a:lnTo>
                    <a:lnTo>
                      <a:pt x="31" y="10"/>
                    </a:lnTo>
                    <a:lnTo>
                      <a:pt x="85" y="5"/>
                    </a:lnTo>
                    <a:lnTo>
                      <a:pt x="108" y="0"/>
                    </a:lnTo>
                    <a:lnTo>
                      <a:pt x="145" y="3"/>
                    </a:lnTo>
                    <a:lnTo>
                      <a:pt x="176" y="5"/>
                    </a:lnTo>
                    <a:lnTo>
                      <a:pt x="207" y="14"/>
                    </a:lnTo>
                  </a:path>
                </a:pathLst>
              </a:custGeom>
              <a:solidFill>
                <a:srgbClr val="3F5F00"/>
              </a:solidFill>
              <a:ln w="12700" cap="rnd">
                <a:solidFill>
                  <a:srgbClr val="000000"/>
                </a:solidFill>
                <a:round/>
                <a:headEnd/>
                <a:tailEnd/>
              </a:ln>
            </p:spPr>
            <p:txBody>
              <a:bodyPr/>
              <a:lstStyle/>
              <a:p>
                <a:endParaRPr lang="en-US"/>
              </a:p>
            </p:txBody>
          </p:sp>
        </p:grpSp>
        <p:grpSp>
          <p:nvGrpSpPr>
            <p:cNvPr id="20504" name="Group 157">
              <a:extLst>
                <a:ext uri="{FF2B5EF4-FFF2-40B4-BE49-F238E27FC236}">
                  <a16:creationId xmlns:a16="http://schemas.microsoft.com/office/drawing/2014/main" id="{E721B9C9-BC68-57F8-6D1E-856A4834CD12}"/>
                </a:ext>
              </a:extLst>
            </p:cNvPr>
            <p:cNvGrpSpPr>
              <a:grpSpLocks/>
            </p:cNvGrpSpPr>
            <p:nvPr/>
          </p:nvGrpSpPr>
          <p:grpSpPr bwMode="auto">
            <a:xfrm>
              <a:off x="5701" y="394"/>
              <a:ext cx="171" cy="168"/>
              <a:chOff x="5701" y="394"/>
              <a:chExt cx="171" cy="168"/>
            </a:xfrm>
          </p:grpSpPr>
          <p:grpSp>
            <p:nvGrpSpPr>
              <p:cNvPr id="20556" name="Group 158">
                <a:extLst>
                  <a:ext uri="{FF2B5EF4-FFF2-40B4-BE49-F238E27FC236}">
                    <a16:creationId xmlns:a16="http://schemas.microsoft.com/office/drawing/2014/main" id="{8D9E9A37-D2E3-9DE5-A530-C65EF3838250}"/>
                  </a:ext>
                </a:extLst>
              </p:cNvPr>
              <p:cNvGrpSpPr>
                <a:grpSpLocks/>
              </p:cNvGrpSpPr>
              <p:nvPr/>
            </p:nvGrpSpPr>
            <p:grpSpPr bwMode="auto">
              <a:xfrm>
                <a:off x="5701" y="394"/>
                <a:ext cx="171" cy="168"/>
                <a:chOff x="5701" y="394"/>
                <a:chExt cx="171" cy="168"/>
              </a:xfrm>
            </p:grpSpPr>
            <p:sp>
              <p:nvSpPr>
                <p:cNvPr id="20558" name="Oval 159">
                  <a:extLst>
                    <a:ext uri="{FF2B5EF4-FFF2-40B4-BE49-F238E27FC236}">
                      <a16:creationId xmlns:a16="http://schemas.microsoft.com/office/drawing/2014/main" id="{F52D4D83-8765-7C70-AF79-D3CF8D5E9A2C}"/>
                    </a:ext>
                  </a:extLst>
                </p:cNvPr>
                <p:cNvSpPr>
                  <a:spLocks noChangeArrowheads="1"/>
                </p:cNvSpPr>
                <p:nvPr/>
              </p:nvSpPr>
              <p:spPr bwMode="auto">
                <a:xfrm>
                  <a:off x="5701" y="395"/>
                  <a:ext cx="171" cy="167"/>
                </a:xfrm>
                <a:prstGeom prst="ellipse">
                  <a:avLst/>
                </a:prstGeom>
                <a:solidFill>
                  <a:srgbClr val="9F9FBF"/>
                </a:solidFill>
                <a:ln w="12700">
                  <a:solidFill>
                    <a:srgbClr val="000000"/>
                  </a:solidFill>
                  <a:round/>
                  <a:headEnd/>
                  <a:tailEnd/>
                </a:ln>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559" name="Oval 160">
                  <a:extLst>
                    <a:ext uri="{FF2B5EF4-FFF2-40B4-BE49-F238E27FC236}">
                      <a16:creationId xmlns:a16="http://schemas.microsoft.com/office/drawing/2014/main" id="{D691A99E-5525-D18D-DCE5-519122E5379C}"/>
                    </a:ext>
                  </a:extLst>
                </p:cNvPr>
                <p:cNvSpPr>
                  <a:spLocks noChangeArrowheads="1"/>
                </p:cNvSpPr>
                <p:nvPr/>
              </p:nvSpPr>
              <p:spPr bwMode="auto">
                <a:xfrm>
                  <a:off x="5710" y="394"/>
                  <a:ext cx="156" cy="152"/>
                </a:xfrm>
                <a:prstGeom prst="ellipse">
                  <a:avLst/>
                </a:prstGeom>
                <a:solidFill>
                  <a:srgbClr val="BFBFD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560" name="Oval 161">
                  <a:extLst>
                    <a:ext uri="{FF2B5EF4-FFF2-40B4-BE49-F238E27FC236}">
                      <a16:creationId xmlns:a16="http://schemas.microsoft.com/office/drawing/2014/main" id="{89C29711-B817-90E3-7F3D-54FA60E1A528}"/>
                    </a:ext>
                  </a:extLst>
                </p:cNvPr>
                <p:cNvSpPr>
                  <a:spLocks noChangeArrowheads="1"/>
                </p:cNvSpPr>
                <p:nvPr/>
              </p:nvSpPr>
              <p:spPr bwMode="auto">
                <a:xfrm>
                  <a:off x="5739" y="402"/>
                  <a:ext cx="120" cy="115"/>
                </a:xfrm>
                <a:prstGeom prst="ellipse">
                  <a:avLst/>
                </a:prstGeom>
                <a:solidFill>
                  <a:srgbClr val="DFD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grpSp>
          <p:sp>
            <p:nvSpPr>
              <p:cNvPr id="20557" name="Oval 162">
                <a:extLst>
                  <a:ext uri="{FF2B5EF4-FFF2-40B4-BE49-F238E27FC236}">
                    <a16:creationId xmlns:a16="http://schemas.microsoft.com/office/drawing/2014/main" id="{4BFF43EB-541E-8903-6084-C5FF13D35467}"/>
                  </a:ext>
                </a:extLst>
              </p:cNvPr>
              <p:cNvSpPr>
                <a:spLocks noChangeArrowheads="1"/>
              </p:cNvSpPr>
              <p:nvPr/>
            </p:nvSpPr>
            <p:spPr bwMode="auto">
              <a:xfrm>
                <a:off x="5803" y="420"/>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grpSp>
        <p:grpSp>
          <p:nvGrpSpPr>
            <p:cNvPr id="20505" name="Group 163">
              <a:extLst>
                <a:ext uri="{FF2B5EF4-FFF2-40B4-BE49-F238E27FC236}">
                  <a16:creationId xmlns:a16="http://schemas.microsoft.com/office/drawing/2014/main" id="{BA6D4169-4E4E-2C86-B957-0F094D4C3697}"/>
                </a:ext>
              </a:extLst>
            </p:cNvPr>
            <p:cNvGrpSpPr>
              <a:grpSpLocks/>
            </p:cNvGrpSpPr>
            <p:nvPr/>
          </p:nvGrpSpPr>
          <p:grpSpPr bwMode="auto">
            <a:xfrm>
              <a:off x="5571" y="450"/>
              <a:ext cx="258" cy="130"/>
              <a:chOff x="5571" y="450"/>
              <a:chExt cx="258" cy="130"/>
            </a:xfrm>
          </p:grpSpPr>
          <p:sp>
            <p:nvSpPr>
              <p:cNvPr id="20553" name="Freeform 164">
                <a:extLst>
                  <a:ext uri="{FF2B5EF4-FFF2-40B4-BE49-F238E27FC236}">
                    <a16:creationId xmlns:a16="http://schemas.microsoft.com/office/drawing/2014/main" id="{04BBC660-17E1-1752-2DC6-5C94D61945D6}"/>
                  </a:ext>
                </a:extLst>
              </p:cNvPr>
              <p:cNvSpPr>
                <a:spLocks/>
              </p:cNvSpPr>
              <p:nvPr/>
            </p:nvSpPr>
            <p:spPr bwMode="auto">
              <a:xfrm>
                <a:off x="5631" y="450"/>
                <a:ext cx="198" cy="122"/>
              </a:xfrm>
              <a:custGeom>
                <a:avLst/>
                <a:gdLst>
                  <a:gd name="T0" fmla="*/ 7 w 198"/>
                  <a:gd name="T1" fmla="*/ 116 h 122"/>
                  <a:gd name="T2" fmla="*/ 10 w 198"/>
                  <a:gd name="T3" fmla="*/ 120 h 122"/>
                  <a:gd name="T4" fmla="*/ 16 w 198"/>
                  <a:gd name="T5" fmla="*/ 121 h 122"/>
                  <a:gd name="T6" fmla="*/ 112 w 198"/>
                  <a:gd name="T7" fmla="*/ 67 h 122"/>
                  <a:gd name="T8" fmla="*/ 121 w 198"/>
                  <a:gd name="T9" fmla="*/ 68 h 122"/>
                  <a:gd name="T10" fmla="*/ 138 w 198"/>
                  <a:gd name="T11" fmla="*/ 68 h 122"/>
                  <a:gd name="T12" fmla="*/ 157 w 198"/>
                  <a:gd name="T13" fmla="*/ 62 h 122"/>
                  <a:gd name="T14" fmla="*/ 189 w 198"/>
                  <a:gd name="T15" fmla="*/ 59 h 122"/>
                  <a:gd name="T16" fmla="*/ 190 w 198"/>
                  <a:gd name="T17" fmla="*/ 53 h 122"/>
                  <a:gd name="T18" fmla="*/ 159 w 198"/>
                  <a:gd name="T19" fmla="*/ 53 h 122"/>
                  <a:gd name="T20" fmla="*/ 191 w 198"/>
                  <a:gd name="T21" fmla="*/ 48 h 122"/>
                  <a:gd name="T22" fmla="*/ 196 w 198"/>
                  <a:gd name="T23" fmla="*/ 43 h 122"/>
                  <a:gd name="T24" fmla="*/ 180 w 198"/>
                  <a:gd name="T25" fmla="*/ 41 h 122"/>
                  <a:gd name="T26" fmla="*/ 158 w 198"/>
                  <a:gd name="T27" fmla="*/ 41 h 122"/>
                  <a:gd name="T28" fmla="*/ 196 w 198"/>
                  <a:gd name="T29" fmla="*/ 34 h 122"/>
                  <a:gd name="T30" fmla="*/ 195 w 198"/>
                  <a:gd name="T31" fmla="*/ 29 h 122"/>
                  <a:gd name="T32" fmla="*/ 183 w 198"/>
                  <a:gd name="T33" fmla="*/ 27 h 122"/>
                  <a:gd name="T34" fmla="*/ 154 w 198"/>
                  <a:gd name="T35" fmla="*/ 34 h 122"/>
                  <a:gd name="T36" fmla="*/ 185 w 198"/>
                  <a:gd name="T37" fmla="*/ 20 h 122"/>
                  <a:gd name="T38" fmla="*/ 187 w 198"/>
                  <a:gd name="T39" fmla="*/ 13 h 122"/>
                  <a:gd name="T40" fmla="*/ 180 w 198"/>
                  <a:gd name="T41" fmla="*/ 10 h 122"/>
                  <a:gd name="T42" fmla="*/ 146 w 198"/>
                  <a:gd name="T43" fmla="*/ 24 h 122"/>
                  <a:gd name="T44" fmla="*/ 137 w 198"/>
                  <a:gd name="T45" fmla="*/ 28 h 122"/>
                  <a:gd name="T46" fmla="*/ 142 w 198"/>
                  <a:gd name="T47" fmla="*/ 19 h 122"/>
                  <a:gd name="T48" fmla="*/ 141 w 198"/>
                  <a:gd name="T49" fmla="*/ 4 h 122"/>
                  <a:gd name="T50" fmla="*/ 127 w 198"/>
                  <a:gd name="T51" fmla="*/ 1 h 122"/>
                  <a:gd name="T52" fmla="*/ 122 w 198"/>
                  <a:gd name="T53" fmla="*/ 21 h 122"/>
                  <a:gd name="T54" fmla="*/ 112 w 198"/>
                  <a:gd name="T55" fmla="*/ 34 h 122"/>
                  <a:gd name="T56" fmla="*/ 106 w 198"/>
                  <a:gd name="T57" fmla="*/ 47 h 122"/>
                  <a:gd name="T58" fmla="*/ 106 w 198"/>
                  <a:gd name="T59" fmla="*/ 57 h 122"/>
                  <a:gd name="T60" fmla="*/ 16 w 198"/>
                  <a:gd name="T61" fmla="*/ 105 h 122"/>
                  <a:gd name="T62" fmla="*/ 13 w 198"/>
                  <a:gd name="T63" fmla="*/ 92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8"/>
                  <a:gd name="T97" fmla="*/ 0 h 122"/>
                  <a:gd name="T98" fmla="*/ 198 w 198"/>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8" h="122">
                    <a:moveTo>
                      <a:pt x="0" y="100"/>
                    </a:moveTo>
                    <a:lnTo>
                      <a:pt x="7" y="116"/>
                    </a:lnTo>
                    <a:lnTo>
                      <a:pt x="9" y="119"/>
                    </a:lnTo>
                    <a:lnTo>
                      <a:pt x="10" y="120"/>
                    </a:lnTo>
                    <a:lnTo>
                      <a:pt x="12" y="121"/>
                    </a:lnTo>
                    <a:lnTo>
                      <a:pt x="16" y="121"/>
                    </a:lnTo>
                    <a:lnTo>
                      <a:pt x="19" y="120"/>
                    </a:lnTo>
                    <a:lnTo>
                      <a:pt x="112" y="67"/>
                    </a:lnTo>
                    <a:lnTo>
                      <a:pt x="118" y="65"/>
                    </a:lnTo>
                    <a:lnTo>
                      <a:pt x="121" y="68"/>
                    </a:lnTo>
                    <a:lnTo>
                      <a:pt x="128" y="70"/>
                    </a:lnTo>
                    <a:lnTo>
                      <a:pt x="138" y="68"/>
                    </a:lnTo>
                    <a:lnTo>
                      <a:pt x="149" y="65"/>
                    </a:lnTo>
                    <a:lnTo>
                      <a:pt x="157" y="62"/>
                    </a:lnTo>
                    <a:lnTo>
                      <a:pt x="182" y="60"/>
                    </a:lnTo>
                    <a:lnTo>
                      <a:pt x="189" y="59"/>
                    </a:lnTo>
                    <a:lnTo>
                      <a:pt x="191" y="56"/>
                    </a:lnTo>
                    <a:lnTo>
                      <a:pt x="190" y="53"/>
                    </a:lnTo>
                    <a:lnTo>
                      <a:pt x="182" y="52"/>
                    </a:lnTo>
                    <a:lnTo>
                      <a:pt x="159" y="53"/>
                    </a:lnTo>
                    <a:lnTo>
                      <a:pt x="158" y="51"/>
                    </a:lnTo>
                    <a:lnTo>
                      <a:pt x="191" y="48"/>
                    </a:lnTo>
                    <a:lnTo>
                      <a:pt x="196" y="46"/>
                    </a:lnTo>
                    <a:lnTo>
                      <a:pt x="196" y="43"/>
                    </a:lnTo>
                    <a:lnTo>
                      <a:pt x="192" y="41"/>
                    </a:lnTo>
                    <a:lnTo>
                      <a:pt x="180" y="41"/>
                    </a:lnTo>
                    <a:lnTo>
                      <a:pt x="158" y="43"/>
                    </a:lnTo>
                    <a:lnTo>
                      <a:pt x="158" y="41"/>
                    </a:lnTo>
                    <a:lnTo>
                      <a:pt x="193" y="35"/>
                    </a:lnTo>
                    <a:lnTo>
                      <a:pt x="196" y="34"/>
                    </a:lnTo>
                    <a:lnTo>
                      <a:pt x="197" y="31"/>
                    </a:lnTo>
                    <a:lnTo>
                      <a:pt x="195" y="29"/>
                    </a:lnTo>
                    <a:lnTo>
                      <a:pt x="192" y="28"/>
                    </a:lnTo>
                    <a:lnTo>
                      <a:pt x="183" y="27"/>
                    </a:lnTo>
                    <a:lnTo>
                      <a:pt x="165" y="31"/>
                    </a:lnTo>
                    <a:lnTo>
                      <a:pt x="154" y="34"/>
                    </a:lnTo>
                    <a:lnTo>
                      <a:pt x="154" y="32"/>
                    </a:lnTo>
                    <a:lnTo>
                      <a:pt x="185" y="20"/>
                    </a:lnTo>
                    <a:lnTo>
                      <a:pt x="187" y="17"/>
                    </a:lnTo>
                    <a:lnTo>
                      <a:pt x="187" y="13"/>
                    </a:lnTo>
                    <a:lnTo>
                      <a:pt x="185" y="10"/>
                    </a:lnTo>
                    <a:lnTo>
                      <a:pt x="180" y="10"/>
                    </a:lnTo>
                    <a:lnTo>
                      <a:pt x="173" y="11"/>
                    </a:lnTo>
                    <a:lnTo>
                      <a:pt x="146" y="24"/>
                    </a:lnTo>
                    <a:lnTo>
                      <a:pt x="140" y="27"/>
                    </a:lnTo>
                    <a:lnTo>
                      <a:pt x="137" y="28"/>
                    </a:lnTo>
                    <a:lnTo>
                      <a:pt x="137" y="25"/>
                    </a:lnTo>
                    <a:lnTo>
                      <a:pt x="142" y="19"/>
                    </a:lnTo>
                    <a:lnTo>
                      <a:pt x="143" y="11"/>
                    </a:lnTo>
                    <a:lnTo>
                      <a:pt x="141" y="4"/>
                    </a:lnTo>
                    <a:lnTo>
                      <a:pt x="135" y="0"/>
                    </a:lnTo>
                    <a:lnTo>
                      <a:pt x="127" y="1"/>
                    </a:lnTo>
                    <a:lnTo>
                      <a:pt x="123" y="11"/>
                    </a:lnTo>
                    <a:lnTo>
                      <a:pt x="122" y="21"/>
                    </a:lnTo>
                    <a:lnTo>
                      <a:pt x="117" y="29"/>
                    </a:lnTo>
                    <a:lnTo>
                      <a:pt x="112" y="34"/>
                    </a:lnTo>
                    <a:lnTo>
                      <a:pt x="109" y="39"/>
                    </a:lnTo>
                    <a:lnTo>
                      <a:pt x="106" y="47"/>
                    </a:lnTo>
                    <a:lnTo>
                      <a:pt x="106" y="54"/>
                    </a:lnTo>
                    <a:lnTo>
                      <a:pt x="106" y="57"/>
                    </a:lnTo>
                    <a:lnTo>
                      <a:pt x="18" y="107"/>
                    </a:lnTo>
                    <a:lnTo>
                      <a:pt x="16" y="105"/>
                    </a:lnTo>
                    <a:lnTo>
                      <a:pt x="15" y="100"/>
                    </a:lnTo>
                    <a:lnTo>
                      <a:pt x="13" y="92"/>
                    </a:lnTo>
                    <a:lnTo>
                      <a:pt x="0" y="100"/>
                    </a:lnTo>
                  </a:path>
                </a:pathLst>
              </a:custGeom>
              <a:solidFill>
                <a:srgbClr val="FF9F9F"/>
              </a:solidFill>
              <a:ln w="12700" cap="rnd">
                <a:solidFill>
                  <a:srgbClr val="000000"/>
                </a:solidFill>
                <a:round/>
                <a:headEnd/>
                <a:tailEnd/>
              </a:ln>
            </p:spPr>
            <p:txBody>
              <a:bodyPr/>
              <a:lstStyle/>
              <a:p>
                <a:endParaRPr lang="en-US"/>
              </a:p>
            </p:txBody>
          </p:sp>
          <p:sp>
            <p:nvSpPr>
              <p:cNvPr id="20554" name="Freeform 165">
                <a:extLst>
                  <a:ext uri="{FF2B5EF4-FFF2-40B4-BE49-F238E27FC236}">
                    <a16:creationId xmlns:a16="http://schemas.microsoft.com/office/drawing/2014/main" id="{D0C1517C-8C46-AE9F-5047-B209A8709227}"/>
                  </a:ext>
                </a:extLst>
              </p:cNvPr>
              <p:cNvSpPr>
                <a:spLocks/>
              </p:cNvSpPr>
              <p:nvPr/>
            </p:nvSpPr>
            <p:spPr bwMode="auto">
              <a:xfrm>
                <a:off x="5571" y="452"/>
                <a:ext cx="83" cy="127"/>
              </a:xfrm>
              <a:custGeom>
                <a:avLst/>
                <a:gdLst>
                  <a:gd name="T0" fmla="*/ 77 w 83"/>
                  <a:gd name="T1" fmla="*/ 98 h 128"/>
                  <a:gd name="T2" fmla="*/ 79 w 83"/>
                  <a:gd name="T3" fmla="*/ 88 h 128"/>
                  <a:gd name="T4" fmla="*/ 80 w 83"/>
                  <a:gd name="T5" fmla="*/ 84 h 128"/>
                  <a:gd name="T6" fmla="*/ 81 w 83"/>
                  <a:gd name="T7" fmla="*/ 82 h 128"/>
                  <a:gd name="T8" fmla="*/ 82 w 83"/>
                  <a:gd name="T9" fmla="*/ 78 h 128"/>
                  <a:gd name="T10" fmla="*/ 80 w 83"/>
                  <a:gd name="T11" fmla="*/ 75 h 128"/>
                  <a:gd name="T12" fmla="*/ 77 w 83"/>
                  <a:gd name="T13" fmla="*/ 71 h 128"/>
                  <a:gd name="T14" fmla="*/ 73 w 83"/>
                  <a:gd name="T15" fmla="*/ 68 h 128"/>
                  <a:gd name="T16" fmla="*/ 68 w 83"/>
                  <a:gd name="T17" fmla="*/ 65 h 128"/>
                  <a:gd name="T18" fmla="*/ 64 w 83"/>
                  <a:gd name="T19" fmla="*/ 63 h 128"/>
                  <a:gd name="T20" fmla="*/ 56 w 83"/>
                  <a:gd name="T21" fmla="*/ 51 h 128"/>
                  <a:gd name="T22" fmla="*/ 52 w 83"/>
                  <a:gd name="T23" fmla="*/ 42 h 128"/>
                  <a:gd name="T24" fmla="*/ 47 w 83"/>
                  <a:gd name="T25" fmla="*/ 31 h 128"/>
                  <a:gd name="T26" fmla="*/ 43 w 83"/>
                  <a:gd name="T27" fmla="*/ 21 h 128"/>
                  <a:gd name="T28" fmla="*/ 40 w 83"/>
                  <a:gd name="T29" fmla="*/ 15 h 128"/>
                  <a:gd name="T30" fmla="*/ 36 w 83"/>
                  <a:gd name="T31" fmla="*/ 10 h 128"/>
                  <a:gd name="T32" fmla="*/ 32 w 83"/>
                  <a:gd name="T33" fmla="*/ 6 h 128"/>
                  <a:gd name="T34" fmla="*/ 27 w 83"/>
                  <a:gd name="T35" fmla="*/ 2 h 128"/>
                  <a:gd name="T36" fmla="*/ 23 w 83"/>
                  <a:gd name="T37" fmla="*/ 0 h 128"/>
                  <a:gd name="T38" fmla="*/ 17 w 83"/>
                  <a:gd name="T39" fmla="*/ 0 h 128"/>
                  <a:gd name="T40" fmla="*/ 12 w 83"/>
                  <a:gd name="T41" fmla="*/ 0 h 128"/>
                  <a:gd name="T42" fmla="*/ 8 w 83"/>
                  <a:gd name="T43" fmla="*/ 2 h 128"/>
                  <a:gd name="T44" fmla="*/ 6 w 83"/>
                  <a:gd name="T45" fmla="*/ 5 h 128"/>
                  <a:gd name="T46" fmla="*/ 3 w 83"/>
                  <a:gd name="T47" fmla="*/ 9 h 128"/>
                  <a:gd name="T48" fmla="*/ 0 w 83"/>
                  <a:gd name="T49" fmla="*/ 17 h 128"/>
                  <a:gd name="T50" fmla="*/ 0 w 83"/>
                  <a:gd name="T51" fmla="*/ 24 h 128"/>
                  <a:gd name="T52" fmla="*/ 0 w 83"/>
                  <a:gd name="T53" fmla="*/ 32 h 128"/>
                  <a:gd name="T54" fmla="*/ 1 w 83"/>
                  <a:gd name="T55" fmla="*/ 40 h 128"/>
                  <a:gd name="T56" fmla="*/ 6 w 83"/>
                  <a:gd name="T57" fmla="*/ 52 h 128"/>
                  <a:gd name="T58" fmla="*/ 13 w 83"/>
                  <a:gd name="T59" fmla="*/ 64 h 128"/>
                  <a:gd name="T60" fmla="*/ 18 w 83"/>
                  <a:gd name="T61" fmla="*/ 78 h 128"/>
                  <a:gd name="T62" fmla="*/ 23 w 83"/>
                  <a:gd name="T63" fmla="*/ 85 h 128"/>
                  <a:gd name="T64" fmla="*/ 32 w 83"/>
                  <a:gd name="T65" fmla="*/ 98 h 128"/>
                  <a:gd name="T66" fmla="*/ 39 w 83"/>
                  <a:gd name="T67" fmla="*/ 110 h 128"/>
                  <a:gd name="T68" fmla="*/ 47 w 83"/>
                  <a:gd name="T69" fmla="*/ 119 h 128"/>
                  <a:gd name="T70" fmla="*/ 50 w 83"/>
                  <a:gd name="T71" fmla="*/ 123 h 128"/>
                  <a:gd name="T72" fmla="*/ 53 w 83"/>
                  <a:gd name="T73" fmla="*/ 116 h 128"/>
                  <a:gd name="T74" fmla="*/ 55 w 83"/>
                  <a:gd name="T75" fmla="*/ 105 h 128"/>
                  <a:gd name="T76" fmla="*/ 58 w 83"/>
                  <a:gd name="T77" fmla="*/ 99 h 128"/>
                  <a:gd name="T78" fmla="*/ 62 w 83"/>
                  <a:gd name="T79" fmla="*/ 93 h 128"/>
                  <a:gd name="T80" fmla="*/ 73 w 83"/>
                  <a:gd name="T81" fmla="*/ 87 h 128"/>
                  <a:gd name="T82" fmla="*/ 74 w 83"/>
                  <a:gd name="T83" fmla="*/ 87 h 128"/>
                  <a:gd name="T84" fmla="*/ 77 w 83"/>
                  <a:gd name="T85" fmla="*/ 98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3"/>
                  <a:gd name="T130" fmla="*/ 0 h 128"/>
                  <a:gd name="T131" fmla="*/ 83 w 83"/>
                  <a:gd name="T132" fmla="*/ 128 h 1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3" h="128">
                    <a:moveTo>
                      <a:pt x="77" y="102"/>
                    </a:moveTo>
                    <a:lnTo>
                      <a:pt x="79" y="92"/>
                    </a:lnTo>
                    <a:lnTo>
                      <a:pt x="80" y="88"/>
                    </a:lnTo>
                    <a:lnTo>
                      <a:pt x="81" y="86"/>
                    </a:lnTo>
                    <a:lnTo>
                      <a:pt x="82" y="82"/>
                    </a:lnTo>
                    <a:lnTo>
                      <a:pt x="80" y="79"/>
                    </a:lnTo>
                    <a:lnTo>
                      <a:pt x="77" y="75"/>
                    </a:lnTo>
                    <a:lnTo>
                      <a:pt x="73" y="72"/>
                    </a:lnTo>
                    <a:lnTo>
                      <a:pt x="68" y="69"/>
                    </a:lnTo>
                    <a:lnTo>
                      <a:pt x="64" y="63"/>
                    </a:lnTo>
                    <a:lnTo>
                      <a:pt x="56" y="51"/>
                    </a:lnTo>
                    <a:lnTo>
                      <a:pt x="52" y="42"/>
                    </a:lnTo>
                    <a:lnTo>
                      <a:pt x="47" y="31"/>
                    </a:lnTo>
                    <a:lnTo>
                      <a:pt x="43" y="21"/>
                    </a:lnTo>
                    <a:lnTo>
                      <a:pt x="40" y="15"/>
                    </a:lnTo>
                    <a:lnTo>
                      <a:pt x="36" y="10"/>
                    </a:lnTo>
                    <a:lnTo>
                      <a:pt x="32" y="6"/>
                    </a:lnTo>
                    <a:lnTo>
                      <a:pt x="27" y="2"/>
                    </a:lnTo>
                    <a:lnTo>
                      <a:pt x="23" y="0"/>
                    </a:lnTo>
                    <a:lnTo>
                      <a:pt x="17" y="0"/>
                    </a:lnTo>
                    <a:lnTo>
                      <a:pt x="12" y="0"/>
                    </a:lnTo>
                    <a:lnTo>
                      <a:pt x="8" y="2"/>
                    </a:lnTo>
                    <a:lnTo>
                      <a:pt x="6" y="5"/>
                    </a:lnTo>
                    <a:lnTo>
                      <a:pt x="3" y="9"/>
                    </a:lnTo>
                    <a:lnTo>
                      <a:pt x="0" y="17"/>
                    </a:lnTo>
                    <a:lnTo>
                      <a:pt x="0" y="24"/>
                    </a:lnTo>
                    <a:lnTo>
                      <a:pt x="0" y="32"/>
                    </a:lnTo>
                    <a:lnTo>
                      <a:pt x="1" y="40"/>
                    </a:lnTo>
                    <a:lnTo>
                      <a:pt x="6" y="52"/>
                    </a:lnTo>
                    <a:lnTo>
                      <a:pt x="13" y="68"/>
                    </a:lnTo>
                    <a:lnTo>
                      <a:pt x="18" y="82"/>
                    </a:lnTo>
                    <a:lnTo>
                      <a:pt x="23" y="89"/>
                    </a:lnTo>
                    <a:lnTo>
                      <a:pt x="32" y="102"/>
                    </a:lnTo>
                    <a:lnTo>
                      <a:pt x="39" y="114"/>
                    </a:lnTo>
                    <a:lnTo>
                      <a:pt x="47" y="123"/>
                    </a:lnTo>
                    <a:lnTo>
                      <a:pt x="50" y="127"/>
                    </a:lnTo>
                    <a:lnTo>
                      <a:pt x="53" y="120"/>
                    </a:lnTo>
                    <a:lnTo>
                      <a:pt x="55" y="109"/>
                    </a:lnTo>
                    <a:lnTo>
                      <a:pt x="58" y="103"/>
                    </a:lnTo>
                    <a:lnTo>
                      <a:pt x="62" y="97"/>
                    </a:lnTo>
                    <a:lnTo>
                      <a:pt x="73" y="91"/>
                    </a:lnTo>
                    <a:lnTo>
                      <a:pt x="74" y="91"/>
                    </a:lnTo>
                    <a:lnTo>
                      <a:pt x="77" y="102"/>
                    </a:lnTo>
                  </a:path>
                </a:pathLst>
              </a:custGeom>
              <a:solidFill>
                <a:srgbClr val="9F3FDF"/>
              </a:solidFill>
              <a:ln w="12700" cap="rnd">
                <a:solidFill>
                  <a:srgbClr val="000000"/>
                </a:solidFill>
                <a:round/>
                <a:headEnd/>
                <a:tailEnd/>
              </a:ln>
            </p:spPr>
            <p:txBody>
              <a:bodyPr/>
              <a:lstStyle/>
              <a:p>
                <a:endParaRPr lang="en-US"/>
              </a:p>
            </p:txBody>
          </p:sp>
          <p:sp>
            <p:nvSpPr>
              <p:cNvPr id="20555" name="Freeform 166">
                <a:extLst>
                  <a:ext uri="{FF2B5EF4-FFF2-40B4-BE49-F238E27FC236}">
                    <a16:creationId xmlns:a16="http://schemas.microsoft.com/office/drawing/2014/main" id="{87FD262B-F7AD-089F-E544-88B00AE66DB3}"/>
                  </a:ext>
                </a:extLst>
              </p:cNvPr>
              <p:cNvSpPr>
                <a:spLocks/>
              </p:cNvSpPr>
              <p:nvPr/>
            </p:nvSpPr>
            <p:spPr bwMode="auto">
              <a:xfrm>
                <a:off x="5621" y="551"/>
                <a:ext cx="19" cy="28"/>
              </a:xfrm>
              <a:custGeom>
                <a:avLst/>
                <a:gdLst>
                  <a:gd name="T0" fmla="*/ 11 w 19"/>
                  <a:gd name="T1" fmla="*/ 0 h 28"/>
                  <a:gd name="T2" fmla="*/ 8 w 19"/>
                  <a:gd name="T3" fmla="*/ 5 h 28"/>
                  <a:gd name="T4" fmla="*/ 5 w 19"/>
                  <a:gd name="T5" fmla="*/ 11 h 28"/>
                  <a:gd name="T6" fmla="*/ 3 w 19"/>
                  <a:gd name="T7" fmla="*/ 22 h 28"/>
                  <a:gd name="T8" fmla="*/ 0 w 19"/>
                  <a:gd name="T9" fmla="*/ 27 h 28"/>
                  <a:gd name="T10" fmla="*/ 6 w 19"/>
                  <a:gd name="T11" fmla="*/ 26 h 28"/>
                  <a:gd name="T12" fmla="*/ 14 w 19"/>
                  <a:gd name="T13" fmla="*/ 21 h 28"/>
                  <a:gd name="T14" fmla="*/ 17 w 19"/>
                  <a:gd name="T15" fmla="*/ 18 h 28"/>
                  <a:gd name="T16" fmla="*/ 18 w 19"/>
                  <a:gd name="T17" fmla="*/ 16 h 28"/>
                  <a:gd name="T18" fmla="*/ 16 w 19"/>
                  <a:gd name="T19" fmla="*/ 9 h 28"/>
                  <a:gd name="T20" fmla="*/ 11 w 19"/>
                  <a:gd name="T21" fmla="*/ 0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28"/>
                  <a:gd name="T35" fmla="*/ 19 w 19"/>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28">
                    <a:moveTo>
                      <a:pt x="11" y="0"/>
                    </a:moveTo>
                    <a:lnTo>
                      <a:pt x="8" y="5"/>
                    </a:lnTo>
                    <a:lnTo>
                      <a:pt x="5" y="11"/>
                    </a:lnTo>
                    <a:lnTo>
                      <a:pt x="3" y="22"/>
                    </a:lnTo>
                    <a:lnTo>
                      <a:pt x="0" y="27"/>
                    </a:lnTo>
                    <a:lnTo>
                      <a:pt x="6" y="26"/>
                    </a:lnTo>
                    <a:lnTo>
                      <a:pt x="14" y="21"/>
                    </a:lnTo>
                    <a:lnTo>
                      <a:pt x="17" y="18"/>
                    </a:lnTo>
                    <a:lnTo>
                      <a:pt x="18" y="16"/>
                    </a:lnTo>
                    <a:lnTo>
                      <a:pt x="16" y="9"/>
                    </a:lnTo>
                    <a:lnTo>
                      <a:pt x="11" y="0"/>
                    </a:lnTo>
                  </a:path>
                </a:pathLst>
              </a:custGeom>
              <a:solidFill>
                <a:srgbClr val="7F00DF"/>
              </a:solidFill>
              <a:ln w="12700" cap="rnd">
                <a:solidFill>
                  <a:srgbClr val="000000"/>
                </a:solidFill>
                <a:round/>
                <a:headEnd/>
                <a:tailEnd/>
              </a:ln>
            </p:spPr>
            <p:txBody>
              <a:bodyPr/>
              <a:lstStyle/>
              <a:p>
                <a:endParaRPr lang="en-US"/>
              </a:p>
            </p:txBody>
          </p:sp>
        </p:grpSp>
        <p:grpSp>
          <p:nvGrpSpPr>
            <p:cNvPr id="20506" name="Group 167">
              <a:extLst>
                <a:ext uri="{FF2B5EF4-FFF2-40B4-BE49-F238E27FC236}">
                  <a16:creationId xmlns:a16="http://schemas.microsoft.com/office/drawing/2014/main" id="{ADF83653-BF0A-E8E8-48F8-C6124ED0C966}"/>
                </a:ext>
              </a:extLst>
            </p:cNvPr>
            <p:cNvGrpSpPr>
              <a:grpSpLocks/>
            </p:cNvGrpSpPr>
            <p:nvPr/>
          </p:nvGrpSpPr>
          <p:grpSpPr bwMode="auto">
            <a:xfrm>
              <a:off x="5913" y="400"/>
              <a:ext cx="247" cy="218"/>
              <a:chOff x="5913" y="400"/>
              <a:chExt cx="247" cy="218"/>
            </a:xfrm>
          </p:grpSpPr>
          <p:sp>
            <p:nvSpPr>
              <p:cNvPr id="20546" name="Freeform 168">
                <a:extLst>
                  <a:ext uri="{FF2B5EF4-FFF2-40B4-BE49-F238E27FC236}">
                    <a16:creationId xmlns:a16="http://schemas.microsoft.com/office/drawing/2014/main" id="{461FE218-F9D8-D28D-74C8-F70F6F304BE5}"/>
                  </a:ext>
                </a:extLst>
              </p:cNvPr>
              <p:cNvSpPr>
                <a:spLocks/>
              </p:cNvSpPr>
              <p:nvPr/>
            </p:nvSpPr>
            <p:spPr bwMode="auto">
              <a:xfrm>
                <a:off x="5913" y="437"/>
                <a:ext cx="134" cy="132"/>
              </a:xfrm>
              <a:custGeom>
                <a:avLst/>
                <a:gdLst>
                  <a:gd name="T0" fmla="*/ 0 w 134"/>
                  <a:gd name="T1" fmla="*/ 20 h 132"/>
                  <a:gd name="T2" fmla="*/ 44 w 134"/>
                  <a:gd name="T3" fmla="*/ 0 h 132"/>
                  <a:gd name="T4" fmla="*/ 60 w 134"/>
                  <a:gd name="T5" fmla="*/ 53 h 132"/>
                  <a:gd name="T6" fmla="*/ 71 w 134"/>
                  <a:gd name="T7" fmla="*/ 82 h 132"/>
                  <a:gd name="T8" fmla="*/ 91 w 134"/>
                  <a:gd name="T9" fmla="*/ 59 h 132"/>
                  <a:gd name="T10" fmla="*/ 102 w 134"/>
                  <a:gd name="T11" fmla="*/ 45 h 132"/>
                  <a:gd name="T12" fmla="*/ 112 w 134"/>
                  <a:gd name="T13" fmla="*/ 38 h 132"/>
                  <a:gd name="T14" fmla="*/ 118 w 134"/>
                  <a:gd name="T15" fmla="*/ 36 h 132"/>
                  <a:gd name="T16" fmla="*/ 125 w 134"/>
                  <a:gd name="T17" fmla="*/ 37 h 132"/>
                  <a:gd name="T18" fmla="*/ 131 w 134"/>
                  <a:gd name="T19" fmla="*/ 43 h 132"/>
                  <a:gd name="T20" fmla="*/ 133 w 134"/>
                  <a:gd name="T21" fmla="*/ 49 h 132"/>
                  <a:gd name="T22" fmla="*/ 132 w 134"/>
                  <a:gd name="T23" fmla="*/ 71 h 132"/>
                  <a:gd name="T24" fmla="*/ 75 w 134"/>
                  <a:gd name="T25" fmla="*/ 131 h 132"/>
                  <a:gd name="T26" fmla="*/ 67 w 134"/>
                  <a:gd name="T27" fmla="*/ 131 h 132"/>
                  <a:gd name="T28" fmla="*/ 56 w 134"/>
                  <a:gd name="T29" fmla="*/ 125 h 132"/>
                  <a:gd name="T30" fmla="*/ 48 w 134"/>
                  <a:gd name="T31" fmla="*/ 116 h 132"/>
                  <a:gd name="T32" fmla="*/ 24 w 134"/>
                  <a:gd name="T33" fmla="*/ 79 h 132"/>
                  <a:gd name="T34" fmla="*/ 0 w 134"/>
                  <a:gd name="T35" fmla="*/ 20 h 1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
                  <a:gd name="T55" fmla="*/ 0 h 132"/>
                  <a:gd name="T56" fmla="*/ 134 w 134"/>
                  <a:gd name="T57" fmla="*/ 132 h 1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 h="132">
                    <a:moveTo>
                      <a:pt x="0" y="20"/>
                    </a:moveTo>
                    <a:lnTo>
                      <a:pt x="44" y="0"/>
                    </a:lnTo>
                    <a:lnTo>
                      <a:pt x="60" y="53"/>
                    </a:lnTo>
                    <a:lnTo>
                      <a:pt x="71" y="82"/>
                    </a:lnTo>
                    <a:lnTo>
                      <a:pt x="91" y="59"/>
                    </a:lnTo>
                    <a:lnTo>
                      <a:pt x="102" y="45"/>
                    </a:lnTo>
                    <a:lnTo>
                      <a:pt x="112" y="38"/>
                    </a:lnTo>
                    <a:lnTo>
                      <a:pt x="118" y="36"/>
                    </a:lnTo>
                    <a:lnTo>
                      <a:pt x="125" y="37"/>
                    </a:lnTo>
                    <a:lnTo>
                      <a:pt x="131" y="43"/>
                    </a:lnTo>
                    <a:lnTo>
                      <a:pt x="133" y="49"/>
                    </a:lnTo>
                    <a:lnTo>
                      <a:pt x="132" y="71"/>
                    </a:lnTo>
                    <a:lnTo>
                      <a:pt x="75" y="131"/>
                    </a:lnTo>
                    <a:lnTo>
                      <a:pt x="67" y="131"/>
                    </a:lnTo>
                    <a:lnTo>
                      <a:pt x="56" y="125"/>
                    </a:lnTo>
                    <a:lnTo>
                      <a:pt x="48" y="116"/>
                    </a:lnTo>
                    <a:lnTo>
                      <a:pt x="24" y="79"/>
                    </a:lnTo>
                    <a:lnTo>
                      <a:pt x="0" y="20"/>
                    </a:lnTo>
                  </a:path>
                </a:pathLst>
              </a:custGeom>
              <a:solidFill>
                <a:srgbClr val="3F5F00"/>
              </a:solidFill>
              <a:ln w="12700" cap="rnd">
                <a:solidFill>
                  <a:srgbClr val="000000"/>
                </a:solidFill>
                <a:round/>
                <a:headEnd/>
                <a:tailEnd/>
              </a:ln>
            </p:spPr>
            <p:txBody>
              <a:bodyPr/>
              <a:lstStyle/>
              <a:p>
                <a:endParaRPr lang="en-US"/>
              </a:p>
            </p:txBody>
          </p:sp>
          <p:grpSp>
            <p:nvGrpSpPr>
              <p:cNvPr id="20547" name="Group 169">
                <a:extLst>
                  <a:ext uri="{FF2B5EF4-FFF2-40B4-BE49-F238E27FC236}">
                    <a16:creationId xmlns:a16="http://schemas.microsoft.com/office/drawing/2014/main" id="{26EFEDC9-8549-FE2B-24E8-953BF85B9F1C}"/>
                  </a:ext>
                </a:extLst>
              </p:cNvPr>
              <p:cNvGrpSpPr>
                <a:grpSpLocks/>
              </p:cNvGrpSpPr>
              <p:nvPr/>
            </p:nvGrpSpPr>
            <p:grpSpPr bwMode="auto">
              <a:xfrm>
                <a:off x="5982" y="400"/>
                <a:ext cx="178" cy="218"/>
                <a:chOff x="5982" y="400"/>
                <a:chExt cx="178" cy="218"/>
              </a:xfrm>
            </p:grpSpPr>
            <p:sp>
              <p:nvSpPr>
                <p:cNvPr id="20548" name="Freeform 170">
                  <a:extLst>
                    <a:ext uri="{FF2B5EF4-FFF2-40B4-BE49-F238E27FC236}">
                      <a16:creationId xmlns:a16="http://schemas.microsoft.com/office/drawing/2014/main" id="{CD42C559-D76D-5378-D611-CA623632BE09}"/>
                    </a:ext>
                  </a:extLst>
                </p:cNvPr>
                <p:cNvSpPr>
                  <a:spLocks/>
                </p:cNvSpPr>
                <p:nvPr/>
              </p:nvSpPr>
              <p:spPr bwMode="auto">
                <a:xfrm>
                  <a:off x="5982" y="431"/>
                  <a:ext cx="26" cy="141"/>
                </a:xfrm>
                <a:custGeom>
                  <a:avLst/>
                  <a:gdLst>
                    <a:gd name="T0" fmla="*/ 12 w 26"/>
                    <a:gd name="T1" fmla="*/ 0 h 141"/>
                    <a:gd name="T2" fmla="*/ 5 w 26"/>
                    <a:gd name="T3" fmla="*/ 4 h 141"/>
                    <a:gd name="T4" fmla="*/ 5 w 26"/>
                    <a:gd name="T5" fmla="*/ 18 h 141"/>
                    <a:gd name="T6" fmla="*/ 11 w 26"/>
                    <a:gd name="T7" fmla="*/ 23 h 141"/>
                    <a:gd name="T8" fmla="*/ 5 w 26"/>
                    <a:gd name="T9" fmla="*/ 32 h 141"/>
                    <a:gd name="T10" fmla="*/ 0 w 26"/>
                    <a:gd name="T11" fmla="*/ 45 h 141"/>
                    <a:gd name="T12" fmla="*/ 0 w 26"/>
                    <a:gd name="T13" fmla="*/ 76 h 141"/>
                    <a:gd name="T14" fmla="*/ 5 w 26"/>
                    <a:gd name="T15" fmla="*/ 108 h 141"/>
                    <a:gd name="T16" fmla="*/ 12 w 26"/>
                    <a:gd name="T17" fmla="*/ 135 h 141"/>
                    <a:gd name="T18" fmla="*/ 21 w 26"/>
                    <a:gd name="T19" fmla="*/ 140 h 141"/>
                    <a:gd name="T20" fmla="*/ 25 w 26"/>
                    <a:gd name="T21" fmla="*/ 127 h 141"/>
                    <a:gd name="T22" fmla="*/ 20 w 26"/>
                    <a:gd name="T23" fmla="*/ 84 h 141"/>
                    <a:gd name="T24" fmla="*/ 19 w 26"/>
                    <a:gd name="T25" fmla="*/ 26 h 141"/>
                    <a:gd name="T26" fmla="*/ 12 w 26"/>
                    <a:gd name="T27" fmla="*/ 0 h 1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
                    <a:gd name="T43" fmla="*/ 0 h 141"/>
                    <a:gd name="T44" fmla="*/ 26 w 26"/>
                    <a:gd name="T45" fmla="*/ 141 h 1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 h="141">
                      <a:moveTo>
                        <a:pt x="12" y="0"/>
                      </a:moveTo>
                      <a:lnTo>
                        <a:pt x="5" y="4"/>
                      </a:lnTo>
                      <a:lnTo>
                        <a:pt x="5" y="18"/>
                      </a:lnTo>
                      <a:lnTo>
                        <a:pt x="11" y="23"/>
                      </a:lnTo>
                      <a:lnTo>
                        <a:pt x="5" y="32"/>
                      </a:lnTo>
                      <a:lnTo>
                        <a:pt x="0" y="45"/>
                      </a:lnTo>
                      <a:lnTo>
                        <a:pt x="0" y="76"/>
                      </a:lnTo>
                      <a:lnTo>
                        <a:pt x="5" y="108"/>
                      </a:lnTo>
                      <a:lnTo>
                        <a:pt x="12" y="135"/>
                      </a:lnTo>
                      <a:lnTo>
                        <a:pt x="21" y="140"/>
                      </a:lnTo>
                      <a:lnTo>
                        <a:pt x="25" y="127"/>
                      </a:lnTo>
                      <a:lnTo>
                        <a:pt x="20" y="84"/>
                      </a:lnTo>
                      <a:lnTo>
                        <a:pt x="19" y="26"/>
                      </a:lnTo>
                      <a:lnTo>
                        <a:pt x="12" y="0"/>
                      </a:lnTo>
                    </a:path>
                  </a:pathLst>
                </a:custGeom>
                <a:solidFill>
                  <a:srgbClr val="FF0000"/>
                </a:solidFill>
                <a:ln w="12700" cap="rnd">
                  <a:solidFill>
                    <a:srgbClr val="000000"/>
                  </a:solidFill>
                  <a:round/>
                  <a:headEnd/>
                  <a:tailEnd/>
                </a:ln>
              </p:spPr>
              <p:txBody>
                <a:bodyPr/>
                <a:lstStyle/>
                <a:p>
                  <a:endParaRPr lang="en-US"/>
                </a:p>
              </p:txBody>
            </p:sp>
            <p:sp>
              <p:nvSpPr>
                <p:cNvPr id="20549" name="Freeform 171">
                  <a:extLst>
                    <a:ext uri="{FF2B5EF4-FFF2-40B4-BE49-F238E27FC236}">
                      <a16:creationId xmlns:a16="http://schemas.microsoft.com/office/drawing/2014/main" id="{D8850167-F793-3148-A1B8-BF66AC68DC32}"/>
                    </a:ext>
                  </a:extLst>
                </p:cNvPr>
                <p:cNvSpPr>
                  <a:spLocks/>
                </p:cNvSpPr>
                <p:nvPr/>
              </p:nvSpPr>
              <p:spPr bwMode="auto">
                <a:xfrm>
                  <a:off x="5993" y="400"/>
                  <a:ext cx="43" cy="56"/>
                </a:xfrm>
                <a:custGeom>
                  <a:avLst/>
                  <a:gdLst>
                    <a:gd name="T0" fmla="*/ 42 w 43"/>
                    <a:gd name="T1" fmla="*/ 12 h 56"/>
                    <a:gd name="T2" fmla="*/ 27 w 43"/>
                    <a:gd name="T3" fmla="*/ 0 h 56"/>
                    <a:gd name="T4" fmla="*/ 2 w 43"/>
                    <a:gd name="T5" fmla="*/ 22 h 56"/>
                    <a:gd name="T6" fmla="*/ 0 w 43"/>
                    <a:gd name="T7" fmla="*/ 32 h 56"/>
                    <a:gd name="T8" fmla="*/ 6 w 43"/>
                    <a:gd name="T9" fmla="*/ 55 h 56"/>
                    <a:gd name="T10" fmla="*/ 42 w 43"/>
                    <a:gd name="T11" fmla="*/ 12 h 56"/>
                    <a:gd name="T12" fmla="*/ 0 60000 65536"/>
                    <a:gd name="T13" fmla="*/ 0 60000 65536"/>
                    <a:gd name="T14" fmla="*/ 0 60000 65536"/>
                    <a:gd name="T15" fmla="*/ 0 60000 65536"/>
                    <a:gd name="T16" fmla="*/ 0 60000 65536"/>
                    <a:gd name="T17" fmla="*/ 0 60000 65536"/>
                    <a:gd name="T18" fmla="*/ 0 w 43"/>
                    <a:gd name="T19" fmla="*/ 0 h 56"/>
                    <a:gd name="T20" fmla="*/ 43 w 43"/>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43" h="56">
                      <a:moveTo>
                        <a:pt x="42" y="12"/>
                      </a:moveTo>
                      <a:lnTo>
                        <a:pt x="27" y="0"/>
                      </a:lnTo>
                      <a:lnTo>
                        <a:pt x="2" y="22"/>
                      </a:lnTo>
                      <a:lnTo>
                        <a:pt x="0" y="32"/>
                      </a:lnTo>
                      <a:lnTo>
                        <a:pt x="6" y="55"/>
                      </a:lnTo>
                      <a:lnTo>
                        <a:pt x="42" y="12"/>
                      </a:lnTo>
                    </a:path>
                  </a:pathLst>
                </a:custGeom>
                <a:solidFill>
                  <a:srgbClr val="FFFFBF"/>
                </a:solidFill>
                <a:ln w="12700" cap="rnd">
                  <a:solidFill>
                    <a:srgbClr val="000000"/>
                  </a:solidFill>
                  <a:round/>
                  <a:headEnd/>
                  <a:tailEnd/>
                </a:ln>
              </p:spPr>
              <p:txBody>
                <a:bodyPr/>
                <a:lstStyle/>
                <a:p>
                  <a:endParaRPr lang="en-US"/>
                </a:p>
              </p:txBody>
            </p:sp>
            <p:grpSp>
              <p:nvGrpSpPr>
                <p:cNvPr id="20550" name="Group 172">
                  <a:extLst>
                    <a:ext uri="{FF2B5EF4-FFF2-40B4-BE49-F238E27FC236}">
                      <a16:creationId xmlns:a16="http://schemas.microsoft.com/office/drawing/2014/main" id="{46EC6462-4584-C9D6-1473-034DE60E9F29}"/>
                    </a:ext>
                  </a:extLst>
                </p:cNvPr>
                <p:cNvGrpSpPr>
                  <a:grpSpLocks/>
                </p:cNvGrpSpPr>
                <p:nvPr/>
              </p:nvGrpSpPr>
              <p:grpSpPr bwMode="auto">
                <a:xfrm>
                  <a:off x="5993" y="411"/>
                  <a:ext cx="167" cy="207"/>
                  <a:chOff x="5993" y="411"/>
                  <a:chExt cx="167" cy="207"/>
                </a:xfrm>
              </p:grpSpPr>
              <p:sp>
                <p:nvSpPr>
                  <p:cNvPr id="20551" name="Freeform 173">
                    <a:extLst>
                      <a:ext uri="{FF2B5EF4-FFF2-40B4-BE49-F238E27FC236}">
                        <a16:creationId xmlns:a16="http://schemas.microsoft.com/office/drawing/2014/main" id="{13321B2F-394A-0315-4392-38B61229E09F}"/>
                      </a:ext>
                    </a:extLst>
                  </p:cNvPr>
                  <p:cNvSpPr>
                    <a:spLocks/>
                  </p:cNvSpPr>
                  <p:nvPr/>
                </p:nvSpPr>
                <p:spPr bwMode="auto">
                  <a:xfrm>
                    <a:off x="5993" y="411"/>
                    <a:ext cx="167" cy="207"/>
                  </a:xfrm>
                  <a:custGeom>
                    <a:avLst/>
                    <a:gdLst>
                      <a:gd name="T0" fmla="*/ 36 w 167"/>
                      <a:gd name="T1" fmla="*/ 2 h 207"/>
                      <a:gd name="T2" fmla="*/ 46 w 167"/>
                      <a:gd name="T3" fmla="*/ 0 h 207"/>
                      <a:gd name="T4" fmla="*/ 55 w 167"/>
                      <a:gd name="T5" fmla="*/ 2 h 207"/>
                      <a:gd name="T6" fmla="*/ 62 w 167"/>
                      <a:gd name="T7" fmla="*/ 8 h 207"/>
                      <a:gd name="T8" fmla="*/ 69 w 167"/>
                      <a:gd name="T9" fmla="*/ 21 h 207"/>
                      <a:gd name="T10" fmla="*/ 77 w 167"/>
                      <a:gd name="T11" fmla="*/ 47 h 207"/>
                      <a:gd name="T12" fmla="*/ 91 w 167"/>
                      <a:gd name="T13" fmla="*/ 80 h 207"/>
                      <a:gd name="T14" fmla="*/ 111 w 167"/>
                      <a:gd name="T15" fmla="*/ 122 h 207"/>
                      <a:gd name="T16" fmla="*/ 130 w 167"/>
                      <a:gd name="T17" fmla="*/ 145 h 207"/>
                      <a:gd name="T18" fmla="*/ 151 w 167"/>
                      <a:gd name="T19" fmla="*/ 168 h 207"/>
                      <a:gd name="T20" fmla="*/ 158 w 167"/>
                      <a:gd name="T21" fmla="*/ 179 h 207"/>
                      <a:gd name="T22" fmla="*/ 166 w 167"/>
                      <a:gd name="T23" fmla="*/ 189 h 207"/>
                      <a:gd name="T24" fmla="*/ 152 w 167"/>
                      <a:gd name="T25" fmla="*/ 200 h 207"/>
                      <a:gd name="T26" fmla="*/ 144 w 167"/>
                      <a:gd name="T27" fmla="*/ 205 h 207"/>
                      <a:gd name="T28" fmla="*/ 133 w 167"/>
                      <a:gd name="T29" fmla="*/ 193 h 207"/>
                      <a:gd name="T30" fmla="*/ 132 w 167"/>
                      <a:gd name="T31" fmla="*/ 206 h 207"/>
                      <a:gd name="T32" fmla="*/ 108 w 167"/>
                      <a:gd name="T33" fmla="*/ 205 h 207"/>
                      <a:gd name="T34" fmla="*/ 87 w 167"/>
                      <a:gd name="T35" fmla="*/ 206 h 207"/>
                      <a:gd name="T36" fmla="*/ 57 w 167"/>
                      <a:gd name="T37" fmla="*/ 204 h 207"/>
                      <a:gd name="T38" fmla="*/ 20 w 167"/>
                      <a:gd name="T39" fmla="*/ 198 h 207"/>
                      <a:gd name="T40" fmla="*/ 6 w 167"/>
                      <a:gd name="T41" fmla="*/ 187 h 207"/>
                      <a:gd name="T42" fmla="*/ 4 w 167"/>
                      <a:gd name="T43" fmla="*/ 179 h 207"/>
                      <a:gd name="T44" fmla="*/ 15 w 167"/>
                      <a:gd name="T45" fmla="*/ 160 h 207"/>
                      <a:gd name="T46" fmla="*/ 18 w 167"/>
                      <a:gd name="T47" fmla="*/ 144 h 207"/>
                      <a:gd name="T48" fmla="*/ 13 w 167"/>
                      <a:gd name="T49" fmla="*/ 122 h 207"/>
                      <a:gd name="T50" fmla="*/ 2 w 167"/>
                      <a:gd name="T51" fmla="*/ 92 h 207"/>
                      <a:gd name="T52" fmla="*/ 0 w 167"/>
                      <a:gd name="T53" fmla="*/ 73 h 207"/>
                      <a:gd name="T54" fmla="*/ 1 w 167"/>
                      <a:gd name="T55" fmla="*/ 60 h 207"/>
                      <a:gd name="T56" fmla="*/ 6 w 167"/>
                      <a:gd name="T57" fmla="*/ 48 h 207"/>
                      <a:gd name="T58" fmla="*/ 12 w 167"/>
                      <a:gd name="T59" fmla="*/ 34 h 207"/>
                      <a:gd name="T60" fmla="*/ 21 w 167"/>
                      <a:gd name="T61" fmla="*/ 19 h 207"/>
                      <a:gd name="T62" fmla="*/ 27 w 167"/>
                      <a:gd name="T63" fmla="*/ 10 h 207"/>
                      <a:gd name="T64" fmla="*/ 36 w 167"/>
                      <a:gd name="T65" fmla="*/ 2 h 20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7"/>
                      <a:gd name="T100" fmla="*/ 0 h 207"/>
                      <a:gd name="T101" fmla="*/ 167 w 167"/>
                      <a:gd name="T102" fmla="*/ 207 h 20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7" h="207">
                        <a:moveTo>
                          <a:pt x="36" y="2"/>
                        </a:moveTo>
                        <a:lnTo>
                          <a:pt x="46" y="0"/>
                        </a:lnTo>
                        <a:lnTo>
                          <a:pt x="55" y="2"/>
                        </a:lnTo>
                        <a:lnTo>
                          <a:pt x="62" y="8"/>
                        </a:lnTo>
                        <a:lnTo>
                          <a:pt x="69" y="21"/>
                        </a:lnTo>
                        <a:lnTo>
                          <a:pt x="77" y="47"/>
                        </a:lnTo>
                        <a:lnTo>
                          <a:pt x="91" y="80"/>
                        </a:lnTo>
                        <a:lnTo>
                          <a:pt x="111" y="122"/>
                        </a:lnTo>
                        <a:lnTo>
                          <a:pt x="130" y="145"/>
                        </a:lnTo>
                        <a:lnTo>
                          <a:pt x="151" y="168"/>
                        </a:lnTo>
                        <a:lnTo>
                          <a:pt x="158" y="179"/>
                        </a:lnTo>
                        <a:lnTo>
                          <a:pt x="166" y="189"/>
                        </a:lnTo>
                        <a:lnTo>
                          <a:pt x="152" y="200"/>
                        </a:lnTo>
                        <a:lnTo>
                          <a:pt x="144" y="205"/>
                        </a:lnTo>
                        <a:lnTo>
                          <a:pt x="133" y="193"/>
                        </a:lnTo>
                        <a:lnTo>
                          <a:pt x="132" y="206"/>
                        </a:lnTo>
                        <a:lnTo>
                          <a:pt x="108" y="205"/>
                        </a:lnTo>
                        <a:lnTo>
                          <a:pt x="87" y="206"/>
                        </a:lnTo>
                        <a:lnTo>
                          <a:pt x="57" y="204"/>
                        </a:lnTo>
                        <a:lnTo>
                          <a:pt x="20" y="198"/>
                        </a:lnTo>
                        <a:lnTo>
                          <a:pt x="6" y="187"/>
                        </a:lnTo>
                        <a:lnTo>
                          <a:pt x="4" y="179"/>
                        </a:lnTo>
                        <a:lnTo>
                          <a:pt x="15" y="160"/>
                        </a:lnTo>
                        <a:lnTo>
                          <a:pt x="18" y="144"/>
                        </a:lnTo>
                        <a:lnTo>
                          <a:pt x="13" y="122"/>
                        </a:lnTo>
                        <a:lnTo>
                          <a:pt x="2" y="92"/>
                        </a:lnTo>
                        <a:lnTo>
                          <a:pt x="0" y="73"/>
                        </a:lnTo>
                        <a:lnTo>
                          <a:pt x="1" y="60"/>
                        </a:lnTo>
                        <a:lnTo>
                          <a:pt x="6" y="48"/>
                        </a:lnTo>
                        <a:lnTo>
                          <a:pt x="12" y="34"/>
                        </a:lnTo>
                        <a:lnTo>
                          <a:pt x="21" y="19"/>
                        </a:lnTo>
                        <a:lnTo>
                          <a:pt x="27" y="10"/>
                        </a:lnTo>
                        <a:lnTo>
                          <a:pt x="36" y="2"/>
                        </a:lnTo>
                      </a:path>
                    </a:pathLst>
                  </a:custGeom>
                  <a:solidFill>
                    <a:srgbClr val="3F5F00"/>
                  </a:solidFill>
                  <a:ln w="12700" cap="rnd">
                    <a:solidFill>
                      <a:srgbClr val="000000"/>
                    </a:solidFill>
                    <a:round/>
                    <a:headEnd/>
                    <a:tailEnd/>
                  </a:ln>
                </p:spPr>
                <p:txBody>
                  <a:bodyPr/>
                  <a:lstStyle/>
                  <a:p>
                    <a:endParaRPr lang="en-US"/>
                  </a:p>
                </p:txBody>
              </p:sp>
              <p:sp>
                <p:nvSpPr>
                  <p:cNvPr id="20552" name="Freeform 174">
                    <a:extLst>
                      <a:ext uri="{FF2B5EF4-FFF2-40B4-BE49-F238E27FC236}">
                        <a16:creationId xmlns:a16="http://schemas.microsoft.com/office/drawing/2014/main" id="{D957FF19-A126-22A8-A903-75EE80B3950A}"/>
                      </a:ext>
                    </a:extLst>
                  </p:cNvPr>
                  <p:cNvSpPr>
                    <a:spLocks/>
                  </p:cNvSpPr>
                  <p:nvPr/>
                </p:nvSpPr>
                <p:spPr bwMode="auto">
                  <a:xfrm>
                    <a:off x="6007" y="412"/>
                    <a:ext cx="34" cy="108"/>
                  </a:xfrm>
                  <a:custGeom>
                    <a:avLst/>
                    <a:gdLst>
                      <a:gd name="T0" fmla="*/ 30 w 35"/>
                      <a:gd name="T1" fmla="*/ 0 h 108"/>
                      <a:gd name="T2" fmla="*/ 27 w 35"/>
                      <a:gd name="T3" fmla="*/ 14 h 108"/>
                      <a:gd name="T4" fmla="*/ 19 w 35"/>
                      <a:gd name="T5" fmla="*/ 36 h 108"/>
                      <a:gd name="T6" fmla="*/ 11 w 35"/>
                      <a:gd name="T7" fmla="*/ 25 h 108"/>
                      <a:gd name="T8" fmla="*/ 17 w 35"/>
                      <a:gd name="T9" fmla="*/ 42 h 108"/>
                      <a:gd name="T10" fmla="*/ 0 w 35"/>
                      <a:gd name="T11" fmla="*/ 107 h 108"/>
                      <a:gd name="T12" fmla="*/ 0 60000 65536"/>
                      <a:gd name="T13" fmla="*/ 0 60000 65536"/>
                      <a:gd name="T14" fmla="*/ 0 60000 65536"/>
                      <a:gd name="T15" fmla="*/ 0 60000 65536"/>
                      <a:gd name="T16" fmla="*/ 0 60000 65536"/>
                      <a:gd name="T17" fmla="*/ 0 60000 65536"/>
                      <a:gd name="T18" fmla="*/ 0 w 35"/>
                      <a:gd name="T19" fmla="*/ 0 h 108"/>
                      <a:gd name="T20" fmla="*/ 35 w 35"/>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35" h="108">
                        <a:moveTo>
                          <a:pt x="34" y="0"/>
                        </a:moveTo>
                        <a:lnTo>
                          <a:pt x="31" y="14"/>
                        </a:lnTo>
                        <a:lnTo>
                          <a:pt x="23" y="36"/>
                        </a:lnTo>
                        <a:lnTo>
                          <a:pt x="11" y="25"/>
                        </a:lnTo>
                        <a:lnTo>
                          <a:pt x="17" y="42"/>
                        </a:lnTo>
                        <a:lnTo>
                          <a:pt x="0" y="10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grpSp>
          <p:nvGrpSpPr>
            <p:cNvPr id="20507" name="Group 175">
              <a:extLst>
                <a:ext uri="{FF2B5EF4-FFF2-40B4-BE49-F238E27FC236}">
                  <a16:creationId xmlns:a16="http://schemas.microsoft.com/office/drawing/2014/main" id="{63235FC5-8EB2-0E95-F022-6D6C0734F9FF}"/>
                </a:ext>
              </a:extLst>
            </p:cNvPr>
            <p:cNvGrpSpPr>
              <a:grpSpLocks/>
            </p:cNvGrpSpPr>
            <p:nvPr/>
          </p:nvGrpSpPr>
          <p:grpSpPr bwMode="auto">
            <a:xfrm>
              <a:off x="5826" y="530"/>
              <a:ext cx="96" cy="60"/>
              <a:chOff x="5826" y="530"/>
              <a:chExt cx="96" cy="60"/>
            </a:xfrm>
          </p:grpSpPr>
          <p:sp>
            <p:nvSpPr>
              <p:cNvPr id="20541" name="Freeform 176">
                <a:extLst>
                  <a:ext uri="{FF2B5EF4-FFF2-40B4-BE49-F238E27FC236}">
                    <a16:creationId xmlns:a16="http://schemas.microsoft.com/office/drawing/2014/main" id="{3E169CB2-0F8C-B714-EF91-897466ACD555}"/>
                  </a:ext>
                </a:extLst>
              </p:cNvPr>
              <p:cNvSpPr>
                <a:spLocks/>
              </p:cNvSpPr>
              <p:nvPr/>
            </p:nvSpPr>
            <p:spPr bwMode="auto">
              <a:xfrm>
                <a:off x="5826" y="530"/>
                <a:ext cx="96" cy="60"/>
              </a:xfrm>
              <a:custGeom>
                <a:avLst/>
                <a:gdLst>
                  <a:gd name="T0" fmla="*/ 70 w 96"/>
                  <a:gd name="T1" fmla="*/ 1 h 60"/>
                  <a:gd name="T2" fmla="*/ 18 w 96"/>
                  <a:gd name="T3" fmla="*/ 7 h 60"/>
                  <a:gd name="T4" fmla="*/ 5 w 96"/>
                  <a:gd name="T5" fmla="*/ 9 h 60"/>
                  <a:gd name="T6" fmla="*/ 2 w 96"/>
                  <a:gd name="T7" fmla="*/ 10 h 60"/>
                  <a:gd name="T8" fmla="*/ 0 w 96"/>
                  <a:gd name="T9" fmla="*/ 12 h 60"/>
                  <a:gd name="T10" fmla="*/ 0 w 96"/>
                  <a:gd name="T11" fmla="*/ 16 h 60"/>
                  <a:gd name="T12" fmla="*/ 4 w 96"/>
                  <a:gd name="T13" fmla="*/ 22 h 60"/>
                  <a:gd name="T14" fmla="*/ 8 w 96"/>
                  <a:gd name="T15" fmla="*/ 28 h 60"/>
                  <a:gd name="T16" fmla="*/ 7 w 96"/>
                  <a:gd name="T17" fmla="*/ 37 h 60"/>
                  <a:gd name="T18" fmla="*/ 21 w 96"/>
                  <a:gd name="T19" fmla="*/ 46 h 60"/>
                  <a:gd name="T20" fmla="*/ 24 w 96"/>
                  <a:gd name="T21" fmla="*/ 48 h 60"/>
                  <a:gd name="T22" fmla="*/ 27 w 96"/>
                  <a:gd name="T23" fmla="*/ 48 h 60"/>
                  <a:gd name="T24" fmla="*/ 34 w 96"/>
                  <a:gd name="T25" fmla="*/ 50 h 60"/>
                  <a:gd name="T26" fmla="*/ 40 w 96"/>
                  <a:gd name="T27" fmla="*/ 54 h 60"/>
                  <a:gd name="T28" fmla="*/ 47 w 96"/>
                  <a:gd name="T29" fmla="*/ 59 h 60"/>
                  <a:gd name="T30" fmla="*/ 51 w 96"/>
                  <a:gd name="T31" fmla="*/ 58 h 60"/>
                  <a:gd name="T32" fmla="*/ 56 w 96"/>
                  <a:gd name="T33" fmla="*/ 55 h 60"/>
                  <a:gd name="T34" fmla="*/ 56 w 96"/>
                  <a:gd name="T35" fmla="*/ 51 h 60"/>
                  <a:gd name="T36" fmla="*/ 52 w 96"/>
                  <a:gd name="T37" fmla="*/ 47 h 60"/>
                  <a:gd name="T38" fmla="*/ 45 w 96"/>
                  <a:gd name="T39" fmla="*/ 43 h 60"/>
                  <a:gd name="T40" fmla="*/ 41 w 96"/>
                  <a:gd name="T41" fmla="*/ 42 h 60"/>
                  <a:gd name="T42" fmla="*/ 47 w 96"/>
                  <a:gd name="T43" fmla="*/ 35 h 60"/>
                  <a:gd name="T44" fmla="*/ 53 w 96"/>
                  <a:gd name="T45" fmla="*/ 32 h 60"/>
                  <a:gd name="T46" fmla="*/ 54 w 96"/>
                  <a:gd name="T47" fmla="*/ 34 h 60"/>
                  <a:gd name="T48" fmla="*/ 59 w 96"/>
                  <a:gd name="T49" fmla="*/ 35 h 60"/>
                  <a:gd name="T50" fmla="*/ 65 w 96"/>
                  <a:gd name="T51" fmla="*/ 35 h 60"/>
                  <a:gd name="T52" fmla="*/ 69 w 96"/>
                  <a:gd name="T53" fmla="*/ 33 h 60"/>
                  <a:gd name="T54" fmla="*/ 76 w 96"/>
                  <a:gd name="T55" fmla="*/ 30 h 60"/>
                  <a:gd name="T56" fmla="*/ 78 w 96"/>
                  <a:gd name="T57" fmla="*/ 28 h 60"/>
                  <a:gd name="T58" fmla="*/ 80 w 96"/>
                  <a:gd name="T59" fmla="*/ 23 h 60"/>
                  <a:gd name="T60" fmla="*/ 84 w 96"/>
                  <a:gd name="T61" fmla="*/ 20 h 60"/>
                  <a:gd name="T62" fmla="*/ 89 w 96"/>
                  <a:gd name="T63" fmla="*/ 19 h 60"/>
                  <a:gd name="T64" fmla="*/ 95 w 96"/>
                  <a:gd name="T65" fmla="*/ 19 h 60"/>
                  <a:gd name="T66" fmla="*/ 89 w 96"/>
                  <a:gd name="T67" fmla="*/ 0 h 60"/>
                  <a:gd name="T68" fmla="*/ 70 w 96"/>
                  <a:gd name="T69" fmla="*/ 1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
                  <a:gd name="T106" fmla="*/ 0 h 60"/>
                  <a:gd name="T107" fmla="*/ 96 w 96"/>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 h="60">
                    <a:moveTo>
                      <a:pt x="70" y="1"/>
                    </a:moveTo>
                    <a:lnTo>
                      <a:pt x="18" y="7"/>
                    </a:lnTo>
                    <a:lnTo>
                      <a:pt x="5" y="9"/>
                    </a:lnTo>
                    <a:lnTo>
                      <a:pt x="2" y="10"/>
                    </a:lnTo>
                    <a:lnTo>
                      <a:pt x="0" y="12"/>
                    </a:lnTo>
                    <a:lnTo>
                      <a:pt x="0" y="16"/>
                    </a:lnTo>
                    <a:lnTo>
                      <a:pt x="4" y="22"/>
                    </a:lnTo>
                    <a:lnTo>
                      <a:pt x="8" y="28"/>
                    </a:lnTo>
                    <a:lnTo>
                      <a:pt x="7" y="37"/>
                    </a:lnTo>
                    <a:lnTo>
                      <a:pt x="21" y="46"/>
                    </a:lnTo>
                    <a:lnTo>
                      <a:pt x="24" y="48"/>
                    </a:lnTo>
                    <a:lnTo>
                      <a:pt x="27" y="48"/>
                    </a:lnTo>
                    <a:lnTo>
                      <a:pt x="34" y="50"/>
                    </a:lnTo>
                    <a:lnTo>
                      <a:pt x="40" y="54"/>
                    </a:lnTo>
                    <a:lnTo>
                      <a:pt x="47" y="59"/>
                    </a:lnTo>
                    <a:lnTo>
                      <a:pt x="51" y="58"/>
                    </a:lnTo>
                    <a:lnTo>
                      <a:pt x="56" y="55"/>
                    </a:lnTo>
                    <a:lnTo>
                      <a:pt x="56" y="51"/>
                    </a:lnTo>
                    <a:lnTo>
                      <a:pt x="52" y="47"/>
                    </a:lnTo>
                    <a:lnTo>
                      <a:pt x="45" y="43"/>
                    </a:lnTo>
                    <a:lnTo>
                      <a:pt x="41" y="42"/>
                    </a:lnTo>
                    <a:lnTo>
                      <a:pt x="47" y="35"/>
                    </a:lnTo>
                    <a:lnTo>
                      <a:pt x="53" y="32"/>
                    </a:lnTo>
                    <a:lnTo>
                      <a:pt x="54" y="34"/>
                    </a:lnTo>
                    <a:lnTo>
                      <a:pt x="59" y="35"/>
                    </a:lnTo>
                    <a:lnTo>
                      <a:pt x="65" y="35"/>
                    </a:lnTo>
                    <a:lnTo>
                      <a:pt x="69" y="33"/>
                    </a:lnTo>
                    <a:lnTo>
                      <a:pt x="76" y="30"/>
                    </a:lnTo>
                    <a:lnTo>
                      <a:pt x="78" y="28"/>
                    </a:lnTo>
                    <a:lnTo>
                      <a:pt x="80" y="23"/>
                    </a:lnTo>
                    <a:lnTo>
                      <a:pt x="84" y="20"/>
                    </a:lnTo>
                    <a:lnTo>
                      <a:pt x="89" y="19"/>
                    </a:lnTo>
                    <a:lnTo>
                      <a:pt x="95" y="19"/>
                    </a:lnTo>
                    <a:lnTo>
                      <a:pt x="89" y="0"/>
                    </a:lnTo>
                    <a:lnTo>
                      <a:pt x="70" y="1"/>
                    </a:lnTo>
                  </a:path>
                </a:pathLst>
              </a:custGeom>
              <a:solidFill>
                <a:srgbClr val="FFBFBF"/>
              </a:solidFill>
              <a:ln w="12700" cap="rnd">
                <a:solidFill>
                  <a:srgbClr val="000000"/>
                </a:solidFill>
                <a:round/>
                <a:headEnd/>
                <a:tailEnd/>
              </a:ln>
            </p:spPr>
            <p:txBody>
              <a:bodyPr/>
              <a:lstStyle/>
              <a:p>
                <a:endParaRPr lang="en-US"/>
              </a:p>
            </p:txBody>
          </p:sp>
          <p:grpSp>
            <p:nvGrpSpPr>
              <p:cNvPr id="20542" name="Group 177">
                <a:extLst>
                  <a:ext uri="{FF2B5EF4-FFF2-40B4-BE49-F238E27FC236}">
                    <a16:creationId xmlns:a16="http://schemas.microsoft.com/office/drawing/2014/main" id="{232B38EC-CEFE-2E82-499F-BB947068CC8F}"/>
                  </a:ext>
                </a:extLst>
              </p:cNvPr>
              <p:cNvGrpSpPr>
                <a:grpSpLocks/>
              </p:cNvGrpSpPr>
              <p:nvPr/>
            </p:nvGrpSpPr>
            <p:grpSpPr bwMode="auto">
              <a:xfrm>
                <a:off x="5833" y="543"/>
                <a:ext cx="34" cy="36"/>
                <a:chOff x="5833" y="543"/>
                <a:chExt cx="34" cy="36"/>
              </a:xfrm>
            </p:grpSpPr>
            <p:sp>
              <p:nvSpPr>
                <p:cNvPr id="20543" name="Freeform 178">
                  <a:extLst>
                    <a:ext uri="{FF2B5EF4-FFF2-40B4-BE49-F238E27FC236}">
                      <a16:creationId xmlns:a16="http://schemas.microsoft.com/office/drawing/2014/main" id="{B683B7DF-D113-E8BF-FCB2-F075A89312CC}"/>
                    </a:ext>
                  </a:extLst>
                </p:cNvPr>
                <p:cNvSpPr>
                  <a:spLocks/>
                </p:cNvSpPr>
                <p:nvPr/>
              </p:nvSpPr>
              <p:spPr bwMode="auto">
                <a:xfrm>
                  <a:off x="5833" y="543"/>
                  <a:ext cx="29" cy="17"/>
                </a:xfrm>
                <a:custGeom>
                  <a:avLst/>
                  <a:gdLst>
                    <a:gd name="T0" fmla="*/ 28 w 29"/>
                    <a:gd name="T1" fmla="*/ 1 h 17"/>
                    <a:gd name="T2" fmla="*/ 14 w 29"/>
                    <a:gd name="T3" fmla="*/ 0 h 17"/>
                    <a:gd name="T4" fmla="*/ 2 w 29"/>
                    <a:gd name="T5" fmla="*/ 7 h 17"/>
                    <a:gd name="T6" fmla="*/ 0 w 29"/>
                    <a:gd name="T7" fmla="*/ 13 h 17"/>
                    <a:gd name="T8" fmla="*/ 1 w 29"/>
                    <a:gd name="T9" fmla="*/ 16 h 17"/>
                    <a:gd name="T10" fmla="*/ 0 60000 65536"/>
                    <a:gd name="T11" fmla="*/ 0 60000 65536"/>
                    <a:gd name="T12" fmla="*/ 0 60000 65536"/>
                    <a:gd name="T13" fmla="*/ 0 60000 65536"/>
                    <a:gd name="T14" fmla="*/ 0 60000 65536"/>
                    <a:gd name="T15" fmla="*/ 0 w 29"/>
                    <a:gd name="T16" fmla="*/ 0 h 17"/>
                    <a:gd name="T17" fmla="*/ 29 w 29"/>
                    <a:gd name="T18" fmla="*/ 17 h 17"/>
                  </a:gdLst>
                  <a:ahLst/>
                  <a:cxnLst>
                    <a:cxn ang="T10">
                      <a:pos x="T0" y="T1"/>
                    </a:cxn>
                    <a:cxn ang="T11">
                      <a:pos x="T2" y="T3"/>
                    </a:cxn>
                    <a:cxn ang="T12">
                      <a:pos x="T4" y="T5"/>
                    </a:cxn>
                    <a:cxn ang="T13">
                      <a:pos x="T6" y="T7"/>
                    </a:cxn>
                    <a:cxn ang="T14">
                      <a:pos x="T8" y="T9"/>
                    </a:cxn>
                  </a:cxnLst>
                  <a:rect l="T15" t="T16" r="T17" b="T18"/>
                  <a:pathLst>
                    <a:path w="29" h="17">
                      <a:moveTo>
                        <a:pt x="28" y="1"/>
                      </a:moveTo>
                      <a:lnTo>
                        <a:pt x="14" y="0"/>
                      </a:lnTo>
                      <a:lnTo>
                        <a:pt x="2" y="7"/>
                      </a:lnTo>
                      <a:lnTo>
                        <a:pt x="0" y="13"/>
                      </a:lnTo>
                      <a:lnTo>
                        <a:pt x="1" y="16"/>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44" name="Freeform 179">
                  <a:extLst>
                    <a:ext uri="{FF2B5EF4-FFF2-40B4-BE49-F238E27FC236}">
                      <a16:creationId xmlns:a16="http://schemas.microsoft.com/office/drawing/2014/main" id="{2B028AC0-D258-1C73-D8A4-56D5C5B97102}"/>
                    </a:ext>
                  </a:extLst>
                </p:cNvPr>
                <p:cNvSpPr>
                  <a:spLocks/>
                </p:cNvSpPr>
                <p:nvPr/>
              </p:nvSpPr>
              <p:spPr bwMode="auto">
                <a:xfrm>
                  <a:off x="5850" y="552"/>
                  <a:ext cx="17" cy="27"/>
                </a:xfrm>
                <a:custGeom>
                  <a:avLst/>
                  <a:gdLst>
                    <a:gd name="T0" fmla="*/ 16 w 17"/>
                    <a:gd name="T1" fmla="*/ 0 h 27"/>
                    <a:gd name="T2" fmla="*/ 1 w 17"/>
                    <a:gd name="T3" fmla="*/ 16 h 27"/>
                    <a:gd name="T4" fmla="*/ 0 w 17"/>
                    <a:gd name="T5" fmla="*/ 19 h 27"/>
                    <a:gd name="T6" fmla="*/ 1 w 17"/>
                    <a:gd name="T7" fmla="*/ 23 h 27"/>
                    <a:gd name="T8" fmla="*/ 3 w 17"/>
                    <a:gd name="T9" fmla="*/ 26 h 27"/>
                    <a:gd name="T10" fmla="*/ 4 w 17"/>
                    <a:gd name="T11" fmla="*/ 26 h 27"/>
                    <a:gd name="T12" fmla="*/ 0 60000 65536"/>
                    <a:gd name="T13" fmla="*/ 0 60000 65536"/>
                    <a:gd name="T14" fmla="*/ 0 60000 65536"/>
                    <a:gd name="T15" fmla="*/ 0 60000 65536"/>
                    <a:gd name="T16" fmla="*/ 0 60000 65536"/>
                    <a:gd name="T17" fmla="*/ 0 60000 65536"/>
                    <a:gd name="T18" fmla="*/ 0 w 17"/>
                    <a:gd name="T19" fmla="*/ 0 h 27"/>
                    <a:gd name="T20" fmla="*/ 17 w 17"/>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17" h="27">
                      <a:moveTo>
                        <a:pt x="16" y="0"/>
                      </a:moveTo>
                      <a:lnTo>
                        <a:pt x="1" y="16"/>
                      </a:lnTo>
                      <a:lnTo>
                        <a:pt x="0" y="19"/>
                      </a:lnTo>
                      <a:lnTo>
                        <a:pt x="1" y="23"/>
                      </a:lnTo>
                      <a:lnTo>
                        <a:pt x="3" y="26"/>
                      </a:lnTo>
                      <a:lnTo>
                        <a:pt x="4" y="26"/>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45" name="Freeform 180">
                  <a:extLst>
                    <a:ext uri="{FF2B5EF4-FFF2-40B4-BE49-F238E27FC236}">
                      <a16:creationId xmlns:a16="http://schemas.microsoft.com/office/drawing/2014/main" id="{5ABBB1E3-D5BA-612C-6121-3E39C5A042C0}"/>
                    </a:ext>
                  </a:extLst>
                </p:cNvPr>
                <p:cNvSpPr>
                  <a:spLocks/>
                </p:cNvSpPr>
                <p:nvPr/>
              </p:nvSpPr>
              <p:spPr bwMode="auto">
                <a:xfrm>
                  <a:off x="5841" y="549"/>
                  <a:ext cx="22" cy="30"/>
                </a:xfrm>
                <a:custGeom>
                  <a:avLst/>
                  <a:gdLst>
                    <a:gd name="T0" fmla="*/ 18 w 23"/>
                    <a:gd name="T1" fmla="*/ 0 h 30"/>
                    <a:gd name="T2" fmla="*/ 11 w 23"/>
                    <a:gd name="T3" fmla="*/ 2 h 30"/>
                    <a:gd name="T4" fmla="*/ 2 w 23"/>
                    <a:gd name="T5" fmla="*/ 8 h 30"/>
                    <a:gd name="T6" fmla="*/ 0 w 23"/>
                    <a:gd name="T7" fmla="*/ 14 h 30"/>
                    <a:gd name="T8" fmla="*/ 9 w 23"/>
                    <a:gd name="T9" fmla="*/ 27 h 30"/>
                    <a:gd name="T10" fmla="*/ 11 w 23"/>
                    <a:gd name="T11" fmla="*/ 29 h 30"/>
                    <a:gd name="T12" fmla="*/ 0 60000 65536"/>
                    <a:gd name="T13" fmla="*/ 0 60000 65536"/>
                    <a:gd name="T14" fmla="*/ 0 60000 65536"/>
                    <a:gd name="T15" fmla="*/ 0 60000 65536"/>
                    <a:gd name="T16" fmla="*/ 0 60000 65536"/>
                    <a:gd name="T17" fmla="*/ 0 60000 65536"/>
                    <a:gd name="T18" fmla="*/ 0 w 23"/>
                    <a:gd name="T19" fmla="*/ 0 h 30"/>
                    <a:gd name="T20" fmla="*/ 23 w 23"/>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23" h="30">
                      <a:moveTo>
                        <a:pt x="22" y="0"/>
                      </a:moveTo>
                      <a:lnTo>
                        <a:pt x="12" y="2"/>
                      </a:lnTo>
                      <a:lnTo>
                        <a:pt x="2" y="8"/>
                      </a:lnTo>
                      <a:lnTo>
                        <a:pt x="0" y="14"/>
                      </a:lnTo>
                      <a:lnTo>
                        <a:pt x="9" y="27"/>
                      </a:lnTo>
                      <a:lnTo>
                        <a:pt x="12" y="29"/>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20508" name="Freeform 181">
              <a:extLst>
                <a:ext uri="{FF2B5EF4-FFF2-40B4-BE49-F238E27FC236}">
                  <a16:creationId xmlns:a16="http://schemas.microsoft.com/office/drawing/2014/main" id="{AF970682-351A-A088-3A92-7F3AF8AEF9EA}"/>
                </a:ext>
              </a:extLst>
            </p:cNvPr>
            <p:cNvSpPr>
              <a:spLocks/>
            </p:cNvSpPr>
            <p:nvPr/>
          </p:nvSpPr>
          <p:spPr bwMode="auto">
            <a:xfrm>
              <a:off x="5895" y="526"/>
              <a:ext cx="29" cy="30"/>
            </a:xfrm>
            <a:custGeom>
              <a:avLst/>
              <a:gdLst>
                <a:gd name="T0" fmla="*/ 0 w 29"/>
                <a:gd name="T1" fmla="*/ 0 h 30"/>
                <a:gd name="T2" fmla="*/ 12 w 29"/>
                <a:gd name="T3" fmla="*/ 29 h 30"/>
                <a:gd name="T4" fmla="*/ 28 w 29"/>
                <a:gd name="T5" fmla="*/ 28 h 30"/>
                <a:gd name="T6" fmla="*/ 19 w 29"/>
                <a:gd name="T7" fmla="*/ 0 h 30"/>
                <a:gd name="T8" fmla="*/ 0 w 29"/>
                <a:gd name="T9" fmla="*/ 0 h 30"/>
                <a:gd name="T10" fmla="*/ 0 60000 65536"/>
                <a:gd name="T11" fmla="*/ 0 60000 65536"/>
                <a:gd name="T12" fmla="*/ 0 60000 65536"/>
                <a:gd name="T13" fmla="*/ 0 60000 65536"/>
                <a:gd name="T14" fmla="*/ 0 60000 65536"/>
                <a:gd name="T15" fmla="*/ 0 w 29"/>
                <a:gd name="T16" fmla="*/ 0 h 30"/>
                <a:gd name="T17" fmla="*/ 29 w 29"/>
                <a:gd name="T18" fmla="*/ 30 h 30"/>
              </a:gdLst>
              <a:ahLst/>
              <a:cxnLst>
                <a:cxn ang="T10">
                  <a:pos x="T0" y="T1"/>
                </a:cxn>
                <a:cxn ang="T11">
                  <a:pos x="T2" y="T3"/>
                </a:cxn>
                <a:cxn ang="T12">
                  <a:pos x="T4" y="T5"/>
                </a:cxn>
                <a:cxn ang="T13">
                  <a:pos x="T6" y="T7"/>
                </a:cxn>
                <a:cxn ang="T14">
                  <a:pos x="T8" y="T9"/>
                </a:cxn>
              </a:cxnLst>
              <a:rect l="T15" t="T16" r="T17" b="T18"/>
              <a:pathLst>
                <a:path w="29" h="30">
                  <a:moveTo>
                    <a:pt x="0" y="0"/>
                  </a:moveTo>
                  <a:lnTo>
                    <a:pt x="12" y="29"/>
                  </a:lnTo>
                  <a:lnTo>
                    <a:pt x="28" y="28"/>
                  </a:lnTo>
                  <a:lnTo>
                    <a:pt x="19" y="0"/>
                  </a:lnTo>
                  <a:lnTo>
                    <a:pt x="0" y="0"/>
                  </a:lnTo>
                </a:path>
              </a:pathLst>
            </a:custGeom>
            <a:solidFill>
              <a:srgbClr val="FFFF9F"/>
            </a:solidFill>
            <a:ln w="12700" cap="rnd">
              <a:solidFill>
                <a:srgbClr val="000000"/>
              </a:solidFill>
              <a:round/>
              <a:headEnd/>
              <a:tailEnd/>
            </a:ln>
          </p:spPr>
          <p:txBody>
            <a:bodyPr/>
            <a:lstStyle/>
            <a:p>
              <a:endParaRPr lang="en-US"/>
            </a:p>
          </p:txBody>
        </p:sp>
        <p:sp>
          <p:nvSpPr>
            <p:cNvPr id="20509" name="Freeform 182">
              <a:extLst>
                <a:ext uri="{FF2B5EF4-FFF2-40B4-BE49-F238E27FC236}">
                  <a16:creationId xmlns:a16="http://schemas.microsoft.com/office/drawing/2014/main" id="{FA355B41-6D08-3320-A494-29341B24F1C1}"/>
                </a:ext>
              </a:extLst>
            </p:cNvPr>
            <p:cNvSpPr>
              <a:spLocks/>
            </p:cNvSpPr>
            <p:nvPr/>
          </p:nvSpPr>
          <p:spPr bwMode="auto">
            <a:xfrm>
              <a:off x="5904" y="453"/>
              <a:ext cx="152" cy="112"/>
            </a:xfrm>
            <a:custGeom>
              <a:avLst/>
              <a:gdLst>
                <a:gd name="T0" fmla="*/ 1 w 152"/>
                <a:gd name="T1" fmla="*/ 73 h 112"/>
                <a:gd name="T2" fmla="*/ 3 w 152"/>
                <a:gd name="T3" fmla="*/ 83 h 112"/>
                <a:gd name="T4" fmla="*/ 7 w 152"/>
                <a:gd name="T5" fmla="*/ 95 h 112"/>
                <a:gd name="T6" fmla="*/ 10 w 152"/>
                <a:gd name="T7" fmla="*/ 103 h 112"/>
                <a:gd name="T8" fmla="*/ 35 w 152"/>
                <a:gd name="T9" fmla="*/ 104 h 112"/>
                <a:gd name="T10" fmla="*/ 55 w 152"/>
                <a:gd name="T11" fmla="*/ 106 h 112"/>
                <a:gd name="T12" fmla="*/ 77 w 152"/>
                <a:gd name="T13" fmla="*/ 109 h 112"/>
                <a:gd name="T14" fmla="*/ 88 w 152"/>
                <a:gd name="T15" fmla="*/ 111 h 112"/>
                <a:gd name="T16" fmla="*/ 106 w 152"/>
                <a:gd name="T17" fmla="*/ 96 h 112"/>
                <a:gd name="T18" fmla="*/ 128 w 152"/>
                <a:gd name="T19" fmla="*/ 67 h 112"/>
                <a:gd name="T20" fmla="*/ 142 w 152"/>
                <a:gd name="T21" fmla="*/ 44 h 112"/>
                <a:gd name="T22" fmla="*/ 149 w 152"/>
                <a:gd name="T23" fmla="*/ 28 h 112"/>
                <a:gd name="T24" fmla="*/ 151 w 152"/>
                <a:gd name="T25" fmla="*/ 13 h 112"/>
                <a:gd name="T26" fmla="*/ 146 w 152"/>
                <a:gd name="T27" fmla="*/ 5 h 112"/>
                <a:gd name="T28" fmla="*/ 136 w 152"/>
                <a:gd name="T29" fmla="*/ 0 h 112"/>
                <a:gd name="T30" fmla="*/ 124 w 152"/>
                <a:gd name="T31" fmla="*/ 3 h 112"/>
                <a:gd name="T32" fmla="*/ 113 w 152"/>
                <a:gd name="T33" fmla="*/ 13 h 112"/>
                <a:gd name="T34" fmla="*/ 102 w 152"/>
                <a:gd name="T35" fmla="*/ 27 h 112"/>
                <a:gd name="T36" fmla="*/ 91 w 152"/>
                <a:gd name="T37" fmla="*/ 39 h 112"/>
                <a:gd name="T38" fmla="*/ 81 w 152"/>
                <a:gd name="T39" fmla="*/ 53 h 112"/>
                <a:gd name="T40" fmla="*/ 77 w 152"/>
                <a:gd name="T41" fmla="*/ 61 h 112"/>
                <a:gd name="T42" fmla="*/ 78 w 152"/>
                <a:gd name="T43" fmla="*/ 66 h 112"/>
                <a:gd name="T44" fmla="*/ 76 w 152"/>
                <a:gd name="T45" fmla="*/ 69 h 112"/>
                <a:gd name="T46" fmla="*/ 73 w 152"/>
                <a:gd name="T47" fmla="*/ 70 h 112"/>
                <a:gd name="T48" fmla="*/ 63 w 152"/>
                <a:gd name="T49" fmla="*/ 71 h 112"/>
                <a:gd name="T50" fmla="*/ 32 w 152"/>
                <a:gd name="T51" fmla="*/ 67 h 112"/>
                <a:gd name="T52" fmla="*/ 0 w 152"/>
                <a:gd name="T53" fmla="*/ 65 h 112"/>
                <a:gd name="T54" fmla="*/ 1 w 152"/>
                <a:gd name="T55" fmla="*/ 73 h 11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2"/>
                <a:gd name="T85" fmla="*/ 0 h 112"/>
                <a:gd name="T86" fmla="*/ 152 w 152"/>
                <a:gd name="T87" fmla="*/ 112 h 11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2" h="112">
                  <a:moveTo>
                    <a:pt x="1" y="73"/>
                  </a:moveTo>
                  <a:lnTo>
                    <a:pt x="3" y="83"/>
                  </a:lnTo>
                  <a:lnTo>
                    <a:pt x="7" y="95"/>
                  </a:lnTo>
                  <a:lnTo>
                    <a:pt x="10" y="103"/>
                  </a:lnTo>
                  <a:lnTo>
                    <a:pt x="35" y="104"/>
                  </a:lnTo>
                  <a:lnTo>
                    <a:pt x="55" y="106"/>
                  </a:lnTo>
                  <a:lnTo>
                    <a:pt x="77" y="109"/>
                  </a:lnTo>
                  <a:lnTo>
                    <a:pt x="88" y="111"/>
                  </a:lnTo>
                  <a:lnTo>
                    <a:pt x="106" y="96"/>
                  </a:lnTo>
                  <a:lnTo>
                    <a:pt x="128" y="67"/>
                  </a:lnTo>
                  <a:lnTo>
                    <a:pt x="142" y="44"/>
                  </a:lnTo>
                  <a:lnTo>
                    <a:pt x="149" y="28"/>
                  </a:lnTo>
                  <a:lnTo>
                    <a:pt x="151" y="13"/>
                  </a:lnTo>
                  <a:lnTo>
                    <a:pt x="146" y="5"/>
                  </a:lnTo>
                  <a:lnTo>
                    <a:pt x="136" y="0"/>
                  </a:lnTo>
                  <a:lnTo>
                    <a:pt x="124" y="3"/>
                  </a:lnTo>
                  <a:lnTo>
                    <a:pt x="113" y="13"/>
                  </a:lnTo>
                  <a:lnTo>
                    <a:pt x="102" y="27"/>
                  </a:lnTo>
                  <a:lnTo>
                    <a:pt x="91" y="39"/>
                  </a:lnTo>
                  <a:lnTo>
                    <a:pt x="81" y="53"/>
                  </a:lnTo>
                  <a:lnTo>
                    <a:pt x="77" y="61"/>
                  </a:lnTo>
                  <a:lnTo>
                    <a:pt x="78" y="66"/>
                  </a:lnTo>
                  <a:lnTo>
                    <a:pt x="76" y="69"/>
                  </a:lnTo>
                  <a:lnTo>
                    <a:pt x="73" y="70"/>
                  </a:lnTo>
                  <a:lnTo>
                    <a:pt x="63" y="71"/>
                  </a:lnTo>
                  <a:lnTo>
                    <a:pt x="32" y="67"/>
                  </a:lnTo>
                  <a:lnTo>
                    <a:pt x="0" y="65"/>
                  </a:lnTo>
                  <a:lnTo>
                    <a:pt x="1" y="73"/>
                  </a:lnTo>
                </a:path>
              </a:pathLst>
            </a:custGeom>
            <a:solidFill>
              <a:srgbClr val="3F5F00"/>
            </a:solidFill>
            <a:ln w="12700" cap="rnd">
              <a:solidFill>
                <a:srgbClr val="000000"/>
              </a:solidFill>
              <a:round/>
              <a:headEnd/>
              <a:tailEnd/>
            </a:ln>
          </p:spPr>
          <p:txBody>
            <a:bodyPr/>
            <a:lstStyle/>
            <a:p>
              <a:endParaRPr lang="en-US"/>
            </a:p>
          </p:txBody>
        </p:sp>
        <p:grpSp>
          <p:nvGrpSpPr>
            <p:cNvPr id="20510" name="Group 183">
              <a:extLst>
                <a:ext uri="{FF2B5EF4-FFF2-40B4-BE49-F238E27FC236}">
                  <a16:creationId xmlns:a16="http://schemas.microsoft.com/office/drawing/2014/main" id="{142DD659-EBAC-E3DD-B0D6-BEE7D076CA05}"/>
                </a:ext>
              </a:extLst>
            </p:cNvPr>
            <p:cNvGrpSpPr>
              <a:grpSpLocks/>
            </p:cNvGrpSpPr>
            <p:nvPr/>
          </p:nvGrpSpPr>
          <p:grpSpPr bwMode="auto">
            <a:xfrm>
              <a:off x="5884" y="370"/>
              <a:ext cx="70" cy="75"/>
              <a:chOff x="5884" y="370"/>
              <a:chExt cx="70" cy="75"/>
            </a:xfrm>
          </p:grpSpPr>
          <p:sp>
            <p:nvSpPr>
              <p:cNvPr id="20538" name="Freeform 184">
                <a:extLst>
                  <a:ext uri="{FF2B5EF4-FFF2-40B4-BE49-F238E27FC236}">
                    <a16:creationId xmlns:a16="http://schemas.microsoft.com/office/drawing/2014/main" id="{2469E7EE-8595-4B52-979C-39D30E0CE135}"/>
                  </a:ext>
                </a:extLst>
              </p:cNvPr>
              <p:cNvSpPr>
                <a:spLocks/>
              </p:cNvSpPr>
              <p:nvPr/>
            </p:nvSpPr>
            <p:spPr bwMode="auto">
              <a:xfrm>
                <a:off x="5884" y="370"/>
                <a:ext cx="70" cy="75"/>
              </a:xfrm>
              <a:custGeom>
                <a:avLst/>
                <a:gdLst>
                  <a:gd name="T0" fmla="*/ 31 w 70"/>
                  <a:gd name="T1" fmla="*/ 70 h 75"/>
                  <a:gd name="T2" fmla="*/ 30 w 70"/>
                  <a:gd name="T3" fmla="*/ 67 h 75"/>
                  <a:gd name="T4" fmla="*/ 24 w 70"/>
                  <a:gd name="T5" fmla="*/ 64 h 75"/>
                  <a:gd name="T6" fmla="*/ 17 w 70"/>
                  <a:gd name="T7" fmla="*/ 61 h 75"/>
                  <a:gd name="T8" fmla="*/ 8 w 70"/>
                  <a:gd name="T9" fmla="*/ 42 h 75"/>
                  <a:gd name="T10" fmla="*/ 0 w 70"/>
                  <a:gd name="T11" fmla="*/ 25 h 75"/>
                  <a:gd name="T12" fmla="*/ 0 w 70"/>
                  <a:gd name="T13" fmla="*/ 17 h 75"/>
                  <a:gd name="T14" fmla="*/ 13 w 70"/>
                  <a:gd name="T15" fmla="*/ 2 h 75"/>
                  <a:gd name="T16" fmla="*/ 24 w 70"/>
                  <a:gd name="T17" fmla="*/ 2 h 75"/>
                  <a:gd name="T18" fmla="*/ 27 w 70"/>
                  <a:gd name="T19" fmla="*/ 4 h 75"/>
                  <a:gd name="T20" fmla="*/ 36 w 70"/>
                  <a:gd name="T21" fmla="*/ 0 h 75"/>
                  <a:gd name="T22" fmla="*/ 40 w 70"/>
                  <a:gd name="T23" fmla="*/ 0 h 75"/>
                  <a:gd name="T24" fmla="*/ 42 w 70"/>
                  <a:gd name="T25" fmla="*/ 3 h 75"/>
                  <a:gd name="T26" fmla="*/ 43 w 70"/>
                  <a:gd name="T27" fmla="*/ 6 h 75"/>
                  <a:gd name="T28" fmla="*/ 41 w 70"/>
                  <a:gd name="T29" fmla="*/ 9 h 75"/>
                  <a:gd name="T30" fmla="*/ 25 w 70"/>
                  <a:gd name="T31" fmla="*/ 18 h 75"/>
                  <a:gd name="T32" fmla="*/ 21 w 70"/>
                  <a:gd name="T33" fmla="*/ 30 h 75"/>
                  <a:gd name="T34" fmla="*/ 27 w 70"/>
                  <a:gd name="T35" fmla="*/ 21 h 75"/>
                  <a:gd name="T36" fmla="*/ 43 w 70"/>
                  <a:gd name="T37" fmla="*/ 16 h 75"/>
                  <a:gd name="T38" fmla="*/ 45 w 70"/>
                  <a:gd name="T39" fmla="*/ 16 h 75"/>
                  <a:gd name="T40" fmla="*/ 48 w 70"/>
                  <a:gd name="T41" fmla="*/ 18 h 75"/>
                  <a:gd name="T42" fmla="*/ 49 w 70"/>
                  <a:gd name="T43" fmla="*/ 23 h 75"/>
                  <a:gd name="T44" fmla="*/ 47 w 70"/>
                  <a:gd name="T45" fmla="*/ 26 h 75"/>
                  <a:gd name="T46" fmla="*/ 34 w 70"/>
                  <a:gd name="T47" fmla="*/ 31 h 75"/>
                  <a:gd name="T48" fmla="*/ 34 w 70"/>
                  <a:gd name="T49" fmla="*/ 36 h 75"/>
                  <a:gd name="T50" fmla="*/ 42 w 70"/>
                  <a:gd name="T51" fmla="*/ 47 h 75"/>
                  <a:gd name="T52" fmla="*/ 46 w 70"/>
                  <a:gd name="T53" fmla="*/ 46 h 75"/>
                  <a:gd name="T54" fmla="*/ 50 w 70"/>
                  <a:gd name="T55" fmla="*/ 46 h 75"/>
                  <a:gd name="T56" fmla="*/ 54 w 70"/>
                  <a:gd name="T57" fmla="*/ 42 h 75"/>
                  <a:gd name="T58" fmla="*/ 57 w 70"/>
                  <a:gd name="T59" fmla="*/ 39 h 75"/>
                  <a:gd name="T60" fmla="*/ 61 w 70"/>
                  <a:gd name="T61" fmla="*/ 37 h 75"/>
                  <a:gd name="T62" fmla="*/ 65 w 70"/>
                  <a:gd name="T63" fmla="*/ 37 h 75"/>
                  <a:gd name="T64" fmla="*/ 68 w 70"/>
                  <a:gd name="T65" fmla="*/ 39 h 75"/>
                  <a:gd name="T66" fmla="*/ 69 w 70"/>
                  <a:gd name="T67" fmla="*/ 42 h 75"/>
                  <a:gd name="T68" fmla="*/ 69 w 70"/>
                  <a:gd name="T69" fmla="*/ 46 h 75"/>
                  <a:gd name="T70" fmla="*/ 68 w 70"/>
                  <a:gd name="T71" fmla="*/ 48 h 75"/>
                  <a:gd name="T72" fmla="*/ 62 w 70"/>
                  <a:gd name="T73" fmla="*/ 51 h 75"/>
                  <a:gd name="T74" fmla="*/ 54 w 70"/>
                  <a:gd name="T75" fmla="*/ 53 h 75"/>
                  <a:gd name="T76" fmla="*/ 51 w 70"/>
                  <a:gd name="T77" fmla="*/ 56 h 75"/>
                  <a:gd name="T78" fmla="*/ 57 w 70"/>
                  <a:gd name="T79" fmla="*/ 66 h 75"/>
                  <a:gd name="T80" fmla="*/ 34 w 70"/>
                  <a:gd name="T81" fmla="*/ 74 h 75"/>
                  <a:gd name="T82" fmla="*/ 31 w 70"/>
                  <a:gd name="T83" fmla="*/ 70 h 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0"/>
                  <a:gd name="T127" fmla="*/ 0 h 75"/>
                  <a:gd name="T128" fmla="*/ 70 w 70"/>
                  <a:gd name="T129" fmla="*/ 75 h 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0" h="75">
                    <a:moveTo>
                      <a:pt x="31" y="70"/>
                    </a:moveTo>
                    <a:lnTo>
                      <a:pt x="30" y="67"/>
                    </a:lnTo>
                    <a:lnTo>
                      <a:pt x="24" y="64"/>
                    </a:lnTo>
                    <a:lnTo>
                      <a:pt x="17" y="61"/>
                    </a:lnTo>
                    <a:lnTo>
                      <a:pt x="8" y="42"/>
                    </a:lnTo>
                    <a:lnTo>
                      <a:pt x="0" y="25"/>
                    </a:lnTo>
                    <a:lnTo>
                      <a:pt x="0" y="17"/>
                    </a:lnTo>
                    <a:lnTo>
                      <a:pt x="13" y="2"/>
                    </a:lnTo>
                    <a:lnTo>
                      <a:pt x="24" y="2"/>
                    </a:lnTo>
                    <a:lnTo>
                      <a:pt x="27" y="4"/>
                    </a:lnTo>
                    <a:lnTo>
                      <a:pt x="36" y="0"/>
                    </a:lnTo>
                    <a:lnTo>
                      <a:pt x="40" y="0"/>
                    </a:lnTo>
                    <a:lnTo>
                      <a:pt x="42" y="3"/>
                    </a:lnTo>
                    <a:lnTo>
                      <a:pt x="43" y="6"/>
                    </a:lnTo>
                    <a:lnTo>
                      <a:pt x="41" y="9"/>
                    </a:lnTo>
                    <a:lnTo>
                      <a:pt x="25" y="18"/>
                    </a:lnTo>
                    <a:lnTo>
                      <a:pt x="21" y="30"/>
                    </a:lnTo>
                    <a:lnTo>
                      <a:pt x="27" y="21"/>
                    </a:lnTo>
                    <a:lnTo>
                      <a:pt x="43" y="16"/>
                    </a:lnTo>
                    <a:lnTo>
                      <a:pt x="45" y="16"/>
                    </a:lnTo>
                    <a:lnTo>
                      <a:pt x="48" y="18"/>
                    </a:lnTo>
                    <a:lnTo>
                      <a:pt x="49" y="23"/>
                    </a:lnTo>
                    <a:lnTo>
                      <a:pt x="47" y="26"/>
                    </a:lnTo>
                    <a:lnTo>
                      <a:pt x="34" y="31"/>
                    </a:lnTo>
                    <a:lnTo>
                      <a:pt x="34" y="36"/>
                    </a:lnTo>
                    <a:lnTo>
                      <a:pt x="42" y="47"/>
                    </a:lnTo>
                    <a:lnTo>
                      <a:pt x="46" y="46"/>
                    </a:lnTo>
                    <a:lnTo>
                      <a:pt x="50" y="46"/>
                    </a:lnTo>
                    <a:lnTo>
                      <a:pt x="54" y="42"/>
                    </a:lnTo>
                    <a:lnTo>
                      <a:pt x="57" y="39"/>
                    </a:lnTo>
                    <a:lnTo>
                      <a:pt x="61" y="37"/>
                    </a:lnTo>
                    <a:lnTo>
                      <a:pt x="65" y="37"/>
                    </a:lnTo>
                    <a:lnTo>
                      <a:pt x="68" y="39"/>
                    </a:lnTo>
                    <a:lnTo>
                      <a:pt x="69" y="42"/>
                    </a:lnTo>
                    <a:lnTo>
                      <a:pt x="69" y="46"/>
                    </a:lnTo>
                    <a:lnTo>
                      <a:pt x="68" y="48"/>
                    </a:lnTo>
                    <a:lnTo>
                      <a:pt x="62" y="51"/>
                    </a:lnTo>
                    <a:lnTo>
                      <a:pt x="54" y="53"/>
                    </a:lnTo>
                    <a:lnTo>
                      <a:pt x="51" y="56"/>
                    </a:lnTo>
                    <a:lnTo>
                      <a:pt x="57" y="66"/>
                    </a:lnTo>
                    <a:lnTo>
                      <a:pt x="34" y="74"/>
                    </a:lnTo>
                    <a:lnTo>
                      <a:pt x="31" y="70"/>
                    </a:lnTo>
                  </a:path>
                </a:pathLst>
              </a:custGeom>
              <a:solidFill>
                <a:srgbClr val="FFBFBF"/>
              </a:solidFill>
              <a:ln w="12700" cap="rnd">
                <a:solidFill>
                  <a:srgbClr val="000000"/>
                </a:solidFill>
                <a:round/>
                <a:headEnd/>
                <a:tailEnd/>
              </a:ln>
            </p:spPr>
            <p:txBody>
              <a:bodyPr/>
              <a:lstStyle/>
              <a:p>
                <a:endParaRPr lang="en-US"/>
              </a:p>
            </p:txBody>
          </p:sp>
          <p:sp>
            <p:nvSpPr>
              <p:cNvPr id="20539" name="Freeform 185">
                <a:extLst>
                  <a:ext uri="{FF2B5EF4-FFF2-40B4-BE49-F238E27FC236}">
                    <a16:creationId xmlns:a16="http://schemas.microsoft.com/office/drawing/2014/main" id="{A6CDB285-C2DC-5BA1-1D26-53F1159F1A1B}"/>
                  </a:ext>
                </a:extLst>
              </p:cNvPr>
              <p:cNvSpPr>
                <a:spLocks/>
              </p:cNvSpPr>
              <p:nvPr/>
            </p:nvSpPr>
            <p:spPr bwMode="auto">
              <a:xfrm>
                <a:off x="5942" y="411"/>
                <a:ext cx="4" cy="8"/>
              </a:xfrm>
              <a:custGeom>
                <a:avLst/>
                <a:gdLst>
                  <a:gd name="T0" fmla="*/ 0 w 4"/>
                  <a:gd name="T1" fmla="*/ 0 h 8"/>
                  <a:gd name="T2" fmla="*/ 1 w 4"/>
                  <a:gd name="T3" fmla="*/ 4 h 8"/>
                  <a:gd name="T4" fmla="*/ 2 w 4"/>
                  <a:gd name="T5" fmla="*/ 5 h 8"/>
                  <a:gd name="T6" fmla="*/ 3 w 4"/>
                  <a:gd name="T7" fmla="*/ 7 h 8"/>
                  <a:gd name="T8" fmla="*/ 0 60000 65536"/>
                  <a:gd name="T9" fmla="*/ 0 60000 65536"/>
                  <a:gd name="T10" fmla="*/ 0 60000 65536"/>
                  <a:gd name="T11" fmla="*/ 0 60000 65536"/>
                  <a:gd name="T12" fmla="*/ 0 w 4"/>
                  <a:gd name="T13" fmla="*/ 0 h 8"/>
                  <a:gd name="T14" fmla="*/ 4 w 4"/>
                  <a:gd name="T15" fmla="*/ 8 h 8"/>
                </a:gdLst>
                <a:ahLst/>
                <a:cxnLst>
                  <a:cxn ang="T8">
                    <a:pos x="T0" y="T1"/>
                  </a:cxn>
                  <a:cxn ang="T9">
                    <a:pos x="T2" y="T3"/>
                  </a:cxn>
                  <a:cxn ang="T10">
                    <a:pos x="T4" y="T5"/>
                  </a:cxn>
                  <a:cxn ang="T11">
                    <a:pos x="T6" y="T7"/>
                  </a:cxn>
                </a:cxnLst>
                <a:rect l="T12" t="T13" r="T14" b="T15"/>
                <a:pathLst>
                  <a:path w="4" h="8">
                    <a:moveTo>
                      <a:pt x="0" y="0"/>
                    </a:moveTo>
                    <a:lnTo>
                      <a:pt x="1" y="4"/>
                    </a:lnTo>
                    <a:lnTo>
                      <a:pt x="2" y="5"/>
                    </a:lnTo>
                    <a:lnTo>
                      <a:pt x="3" y="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40" name="Freeform 186">
                <a:extLst>
                  <a:ext uri="{FF2B5EF4-FFF2-40B4-BE49-F238E27FC236}">
                    <a16:creationId xmlns:a16="http://schemas.microsoft.com/office/drawing/2014/main" id="{BEA533B1-9878-BB62-081E-C5C27BC911C9}"/>
                  </a:ext>
                </a:extLst>
              </p:cNvPr>
              <p:cNvSpPr>
                <a:spLocks/>
              </p:cNvSpPr>
              <p:nvPr/>
            </p:nvSpPr>
            <p:spPr bwMode="auto">
              <a:xfrm>
                <a:off x="5895" y="375"/>
                <a:ext cx="16" cy="19"/>
              </a:xfrm>
              <a:custGeom>
                <a:avLst/>
                <a:gdLst>
                  <a:gd name="T0" fmla="*/ 15 w 16"/>
                  <a:gd name="T1" fmla="*/ 0 h 19"/>
                  <a:gd name="T2" fmla="*/ 6 w 16"/>
                  <a:gd name="T3" fmla="*/ 3 h 19"/>
                  <a:gd name="T4" fmla="*/ 3 w 16"/>
                  <a:gd name="T5" fmla="*/ 7 h 19"/>
                  <a:gd name="T6" fmla="*/ 1 w 16"/>
                  <a:gd name="T7" fmla="*/ 12 h 19"/>
                  <a:gd name="T8" fmla="*/ 0 w 16"/>
                  <a:gd name="T9" fmla="*/ 17 h 19"/>
                  <a:gd name="T10" fmla="*/ 0 w 16"/>
                  <a:gd name="T11" fmla="*/ 18 h 19"/>
                  <a:gd name="T12" fmla="*/ 0 60000 65536"/>
                  <a:gd name="T13" fmla="*/ 0 60000 65536"/>
                  <a:gd name="T14" fmla="*/ 0 60000 65536"/>
                  <a:gd name="T15" fmla="*/ 0 60000 65536"/>
                  <a:gd name="T16" fmla="*/ 0 60000 65536"/>
                  <a:gd name="T17" fmla="*/ 0 60000 65536"/>
                  <a:gd name="T18" fmla="*/ 0 w 16"/>
                  <a:gd name="T19" fmla="*/ 0 h 19"/>
                  <a:gd name="T20" fmla="*/ 16 w 16"/>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6" h="19">
                    <a:moveTo>
                      <a:pt x="15" y="0"/>
                    </a:moveTo>
                    <a:lnTo>
                      <a:pt x="6" y="3"/>
                    </a:lnTo>
                    <a:lnTo>
                      <a:pt x="3" y="7"/>
                    </a:lnTo>
                    <a:lnTo>
                      <a:pt x="1" y="12"/>
                    </a:lnTo>
                    <a:lnTo>
                      <a:pt x="0" y="17"/>
                    </a:lnTo>
                    <a:lnTo>
                      <a:pt x="0" y="18"/>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0511" name="Freeform 187">
              <a:extLst>
                <a:ext uri="{FF2B5EF4-FFF2-40B4-BE49-F238E27FC236}">
                  <a16:creationId xmlns:a16="http://schemas.microsoft.com/office/drawing/2014/main" id="{ADBADAFD-3705-3C76-BCFB-2A066CA9B486}"/>
                </a:ext>
              </a:extLst>
            </p:cNvPr>
            <p:cNvSpPr>
              <a:spLocks/>
            </p:cNvSpPr>
            <p:nvPr/>
          </p:nvSpPr>
          <p:spPr bwMode="auto">
            <a:xfrm>
              <a:off x="5912" y="426"/>
              <a:ext cx="42" cy="29"/>
            </a:xfrm>
            <a:custGeom>
              <a:avLst/>
              <a:gdLst>
                <a:gd name="T0" fmla="*/ 6 w 42"/>
                <a:gd name="T1" fmla="*/ 28 h 29"/>
                <a:gd name="T2" fmla="*/ 0 w 42"/>
                <a:gd name="T3" fmla="*/ 14 h 29"/>
                <a:gd name="T4" fmla="*/ 34 w 42"/>
                <a:gd name="T5" fmla="*/ 0 h 29"/>
                <a:gd name="T6" fmla="*/ 41 w 42"/>
                <a:gd name="T7" fmla="*/ 12 h 29"/>
                <a:gd name="T8" fmla="*/ 6 w 42"/>
                <a:gd name="T9" fmla="*/ 28 h 29"/>
                <a:gd name="T10" fmla="*/ 0 60000 65536"/>
                <a:gd name="T11" fmla="*/ 0 60000 65536"/>
                <a:gd name="T12" fmla="*/ 0 60000 65536"/>
                <a:gd name="T13" fmla="*/ 0 60000 65536"/>
                <a:gd name="T14" fmla="*/ 0 60000 65536"/>
                <a:gd name="T15" fmla="*/ 0 w 42"/>
                <a:gd name="T16" fmla="*/ 0 h 29"/>
                <a:gd name="T17" fmla="*/ 42 w 42"/>
                <a:gd name="T18" fmla="*/ 29 h 29"/>
              </a:gdLst>
              <a:ahLst/>
              <a:cxnLst>
                <a:cxn ang="T10">
                  <a:pos x="T0" y="T1"/>
                </a:cxn>
                <a:cxn ang="T11">
                  <a:pos x="T2" y="T3"/>
                </a:cxn>
                <a:cxn ang="T12">
                  <a:pos x="T4" y="T5"/>
                </a:cxn>
                <a:cxn ang="T13">
                  <a:pos x="T6" y="T7"/>
                </a:cxn>
                <a:cxn ang="T14">
                  <a:pos x="T8" y="T9"/>
                </a:cxn>
              </a:cxnLst>
              <a:rect l="T15" t="T16" r="T17" b="T18"/>
              <a:pathLst>
                <a:path w="42" h="29">
                  <a:moveTo>
                    <a:pt x="6" y="28"/>
                  </a:moveTo>
                  <a:lnTo>
                    <a:pt x="0" y="14"/>
                  </a:lnTo>
                  <a:lnTo>
                    <a:pt x="34" y="0"/>
                  </a:lnTo>
                  <a:lnTo>
                    <a:pt x="41" y="12"/>
                  </a:lnTo>
                  <a:lnTo>
                    <a:pt x="6" y="28"/>
                  </a:lnTo>
                </a:path>
              </a:pathLst>
            </a:custGeom>
            <a:solidFill>
              <a:srgbClr val="FFFFBF"/>
            </a:solidFill>
            <a:ln w="12700" cap="rnd">
              <a:solidFill>
                <a:srgbClr val="000000"/>
              </a:solidFill>
              <a:round/>
              <a:headEnd/>
              <a:tailEnd/>
            </a:ln>
          </p:spPr>
          <p:txBody>
            <a:bodyPr/>
            <a:lstStyle/>
            <a:p>
              <a:endParaRPr lang="en-US"/>
            </a:p>
          </p:txBody>
        </p:sp>
        <p:grpSp>
          <p:nvGrpSpPr>
            <p:cNvPr id="20512" name="Group 188">
              <a:extLst>
                <a:ext uri="{FF2B5EF4-FFF2-40B4-BE49-F238E27FC236}">
                  <a16:creationId xmlns:a16="http://schemas.microsoft.com/office/drawing/2014/main" id="{A317E79B-7A68-A878-3653-B77ADD549095}"/>
                </a:ext>
              </a:extLst>
            </p:cNvPr>
            <p:cNvGrpSpPr>
              <a:grpSpLocks/>
            </p:cNvGrpSpPr>
            <p:nvPr/>
          </p:nvGrpSpPr>
          <p:grpSpPr bwMode="auto">
            <a:xfrm>
              <a:off x="5434" y="219"/>
              <a:ext cx="288" cy="399"/>
              <a:chOff x="5434" y="219"/>
              <a:chExt cx="288" cy="399"/>
            </a:xfrm>
          </p:grpSpPr>
          <p:grpSp>
            <p:nvGrpSpPr>
              <p:cNvPr id="20518" name="Group 189">
                <a:extLst>
                  <a:ext uri="{FF2B5EF4-FFF2-40B4-BE49-F238E27FC236}">
                    <a16:creationId xmlns:a16="http://schemas.microsoft.com/office/drawing/2014/main" id="{185F4EFB-F2F6-FCEA-4C9A-1C004A783999}"/>
                  </a:ext>
                </a:extLst>
              </p:cNvPr>
              <p:cNvGrpSpPr>
                <a:grpSpLocks/>
              </p:cNvGrpSpPr>
              <p:nvPr/>
            </p:nvGrpSpPr>
            <p:grpSpPr bwMode="auto">
              <a:xfrm>
                <a:off x="5560" y="245"/>
                <a:ext cx="162" cy="199"/>
                <a:chOff x="5560" y="245"/>
                <a:chExt cx="162" cy="199"/>
              </a:xfrm>
            </p:grpSpPr>
            <p:sp>
              <p:nvSpPr>
                <p:cNvPr id="20524" name="Freeform 190">
                  <a:extLst>
                    <a:ext uri="{FF2B5EF4-FFF2-40B4-BE49-F238E27FC236}">
                      <a16:creationId xmlns:a16="http://schemas.microsoft.com/office/drawing/2014/main" id="{EC96F0AB-F68A-BE65-7424-F422B41BD45B}"/>
                    </a:ext>
                  </a:extLst>
                </p:cNvPr>
                <p:cNvSpPr>
                  <a:spLocks/>
                </p:cNvSpPr>
                <p:nvPr/>
              </p:nvSpPr>
              <p:spPr bwMode="auto">
                <a:xfrm>
                  <a:off x="5575" y="389"/>
                  <a:ext cx="36" cy="55"/>
                </a:xfrm>
                <a:custGeom>
                  <a:avLst/>
                  <a:gdLst>
                    <a:gd name="T0" fmla="*/ 14 w 36"/>
                    <a:gd name="T1" fmla="*/ 0 h 55"/>
                    <a:gd name="T2" fmla="*/ 12 w 36"/>
                    <a:gd name="T3" fmla="*/ 19 h 55"/>
                    <a:gd name="T4" fmla="*/ 6 w 36"/>
                    <a:gd name="T5" fmla="*/ 36 h 55"/>
                    <a:gd name="T6" fmla="*/ 0 w 36"/>
                    <a:gd name="T7" fmla="*/ 45 h 55"/>
                    <a:gd name="T8" fmla="*/ 18 w 36"/>
                    <a:gd name="T9" fmla="*/ 54 h 55"/>
                    <a:gd name="T10" fmla="*/ 28 w 36"/>
                    <a:gd name="T11" fmla="*/ 33 h 55"/>
                    <a:gd name="T12" fmla="*/ 31 w 36"/>
                    <a:gd name="T13" fmla="*/ 20 h 55"/>
                    <a:gd name="T14" fmla="*/ 35 w 36"/>
                    <a:gd name="T15" fmla="*/ 2 h 55"/>
                    <a:gd name="T16" fmla="*/ 14 w 36"/>
                    <a:gd name="T17" fmla="*/ 0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55"/>
                    <a:gd name="T29" fmla="*/ 36 w 36"/>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55">
                      <a:moveTo>
                        <a:pt x="14" y="0"/>
                      </a:moveTo>
                      <a:lnTo>
                        <a:pt x="12" y="19"/>
                      </a:lnTo>
                      <a:lnTo>
                        <a:pt x="6" y="36"/>
                      </a:lnTo>
                      <a:lnTo>
                        <a:pt x="0" y="45"/>
                      </a:lnTo>
                      <a:lnTo>
                        <a:pt x="18" y="54"/>
                      </a:lnTo>
                      <a:lnTo>
                        <a:pt x="28" y="33"/>
                      </a:lnTo>
                      <a:lnTo>
                        <a:pt x="31" y="20"/>
                      </a:lnTo>
                      <a:lnTo>
                        <a:pt x="35" y="2"/>
                      </a:lnTo>
                      <a:lnTo>
                        <a:pt x="14" y="0"/>
                      </a:lnTo>
                    </a:path>
                  </a:pathLst>
                </a:custGeom>
                <a:solidFill>
                  <a:srgbClr val="FF9F9F"/>
                </a:solidFill>
                <a:ln w="12700" cap="rnd">
                  <a:solidFill>
                    <a:srgbClr val="000000"/>
                  </a:solidFill>
                  <a:round/>
                  <a:headEnd/>
                  <a:tailEnd/>
                </a:ln>
              </p:spPr>
              <p:txBody>
                <a:bodyPr/>
                <a:lstStyle/>
                <a:p>
                  <a:endParaRPr lang="en-US"/>
                </a:p>
              </p:txBody>
            </p:sp>
            <p:grpSp>
              <p:nvGrpSpPr>
                <p:cNvPr id="20525" name="Group 191">
                  <a:extLst>
                    <a:ext uri="{FF2B5EF4-FFF2-40B4-BE49-F238E27FC236}">
                      <a16:creationId xmlns:a16="http://schemas.microsoft.com/office/drawing/2014/main" id="{9417C2DD-5BB4-84A3-AC35-249072C30AB3}"/>
                    </a:ext>
                  </a:extLst>
                </p:cNvPr>
                <p:cNvGrpSpPr>
                  <a:grpSpLocks/>
                </p:cNvGrpSpPr>
                <p:nvPr/>
              </p:nvGrpSpPr>
              <p:grpSpPr bwMode="auto">
                <a:xfrm>
                  <a:off x="5560" y="245"/>
                  <a:ext cx="162" cy="187"/>
                  <a:chOff x="5560" y="245"/>
                  <a:chExt cx="162" cy="187"/>
                </a:xfrm>
              </p:grpSpPr>
              <p:grpSp>
                <p:nvGrpSpPr>
                  <p:cNvPr id="20526" name="Group 192">
                    <a:extLst>
                      <a:ext uri="{FF2B5EF4-FFF2-40B4-BE49-F238E27FC236}">
                        <a16:creationId xmlns:a16="http://schemas.microsoft.com/office/drawing/2014/main" id="{054B9819-C18C-00AD-EE1F-BF20A943DECD}"/>
                      </a:ext>
                    </a:extLst>
                  </p:cNvPr>
                  <p:cNvGrpSpPr>
                    <a:grpSpLocks/>
                  </p:cNvGrpSpPr>
                  <p:nvPr/>
                </p:nvGrpSpPr>
                <p:grpSpPr bwMode="auto">
                  <a:xfrm>
                    <a:off x="5633" y="368"/>
                    <a:ext cx="22" cy="27"/>
                    <a:chOff x="5633" y="368"/>
                    <a:chExt cx="22" cy="27"/>
                  </a:xfrm>
                </p:grpSpPr>
                <p:sp>
                  <p:nvSpPr>
                    <p:cNvPr id="20536" name="Freeform 193">
                      <a:extLst>
                        <a:ext uri="{FF2B5EF4-FFF2-40B4-BE49-F238E27FC236}">
                          <a16:creationId xmlns:a16="http://schemas.microsoft.com/office/drawing/2014/main" id="{E9FA0B7F-1275-4CBB-3EB2-CD6E6227B44B}"/>
                        </a:ext>
                      </a:extLst>
                    </p:cNvPr>
                    <p:cNvSpPr>
                      <a:spLocks/>
                    </p:cNvSpPr>
                    <p:nvPr/>
                  </p:nvSpPr>
                  <p:spPr bwMode="auto">
                    <a:xfrm>
                      <a:off x="5633" y="368"/>
                      <a:ext cx="22" cy="12"/>
                    </a:xfrm>
                    <a:custGeom>
                      <a:avLst/>
                      <a:gdLst>
                        <a:gd name="T0" fmla="*/ 21 w 22"/>
                        <a:gd name="T1" fmla="*/ 1 h 12"/>
                        <a:gd name="T2" fmla="*/ 20 w 22"/>
                        <a:gd name="T3" fmla="*/ 11 h 12"/>
                        <a:gd name="T4" fmla="*/ 0 w 22"/>
                        <a:gd name="T5" fmla="*/ 9 h 12"/>
                        <a:gd name="T6" fmla="*/ 3 w 22"/>
                        <a:gd name="T7" fmla="*/ 0 h 12"/>
                        <a:gd name="T8" fmla="*/ 21 w 22"/>
                        <a:gd name="T9" fmla="*/ 1 h 12"/>
                        <a:gd name="T10" fmla="*/ 0 60000 65536"/>
                        <a:gd name="T11" fmla="*/ 0 60000 65536"/>
                        <a:gd name="T12" fmla="*/ 0 60000 65536"/>
                        <a:gd name="T13" fmla="*/ 0 60000 65536"/>
                        <a:gd name="T14" fmla="*/ 0 60000 65536"/>
                        <a:gd name="T15" fmla="*/ 0 w 22"/>
                        <a:gd name="T16" fmla="*/ 0 h 12"/>
                        <a:gd name="T17" fmla="*/ 22 w 22"/>
                        <a:gd name="T18" fmla="*/ 12 h 12"/>
                      </a:gdLst>
                      <a:ahLst/>
                      <a:cxnLst>
                        <a:cxn ang="T10">
                          <a:pos x="T0" y="T1"/>
                        </a:cxn>
                        <a:cxn ang="T11">
                          <a:pos x="T2" y="T3"/>
                        </a:cxn>
                        <a:cxn ang="T12">
                          <a:pos x="T4" y="T5"/>
                        </a:cxn>
                        <a:cxn ang="T13">
                          <a:pos x="T6" y="T7"/>
                        </a:cxn>
                        <a:cxn ang="T14">
                          <a:pos x="T8" y="T9"/>
                        </a:cxn>
                      </a:cxnLst>
                      <a:rect l="T15" t="T16" r="T17" b="T18"/>
                      <a:pathLst>
                        <a:path w="22" h="12">
                          <a:moveTo>
                            <a:pt x="21" y="1"/>
                          </a:moveTo>
                          <a:lnTo>
                            <a:pt x="20" y="11"/>
                          </a:lnTo>
                          <a:lnTo>
                            <a:pt x="0" y="9"/>
                          </a:lnTo>
                          <a:lnTo>
                            <a:pt x="3" y="0"/>
                          </a:lnTo>
                          <a:lnTo>
                            <a:pt x="21" y="1"/>
                          </a:lnTo>
                        </a:path>
                      </a:pathLst>
                    </a:custGeom>
                    <a:solidFill>
                      <a:srgbClr val="FFFFFF"/>
                    </a:solidFill>
                    <a:ln w="12700" cap="rnd">
                      <a:solidFill>
                        <a:srgbClr val="000000"/>
                      </a:solidFill>
                      <a:round/>
                      <a:headEnd/>
                      <a:tailEnd/>
                    </a:ln>
                  </p:spPr>
                  <p:txBody>
                    <a:bodyPr/>
                    <a:lstStyle/>
                    <a:p>
                      <a:endParaRPr lang="en-US"/>
                    </a:p>
                  </p:txBody>
                </p:sp>
                <p:sp>
                  <p:nvSpPr>
                    <p:cNvPr id="20537" name="Freeform 194">
                      <a:extLst>
                        <a:ext uri="{FF2B5EF4-FFF2-40B4-BE49-F238E27FC236}">
                          <a16:creationId xmlns:a16="http://schemas.microsoft.com/office/drawing/2014/main" id="{A4A0ED52-4455-5EA9-6D21-0FE0107BAF3F}"/>
                        </a:ext>
                      </a:extLst>
                    </p:cNvPr>
                    <p:cNvSpPr>
                      <a:spLocks/>
                    </p:cNvSpPr>
                    <p:nvPr/>
                  </p:nvSpPr>
                  <p:spPr bwMode="auto">
                    <a:xfrm>
                      <a:off x="5633" y="379"/>
                      <a:ext cx="16" cy="17"/>
                    </a:xfrm>
                    <a:custGeom>
                      <a:avLst/>
                      <a:gdLst>
                        <a:gd name="T0" fmla="*/ 15 w 16"/>
                        <a:gd name="T1" fmla="*/ 1 h 17"/>
                        <a:gd name="T2" fmla="*/ 14 w 16"/>
                        <a:gd name="T3" fmla="*/ 6 h 17"/>
                        <a:gd name="T4" fmla="*/ 14 w 16"/>
                        <a:gd name="T5" fmla="*/ 8 h 17"/>
                        <a:gd name="T6" fmla="*/ 14 w 16"/>
                        <a:gd name="T7" fmla="*/ 10 h 17"/>
                        <a:gd name="T8" fmla="*/ 15 w 16"/>
                        <a:gd name="T9" fmla="*/ 16 h 17"/>
                        <a:gd name="T10" fmla="*/ 0 w 16"/>
                        <a:gd name="T11" fmla="*/ 9 h 17"/>
                        <a:gd name="T12" fmla="*/ 0 w 16"/>
                        <a:gd name="T13" fmla="*/ 0 h 17"/>
                        <a:gd name="T14" fmla="*/ 15 w 16"/>
                        <a:gd name="T15" fmla="*/ 1 h 17"/>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7"/>
                        <a:gd name="T26" fmla="*/ 16 w 16"/>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7">
                          <a:moveTo>
                            <a:pt x="15" y="1"/>
                          </a:moveTo>
                          <a:lnTo>
                            <a:pt x="14" y="6"/>
                          </a:lnTo>
                          <a:lnTo>
                            <a:pt x="14" y="8"/>
                          </a:lnTo>
                          <a:lnTo>
                            <a:pt x="14" y="10"/>
                          </a:lnTo>
                          <a:lnTo>
                            <a:pt x="15" y="16"/>
                          </a:lnTo>
                          <a:lnTo>
                            <a:pt x="0" y="9"/>
                          </a:lnTo>
                          <a:lnTo>
                            <a:pt x="0" y="0"/>
                          </a:lnTo>
                          <a:lnTo>
                            <a:pt x="15" y="1"/>
                          </a:lnTo>
                        </a:path>
                      </a:pathLst>
                    </a:custGeom>
                    <a:solidFill>
                      <a:srgbClr val="3F1F00"/>
                    </a:solidFill>
                    <a:ln w="12700" cap="rnd">
                      <a:solidFill>
                        <a:srgbClr val="000000"/>
                      </a:solidFill>
                      <a:round/>
                      <a:headEnd/>
                      <a:tailEnd/>
                    </a:ln>
                  </p:spPr>
                  <p:txBody>
                    <a:bodyPr/>
                    <a:lstStyle/>
                    <a:p>
                      <a:endParaRPr lang="en-US"/>
                    </a:p>
                  </p:txBody>
                </p:sp>
              </p:grpSp>
              <p:grpSp>
                <p:nvGrpSpPr>
                  <p:cNvPr id="20527" name="Group 195">
                    <a:extLst>
                      <a:ext uri="{FF2B5EF4-FFF2-40B4-BE49-F238E27FC236}">
                        <a16:creationId xmlns:a16="http://schemas.microsoft.com/office/drawing/2014/main" id="{5ADC049D-63D0-9A28-8AF6-45F2A2085413}"/>
                      </a:ext>
                    </a:extLst>
                  </p:cNvPr>
                  <p:cNvGrpSpPr>
                    <a:grpSpLocks/>
                  </p:cNvGrpSpPr>
                  <p:nvPr/>
                </p:nvGrpSpPr>
                <p:grpSpPr bwMode="auto">
                  <a:xfrm>
                    <a:off x="5560" y="245"/>
                    <a:ext cx="162" cy="187"/>
                    <a:chOff x="5560" y="245"/>
                    <a:chExt cx="162" cy="187"/>
                  </a:xfrm>
                </p:grpSpPr>
                <p:sp>
                  <p:nvSpPr>
                    <p:cNvPr id="20533" name="Freeform 196">
                      <a:extLst>
                        <a:ext uri="{FF2B5EF4-FFF2-40B4-BE49-F238E27FC236}">
                          <a16:creationId xmlns:a16="http://schemas.microsoft.com/office/drawing/2014/main" id="{62B0DCAA-95F5-F160-871D-0D4050C46B02}"/>
                        </a:ext>
                      </a:extLst>
                    </p:cNvPr>
                    <p:cNvSpPr>
                      <a:spLocks/>
                    </p:cNvSpPr>
                    <p:nvPr/>
                  </p:nvSpPr>
                  <p:spPr bwMode="auto">
                    <a:xfrm>
                      <a:off x="5560" y="245"/>
                      <a:ext cx="162" cy="257"/>
                    </a:xfrm>
                    <a:custGeom>
                      <a:avLst/>
                      <a:gdLst>
                        <a:gd name="T0" fmla="*/ 110 w 162"/>
                        <a:gd name="T1" fmla="*/ 55 h 187"/>
                        <a:gd name="T2" fmla="*/ 122 w 162"/>
                        <a:gd name="T3" fmla="*/ 89 h 187"/>
                        <a:gd name="T4" fmla="*/ 133 w 162"/>
                        <a:gd name="T5" fmla="*/ 143 h 187"/>
                        <a:gd name="T6" fmla="*/ 134 w 162"/>
                        <a:gd name="T7" fmla="*/ 202 h 187"/>
                        <a:gd name="T8" fmla="*/ 134 w 162"/>
                        <a:gd name="T9" fmla="*/ 238 h 187"/>
                        <a:gd name="T10" fmla="*/ 144 w 162"/>
                        <a:gd name="T11" fmla="*/ 289 h 187"/>
                        <a:gd name="T12" fmla="*/ 154 w 162"/>
                        <a:gd name="T13" fmla="*/ 346 h 187"/>
                        <a:gd name="T14" fmla="*/ 160 w 162"/>
                        <a:gd name="T15" fmla="*/ 393 h 187"/>
                        <a:gd name="T16" fmla="*/ 160 w 162"/>
                        <a:gd name="T17" fmla="*/ 443 h 187"/>
                        <a:gd name="T18" fmla="*/ 156 w 162"/>
                        <a:gd name="T19" fmla="*/ 465 h 187"/>
                        <a:gd name="T20" fmla="*/ 147 w 162"/>
                        <a:gd name="T21" fmla="*/ 476 h 187"/>
                        <a:gd name="T22" fmla="*/ 131 w 162"/>
                        <a:gd name="T23" fmla="*/ 443 h 187"/>
                        <a:gd name="T24" fmla="*/ 122 w 162"/>
                        <a:gd name="T25" fmla="*/ 397 h 187"/>
                        <a:gd name="T26" fmla="*/ 116 w 162"/>
                        <a:gd name="T27" fmla="*/ 476 h 187"/>
                        <a:gd name="T28" fmla="*/ 103 w 162"/>
                        <a:gd name="T29" fmla="*/ 443 h 187"/>
                        <a:gd name="T30" fmla="*/ 84 w 162"/>
                        <a:gd name="T31" fmla="*/ 445 h 187"/>
                        <a:gd name="T32" fmla="*/ 75 w 162"/>
                        <a:gd name="T33" fmla="*/ 476 h 187"/>
                        <a:gd name="T34" fmla="*/ 76 w 162"/>
                        <a:gd name="T35" fmla="*/ 499 h 187"/>
                        <a:gd name="T36" fmla="*/ 94 w 162"/>
                        <a:gd name="T37" fmla="*/ 521 h 187"/>
                        <a:gd name="T38" fmla="*/ 110 w 162"/>
                        <a:gd name="T39" fmla="*/ 533 h 187"/>
                        <a:gd name="T40" fmla="*/ 109 w 162"/>
                        <a:gd name="T41" fmla="*/ 590 h 187"/>
                        <a:gd name="T42" fmla="*/ 105 w 162"/>
                        <a:gd name="T43" fmla="*/ 646 h 187"/>
                        <a:gd name="T44" fmla="*/ 99 w 162"/>
                        <a:gd name="T45" fmla="*/ 665 h 187"/>
                        <a:gd name="T46" fmla="*/ 87 w 162"/>
                        <a:gd name="T47" fmla="*/ 650 h 187"/>
                        <a:gd name="T48" fmla="*/ 51 w 162"/>
                        <a:gd name="T49" fmla="*/ 570 h 187"/>
                        <a:gd name="T50" fmla="*/ 34 w 162"/>
                        <a:gd name="T51" fmla="*/ 521 h 187"/>
                        <a:gd name="T52" fmla="*/ 32 w 162"/>
                        <a:gd name="T53" fmla="*/ 499 h 187"/>
                        <a:gd name="T54" fmla="*/ 21 w 162"/>
                        <a:gd name="T55" fmla="*/ 499 h 187"/>
                        <a:gd name="T56" fmla="*/ 13 w 162"/>
                        <a:gd name="T57" fmla="*/ 478 h 187"/>
                        <a:gd name="T58" fmla="*/ 11 w 162"/>
                        <a:gd name="T59" fmla="*/ 418 h 187"/>
                        <a:gd name="T60" fmla="*/ 6 w 162"/>
                        <a:gd name="T61" fmla="*/ 355 h 187"/>
                        <a:gd name="T62" fmla="*/ 0 w 162"/>
                        <a:gd name="T63" fmla="*/ 247 h 187"/>
                        <a:gd name="T64" fmla="*/ 8 w 162"/>
                        <a:gd name="T65" fmla="*/ 113 h 187"/>
                        <a:gd name="T66" fmla="*/ 20 w 162"/>
                        <a:gd name="T67" fmla="*/ 56 h 187"/>
                        <a:gd name="T68" fmla="*/ 40 w 162"/>
                        <a:gd name="T69" fmla="*/ 10 h 187"/>
                        <a:gd name="T70" fmla="*/ 62 w 162"/>
                        <a:gd name="T71" fmla="*/ 0 h 187"/>
                        <a:gd name="T72" fmla="*/ 80 w 162"/>
                        <a:gd name="T73" fmla="*/ 7 h 187"/>
                        <a:gd name="T74" fmla="*/ 98 w 162"/>
                        <a:gd name="T75" fmla="*/ 29 h 1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2"/>
                        <a:gd name="T115" fmla="*/ 0 h 187"/>
                        <a:gd name="T116" fmla="*/ 162 w 162"/>
                        <a:gd name="T117" fmla="*/ 187 h 1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2" h="187">
                          <a:moveTo>
                            <a:pt x="98" y="8"/>
                          </a:moveTo>
                          <a:lnTo>
                            <a:pt x="110" y="15"/>
                          </a:lnTo>
                          <a:lnTo>
                            <a:pt x="117" y="20"/>
                          </a:lnTo>
                          <a:lnTo>
                            <a:pt x="122" y="25"/>
                          </a:lnTo>
                          <a:lnTo>
                            <a:pt x="129" y="33"/>
                          </a:lnTo>
                          <a:lnTo>
                            <a:pt x="133" y="40"/>
                          </a:lnTo>
                          <a:lnTo>
                            <a:pt x="135" y="47"/>
                          </a:lnTo>
                          <a:lnTo>
                            <a:pt x="134" y="57"/>
                          </a:lnTo>
                          <a:lnTo>
                            <a:pt x="133" y="63"/>
                          </a:lnTo>
                          <a:lnTo>
                            <a:pt x="134" y="67"/>
                          </a:lnTo>
                          <a:lnTo>
                            <a:pt x="137" y="73"/>
                          </a:lnTo>
                          <a:lnTo>
                            <a:pt x="144" y="81"/>
                          </a:lnTo>
                          <a:lnTo>
                            <a:pt x="149" y="89"/>
                          </a:lnTo>
                          <a:lnTo>
                            <a:pt x="154" y="97"/>
                          </a:lnTo>
                          <a:lnTo>
                            <a:pt x="159" y="104"/>
                          </a:lnTo>
                          <a:lnTo>
                            <a:pt x="160" y="110"/>
                          </a:lnTo>
                          <a:lnTo>
                            <a:pt x="161" y="116"/>
                          </a:lnTo>
                          <a:lnTo>
                            <a:pt x="160" y="124"/>
                          </a:lnTo>
                          <a:lnTo>
                            <a:pt x="158" y="127"/>
                          </a:lnTo>
                          <a:lnTo>
                            <a:pt x="156" y="130"/>
                          </a:lnTo>
                          <a:lnTo>
                            <a:pt x="152" y="133"/>
                          </a:lnTo>
                          <a:lnTo>
                            <a:pt x="147" y="133"/>
                          </a:lnTo>
                          <a:lnTo>
                            <a:pt x="139" y="129"/>
                          </a:lnTo>
                          <a:lnTo>
                            <a:pt x="131" y="124"/>
                          </a:lnTo>
                          <a:lnTo>
                            <a:pt x="122" y="119"/>
                          </a:lnTo>
                          <a:lnTo>
                            <a:pt x="122" y="111"/>
                          </a:lnTo>
                          <a:lnTo>
                            <a:pt x="121" y="131"/>
                          </a:lnTo>
                          <a:lnTo>
                            <a:pt x="116" y="133"/>
                          </a:lnTo>
                          <a:lnTo>
                            <a:pt x="112" y="129"/>
                          </a:lnTo>
                          <a:lnTo>
                            <a:pt x="103" y="124"/>
                          </a:lnTo>
                          <a:lnTo>
                            <a:pt x="95" y="123"/>
                          </a:lnTo>
                          <a:lnTo>
                            <a:pt x="84" y="125"/>
                          </a:lnTo>
                          <a:lnTo>
                            <a:pt x="77" y="127"/>
                          </a:lnTo>
                          <a:lnTo>
                            <a:pt x="75" y="133"/>
                          </a:lnTo>
                          <a:lnTo>
                            <a:pt x="75" y="137"/>
                          </a:lnTo>
                          <a:lnTo>
                            <a:pt x="76" y="140"/>
                          </a:lnTo>
                          <a:lnTo>
                            <a:pt x="85" y="144"/>
                          </a:lnTo>
                          <a:lnTo>
                            <a:pt x="94" y="146"/>
                          </a:lnTo>
                          <a:lnTo>
                            <a:pt x="102" y="149"/>
                          </a:lnTo>
                          <a:lnTo>
                            <a:pt x="110" y="149"/>
                          </a:lnTo>
                          <a:lnTo>
                            <a:pt x="111" y="147"/>
                          </a:lnTo>
                          <a:lnTo>
                            <a:pt x="109" y="165"/>
                          </a:lnTo>
                          <a:lnTo>
                            <a:pt x="106" y="175"/>
                          </a:lnTo>
                          <a:lnTo>
                            <a:pt x="105" y="181"/>
                          </a:lnTo>
                          <a:lnTo>
                            <a:pt x="104" y="184"/>
                          </a:lnTo>
                          <a:lnTo>
                            <a:pt x="99" y="186"/>
                          </a:lnTo>
                          <a:lnTo>
                            <a:pt x="94" y="186"/>
                          </a:lnTo>
                          <a:lnTo>
                            <a:pt x="87" y="182"/>
                          </a:lnTo>
                          <a:lnTo>
                            <a:pt x="69" y="171"/>
                          </a:lnTo>
                          <a:lnTo>
                            <a:pt x="51" y="160"/>
                          </a:lnTo>
                          <a:lnTo>
                            <a:pt x="37" y="150"/>
                          </a:lnTo>
                          <a:lnTo>
                            <a:pt x="34" y="146"/>
                          </a:lnTo>
                          <a:lnTo>
                            <a:pt x="32" y="142"/>
                          </a:lnTo>
                          <a:lnTo>
                            <a:pt x="32" y="140"/>
                          </a:lnTo>
                          <a:lnTo>
                            <a:pt x="26" y="140"/>
                          </a:lnTo>
                          <a:lnTo>
                            <a:pt x="21" y="140"/>
                          </a:lnTo>
                          <a:lnTo>
                            <a:pt x="17" y="139"/>
                          </a:lnTo>
                          <a:lnTo>
                            <a:pt x="13" y="134"/>
                          </a:lnTo>
                          <a:lnTo>
                            <a:pt x="11" y="127"/>
                          </a:lnTo>
                          <a:lnTo>
                            <a:pt x="11" y="117"/>
                          </a:lnTo>
                          <a:lnTo>
                            <a:pt x="10" y="110"/>
                          </a:lnTo>
                          <a:lnTo>
                            <a:pt x="6" y="100"/>
                          </a:lnTo>
                          <a:lnTo>
                            <a:pt x="1" y="89"/>
                          </a:lnTo>
                          <a:lnTo>
                            <a:pt x="0" y="69"/>
                          </a:lnTo>
                          <a:lnTo>
                            <a:pt x="2" y="50"/>
                          </a:lnTo>
                          <a:lnTo>
                            <a:pt x="8" y="32"/>
                          </a:lnTo>
                          <a:lnTo>
                            <a:pt x="14" y="23"/>
                          </a:lnTo>
                          <a:lnTo>
                            <a:pt x="20" y="16"/>
                          </a:lnTo>
                          <a:lnTo>
                            <a:pt x="28" y="8"/>
                          </a:lnTo>
                          <a:lnTo>
                            <a:pt x="40" y="3"/>
                          </a:lnTo>
                          <a:lnTo>
                            <a:pt x="50" y="1"/>
                          </a:lnTo>
                          <a:lnTo>
                            <a:pt x="62" y="0"/>
                          </a:lnTo>
                          <a:lnTo>
                            <a:pt x="72" y="1"/>
                          </a:lnTo>
                          <a:lnTo>
                            <a:pt x="80" y="2"/>
                          </a:lnTo>
                          <a:lnTo>
                            <a:pt x="88" y="4"/>
                          </a:lnTo>
                          <a:lnTo>
                            <a:pt x="98" y="8"/>
                          </a:lnTo>
                        </a:path>
                      </a:pathLst>
                    </a:custGeom>
                    <a:solidFill>
                      <a:srgbClr val="FF9F9F"/>
                    </a:solidFill>
                    <a:ln w="12700" cap="rnd">
                      <a:solidFill>
                        <a:srgbClr val="000000"/>
                      </a:solidFill>
                      <a:round/>
                      <a:headEnd/>
                      <a:tailEnd/>
                    </a:ln>
                  </p:spPr>
                  <p:txBody>
                    <a:bodyPr/>
                    <a:lstStyle/>
                    <a:p>
                      <a:endParaRPr lang="en-US"/>
                    </a:p>
                  </p:txBody>
                </p:sp>
                <p:sp>
                  <p:nvSpPr>
                    <p:cNvPr id="20534" name="Freeform 197">
                      <a:extLst>
                        <a:ext uri="{FF2B5EF4-FFF2-40B4-BE49-F238E27FC236}">
                          <a16:creationId xmlns:a16="http://schemas.microsoft.com/office/drawing/2014/main" id="{94682FC4-3305-09AC-0E6C-5CD3363CDF26}"/>
                        </a:ext>
                      </a:extLst>
                    </p:cNvPr>
                    <p:cNvSpPr>
                      <a:spLocks/>
                    </p:cNvSpPr>
                    <p:nvPr/>
                  </p:nvSpPr>
                  <p:spPr bwMode="auto">
                    <a:xfrm>
                      <a:off x="5633" y="278"/>
                      <a:ext cx="39" cy="26"/>
                    </a:xfrm>
                    <a:custGeom>
                      <a:avLst/>
                      <a:gdLst>
                        <a:gd name="T0" fmla="*/ 2 w 39"/>
                        <a:gd name="T1" fmla="*/ 16 h 26"/>
                        <a:gd name="T2" fmla="*/ 10 w 39"/>
                        <a:gd name="T3" fmla="*/ 9 h 26"/>
                        <a:gd name="T4" fmla="*/ 19 w 39"/>
                        <a:gd name="T5" fmla="*/ 4 h 26"/>
                        <a:gd name="T6" fmla="*/ 28 w 39"/>
                        <a:gd name="T7" fmla="*/ 1 h 26"/>
                        <a:gd name="T8" fmla="*/ 32 w 39"/>
                        <a:gd name="T9" fmla="*/ 0 h 26"/>
                        <a:gd name="T10" fmla="*/ 36 w 39"/>
                        <a:gd name="T11" fmla="*/ 0 h 26"/>
                        <a:gd name="T12" fmla="*/ 38 w 39"/>
                        <a:gd name="T13" fmla="*/ 2 h 26"/>
                        <a:gd name="T14" fmla="*/ 38 w 39"/>
                        <a:gd name="T15" fmla="*/ 5 h 26"/>
                        <a:gd name="T16" fmla="*/ 38 w 39"/>
                        <a:gd name="T17" fmla="*/ 7 h 26"/>
                        <a:gd name="T18" fmla="*/ 35 w 39"/>
                        <a:gd name="T19" fmla="*/ 9 h 26"/>
                        <a:gd name="T20" fmla="*/ 29 w 39"/>
                        <a:gd name="T21" fmla="*/ 10 h 26"/>
                        <a:gd name="T22" fmla="*/ 21 w 39"/>
                        <a:gd name="T23" fmla="*/ 14 h 26"/>
                        <a:gd name="T24" fmla="*/ 15 w 39"/>
                        <a:gd name="T25" fmla="*/ 18 h 26"/>
                        <a:gd name="T26" fmla="*/ 10 w 39"/>
                        <a:gd name="T27" fmla="*/ 21 h 26"/>
                        <a:gd name="T28" fmla="*/ 6 w 39"/>
                        <a:gd name="T29" fmla="*/ 24 h 26"/>
                        <a:gd name="T30" fmla="*/ 2 w 39"/>
                        <a:gd name="T31" fmla="*/ 25 h 26"/>
                        <a:gd name="T32" fmla="*/ 0 w 39"/>
                        <a:gd name="T33" fmla="*/ 21 h 26"/>
                        <a:gd name="T34" fmla="*/ 2 w 39"/>
                        <a:gd name="T35" fmla="*/ 16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
                        <a:gd name="T55" fmla="*/ 0 h 26"/>
                        <a:gd name="T56" fmla="*/ 39 w 39"/>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 h="26">
                          <a:moveTo>
                            <a:pt x="2" y="16"/>
                          </a:moveTo>
                          <a:lnTo>
                            <a:pt x="10" y="9"/>
                          </a:lnTo>
                          <a:lnTo>
                            <a:pt x="19" y="4"/>
                          </a:lnTo>
                          <a:lnTo>
                            <a:pt x="28" y="1"/>
                          </a:lnTo>
                          <a:lnTo>
                            <a:pt x="32" y="0"/>
                          </a:lnTo>
                          <a:lnTo>
                            <a:pt x="36" y="0"/>
                          </a:lnTo>
                          <a:lnTo>
                            <a:pt x="38" y="2"/>
                          </a:lnTo>
                          <a:lnTo>
                            <a:pt x="38" y="5"/>
                          </a:lnTo>
                          <a:lnTo>
                            <a:pt x="38" y="7"/>
                          </a:lnTo>
                          <a:lnTo>
                            <a:pt x="35" y="9"/>
                          </a:lnTo>
                          <a:lnTo>
                            <a:pt x="29" y="10"/>
                          </a:lnTo>
                          <a:lnTo>
                            <a:pt x="21" y="14"/>
                          </a:lnTo>
                          <a:lnTo>
                            <a:pt x="15" y="18"/>
                          </a:lnTo>
                          <a:lnTo>
                            <a:pt x="10" y="21"/>
                          </a:lnTo>
                          <a:lnTo>
                            <a:pt x="6" y="24"/>
                          </a:lnTo>
                          <a:lnTo>
                            <a:pt x="2" y="25"/>
                          </a:lnTo>
                          <a:lnTo>
                            <a:pt x="0" y="21"/>
                          </a:lnTo>
                          <a:lnTo>
                            <a:pt x="2" y="16"/>
                          </a:lnTo>
                        </a:path>
                      </a:pathLst>
                    </a:custGeom>
                    <a:solidFill>
                      <a:srgbClr val="3F1F00"/>
                    </a:solidFill>
                    <a:ln w="12700" cap="rnd">
                      <a:solidFill>
                        <a:srgbClr val="000000"/>
                      </a:solidFill>
                      <a:round/>
                      <a:headEnd/>
                      <a:tailEnd/>
                    </a:ln>
                  </p:spPr>
                  <p:txBody>
                    <a:bodyPr/>
                    <a:lstStyle/>
                    <a:p>
                      <a:endParaRPr lang="en-US"/>
                    </a:p>
                  </p:txBody>
                </p:sp>
                <p:sp>
                  <p:nvSpPr>
                    <p:cNvPr id="20535" name="Freeform 198">
                      <a:extLst>
                        <a:ext uri="{FF2B5EF4-FFF2-40B4-BE49-F238E27FC236}">
                          <a16:creationId xmlns:a16="http://schemas.microsoft.com/office/drawing/2014/main" id="{ADBCDC7A-2C71-8322-7F5A-09AB18555896}"/>
                        </a:ext>
                      </a:extLst>
                    </p:cNvPr>
                    <p:cNvSpPr>
                      <a:spLocks/>
                    </p:cNvSpPr>
                    <p:nvPr/>
                  </p:nvSpPr>
                  <p:spPr bwMode="auto">
                    <a:xfrm>
                      <a:off x="5584" y="331"/>
                      <a:ext cx="46" cy="52"/>
                    </a:xfrm>
                    <a:custGeom>
                      <a:avLst/>
                      <a:gdLst>
                        <a:gd name="T0" fmla="*/ 40 w 46"/>
                        <a:gd name="T1" fmla="*/ 0 h 52"/>
                        <a:gd name="T2" fmla="*/ 42 w 46"/>
                        <a:gd name="T3" fmla="*/ 10 h 52"/>
                        <a:gd name="T4" fmla="*/ 44 w 46"/>
                        <a:gd name="T5" fmla="*/ 18 h 52"/>
                        <a:gd name="T6" fmla="*/ 45 w 46"/>
                        <a:gd name="T7" fmla="*/ 28 h 52"/>
                        <a:gd name="T8" fmla="*/ 42 w 46"/>
                        <a:gd name="T9" fmla="*/ 37 h 52"/>
                        <a:gd name="T10" fmla="*/ 34 w 46"/>
                        <a:gd name="T11" fmla="*/ 31 h 52"/>
                        <a:gd name="T12" fmla="*/ 34 w 46"/>
                        <a:gd name="T13" fmla="*/ 45 h 52"/>
                        <a:gd name="T14" fmla="*/ 25 w 46"/>
                        <a:gd name="T15" fmla="*/ 40 h 52"/>
                        <a:gd name="T16" fmla="*/ 22 w 46"/>
                        <a:gd name="T17" fmla="*/ 51 h 52"/>
                        <a:gd name="T18" fmla="*/ 15 w 46"/>
                        <a:gd name="T19" fmla="*/ 49 h 52"/>
                        <a:gd name="T20" fmla="*/ 10 w 46"/>
                        <a:gd name="T21" fmla="*/ 44 h 52"/>
                        <a:gd name="T22" fmla="*/ 5 w 46"/>
                        <a:gd name="T23" fmla="*/ 38 h 52"/>
                        <a:gd name="T24" fmla="*/ 0 w 46"/>
                        <a:gd name="T25" fmla="*/ 28 h 52"/>
                        <a:gd name="T26" fmla="*/ 40 w 46"/>
                        <a:gd name="T27" fmla="*/ 0 h 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6"/>
                        <a:gd name="T43" fmla="*/ 0 h 52"/>
                        <a:gd name="T44" fmla="*/ 46 w 46"/>
                        <a:gd name="T45" fmla="*/ 52 h 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6" h="52">
                          <a:moveTo>
                            <a:pt x="40" y="0"/>
                          </a:moveTo>
                          <a:lnTo>
                            <a:pt x="42" y="10"/>
                          </a:lnTo>
                          <a:lnTo>
                            <a:pt x="44" y="18"/>
                          </a:lnTo>
                          <a:lnTo>
                            <a:pt x="45" y="28"/>
                          </a:lnTo>
                          <a:lnTo>
                            <a:pt x="42" y="37"/>
                          </a:lnTo>
                          <a:lnTo>
                            <a:pt x="34" y="31"/>
                          </a:lnTo>
                          <a:lnTo>
                            <a:pt x="34" y="45"/>
                          </a:lnTo>
                          <a:lnTo>
                            <a:pt x="25" y="40"/>
                          </a:lnTo>
                          <a:lnTo>
                            <a:pt x="22" y="51"/>
                          </a:lnTo>
                          <a:lnTo>
                            <a:pt x="15" y="49"/>
                          </a:lnTo>
                          <a:lnTo>
                            <a:pt x="10" y="44"/>
                          </a:lnTo>
                          <a:lnTo>
                            <a:pt x="5" y="38"/>
                          </a:lnTo>
                          <a:lnTo>
                            <a:pt x="0" y="28"/>
                          </a:lnTo>
                          <a:lnTo>
                            <a:pt x="40" y="0"/>
                          </a:lnTo>
                        </a:path>
                      </a:pathLst>
                    </a:custGeom>
                    <a:solidFill>
                      <a:srgbClr val="3F1F00"/>
                    </a:solidFill>
                    <a:ln w="12700" cap="rnd">
                      <a:solidFill>
                        <a:srgbClr val="000000"/>
                      </a:solidFill>
                      <a:round/>
                      <a:headEnd/>
                      <a:tailEnd/>
                    </a:ln>
                  </p:spPr>
                  <p:txBody>
                    <a:bodyPr/>
                    <a:lstStyle/>
                    <a:p>
                      <a:endParaRPr lang="en-US"/>
                    </a:p>
                  </p:txBody>
                </p:sp>
              </p:grpSp>
              <p:sp>
                <p:nvSpPr>
                  <p:cNvPr id="20528" name="Arc 199">
                    <a:extLst>
                      <a:ext uri="{FF2B5EF4-FFF2-40B4-BE49-F238E27FC236}">
                        <a16:creationId xmlns:a16="http://schemas.microsoft.com/office/drawing/2014/main" id="{3C29060C-26EC-EDB4-A5CE-10E0A5E3D952}"/>
                      </a:ext>
                    </a:extLst>
                  </p:cNvPr>
                  <p:cNvSpPr>
                    <a:spLocks/>
                  </p:cNvSpPr>
                  <p:nvPr/>
                </p:nvSpPr>
                <p:spPr bwMode="auto">
                  <a:xfrm>
                    <a:off x="5570" y="371"/>
                    <a:ext cx="15" cy="29"/>
                  </a:xfrm>
                  <a:custGeom>
                    <a:avLst/>
                    <a:gdLst>
                      <a:gd name="T0" fmla="*/ 0 w 43200"/>
                      <a:gd name="T1" fmla="*/ 0 h 43023"/>
                      <a:gd name="T2" fmla="*/ 0 w 43200"/>
                      <a:gd name="T3" fmla="*/ 0 h 43023"/>
                      <a:gd name="T4" fmla="*/ 0 w 43200"/>
                      <a:gd name="T5" fmla="*/ 0 h 43023"/>
                      <a:gd name="T6" fmla="*/ 0 60000 65536"/>
                      <a:gd name="T7" fmla="*/ 0 60000 65536"/>
                      <a:gd name="T8" fmla="*/ 0 60000 65536"/>
                      <a:gd name="T9" fmla="*/ 0 w 43200"/>
                      <a:gd name="T10" fmla="*/ 0 h 43023"/>
                      <a:gd name="T11" fmla="*/ 43200 w 43200"/>
                      <a:gd name="T12" fmla="*/ 43023 h 43023"/>
                    </a:gdLst>
                    <a:ahLst/>
                    <a:cxnLst>
                      <a:cxn ang="T6">
                        <a:pos x="T0" y="T1"/>
                      </a:cxn>
                      <a:cxn ang="T7">
                        <a:pos x="T2" y="T3"/>
                      </a:cxn>
                      <a:cxn ang="T8">
                        <a:pos x="T4" y="T5"/>
                      </a:cxn>
                    </a:cxnLst>
                    <a:rect l="T9" t="T10" r="T11" b="T12"/>
                    <a:pathLst>
                      <a:path w="43200" h="43023" fill="none" extrusionOk="0">
                        <a:moveTo>
                          <a:pt x="42885" y="17753"/>
                        </a:moveTo>
                        <a:cubicBezTo>
                          <a:pt x="43094" y="18965"/>
                          <a:pt x="43200" y="20192"/>
                          <a:pt x="43200" y="21423"/>
                        </a:cubicBezTo>
                        <a:cubicBezTo>
                          <a:pt x="43200" y="33352"/>
                          <a:pt x="33529" y="43023"/>
                          <a:pt x="21600" y="43023"/>
                        </a:cubicBezTo>
                        <a:cubicBezTo>
                          <a:pt x="9670" y="43023"/>
                          <a:pt x="0" y="33352"/>
                          <a:pt x="0" y="21423"/>
                        </a:cubicBezTo>
                        <a:cubicBezTo>
                          <a:pt x="0" y="10561"/>
                          <a:pt x="8066" y="1388"/>
                          <a:pt x="18839" y="0"/>
                        </a:cubicBezTo>
                      </a:path>
                      <a:path w="43200" h="43023" stroke="0" extrusionOk="0">
                        <a:moveTo>
                          <a:pt x="42885" y="17753"/>
                        </a:moveTo>
                        <a:cubicBezTo>
                          <a:pt x="43094" y="18965"/>
                          <a:pt x="43200" y="20192"/>
                          <a:pt x="43200" y="21423"/>
                        </a:cubicBezTo>
                        <a:cubicBezTo>
                          <a:pt x="43200" y="33352"/>
                          <a:pt x="33529" y="43023"/>
                          <a:pt x="21600" y="43023"/>
                        </a:cubicBezTo>
                        <a:cubicBezTo>
                          <a:pt x="9670" y="43023"/>
                          <a:pt x="0" y="33352"/>
                          <a:pt x="0" y="21423"/>
                        </a:cubicBezTo>
                        <a:cubicBezTo>
                          <a:pt x="0" y="10561"/>
                          <a:pt x="8066" y="1388"/>
                          <a:pt x="18839" y="0"/>
                        </a:cubicBezTo>
                        <a:lnTo>
                          <a:pt x="21600" y="21423"/>
                        </a:lnTo>
                        <a:lnTo>
                          <a:pt x="42885" y="17753"/>
                        </a:lnTo>
                        <a:close/>
                      </a:path>
                    </a:pathLst>
                  </a:custGeom>
                  <a:noFill/>
                  <a:ln w="12700" cap="rnd">
                    <a:solidFill>
                      <a:srgbClr val="FF9F1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20529" name="Group 200">
                    <a:extLst>
                      <a:ext uri="{FF2B5EF4-FFF2-40B4-BE49-F238E27FC236}">
                        <a16:creationId xmlns:a16="http://schemas.microsoft.com/office/drawing/2014/main" id="{829CE86B-E356-DA87-6357-F0706D6C3CDE}"/>
                      </a:ext>
                    </a:extLst>
                  </p:cNvPr>
                  <p:cNvGrpSpPr>
                    <a:grpSpLocks/>
                  </p:cNvGrpSpPr>
                  <p:nvPr/>
                </p:nvGrpSpPr>
                <p:grpSpPr bwMode="auto">
                  <a:xfrm>
                    <a:off x="5645" y="294"/>
                    <a:ext cx="39" cy="46"/>
                    <a:chOff x="5645" y="294"/>
                    <a:chExt cx="39" cy="46"/>
                  </a:xfrm>
                </p:grpSpPr>
                <p:sp>
                  <p:nvSpPr>
                    <p:cNvPr id="20530" name="Freeform 201">
                      <a:extLst>
                        <a:ext uri="{FF2B5EF4-FFF2-40B4-BE49-F238E27FC236}">
                          <a16:creationId xmlns:a16="http://schemas.microsoft.com/office/drawing/2014/main" id="{AE8680C6-DD48-9400-C12F-67E1512CF7EE}"/>
                        </a:ext>
                      </a:extLst>
                    </p:cNvPr>
                    <p:cNvSpPr>
                      <a:spLocks/>
                    </p:cNvSpPr>
                    <p:nvPr/>
                  </p:nvSpPr>
                  <p:spPr bwMode="auto">
                    <a:xfrm>
                      <a:off x="5649" y="298"/>
                      <a:ext cx="35" cy="43"/>
                    </a:xfrm>
                    <a:custGeom>
                      <a:avLst/>
                      <a:gdLst>
                        <a:gd name="T0" fmla="*/ 31 w 35"/>
                        <a:gd name="T1" fmla="*/ 6 h 42"/>
                        <a:gd name="T2" fmla="*/ 34 w 35"/>
                        <a:gd name="T3" fmla="*/ 11 h 42"/>
                        <a:gd name="T4" fmla="*/ 34 w 35"/>
                        <a:gd name="T5" fmla="*/ 16 h 42"/>
                        <a:gd name="T6" fmla="*/ 34 w 35"/>
                        <a:gd name="T7" fmla="*/ 20 h 42"/>
                        <a:gd name="T8" fmla="*/ 34 w 35"/>
                        <a:gd name="T9" fmla="*/ 29 h 42"/>
                        <a:gd name="T10" fmla="*/ 33 w 35"/>
                        <a:gd name="T11" fmla="*/ 32 h 42"/>
                        <a:gd name="T12" fmla="*/ 31 w 35"/>
                        <a:gd name="T13" fmla="*/ 36 h 42"/>
                        <a:gd name="T14" fmla="*/ 28 w 35"/>
                        <a:gd name="T15" fmla="*/ 40 h 42"/>
                        <a:gd name="T16" fmla="*/ 24 w 35"/>
                        <a:gd name="T17" fmla="*/ 43 h 42"/>
                        <a:gd name="T18" fmla="*/ 21 w 35"/>
                        <a:gd name="T19" fmla="*/ 45 h 42"/>
                        <a:gd name="T20" fmla="*/ 16 w 35"/>
                        <a:gd name="T21" fmla="*/ 45 h 42"/>
                        <a:gd name="T22" fmla="*/ 12 w 35"/>
                        <a:gd name="T23" fmla="*/ 44 h 42"/>
                        <a:gd name="T24" fmla="*/ 9 w 35"/>
                        <a:gd name="T25" fmla="*/ 42 h 42"/>
                        <a:gd name="T26" fmla="*/ 7 w 35"/>
                        <a:gd name="T27" fmla="*/ 40 h 42"/>
                        <a:gd name="T28" fmla="*/ 4 w 35"/>
                        <a:gd name="T29" fmla="*/ 36 h 42"/>
                        <a:gd name="T30" fmla="*/ 1 w 35"/>
                        <a:gd name="T31" fmla="*/ 32 h 42"/>
                        <a:gd name="T32" fmla="*/ 0 w 35"/>
                        <a:gd name="T33" fmla="*/ 27 h 42"/>
                        <a:gd name="T34" fmla="*/ 0 w 35"/>
                        <a:gd name="T35" fmla="*/ 18 h 42"/>
                        <a:gd name="T36" fmla="*/ 2 w 35"/>
                        <a:gd name="T37" fmla="*/ 13 h 42"/>
                        <a:gd name="T38" fmla="*/ 2 w 35"/>
                        <a:gd name="T39" fmla="*/ 10 h 42"/>
                        <a:gd name="T40" fmla="*/ 5 w 35"/>
                        <a:gd name="T41" fmla="*/ 7 h 42"/>
                        <a:gd name="T42" fmla="*/ 8 w 35"/>
                        <a:gd name="T43" fmla="*/ 3 h 42"/>
                        <a:gd name="T44" fmla="*/ 13 w 35"/>
                        <a:gd name="T45" fmla="*/ 0 h 42"/>
                        <a:gd name="T46" fmla="*/ 19 w 35"/>
                        <a:gd name="T47" fmla="*/ 0 h 42"/>
                        <a:gd name="T48" fmla="*/ 24 w 35"/>
                        <a:gd name="T49" fmla="*/ 1 h 42"/>
                        <a:gd name="T50" fmla="*/ 27 w 35"/>
                        <a:gd name="T51" fmla="*/ 3 h 42"/>
                        <a:gd name="T52" fmla="*/ 31 w 35"/>
                        <a:gd name="T53" fmla="*/ 6 h 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5"/>
                        <a:gd name="T82" fmla="*/ 0 h 42"/>
                        <a:gd name="T83" fmla="*/ 35 w 35"/>
                        <a:gd name="T84" fmla="*/ 42 h 4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5" h="42">
                          <a:moveTo>
                            <a:pt x="31" y="6"/>
                          </a:moveTo>
                          <a:lnTo>
                            <a:pt x="34" y="11"/>
                          </a:lnTo>
                          <a:lnTo>
                            <a:pt x="34" y="16"/>
                          </a:lnTo>
                          <a:lnTo>
                            <a:pt x="34" y="20"/>
                          </a:lnTo>
                          <a:lnTo>
                            <a:pt x="34" y="25"/>
                          </a:lnTo>
                          <a:lnTo>
                            <a:pt x="33" y="28"/>
                          </a:lnTo>
                          <a:lnTo>
                            <a:pt x="31" y="32"/>
                          </a:lnTo>
                          <a:lnTo>
                            <a:pt x="28" y="36"/>
                          </a:lnTo>
                          <a:lnTo>
                            <a:pt x="24" y="39"/>
                          </a:lnTo>
                          <a:lnTo>
                            <a:pt x="21" y="41"/>
                          </a:lnTo>
                          <a:lnTo>
                            <a:pt x="16" y="41"/>
                          </a:lnTo>
                          <a:lnTo>
                            <a:pt x="12" y="40"/>
                          </a:lnTo>
                          <a:lnTo>
                            <a:pt x="9" y="38"/>
                          </a:lnTo>
                          <a:lnTo>
                            <a:pt x="7" y="36"/>
                          </a:lnTo>
                          <a:lnTo>
                            <a:pt x="4" y="32"/>
                          </a:lnTo>
                          <a:lnTo>
                            <a:pt x="1" y="28"/>
                          </a:lnTo>
                          <a:lnTo>
                            <a:pt x="0" y="23"/>
                          </a:lnTo>
                          <a:lnTo>
                            <a:pt x="0" y="18"/>
                          </a:lnTo>
                          <a:lnTo>
                            <a:pt x="2" y="13"/>
                          </a:lnTo>
                          <a:lnTo>
                            <a:pt x="2" y="10"/>
                          </a:lnTo>
                          <a:lnTo>
                            <a:pt x="5" y="7"/>
                          </a:lnTo>
                          <a:lnTo>
                            <a:pt x="8" y="3"/>
                          </a:lnTo>
                          <a:lnTo>
                            <a:pt x="13" y="0"/>
                          </a:lnTo>
                          <a:lnTo>
                            <a:pt x="19" y="0"/>
                          </a:lnTo>
                          <a:lnTo>
                            <a:pt x="24" y="1"/>
                          </a:lnTo>
                          <a:lnTo>
                            <a:pt x="27" y="3"/>
                          </a:lnTo>
                          <a:lnTo>
                            <a:pt x="31" y="6"/>
                          </a:lnTo>
                        </a:path>
                      </a:pathLst>
                    </a:custGeom>
                    <a:solidFill>
                      <a:srgbClr val="FFFFFF"/>
                    </a:solidFill>
                    <a:ln w="12700" cap="rnd">
                      <a:solidFill>
                        <a:srgbClr val="000000"/>
                      </a:solidFill>
                      <a:round/>
                      <a:headEnd/>
                      <a:tailEnd/>
                    </a:ln>
                  </p:spPr>
                  <p:txBody>
                    <a:bodyPr/>
                    <a:lstStyle/>
                    <a:p>
                      <a:endParaRPr lang="en-US"/>
                    </a:p>
                  </p:txBody>
                </p:sp>
                <p:sp>
                  <p:nvSpPr>
                    <p:cNvPr id="20531" name="Freeform 202">
                      <a:extLst>
                        <a:ext uri="{FF2B5EF4-FFF2-40B4-BE49-F238E27FC236}">
                          <a16:creationId xmlns:a16="http://schemas.microsoft.com/office/drawing/2014/main" id="{6B209B25-4337-579A-82E4-074ED1FE6A18}"/>
                        </a:ext>
                      </a:extLst>
                    </p:cNvPr>
                    <p:cNvSpPr>
                      <a:spLocks/>
                    </p:cNvSpPr>
                    <p:nvPr/>
                  </p:nvSpPr>
                  <p:spPr bwMode="auto">
                    <a:xfrm>
                      <a:off x="5664" y="322"/>
                      <a:ext cx="8" cy="10"/>
                    </a:xfrm>
                    <a:custGeom>
                      <a:avLst/>
                      <a:gdLst>
                        <a:gd name="T0" fmla="*/ 6 w 8"/>
                        <a:gd name="T1" fmla="*/ 1 h 10"/>
                        <a:gd name="T2" fmla="*/ 7 w 8"/>
                        <a:gd name="T3" fmla="*/ 3 h 10"/>
                        <a:gd name="T4" fmla="*/ 7 w 8"/>
                        <a:gd name="T5" fmla="*/ 3 h 10"/>
                        <a:gd name="T6" fmla="*/ 7 w 8"/>
                        <a:gd name="T7" fmla="*/ 4 h 10"/>
                        <a:gd name="T8" fmla="*/ 7 w 8"/>
                        <a:gd name="T9" fmla="*/ 5 h 10"/>
                        <a:gd name="T10" fmla="*/ 7 w 8"/>
                        <a:gd name="T11" fmla="*/ 6 h 10"/>
                        <a:gd name="T12" fmla="*/ 6 w 8"/>
                        <a:gd name="T13" fmla="*/ 7 h 10"/>
                        <a:gd name="T14" fmla="*/ 6 w 8"/>
                        <a:gd name="T15" fmla="*/ 8 h 10"/>
                        <a:gd name="T16" fmla="*/ 5 w 8"/>
                        <a:gd name="T17" fmla="*/ 9 h 10"/>
                        <a:gd name="T18" fmla="*/ 4 w 8"/>
                        <a:gd name="T19" fmla="*/ 9 h 10"/>
                        <a:gd name="T20" fmla="*/ 3 w 8"/>
                        <a:gd name="T21" fmla="*/ 9 h 10"/>
                        <a:gd name="T22" fmla="*/ 2 w 8"/>
                        <a:gd name="T23" fmla="*/ 9 h 10"/>
                        <a:gd name="T24" fmla="*/ 2 w 8"/>
                        <a:gd name="T25" fmla="*/ 8 h 10"/>
                        <a:gd name="T26" fmla="*/ 1 w 8"/>
                        <a:gd name="T27" fmla="*/ 8 h 10"/>
                        <a:gd name="T28" fmla="*/ 1 w 8"/>
                        <a:gd name="T29" fmla="*/ 7 h 10"/>
                        <a:gd name="T30" fmla="*/ 0 w 8"/>
                        <a:gd name="T31" fmla="*/ 6 h 10"/>
                        <a:gd name="T32" fmla="*/ 0 w 8"/>
                        <a:gd name="T33" fmla="*/ 5 h 10"/>
                        <a:gd name="T34" fmla="*/ 0 w 8"/>
                        <a:gd name="T35" fmla="*/ 4 h 10"/>
                        <a:gd name="T36" fmla="*/ 0 w 8"/>
                        <a:gd name="T37" fmla="*/ 3 h 10"/>
                        <a:gd name="T38" fmla="*/ 0 w 8"/>
                        <a:gd name="T39" fmla="*/ 2 h 10"/>
                        <a:gd name="T40" fmla="*/ 1 w 8"/>
                        <a:gd name="T41" fmla="*/ 2 h 10"/>
                        <a:gd name="T42" fmla="*/ 1 w 8"/>
                        <a:gd name="T43" fmla="*/ 1 h 10"/>
                        <a:gd name="T44" fmla="*/ 3 w 8"/>
                        <a:gd name="T45" fmla="*/ 0 h 10"/>
                        <a:gd name="T46" fmla="*/ 4 w 8"/>
                        <a:gd name="T47" fmla="*/ 0 h 10"/>
                        <a:gd name="T48" fmla="*/ 5 w 8"/>
                        <a:gd name="T49" fmla="*/ 0 h 10"/>
                        <a:gd name="T50" fmla="*/ 6 w 8"/>
                        <a:gd name="T51" fmla="*/ 1 h 10"/>
                        <a:gd name="T52" fmla="*/ 6 w 8"/>
                        <a:gd name="T53" fmla="*/ 1 h 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
                        <a:gd name="T82" fmla="*/ 0 h 10"/>
                        <a:gd name="T83" fmla="*/ 8 w 8"/>
                        <a:gd name="T84" fmla="*/ 10 h 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 h="10">
                          <a:moveTo>
                            <a:pt x="6" y="1"/>
                          </a:moveTo>
                          <a:lnTo>
                            <a:pt x="7" y="3"/>
                          </a:lnTo>
                          <a:lnTo>
                            <a:pt x="7" y="4"/>
                          </a:lnTo>
                          <a:lnTo>
                            <a:pt x="7" y="5"/>
                          </a:lnTo>
                          <a:lnTo>
                            <a:pt x="7" y="6"/>
                          </a:lnTo>
                          <a:lnTo>
                            <a:pt x="6" y="7"/>
                          </a:lnTo>
                          <a:lnTo>
                            <a:pt x="6" y="8"/>
                          </a:lnTo>
                          <a:lnTo>
                            <a:pt x="5" y="9"/>
                          </a:lnTo>
                          <a:lnTo>
                            <a:pt x="4" y="9"/>
                          </a:lnTo>
                          <a:lnTo>
                            <a:pt x="3" y="9"/>
                          </a:lnTo>
                          <a:lnTo>
                            <a:pt x="2" y="9"/>
                          </a:lnTo>
                          <a:lnTo>
                            <a:pt x="2" y="8"/>
                          </a:lnTo>
                          <a:lnTo>
                            <a:pt x="1" y="8"/>
                          </a:lnTo>
                          <a:lnTo>
                            <a:pt x="1" y="7"/>
                          </a:lnTo>
                          <a:lnTo>
                            <a:pt x="0" y="6"/>
                          </a:lnTo>
                          <a:lnTo>
                            <a:pt x="0" y="5"/>
                          </a:lnTo>
                          <a:lnTo>
                            <a:pt x="0" y="4"/>
                          </a:lnTo>
                          <a:lnTo>
                            <a:pt x="0" y="3"/>
                          </a:lnTo>
                          <a:lnTo>
                            <a:pt x="0" y="2"/>
                          </a:lnTo>
                          <a:lnTo>
                            <a:pt x="1" y="2"/>
                          </a:lnTo>
                          <a:lnTo>
                            <a:pt x="1" y="1"/>
                          </a:lnTo>
                          <a:lnTo>
                            <a:pt x="3" y="0"/>
                          </a:lnTo>
                          <a:lnTo>
                            <a:pt x="4" y="0"/>
                          </a:lnTo>
                          <a:lnTo>
                            <a:pt x="5" y="0"/>
                          </a:lnTo>
                          <a:lnTo>
                            <a:pt x="6" y="1"/>
                          </a:lnTo>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532" name="Freeform 203">
                      <a:extLst>
                        <a:ext uri="{FF2B5EF4-FFF2-40B4-BE49-F238E27FC236}">
                          <a16:creationId xmlns:a16="http://schemas.microsoft.com/office/drawing/2014/main" id="{056902D5-31A3-C7CC-12AB-FD65BCF078B4}"/>
                        </a:ext>
                      </a:extLst>
                    </p:cNvPr>
                    <p:cNvSpPr>
                      <a:spLocks/>
                    </p:cNvSpPr>
                    <p:nvPr/>
                  </p:nvSpPr>
                  <p:spPr bwMode="auto">
                    <a:xfrm>
                      <a:off x="5645" y="294"/>
                      <a:ext cx="38" cy="35"/>
                    </a:xfrm>
                    <a:custGeom>
                      <a:avLst/>
                      <a:gdLst>
                        <a:gd name="T0" fmla="*/ 37 w 38"/>
                        <a:gd name="T1" fmla="*/ 9 h 35"/>
                        <a:gd name="T2" fmla="*/ 32 w 38"/>
                        <a:gd name="T3" fmla="*/ 4 h 35"/>
                        <a:gd name="T4" fmla="*/ 27 w 38"/>
                        <a:gd name="T5" fmla="*/ 2 h 35"/>
                        <a:gd name="T6" fmla="*/ 22 w 38"/>
                        <a:gd name="T7" fmla="*/ 0 h 35"/>
                        <a:gd name="T8" fmla="*/ 18 w 38"/>
                        <a:gd name="T9" fmla="*/ 0 h 35"/>
                        <a:gd name="T10" fmla="*/ 13 w 38"/>
                        <a:gd name="T11" fmla="*/ 1 h 35"/>
                        <a:gd name="T12" fmla="*/ 11 w 38"/>
                        <a:gd name="T13" fmla="*/ 3 h 35"/>
                        <a:gd name="T14" fmla="*/ 7 w 38"/>
                        <a:gd name="T15" fmla="*/ 5 h 35"/>
                        <a:gd name="T16" fmla="*/ 5 w 38"/>
                        <a:gd name="T17" fmla="*/ 8 h 35"/>
                        <a:gd name="T18" fmla="*/ 3 w 38"/>
                        <a:gd name="T19" fmla="*/ 13 h 35"/>
                        <a:gd name="T20" fmla="*/ 2 w 38"/>
                        <a:gd name="T21" fmla="*/ 18 h 35"/>
                        <a:gd name="T22" fmla="*/ 1 w 38"/>
                        <a:gd name="T23" fmla="*/ 22 h 35"/>
                        <a:gd name="T24" fmla="*/ 0 w 38"/>
                        <a:gd name="T25" fmla="*/ 26 h 35"/>
                        <a:gd name="T26" fmla="*/ 0 w 38"/>
                        <a:gd name="T27" fmla="*/ 31 h 35"/>
                        <a:gd name="T28" fmla="*/ 0 w 38"/>
                        <a:gd name="T29" fmla="*/ 34 h 35"/>
                        <a:gd name="T30" fmla="*/ 37 w 38"/>
                        <a:gd name="T31" fmla="*/ 9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
                        <a:gd name="T49" fmla="*/ 0 h 35"/>
                        <a:gd name="T50" fmla="*/ 38 w 38"/>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 h="35">
                          <a:moveTo>
                            <a:pt x="37" y="9"/>
                          </a:moveTo>
                          <a:lnTo>
                            <a:pt x="32" y="4"/>
                          </a:lnTo>
                          <a:lnTo>
                            <a:pt x="27" y="2"/>
                          </a:lnTo>
                          <a:lnTo>
                            <a:pt x="22" y="0"/>
                          </a:lnTo>
                          <a:lnTo>
                            <a:pt x="18" y="0"/>
                          </a:lnTo>
                          <a:lnTo>
                            <a:pt x="13" y="1"/>
                          </a:lnTo>
                          <a:lnTo>
                            <a:pt x="11" y="3"/>
                          </a:lnTo>
                          <a:lnTo>
                            <a:pt x="7" y="5"/>
                          </a:lnTo>
                          <a:lnTo>
                            <a:pt x="5" y="8"/>
                          </a:lnTo>
                          <a:lnTo>
                            <a:pt x="3" y="13"/>
                          </a:lnTo>
                          <a:lnTo>
                            <a:pt x="2" y="18"/>
                          </a:lnTo>
                          <a:lnTo>
                            <a:pt x="1" y="22"/>
                          </a:lnTo>
                          <a:lnTo>
                            <a:pt x="0" y="26"/>
                          </a:lnTo>
                          <a:lnTo>
                            <a:pt x="0" y="31"/>
                          </a:lnTo>
                          <a:lnTo>
                            <a:pt x="0" y="34"/>
                          </a:lnTo>
                          <a:lnTo>
                            <a:pt x="37" y="9"/>
                          </a:lnTo>
                        </a:path>
                      </a:pathLst>
                    </a:custGeom>
                    <a:solidFill>
                      <a:srgbClr val="FF9F9F"/>
                    </a:solidFill>
                    <a:ln w="12700" cap="rnd">
                      <a:solidFill>
                        <a:srgbClr val="000000"/>
                      </a:solidFill>
                      <a:round/>
                      <a:headEnd/>
                      <a:tailEnd/>
                    </a:ln>
                  </p:spPr>
                  <p:txBody>
                    <a:bodyPr/>
                    <a:lstStyle/>
                    <a:p>
                      <a:endParaRPr lang="en-US"/>
                    </a:p>
                  </p:txBody>
                </p:sp>
              </p:grpSp>
            </p:grpSp>
          </p:grpSp>
          <p:grpSp>
            <p:nvGrpSpPr>
              <p:cNvPr id="20519" name="Group 204">
                <a:extLst>
                  <a:ext uri="{FF2B5EF4-FFF2-40B4-BE49-F238E27FC236}">
                    <a16:creationId xmlns:a16="http://schemas.microsoft.com/office/drawing/2014/main" id="{5D5C6FE6-416B-5147-19E5-63E695439913}"/>
                  </a:ext>
                </a:extLst>
              </p:cNvPr>
              <p:cNvGrpSpPr>
                <a:grpSpLocks/>
              </p:cNvGrpSpPr>
              <p:nvPr/>
            </p:nvGrpSpPr>
            <p:grpSpPr bwMode="auto">
              <a:xfrm>
                <a:off x="5434" y="219"/>
                <a:ext cx="241" cy="399"/>
                <a:chOff x="5434" y="219"/>
                <a:chExt cx="241" cy="399"/>
              </a:xfrm>
            </p:grpSpPr>
            <p:sp>
              <p:nvSpPr>
                <p:cNvPr id="20520" name="Freeform 205">
                  <a:extLst>
                    <a:ext uri="{FF2B5EF4-FFF2-40B4-BE49-F238E27FC236}">
                      <a16:creationId xmlns:a16="http://schemas.microsoft.com/office/drawing/2014/main" id="{9BC320F0-4083-3005-0574-CCC1549C2337}"/>
                    </a:ext>
                  </a:extLst>
                </p:cNvPr>
                <p:cNvSpPr>
                  <a:spLocks/>
                </p:cNvSpPr>
                <p:nvPr/>
              </p:nvSpPr>
              <p:spPr bwMode="auto">
                <a:xfrm>
                  <a:off x="5434" y="219"/>
                  <a:ext cx="241" cy="399"/>
                </a:xfrm>
                <a:custGeom>
                  <a:avLst/>
                  <a:gdLst>
                    <a:gd name="T0" fmla="*/ 236 w 241"/>
                    <a:gd name="T1" fmla="*/ 48 h 399"/>
                    <a:gd name="T2" fmla="*/ 240 w 241"/>
                    <a:gd name="T3" fmla="*/ 40 h 399"/>
                    <a:gd name="T4" fmla="*/ 239 w 241"/>
                    <a:gd name="T5" fmla="*/ 33 h 399"/>
                    <a:gd name="T6" fmla="*/ 234 w 241"/>
                    <a:gd name="T7" fmla="*/ 23 h 399"/>
                    <a:gd name="T8" fmla="*/ 222 w 241"/>
                    <a:gd name="T9" fmla="*/ 12 h 399"/>
                    <a:gd name="T10" fmla="*/ 204 w 241"/>
                    <a:gd name="T11" fmla="*/ 5 h 399"/>
                    <a:gd name="T12" fmla="*/ 183 w 241"/>
                    <a:gd name="T13" fmla="*/ 4 h 399"/>
                    <a:gd name="T14" fmla="*/ 167 w 241"/>
                    <a:gd name="T15" fmla="*/ 0 h 399"/>
                    <a:gd name="T16" fmla="*/ 148 w 241"/>
                    <a:gd name="T17" fmla="*/ 5 h 399"/>
                    <a:gd name="T18" fmla="*/ 137 w 241"/>
                    <a:gd name="T19" fmla="*/ 7 h 399"/>
                    <a:gd name="T20" fmla="*/ 123 w 241"/>
                    <a:gd name="T21" fmla="*/ 14 h 399"/>
                    <a:gd name="T22" fmla="*/ 112 w 241"/>
                    <a:gd name="T23" fmla="*/ 20 h 399"/>
                    <a:gd name="T24" fmla="*/ 104 w 241"/>
                    <a:gd name="T25" fmla="*/ 35 h 399"/>
                    <a:gd name="T26" fmla="*/ 91 w 241"/>
                    <a:gd name="T27" fmla="*/ 58 h 399"/>
                    <a:gd name="T28" fmla="*/ 74 w 241"/>
                    <a:gd name="T29" fmla="*/ 94 h 399"/>
                    <a:gd name="T30" fmla="*/ 69 w 241"/>
                    <a:gd name="T31" fmla="*/ 114 h 399"/>
                    <a:gd name="T32" fmla="*/ 68 w 241"/>
                    <a:gd name="T33" fmla="*/ 130 h 399"/>
                    <a:gd name="T34" fmla="*/ 75 w 241"/>
                    <a:gd name="T35" fmla="*/ 153 h 399"/>
                    <a:gd name="T36" fmla="*/ 86 w 241"/>
                    <a:gd name="T37" fmla="*/ 171 h 399"/>
                    <a:gd name="T38" fmla="*/ 87 w 241"/>
                    <a:gd name="T39" fmla="*/ 196 h 399"/>
                    <a:gd name="T40" fmla="*/ 83 w 241"/>
                    <a:gd name="T41" fmla="*/ 217 h 399"/>
                    <a:gd name="T42" fmla="*/ 71 w 241"/>
                    <a:gd name="T43" fmla="*/ 255 h 399"/>
                    <a:gd name="T44" fmla="*/ 64 w 241"/>
                    <a:gd name="T45" fmla="*/ 265 h 399"/>
                    <a:gd name="T46" fmla="*/ 37 w 241"/>
                    <a:gd name="T47" fmla="*/ 298 h 399"/>
                    <a:gd name="T48" fmla="*/ 13 w 241"/>
                    <a:gd name="T49" fmla="*/ 316 h 399"/>
                    <a:gd name="T50" fmla="*/ 4 w 241"/>
                    <a:gd name="T51" fmla="*/ 325 h 399"/>
                    <a:gd name="T52" fmla="*/ 0 w 241"/>
                    <a:gd name="T53" fmla="*/ 334 h 399"/>
                    <a:gd name="T54" fmla="*/ 31 w 241"/>
                    <a:gd name="T55" fmla="*/ 327 h 399"/>
                    <a:gd name="T56" fmla="*/ 8 w 241"/>
                    <a:gd name="T57" fmla="*/ 346 h 399"/>
                    <a:gd name="T58" fmla="*/ 0 w 241"/>
                    <a:gd name="T59" fmla="*/ 368 h 399"/>
                    <a:gd name="T60" fmla="*/ 14 w 241"/>
                    <a:gd name="T61" fmla="*/ 360 h 399"/>
                    <a:gd name="T62" fmla="*/ 35 w 241"/>
                    <a:gd name="T63" fmla="*/ 340 h 399"/>
                    <a:gd name="T64" fmla="*/ 49 w 241"/>
                    <a:gd name="T65" fmla="*/ 329 h 399"/>
                    <a:gd name="T66" fmla="*/ 24 w 241"/>
                    <a:gd name="T67" fmla="*/ 369 h 399"/>
                    <a:gd name="T68" fmla="*/ 13 w 241"/>
                    <a:gd name="T69" fmla="*/ 398 h 399"/>
                    <a:gd name="T70" fmla="*/ 38 w 241"/>
                    <a:gd name="T71" fmla="*/ 374 h 399"/>
                    <a:gd name="T72" fmla="*/ 60 w 241"/>
                    <a:gd name="T73" fmla="*/ 341 h 399"/>
                    <a:gd name="T74" fmla="*/ 60 w 241"/>
                    <a:gd name="T75" fmla="*/ 364 h 399"/>
                    <a:gd name="T76" fmla="*/ 81 w 241"/>
                    <a:gd name="T77" fmla="*/ 323 h 399"/>
                    <a:gd name="T78" fmla="*/ 101 w 241"/>
                    <a:gd name="T79" fmla="*/ 280 h 399"/>
                    <a:gd name="T80" fmla="*/ 106 w 241"/>
                    <a:gd name="T81" fmla="*/ 264 h 399"/>
                    <a:gd name="T82" fmla="*/ 114 w 241"/>
                    <a:gd name="T83" fmla="*/ 226 h 399"/>
                    <a:gd name="T84" fmla="*/ 124 w 241"/>
                    <a:gd name="T85" fmla="*/ 205 h 399"/>
                    <a:gd name="T86" fmla="*/ 129 w 241"/>
                    <a:gd name="T87" fmla="*/ 175 h 399"/>
                    <a:gd name="T88" fmla="*/ 130 w 241"/>
                    <a:gd name="T89" fmla="*/ 169 h 399"/>
                    <a:gd name="T90" fmla="*/ 136 w 241"/>
                    <a:gd name="T91" fmla="*/ 159 h 399"/>
                    <a:gd name="T92" fmla="*/ 142 w 241"/>
                    <a:gd name="T93" fmla="*/ 157 h 399"/>
                    <a:gd name="T94" fmla="*/ 149 w 241"/>
                    <a:gd name="T95" fmla="*/ 153 h 399"/>
                    <a:gd name="T96" fmla="*/ 162 w 241"/>
                    <a:gd name="T97" fmla="*/ 147 h 399"/>
                    <a:gd name="T98" fmla="*/ 173 w 241"/>
                    <a:gd name="T99" fmla="*/ 139 h 399"/>
                    <a:gd name="T100" fmla="*/ 187 w 241"/>
                    <a:gd name="T101" fmla="*/ 128 h 399"/>
                    <a:gd name="T102" fmla="*/ 203 w 241"/>
                    <a:gd name="T103" fmla="*/ 107 h 399"/>
                    <a:gd name="T104" fmla="*/ 215 w 241"/>
                    <a:gd name="T105" fmla="*/ 85 h 399"/>
                    <a:gd name="T106" fmla="*/ 231 w 241"/>
                    <a:gd name="T107" fmla="*/ 61 h 399"/>
                    <a:gd name="T108" fmla="*/ 236 w 241"/>
                    <a:gd name="T109" fmla="*/ 48 h 39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41"/>
                    <a:gd name="T166" fmla="*/ 0 h 399"/>
                    <a:gd name="T167" fmla="*/ 241 w 241"/>
                    <a:gd name="T168" fmla="*/ 399 h 39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41" h="399">
                      <a:moveTo>
                        <a:pt x="236" y="48"/>
                      </a:moveTo>
                      <a:lnTo>
                        <a:pt x="240" y="40"/>
                      </a:lnTo>
                      <a:lnTo>
                        <a:pt x="239" y="33"/>
                      </a:lnTo>
                      <a:lnTo>
                        <a:pt x="234" y="23"/>
                      </a:lnTo>
                      <a:lnTo>
                        <a:pt x="222" y="12"/>
                      </a:lnTo>
                      <a:lnTo>
                        <a:pt x="204" y="5"/>
                      </a:lnTo>
                      <a:lnTo>
                        <a:pt x="183" y="4"/>
                      </a:lnTo>
                      <a:lnTo>
                        <a:pt x="167" y="0"/>
                      </a:lnTo>
                      <a:lnTo>
                        <a:pt x="148" y="5"/>
                      </a:lnTo>
                      <a:lnTo>
                        <a:pt x="137" y="7"/>
                      </a:lnTo>
                      <a:lnTo>
                        <a:pt x="123" y="14"/>
                      </a:lnTo>
                      <a:lnTo>
                        <a:pt x="112" y="20"/>
                      </a:lnTo>
                      <a:lnTo>
                        <a:pt x="104" y="35"/>
                      </a:lnTo>
                      <a:lnTo>
                        <a:pt x="91" y="58"/>
                      </a:lnTo>
                      <a:lnTo>
                        <a:pt x="74" y="94"/>
                      </a:lnTo>
                      <a:lnTo>
                        <a:pt x="69" y="114"/>
                      </a:lnTo>
                      <a:lnTo>
                        <a:pt x="68" y="130"/>
                      </a:lnTo>
                      <a:lnTo>
                        <a:pt x="75" y="153"/>
                      </a:lnTo>
                      <a:lnTo>
                        <a:pt x="86" y="171"/>
                      </a:lnTo>
                      <a:lnTo>
                        <a:pt x="87" y="196"/>
                      </a:lnTo>
                      <a:lnTo>
                        <a:pt x="83" y="217"/>
                      </a:lnTo>
                      <a:lnTo>
                        <a:pt x="71" y="255"/>
                      </a:lnTo>
                      <a:lnTo>
                        <a:pt x="64" y="265"/>
                      </a:lnTo>
                      <a:lnTo>
                        <a:pt x="37" y="298"/>
                      </a:lnTo>
                      <a:lnTo>
                        <a:pt x="13" y="316"/>
                      </a:lnTo>
                      <a:lnTo>
                        <a:pt x="4" y="325"/>
                      </a:lnTo>
                      <a:lnTo>
                        <a:pt x="0" y="334"/>
                      </a:lnTo>
                      <a:lnTo>
                        <a:pt x="31" y="327"/>
                      </a:lnTo>
                      <a:lnTo>
                        <a:pt x="8" y="346"/>
                      </a:lnTo>
                      <a:lnTo>
                        <a:pt x="0" y="368"/>
                      </a:lnTo>
                      <a:lnTo>
                        <a:pt x="14" y="360"/>
                      </a:lnTo>
                      <a:lnTo>
                        <a:pt x="35" y="340"/>
                      </a:lnTo>
                      <a:lnTo>
                        <a:pt x="49" y="329"/>
                      </a:lnTo>
                      <a:lnTo>
                        <a:pt x="24" y="369"/>
                      </a:lnTo>
                      <a:lnTo>
                        <a:pt x="13" y="398"/>
                      </a:lnTo>
                      <a:lnTo>
                        <a:pt x="38" y="374"/>
                      </a:lnTo>
                      <a:lnTo>
                        <a:pt x="60" y="341"/>
                      </a:lnTo>
                      <a:lnTo>
                        <a:pt x="60" y="364"/>
                      </a:lnTo>
                      <a:lnTo>
                        <a:pt x="81" y="323"/>
                      </a:lnTo>
                      <a:lnTo>
                        <a:pt x="101" y="280"/>
                      </a:lnTo>
                      <a:lnTo>
                        <a:pt x="106" y="264"/>
                      </a:lnTo>
                      <a:lnTo>
                        <a:pt x="114" y="226"/>
                      </a:lnTo>
                      <a:lnTo>
                        <a:pt x="124" y="205"/>
                      </a:lnTo>
                      <a:lnTo>
                        <a:pt x="129" y="175"/>
                      </a:lnTo>
                      <a:lnTo>
                        <a:pt x="130" y="169"/>
                      </a:lnTo>
                      <a:lnTo>
                        <a:pt x="136" y="159"/>
                      </a:lnTo>
                      <a:lnTo>
                        <a:pt x="142" y="157"/>
                      </a:lnTo>
                      <a:lnTo>
                        <a:pt x="149" y="153"/>
                      </a:lnTo>
                      <a:lnTo>
                        <a:pt x="162" y="147"/>
                      </a:lnTo>
                      <a:lnTo>
                        <a:pt x="173" y="139"/>
                      </a:lnTo>
                      <a:lnTo>
                        <a:pt x="187" y="128"/>
                      </a:lnTo>
                      <a:lnTo>
                        <a:pt x="203" y="107"/>
                      </a:lnTo>
                      <a:lnTo>
                        <a:pt x="215" y="85"/>
                      </a:lnTo>
                      <a:lnTo>
                        <a:pt x="231" y="61"/>
                      </a:lnTo>
                      <a:lnTo>
                        <a:pt x="236" y="48"/>
                      </a:lnTo>
                    </a:path>
                  </a:pathLst>
                </a:custGeom>
                <a:solidFill>
                  <a:srgbClr val="FF00FF"/>
                </a:solidFill>
                <a:ln w="12700" cap="rnd">
                  <a:solidFill>
                    <a:srgbClr val="000000"/>
                  </a:solidFill>
                  <a:round/>
                  <a:headEnd/>
                  <a:tailEnd/>
                </a:ln>
              </p:spPr>
              <p:txBody>
                <a:bodyPr/>
                <a:lstStyle/>
                <a:p>
                  <a:endParaRPr lang="en-US"/>
                </a:p>
              </p:txBody>
            </p:sp>
            <p:sp>
              <p:nvSpPr>
                <p:cNvPr id="20521" name="Oval 206">
                  <a:extLst>
                    <a:ext uri="{FF2B5EF4-FFF2-40B4-BE49-F238E27FC236}">
                      <a16:creationId xmlns:a16="http://schemas.microsoft.com/office/drawing/2014/main" id="{1C0E399E-3CB0-CFD5-3651-45699B0FC99F}"/>
                    </a:ext>
                  </a:extLst>
                </p:cNvPr>
                <p:cNvSpPr>
                  <a:spLocks noChangeArrowheads="1"/>
                </p:cNvSpPr>
                <p:nvPr/>
              </p:nvSpPr>
              <p:spPr bwMode="auto">
                <a:xfrm>
                  <a:off x="5515" y="380"/>
                  <a:ext cx="44" cy="45"/>
                </a:xfrm>
                <a:prstGeom prst="ellipse">
                  <a:avLst/>
                </a:prstGeom>
                <a:solidFill>
                  <a:srgbClr val="FF00FF"/>
                </a:solidFill>
                <a:ln w="12700">
                  <a:solidFill>
                    <a:srgbClr val="000000"/>
                  </a:solidFill>
                  <a:round/>
                  <a:headEnd/>
                  <a:tailEnd/>
                </a:ln>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522" name="Freeform 207">
                  <a:extLst>
                    <a:ext uri="{FF2B5EF4-FFF2-40B4-BE49-F238E27FC236}">
                      <a16:creationId xmlns:a16="http://schemas.microsoft.com/office/drawing/2014/main" id="{5449F4FE-7D8A-6E4D-D748-7236D7A9CD5F}"/>
                    </a:ext>
                  </a:extLst>
                </p:cNvPr>
                <p:cNvSpPr>
                  <a:spLocks/>
                </p:cNvSpPr>
                <p:nvPr/>
              </p:nvSpPr>
              <p:spPr bwMode="auto">
                <a:xfrm>
                  <a:off x="5545" y="227"/>
                  <a:ext cx="102" cy="149"/>
                </a:xfrm>
                <a:custGeom>
                  <a:avLst/>
                  <a:gdLst>
                    <a:gd name="T0" fmla="*/ 98 w 103"/>
                    <a:gd name="T1" fmla="*/ 0 h 149"/>
                    <a:gd name="T2" fmla="*/ 90 w 103"/>
                    <a:gd name="T3" fmla="*/ 8 h 149"/>
                    <a:gd name="T4" fmla="*/ 81 w 103"/>
                    <a:gd name="T5" fmla="*/ 17 h 149"/>
                    <a:gd name="T6" fmla="*/ 75 w 103"/>
                    <a:gd name="T7" fmla="*/ 23 h 149"/>
                    <a:gd name="T8" fmla="*/ 70 w 103"/>
                    <a:gd name="T9" fmla="*/ 31 h 149"/>
                    <a:gd name="T10" fmla="*/ 66 w 103"/>
                    <a:gd name="T11" fmla="*/ 37 h 149"/>
                    <a:gd name="T12" fmla="*/ 63 w 103"/>
                    <a:gd name="T13" fmla="*/ 45 h 149"/>
                    <a:gd name="T14" fmla="*/ 61 w 103"/>
                    <a:gd name="T15" fmla="*/ 55 h 149"/>
                    <a:gd name="T16" fmla="*/ 57 w 103"/>
                    <a:gd name="T17" fmla="*/ 70 h 149"/>
                    <a:gd name="T18" fmla="*/ 55 w 103"/>
                    <a:gd name="T19" fmla="*/ 79 h 149"/>
                    <a:gd name="T20" fmla="*/ 52 w 103"/>
                    <a:gd name="T21" fmla="*/ 89 h 149"/>
                    <a:gd name="T22" fmla="*/ 51 w 103"/>
                    <a:gd name="T23" fmla="*/ 97 h 149"/>
                    <a:gd name="T24" fmla="*/ 47 w 103"/>
                    <a:gd name="T25" fmla="*/ 105 h 149"/>
                    <a:gd name="T26" fmla="*/ 42 w 103"/>
                    <a:gd name="T27" fmla="*/ 112 h 149"/>
                    <a:gd name="T28" fmla="*/ 35 w 103"/>
                    <a:gd name="T29" fmla="*/ 118 h 149"/>
                    <a:gd name="T30" fmla="*/ 28 w 103"/>
                    <a:gd name="T31" fmla="*/ 124 h 149"/>
                    <a:gd name="T32" fmla="*/ 20 w 103"/>
                    <a:gd name="T33" fmla="*/ 130 h 149"/>
                    <a:gd name="T34" fmla="*/ 14 w 103"/>
                    <a:gd name="T35" fmla="*/ 135 h 149"/>
                    <a:gd name="T36" fmla="*/ 8 w 103"/>
                    <a:gd name="T37" fmla="*/ 139 h 149"/>
                    <a:gd name="T38" fmla="*/ 3 w 103"/>
                    <a:gd name="T39" fmla="*/ 143 h 149"/>
                    <a:gd name="T40" fmla="*/ 0 w 103"/>
                    <a:gd name="T41" fmla="*/ 148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3"/>
                    <a:gd name="T64" fmla="*/ 0 h 149"/>
                    <a:gd name="T65" fmla="*/ 103 w 103"/>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3" h="149">
                      <a:moveTo>
                        <a:pt x="102" y="0"/>
                      </a:moveTo>
                      <a:lnTo>
                        <a:pt x="94" y="8"/>
                      </a:lnTo>
                      <a:lnTo>
                        <a:pt x="85" y="17"/>
                      </a:lnTo>
                      <a:lnTo>
                        <a:pt x="79" y="23"/>
                      </a:lnTo>
                      <a:lnTo>
                        <a:pt x="74" y="31"/>
                      </a:lnTo>
                      <a:lnTo>
                        <a:pt x="70" y="37"/>
                      </a:lnTo>
                      <a:lnTo>
                        <a:pt x="67" y="45"/>
                      </a:lnTo>
                      <a:lnTo>
                        <a:pt x="65" y="55"/>
                      </a:lnTo>
                      <a:lnTo>
                        <a:pt x="61" y="70"/>
                      </a:lnTo>
                      <a:lnTo>
                        <a:pt x="59" y="79"/>
                      </a:lnTo>
                      <a:lnTo>
                        <a:pt x="56" y="89"/>
                      </a:lnTo>
                      <a:lnTo>
                        <a:pt x="52" y="97"/>
                      </a:lnTo>
                      <a:lnTo>
                        <a:pt x="47" y="105"/>
                      </a:lnTo>
                      <a:lnTo>
                        <a:pt x="42" y="112"/>
                      </a:lnTo>
                      <a:lnTo>
                        <a:pt x="35" y="118"/>
                      </a:lnTo>
                      <a:lnTo>
                        <a:pt x="28" y="124"/>
                      </a:lnTo>
                      <a:lnTo>
                        <a:pt x="20" y="130"/>
                      </a:lnTo>
                      <a:lnTo>
                        <a:pt x="14" y="135"/>
                      </a:lnTo>
                      <a:lnTo>
                        <a:pt x="8" y="139"/>
                      </a:lnTo>
                      <a:lnTo>
                        <a:pt x="3" y="143"/>
                      </a:lnTo>
                      <a:lnTo>
                        <a:pt x="0" y="148"/>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23" name="Freeform 208">
                  <a:extLst>
                    <a:ext uri="{FF2B5EF4-FFF2-40B4-BE49-F238E27FC236}">
                      <a16:creationId xmlns:a16="http://schemas.microsoft.com/office/drawing/2014/main" id="{92081477-6798-03DB-C0E1-10BFCF96EABC}"/>
                    </a:ext>
                  </a:extLst>
                </p:cNvPr>
                <p:cNvSpPr>
                  <a:spLocks/>
                </p:cNvSpPr>
                <p:nvPr/>
              </p:nvSpPr>
              <p:spPr bwMode="auto">
                <a:xfrm>
                  <a:off x="5527" y="222"/>
                  <a:ext cx="77" cy="153"/>
                </a:xfrm>
                <a:custGeom>
                  <a:avLst/>
                  <a:gdLst>
                    <a:gd name="T0" fmla="*/ 76 w 77"/>
                    <a:gd name="T1" fmla="*/ 0 h 153"/>
                    <a:gd name="T2" fmla="*/ 60 w 77"/>
                    <a:gd name="T3" fmla="*/ 11 h 153"/>
                    <a:gd name="T4" fmla="*/ 52 w 77"/>
                    <a:gd name="T5" fmla="*/ 19 h 153"/>
                    <a:gd name="T6" fmla="*/ 46 w 77"/>
                    <a:gd name="T7" fmla="*/ 27 h 153"/>
                    <a:gd name="T8" fmla="*/ 42 w 77"/>
                    <a:gd name="T9" fmla="*/ 35 h 153"/>
                    <a:gd name="T10" fmla="*/ 38 w 77"/>
                    <a:gd name="T11" fmla="*/ 45 h 153"/>
                    <a:gd name="T12" fmla="*/ 34 w 77"/>
                    <a:gd name="T13" fmla="*/ 60 h 153"/>
                    <a:gd name="T14" fmla="*/ 32 w 77"/>
                    <a:gd name="T15" fmla="*/ 71 h 153"/>
                    <a:gd name="T16" fmla="*/ 29 w 77"/>
                    <a:gd name="T17" fmla="*/ 81 h 153"/>
                    <a:gd name="T18" fmla="*/ 23 w 77"/>
                    <a:gd name="T19" fmla="*/ 91 h 153"/>
                    <a:gd name="T20" fmla="*/ 19 w 77"/>
                    <a:gd name="T21" fmla="*/ 100 h 153"/>
                    <a:gd name="T22" fmla="*/ 15 w 77"/>
                    <a:gd name="T23" fmla="*/ 107 h 153"/>
                    <a:gd name="T24" fmla="*/ 11 w 77"/>
                    <a:gd name="T25" fmla="*/ 117 h 153"/>
                    <a:gd name="T26" fmla="*/ 7 w 77"/>
                    <a:gd name="T27" fmla="*/ 127 h 153"/>
                    <a:gd name="T28" fmla="*/ 2 w 77"/>
                    <a:gd name="T29" fmla="*/ 140 h 153"/>
                    <a:gd name="T30" fmla="*/ 0 w 77"/>
                    <a:gd name="T31" fmla="*/ 152 h 1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7"/>
                    <a:gd name="T49" fmla="*/ 0 h 153"/>
                    <a:gd name="T50" fmla="*/ 77 w 77"/>
                    <a:gd name="T51" fmla="*/ 153 h 1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7" h="153">
                      <a:moveTo>
                        <a:pt x="76" y="0"/>
                      </a:moveTo>
                      <a:lnTo>
                        <a:pt x="60" y="11"/>
                      </a:lnTo>
                      <a:lnTo>
                        <a:pt x="52" y="19"/>
                      </a:lnTo>
                      <a:lnTo>
                        <a:pt x="46" y="27"/>
                      </a:lnTo>
                      <a:lnTo>
                        <a:pt x="42" y="35"/>
                      </a:lnTo>
                      <a:lnTo>
                        <a:pt x="38" y="45"/>
                      </a:lnTo>
                      <a:lnTo>
                        <a:pt x="34" y="60"/>
                      </a:lnTo>
                      <a:lnTo>
                        <a:pt x="32" y="71"/>
                      </a:lnTo>
                      <a:lnTo>
                        <a:pt x="29" y="81"/>
                      </a:lnTo>
                      <a:lnTo>
                        <a:pt x="23" y="91"/>
                      </a:lnTo>
                      <a:lnTo>
                        <a:pt x="19" y="100"/>
                      </a:lnTo>
                      <a:lnTo>
                        <a:pt x="15" y="107"/>
                      </a:lnTo>
                      <a:lnTo>
                        <a:pt x="11" y="117"/>
                      </a:lnTo>
                      <a:lnTo>
                        <a:pt x="7" y="127"/>
                      </a:lnTo>
                      <a:lnTo>
                        <a:pt x="2" y="140"/>
                      </a:lnTo>
                      <a:lnTo>
                        <a:pt x="0" y="152"/>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20513" name="Group 209">
              <a:extLst>
                <a:ext uri="{FF2B5EF4-FFF2-40B4-BE49-F238E27FC236}">
                  <a16:creationId xmlns:a16="http://schemas.microsoft.com/office/drawing/2014/main" id="{DF53E9E0-6E6F-C6DB-9F7E-6B2465FB4575}"/>
                </a:ext>
              </a:extLst>
            </p:cNvPr>
            <p:cNvGrpSpPr>
              <a:grpSpLocks/>
            </p:cNvGrpSpPr>
            <p:nvPr/>
          </p:nvGrpSpPr>
          <p:grpSpPr bwMode="auto">
            <a:xfrm>
              <a:off x="5572" y="429"/>
              <a:ext cx="46" cy="19"/>
              <a:chOff x="5572" y="429"/>
              <a:chExt cx="46" cy="19"/>
            </a:xfrm>
          </p:grpSpPr>
          <p:sp>
            <p:nvSpPr>
              <p:cNvPr id="20514" name="Oval 210">
                <a:extLst>
                  <a:ext uri="{FF2B5EF4-FFF2-40B4-BE49-F238E27FC236}">
                    <a16:creationId xmlns:a16="http://schemas.microsoft.com/office/drawing/2014/main" id="{FCD810E3-3A34-5787-1D26-0DC59874BD0F}"/>
                  </a:ext>
                </a:extLst>
              </p:cNvPr>
              <p:cNvSpPr>
                <a:spLocks noChangeArrowheads="1"/>
              </p:cNvSpPr>
              <p:nvPr/>
            </p:nvSpPr>
            <p:spPr bwMode="auto">
              <a:xfrm>
                <a:off x="5572" y="429"/>
                <a:ext cx="3" cy="4"/>
              </a:xfrm>
              <a:prstGeom prst="ellipse">
                <a:avLst/>
              </a:prstGeom>
              <a:solidFill>
                <a:srgbClr val="FF9F1F"/>
              </a:solidFill>
              <a:ln w="12700">
                <a:solidFill>
                  <a:srgbClr val="000000"/>
                </a:solidFill>
                <a:round/>
                <a:headEnd/>
                <a:tailEnd/>
              </a:ln>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515" name="Oval 211">
                <a:extLst>
                  <a:ext uri="{FF2B5EF4-FFF2-40B4-BE49-F238E27FC236}">
                    <a16:creationId xmlns:a16="http://schemas.microsoft.com/office/drawing/2014/main" id="{557A2D79-2F97-00D6-47E0-9C8545D48D85}"/>
                  </a:ext>
                </a:extLst>
              </p:cNvPr>
              <p:cNvSpPr>
                <a:spLocks noChangeArrowheads="1"/>
              </p:cNvSpPr>
              <p:nvPr/>
            </p:nvSpPr>
            <p:spPr bwMode="auto">
              <a:xfrm>
                <a:off x="5588" y="438"/>
                <a:ext cx="3" cy="3"/>
              </a:xfrm>
              <a:prstGeom prst="ellipse">
                <a:avLst/>
              </a:prstGeom>
              <a:solidFill>
                <a:srgbClr val="FF9F1F"/>
              </a:solidFill>
              <a:ln w="12700">
                <a:solidFill>
                  <a:srgbClr val="000000"/>
                </a:solidFill>
                <a:round/>
                <a:headEnd/>
                <a:tailEnd/>
              </a:ln>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516" name="Oval 212">
                <a:extLst>
                  <a:ext uri="{FF2B5EF4-FFF2-40B4-BE49-F238E27FC236}">
                    <a16:creationId xmlns:a16="http://schemas.microsoft.com/office/drawing/2014/main" id="{C27E92E0-15E1-4BEF-5F79-2FC533B52EC2}"/>
                  </a:ext>
                </a:extLst>
              </p:cNvPr>
              <p:cNvSpPr>
                <a:spLocks noChangeArrowheads="1"/>
              </p:cNvSpPr>
              <p:nvPr/>
            </p:nvSpPr>
            <p:spPr bwMode="auto">
              <a:xfrm>
                <a:off x="5614" y="434"/>
                <a:ext cx="4" cy="3"/>
              </a:xfrm>
              <a:prstGeom prst="ellipse">
                <a:avLst/>
              </a:prstGeom>
              <a:solidFill>
                <a:srgbClr val="FF9F1F"/>
              </a:solidFill>
              <a:ln w="12700">
                <a:solidFill>
                  <a:srgbClr val="000000"/>
                </a:solidFill>
                <a:round/>
                <a:headEnd/>
                <a:tailEnd/>
              </a:ln>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0517" name="Oval 213">
                <a:extLst>
                  <a:ext uri="{FF2B5EF4-FFF2-40B4-BE49-F238E27FC236}">
                    <a16:creationId xmlns:a16="http://schemas.microsoft.com/office/drawing/2014/main" id="{9E3486C6-869E-8962-0C3E-0E30B8BC4D31}"/>
                  </a:ext>
                </a:extLst>
              </p:cNvPr>
              <p:cNvSpPr>
                <a:spLocks noChangeArrowheads="1"/>
              </p:cNvSpPr>
              <p:nvPr/>
            </p:nvSpPr>
            <p:spPr bwMode="auto">
              <a:xfrm>
                <a:off x="5604" y="444"/>
                <a:ext cx="4" cy="4"/>
              </a:xfrm>
              <a:prstGeom prst="ellipse">
                <a:avLst/>
              </a:prstGeom>
              <a:solidFill>
                <a:srgbClr val="FF9F1F"/>
              </a:solidFill>
              <a:ln w="12700">
                <a:solidFill>
                  <a:srgbClr val="000000"/>
                </a:solidFill>
                <a:round/>
                <a:headEnd/>
                <a:tailEnd/>
              </a:ln>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grpSp>
      </p:grpSp>
      <p:sp>
        <p:nvSpPr>
          <p:cNvPr id="2" name="Espace réservé de la date 1">
            <a:extLst>
              <a:ext uri="{FF2B5EF4-FFF2-40B4-BE49-F238E27FC236}">
                <a16:creationId xmlns:a16="http://schemas.microsoft.com/office/drawing/2014/main" id="{52299079-260B-92E6-B8C4-345721353966}"/>
              </a:ext>
            </a:extLst>
          </p:cNvPr>
          <p:cNvSpPr>
            <a:spLocks noGrp="1"/>
          </p:cNvSpPr>
          <p:nvPr>
            <p:ph type="dt" sz="quarter" idx="10"/>
          </p:nvPr>
        </p:nvSpPr>
        <p:spPr/>
        <p:txBody>
          <a:bodyPr/>
          <a:lstStyle/>
          <a:p>
            <a:pPr>
              <a:defRPr/>
            </a:pPr>
            <a:r>
              <a:rPr lang="fr-FR"/>
              <a:t>August 2023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4">
            <a:extLst>
              <a:ext uri="{FF2B5EF4-FFF2-40B4-BE49-F238E27FC236}">
                <a16:creationId xmlns:a16="http://schemas.microsoft.com/office/drawing/2014/main" id="{CBDCFC69-AE80-200C-8296-595DA4044E1E}"/>
              </a:ext>
            </a:extLst>
          </p:cNvPr>
          <p:cNvSpPr>
            <a:spLocks noGrp="1"/>
          </p:cNvSpPr>
          <p:nvPr>
            <p:ph type="ftr" sz="quarter" idx="11"/>
          </p:nvPr>
        </p:nvSpPr>
        <p:spPr/>
        <p:txBody>
          <a:bodyPr/>
          <a:lstStyle/>
          <a:p>
            <a:pPr>
              <a:defRPr/>
            </a:pPr>
            <a:r>
              <a:rPr lang="fr-FR"/>
              <a:t>TIPP School </a:t>
            </a:r>
          </a:p>
        </p:txBody>
      </p:sp>
      <p:sp>
        <p:nvSpPr>
          <p:cNvPr id="7" name="Espace réservé du numéro de diapositive 5">
            <a:extLst>
              <a:ext uri="{FF2B5EF4-FFF2-40B4-BE49-F238E27FC236}">
                <a16:creationId xmlns:a16="http://schemas.microsoft.com/office/drawing/2014/main" id="{0EF55EC1-C304-ECAA-A6F7-C230649C522F}"/>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65D585FE-9AB4-A04F-93C3-FAB79BE51ADC}" type="slidenum">
              <a:rPr lang="fr-FR" altLang="fr-FR" sz="1200" smtClean="0">
                <a:latin typeface="Arial" panose="020B0604020202020204" pitchFamily="34" charset="0"/>
              </a:rPr>
              <a:pPr>
                <a:spcBef>
                  <a:spcPct val="0"/>
                </a:spcBef>
                <a:buClrTx/>
                <a:buSzTx/>
                <a:buFontTx/>
                <a:buNone/>
                <a:defRPr/>
              </a:pPr>
              <a:t>30</a:t>
            </a:fld>
            <a:endParaRPr lang="fr-FR" altLang="fr-FR" sz="1200">
              <a:latin typeface="Arial" panose="020B0604020202020204" pitchFamily="34" charset="0"/>
            </a:endParaRPr>
          </a:p>
        </p:txBody>
      </p:sp>
      <p:sp>
        <p:nvSpPr>
          <p:cNvPr id="837634" name="Rectangle 2">
            <a:extLst>
              <a:ext uri="{FF2B5EF4-FFF2-40B4-BE49-F238E27FC236}">
                <a16:creationId xmlns:a16="http://schemas.microsoft.com/office/drawing/2014/main" id="{98F715FC-1CA2-46B6-8923-E03E212E1015}"/>
              </a:ext>
            </a:extLst>
          </p:cNvPr>
          <p:cNvSpPr>
            <a:spLocks noGrp="1" noChangeArrowheads="1"/>
          </p:cNvSpPr>
          <p:nvPr>
            <p:ph type="title"/>
          </p:nvPr>
        </p:nvSpPr>
        <p:spPr>
          <a:xfrm>
            <a:off x="415925" y="0"/>
            <a:ext cx="8728075" cy="1219200"/>
          </a:xfrm>
        </p:spPr>
        <p:txBody>
          <a:bodyPr/>
          <a:lstStyle/>
          <a:p>
            <a:pPr eaLnBrk="1" hangingPunct="1">
              <a:defRPr/>
            </a:pPr>
            <a:r>
              <a:rPr lang="fr-FR">
                <a:cs typeface="ＭＳ Ｐゴシック" pitchFamily="1" charset="-128"/>
              </a:rPr>
              <a:t>Computed Tomography </a:t>
            </a:r>
            <a:br>
              <a:rPr lang="fr-FR">
                <a:cs typeface="ＭＳ Ｐゴシック" pitchFamily="1" charset="-128"/>
              </a:rPr>
            </a:br>
            <a:r>
              <a:rPr lang="fr-FR">
                <a:cs typeface="ＭＳ Ｐゴシック" pitchFamily="1" charset="-128"/>
              </a:rPr>
              <a:t>Basic method of Image reconstruction</a:t>
            </a:r>
          </a:p>
        </p:txBody>
      </p:sp>
      <p:sp>
        <p:nvSpPr>
          <p:cNvPr id="837635" name="Rectangle 3">
            <a:extLst>
              <a:ext uri="{FF2B5EF4-FFF2-40B4-BE49-F238E27FC236}">
                <a16:creationId xmlns:a16="http://schemas.microsoft.com/office/drawing/2014/main" id="{BB859533-D26C-C79D-80FA-2278A53C7AA0}"/>
              </a:ext>
            </a:extLst>
          </p:cNvPr>
          <p:cNvSpPr>
            <a:spLocks noGrp="1" noChangeArrowheads="1"/>
          </p:cNvSpPr>
          <p:nvPr>
            <p:ph type="body" idx="1"/>
          </p:nvPr>
        </p:nvSpPr>
        <p:spPr>
          <a:xfrm>
            <a:off x="304800" y="1676400"/>
            <a:ext cx="4114800" cy="4038600"/>
          </a:xfrm>
        </p:spPr>
        <p:txBody>
          <a:bodyPr/>
          <a:lstStyle/>
          <a:p>
            <a:pPr eaLnBrk="1" hangingPunct="1">
              <a:lnSpc>
                <a:spcPct val="90000"/>
              </a:lnSpc>
              <a:defRPr/>
            </a:pPr>
            <a:r>
              <a:rPr lang="fr-FR" altLang="fr-FR" sz="2800"/>
              <a:t>Take 1D profiles or 2D projection at discrete angle around the object</a:t>
            </a:r>
          </a:p>
          <a:p>
            <a:pPr eaLnBrk="1" hangingPunct="1">
              <a:lnSpc>
                <a:spcPct val="90000"/>
              </a:lnSpc>
              <a:defRPr/>
            </a:pPr>
            <a:r>
              <a:rPr lang="fr-FR" altLang="fr-FR" sz="2800"/>
              <a:t>Assume that each measured point = sum of actvity elements along the Line of Response (LOR)</a:t>
            </a:r>
          </a:p>
          <a:p>
            <a:pPr eaLnBrk="1" hangingPunct="1">
              <a:lnSpc>
                <a:spcPct val="90000"/>
              </a:lnSpc>
              <a:buFont typeface="Wingdings" pitchFamily="2" charset="2"/>
              <a:buNone/>
              <a:defRPr/>
            </a:pPr>
            <a:endParaRPr lang="fr-FR" altLang="fr-FR" sz="2800"/>
          </a:p>
        </p:txBody>
      </p:sp>
      <p:pic>
        <p:nvPicPr>
          <p:cNvPr id="58373" name="Picture 4" descr="Image 3">
            <a:extLst>
              <a:ext uri="{FF2B5EF4-FFF2-40B4-BE49-F238E27FC236}">
                <a16:creationId xmlns:a16="http://schemas.microsoft.com/office/drawing/2014/main" id="{92040E46-A3AA-7141-65DF-4DAA151F99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676400"/>
            <a:ext cx="510540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 Box 5">
            <a:extLst>
              <a:ext uri="{FF2B5EF4-FFF2-40B4-BE49-F238E27FC236}">
                <a16:creationId xmlns:a16="http://schemas.microsoft.com/office/drawing/2014/main" id="{2C50E177-9CA2-C4DB-1D9F-B1326A3E9F88}"/>
              </a:ext>
            </a:extLst>
          </p:cNvPr>
          <p:cNvSpPr txBox="1">
            <a:spLocks noChangeArrowheads="1"/>
          </p:cNvSpPr>
          <p:nvPr/>
        </p:nvSpPr>
        <p:spPr bwMode="auto">
          <a:xfrm>
            <a:off x="1371600" y="5638800"/>
            <a:ext cx="69421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fr-FR" altLang="fr-FR" sz="2800" i="0" u="none">
                <a:solidFill>
                  <a:srgbClr val="FFFF00"/>
                </a:solidFill>
              </a:rPr>
              <a:t>Raw data can be displayed as a ‘sinogram’</a:t>
            </a:r>
          </a:p>
        </p:txBody>
      </p:sp>
      <p:sp>
        <p:nvSpPr>
          <p:cNvPr id="2" name="Espace réservé de la date 1">
            <a:extLst>
              <a:ext uri="{FF2B5EF4-FFF2-40B4-BE49-F238E27FC236}">
                <a16:creationId xmlns:a16="http://schemas.microsoft.com/office/drawing/2014/main" id="{A4B4675E-C4B4-CD3E-30D7-265E6110E655}"/>
              </a:ext>
            </a:extLst>
          </p:cNvPr>
          <p:cNvSpPr>
            <a:spLocks noGrp="1"/>
          </p:cNvSpPr>
          <p:nvPr>
            <p:ph type="dt" sz="quarter" idx="10"/>
          </p:nvPr>
        </p:nvSpPr>
        <p:spPr/>
        <p:txBody>
          <a:bodyPr/>
          <a:lstStyle/>
          <a:p>
            <a:pPr>
              <a:defRPr/>
            </a:pPr>
            <a:r>
              <a:rPr lang="fr-FR"/>
              <a:t>August 2023</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4">
            <a:extLst>
              <a:ext uri="{FF2B5EF4-FFF2-40B4-BE49-F238E27FC236}">
                <a16:creationId xmlns:a16="http://schemas.microsoft.com/office/drawing/2014/main" id="{019C2411-49AB-15A3-1A95-2CCBD3AB100F}"/>
              </a:ext>
            </a:extLst>
          </p:cNvPr>
          <p:cNvSpPr>
            <a:spLocks noGrp="1"/>
          </p:cNvSpPr>
          <p:nvPr>
            <p:ph type="ftr" sz="quarter" idx="11"/>
          </p:nvPr>
        </p:nvSpPr>
        <p:spPr/>
        <p:txBody>
          <a:bodyPr/>
          <a:lstStyle/>
          <a:p>
            <a:pPr>
              <a:defRPr/>
            </a:pPr>
            <a:r>
              <a:rPr lang="fr-FR"/>
              <a:t>TIPP School </a:t>
            </a:r>
          </a:p>
        </p:txBody>
      </p:sp>
      <p:sp>
        <p:nvSpPr>
          <p:cNvPr id="8" name="Espace réservé du numéro de diapositive 5">
            <a:extLst>
              <a:ext uri="{FF2B5EF4-FFF2-40B4-BE49-F238E27FC236}">
                <a16:creationId xmlns:a16="http://schemas.microsoft.com/office/drawing/2014/main" id="{B5F4FFE1-6220-8003-49C2-77C2625C08B4}"/>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3138CF77-4565-144F-B2B6-FB51AA9FB77F}" type="slidenum">
              <a:rPr lang="fr-FR" altLang="fr-FR" sz="1200" smtClean="0">
                <a:latin typeface="Arial" panose="020B0604020202020204" pitchFamily="34" charset="0"/>
              </a:rPr>
              <a:pPr>
                <a:spcBef>
                  <a:spcPct val="0"/>
                </a:spcBef>
                <a:buClrTx/>
                <a:buSzTx/>
                <a:buFontTx/>
                <a:buNone/>
                <a:defRPr/>
              </a:pPr>
              <a:t>31</a:t>
            </a:fld>
            <a:endParaRPr lang="fr-FR" altLang="fr-FR" sz="1200">
              <a:latin typeface="Arial" panose="020B0604020202020204" pitchFamily="34" charset="0"/>
            </a:endParaRPr>
          </a:p>
        </p:txBody>
      </p:sp>
      <p:sp>
        <p:nvSpPr>
          <p:cNvPr id="838658" name="Rectangle 2">
            <a:extLst>
              <a:ext uri="{FF2B5EF4-FFF2-40B4-BE49-F238E27FC236}">
                <a16:creationId xmlns:a16="http://schemas.microsoft.com/office/drawing/2014/main" id="{EC7559B4-6252-832D-FF88-AF17F8F8332A}"/>
              </a:ext>
            </a:extLst>
          </p:cNvPr>
          <p:cNvSpPr>
            <a:spLocks noGrp="1" noChangeArrowheads="1"/>
          </p:cNvSpPr>
          <p:nvPr>
            <p:ph type="title"/>
          </p:nvPr>
        </p:nvSpPr>
        <p:spPr>
          <a:xfrm>
            <a:off x="960438" y="228600"/>
            <a:ext cx="8107362" cy="685800"/>
          </a:xfrm>
        </p:spPr>
        <p:txBody>
          <a:bodyPr/>
          <a:lstStyle/>
          <a:p>
            <a:pPr eaLnBrk="1" hangingPunct="1">
              <a:defRPr/>
            </a:pPr>
            <a:r>
              <a:rPr lang="fr-FR">
                <a:cs typeface="ＭＳ Ｐゴシック" pitchFamily="1" charset="-128"/>
              </a:rPr>
              <a:t>Computed Tomography </a:t>
            </a:r>
            <a:br>
              <a:rPr lang="fr-FR">
                <a:cs typeface="ＭＳ Ｐゴシック" pitchFamily="1" charset="-128"/>
              </a:rPr>
            </a:br>
            <a:r>
              <a:rPr lang="fr-FR">
                <a:cs typeface="ＭＳ Ｐゴシック" pitchFamily="1" charset="-128"/>
              </a:rPr>
              <a:t>Basic method of Image reconstruction</a:t>
            </a:r>
          </a:p>
        </p:txBody>
      </p:sp>
      <p:pic>
        <p:nvPicPr>
          <p:cNvPr id="59396" name="Picture 4" descr="Image 4">
            <a:extLst>
              <a:ext uri="{FF2B5EF4-FFF2-40B4-BE49-F238E27FC236}">
                <a16:creationId xmlns:a16="http://schemas.microsoft.com/office/drawing/2014/main" id="{3B6AD257-0CD3-6F0F-9AB5-067DDFECE3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3150" y="1600200"/>
            <a:ext cx="79121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Text Box 5">
            <a:extLst>
              <a:ext uri="{FF2B5EF4-FFF2-40B4-BE49-F238E27FC236}">
                <a16:creationId xmlns:a16="http://schemas.microsoft.com/office/drawing/2014/main" id="{DD627EAA-9FC9-E3D3-A299-03192F32CF5B}"/>
              </a:ext>
            </a:extLst>
          </p:cNvPr>
          <p:cNvSpPr txBox="1">
            <a:spLocks noChangeArrowheads="1"/>
          </p:cNvSpPr>
          <p:nvPr/>
        </p:nvSpPr>
        <p:spPr bwMode="auto">
          <a:xfrm>
            <a:off x="2590800" y="4724400"/>
            <a:ext cx="1806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50000"/>
              </a:spcBef>
              <a:buClrTx/>
              <a:buSzTx/>
              <a:buFontTx/>
              <a:buNone/>
            </a:pPr>
            <a:r>
              <a:rPr lang="fr-FR" altLang="fr-FR" sz="2000" i="0" u="none"/>
              <a:t>Projection</a:t>
            </a:r>
          </a:p>
        </p:txBody>
      </p:sp>
      <p:sp>
        <p:nvSpPr>
          <p:cNvPr id="59398" name="Text Box 6">
            <a:extLst>
              <a:ext uri="{FF2B5EF4-FFF2-40B4-BE49-F238E27FC236}">
                <a16:creationId xmlns:a16="http://schemas.microsoft.com/office/drawing/2014/main" id="{A8E4E6BD-5C12-F18D-D370-9E7FD3E21B54}"/>
              </a:ext>
            </a:extLst>
          </p:cNvPr>
          <p:cNvSpPr txBox="1">
            <a:spLocks noChangeArrowheads="1"/>
          </p:cNvSpPr>
          <p:nvPr/>
        </p:nvSpPr>
        <p:spPr bwMode="auto">
          <a:xfrm>
            <a:off x="6705600" y="4800600"/>
            <a:ext cx="1806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50000"/>
              </a:spcBef>
              <a:buClrTx/>
              <a:buSzTx/>
              <a:buFontTx/>
              <a:buNone/>
            </a:pPr>
            <a:r>
              <a:rPr lang="fr-FR" altLang="fr-FR" sz="2000" i="0" u="none"/>
              <a:t>Sinogram</a:t>
            </a:r>
          </a:p>
        </p:txBody>
      </p:sp>
      <p:sp>
        <p:nvSpPr>
          <p:cNvPr id="59399" name="Text Box 7">
            <a:extLst>
              <a:ext uri="{FF2B5EF4-FFF2-40B4-BE49-F238E27FC236}">
                <a16:creationId xmlns:a16="http://schemas.microsoft.com/office/drawing/2014/main" id="{31EC324B-DBA4-C392-0057-0A07EFA1AA4E}"/>
              </a:ext>
            </a:extLst>
          </p:cNvPr>
          <p:cNvSpPr>
            <a:spLocks noGrp="1" noChangeArrowheads="1"/>
          </p:cNvSpPr>
          <p:nvPr>
            <p:ph type="body" idx="1"/>
          </p:nvPr>
        </p:nvSpPr>
        <p:spPr>
          <a:xfrm>
            <a:off x="1143000" y="5410200"/>
            <a:ext cx="7772400" cy="685800"/>
          </a:xfrm>
        </p:spPr>
        <p:txBody>
          <a:bodyPr/>
          <a:lstStyle/>
          <a:p>
            <a:pPr eaLnBrk="1" hangingPunct="1">
              <a:lnSpc>
                <a:spcPct val="90000"/>
              </a:lnSpc>
              <a:spcBef>
                <a:spcPct val="0"/>
              </a:spcBef>
              <a:buClrTx/>
              <a:buSzTx/>
              <a:buFontTx/>
              <a:buNone/>
            </a:pPr>
            <a:r>
              <a:rPr lang="fr-FR" altLang="fr-FR" sz="2400">
                <a:solidFill>
                  <a:srgbClr val="FFFF00"/>
                </a:solidFill>
                <a:effectLst/>
              </a:rPr>
              <a:t>Raw data can be displayed as a ‘sinogram’</a:t>
            </a:r>
          </a:p>
          <a:p>
            <a:pPr eaLnBrk="1" hangingPunct="1">
              <a:lnSpc>
                <a:spcPct val="90000"/>
              </a:lnSpc>
              <a:spcBef>
                <a:spcPct val="0"/>
              </a:spcBef>
              <a:buClrTx/>
              <a:buSzTx/>
              <a:buFontTx/>
              <a:buNone/>
            </a:pPr>
            <a:r>
              <a:rPr lang="fr-FR" altLang="fr-FR" sz="2400">
                <a:solidFill>
                  <a:srgbClr val="FFFF00"/>
                </a:solidFill>
                <a:effectLst/>
              </a:rPr>
              <a:t>Then a lot of corrections …..</a:t>
            </a:r>
          </a:p>
        </p:txBody>
      </p:sp>
      <p:sp>
        <p:nvSpPr>
          <p:cNvPr id="2" name="Espace réservé de la date 1">
            <a:extLst>
              <a:ext uri="{FF2B5EF4-FFF2-40B4-BE49-F238E27FC236}">
                <a16:creationId xmlns:a16="http://schemas.microsoft.com/office/drawing/2014/main" id="{7CC25F7E-29B8-3304-A011-60A520FAD22E}"/>
              </a:ext>
            </a:extLst>
          </p:cNvPr>
          <p:cNvSpPr>
            <a:spLocks noGrp="1"/>
          </p:cNvSpPr>
          <p:nvPr>
            <p:ph type="dt" sz="quarter" idx="10"/>
          </p:nvPr>
        </p:nvSpPr>
        <p:spPr/>
        <p:txBody>
          <a:bodyPr/>
          <a:lstStyle/>
          <a:p>
            <a:pPr>
              <a:defRPr/>
            </a:pPr>
            <a:r>
              <a:rPr lang="fr-FR"/>
              <a:t>August 2023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pied de page 4">
            <a:extLst>
              <a:ext uri="{FF2B5EF4-FFF2-40B4-BE49-F238E27FC236}">
                <a16:creationId xmlns:a16="http://schemas.microsoft.com/office/drawing/2014/main" id="{8AB38685-F5FA-54E8-EA87-3ED9C7EB753E}"/>
              </a:ext>
            </a:extLst>
          </p:cNvPr>
          <p:cNvSpPr>
            <a:spLocks noGrp="1"/>
          </p:cNvSpPr>
          <p:nvPr>
            <p:ph type="ftr" sz="quarter" idx="11"/>
          </p:nvPr>
        </p:nvSpPr>
        <p:spPr/>
        <p:txBody>
          <a:bodyPr/>
          <a:lstStyle/>
          <a:p>
            <a:pPr>
              <a:defRPr/>
            </a:pPr>
            <a:r>
              <a:rPr lang="fr-FR"/>
              <a:t>TIPP School </a:t>
            </a:r>
          </a:p>
        </p:txBody>
      </p:sp>
      <p:sp>
        <p:nvSpPr>
          <p:cNvPr id="10" name="Espace réservé du numéro de diapositive 5">
            <a:extLst>
              <a:ext uri="{FF2B5EF4-FFF2-40B4-BE49-F238E27FC236}">
                <a16:creationId xmlns:a16="http://schemas.microsoft.com/office/drawing/2014/main" id="{86C82D94-3335-664E-EBFD-78F49740EA86}"/>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A40482BE-3598-5A43-98C1-F6A2C55C2BE1}" type="slidenum">
              <a:rPr lang="fr-FR" altLang="fr-FR" sz="1200" smtClean="0">
                <a:latin typeface="Arial" panose="020B0604020202020204" pitchFamily="34" charset="0"/>
              </a:rPr>
              <a:pPr>
                <a:spcBef>
                  <a:spcPct val="0"/>
                </a:spcBef>
                <a:buClrTx/>
                <a:buSzTx/>
                <a:buFontTx/>
                <a:buNone/>
                <a:defRPr/>
              </a:pPr>
              <a:t>32</a:t>
            </a:fld>
            <a:endParaRPr lang="fr-FR" altLang="fr-FR" sz="1200">
              <a:latin typeface="Arial" panose="020B0604020202020204" pitchFamily="34" charset="0"/>
            </a:endParaRPr>
          </a:p>
        </p:txBody>
      </p:sp>
      <p:pic>
        <p:nvPicPr>
          <p:cNvPr id="60419" name="Picture 4">
            <a:extLst>
              <a:ext uri="{FF2B5EF4-FFF2-40B4-BE49-F238E27FC236}">
                <a16:creationId xmlns:a16="http://schemas.microsoft.com/office/drawing/2014/main" id="{45DA0742-EA3C-0EA8-56DE-026D55A2DB51}"/>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7536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4082" name="Rectangle 2">
            <a:extLst>
              <a:ext uri="{FF2B5EF4-FFF2-40B4-BE49-F238E27FC236}">
                <a16:creationId xmlns:a16="http://schemas.microsoft.com/office/drawing/2014/main" id="{F398CEA3-19FF-665B-B286-DEB43CED1441}"/>
              </a:ext>
            </a:extLst>
          </p:cNvPr>
          <p:cNvSpPr>
            <a:spLocks noGrp="1" noChangeArrowheads="1"/>
          </p:cNvSpPr>
          <p:nvPr>
            <p:ph type="title"/>
          </p:nvPr>
        </p:nvSpPr>
        <p:spPr>
          <a:xfrm>
            <a:off x="609600" y="0"/>
            <a:ext cx="7924800" cy="838200"/>
          </a:xfrm>
        </p:spPr>
        <p:txBody>
          <a:bodyPr/>
          <a:lstStyle/>
          <a:p>
            <a:pPr eaLnBrk="1" hangingPunct="1">
              <a:defRPr/>
            </a:pPr>
            <a:r>
              <a:rPr lang="fr-FR">
                <a:cs typeface="ＭＳ Ｐゴシック" pitchFamily="1" charset="-128"/>
              </a:rPr>
              <a:t>Computed Tomography scaner (CT)</a:t>
            </a:r>
          </a:p>
        </p:txBody>
      </p:sp>
      <p:sp>
        <p:nvSpPr>
          <p:cNvPr id="814083" name="Rectangle 3">
            <a:extLst>
              <a:ext uri="{FF2B5EF4-FFF2-40B4-BE49-F238E27FC236}">
                <a16:creationId xmlns:a16="http://schemas.microsoft.com/office/drawing/2014/main" id="{B5B760CC-E82F-9AF6-3C2D-4A49DF1C5880}"/>
              </a:ext>
            </a:extLst>
          </p:cNvPr>
          <p:cNvSpPr>
            <a:spLocks noGrp="1" noChangeArrowheads="1"/>
          </p:cNvSpPr>
          <p:nvPr>
            <p:ph type="body" idx="1"/>
          </p:nvPr>
        </p:nvSpPr>
        <p:spPr>
          <a:xfrm>
            <a:off x="1219200" y="1524000"/>
            <a:ext cx="6400800" cy="1981200"/>
          </a:xfrm>
        </p:spPr>
        <p:txBody>
          <a:bodyPr/>
          <a:lstStyle/>
          <a:p>
            <a:pPr eaLnBrk="1" hangingPunct="1">
              <a:lnSpc>
                <a:spcPct val="90000"/>
              </a:lnSpc>
              <a:defRPr/>
            </a:pPr>
            <a:r>
              <a:rPr lang="fr-FR" altLang="fr-FR" sz="2000" dirty="0"/>
              <a:t>The best </a:t>
            </a:r>
            <a:r>
              <a:rPr lang="fr-FR" altLang="fr-FR" sz="2000" dirty="0" err="1"/>
              <a:t>device</a:t>
            </a:r>
            <a:r>
              <a:rPr lang="fr-FR" altLang="fr-FR" sz="2000" dirty="0"/>
              <a:t> </a:t>
            </a:r>
            <a:r>
              <a:rPr lang="fr-FR" altLang="fr-FR" sz="2000" dirty="0" err="1"/>
              <a:t>widely</a:t>
            </a:r>
            <a:r>
              <a:rPr lang="fr-FR" altLang="fr-FR" sz="2000" dirty="0"/>
              <a:t> </a:t>
            </a:r>
            <a:r>
              <a:rPr lang="fr-FR" altLang="fr-FR" sz="2000" dirty="0" err="1"/>
              <a:t>used</a:t>
            </a:r>
            <a:r>
              <a:rPr lang="fr-FR" altLang="fr-FR" sz="2000" dirty="0"/>
              <a:t> for </a:t>
            </a:r>
            <a:r>
              <a:rPr lang="fr-FR" altLang="fr-FR" sz="2000" dirty="0" err="1"/>
              <a:t>precise</a:t>
            </a:r>
            <a:r>
              <a:rPr lang="fr-FR" altLang="fr-FR" sz="2000" dirty="0"/>
              <a:t> exam</a:t>
            </a:r>
          </a:p>
          <a:p>
            <a:pPr lvl="1" eaLnBrk="1" hangingPunct="1">
              <a:lnSpc>
                <a:spcPct val="90000"/>
              </a:lnSpc>
              <a:defRPr/>
            </a:pPr>
            <a:r>
              <a:rPr lang="fr-FR" altLang="fr-FR" sz="1800" dirty="0" err="1"/>
              <a:t>Whole</a:t>
            </a:r>
            <a:r>
              <a:rPr lang="fr-FR" altLang="fr-FR" sz="1800" dirty="0"/>
              <a:t> body</a:t>
            </a:r>
          </a:p>
          <a:p>
            <a:pPr lvl="1" eaLnBrk="1" hangingPunct="1">
              <a:lnSpc>
                <a:spcPct val="90000"/>
              </a:lnSpc>
              <a:defRPr/>
            </a:pPr>
            <a:r>
              <a:rPr lang="fr-FR" altLang="fr-FR" sz="1800" dirty="0" err="1"/>
              <a:t>Cardiology</a:t>
            </a:r>
            <a:endParaRPr lang="fr-FR" altLang="fr-FR" sz="1800" dirty="0"/>
          </a:p>
          <a:p>
            <a:pPr eaLnBrk="1" hangingPunct="1">
              <a:lnSpc>
                <a:spcPct val="90000"/>
              </a:lnSpc>
              <a:defRPr/>
            </a:pPr>
            <a:r>
              <a:rPr lang="fr-FR" altLang="fr-FR" sz="2000" dirty="0" err="1"/>
              <a:t>Still</a:t>
            </a:r>
            <a:r>
              <a:rPr lang="fr-FR" altLang="fr-FR" sz="2000" dirty="0"/>
              <a:t> a lot of radiation full body CT = </a:t>
            </a:r>
            <a:r>
              <a:rPr lang="fr-FR" altLang="fr-FR" sz="2000" dirty="0">
                <a:solidFill>
                  <a:srgbClr val="FFFF00"/>
                </a:solidFill>
              </a:rPr>
              <a:t>4-10 mSv (</a:t>
            </a:r>
            <a:r>
              <a:rPr lang="fr-FR" altLang="fr-FR" sz="2000" dirty="0" err="1">
                <a:solidFill>
                  <a:srgbClr val="FFFF00"/>
                </a:solidFill>
              </a:rPr>
              <a:t>depending</a:t>
            </a:r>
            <a:r>
              <a:rPr lang="fr-FR" altLang="fr-FR" sz="2000" dirty="0">
                <a:solidFill>
                  <a:srgbClr val="FFFF00"/>
                </a:solidFill>
              </a:rPr>
              <a:t> </a:t>
            </a:r>
            <a:r>
              <a:rPr lang="fr-FR" altLang="fr-FR" sz="2000" dirty="0" err="1">
                <a:solidFill>
                  <a:srgbClr val="FFFF00"/>
                </a:solidFill>
              </a:rPr>
              <a:t>organ</a:t>
            </a:r>
            <a:r>
              <a:rPr lang="fr-FR" altLang="fr-FR" sz="2000" dirty="0">
                <a:solidFill>
                  <a:srgbClr val="FFFF00"/>
                </a:solidFill>
              </a:rPr>
              <a:t>)</a:t>
            </a:r>
          </a:p>
          <a:p>
            <a:pPr lvl="1" eaLnBrk="1" hangingPunct="1">
              <a:lnSpc>
                <a:spcPct val="90000"/>
              </a:lnSpc>
              <a:defRPr/>
            </a:pPr>
            <a:r>
              <a:rPr lang="fr-FR" altLang="fr-FR" sz="1800" dirty="0"/>
              <a:t>Standard </a:t>
            </a:r>
            <a:r>
              <a:rPr lang="fr-FR" altLang="fr-FR" sz="1800" dirty="0" err="1"/>
              <a:t>radiography</a:t>
            </a:r>
            <a:r>
              <a:rPr lang="fr-FR" altLang="fr-FR" sz="1800" dirty="0"/>
              <a:t> = 0.1 mSv</a:t>
            </a:r>
          </a:p>
          <a:p>
            <a:pPr lvl="1" eaLnBrk="1" hangingPunct="1">
              <a:lnSpc>
                <a:spcPct val="90000"/>
              </a:lnSpc>
              <a:defRPr/>
            </a:pPr>
            <a:endParaRPr lang="fr-FR" altLang="fr-FR" sz="1800" dirty="0"/>
          </a:p>
        </p:txBody>
      </p:sp>
      <p:sp>
        <p:nvSpPr>
          <p:cNvPr id="60422" name="Rectangle 10">
            <a:extLst>
              <a:ext uri="{FF2B5EF4-FFF2-40B4-BE49-F238E27FC236}">
                <a16:creationId xmlns:a16="http://schemas.microsoft.com/office/drawing/2014/main" id="{A26CFC87-4A60-B438-AEBA-0191E07C761F}"/>
              </a:ext>
            </a:extLst>
          </p:cNvPr>
          <p:cNvSpPr>
            <a:spLocks noChangeArrowheads="1"/>
          </p:cNvSpPr>
          <p:nvPr/>
        </p:nvSpPr>
        <p:spPr bwMode="auto">
          <a:xfrm>
            <a:off x="11160125" y="5795963"/>
            <a:ext cx="18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4000"/>
          </a:p>
        </p:txBody>
      </p:sp>
      <p:pic>
        <p:nvPicPr>
          <p:cNvPr id="60423" name="Picture 23">
            <a:extLst>
              <a:ext uri="{FF2B5EF4-FFF2-40B4-BE49-F238E27FC236}">
                <a16:creationId xmlns:a16="http://schemas.microsoft.com/office/drawing/2014/main" id="{EFFD4D4A-C40C-CBDF-0806-8652204E7A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7703" t="17226" r="41241" b="9352"/>
          <a:stretch>
            <a:fillRect/>
          </a:stretch>
        </p:blipFill>
        <p:spPr bwMode="auto">
          <a:xfrm>
            <a:off x="8072438" y="228600"/>
            <a:ext cx="1833562" cy="618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26" descr="ct_sensation_ca6">
            <a:extLst>
              <a:ext uri="{FF2B5EF4-FFF2-40B4-BE49-F238E27FC236}">
                <a16:creationId xmlns:a16="http://schemas.microsoft.com/office/drawing/2014/main" id="{871890DB-71C0-E75A-9C0B-17382D3287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1105" r="4288"/>
          <a:stretch>
            <a:fillRect/>
          </a:stretch>
        </p:blipFill>
        <p:spPr bwMode="auto">
          <a:xfrm>
            <a:off x="995363" y="3519487"/>
            <a:ext cx="4800600" cy="2898775"/>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60425" name="Picture 13">
            <a:extLst>
              <a:ext uri="{FF2B5EF4-FFF2-40B4-BE49-F238E27FC236}">
                <a16:creationId xmlns:a16="http://schemas.microsoft.com/office/drawing/2014/main" id="{A82E00B6-187B-99B4-A3E4-F6855DC49A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75467" t="8426" r="3741" b="37779"/>
          <a:stretch>
            <a:fillRect/>
          </a:stretch>
        </p:blipFill>
        <p:spPr bwMode="auto">
          <a:xfrm>
            <a:off x="6019800" y="3276600"/>
            <a:ext cx="18827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e la date 1">
            <a:extLst>
              <a:ext uri="{FF2B5EF4-FFF2-40B4-BE49-F238E27FC236}">
                <a16:creationId xmlns:a16="http://schemas.microsoft.com/office/drawing/2014/main" id="{4E5478FC-8AE8-1DCB-CD12-CA2E20A0E7C4}"/>
              </a:ext>
            </a:extLst>
          </p:cNvPr>
          <p:cNvSpPr>
            <a:spLocks noGrp="1"/>
          </p:cNvSpPr>
          <p:nvPr>
            <p:ph type="dt" sz="quarter" idx="10"/>
          </p:nvPr>
        </p:nvSpPr>
        <p:spPr/>
        <p:txBody>
          <a:bodyPr/>
          <a:lstStyle/>
          <a:p>
            <a:pPr>
              <a:defRPr/>
            </a:pPr>
            <a:r>
              <a:rPr lang="fr-FR"/>
              <a:t>August 2023</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pied de page 4">
            <a:extLst>
              <a:ext uri="{FF2B5EF4-FFF2-40B4-BE49-F238E27FC236}">
                <a16:creationId xmlns:a16="http://schemas.microsoft.com/office/drawing/2014/main" id="{FA125F5C-8159-BDB3-9C9F-8FA9DBDA4AA2}"/>
              </a:ext>
            </a:extLst>
          </p:cNvPr>
          <p:cNvSpPr>
            <a:spLocks noGrp="1"/>
          </p:cNvSpPr>
          <p:nvPr>
            <p:ph type="ftr" sz="quarter" idx="11"/>
          </p:nvPr>
        </p:nvSpPr>
        <p:spPr/>
        <p:txBody>
          <a:bodyPr/>
          <a:lstStyle/>
          <a:p>
            <a:pPr>
              <a:defRPr/>
            </a:pPr>
            <a:r>
              <a:rPr lang="fr-FR"/>
              <a:t>TIPP School </a:t>
            </a:r>
          </a:p>
        </p:txBody>
      </p:sp>
      <p:sp>
        <p:nvSpPr>
          <p:cNvPr id="9" name="Espace réservé du numéro de diapositive 5">
            <a:extLst>
              <a:ext uri="{FF2B5EF4-FFF2-40B4-BE49-F238E27FC236}">
                <a16:creationId xmlns:a16="http://schemas.microsoft.com/office/drawing/2014/main" id="{A9A83900-1DE2-9284-84A4-1FDCF66D8E18}"/>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842B8559-BCA8-0441-A99E-87BDD5861C55}" type="slidenum">
              <a:rPr lang="fr-FR" altLang="fr-FR" sz="1200" smtClean="0">
                <a:latin typeface="Arial" panose="020B0604020202020204" pitchFamily="34" charset="0"/>
              </a:rPr>
              <a:pPr>
                <a:spcBef>
                  <a:spcPct val="0"/>
                </a:spcBef>
                <a:buClrTx/>
                <a:buSzTx/>
                <a:buFontTx/>
                <a:buNone/>
                <a:defRPr/>
              </a:pPr>
              <a:t>33</a:t>
            </a:fld>
            <a:endParaRPr lang="fr-FR" altLang="fr-FR" sz="1200">
              <a:latin typeface="Arial" panose="020B0604020202020204" pitchFamily="34" charset="0"/>
            </a:endParaRPr>
          </a:p>
        </p:txBody>
      </p:sp>
      <p:pic>
        <p:nvPicPr>
          <p:cNvPr id="61443" name="Picture 9">
            <a:extLst>
              <a:ext uri="{FF2B5EF4-FFF2-40B4-BE49-F238E27FC236}">
                <a16:creationId xmlns:a16="http://schemas.microsoft.com/office/drawing/2014/main" id="{E5655E3A-7683-A673-7C91-D80FF3E349BF}"/>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7536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42" name="Rectangle 2">
            <a:extLst>
              <a:ext uri="{FF2B5EF4-FFF2-40B4-BE49-F238E27FC236}">
                <a16:creationId xmlns:a16="http://schemas.microsoft.com/office/drawing/2014/main" id="{DC9AD6F6-28C8-3442-9D9C-1CFAB4D5B071}"/>
              </a:ext>
            </a:extLst>
          </p:cNvPr>
          <p:cNvSpPr>
            <a:spLocks noGrp="1" noChangeArrowheads="1"/>
          </p:cNvSpPr>
          <p:nvPr>
            <p:ph type="title"/>
          </p:nvPr>
        </p:nvSpPr>
        <p:spPr/>
        <p:txBody>
          <a:bodyPr/>
          <a:lstStyle/>
          <a:p>
            <a:pPr eaLnBrk="1" hangingPunct="1">
              <a:defRPr/>
            </a:pPr>
            <a:r>
              <a:rPr lang="fr-FR">
                <a:cs typeface="ＭＳ Ｐゴシック" pitchFamily="1" charset="-128"/>
              </a:rPr>
              <a:t>State o the art : 4D CT</a:t>
            </a:r>
          </a:p>
        </p:txBody>
      </p:sp>
      <p:sp>
        <p:nvSpPr>
          <p:cNvPr id="61445" name="Rectangle 3">
            <a:extLst>
              <a:ext uri="{FF2B5EF4-FFF2-40B4-BE49-F238E27FC236}">
                <a16:creationId xmlns:a16="http://schemas.microsoft.com/office/drawing/2014/main" id="{9E7C5EF9-AB92-03AE-1161-93B78A17059A}"/>
              </a:ext>
            </a:extLst>
          </p:cNvPr>
          <p:cNvSpPr>
            <a:spLocks noGrp="1" noChangeArrowheads="1"/>
          </p:cNvSpPr>
          <p:nvPr>
            <p:ph type="body" idx="1"/>
          </p:nvPr>
        </p:nvSpPr>
        <p:spPr>
          <a:xfrm>
            <a:off x="1143000" y="1676400"/>
            <a:ext cx="4114800" cy="685800"/>
          </a:xfrm>
        </p:spPr>
        <p:txBody>
          <a:bodyPr/>
          <a:lstStyle/>
          <a:p>
            <a:pPr eaLnBrk="1" hangingPunct="1">
              <a:lnSpc>
                <a:spcPct val="90000"/>
              </a:lnSpc>
            </a:pPr>
            <a:r>
              <a:rPr lang="en-US" altLang="fr-FR" sz="2400">
                <a:effectLst/>
                <a:latin typeface="Arial" panose="020B0604020202020204" pitchFamily="34" charset="0"/>
                <a:cs typeface="Arial" panose="020B0604020202020204" pitchFamily="34" charset="0"/>
              </a:rPr>
              <a:t>Position influenced by the  </a:t>
            </a:r>
            <a:br>
              <a:rPr lang="en-US" altLang="fr-FR" sz="2400">
                <a:effectLst/>
                <a:latin typeface="Arial" panose="020B0604020202020204" pitchFamily="34" charset="0"/>
                <a:cs typeface="Arial" panose="020B0604020202020204" pitchFamily="34" charset="0"/>
              </a:rPr>
            </a:br>
            <a:r>
              <a:rPr lang="en-US" altLang="fr-FR" sz="2400">
                <a:effectLst/>
                <a:latin typeface="Arial" panose="020B0604020202020204" pitchFamily="34" charset="0"/>
                <a:cs typeface="Arial" panose="020B0604020202020204" pitchFamily="34" charset="0"/>
              </a:rPr>
              <a:t>  breathing motion</a:t>
            </a:r>
            <a:br>
              <a:rPr lang="en-US" altLang="fr-FR" sz="2400">
                <a:effectLst/>
                <a:latin typeface="Arial" panose="020B0604020202020204" pitchFamily="34" charset="0"/>
              </a:rPr>
            </a:br>
            <a:endParaRPr lang="fr-FR" altLang="fr-FR" sz="2400">
              <a:solidFill>
                <a:srgbClr val="000000"/>
              </a:solidFill>
              <a:effectLst/>
              <a:latin typeface="Arial" panose="020B0604020202020204" pitchFamily="34" charset="0"/>
            </a:endParaRPr>
          </a:p>
        </p:txBody>
      </p:sp>
      <p:pic>
        <p:nvPicPr>
          <p:cNvPr id="61446" name="Picture 15" descr="047">
            <a:extLst>
              <a:ext uri="{FF2B5EF4-FFF2-40B4-BE49-F238E27FC236}">
                <a16:creationId xmlns:a16="http://schemas.microsoft.com/office/drawing/2014/main" id="{0B16D447-6A99-55D0-D559-9770A3B6A5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4788" y="3124200"/>
            <a:ext cx="3554412" cy="2368550"/>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58378" name="Picture 10" descr="radiation_motion">
            <a:extLst>
              <a:ext uri="{FF2B5EF4-FFF2-40B4-BE49-F238E27FC236}">
                <a16:creationId xmlns:a16="http://schemas.microsoft.com/office/drawing/2014/main" id="{E5B44152-B5BA-B2A5-545B-6183EC980C1D}"/>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4038600"/>
            <a:ext cx="393065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11" descr="4DCT">
            <a:extLst>
              <a:ext uri="{FF2B5EF4-FFF2-40B4-BE49-F238E27FC236}">
                <a16:creationId xmlns:a16="http://schemas.microsoft.com/office/drawing/2014/main" id="{C8251CE9-63D9-F964-2716-4FD083D61416}"/>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486400" y="1524000"/>
            <a:ext cx="4419600"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e la date 1">
            <a:extLst>
              <a:ext uri="{FF2B5EF4-FFF2-40B4-BE49-F238E27FC236}">
                <a16:creationId xmlns:a16="http://schemas.microsoft.com/office/drawing/2014/main" id="{5FEC6159-8D4B-7140-7B61-421CBCA41775}"/>
              </a:ext>
            </a:extLst>
          </p:cNvPr>
          <p:cNvSpPr>
            <a:spLocks noGrp="1"/>
          </p:cNvSpPr>
          <p:nvPr>
            <p:ph type="dt" sz="quarter" idx="10"/>
          </p:nvPr>
        </p:nvSpPr>
        <p:spPr/>
        <p:txBody>
          <a:bodyPr/>
          <a:lstStyle/>
          <a:p>
            <a:pPr>
              <a:defRPr/>
            </a:pPr>
            <a:r>
              <a:rPr lang="fr-FR"/>
              <a:t>August 2023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4">
            <a:extLst>
              <a:ext uri="{FF2B5EF4-FFF2-40B4-BE49-F238E27FC236}">
                <a16:creationId xmlns:a16="http://schemas.microsoft.com/office/drawing/2014/main" id="{C6917929-25C0-4E51-4D15-39F241E0204A}"/>
              </a:ext>
            </a:extLst>
          </p:cNvPr>
          <p:cNvSpPr>
            <a:spLocks noGrp="1"/>
          </p:cNvSpPr>
          <p:nvPr>
            <p:ph type="ftr" sz="quarter" idx="11"/>
          </p:nvPr>
        </p:nvSpPr>
        <p:spPr/>
        <p:txBody>
          <a:bodyPr/>
          <a:lstStyle/>
          <a:p>
            <a:pPr>
              <a:defRPr/>
            </a:pPr>
            <a:r>
              <a:rPr lang="fr-FR"/>
              <a:t>TIPP School </a:t>
            </a:r>
          </a:p>
        </p:txBody>
      </p:sp>
      <p:sp>
        <p:nvSpPr>
          <p:cNvPr id="7" name="Espace réservé du numéro de diapositive 5">
            <a:extLst>
              <a:ext uri="{FF2B5EF4-FFF2-40B4-BE49-F238E27FC236}">
                <a16:creationId xmlns:a16="http://schemas.microsoft.com/office/drawing/2014/main" id="{237C5DB4-B7F9-7B6B-CB18-6E92CC7C389D}"/>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901ACB83-E014-CB46-9A4F-0D4C9AA190AB}" type="slidenum">
              <a:rPr lang="fr-FR" altLang="fr-FR" sz="1200" smtClean="0">
                <a:latin typeface="Arial" panose="020B0604020202020204" pitchFamily="34" charset="0"/>
              </a:rPr>
              <a:pPr>
                <a:spcBef>
                  <a:spcPct val="0"/>
                </a:spcBef>
                <a:buClrTx/>
                <a:buSzTx/>
                <a:buFontTx/>
                <a:buNone/>
                <a:defRPr/>
              </a:pPr>
              <a:t>34</a:t>
            </a:fld>
            <a:endParaRPr lang="fr-FR" altLang="fr-FR" sz="1200">
              <a:latin typeface="Arial" panose="020B0604020202020204" pitchFamily="34" charset="0"/>
            </a:endParaRPr>
          </a:p>
        </p:txBody>
      </p:sp>
      <p:pic>
        <p:nvPicPr>
          <p:cNvPr id="62467" name="Picture 5">
            <a:extLst>
              <a:ext uri="{FF2B5EF4-FFF2-40B4-BE49-F238E27FC236}">
                <a16:creationId xmlns:a16="http://schemas.microsoft.com/office/drawing/2014/main" id="{353340D3-0D89-8789-02FB-32D6145ECD44}"/>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7536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22" name="Rectangle 2">
            <a:extLst>
              <a:ext uri="{FF2B5EF4-FFF2-40B4-BE49-F238E27FC236}">
                <a16:creationId xmlns:a16="http://schemas.microsoft.com/office/drawing/2014/main" id="{8E6765CC-67F7-2338-CAF1-5314424ED7B0}"/>
              </a:ext>
            </a:extLst>
          </p:cNvPr>
          <p:cNvSpPr>
            <a:spLocks noGrp="1" noChangeArrowheads="1"/>
          </p:cNvSpPr>
          <p:nvPr>
            <p:ph type="title"/>
          </p:nvPr>
        </p:nvSpPr>
        <p:spPr>
          <a:xfrm>
            <a:off x="415925" y="0"/>
            <a:ext cx="9290050" cy="836613"/>
          </a:xfrm>
        </p:spPr>
        <p:txBody>
          <a:bodyPr/>
          <a:lstStyle/>
          <a:p>
            <a:pPr>
              <a:defRPr/>
            </a:pPr>
            <a:r>
              <a:rPr lang="fr-FR">
                <a:cs typeface="ＭＳ Ｐゴシック" pitchFamily="1" charset="-128"/>
              </a:rPr>
              <a:t>Exposure for radiological exams</a:t>
            </a:r>
          </a:p>
        </p:txBody>
      </p:sp>
      <p:sp>
        <p:nvSpPr>
          <p:cNvPr id="798723" name="Rectangle 3">
            <a:extLst>
              <a:ext uri="{FF2B5EF4-FFF2-40B4-BE49-F238E27FC236}">
                <a16:creationId xmlns:a16="http://schemas.microsoft.com/office/drawing/2014/main" id="{E9DED487-2DEA-4997-DAB8-55C2EF0C1D27}"/>
              </a:ext>
            </a:extLst>
          </p:cNvPr>
          <p:cNvSpPr>
            <a:spLocks noGrp="1" noChangeArrowheads="1"/>
          </p:cNvSpPr>
          <p:nvPr>
            <p:ph type="body" idx="1"/>
          </p:nvPr>
        </p:nvSpPr>
        <p:spPr>
          <a:xfrm>
            <a:off x="1905000" y="1371600"/>
            <a:ext cx="8991600" cy="1389063"/>
          </a:xfrm>
        </p:spPr>
        <p:txBody>
          <a:bodyPr/>
          <a:lstStyle/>
          <a:p>
            <a:pPr>
              <a:buFont typeface="Wingdings" pitchFamily="1" charset="2"/>
              <a:buBlip>
                <a:blip r:embed="rId2"/>
              </a:buBlip>
              <a:defRPr/>
            </a:pPr>
            <a:r>
              <a:rPr lang="fr-FR">
                <a:cs typeface="ＭＳ Ｐゴシック" pitchFamily="1" charset="-128"/>
              </a:rPr>
              <a:t>Some examples</a:t>
            </a:r>
          </a:p>
        </p:txBody>
      </p:sp>
      <p:sp>
        <p:nvSpPr>
          <p:cNvPr id="62470" name="Rectangle 4">
            <a:extLst>
              <a:ext uri="{FF2B5EF4-FFF2-40B4-BE49-F238E27FC236}">
                <a16:creationId xmlns:a16="http://schemas.microsoft.com/office/drawing/2014/main" id="{5A6EE99F-FDA4-3C5E-A32F-104807E58B5E}"/>
              </a:ext>
            </a:extLst>
          </p:cNvPr>
          <p:cNvSpPr>
            <a:spLocks noChangeArrowheads="1"/>
          </p:cNvSpPr>
          <p:nvPr/>
        </p:nvSpPr>
        <p:spPr bwMode="auto">
          <a:xfrm>
            <a:off x="1524000" y="1981200"/>
            <a:ext cx="7805738" cy="45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defTabSz="987425">
              <a:spcBef>
                <a:spcPct val="20000"/>
              </a:spcBef>
              <a:buClr>
                <a:schemeClr val="hlink"/>
              </a:buClr>
              <a:buSzPct val="90000"/>
              <a:buFont typeface="Wingdings" pitchFamily="2" charset="2"/>
              <a:buBlip>
                <a:blip r:embed="rId2"/>
              </a:buBlip>
              <a:tabLst>
                <a:tab pos="3810000" algn="ctr"/>
                <a:tab pos="6477000" algn="ctr"/>
              </a:tabLst>
              <a:defRPr sz="3200">
                <a:solidFill>
                  <a:schemeClr val="tx1"/>
                </a:solidFill>
                <a:latin typeface="Comic Sans MS" panose="030F0902030302020204" pitchFamily="66" charset="0"/>
                <a:ea typeface="ＭＳ Ｐゴシック" panose="020B0600070205080204" pitchFamily="34" charset="-128"/>
              </a:defRPr>
            </a:lvl1pPr>
            <a:lvl2pPr marL="37931725" indent="-37474525" defTabSz="987425">
              <a:spcBef>
                <a:spcPct val="20000"/>
              </a:spcBef>
              <a:buChar char="–"/>
              <a:tabLst>
                <a:tab pos="3810000" algn="ctr"/>
                <a:tab pos="6477000" algn="ctr"/>
              </a:tabLst>
              <a:defRPr sz="2800">
                <a:solidFill>
                  <a:schemeClr val="tx1"/>
                </a:solidFill>
                <a:latin typeface="Comic Sans MS" panose="030F0902030302020204" pitchFamily="66" charset="0"/>
                <a:ea typeface="ＭＳ Ｐゴシック" panose="020B0600070205080204" pitchFamily="34" charset="-128"/>
              </a:defRPr>
            </a:lvl2pPr>
            <a:lvl3pPr marL="1143000" indent="-228600" defTabSz="987425">
              <a:spcBef>
                <a:spcPct val="20000"/>
              </a:spcBef>
              <a:buClr>
                <a:schemeClr val="accent2"/>
              </a:buClr>
              <a:buSzPct val="90000"/>
              <a:buFont typeface="Wingdings" pitchFamily="2" charset="2"/>
              <a:buBlip>
                <a:blip r:embed="rId3"/>
              </a:buBlip>
              <a:tabLst>
                <a:tab pos="3810000" algn="ctr"/>
                <a:tab pos="6477000" algn="ctr"/>
              </a:tabLst>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87425">
              <a:spcBef>
                <a:spcPct val="20000"/>
              </a:spcBef>
              <a:buChar char="–"/>
              <a:tabLst>
                <a:tab pos="3810000" algn="ctr"/>
                <a:tab pos="6477000" algn="ctr"/>
              </a:tabLst>
              <a:defRPr sz="2000">
                <a:solidFill>
                  <a:schemeClr val="tx1"/>
                </a:solidFill>
                <a:latin typeface="Comic Sans MS" panose="030F0902030302020204" pitchFamily="66" charset="0"/>
                <a:ea typeface="ＭＳ Ｐゴシック" panose="020B0600070205080204" pitchFamily="34" charset="-128"/>
              </a:defRPr>
            </a:lvl4pPr>
            <a:lvl5pPr marL="2057400" indent="-228600" defTabSz="987425">
              <a:spcBef>
                <a:spcPct val="20000"/>
              </a:spcBef>
              <a:buClr>
                <a:schemeClr val="folHlink"/>
              </a:buClr>
              <a:buSzPct val="90000"/>
              <a:buFont typeface="Wingdings" pitchFamily="2" charset="2"/>
              <a:buBlip>
                <a:blip r:embed="rId4"/>
              </a:buBlip>
              <a:tabLst>
                <a:tab pos="3810000" algn="ctr"/>
                <a:tab pos="6477000" algn="ctr"/>
              </a:tabLst>
              <a:defRPr sz="2000">
                <a:solidFill>
                  <a:schemeClr val="tx1"/>
                </a:solidFill>
                <a:latin typeface="Comic Sans MS" panose="030F0902030302020204" pitchFamily="66" charset="0"/>
                <a:ea typeface="ＭＳ Ｐゴシック" panose="020B0600070205080204" pitchFamily="34" charset="-128"/>
              </a:defRPr>
            </a:lvl5pPr>
            <a:lvl6pPr marL="2514600" indent="-228600" defTabSz="987425" eaLnBrk="0" fontAlgn="base" hangingPunct="0">
              <a:spcBef>
                <a:spcPct val="20000"/>
              </a:spcBef>
              <a:spcAft>
                <a:spcPct val="0"/>
              </a:spcAft>
              <a:buClr>
                <a:schemeClr val="folHlink"/>
              </a:buClr>
              <a:buSzPct val="90000"/>
              <a:buFont typeface="Wingdings" pitchFamily="2" charset="2"/>
              <a:buBlip>
                <a:blip r:embed="rId4"/>
              </a:buBlip>
              <a:tabLst>
                <a:tab pos="3810000" algn="ctr"/>
                <a:tab pos="6477000" algn="ctr"/>
              </a:tabLst>
              <a:defRPr sz="2000">
                <a:solidFill>
                  <a:schemeClr val="tx1"/>
                </a:solidFill>
                <a:latin typeface="Comic Sans MS" panose="030F0902030302020204" pitchFamily="66" charset="0"/>
                <a:ea typeface="ＭＳ Ｐゴシック" panose="020B0600070205080204" pitchFamily="34" charset="-128"/>
              </a:defRPr>
            </a:lvl6pPr>
            <a:lvl7pPr marL="2971800" indent="-228600" defTabSz="987425" eaLnBrk="0" fontAlgn="base" hangingPunct="0">
              <a:spcBef>
                <a:spcPct val="20000"/>
              </a:spcBef>
              <a:spcAft>
                <a:spcPct val="0"/>
              </a:spcAft>
              <a:buClr>
                <a:schemeClr val="folHlink"/>
              </a:buClr>
              <a:buSzPct val="90000"/>
              <a:buFont typeface="Wingdings" pitchFamily="2" charset="2"/>
              <a:buBlip>
                <a:blip r:embed="rId4"/>
              </a:buBlip>
              <a:tabLst>
                <a:tab pos="3810000" algn="ctr"/>
                <a:tab pos="6477000" algn="ctr"/>
              </a:tabLst>
              <a:defRPr sz="2000">
                <a:solidFill>
                  <a:schemeClr val="tx1"/>
                </a:solidFill>
                <a:latin typeface="Comic Sans MS" panose="030F0902030302020204" pitchFamily="66" charset="0"/>
                <a:ea typeface="ＭＳ Ｐゴシック" panose="020B0600070205080204" pitchFamily="34" charset="-128"/>
              </a:defRPr>
            </a:lvl7pPr>
            <a:lvl8pPr marL="3429000" indent="-228600" defTabSz="987425" eaLnBrk="0" fontAlgn="base" hangingPunct="0">
              <a:spcBef>
                <a:spcPct val="20000"/>
              </a:spcBef>
              <a:spcAft>
                <a:spcPct val="0"/>
              </a:spcAft>
              <a:buClr>
                <a:schemeClr val="folHlink"/>
              </a:buClr>
              <a:buSzPct val="90000"/>
              <a:buFont typeface="Wingdings" pitchFamily="2" charset="2"/>
              <a:buBlip>
                <a:blip r:embed="rId4"/>
              </a:buBlip>
              <a:tabLst>
                <a:tab pos="3810000" algn="ctr"/>
                <a:tab pos="6477000" algn="ctr"/>
              </a:tabLst>
              <a:defRPr sz="2000">
                <a:solidFill>
                  <a:schemeClr val="tx1"/>
                </a:solidFill>
                <a:latin typeface="Comic Sans MS" panose="030F0902030302020204" pitchFamily="66" charset="0"/>
                <a:ea typeface="ＭＳ Ｐゴシック" panose="020B0600070205080204" pitchFamily="34" charset="-128"/>
              </a:defRPr>
            </a:lvl8pPr>
            <a:lvl9pPr marL="3886200" indent="-228600" defTabSz="987425" eaLnBrk="0" fontAlgn="base" hangingPunct="0">
              <a:spcBef>
                <a:spcPct val="20000"/>
              </a:spcBef>
              <a:spcAft>
                <a:spcPct val="0"/>
              </a:spcAft>
              <a:buClr>
                <a:schemeClr val="folHlink"/>
              </a:buClr>
              <a:buSzPct val="90000"/>
              <a:buFont typeface="Wingdings" pitchFamily="2" charset="2"/>
              <a:buBlip>
                <a:blip r:embed="rId4"/>
              </a:buBlip>
              <a:tabLst>
                <a:tab pos="3810000" algn="ctr"/>
                <a:tab pos="6477000" algn="ctr"/>
              </a:tabLst>
              <a:defRPr sz="2000">
                <a:solidFill>
                  <a:schemeClr val="tx1"/>
                </a:solidFill>
                <a:latin typeface="Comic Sans MS" panose="030F0902030302020204" pitchFamily="66" charset="0"/>
                <a:ea typeface="ＭＳ Ｐゴシック" panose="020B0600070205080204" pitchFamily="34" charset="-128"/>
              </a:defRPr>
            </a:lvl9pPr>
          </a:lstStyle>
          <a:p>
            <a:pPr>
              <a:buClrTx/>
              <a:buSzTx/>
              <a:buFontTx/>
              <a:buNone/>
            </a:pPr>
            <a:r>
              <a:rPr lang="fr-FR" altLang="fr-FR" sz="2400" b="1" i="0" u="none">
                <a:solidFill>
                  <a:srgbClr val="FFFF00"/>
                </a:solidFill>
              </a:rPr>
              <a:t>organ	dose skin	effective dose</a:t>
            </a:r>
          </a:p>
          <a:p>
            <a:pPr>
              <a:buClrTx/>
              <a:buSzTx/>
              <a:buFontTx/>
              <a:buNone/>
            </a:pPr>
            <a:r>
              <a:rPr lang="fr-FR" altLang="fr-FR" sz="1800" b="1" i="0" u="none">
                <a:solidFill>
                  <a:srgbClr val="FFFF00"/>
                </a:solidFill>
              </a:rPr>
              <a:t>	mGy	mSv</a:t>
            </a:r>
          </a:p>
          <a:p>
            <a:pPr>
              <a:spcBef>
                <a:spcPct val="60000"/>
              </a:spcBef>
              <a:buClrTx/>
              <a:buSzTx/>
              <a:buFontTx/>
              <a:buNone/>
            </a:pPr>
            <a:r>
              <a:rPr lang="fr-FR" altLang="fr-FR" sz="2800" i="0" u="none">
                <a:solidFill>
                  <a:srgbClr val="66FFFF"/>
                </a:solidFill>
              </a:rPr>
              <a:t>Thorax, face	0,2 - 0,5	0,015 - 0,15</a:t>
            </a:r>
          </a:p>
          <a:p>
            <a:pPr>
              <a:spcBef>
                <a:spcPct val="40000"/>
              </a:spcBef>
              <a:buClrTx/>
              <a:buSzTx/>
              <a:buFontTx/>
              <a:buNone/>
            </a:pPr>
            <a:r>
              <a:rPr lang="fr-FR" altLang="fr-FR" sz="2800" i="0" u="none"/>
              <a:t>Lumbar region	4 - 28	1,5</a:t>
            </a:r>
          </a:p>
          <a:p>
            <a:pPr>
              <a:spcBef>
                <a:spcPct val="40000"/>
              </a:spcBef>
              <a:buClrTx/>
              <a:buSzTx/>
              <a:buFontTx/>
              <a:buNone/>
            </a:pPr>
            <a:r>
              <a:rPr lang="fr-FR" altLang="fr-FR" sz="2800" i="0" u="none"/>
              <a:t>Urography	40 - 60	3</a:t>
            </a:r>
          </a:p>
          <a:p>
            <a:pPr>
              <a:spcBef>
                <a:spcPct val="40000"/>
              </a:spcBef>
              <a:buClrTx/>
              <a:buSzTx/>
              <a:buFontTx/>
              <a:buNone/>
            </a:pPr>
            <a:r>
              <a:rPr lang="fr-FR" altLang="fr-FR" sz="2800" i="0" u="none"/>
              <a:t>Brain scan 	7 - 78	1</a:t>
            </a:r>
          </a:p>
          <a:p>
            <a:pPr>
              <a:spcBef>
                <a:spcPct val="40000"/>
              </a:spcBef>
              <a:buClrTx/>
              <a:buSzTx/>
              <a:buFontTx/>
              <a:buNone/>
            </a:pPr>
            <a:r>
              <a:rPr lang="fr-FR" altLang="fr-FR" sz="2800" i="0" u="none">
                <a:solidFill>
                  <a:srgbClr val="FFFF00"/>
                </a:solidFill>
              </a:rPr>
              <a:t>Whole Body scan</a:t>
            </a:r>
            <a:r>
              <a:rPr lang="fr-FR" altLang="fr-FR" sz="2800" i="0" u="none"/>
              <a:t>	</a:t>
            </a:r>
            <a:r>
              <a:rPr lang="fr-FR" altLang="fr-FR" sz="2800" i="0" u="none">
                <a:solidFill>
                  <a:srgbClr val="FFFF00"/>
                </a:solidFill>
              </a:rPr>
              <a:t>30 - 60</a:t>
            </a:r>
            <a:r>
              <a:rPr lang="fr-FR" altLang="fr-FR" sz="2800" i="0" u="none"/>
              <a:t>	</a:t>
            </a:r>
            <a:r>
              <a:rPr lang="fr-FR" altLang="fr-FR" sz="2800" i="0" u="none">
                <a:solidFill>
                  <a:srgbClr val="FFFF00"/>
                </a:solidFill>
              </a:rPr>
              <a:t>4 - 10</a:t>
            </a:r>
          </a:p>
          <a:p>
            <a:pPr>
              <a:spcBef>
                <a:spcPct val="40000"/>
              </a:spcBef>
              <a:buClrTx/>
              <a:buSzTx/>
              <a:buFontTx/>
              <a:buNone/>
            </a:pPr>
            <a:r>
              <a:rPr lang="fr-FR" altLang="fr-FR" sz="2800" i="0" u="none"/>
              <a:t>Mammography	7 - 25	0,5 - 1</a:t>
            </a:r>
          </a:p>
        </p:txBody>
      </p:sp>
      <p:sp>
        <p:nvSpPr>
          <p:cNvPr id="2" name="Espace réservé de la date 1">
            <a:extLst>
              <a:ext uri="{FF2B5EF4-FFF2-40B4-BE49-F238E27FC236}">
                <a16:creationId xmlns:a16="http://schemas.microsoft.com/office/drawing/2014/main" id="{248F079E-AA2B-53E6-52B1-4C16ACBF2359}"/>
              </a:ext>
            </a:extLst>
          </p:cNvPr>
          <p:cNvSpPr>
            <a:spLocks noGrp="1"/>
          </p:cNvSpPr>
          <p:nvPr>
            <p:ph type="dt" sz="quarter" idx="10"/>
          </p:nvPr>
        </p:nvSpPr>
        <p:spPr/>
        <p:txBody>
          <a:bodyPr/>
          <a:lstStyle/>
          <a:p>
            <a:pPr>
              <a:defRPr/>
            </a:pPr>
            <a:r>
              <a:rPr lang="fr-FR"/>
              <a:t>August 2023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pied de page 4">
            <a:extLst>
              <a:ext uri="{FF2B5EF4-FFF2-40B4-BE49-F238E27FC236}">
                <a16:creationId xmlns:a16="http://schemas.microsoft.com/office/drawing/2014/main" id="{BBDAB61B-3087-352A-27FC-5995D7F2D8B7}"/>
              </a:ext>
            </a:extLst>
          </p:cNvPr>
          <p:cNvSpPr>
            <a:spLocks noGrp="1"/>
          </p:cNvSpPr>
          <p:nvPr>
            <p:ph type="ftr" sz="quarter" idx="11"/>
          </p:nvPr>
        </p:nvSpPr>
        <p:spPr/>
        <p:txBody>
          <a:bodyPr/>
          <a:lstStyle/>
          <a:p>
            <a:pPr>
              <a:defRPr/>
            </a:pPr>
            <a:r>
              <a:rPr lang="fr-FR"/>
              <a:t>TIPP School </a:t>
            </a:r>
          </a:p>
        </p:txBody>
      </p:sp>
      <p:sp>
        <p:nvSpPr>
          <p:cNvPr id="14" name="Espace réservé du numéro de diapositive 5">
            <a:extLst>
              <a:ext uri="{FF2B5EF4-FFF2-40B4-BE49-F238E27FC236}">
                <a16:creationId xmlns:a16="http://schemas.microsoft.com/office/drawing/2014/main" id="{29FFC09C-5B18-D1F7-ED53-166FD76067A1}"/>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4B18844E-7B92-134C-950D-08E46E7B76F4}" type="slidenum">
              <a:rPr lang="fr-FR" altLang="fr-FR" sz="1200" smtClean="0">
                <a:latin typeface="Arial" panose="020B0604020202020204" pitchFamily="34" charset="0"/>
              </a:rPr>
              <a:pPr>
                <a:spcBef>
                  <a:spcPct val="0"/>
                </a:spcBef>
                <a:buClrTx/>
                <a:buSzTx/>
                <a:buFontTx/>
                <a:buNone/>
                <a:defRPr/>
              </a:pPr>
              <a:t>35</a:t>
            </a:fld>
            <a:endParaRPr lang="fr-FR" altLang="fr-FR" sz="1200">
              <a:latin typeface="Arial" panose="020B0604020202020204" pitchFamily="34" charset="0"/>
            </a:endParaRPr>
          </a:p>
        </p:txBody>
      </p:sp>
      <p:sp>
        <p:nvSpPr>
          <p:cNvPr id="811010" name="Rectangle 2">
            <a:extLst>
              <a:ext uri="{FF2B5EF4-FFF2-40B4-BE49-F238E27FC236}">
                <a16:creationId xmlns:a16="http://schemas.microsoft.com/office/drawing/2014/main" id="{931ADEDA-0D8A-DFB4-9390-7E70A9995165}"/>
              </a:ext>
            </a:extLst>
          </p:cNvPr>
          <p:cNvSpPr>
            <a:spLocks noGrp="1" noChangeArrowheads="1"/>
          </p:cNvSpPr>
          <p:nvPr>
            <p:ph type="title"/>
          </p:nvPr>
        </p:nvSpPr>
        <p:spPr>
          <a:xfrm>
            <a:off x="1295400" y="152400"/>
            <a:ext cx="8001000" cy="762000"/>
          </a:xfrm>
        </p:spPr>
        <p:txBody>
          <a:bodyPr/>
          <a:lstStyle/>
          <a:p>
            <a:pPr>
              <a:defRPr/>
            </a:pPr>
            <a:r>
              <a:rPr lang="en-US" altLang="fr-FR"/>
              <a:t>Patient Radiation Dose is Limited!</a:t>
            </a:r>
            <a:endParaRPr lang="fr-FR" altLang="fr-FR"/>
          </a:p>
        </p:txBody>
      </p:sp>
      <p:sp>
        <p:nvSpPr>
          <p:cNvPr id="811011" name="Rectangle 3">
            <a:extLst>
              <a:ext uri="{FF2B5EF4-FFF2-40B4-BE49-F238E27FC236}">
                <a16:creationId xmlns:a16="http://schemas.microsoft.com/office/drawing/2014/main" id="{7E10DD0F-E2C0-AA55-8C65-7683D8A34A12}"/>
              </a:ext>
            </a:extLst>
          </p:cNvPr>
          <p:cNvSpPr>
            <a:spLocks noGrp="1" noChangeArrowheads="1"/>
          </p:cNvSpPr>
          <p:nvPr>
            <p:ph type="body" idx="1"/>
          </p:nvPr>
        </p:nvSpPr>
        <p:spPr/>
        <p:txBody>
          <a:bodyPr/>
          <a:lstStyle/>
          <a:p>
            <a:pPr>
              <a:buFont typeface="Wingdings" charset="0"/>
              <a:buBlip>
                <a:blip r:embed="rId3"/>
              </a:buBlip>
              <a:defRPr/>
            </a:pPr>
            <a:endParaRPr lang="fr-FR"/>
          </a:p>
        </p:txBody>
      </p:sp>
      <p:sp>
        <p:nvSpPr>
          <p:cNvPr id="811012" name="Rectangle 4">
            <a:extLst>
              <a:ext uri="{FF2B5EF4-FFF2-40B4-BE49-F238E27FC236}">
                <a16:creationId xmlns:a16="http://schemas.microsoft.com/office/drawing/2014/main" id="{5DE46CB2-9274-4C80-DEBE-7BE348E3B5E2}"/>
              </a:ext>
            </a:extLst>
          </p:cNvPr>
          <p:cNvSpPr>
            <a:spLocks noChangeArrowheads="1"/>
          </p:cNvSpPr>
          <p:nvPr/>
        </p:nvSpPr>
        <p:spPr bwMode="auto">
          <a:xfrm>
            <a:off x="415925" y="0"/>
            <a:ext cx="8137525" cy="1196975"/>
          </a:xfrm>
          <a:prstGeom prst="rect">
            <a:avLst/>
          </a:prstGeom>
          <a:noFill/>
          <a:ln>
            <a:noFill/>
          </a:ln>
          <a:effectLst/>
        </p:spPr>
        <p:txBody>
          <a:bodyPr anchor="ctr"/>
          <a:lstStyle/>
          <a:p>
            <a:pPr algn="ctr" eaLnBrk="1" hangingPunct="1">
              <a:defRPr/>
            </a:pPr>
            <a:endParaRPr lang="fr-FR" b="1" i="0">
              <a:solidFill>
                <a:srgbClr val="FFFF00"/>
              </a:solidFill>
              <a:effectLst>
                <a:outerShdw blurRad="38100" dist="38100" dir="2700000" algn="tl">
                  <a:srgbClr val="000000"/>
                </a:outerShdw>
              </a:effectLst>
              <a:latin typeface="Comic Sans MS" charset="0"/>
              <a:ea typeface="ＭＳ Ｐゴシック" charset="0"/>
              <a:cs typeface="ＭＳ Ｐゴシック" charset="0"/>
            </a:endParaRPr>
          </a:p>
        </p:txBody>
      </p:sp>
      <p:pic>
        <p:nvPicPr>
          <p:cNvPr id="63494" name="Picture 5">
            <a:extLst>
              <a:ext uri="{FF2B5EF4-FFF2-40B4-BE49-F238E27FC236}">
                <a16:creationId xmlns:a16="http://schemas.microsoft.com/office/drawing/2014/main" id="{7CAF7317-E8FA-F417-1E68-8C469EEDB4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2250" y="1219200"/>
            <a:ext cx="7680325"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1014" name="Rectangle 6">
            <a:extLst>
              <a:ext uri="{FF2B5EF4-FFF2-40B4-BE49-F238E27FC236}">
                <a16:creationId xmlns:a16="http://schemas.microsoft.com/office/drawing/2014/main" id="{973E5030-D4B7-958A-429D-B4CF3A4E386E}"/>
              </a:ext>
            </a:extLst>
          </p:cNvPr>
          <p:cNvSpPr>
            <a:spLocks noChangeArrowheads="1"/>
          </p:cNvSpPr>
          <p:nvPr/>
        </p:nvSpPr>
        <p:spPr bwMode="auto">
          <a:xfrm>
            <a:off x="1320800" y="381000"/>
            <a:ext cx="7245350" cy="542925"/>
          </a:xfrm>
          <a:prstGeom prst="rect">
            <a:avLst/>
          </a:prstGeom>
          <a:noFill/>
          <a:ln>
            <a:noFill/>
          </a:ln>
          <a:effectLst/>
        </p:spPr>
        <p:txBody>
          <a:bodyPr lIns="90487" tIns="44450" rIns="90487" bIns="44450" anchor="b"/>
          <a:lstStyle/>
          <a:p>
            <a:pPr algn="ctr" eaLnBrk="1" hangingPunct="1">
              <a:defRPr/>
            </a:pPr>
            <a:endParaRPr lang="en-US" b="1" i="0">
              <a:solidFill>
                <a:srgbClr val="FFFF00"/>
              </a:solidFill>
              <a:effectLst>
                <a:outerShdw blurRad="38100" dist="38100" dir="2700000" algn="tl">
                  <a:srgbClr val="000000"/>
                </a:outerShdw>
              </a:effectLst>
              <a:latin typeface="Comic Sans MS" charset="0"/>
              <a:ea typeface="ＭＳ Ｐゴシック" charset="0"/>
              <a:cs typeface="ＭＳ Ｐゴシック" charset="0"/>
            </a:endParaRPr>
          </a:p>
        </p:txBody>
      </p:sp>
      <p:grpSp>
        <p:nvGrpSpPr>
          <p:cNvPr id="3" name="Group 7">
            <a:extLst>
              <a:ext uri="{FF2B5EF4-FFF2-40B4-BE49-F238E27FC236}">
                <a16:creationId xmlns:a16="http://schemas.microsoft.com/office/drawing/2014/main" id="{AA3A32AC-AEC1-0E93-83C5-71BF5DD04869}"/>
              </a:ext>
            </a:extLst>
          </p:cNvPr>
          <p:cNvGrpSpPr>
            <a:grpSpLocks/>
          </p:cNvGrpSpPr>
          <p:nvPr/>
        </p:nvGrpSpPr>
        <p:grpSpPr bwMode="auto">
          <a:xfrm>
            <a:off x="165918" y="688851"/>
            <a:ext cx="9704387" cy="4378325"/>
            <a:chOff x="48" y="672"/>
            <a:chExt cx="6288" cy="2928"/>
          </a:xfrm>
        </p:grpSpPr>
        <p:sp>
          <p:nvSpPr>
            <p:cNvPr id="63500" name="Rectangle 8">
              <a:extLst>
                <a:ext uri="{FF2B5EF4-FFF2-40B4-BE49-F238E27FC236}">
                  <a16:creationId xmlns:a16="http://schemas.microsoft.com/office/drawing/2014/main" id="{914C431A-327B-F34D-E725-90EFFB8FF2FE}"/>
                </a:ext>
              </a:extLst>
            </p:cNvPr>
            <p:cNvSpPr>
              <a:spLocks noChangeArrowheads="1"/>
            </p:cNvSpPr>
            <p:nvPr/>
          </p:nvSpPr>
          <p:spPr bwMode="auto">
            <a:xfrm>
              <a:off x="48" y="672"/>
              <a:ext cx="6288" cy="29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grpSp>
          <p:nvGrpSpPr>
            <p:cNvPr id="63501" name="Group 9">
              <a:extLst>
                <a:ext uri="{FF2B5EF4-FFF2-40B4-BE49-F238E27FC236}">
                  <a16:creationId xmlns:a16="http://schemas.microsoft.com/office/drawing/2014/main" id="{90B0453B-2577-04FD-605F-574C1863815A}"/>
                </a:ext>
              </a:extLst>
            </p:cNvPr>
            <p:cNvGrpSpPr>
              <a:grpSpLocks/>
            </p:cNvGrpSpPr>
            <p:nvPr/>
          </p:nvGrpSpPr>
          <p:grpSpPr bwMode="auto">
            <a:xfrm>
              <a:off x="352" y="744"/>
              <a:ext cx="5704" cy="2648"/>
              <a:chOff x="352" y="744"/>
              <a:chExt cx="5704" cy="2648"/>
            </a:xfrm>
          </p:grpSpPr>
          <p:pic>
            <p:nvPicPr>
              <p:cNvPr id="63502" name="Picture 10">
                <a:extLst>
                  <a:ext uri="{FF2B5EF4-FFF2-40B4-BE49-F238E27FC236}">
                    <a16:creationId xmlns:a16="http://schemas.microsoft.com/office/drawing/2014/main" id="{73975B51-CEF2-D86E-92B6-DD9E56823B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8" y="1024"/>
                <a:ext cx="1774" cy="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3" name="Picture 11">
                <a:extLst>
                  <a:ext uri="{FF2B5EF4-FFF2-40B4-BE49-F238E27FC236}">
                    <a16:creationId xmlns:a16="http://schemas.microsoft.com/office/drawing/2014/main" id="{C2724DE0-33C5-33FF-5CB1-DD0EFA0205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2" y="744"/>
                <a:ext cx="5690" cy="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63497" name="Rectangle 12">
            <a:extLst>
              <a:ext uri="{FF2B5EF4-FFF2-40B4-BE49-F238E27FC236}">
                <a16:creationId xmlns:a16="http://schemas.microsoft.com/office/drawing/2014/main" id="{CADC173C-4030-994A-8125-A87BAEB4E2D6}"/>
              </a:ext>
            </a:extLst>
          </p:cNvPr>
          <p:cNvSpPr>
            <a:spLocks noChangeArrowheads="1"/>
          </p:cNvSpPr>
          <p:nvPr/>
        </p:nvSpPr>
        <p:spPr bwMode="auto">
          <a:xfrm>
            <a:off x="152400" y="4733735"/>
            <a:ext cx="957738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fr-FR" sz="2800" b="1" i="0" u="none" dirty="0"/>
              <a:t>Image Noise Is Limited by Counting Statistics</a:t>
            </a:r>
          </a:p>
          <a:p>
            <a:pPr eaLnBrk="1" hangingPunct="1"/>
            <a:r>
              <a:rPr lang="en-US" altLang="fr-FR" sz="2800" b="1" i="0" u="none" dirty="0"/>
              <a:t>Cannot Increase too much Source Strength</a:t>
            </a:r>
          </a:p>
          <a:p>
            <a:pPr eaLnBrk="1" hangingPunct="1"/>
            <a:r>
              <a:rPr lang="en-US" altLang="fr-FR" sz="2800" b="1" i="0" u="none" dirty="0">
                <a:solidFill>
                  <a:srgbClr val="FFFF00"/>
                </a:solidFill>
              </a:rPr>
              <a:t>See the BU slides about how to decrease the dose using gaseous </a:t>
            </a:r>
            <a:r>
              <a:rPr lang="en-US" altLang="fr-FR" sz="2800" b="1" i="0" u="none" dirty="0" err="1">
                <a:solidFill>
                  <a:srgbClr val="FFFF00"/>
                </a:solidFill>
              </a:rPr>
              <a:t>detetors</a:t>
            </a:r>
            <a:r>
              <a:rPr lang="en-US" altLang="fr-FR" sz="2800" b="1" i="0" u="none" dirty="0">
                <a:solidFill>
                  <a:srgbClr val="FFFF00"/>
                </a:solidFill>
              </a:rPr>
              <a:t> </a:t>
            </a:r>
            <a:endParaRPr lang="fr-FR" altLang="fr-FR" sz="2800" b="1" i="0" u="none" dirty="0">
              <a:solidFill>
                <a:srgbClr val="FFFF00"/>
              </a:solidFill>
            </a:endParaRPr>
          </a:p>
        </p:txBody>
      </p:sp>
      <p:pic>
        <p:nvPicPr>
          <p:cNvPr id="63498" name="Image 2" descr="Capture d’écran 2013-11-24 à 11.57.45.png">
            <a:extLst>
              <a:ext uri="{FF2B5EF4-FFF2-40B4-BE49-F238E27FC236}">
                <a16:creationId xmlns:a16="http://schemas.microsoft.com/office/drawing/2014/main" id="{34F85E45-5C34-D9DE-B5CC-08E7C0246CF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00025" y="260350"/>
            <a:ext cx="9398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e la date 1">
            <a:extLst>
              <a:ext uri="{FF2B5EF4-FFF2-40B4-BE49-F238E27FC236}">
                <a16:creationId xmlns:a16="http://schemas.microsoft.com/office/drawing/2014/main" id="{4B62E4FE-4BB8-2688-CDDE-A8505FDCC19C}"/>
              </a:ext>
            </a:extLst>
          </p:cNvPr>
          <p:cNvSpPr>
            <a:spLocks noGrp="1"/>
          </p:cNvSpPr>
          <p:nvPr>
            <p:ph type="dt" sz="quarter" idx="10"/>
          </p:nvPr>
        </p:nvSpPr>
        <p:spPr/>
        <p:txBody>
          <a:bodyPr/>
          <a:lstStyle/>
          <a:p>
            <a:pPr>
              <a:defRPr/>
            </a:pPr>
            <a:r>
              <a:rPr lang="fr-FR"/>
              <a:t>August 2023</a:t>
            </a:r>
          </a:p>
        </p:txBody>
      </p:sp>
      <p:pic>
        <p:nvPicPr>
          <p:cNvPr id="4" name="Image 3">
            <a:extLst>
              <a:ext uri="{FF2B5EF4-FFF2-40B4-BE49-F238E27FC236}">
                <a16:creationId xmlns:a16="http://schemas.microsoft.com/office/drawing/2014/main" id="{82B9761C-F08C-E364-A97E-AB08B3736D16}"/>
              </a:ext>
            </a:extLst>
          </p:cNvPr>
          <p:cNvPicPr>
            <a:picLocks noChangeAspect="1"/>
          </p:cNvPicPr>
          <p:nvPr/>
        </p:nvPicPr>
        <p:blipFill>
          <a:blip r:embed="rId10"/>
          <a:stretch>
            <a:fillRect/>
          </a:stretch>
        </p:blipFill>
        <p:spPr>
          <a:xfrm>
            <a:off x="200025" y="2165663"/>
            <a:ext cx="2794929" cy="21778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Espace réservé du pied de page 4">
            <a:extLst>
              <a:ext uri="{FF2B5EF4-FFF2-40B4-BE49-F238E27FC236}">
                <a16:creationId xmlns:a16="http://schemas.microsoft.com/office/drawing/2014/main" id="{9EF4040C-4C5C-2C6C-9313-CE9C297D5B99}"/>
              </a:ext>
            </a:extLst>
          </p:cNvPr>
          <p:cNvSpPr>
            <a:spLocks noGrp="1"/>
          </p:cNvSpPr>
          <p:nvPr>
            <p:ph type="ftr" sz="quarter" idx="11"/>
          </p:nvPr>
        </p:nvSpPr>
        <p:spPr/>
        <p:txBody>
          <a:bodyP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200" b="0" i="0" u="sng"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TIPP School </a:t>
            </a:r>
          </a:p>
        </p:txBody>
      </p:sp>
      <p:sp>
        <p:nvSpPr>
          <p:cNvPr id="32" name="Espace réservé du numéro de diapositive 5">
            <a:extLst>
              <a:ext uri="{FF2B5EF4-FFF2-40B4-BE49-F238E27FC236}">
                <a16:creationId xmlns:a16="http://schemas.microsoft.com/office/drawing/2014/main" id="{6BE4D71E-06A8-3161-3DCC-9C214A4369A9}"/>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4"/>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3F8070-67CF-3545-B036-F256F5D5FA59}" type="slidenum">
              <a:rPr kumimoji="0" lang="fr-FR" altLang="fr-FR" sz="1200" b="0" i="0" u="sng" strike="noStrike" kern="1200" cap="none" spc="0" normalizeH="0" baseline="0" noProof="0" smtClean="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fr-FR" altLang="fr-FR" sz="1200" b="0" i="0" u="sng"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endParaRPr>
          </a:p>
        </p:txBody>
      </p:sp>
      <p:sp>
        <p:nvSpPr>
          <p:cNvPr id="688130" name="Rectangle 2">
            <a:extLst>
              <a:ext uri="{FF2B5EF4-FFF2-40B4-BE49-F238E27FC236}">
                <a16:creationId xmlns:a16="http://schemas.microsoft.com/office/drawing/2014/main" id="{29723E66-7F55-EF9C-9898-E9B65D080DB4}"/>
              </a:ext>
            </a:extLst>
          </p:cNvPr>
          <p:cNvSpPr>
            <a:spLocks noChangeArrowheads="1"/>
          </p:cNvSpPr>
          <p:nvPr/>
        </p:nvSpPr>
        <p:spPr bwMode="auto">
          <a:xfrm>
            <a:off x="1752600" y="2438400"/>
            <a:ext cx="6096000" cy="18288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600" b="1" i="0" u="none" strike="noStrike" kern="1200" cap="none" spc="0" normalizeH="0" baseline="0" noProof="0" dirty="0">
              <a:ln>
                <a:noFill/>
              </a:ln>
              <a:solidFill>
                <a:srgbClr val="FF0000"/>
              </a:solidFill>
              <a:effectLst>
                <a:outerShdw blurRad="38100" dist="38100" dir="2700000" algn="tl">
                  <a:srgbClr val="DDDDDD"/>
                </a:outerShdw>
              </a:effectLst>
              <a:uLnTx/>
              <a:uFillTx/>
              <a:latin typeface="Comic Sans MS" charset="0"/>
              <a:ea typeface="ＭＳ Ｐゴシック" charset="0"/>
              <a:cs typeface="+mn-cs"/>
            </a:endParaRPr>
          </a:p>
        </p:txBody>
      </p:sp>
      <p:sp>
        <p:nvSpPr>
          <p:cNvPr id="222212" name="Line 3">
            <a:extLst>
              <a:ext uri="{FF2B5EF4-FFF2-40B4-BE49-F238E27FC236}">
                <a16:creationId xmlns:a16="http://schemas.microsoft.com/office/drawing/2014/main" id="{AB861EBB-9DCD-D85F-185D-A6B5EA49498B}"/>
              </a:ext>
            </a:extLst>
          </p:cNvPr>
          <p:cNvSpPr>
            <a:spLocks noChangeShapeType="1"/>
          </p:cNvSpPr>
          <p:nvPr/>
        </p:nvSpPr>
        <p:spPr bwMode="auto">
          <a:xfrm>
            <a:off x="2057400" y="1227138"/>
            <a:ext cx="0" cy="5953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13" name="Line 4">
            <a:extLst>
              <a:ext uri="{FF2B5EF4-FFF2-40B4-BE49-F238E27FC236}">
                <a16:creationId xmlns:a16="http://schemas.microsoft.com/office/drawing/2014/main" id="{FCC0C06D-86B3-9F32-1502-FEE06DA1DD08}"/>
              </a:ext>
            </a:extLst>
          </p:cNvPr>
          <p:cNvSpPr>
            <a:spLocks noChangeShapeType="1"/>
          </p:cNvSpPr>
          <p:nvPr/>
        </p:nvSpPr>
        <p:spPr bwMode="auto">
          <a:xfrm>
            <a:off x="1905000" y="1379538"/>
            <a:ext cx="0" cy="442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14" name="Line 5">
            <a:extLst>
              <a:ext uri="{FF2B5EF4-FFF2-40B4-BE49-F238E27FC236}">
                <a16:creationId xmlns:a16="http://schemas.microsoft.com/office/drawing/2014/main" id="{7668965F-EE38-6268-BEC5-F4D81924BB76}"/>
              </a:ext>
            </a:extLst>
          </p:cNvPr>
          <p:cNvSpPr>
            <a:spLocks noChangeShapeType="1"/>
          </p:cNvSpPr>
          <p:nvPr/>
        </p:nvSpPr>
        <p:spPr bwMode="auto">
          <a:xfrm>
            <a:off x="1295400" y="1227138"/>
            <a:ext cx="0" cy="7477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15" name="Line 6">
            <a:extLst>
              <a:ext uri="{FF2B5EF4-FFF2-40B4-BE49-F238E27FC236}">
                <a16:creationId xmlns:a16="http://schemas.microsoft.com/office/drawing/2014/main" id="{65DE0DCF-0A16-E6FD-D7CB-6E2ACCE000CA}"/>
              </a:ext>
            </a:extLst>
          </p:cNvPr>
          <p:cNvSpPr>
            <a:spLocks noChangeShapeType="1"/>
          </p:cNvSpPr>
          <p:nvPr/>
        </p:nvSpPr>
        <p:spPr bwMode="auto">
          <a:xfrm flipH="1">
            <a:off x="1290638" y="1219200"/>
            <a:ext cx="7731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16" name="Line 7">
            <a:extLst>
              <a:ext uri="{FF2B5EF4-FFF2-40B4-BE49-F238E27FC236}">
                <a16:creationId xmlns:a16="http://schemas.microsoft.com/office/drawing/2014/main" id="{007FBE99-9AB2-D980-438D-17F07514FD5D}"/>
              </a:ext>
            </a:extLst>
          </p:cNvPr>
          <p:cNvSpPr>
            <a:spLocks noChangeShapeType="1"/>
          </p:cNvSpPr>
          <p:nvPr/>
        </p:nvSpPr>
        <p:spPr bwMode="auto">
          <a:xfrm>
            <a:off x="1455738" y="1828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17" name="Line 8">
            <a:extLst>
              <a:ext uri="{FF2B5EF4-FFF2-40B4-BE49-F238E27FC236}">
                <a16:creationId xmlns:a16="http://schemas.microsoft.com/office/drawing/2014/main" id="{3A8A284B-4092-1F78-A40E-D16DC2429117}"/>
              </a:ext>
            </a:extLst>
          </p:cNvPr>
          <p:cNvSpPr>
            <a:spLocks noChangeShapeType="1"/>
          </p:cNvSpPr>
          <p:nvPr/>
        </p:nvSpPr>
        <p:spPr bwMode="auto">
          <a:xfrm>
            <a:off x="1303338" y="2133600"/>
            <a:ext cx="5953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18" name="Line 9">
            <a:extLst>
              <a:ext uri="{FF2B5EF4-FFF2-40B4-BE49-F238E27FC236}">
                <a16:creationId xmlns:a16="http://schemas.microsoft.com/office/drawing/2014/main" id="{24A14221-7B46-7986-0318-9310733E5CB2}"/>
              </a:ext>
            </a:extLst>
          </p:cNvPr>
          <p:cNvSpPr>
            <a:spLocks noChangeShapeType="1"/>
          </p:cNvSpPr>
          <p:nvPr/>
        </p:nvSpPr>
        <p:spPr bwMode="auto">
          <a:xfrm>
            <a:off x="2065338" y="21336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19" name="Line 10">
            <a:extLst>
              <a:ext uri="{FF2B5EF4-FFF2-40B4-BE49-F238E27FC236}">
                <a16:creationId xmlns:a16="http://schemas.microsoft.com/office/drawing/2014/main" id="{FF4CCCFF-5F54-B93B-BF98-523656194E6F}"/>
              </a:ext>
            </a:extLst>
          </p:cNvPr>
          <p:cNvSpPr>
            <a:spLocks noChangeShapeType="1"/>
          </p:cNvSpPr>
          <p:nvPr/>
        </p:nvSpPr>
        <p:spPr bwMode="auto">
          <a:xfrm>
            <a:off x="2065338" y="18288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20" name="Line 11">
            <a:extLst>
              <a:ext uri="{FF2B5EF4-FFF2-40B4-BE49-F238E27FC236}">
                <a16:creationId xmlns:a16="http://schemas.microsoft.com/office/drawing/2014/main" id="{7A4401C5-2608-E669-AEDE-03F34C036804}"/>
              </a:ext>
            </a:extLst>
          </p:cNvPr>
          <p:cNvSpPr>
            <a:spLocks noChangeShapeType="1"/>
          </p:cNvSpPr>
          <p:nvPr/>
        </p:nvSpPr>
        <p:spPr bwMode="auto">
          <a:xfrm>
            <a:off x="1905000" y="1989138"/>
            <a:ext cx="0" cy="1381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21" name="Line 12">
            <a:extLst>
              <a:ext uri="{FF2B5EF4-FFF2-40B4-BE49-F238E27FC236}">
                <a16:creationId xmlns:a16="http://schemas.microsoft.com/office/drawing/2014/main" id="{C745514E-19AD-EA46-D180-6EAB44F70FB5}"/>
              </a:ext>
            </a:extLst>
          </p:cNvPr>
          <p:cNvSpPr>
            <a:spLocks noChangeShapeType="1"/>
          </p:cNvSpPr>
          <p:nvPr/>
        </p:nvSpPr>
        <p:spPr bwMode="auto">
          <a:xfrm>
            <a:off x="1455738" y="13716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22" name="Line 13">
            <a:extLst>
              <a:ext uri="{FF2B5EF4-FFF2-40B4-BE49-F238E27FC236}">
                <a16:creationId xmlns:a16="http://schemas.microsoft.com/office/drawing/2014/main" id="{06973B4F-8C1D-F334-E03A-208506A0F568}"/>
              </a:ext>
            </a:extLst>
          </p:cNvPr>
          <p:cNvSpPr>
            <a:spLocks noChangeShapeType="1"/>
          </p:cNvSpPr>
          <p:nvPr/>
        </p:nvSpPr>
        <p:spPr bwMode="auto">
          <a:xfrm>
            <a:off x="1447800" y="1379538"/>
            <a:ext cx="0" cy="442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23" name="Line 14">
            <a:extLst>
              <a:ext uri="{FF2B5EF4-FFF2-40B4-BE49-F238E27FC236}">
                <a16:creationId xmlns:a16="http://schemas.microsoft.com/office/drawing/2014/main" id="{4A5933C0-A6E8-DA8A-376C-767C941710FA}"/>
              </a:ext>
            </a:extLst>
          </p:cNvPr>
          <p:cNvSpPr>
            <a:spLocks noChangeShapeType="1"/>
          </p:cNvSpPr>
          <p:nvPr/>
        </p:nvSpPr>
        <p:spPr bwMode="auto">
          <a:xfrm>
            <a:off x="1303338" y="1981200"/>
            <a:ext cx="5953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24" name="Line 15">
            <a:extLst>
              <a:ext uri="{FF2B5EF4-FFF2-40B4-BE49-F238E27FC236}">
                <a16:creationId xmlns:a16="http://schemas.microsoft.com/office/drawing/2014/main" id="{3BEB65B7-3F9E-C784-6699-9D6137ECD99E}"/>
              </a:ext>
            </a:extLst>
          </p:cNvPr>
          <p:cNvSpPr>
            <a:spLocks noChangeShapeType="1"/>
          </p:cNvSpPr>
          <p:nvPr/>
        </p:nvSpPr>
        <p:spPr bwMode="auto">
          <a:xfrm>
            <a:off x="1455738" y="22860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25" name="Line 16">
            <a:extLst>
              <a:ext uri="{FF2B5EF4-FFF2-40B4-BE49-F238E27FC236}">
                <a16:creationId xmlns:a16="http://schemas.microsoft.com/office/drawing/2014/main" id="{7E6E4D3D-1DAC-7BA7-25C8-91A45B6ED333}"/>
              </a:ext>
            </a:extLst>
          </p:cNvPr>
          <p:cNvSpPr>
            <a:spLocks noChangeShapeType="1"/>
          </p:cNvSpPr>
          <p:nvPr/>
        </p:nvSpPr>
        <p:spPr bwMode="auto">
          <a:xfrm flipV="1">
            <a:off x="20574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26" name="Line 17">
            <a:extLst>
              <a:ext uri="{FF2B5EF4-FFF2-40B4-BE49-F238E27FC236}">
                <a16:creationId xmlns:a16="http://schemas.microsoft.com/office/drawing/2014/main" id="{47B3115B-0432-96F9-2543-E8145657E3F2}"/>
              </a:ext>
            </a:extLst>
          </p:cNvPr>
          <p:cNvSpPr>
            <a:spLocks noChangeShapeType="1"/>
          </p:cNvSpPr>
          <p:nvPr/>
        </p:nvSpPr>
        <p:spPr bwMode="auto">
          <a:xfrm>
            <a:off x="2065338" y="2286000"/>
            <a:ext cx="5776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27" name="Line 18">
            <a:extLst>
              <a:ext uri="{FF2B5EF4-FFF2-40B4-BE49-F238E27FC236}">
                <a16:creationId xmlns:a16="http://schemas.microsoft.com/office/drawing/2014/main" id="{E1B97AC7-8291-AAEF-3768-4225F8298DED}"/>
              </a:ext>
            </a:extLst>
          </p:cNvPr>
          <p:cNvSpPr>
            <a:spLocks noChangeShapeType="1"/>
          </p:cNvSpPr>
          <p:nvPr/>
        </p:nvSpPr>
        <p:spPr bwMode="auto">
          <a:xfrm>
            <a:off x="2065338" y="1981200"/>
            <a:ext cx="5776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28" name="Line 19">
            <a:extLst>
              <a:ext uri="{FF2B5EF4-FFF2-40B4-BE49-F238E27FC236}">
                <a16:creationId xmlns:a16="http://schemas.microsoft.com/office/drawing/2014/main" id="{F33274B6-E211-F955-575E-ADE1E7B4F9B0}"/>
              </a:ext>
            </a:extLst>
          </p:cNvPr>
          <p:cNvSpPr>
            <a:spLocks noChangeShapeType="1"/>
          </p:cNvSpPr>
          <p:nvPr/>
        </p:nvSpPr>
        <p:spPr bwMode="auto">
          <a:xfrm>
            <a:off x="2065338" y="44958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29" name="Line 21">
            <a:extLst>
              <a:ext uri="{FF2B5EF4-FFF2-40B4-BE49-F238E27FC236}">
                <a16:creationId xmlns:a16="http://schemas.microsoft.com/office/drawing/2014/main" id="{FD52F59B-9CA8-D268-ECFD-96594E07AC55}"/>
              </a:ext>
            </a:extLst>
          </p:cNvPr>
          <p:cNvSpPr>
            <a:spLocks noChangeShapeType="1"/>
          </p:cNvSpPr>
          <p:nvPr/>
        </p:nvSpPr>
        <p:spPr bwMode="auto">
          <a:xfrm flipV="1">
            <a:off x="19050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30" name="Line 22">
            <a:extLst>
              <a:ext uri="{FF2B5EF4-FFF2-40B4-BE49-F238E27FC236}">
                <a16:creationId xmlns:a16="http://schemas.microsoft.com/office/drawing/2014/main" id="{9B5BBD44-35EB-C73D-E135-0223A4BB96C8}"/>
              </a:ext>
            </a:extLst>
          </p:cNvPr>
          <p:cNvSpPr>
            <a:spLocks noChangeShapeType="1"/>
          </p:cNvSpPr>
          <p:nvPr/>
        </p:nvSpPr>
        <p:spPr bwMode="auto">
          <a:xfrm flipV="1">
            <a:off x="14478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31" name="Line 23">
            <a:extLst>
              <a:ext uri="{FF2B5EF4-FFF2-40B4-BE49-F238E27FC236}">
                <a16:creationId xmlns:a16="http://schemas.microsoft.com/office/drawing/2014/main" id="{13E7CF21-5418-2E8F-3D4C-45E5780C7B07}"/>
              </a:ext>
            </a:extLst>
          </p:cNvPr>
          <p:cNvSpPr>
            <a:spLocks noChangeShapeType="1"/>
          </p:cNvSpPr>
          <p:nvPr/>
        </p:nvSpPr>
        <p:spPr bwMode="auto">
          <a:xfrm flipV="1">
            <a:off x="1295400" y="2128838"/>
            <a:ext cx="0" cy="25130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32" name="Line 24">
            <a:extLst>
              <a:ext uri="{FF2B5EF4-FFF2-40B4-BE49-F238E27FC236}">
                <a16:creationId xmlns:a16="http://schemas.microsoft.com/office/drawing/2014/main" id="{F5A83476-3775-66FC-BEE8-3259A7A6F0DC}"/>
              </a:ext>
            </a:extLst>
          </p:cNvPr>
          <p:cNvSpPr>
            <a:spLocks noChangeShapeType="1"/>
          </p:cNvSpPr>
          <p:nvPr/>
        </p:nvSpPr>
        <p:spPr bwMode="auto">
          <a:xfrm>
            <a:off x="1295400" y="4648200"/>
            <a:ext cx="7300913"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33" name="Line 25">
            <a:extLst>
              <a:ext uri="{FF2B5EF4-FFF2-40B4-BE49-F238E27FC236}">
                <a16:creationId xmlns:a16="http://schemas.microsoft.com/office/drawing/2014/main" id="{0DE6F674-46C3-380F-C0B2-F8E641378E1B}"/>
              </a:ext>
            </a:extLst>
          </p:cNvPr>
          <p:cNvSpPr>
            <a:spLocks noChangeShapeType="1"/>
          </p:cNvSpPr>
          <p:nvPr/>
        </p:nvSpPr>
        <p:spPr bwMode="auto">
          <a:xfrm>
            <a:off x="2057400" y="1989138"/>
            <a:ext cx="0" cy="1381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34" name="Line 26">
            <a:extLst>
              <a:ext uri="{FF2B5EF4-FFF2-40B4-BE49-F238E27FC236}">
                <a16:creationId xmlns:a16="http://schemas.microsoft.com/office/drawing/2014/main" id="{D01095D1-6780-B86C-2122-157AD9905AC6}"/>
              </a:ext>
            </a:extLst>
          </p:cNvPr>
          <p:cNvSpPr>
            <a:spLocks noChangeShapeType="1"/>
          </p:cNvSpPr>
          <p:nvPr/>
        </p:nvSpPr>
        <p:spPr bwMode="auto">
          <a:xfrm flipV="1">
            <a:off x="8610600" y="2128838"/>
            <a:ext cx="0" cy="25257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35" name="Line 27">
            <a:extLst>
              <a:ext uri="{FF2B5EF4-FFF2-40B4-BE49-F238E27FC236}">
                <a16:creationId xmlns:a16="http://schemas.microsoft.com/office/drawing/2014/main" id="{B9D747A5-282D-89DC-DA85-2A11AB41C35D}"/>
              </a:ext>
            </a:extLst>
          </p:cNvPr>
          <p:cNvSpPr>
            <a:spLocks noChangeShapeType="1"/>
          </p:cNvSpPr>
          <p:nvPr/>
        </p:nvSpPr>
        <p:spPr bwMode="auto">
          <a:xfrm>
            <a:off x="8008938" y="4495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36" name="Line 28">
            <a:extLst>
              <a:ext uri="{FF2B5EF4-FFF2-40B4-BE49-F238E27FC236}">
                <a16:creationId xmlns:a16="http://schemas.microsoft.com/office/drawing/2014/main" id="{A213A851-219D-3DFB-BD2F-D38237DDEEDC}"/>
              </a:ext>
            </a:extLst>
          </p:cNvPr>
          <p:cNvSpPr>
            <a:spLocks noChangeShapeType="1"/>
          </p:cNvSpPr>
          <p:nvPr/>
        </p:nvSpPr>
        <p:spPr bwMode="auto">
          <a:xfrm flipV="1">
            <a:off x="84582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37" name="Line 29">
            <a:extLst>
              <a:ext uri="{FF2B5EF4-FFF2-40B4-BE49-F238E27FC236}">
                <a16:creationId xmlns:a16="http://schemas.microsoft.com/office/drawing/2014/main" id="{AF683406-60AD-8B87-F45C-020BFB65E99E}"/>
              </a:ext>
            </a:extLst>
          </p:cNvPr>
          <p:cNvSpPr>
            <a:spLocks noChangeShapeType="1"/>
          </p:cNvSpPr>
          <p:nvPr/>
        </p:nvSpPr>
        <p:spPr bwMode="auto">
          <a:xfrm flipV="1">
            <a:off x="80010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22238" name="Line 30">
            <a:extLst>
              <a:ext uri="{FF2B5EF4-FFF2-40B4-BE49-F238E27FC236}">
                <a16:creationId xmlns:a16="http://schemas.microsoft.com/office/drawing/2014/main" id="{8A7977EB-D1A1-7EA4-4600-96479507F464}"/>
              </a:ext>
            </a:extLst>
          </p:cNvPr>
          <p:cNvSpPr>
            <a:spLocks noChangeShapeType="1"/>
          </p:cNvSpPr>
          <p:nvPr/>
        </p:nvSpPr>
        <p:spPr bwMode="auto">
          <a:xfrm flipV="1">
            <a:off x="78486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2" name="Espace réservé de la date 1">
            <a:extLst>
              <a:ext uri="{FF2B5EF4-FFF2-40B4-BE49-F238E27FC236}">
                <a16:creationId xmlns:a16="http://schemas.microsoft.com/office/drawing/2014/main" id="{AA8A5F0C-EF21-7145-1B2A-847E40FC340E}"/>
              </a:ext>
            </a:extLst>
          </p:cNvPr>
          <p:cNvSpPr>
            <a:spLocks noGrp="1"/>
          </p:cNvSpPr>
          <p:nvPr>
            <p:ph type="dt" sz="quarter" idx="10"/>
          </p:nvPr>
        </p:nvSpPr>
        <p:spPr/>
        <p:txBody>
          <a:bodyP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200" b="0" i="0" u="sng"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August 2023</a:t>
            </a:r>
          </a:p>
        </p:txBody>
      </p:sp>
      <p:pic>
        <p:nvPicPr>
          <p:cNvPr id="222240" name="Picture 59">
            <a:extLst>
              <a:ext uri="{FF2B5EF4-FFF2-40B4-BE49-F238E27FC236}">
                <a16:creationId xmlns:a16="http://schemas.microsoft.com/office/drawing/2014/main" id="{173644DF-102D-E5AF-2AFE-0930E6CC4B73}"/>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0600" y="4419600"/>
            <a:ext cx="1077913"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a:extLst>
              <a:ext uri="{FF2B5EF4-FFF2-40B4-BE49-F238E27FC236}">
                <a16:creationId xmlns:a16="http://schemas.microsoft.com/office/drawing/2014/main" id="{D31E85A1-B3AA-D40E-099E-9625F2EB59AD}"/>
              </a:ext>
            </a:extLst>
          </p:cNvPr>
          <p:cNvSpPr txBox="1"/>
          <p:nvPr/>
        </p:nvSpPr>
        <p:spPr>
          <a:xfrm>
            <a:off x="2476500" y="3108752"/>
            <a:ext cx="4953000" cy="83099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err="1">
                <a:ln>
                  <a:noFill/>
                </a:ln>
                <a:solidFill>
                  <a:srgbClr val="FF0000"/>
                </a:solidFill>
                <a:effectLst>
                  <a:outerShdw blurRad="38100" dist="38100" dir="2700000" algn="tl">
                    <a:srgbClr val="000000"/>
                  </a:outerShdw>
                </a:effectLst>
                <a:uLnTx/>
                <a:uFillTx/>
                <a:latin typeface="Comic Sans MS" pitchFamily="1" charset="0"/>
                <a:ea typeface="ＭＳ Ｐゴシック" pitchFamily="1" charset="-128"/>
                <a:cs typeface="ＭＳ Ｐゴシック" pitchFamily="1" charset="-128"/>
              </a:rPr>
              <a:t>Deacreasing</a:t>
            </a:r>
            <a:r>
              <a:rPr kumimoji="0" lang="fr-FR" sz="24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omic Sans MS" pitchFamily="1" charset="0"/>
                <a:ea typeface="ＭＳ Ｐゴシック" pitchFamily="1" charset="-128"/>
                <a:cs typeface="ＭＳ Ｐゴシック" pitchFamily="1" charset="-128"/>
              </a:rPr>
              <a:t> the dose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omic Sans MS" pitchFamily="1" charset="0"/>
                <a:ea typeface="ＭＳ Ｐゴシック" pitchFamily="1" charset="-128"/>
                <a:cs typeface="ＭＳ Ｐゴシック" pitchFamily="1" charset="-128"/>
              </a:rPr>
              <a:t> </a:t>
            </a:r>
            <a:r>
              <a:rPr kumimoji="0" lang="fr-FR" sz="2400" b="1" i="0" u="none" strike="noStrike" kern="1200" cap="none" spc="0" normalizeH="0" baseline="0" noProof="0" dirty="0" err="1">
                <a:ln>
                  <a:noFill/>
                </a:ln>
                <a:solidFill>
                  <a:srgbClr val="FF0000"/>
                </a:solidFill>
                <a:effectLst>
                  <a:outerShdw blurRad="38100" dist="38100" dir="2700000" algn="tl">
                    <a:srgbClr val="000000"/>
                  </a:outerShdw>
                </a:effectLst>
                <a:uLnTx/>
                <a:uFillTx/>
                <a:latin typeface="Comic Sans MS" pitchFamily="1" charset="0"/>
                <a:ea typeface="ＭＳ Ｐゴシック" pitchFamily="1" charset="-128"/>
                <a:cs typeface="ＭＳ Ｐゴシック" pitchFamily="1" charset="-128"/>
              </a:rPr>
              <a:t>with</a:t>
            </a:r>
            <a:r>
              <a:rPr kumimoji="0" lang="fr-FR" sz="24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omic Sans MS" pitchFamily="1" charset="0"/>
                <a:ea typeface="ＭＳ Ｐゴシック" pitchFamily="1" charset="-128"/>
                <a:cs typeface="ＭＳ Ｐゴシック" pitchFamily="1" charset="-128"/>
              </a:rPr>
              <a:t> HEP </a:t>
            </a:r>
            <a:r>
              <a:rPr kumimoji="0" lang="fr-FR" sz="2400" b="1" i="0" u="none" strike="noStrike" kern="1200" cap="none" spc="0" normalizeH="0" baseline="0" noProof="0" dirty="0" err="1">
                <a:ln>
                  <a:noFill/>
                </a:ln>
                <a:solidFill>
                  <a:srgbClr val="FF0000"/>
                </a:solidFill>
                <a:effectLst>
                  <a:outerShdw blurRad="38100" dist="38100" dir="2700000" algn="tl">
                    <a:srgbClr val="000000"/>
                  </a:outerShdw>
                </a:effectLst>
                <a:uLnTx/>
                <a:uFillTx/>
                <a:latin typeface="Comic Sans MS" pitchFamily="1" charset="0"/>
                <a:ea typeface="ＭＳ Ｐゴシック" pitchFamily="1" charset="-128"/>
                <a:cs typeface="ＭＳ Ｐゴシック" pitchFamily="1" charset="-128"/>
              </a:rPr>
              <a:t>Gazeous</a:t>
            </a:r>
            <a:r>
              <a:rPr kumimoji="0" lang="fr-FR" sz="24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omic Sans MS" pitchFamily="1" charset="0"/>
                <a:ea typeface="ＭＳ Ｐゴシック" pitchFamily="1" charset="-128"/>
                <a:cs typeface="ＭＳ Ｐゴシック" pitchFamily="1" charset="-128"/>
              </a:rPr>
              <a:t>  detector</a:t>
            </a:r>
          </a:p>
        </p:txBody>
      </p:sp>
      <p:grpSp>
        <p:nvGrpSpPr>
          <p:cNvPr id="3" name="Group 121">
            <a:extLst>
              <a:ext uri="{FF2B5EF4-FFF2-40B4-BE49-F238E27FC236}">
                <a16:creationId xmlns:a16="http://schemas.microsoft.com/office/drawing/2014/main" id="{FB8BBE34-A1DB-927D-B4B6-3A506CACE32B}"/>
              </a:ext>
            </a:extLst>
          </p:cNvPr>
          <p:cNvGrpSpPr>
            <a:grpSpLocks/>
          </p:cNvGrpSpPr>
          <p:nvPr/>
        </p:nvGrpSpPr>
        <p:grpSpPr bwMode="auto">
          <a:xfrm>
            <a:off x="4364583" y="4267200"/>
            <a:ext cx="1538288" cy="1831975"/>
            <a:chOff x="5385" y="6"/>
            <a:chExt cx="775" cy="850"/>
          </a:xfrm>
        </p:grpSpPr>
        <p:sp>
          <p:nvSpPr>
            <p:cNvPr id="5" name="Freeform 122">
              <a:extLst>
                <a:ext uri="{FF2B5EF4-FFF2-40B4-BE49-F238E27FC236}">
                  <a16:creationId xmlns:a16="http://schemas.microsoft.com/office/drawing/2014/main" id="{EF954249-1BDF-03FD-780F-9BB02756ED81}"/>
                </a:ext>
              </a:extLst>
            </p:cNvPr>
            <p:cNvSpPr>
              <a:spLocks/>
            </p:cNvSpPr>
            <p:nvPr/>
          </p:nvSpPr>
          <p:spPr bwMode="auto">
            <a:xfrm>
              <a:off x="5639" y="379"/>
              <a:ext cx="194" cy="165"/>
            </a:xfrm>
            <a:custGeom>
              <a:avLst/>
              <a:gdLst>
                <a:gd name="T0" fmla="*/ 23 w 194"/>
                <a:gd name="T1" fmla="*/ 150 h 165"/>
                <a:gd name="T2" fmla="*/ 106 w 194"/>
                <a:gd name="T3" fmla="*/ 61 h 165"/>
                <a:gd name="T4" fmla="*/ 104 w 194"/>
                <a:gd name="T5" fmla="*/ 51 h 165"/>
                <a:gd name="T6" fmla="*/ 108 w 194"/>
                <a:gd name="T7" fmla="*/ 39 h 165"/>
                <a:gd name="T8" fmla="*/ 111 w 194"/>
                <a:gd name="T9" fmla="*/ 32 h 165"/>
                <a:gd name="T10" fmla="*/ 110 w 194"/>
                <a:gd name="T11" fmla="*/ 20 h 165"/>
                <a:gd name="T12" fmla="*/ 109 w 194"/>
                <a:gd name="T13" fmla="*/ 11 h 165"/>
                <a:gd name="T14" fmla="*/ 113 w 194"/>
                <a:gd name="T15" fmla="*/ 5 h 165"/>
                <a:gd name="T16" fmla="*/ 121 w 194"/>
                <a:gd name="T17" fmla="*/ 4 h 165"/>
                <a:gd name="T18" fmla="*/ 127 w 194"/>
                <a:gd name="T19" fmla="*/ 10 h 165"/>
                <a:gd name="T20" fmla="*/ 128 w 194"/>
                <a:gd name="T21" fmla="*/ 21 h 165"/>
                <a:gd name="T22" fmla="*/ 123 w 194"/>
                <a:gd name="T23" fmla="*/ 31 h 165"/>
                <a:gd name="T24" fmla="*/ 157 w 194"/>
                <a:gd name="T25" fmla="*/ 4 h 165"/>
                <a:gd name="T26" fmla="*/ 163 w 194"/>
                <a:gd name="T27" fmla="*/ 0 h 165"/>
                <a:gd name="T28" fmla="*/ 168 w 194"/>
                <a:gd name="T29" fmla="*/ 5 h 165"/>
                <a:gd name="T30" fmla="*/ 160 w 194"/>
                <a:gd name="T31" fmla="*/ 16 h 165"/>
                <a:gd name="T32" fmla="*/ 141 w 194"/>
                <a:gd name="T33" fmla="*/ 37 h 165"/>
                <a:gd name="T34" fmla="*/ 174 w 194"/>
                <a:gd name="T35" fmla="*/ 11 h 165"/>
                <a:gd name="T36" fmla="*/ 180 w 194"/>
                <a:gd name="T37" fmla="*/ 11 h 165"/>
                <a:gd name="T38" fmla="*/ 179 w 194"/>
                <a:gd name="T39" fmla="*/ 18 h 165"/>
                <a:gd name="T40" fmla="*/ 152 w 194"/>
                <a:gd name="T41" fmla="*/ 43 h 165"/>
                <a:gd name="T42" fmla="*/ 185 w 194"/>
                <a:gd name="T43" fmla="*/ 23 h 165"/>
                <a:gd name="T44" fmla="*/ 190 w 194"/>
                <a:gd name="T45" fmla="*/ 26 h 165"/>
                <a:gd name="T46" fmla="*/ 189 w 194"/>
                <a:gd name="T47" fmla="*/ 31 h 165"/>
                <a:gd name="T48" fmla="*/ 169 w 194"/>
                <a:gd name="T49" fmla="*/ 42 h 165"/>
                <a:gd name="T50" fmla="*/ 159 w 194"/>
                <a:gd name="T51" fmla="*/ 51 h 165"/>
                <a:gd name="T52" fmla="*/ 187 w 194"/>
                <a:gd name="T53" fmla="*/ 37 h 165"/>
                <a:gd name="T54" fmla="*/ 193 w 194"/>
                <a:gd name="T55" fmla="*/ 38 h 165"/>
                <a:gd name="T56" fmla="*/ 191 w 194"/>
                <a:gd name="T57" fmla="*/ 44 h 165"/>
                <a:gd name="T58" fmla="*/ 162 w 194"/>
                <a:gd name="T59" fmla="*/ 58 h 165"/>
                <a:gd name="T60" fmla="*/ 148 w 194"/>
                <a:gd name="T61" fmla="*/ 67 h 165"/>
                <a:gd name="T62" fmla="*/ 139 w 194"/>
                <a:gd name="T63" fmla="*/ 74 h 165"/>
                <a:gd name="T64" fmla="*/ 120 w 194"/>
                <a:gd name="T65" fmla="*/ 75 h 165"/>
                <a:gd name="T66" fmla="*/ 28 w 194"/>
                <a:gd name="T67" fmla="*/ 159 h 165"/>
                <a:gd name="T68" fmla="*/ 21 w 194"/>
                <a:gd name="T69" fmla="*/ 164 h 165"/>
                <a:gd name="T70" fmla="*/ 14 w 194"/>
                <a:gd name="T71" fmla="*/ 161 h 165"/>
                <a:gd name="T72" fmla="*/ 0 w 194"/>
                <a:gd name="T73" fmla="*/ 134 h 16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4"/>
                <a:gd name="T112" fmla="*/ 0 h 165"/>
                <a:gd name="T113" fmla="*/ 194 w 194"/>
                <a:gd name="T114" fmla="*/ 165 h 16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4" h="165">
                  <a:moveTo>
                    <a:pt x="5" y="120"/>
                  </a:moveTo>
                  <a:lnTo>
                    <a:pt x="23" y="150"/>
                  </a:lnTo>
                  <a:lnTo>
                    <a:pt x="108" y="67"/>
                  </a:lnTo>
                  <a:lnTo>
                    <a:pt x="106" y="61"/>
                  </a:lnTo>
                  <a:lnTo>
                    <a:pt x="104" y="57"/>
                  </a:lnTo>
                  <a:lnTo>
                    <a:pt x="104" y="51"/>
                  </a:lnTo>
                  <a:lnTo>
                    <a:pt x="105" y="45"/>
                  </a:lnTo>
                  <a:lnTo>
                    <a:pt x="108" y="39"/>
                  </a:lnTo>
                  <a:lnTo>
                    <a:pt x="111" y="35"/>
                  </a:lnTo>
                  <a:lnTo>
                    <a:pt x="111" y="32"/>
                  </a:lnTo>
                  <a:lnTo>
                    <a:pt x="111" y="25"/>
                  </a:lnTo>
                  <a:lnTo>
                    <a:pt x="110" y="20"/>
                  </a:lnTo>
                  <a:lnTo>
                    <a:pt x="109" y="15"/>
                  </a:lnTo>
                  <a:lnTo>
                    <a:pt x="109" y="11"/>
                  </a:lnTo>
                  <a:lnTo>
                    <a:pt x="110" y="8"/>
                  </a:lnTo>
                  <a:lnTo>
                    <a:pt x="113" y="5"/>
                  </a:lnTo>
                  <a:lnTo>
                    <a:pt x="118" y="4"/>
                  </a:lnTo>
                  <a:lnTo>
                    <a:pt x="121" y="4"/>
                  </a:lnTo>
                  <a:lnTo>
                    <a:pt x="124" y="6"/>
                  </a:lnTo>
                  <a:lnTo>
                    <a:pt x="127" y="10"/>
                  </a:lnTo>
                  <a:lnTo>
                    <a:pt x="128" y="16"/>
                  </a:lnTo>
                  <a:lnTo>
                    <a:pt x="128" y="21"/>
                  </a:lnTo>
                  <a:lnTo>
                    <a:pt x="126" y="26"/>
                  </a:lnTo>
                  <a:lnTo>
                    <a:pt x="123" y="31"/>
                  </a:lnTo>
                  <a:lnTo>
                    <a:pt x="126" y="33"/>
                  </a:lnTo>
                  <a:lnTo>
                    <a:pt x="157" y="4"/>
                  </a:lnTo>
                  <a:lnTo>
                    <a:pt x="160" y="1"/>
                  </a:lnTo>
                  <a:lnTo>
                    <a:pt x="163" y="0"/>
                  </a:lnTo>
                  <a:lnTo>
                    <a:pt x="167" y="2"/>
                  </a:lnTo>
                  <a:lnTo>
                    <a:pt x="168" y="5"/>
                  </a:lnTo>
                  <a:lnTo>
                    <a:pt x="168" y="8"/>
                  </a:lnTo>
                  <a:lnTo>
                    <a:pt x="160" y="16"/>
                  </a:lnTo>
                  <a:lnTo>
                    <a:pt x="140" y="34"/>
                  </a:lnTo>
                  <a:lnTo>
                    <a:pt x="141" y="37"/>
                  </a:lnTo>
                  <a:lnTo>
                    <a:pt x="171" y="13"/>
                  </a:lnTo>
                  <a:lnTo>
                    <a:pt x="174" y="11"/>
                  </a:lnTo>
                  <a:lnTo>
                    <a:pt x="177" y="10"/>
                  </a:lnTo>
                  <a:lnTo>
                    <a:pt x="180" y="11"/>
                  </a:lnTo>
                  <a:lnTo>
                    <a:pt x="180" y="15"/>
                  </a:lnTo>
                  <a:lnTo>
                    <a:pt x="179" y="18"/>
                  </a:lnTo>
                  <a:lnTo>
                    <a:pt x="150" y="41"/>
                  </a:lnTo>
                  <a:lnTo>
                    <a:pt x="152" y="43"/>
                  </a:lnTo>
                  <a:lnTo>
                    <a:pt x="182" y="25"/>
                  </a:lnTo>
                  <a:lnTo>
                    <a:pt x="185" y="23"/>
                  </a:lnTo>
                  <a:lnTo>
                    <a:pt x="187" y="23"/>
                  </a:lnTo>
                  <a:lnTo>
                    <a:pt x="190" y="26"/>
                  </a:lnTo>
                  <a:lnTo>
                    <a:pt x="190" y="28"/>
                  </a:lnTo>
                  <a:lnTo>
                    <a:pt x="189" y="31"/>
                  </a:lnTo>
                  <a:lnTo>
                    <a:pt x="187" y="33"/>
                  </a:lnTo>
                  <a:lnTo>
                    <a:pt x="169" y="42"/>
                  </a:lnTo>
                  <a:lnTo>
                    <a:pt x="157" y="49"/>
                  </a:lnTo>
                  <a:lnTo>
                    <a:pt x="159" y="51"/>
                  </a:lnTo>
                  <a:lnTo>
                    <a:pt x="179" y="40"/>
                  </a:lnTo>
                  <a:lnTo>
                    <a:pt x="187" y="37"/>
                  </a:lnTo>
                  <a:lnTo>
                    <a:pt x="192" y="37"/>
                  </a:lnTo>
                  <a:lnTo>
                    <a:pt x="193" y="38"/>
                  </a:lnTo>
                  <a:lnTo>
                    <a:pt x="193" y="41"/>
                  </a:lnTo>
                  <a:lnTo>
                    <a:pt x="191" y="44"/>
                  </a:lnTo>
                  <a:lnTo>
                    <a:pt x="178" y="50"/>
                  </a:lnTo>
                  <a:lnTo>
                    <a:pt x="162" y="58"/>
                  </a:lnTo>
                  <a:lnTo>
                    <a:pt x="155" y="62"/>
                  </a:lnTo>
                  <a:lnTo>
                    <a:pt x="148" y="67"/>
                  </a:lnTo>
                  <a:lnTo>
                    <a:pt x="144" y="72"/>
                  </a:lnTo>
                  <a:lnTo>
                    <a:pt x="139" y="74"/>
                  </a:lnTo>
                  <a:lnTo>
                    <a:pt x="132" y="76"/>
                  </a:lnTo>
                  <a:lnTo>
                    <a:pt x="120" y="75"/>
                  </a:lnTo>
                  <a:lnTo>
                    <a:pt x="116" y="73"/>
                  </a:lnTo>
                  <a:lnTo>
                    <a:pt x="28" y="159"/>
                  </a:lnTo>
                  <a:lnTo>
                    <a:pt x="24" y="162"/>
                  </a:lnTo>
                  <a:lnTo>
                    <a:pt x="21" y="164"/>
                  </a:lnTo>
                  <a:lnTo>
                    <a:pt x="17" y="163"/>
                  </a:lnTo>
                  <a:lnTo>
                    <a:pt x="14" y="161"/>
                  </a:lnTo>
                  <a:lnTo>
                    <a:pt x="12" y="157"/>
                  </a:lnTo>
                  <a:lnTo>
                    <a:pt x="0" y="134"/>
                  </a:lnTo>
                  <a:lnTo>
                    <a:pt x="5" y="120"/>
                  </a:lnTo>
                </a:path>
              </a:pathLst>
            </a:custGeom>
            <a:solidFill>
              <a:srgbClr val="FF9F9F"/>
            </a:solidFill>
            <a:ln w="12700" cap="rnd">
              <a:solidFill>
                <a:srgbClr val="000000"/>
              </a:solidFill>
              <a:round/>
              <a:headEnd/>
              <a:tailEnd/>
            </a:ln>
          </p:spPr>
          <p:txBody>
            <a:bodyPr/>
            <a:lstStyle/>
            <a:p>
              <a:endParaRPr lang="en-US"/>
            </a:p>
          </p:txBody>
        </p:sp>
        <p:grpSp>
          <p:nvGrpSpPr>
            <p:cNvPr id="6" name="Group 123">
              <a:extLst>
                <a:ext uri="{FF2B5EF4-FFF2-40B4-BE49-F238E27FC236}">
                  <a16:creationId xmlns:a16="http://schemas.microsoft.com/office/drawing/2014/main" id="{4E280906-C732-7AA7-AEAF-1B95F06817C8}"/>
                </a:ext>
              </a:extLst>
            </p:cNvPr>
            <p:cNvGrpSpPr>
              <a:grpSpLocks/>
            </p:cNvGrpSpPr>
            <p:nvPr/>
          </p:nvGrpSpPr>
          <p:grpSpPr bwMode="auto">
            <a:xfrm>
              <a:off x="5411" y="490"/>
              <a:ext cx="196" cy="353"/>
              <a:chOff x="5411" y="490"/>
              <a:chExt cx="196" cy="353"/>
            </a:xfrm>
          </p:grpSpPr>
          <p:sp>
            <p:nvSpPr>
              <p:cNvPr id="222269" name="Freeform 124">
                <a:extLst>
                  <a:ext uri="{FF2B5EF4-FFF2-40B4-BE49-F238E27FC236}">
                    <a16:creationId xmlns:a16="http://schemas.microsoft.com/office/drawing/2014/main" id="{83F5684A-C20F-6A27-4196-A2D31DE0659B}"/>
                  </a:ext>
                </a:extLst>
              </p:cNvPr>
              <p:cNvSpPr>
                <a:spLocks/>
              </p:cNvSpPr>
              <p:nvPr/>
            </p:nvSpPr>
            <p:spPr bwMode="auto">
              <a:xfrm>
                <a:off x="5411" y="677"/>
                <a:ext cx="185" cy="166"/>
              </a:xfrm>
              <a:custGeom>
                <a:avLst/>
                <a:gdLst>
                  <a:gd name="T0" fmla="*/ 54 w 185"/>
                  <a:gd name="T1" fmla="*/ 3 h 166"/>
                  <a:gd name="T2" fmla="*/ 0 w 185"/>
                  <a:gd name="T3" fmla="*/ 150 h 166"/>
                  <a:gd name="T4" fmla="*/ 2 w 185"/>
                  <a:gd name="T5" fmla="*/ 153 h 166"/>
                  <a:gd name="T6" fmla="*/ 6 w 185"/>
                  <a:gd name="T7" fmla="*/ 150 h 166"/>
                  <a:gd name="T8" fmla="*/ 58 w 185"/>
                  <a:gd name="T9" fmla="*/ 9 h 166"/>
                  <a:gd name="T10" fmla="*/ 61 w 185"/>
                  <a:gd name="T11" fmla="*/ 8 h 166"/>
                  <a:gd name="T12" fmla="*/ 81 w 185"/>
                  <a:gd name="T13" fmla="*/ 7 h 166"/>
                  <a:gd name="T14" fmla="*/ 107 w 185"/>
                  <a:gd name="T15" fmla="*/ 8 h 166"/>
                  <a:gd name="T16" fmla="*/ 130 w 185"/>
                  <a:gd name="T17" fmla="*/ 9 h 166"/>
                  <a:gd name="T18" fmla="*/ 136 w 185"/>
                  <a:gd name="T19" fmla="*/ 11 h 166"/>
                  <a:gd name="T20" fmla="*/ 140 w 185"/>
                  <a:gd name="T21" fmla="*/ 15 h 166"/>
                  <a:gd name="T22" fmla="*/ 143 w 185"/>
                  <a:gd name="T23" fmla="*/ 20 h 166"/>
                  <a:gd name="T24" fmla="*/ 179 w 185"/>
                  <a:gd name="T25" fmla="*/ 164 h 166"/>
                  <a:gd name="T26" fmla="*/ 182 w 185"/>
                  <a:gd name="T27" fmla="*/ 165 h 166"/>
                  <a:gd name="T28" fmla="*/ 184 w 185"/>
                  <a:gd name="T29" fmla="*/ 162 h 166"/>
                  <a:gd name="T30" fmla="*/ 148 w 185"/>
                  <a:gd name="T31" fmla="*/ 19 h 166"/>
                  <a:gd name="T32" fmla="*/ 145 w 185"/>
                  <a:gd name="T33" fmla="*/ 11 h 166"/>
                  <a:gd name="T34" fmla="*/ 142 w 185"/>
                  <a:gd name="T35" fmla="*/ 8 h 166"/>
                  <a:gd name="T36" fmla="*/ 139 w 185"/>
                  <a:gd name="T37" fmla="*/ 6 h 166"/>
                  <a:gd name="T38" fmla="*/ 135 w 185"/>
                  <a:gd name="T39" fmla="*/ 4 h 166"/>
                  <a:gd name="T40" fmla="*/ 127 w 185"/>
                  <a:gd name="T41" fmla="*/ 3 h 166"/>
                  <a:gd name="T42" fmla="*/ 103 w 185"/>
                  <a:gd name="T43" fmla="*/ 1 h 166"/>
                  <a:gd name="T44" fmla="*/ 76 w 185"/>
                  <a:gd name="T45" fmla="*/ 0 h 166"/>
                  <a:gd name="T46" fmla="*/ 64 w 185"/>
                  <a:gd name="T47" fmla="*/ 1 h 166"/>
                  <a:gd name="T48" fmla="*/ 58 w 185"/>
                  <a:gd name="T49" fmla="*/ 1 h 166"/>
                  <a:gd name="T50" fmla="*/ 54 w 185"/>
                  <a:gd name="T51" fmla="*/ 3 h 1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5"/>
                  <a:gd name="T79" fmla="*/ 0 h 166"/>
                  <a:gd name="T80" fmla="*/ 185 w 185"/>
                  <a:gd name="T81" fmla="*/ 166 h 16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5" h="166">
                    <a:moveTo>
                      <a:pt x="54" y="3"/>
                    </a:moveTo>
                    <a:lnTo>
                      <a:pt x="0" y="150"/>
                    </a:lnTo>
                    <a:lnTo>
                      <a:pt x="2" y="153"/>
                    </a:lnTo>
                    <a:lnTo>
                      <a:pt x="6" y="150"/>
                    </a:lnTo>
                    <a:lnTo>
                      <a:pt x="58" y="9"/>
                    </a:lnTo>
                    <a:lnTo>
                      <a:pt x="61" y="8"/>
                    </a:lnTo>
                    <a:lnTo>
                      <a:pt x="81" y="7"/>
                    </a:lnTo>
                    <a:lnTo>
                      <a:pt x="107" y="8"/>
                    </a:lnTo>
                    <a:lnTo>
                      <a:pt x="130" y="9"/>
                    </a:lnTo>
                    <a:lnTo>
                      <a:pt x="136" y="11"/>
                    </a:lnTo>
                    <a:lnTo>
                      <a:pt x="140" y="15"/>
                    </a:lnTo>
                    <a:lnTo>
                      <a:pt x="143" y="20"/>
                    </a:lnTo>
                    <a:lnTo>
                      <a:pt x="179" y="164"/>
                    </a:lnTo>
                    <a:lnTo>
                      <a:pt x="182" y="165"/>
                    </a:lnTo>
                    <a:lnTo>
                      <a:pt x="184" y="162"/>
                    </a:lnTo>
                    <a:lnTo>
                      <a:pt x="148" y="19"/>
                    </a:lnTo>
                    <a:lnTo>
                      <a:pt x="145" y="11"/>
                    </a:lnTo>
                    <a:lnTo>
                      <a:pt x="142" y="8"/>
                    </a:lnTo>
                    <a:lnTo>
                      <a:pt x="139" y="6"/>
                    </a:lnTo>
                    <a:lnTo>
                      <a:pt x="135" y="4"/>
                    </a:lnTo>
                    <a:lnTo>
                      <a:pt x="127" y="3"/>
                    </a:lnTo>
                    <a:lnTo>
                      <a:pt x="103" y="1"/>
                    </a:lnTo>
                    <a:lnTo>
                      <a:pt x="76" y="0"/>
                    </a:lnTo>
                    <a:lnTo>
                      <a:pt x="64" y="1"/>
                    </a:lnTo>
                    <a:lnTo>
                      <a:pt x="58" y="1"/>
                    </a:lnTo>
                    <a:lnTo>
                      <a:pt x="54" y="3"/>
                    </a:lnTo>
                  </a:path>
                </a:pathLst>
              </a:custGeom>
              <a:solidFill>
                <a:srgbClr val="3F1F00"/>
              </a:solidFill>
              <a:ln w="12700" cap="rnd">
                <a:solidFill>
                  <a:srgbClr val="000000"/>
                </a:solidFill>
                <a:round/>
                <a:headEnd/>
                <a:tailEnd/>
              </a:ln>
            </p:spPr>
            <p:txBody>
              <a:bodyPr/>
              <a:lstStyle/>
              <a:p>
                <a:endParaRPr lang="en-US"/>
              </a:p>
            </p:txBody>
          </p:sp>
          <p:sp>
            <p:nvSpPr>
              <p:cNvPr id="222270" name="Freeform 125">
                <a:extLst>
                  <a:ext uri="{FF2B5EF4-FFF2-40B4-BE49-F238E27FC236}">
                    <a16:creationId xmlns:a16="http://schemas.microsoft.com/office/drawing/2014/main" id="{5969C2BE-9291-8455-5782-7A5851D53997}"/>
                  </a:ext>
                </a:extLst>
              </p:cNvPr>
              <p:cNvSpPr>
                <a:spLocks/>
              </p:cNvSpPr>
              <p:nvPr/>
            </p:nvSpPr>
            <p:spPr bwMode="auto">
              <a:xfrm>
                <a:off x="5415" y="490"/>
                <a:ext cx="194" cy="194"/>
              </a:xfrm>
              <a:custGeom>
                <a:avLst/>
                <a:gdLst>
                  <a:gd name="T0" fmla="*/ 39 w 194"/>
                  <a:gd name="T1" fmla="*/ 0 h 194"/>
                  <a:gd name="T2" fmla="*/ 12 w 194"/>
                  <a:gd name="T3" fmla="*/ 0 h 194"/>
                  <a:gd name="T4" fmla="*/ 1 w 194"/>
                  <a:gd name="T5" fmla="*/ 8 h 194"/>
                  <a:gd name="T6" fmla="*/ 0 w 194"/>
                  <a:gd name="T7" fmla="*/ 25 h 194"/>
                  <a:gd name="T8" fmla="*/ 29 w 194"/>
                  <a:gd name="T9" fmla="*/ 129 h 194"/>
                  <a:gd name="T10" fmla="*/ 32 w 194"/>
                  <a:gd name="T11" fmla="*/ 139 h 194"/>
                  <a:gd name="T12" fmla="*/ 33 w 194"/>
                  <a:gd name="T13" fmla="*/ 150 h 194"/>
                  <a:gd name="T14" fmla="*/ 34 w 194"/>
                  <a:gd name="T15" fmla="*/ 174 h 194"/>
                  <a:gd name="T16" fmla="*/ 40 w 194"/>
                  <a:gd name="T17" fmla="*/ 185 h 194"/>
                  <a:gd name="T18" fmla="*/ 47 w 194"/>
                  <a:gd name="T19" fmla="*/ 187 h 194"/>
                  <a:gd name="T20" fmla="*/ 55 w 194"/>
                  <a:gd name="T21" fmla="*/ 188 h 194"/>
                  <a:gd name="T22" fmla="*/ 79 w 194"/>
                  <a:gd name="T23" fmla="*/ 189 h 194"/>
                  <a:gd name="T24" fmla="*/ 121 w 194"/>
                  <a:gd name="T25" fmla="*/ 191 h 194"/>
                  <a:gd name="T26" fmla="*/ 155 w 194"/>
                  <a:gd name="T27" fmla="*/ 193 h 194"/>
                  <a:gd name="T28" fmla="*/ 163 w 194"/>
                  <a:gd name="T29" fmla="*/ 190 h 194"/>
                  <a:gd name="T30" fmla="*/ 169 w 194"/>
                  <a:gd name="T31" fmla="*/ 182 h 194"/>
                  <a:gd name="T32" fmla="*/ 177 w 194"/>
                  <a:gd name="T33" fmla="*/ 172 h 194"/>
                  <a:gd name="T34" fmla="*/ 183 w 194"/>
                  <a:gd name="T35" fmla="*/ 161 h 194"/>
                  <a:gd name="T36" fmla="*/ 187 w 194"/>
                  <a:gd name="T37" fmla="*/ 154 h 194"/>
                  <a:gd name="T38" fmla="*/ 189 w 194"/>
                  <a:gd name="T39" fmla="*/ 149 h 194"/>
                  <a:gd name="T40" fmla="*/ 192 w 194"/>
                  <a:gd name="T41" fmla="*/ 140 h 194"/>
                  <a:gd name="T42" fmla="*/ 193 w 194"/>
                  <a:gd name="T43" fmla="*/ 136 h 194"/>
                  <a:gd name="T44" fmla="*/ 192 w 194"/>
                  <a:gd name="T45" fmla="*/ 131 h 194"/>
                  <a:gd name="T46" fmla="*/ 189 w 194"/>
                  <a:gd name="T47" fmla="*/ 128 h 194"/>
                  <a:gd name="T48" fmla="*/ 184 w 194"/>
                  <a:gd name="T49" fmla="*/ 124 h 194"/>
                  <a:gd name="T50" fmla="*/ 177 w 194"/>
                  <a:gd name="T51" fmla="*/ 124 h 194"/>
                  <a:gd name="T52" fmla="*/ 169 w 194"/>
                  <a:gd name="T53" fmla="*/ 124 h 194"/>
                  <a:gd name="T54" fmla="*/ 63 w 194"/>
                  <a:gd name="T55" fmla="*/ 128 h 194"/>
                  <a:gd name="T56" fmla="*/ 61 w 194"/>
                  <a:gd name="T57" fmla="*/ 103 h 194"/>
                  <a:gd name="T58" fmla="*/ 57 w 194"/>
                  <a:gd name="T59" fmla="*/ 55 h 194"/>
                  <a:gd name="T60" fmla="*/ 55 w 194"/>
                  <a:gd name="T61" fmla="*/ 23 h 194"/>
                  <a:gd name="T62" fmla="*/ 51 w 194"/>
                  <a:gd name="T63" fmla="*/ 9 h 194"/>
                  <a:gd name="T64" fmla="*/ 39 w 194"/>
                  <a:gd name="T65" fmla="*/ 0 h 1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4"/>
                  <a:gd name="T100" fmla="*/ 0 h 194"/>
                  <a:gd name="T101" fmla="*/ 194 w 194"/>
                  <a:gd name="T102" fmla="*/ 194 h 1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4" h="194">
                    <a:moveTo>
                      <a:pt x="39" y="0"/>
                    </a:moveTo>
                    <a:lnTo>
                      <a:pt x="12" y="0"/>
                    </a:lnTo>
                    <a:lnTo>
                      <a:pt x="1" y="8"/>
                    </a:lnTo>
                    <a:lnTo>
                      <a:pt x="0" y="25"/>
                    </a:lnTo>
                    <a:lnTo>
                      <a:pt x="29" y="129"/>
                    </a:lnTo>
                    <a:lnTo>
                      <a:pt x="32" y="139"/>
                    </a:lnTo>
                    <a:lnTo>
                      <a:pt x="33" y="150"/>
                    </a:lnTo>
                    <a:lnTo>
                      <a:pt x="34" y="174"/>
                    </a:lnTo>
                    <a:lnTo>
                      <a:pt x="40" y="185"/>
                    </a:lnTo>
                    <a:lnTo>
                      <a:pt x="47" y="187"/>
                    </a:lnTo>
                    <a:lnTo>
                      <a:pt x="55" y="188"/>
                    </a:lnTo>
                    <a:lnTo>
                      <a:pt x="79" y="189"/>
                    </a:lnTo>
                    <a:lnTo>
                      <a:pt x="121" y="191"/>
                    </a:lnTo>
                    <a:lnTo>
                      <a:pt x="155" y="193"/>
                    </a:lnTo>
                    <a:lnTo>
                      <a:pt x="163" y="190"/>
                    </a:lnTo>
                    <a:lnTo>
                      <a:pt x="169" y="182"/>
                    </a:lnTo>
                    <a:lnTo>
                      <a:pt x="177" y="172"/>
                    </a:lnTo>
                    <a:lnTo>
                      <a:pt x="183" y="161"/>
                    </a:lnTo>
                    <a:lnTo>
                      <a:pt x="187" y="154"/>
                    </a:lnTo>
                    <a:lnTo>
                      <a:pt x="189" y="149"/>
                    </a:lnTo>
                    <a:lnTo>
                      <a:pt x="192" y="140"/>
                    </a:lnTo>
                    <a:lnTo>
                      <a:pt x="193" y="136"/>
                    </a:lnTo>
                    <a:lnTo>
                      <a:pt x="192" y="131"/>
                    </a:lnTo>
                    <a:lnTo>
                      <a:pt x="189" y="128"/>
                    </a:lnTo>
                    <a:lnTo>
                      <a:pt x="184" y="124"/>
                    </a:lnTo>
                    <a:lnTo>
                      <a:pt x="177" y="124"/>
                    </a:lnTo>
                    <a:lnTo>
                      <a:pt x="169" y="124"/>
                    </a:lnTo>
                    <a:lnTo>
                      <a:pt x="63" y="128"/>
                    </a:lnTo>
                    <a:lnTo>
                      <a:pt x="61" y="103"/>
                    </a:lnTo>
                    <a:lnTo>
                      <a:pt x="57" y="55"/>
                    </a:lnTo>
                    <a:lnTo>
                      <a:pt x="55" y="23"/>
                    </a:lnTo>
                    <a:lnTo>
                      <a:pt x="51" y="9"/>
                    </a:lnTo>
                    <a:lnTo>
                      <a:pt x="39" y="0"/>
                    </a:lnTo>
                  </a:path>
                </a:pathLst>
              </a:custGeom>
              <a:solidFill>
                <a:srgbClr val="9F7F5F"/>
              </a:solidFill>
              <a:ln w="12700" cap="rnd">
                <a:solidFill>
                  <a:srgbClr val="000000"/>
                </a:solidFill>
                <a:round/>
                <a:headEnd/>
                <a:tailEnd/>
              </a:ln>
            </p:spPr>
            <p:txBody>
              <a:bodyPr/>
              <a:lstStyle/>
              <a:p>
                <a:endParaRPr lang="en-US"/>
              </a:p>
            </p:txBody>
          </p:sp>
        </p:grpSp>
        <p:sp>
          <p:nvSpPr>
            <p:cNvPr id="7" name="Freeform 126">
              <a:extLst>
                <a:ext uri="{FF2B5EF4-FFF2-40B4-BE49-F238E27FC236}">
                  <a16:creationId xmlns:a16="http://schemas.microsoft.com/office/drawing/2014/main" id="{78B5F326-B694-9B14-9CB0-E7A518A7FD73}"/>
                </a:ext>
              </a:extLst>
            </p:cNvPr>
            <p:cNvSpPr>
              <a:spLocks/>
            </p:cNvSpPr>
            <p:nvPr/>
          </p:nvSpPr>
          <p:spPr bwMode="auto">
            <a:xfrm>
              <a:off x="5474" y="430"/>
              <a:ext cx="232" cy="404"/>
            </a:xfrm>
            <a:custGeom>
              <a:avLst/>
              <a:gdLst>
                <a:gd name="T0" fmla="*/ 140 w 232"/>
                <a:gd name="T1" fmla="*/ 7 h 405"/>
                <a:gd name="T2" fmla="*/ 159 w 232"/>
                <a:gd name="T3" fmla="*/ 29 h 405"/>
                <a:gd name="T4" fmla="*/ 169 w 232"/>
                <a:gd name="T5" fmla="*/ 45 h 405"/>
                <a:gd name="T6" fmla="*/ 179 w 232"/>
                <a:gd name="T7" fmla="*/ 58 h 405"/>
                <a:gd name="T8" fmla="*/ 177 w 232"/>
                <a:gd name="T9" fmla="*/ 77 h 405"/>
                <a:gd name="T10" fmla="*/ 168 w 232"/>
                <a:gd name="T11" fmla="*/ 79 h 405"/>
                <a:gd name="T12" fmla="*/ 169 w 232"/>
                <a:gd name="T13" fmla="*/ 93 h 405"/>
                <a:gd name="T14" fmla="*/ 166 w 232"/>
                <a:gd name="T15" fmla="*/ 112 h 405"/>
                <a:gd name="T16" fmla="*/ 150 w 232"/>
                <a:gd name="T17" fmla="*/ 120 h 405"/>
                <a:gd name="T18" fmla="*/ 143 w 232"/>
                <a:gd name="T19" fmla="*/ 139 h 405"/>
                <a:gd name="T20" fmla="*/ 157 w 232"/>
                <a:gd name="T21" fmla="*/ 149 h 405"/>
                <a:gd name="T22" fmla="*/ 200 w 232"/>
                <a:gd name="T23" fmla="*/ 149 h 405"/>
                <a:gd name="T24" fmla="*/ 223 w 232"/>
                <a:gd name="T25" fmla="*/ 158 h 405"/>
                <a:gd name="T26" fmla="*/ 231 w 232"/>
                <a:gd name="T27" fmla="*/ 180 h 405"/>
                <a:gd name="T28" fmla="*/ 221 w 232"/>
                <a:gd name="T29" fmla="*/ 216 h 405"/>
                <a:gd name="T30" fmla="*/ 195 w 232"/>
                <a:gd name="T31" fmla="*/ 268 h 405"/>
                <a:gd name="T32" fmla="*/ 167 w 232"/>
                <a:gd name="T33" fmla="*/ 343 h 405"/>
                <a:gd name="T34" fmla="*/ 155 w 232"/>
                <a:gd name="T35" fmla="*/ 400 h 405"/>
                <a:gd name="T36" fmla="*/ 131 w 232"/>
                <a:gd name="T37" fmla="*/ 385 h 405"/>
                <a:gd name="T38" fmla="*/ 106 w 232"/>
                <a:gd name="T39" fmla="*/ 374 h 405"/>
                <a:gd name="T40" fmla="*/ 95 w 232"/>
                <a:gd name="T41" fmla="*/ 366 h 405"/>
                <a:gd name="T42" fmla="*/ 75 w 232"/>
                <a:gd name="T43" fmla="*/ 376 h 405"/>
                <a:gd name="T44" fmla="*/ 64 w 232"/>
                <a:gd name="T45" fmla="*/ 377 h 405"/>
                <a:gd name="T46" fmla="*/ 74 w 232"/>
                <a:gd name="T47" fmla="*/ 352 h 405"/>
                <a:gd name="T48" fmla="*/ 107 w 232"/>
                <a:gd name="T49" fmla="*/ 311 h 405"/>
                <a:gd name="T50" fmla="*/ 111 w 232"/>
                <a:gd name="T51" fmla="*/ 280 h 405"/>
                <a:gd name="T52" fmla="*/ 110 w 232"/>
                <a:gd name="T53" fmla="*/ 237 h 405"/>
                <a:gd name="T54" fmla="*/ 93 w 232"/>
                <a:gd name="T55" fmla="*/ 221 h 405"/>
                <a:gd name="T56" fmla="*/ 57 w 232"/>
                <a:gd name="T57" fmla="*/ 229 h 405"/>
                <a:gd name="T58" fmla="*/ 30 w 232"/>
                <a:gd name="T59" fmla="*/ 234 h 405"/>
                <a:gd name="T60" fmla="*/ 9 w 232"/>
                <a:gd name="T61" fmla="*/ 228 h 405"/>
                <a:gd name="T62" fmla="*/ 0 w 232"/>
                <a:gd name="T63" fmla="*/ 203 h 405"/>
                <a:gd name="T64" fmla="*/ 9 w 232"/>
                <a:gd name="T65" fmla="*/ 182 h 405"/>
                <a:gd name="T66" fmla="*/ 34 w 232"/>
                <a:gd name="T67" fmla="*/ 135 h 405"/>
                <a:gd name="T68" fmla="*/ 57 w 232"/>
                <a:gd name="T69" fmla="*/ 101 h 405"/>
                <a:gd name="T70" fmla="*/ 73 w 232"/>
                <a:gd name="T71" fmla="*/ 67 h 405"/>
                <a:gd name="T72" fmla="*/ 80 w 232"/>
                <a:gd name="T73" fmla="*/ 33 h 405"/>
                <a:gd name="T74" fmla="*/ 88 w 232"/>
                <a:gd name="T75" fmla="*/ 9 h 405"/>
                <a:gd name="T76" fmla="*/ 103 w 232"/>
                <a:gd name="T77" fmla="*/ 2 h 405"/>
                <a:gd name="T78" fmla="*/ 130 w 232"/>
                <a:gd name="T79" fmla="*/ 0 h 4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32"/>
                <a:gd name="T121" fmla="*/ 0 h 405"/>
                <a:gd name="T122" fmla="*/ 232 w 232"/>
                <a:gd name="T123" fmla="*/ 405 h 4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32" h="405">
                  <a:moveTo>
                    <a:pt x="130" y="0"/>
                  </a:moveTo>
                  <a:lnTo>
                    <a:pt x="140" y="7"/>
                  </a:lnTo>
                  <a:lnTo>
                    <a:pt x="153" y="19"/>
                  </a:lnTo>
                  <a:lnTo>
                    <a:pt x="159" y="29"/>
                  </a:lnTo>
                  <a:lnTo>
                    <a:pt x="165" y="38"/>
                  </a:lnTo>
                  <a:lnTo>
                    <a:pt x="169" y="45"/>
                  </a:lnTo>
                  <a:lnTo>
                    <a:pt x="176" y="51"/>
                  </a:lnTo>
                  <a:lnTo>
                    <a:pt x="179" y="58"/>
                  </a:lnTo>
                  <a:lnTo>
                    <a:pt x="179" y="70"/>
                  </a:lnTo>
                  <a:lnTo>
                    <a:pt x="177" y="77"/>
                  </a:lnTo>
                  <a:lnTo>
                    <a:pt x="173" y="78"/>
                  </a:lnTo>
                  <a:lnTo>
                    <a:pt x="168" y="79"/>
                  </a:lnTo>
                  <a:lnTo>
                    <a:pt x="167" y="84"/>
                  </a:lnTo>
                  <a:lnTo>
                    <a:pt x="169" y="93"/>
                  </a:lnTo>
                  <a:lnTo>
                    <a:pt x="169" y="105"/>
                  </a:lnTo>
                  <a:lnTo>
                    <a:pt x="166" y="112"/>
                  </a:lnTo>
                  <a:lnTo>
                    <a:pt x="155" y="120"/>
                  </a:lnTo>
                  <a:lnTo>
                    <a:pt x="150" y="120"/>
                  </a:lnTo>
                  <a:lnTo>
                    <a:pt x="145" y="124"/>
                  </a:lnTo>
                  <a:lnTo>
                    <a:pt x="143" y="139"/>
                  </a:lnTo>
                  <a:lnTo>
                    <a:pt x="143" y="152"/>
                  </a:lnTo>
                  <a:lnTo>
                    <a:pt x="157" y="149"/>
                  </a:lnTo>
                  <a:lnTo>
                    <a:pt x="178" y="149"/>
                  </a:lnTo>
                  <a:lnTo>
                    <a:pt x="200" y="149"/>
                  </a:lnTo>
                  <a:lnTo>
                    <a:pt x="215" y="152"/>
                  </a:lnTo>
                  <a:lnTo>
                    <a:pt x="223" y="158"/>
                  </a:lnTo>
                  <a:lnTo>
                    <a:pt x="230" y="169"/>
                  </a:lnTo>
                  <a:lnTo>
                    <a:pt x="231" y="180"/>
                  </a:lnTo>
                  <a:lnTo>
                    <a:pt x="229" y="193"/>
                  </a:lnTo>
                  <a:lnTo>
                    <a:pt x="221" y="220"/>
                  </a:lnTo>
                  <a:lnTo>
                    <a:pt x="209" y="247"/>
                  </a:lnTo>
                  <a:lnTo>
                    <a:pt x="195" y="272"/>
                  </a:lnTo>
                  <a:lnTo>
                    <a:pt x="178" y="315"/>
                  </a:lnTo>
                  <a:lnTo>
                    <a:pt x="167" y="347"/>
                  </a:lnTo>
                  <a:lnTo>
                    <a:pt x="159" y="383"/>
                  </a:lnTo>
                  <a:lnTo>
                    <a:pt x="155" y="404"/>
                  </a:lnTo>
                  <a:lnTo>
                    <a:pt x="143" y="398"/>
                  </a:lnTo>
                  <a:lnTo>
                    <a:pt x="131" y="389"/>
                  </a:lnTo>
                  <a:lnTo>
                    <a:pt x="116" y="379"/>
                  </a:lnTo>
                  <a:lnTo>
                    <a:pt x="106" y="378"/>
                  </a:lnTo>
                  <a:lnTo>
                    <a:pt x="101" y="375"/>
                  </a:lnTo>
                  <a:lnTo>
                    <a:pt x="95" y="370"/>
                  </a:lnTo>
                  <a:lnTo>
                    <a:pt x="83" y="374"/>
                  </a:lnTo>
                  <a:lnTo>
                    <a:pt x="75" y="380"/>
                  </a:lnTo>
                  <a:lnTo>
                    <a:pt x="70" y="382"/>
                  </a:lnTo>
                  <a:lnTo>
                    <a:pt x="64" y="381"/>
                  </a:lnTo>
                  <a:lnTo>
                    <a:pt x="67" y="376"/>
                  </a:lnTo>
                  <a:lnTo>
                    <a:pt x="74" y="356"/>
                  </a:lnTo>
                  <a:lnTo>
                    <a:pt x="91" y="332"/>
                  </a:lnTo>
                  <a:lnTo>
                    <a:pt x="107" y="315"/>
                  </a:lnTo>
                  <a:lnTo>
                    <a:pt x="109" y="304"/>
                  </a:lnTo>
                  <a:lnTo>
                    <a:pt x="111" y="284"/>
                  </a:lnTo>
                  <a:lnTo>
                    <a:pt x="112" y="259"/>
                  </a:lnTo>
                  <a:lnTo>
                    <a:pt x="110" y="241"/>
                  </a:lnTo>
                  <a:lnTo>
                    <a:pt x="107" y="231"/>
                  </a:lnTo>
                  <a:lnTo>
                    <a:pt x="93" y="225"/>
                  </a:lnTo>
                  <a:lnTo>
                    <a:pt x="79" y="227"/>
                  </a:lnTo>
                  <a:lnTo>
                    <a:pt x="57" y="233"/>
                  </a:lnTo>
                  <a:lnTo>
                    <a:pt x="38" y="236"/>
                  </a:lnTo>
                  <a:lnTo>
                    <a:pt x="30" y="238"/>
                  </a:lnTo>
                  <a:lnTo>
                    <a:pt x="17" y="236"/>
                  </a:lnTo>
                  <a:lnTo>
                    <a:pt x="9" y="232"/>
                  </a:lnTo>
                  <a:lnTo>
                    <a:pt x="3" y="221"/>
                  </a:lnTo>
                  <a:lnTo>
                    <a:pt x="0" y="207"/>
                  </a:lnTo>
                  <a:lnTo>
                    <a:pt x="5" y="191"/>
                  </a:lnTo>
                  <a:lnTo>
                    <a:pt x="9" y="182"/>
                  </a:lnTo>
                  <a:lnTo>
                    <a:pt x="21" y="158"/>
                  </a:lnTo>
                  <a:lnTo>
                    <a:pt x="34" y="135"/>
                  </a:lnTo>
                  <a:lnTo>
                    <a:pt x="46" y="116"/>
                  </a:lnTo>
                  <a:lnTo>
                    <a:pt x="57" y="101"/>
                  </a:lnTo>
                  <a:lnTo>
                    <a:pt x="66" y="82"/>
                  </a:lnTo>
                  <a:lnTo>
                    <a:pt x="73" y="67"/>
                  </a:lnTo>
                  <a:lnTo>
                    <a:pt x="75" y="50"/>
                  </a:lnTo>
                  <a:lnTo>
                    <a:pt x="80" y="33"/>
                  </a:lnTo>
                  <a:lnTo>
                    <a:pt x="83" y="18"/>
                  </a:lnTo>
                  <a:lnTo>
                    <a:pt x="88" y="9"/>
                  </a:lnTo>
                  <a:lnTo>
                    <a:pt x="95" y="2"/>
                  </a:lnTo>
                  <a:lnTo>
                    <a:pt x="103" y="2"/>
                  </a:lnTo>
                  <a:lnTo>
                    <a:pt x="118" y="7"/>
                  </a:lnTo>
                  <a:lnTo>
                    <a:pt x="130" y="0"/>
                  </a:lnTo>
                </a:path>
              </a:pathLst>
            </a:custGeom>
            <a:solidFill>
              <a:srgbClr val="9F3FDF"/>
            </a:solidFill>
            <a:ln w="12700" cap="rnd">
              <a:solidFill>
                <a:srgbClr val="000000"/>
              </a:solidFill>
              <a:round/>
              <a:headEnd/>
              <a:tailEnd/>
            </a:ln>
          </p:spPr>
          <p:txBody>
            <a:bodyPr/>
            <a:lstStyle/>
            <a:p>
              <a:endParaRPr lang="en-US"/>
            </a:p>
          </p:txBody>
        </p:sp>
        <p:sp>
          <p:nvSpPr>
            <p:cNvPr id="8" name="Freeform 127">
              <a:extLst>
                <a:ext uri="{FF2B5EF4-FFF2-40B4-BE49-F238E27FC236}">
                  <a16:creationId xmlns:a16="http://schemas.microsoft.com/office/drawing/2014/main" id="{0F03CF9B-489B-34E0-AFD0-4E94A3F6EBE4}"/>
                </a:ext>
              </a:extLst>
            </p:cNvPr>
            <p:cNvSpPr>
              <a:spLocks/>
            </p:cNvSpPr>
            <p:nvPr/>
          </p:nvSpPr>
          <p:spPr bwMode="auto">
            <a:xfrm>
              <a:off x="5435" y="6"/>
              <a:ext cx="685" cy="335"/>
            </a:xfrm>
            <a:custGeom>
              <a:avLst/>
              <a:gdLst>
                <a:gd name="T0" fmla="*/ 300 w 686"/>
                <a:gd name="T1" fmla="*/ 41 h 335"/>
                <a:gd name="T2" fmla="*/ 260 w 686"/>
                <a:gd name="T3" fmla="*/ 36 h 335"/>
                <a:gd name="T4" fmla="*/ 227 w 686"/>
                <a:gd name="T5" fmla="*/ 39 h 335"/>
                <a:gd name="T6" fmla="*/ 198 w 686"/>
                <a:gd name="T7" fmla="*/ 47 h 335"/>
                <a:gd name="T8" fmla="*/ 169 w 686"/>
                <a:gd name="T9" fmla="*/ 61 h 335"/>
                <a:gd name="T10" fmla="*/ 145 w 686"/>
                <a:gd name="T11" fmla="*/ 82 h 335"/>
                <a:gd name="T12" fmla="*/ 132 w 686"/>
                <a:gd name="T13" fmla="*/ 100 h 335"/>
                <a:gd name="T14" fmla="*/ 116 w 686"/>
                <a:gd name="T15" fmla="*/ 109 h 335"/>
                <a:gd name="T16" fmla="*/ 89 w 686"/>
                <a:gd name="T17" fmla="*/ 108 h 335"/>
                <a:gd name="T18" fmla="*/ 63 w 686"/>
                <a:gd name="T19" fmla="*/ 114 h 335"/>
                <a:gd name="T20" fmla="*/ 39 w 686"/>
                <a:gd name="T21" fmla="*/ 127 h 335"/>
                <a:gd name="T22" fmla="*/ 23 w 686"/>
                <a:gd name="T23" fmla="*/ 141 h 335"/>
                <a:gd name="T24" fmla="*/ 9 w 686"/>
                <a:gd name="T25" fmla="*/ 162 h 335"/>
                <a:gd name="T26" fmla="*/ 2 w 686"/>
                <a:gd name="T27" fmla="*/ 185 h 335"/>
                <a:gd name="T28" fmla="*/ 0 w 686"/>
                <a:gd name="T29" fmla="*/ 202 h 335"/>
                <a:gd name="T30" fmla="*/ 2 w 686"/>
                <a:gd name="T31" fmla="*/ 223 h 335"/>
                <a:gd name="T32" fmla="*/ 9 w 686"/>
                <a:gd name="T33" fmla="*/ 242 h 335"/>
                <a:gd name="T34" fmla="*/ 24 w 686"/>
                <a:gd name="T35" fmla="*/ 263 h 335"/>
                <a:gd name="T36" fmla="*/ 43 w 686"/>
                <a:gd name="T37" fmla="*/ 280 h 335"/>
                <a:gd name="T38" fmla="*/ 64 w 686"/>
                <a:gd name="T39" fmla="*/ 290 h 335"/>
                <a:gd name="T40" fmla="*/ 85 w 686"/>
                <a:gd name="T41" fmla="*/ 296 h 335"/>
                <a:gd name="T42" fmla="*/ 109 w 686"/>
                <a:gd name="T43" fmla="*/ 296 h 335"/>
                <a:gd name="T44" fmla="*/ 130 w 686"/>
                <a:gd name="T45" fmla="*/ 291 h 335"/>
                <a:gd name="T46" fmla="*/ 144 w 686"/>
                <a:gd name="T47" fmla="*/ 297 h 335"/>
                <a:gd name="T48" fmla="*/ 164 w 686"/>
                <a:gd name="T49" fmla="*/ 309 h 335"/>
                <a:gd name="T50" fmla="*/ 189 w 686"/>
                <a:gd name="T51" fmla="*/ 321 h 335"/>
                <a:gd name="T52" fmla="*/ 221 w 686"/>
                <a:gd name="T53" fmla="*/ 329 h 335"/>
                <a:gd name="T54" fmla="*/ 255 w 686"/>
                <a:gd name="T55" fmla="*/ 334 h 335"/>
                <a:gd name="T56" fmla="*/ 283 w 686"/>
                <a:gd name="T57" fmla="*/ 334 h 335"/>
                <a:gd name="T58" fmla="*/ 320 w 686"/>
                <a:gd name="T59" fmla="*/ 329 h 335"/>
                <a:gd name="T60" fmla="*/ 345 w 686"/>
                <a:gd name="T61" fmla="*/ 321 h 335"/>
                <a:gd name="T62" fmla="*/ 372 w 686"/>
                <a:gd name="T63" fmla="*/ 310 h 335"/>
                <a:gd name="T64" fmla="*/ 388 w 686"/>
                <a:gd name="T65" fmla="*/ 309 h 335"/>
                <a:gd name="T66" fmla="*/ 411 w 686"/>
                <a:gd name="T67" fmla="*/ 316 h 335"/>
                <a:gd name="T68" fmla="*/ 434 w 686"/>
                <a:gd name="T69" fmla="*/ 319 h 335"/>
                <a:gd name="T70" fmla="*/ 459 w 686"/>
                <a:gd name="T71" fmla="*/ 318 h 335"/>
                <a:gd name="T72" fmla="*/ 484 w 686"/>
                <a:gd name="T73" fmla="*/ 310 h 335"/>
                <a:gd name="T74" fmla="*/ 507 w 686"/>
                <a:gd name="T75" fmla="*/ 298 h 335"/>
                <a:gd name="T76" fmla="*/ 537 w 686"/>
                <a:gd name="T77" fmla="*/ 306 h 335"/>
                <a:gd name="T78" fmla="*/ 567 w 686"/>
                <a:gd name="T79" fmla="*/ 308 h 335"/>
                <a:gd name="T80" fmla="*/ 607 w 686"/>
                <a:gd name="T81" fmla="*/ 299 h 335"/>
                <a:gd name="T82" fmla="*/ 640 w 686"/>
                <a:gd name="T83" fmla="*/ 279 h 335"/>
                <a:gd name="T84" fmla="*/ 664 w 686"/>
                <a:gd name="T85" fmla="*/ 255 h 335"/>
                <a:gd name="T86" fmla="*/ 676 w 686"/>
                <a:gd name="T87" fmla="*/ 229 h 335"/>
                <a:gd name="T88" fmla="*/ 681 w 686"/>
                <a:gd name="T89" fmla="*/ 199 h 335"/>
                <a:gd name="T90" fmla="*/ 677 w 686"/>
                <a:gd name="T91" fmla="*/ 173 h 335"/>
                <a:gd name="T92" fmla="*/ 664 w 686"/>
                <a:gd name="T93" fmla="*/ 146 h 335"/>
                <a:gd name="T94" fmla="*/ 644 w 686"/>
                <a:gd name="T95" fmla="*/ 123 h 335"/>
                <a:gd name="T96" fmla="*/ 623 w 686"/>
                <a:gd name="T97" fmla="*/ 109 h 335"/>
                <a:gd name="T98" fmla="*/ 595 w 686"/>
                <a:gd name="T99" fmla="*/ 96 h 335"/>
                <a:gd name="T100" fmla="*/ 569 w 686"/>
                <a:gd name="T101" fmla="*/ 93 h 335"/>
                <a:gd name="T102" fmla="*/ 562 w 686"/>
                <a:gd name="T103" fmla="*/ 73 h 335"/>
                <a:gd name="T104" fmla="*/ 550 w 686"/>
                <a:gd name="T105" fmla="*/ 54 h 335"/>
                <a:gd name="T106" fmla="*/ 531 w 686"/>
                <a:gd name="T107" fmla="*/ 34 h 335"/>
                <a:gd name="T108" fmla="*/ 508 w 686"/>
                <a:gd name="T109" fmla="*/ 19 h 335"/>
                <a:gd name="T110" fmla="*/ 477 w 686"/>
                <a:gd name="T111" fmla="*/ 7 h 335"/>
                <a:gd name="T112" fmla="*/ 446 w 686"/>
                <a:gd name="T113" fmla="*/ 1 h 335"/>
                <a:gd name="T114" fmla="*/ 412 w 686"/>
                <a:gd name="T115" fmla="*/ 0 h 335"/>
                <a:gd name="T116" fmla="*/ 378 w 686"/>
                <a:gd name="T117" fmla="*/ 6 h 335"/>
                <a:gd name="T118" fmla="*/ 346 w 686"/>
                <a:gd name="T119" fmla="*/ 19 h 335"/>
                <a:gd name="T120" fmla="*/ 326 w 686"/>
                <a:gd name="T121" fmla="*/ 35 h 3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86"/>
                <a:gd name="T184" fmla="*/ 0 h 335"/>
                <a:gd name="T185" fmla="*/ 686 w 686"/>
                <a:gd name="T186" fmla="*/ 335 h 33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86" h="335">
                  <a:moveTo>
                    <a:pt x="316" y="44"/>
                  </a:moveTo>
                  <a:lnTo>
                    <a:pt x="300" y="41"/>
                  </a:lnTo>
                  <a:lnTo>
                    <a:pt x="278" y="37"/>
                  </a:lnTo>
                  <a:lnTo>
                    <a:pt x="260" y="36"/>
                  </a:lnTo>
                  <a:lnTo>
                    <a:pt x="241" y="38"/>
                  </a:lnTo>
                  <a:lnTo>
                    <a:pt x="227" y="39"/>
                  </a:lnTo>
                  <a:lnTo>
                    <a:pt x="213" y="42"/>
                  </a:lnTo>
                  <a:lnTo>
                    <a:pt x="198" y="47"/>
                  </a:lnTo>
                  <a:lnTo>
                    <a:pt x="184" y="53"/>
                  </a:lnTo>
                  <a:lnTo>
                    <a:pt x="169" y="61"/>
                  </a:lnTo>
                  <a:lnTo>
                    <a:pt x="154" y="72"/>
                  </a:lnTo>
                  <a:lnTo>
                    <a:pt x="145" y="82"/>
                  </a:lnTo>
                  <a:lnTo>
                    <a:pt x="138" y="90"/>
                  </a:lnTo>
                  <a:lnTo>
                    <a:pt x="132" y="100"/>
                  </a:lnTo>
                  <a:lnTo>
                    <a:pt x="128" y="113"/>
                  </a:lnTo>
                  <a:lnTo>
                    <a:pt x="116" y="109"/>
                  </a:lnTo>
                  <a:lnTo>
                    <a:pt x="102" y="108"/>
                  </a:lnTo>
                  <a:lnTo>
                    <a:pt x="89" y="108"/>
                  </a:lnTo>
                  <a:lnTo>
                    <a:pt x="75" y="111"/>
                  </a:lnTo>
                  <a:lnTo>
                    <a:pt x="63" y="114"/>
                  </a:lnTo>
                  <a:lnTo>
                    <a:pt x="52" y="119"/>
                  </a:lnTo>
                  <a:lnTo>
                    <a:pt x="39" y="127"/>
                  </a:lnTo>
                  <a:lnTo>
                    <a:pt x="31" y="134"/>
                  </a:lnTo>
                  <a:lnTo>
                    <a:pt x="23" y="141"/>
                  </a:lnTo>
                  <a:lnTo>
                    <a:pt x="16" y="150"/>
                  </a:lnTo>
                  <a:lnTo>
                    <a:pt x="9" y="162"/>
                  </a:lnTo>
                  <a:lnTo>
                    <a:pt x="4" y="173"/>
                  </a:lnTo>
                  <a:lnTo>
                    <a:pt x="2" y="185"/>
                  </a:lnTo>
                  <a:lnTo>
                    <a:pt x="1" y="194"/>
                  </a:lnTo>
                  <a:lnTo>
                    <a:pt x="0" y="202"/>
                  </a:lnTo>
                  <a:lnTo>
                    <a:pt x="1" y="213"/>
                  </a:lnTo>
                  <a:lnTo>
                    <a:pt x="2" y="223"/>
                  </a:lnTo>
                  <a:lnTo>
                    <a:pt x="6" y="233"/>
                  </a:lnTo>
                  <a:lnTo>
                    <a:pt x="9" y="242"/>
                  </a:lnTo>
                  <a:lnTo>
                    <a:pt x="16" y="253"/>
                  </a:lnTo>
                  <a:lnTo>
                    <a:pt x="24" y="263"/>
                  </a:lnTo>
                  <a:lnTo>
                    <a:pt x="32" y="272"/>
                  </a:lnTo>
                  <a:lnTo>
                    <a:pt x="43" y="280"/>
                  </a:lnTo>
                  <a:lnTo>
                    <a:pt x="54" y="286"/>
                  </a:lnTo>
                  <a:lnTo>
                    <a:pt x="64" y="290"/>
                  </a:lnTo>
                  <a:lnTo>
                    <a:pt x="74" y="293"/>
                  </a:lnTo>
                  <a:lnTo>
                    <a:pt x="85" y="296"/>
                  </a:lnTo>
                  <a:lnTo>
                    <a:pt x="97" y="296"/>
                  </a:lnTo>
                  <a:lnTo>
                    <a:pt x="109" y="296"/>
                  </a:lnTo>
                  <a:lnTo>
                    <a:pt x="121" y="294"/>
                  </a:lnTo>
                  <a:lnTo>
                    <a:pt x="130" y="291"/>
                  </a:lnTo>
                  <a:lnTo>
                    <a:pt x="137" y="289"/>
                  </a:lnTo>
                  <a:lnTo>
                    <a:pt x="144" y="297"/>
                  </a:lnTo>
                  <a:lnTo>
                    <a:pt x="153" y="303"/>
                  </a:lnTo>
                  <a:lnTo>
                    <a:pt x="164" y="309"/>
                  </a:lnTo>
                  <a:lnTo>
                    <a:pt x="175" y="315"/>
                  </a:lnTo>
                  <a:lnTo>
                    <a:pt x="189" y="321"/>
                  </a:lnTo>
                  <a:lnTo>
                    <a:pt x="204" y="325"/>
                  </a:lnTo>
                  <a:lnTo>
                    <a:pt x="221" y="329"/>
                  </a:lnTo>
                  <a:lnTo>
                    <a:pt x="237" y="332"/>
                  </a:lnTo>
                  <a:lnTo>
                    <a:pt x="255" y="334"/>
                  </a:lnTo>
                  <a:lnTo>
                    <a:pt x="268" y="334"/>
                  </a:lnTo>
                  <a:lnTo>
                    <a:pt x="283" y="334"/>
                  </a:lnTo>
                  <a:lnTo>
                    <a:pt x="303" y="332"/>
                  </a:lnTo>
                  <a:lnTo>
                    <a:pt x="320" y="329"/>
                  </a:lnTo>
                  <a:lnTo>
                    <a:pt x="333" y="326"/>
                  </a:lnTo>
                  <a:lnTo>
                    <a:pt x="349" y="321"/>
                  </a:lnTo>
                  <a:lnTo>
                    <a:pt x="366" y="315"/>
                  </a:lnTo>
                  <a:lnTo>
                    <a:pt x="376" y="310"/>
                  </a:lnTo>
                  <a:lnTo>
                    <a:pt x="384" y="305"/>
                  </a:lnTo>
                  <a:lnTo>
                    <a:pt x="392" y="309"/>
                  </a:lnTo>
                  <a:lnTo>
                    <a:pt x="404" y="313"/>
                  </a:lnTo>
                  <a:lnTo>
                    <a:pt x="415" y="316"/>
                  </a:lnTo>
                  <a:lnTo>
                    <a:pt x="426" y="318"/>
                  </a:lnTo>
                  <a:lnTo>
                    <a:pt x="438" y="319"/>
                  </a:lnTo>
                  <a:lnTo>
                    <a:pt x="449" y="319"/>
                  </a:lnTo>
                  <a:lnTo>
                    <a:pt x="463" y="318"/>
                  </a:lnTo>
                  <a:lnTo>
                    <a:pt x="476" y="314"/>
                  </a:lnTo>
                  <a:lnTo>
                    <a:pt x="488" y="310"/>
                  </a:lnTo>
                  <a:lnTo>
                    <a:pt x="500" y="304"/>
                  </a:lnTo>
                  <a:lnTo>
                    <a:pt x="511" y="298"/>
                  </a:lnTo>
                  <a:lnTo>
                    <a:pt x="527" y="303"/>
                  </a:lnTo>
                  <a:lnTo>
                    <a:pt x="541" y="306"/>
                  </a:lnTo>
                  <a:lnTo>
                    <a:pt x="553" y="308"/>
                  </a:lnTo>
                  <a:lnTo>
                    <a:pt x="571" y="308"/>
                  </a:lnTo>
                  <a:lnTo>
                    <a:pt x="589" y="305"/>
                  </a:lnTo>
                  <a:lnTo>
                    <a:pt x="611" y="299"/>
                  </a:lnTo>
                  <a:lnTo>
                    <a:pt x="629" y="290"/>
                  </a:lnTo>
                  <a:lnTo>
                    <a:pt x="644" y="279"/>
                  </a:lnTo>
                  <a:lnTo>
                    <a:pt x="659" y="266"/>
                  </a:lnTo>
                  <a:lnTo>
                    <a:pt x="668" y="255"/>
                  </a:lnTo>
                  <a:lnTo>
                    <a:pt x="674" y="243"/>
                  </a:lnTo>
                  <a:lnTo>
                    <a:pt x="680" y="229"/>
                  </a:lnTo>
                  <a:lnTo>
                    <a:pt x="683" y="215"/>
                  </a:lnTo>
                  <a:lnTo>
                    <a:pt x="685" y="199"/>
                  </a:lnTo>
                  <a:lnTo>
                    <a:pt x="684" y="187"/>
                  </a:lnTo>
                  <a:lnTo>
                    <a:pt x="681" y="173"/>
                  </a:lnTo>
                  <a:lnTo>
                    <a:pt x="675" y="159"/>
                  </a:lnTo>
                  <a:lnTo>
                    <a:pt x="668" y="146"/>
                  </a:lnTo>
                  <a:lnTo>
                    <a:pt x="659" y="134"/>
                  </a:lnTo>
                  <a:lnTo>
                    <a:pt x="648" y="123"/>
                  </a:lnTo>
                  <a:lnTo>
                    <a:pt x="638" y="115"/>
                  </a:lnTo>
                  <a:lnTo>
                    <a:pt x="627" y="109"/>
                  </a:lnTo>
                  <a:lnTo>
                    <a:pt x="612" y="101"/>
                  </a:lnTo>
                  <a:lnTo>
                    <a:pt x="599" y="96"/>
                  </a:lnTo>
                  <a:lnTo>
                    <a:pt x="587" y="94"/>
                  </a:lnTo>
                  <a:lnTo>
                    <a:pt x="573" y="93"/>
                  </a:lnTo>
                  <a:lnTo>
                    <a:pt x="571" y="83"/>
                  </a:lnTo>
                  <a:lnTo>
                    <a:pt x="566" y="73"/>
                  </a:lnTo>
                  <a:lnTo>
                    <a:pt x="561" y="65"/>
                  </a:lnTo>
                  <a:lnTo>
                    <a:pt x="554" y="54"/>
                  </a:lnTo>
                  <a:lnTo>
                    <a:pt x="546" y="44"/>
                  </a:lnTo>
                  <a:lnTo>
                    <a:pt x="535" y="34"/>
                  </a:lnTo>
                  <a:lnTo>
                    <a:pt x="524" y="26"/>
                  </a:lnTo>
                  <a:lnTo>
                    <a:pt x="512" y="19"/>
                  </a:lnTo>
                  <a:lnTo>
                    <a:pt x="496" y="12"/>
                  </a:lnTo>
                  <a:lnTo>
                    <a:pt x="481" y="7"/>
                  </a:lnTo>
                  <a:lnTo>
                    <a:pt x="466" y="3"/>
                  </a:lnTo>
                  <a:lnTo>
                    <a:pt x="450" y="1"/>
                  </a:lnTo>
                  <a:lnTo>
                    <a:pt x="434" y="0"/>
                  </a:lnTo>
                  <a:lnTo>
                    <a:pt x="416" y="0"/>
                  </a:lnTo>
                  <a:lnTo>
                    <a:pt x="401" y="2"/>
                  </a:lnTo>
                  <a:lnTo>
                    <a:pt x="382" y="6"/>
                  </a:lnTo>
                  <a:lnTo>
                    <a:pt x="363" y="13"/>
                  </a:lnTo>
                  <a:lnTo>
                    <a:pt x="350" y="19"/>
                  </a:lnTo>
                  <a:lnTo>
                    <a:pt x="337" y="27"/>
                  </a:lnTo>
                  <a:lnTo>
                    <a:pt x="326" y="35"/>
                  </a:lnTo>
                  <a:lnTo>
                    <a:pt x="316" y="44"/>
                  </a:lnTo>
                </a:path>
              </a:pathLst>
            </a:custGeom>
            <a:solidFill>
              <a:srgbClr val="3F7FFF"/>
            </a:solidFill>
            <a:ln w="12700" cap="rnd">
              <a:solidFill>
                <a:srgbClr val="BFDFFF"/>
              </a:solidFill>
              <a:round/>
              <a:headEnd/>
              <a:tailEnd/>
            </a:ln>
          </p:spPr>
          <p:txBody>
            <a:bodyPr/>
            <a:lstStyle/>
            <a:p>
              <a:endParaRPr lang="en-US"/>
            </a:p>
          </p:txBody>
        </p:sp>
        <p:grpSp>
          <p:nvGrpSpPr>
            <p:cNvPr id="9" name="Group 128">
              <a:extLst>
                <a:ext uri="{FF2B5EF4-FFF2-40B4-BE49-F238E27FC236}">
                  <a16:creationId xmlns:a16="http://schemas.microsoft.com/office/drawing/2014/main" id="{6A635C2E-AA57-C688-6011-61F6D1F8021A}"/>
                </a:ext>
              </a:extLst>
            </p:cNvPr>
            <p:cNvGrpSpPr>
              <a:grpSpLocks/>
            </p:cNvGrpSpPr>
            <p:nvPr/>
          </p:nvGrpSpPr>
          <p:grpSpPr bwMode="auto">
            <a:xfrm>
              <a:off x="5877" y="215"/>
              <a:ext cx="187" cy="210"/>
              <a:chOff x="5877" y="215"/>
              <a:chExt cx="187" cy="210"/>
            </a:xfrm>
          </p:grpSpPr>
          <p:sp>
            <p:nvSpPr>
              <p:cNvPr id="222258" name="Freeform 129">
                <a:extLst>
                  <a:ext uri="{FF2B5EF4-FFF2-40B4-BE49-F238E27FC236}">
                    <a16:creationId xmlns:a16="http://schemas.microsoft.com/office/drawing/2014/main" id="{E9BA8AD5-128E-2A11-0E7F-3567C17686AF}"/>
                  </a:ext>
                </a:extLst>
              </p:cNvPr>
              <p:cNvSpPr>
                <a:spLocks/>
              </p:cNvSpPr>
              <p:nvPr/>
            </p:nvSpPr>
            <p:spPr bwMode="auto">
              <a:xfrm>
                <a:off x="5987" y="388"/>
                <a:ext cx="30" cy="37"/>
              </a:xfrm>
              <a:custGeom>
                <a:avLst/>
                <a:gdLst>
                  <a:gd name="T0" fmla="*/ 0 w 30"/>
                  <a:gd name="T1" fmla="*/ 12 h 37"/>
                  <a:gd name="T2" fmla="*/ 2 w 30"/>
                  <a:gd name="T3" fmla="*/ 20 h 37"/>
                  <a:gd name="T4" fmla="*/ 5 w 30"/>
                  <a:gd name="T5" fmla="*/ 24 h 37"/>
                  <a:gd name="T6" fmla="*/ 10 w 30"/>
                  <a:gd name="T7" fmla="*/ 31 h 37"/>
                  <a:gd name="T8" fmla="*/ 12 w 30"/>
                  <a:gd name="T9" fmla="*/ 36 h 37"/>
                  <a:gd name="T10" fmla="*/ 29 w 30"/>
                  <a:gd name="T11" fmla="*/ 22 h 37"/>
                  <a:gd name="T12" fmla="*/ 22 w 30"/>
                  <a:gd name="T13" fmla="*/ 7 h 37"/>
                  <a:gd name="T14" fmla="*/ 19 w 30"/>
                  <a:gd name="T15" fmla="*/ 0 h 37"/>
                  <a:gd name="T16" fmla="*/ 0 w 30"/>
                  <a:gd name="T17" fmla="*/ 12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7"/>
                  <a:gd name="T29" fmla="*/ 30 w 30"/>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7">
                    <a:moveTo>
                      <a:pt x="0" y="12"/>
                    </a:moveTo>
                    <a:lnTo>
                      <a:pt x="2" y="20"/>
                    </a:lnTo>
                    <a:lnTo>
                      <a:pt x="5" y="24"/>
                    </a:lnTo>
                    <a:lnTo>
                      <a:pt x="10" y="31"/>
                    </a:lnTo>
                    <a:lnTo>
                      <a:pt x="12" y="36"/>
                    </a:lnTo>
                    <a:lnTo>
                      <a:pt x="29" y="22"/>
                    </a:lnTo>
                    <a:lnTo>
                      <a:pt x="22" y="7"/>
                    </a:lnTo>
                    <a:lnTo>
                      <a:pt x="19" y="0"/>
                    </a:lnTo>
                    <a:lnTo>
                      <a:pt x="0" y="12"/>
                    </a:lnTo>
                  </a:path>
                </a:pathLst>
              </a:custGeom>
              <a:solidFill>
                <a:srgbClr val="FFBFBF"/>
              </a:solidFill>
              <a:ln w="12700" cap="rnd">
                <a:solidFill>
                  <a:srgbClr val="000000"/>
                </a:solidFill>
                <a:round/>
                <a:headEnd/>
                <a:tailEnd/>
              </a:ln>
            </p:spPr>
            <p:txBody>
              <a:bodyPr/>
              <a:lstStyle/>
              <a:p>
                <a:endParaRPr lang="en-US"/>
              </a:p>
            </p:txBody>
          </p:sp>
          <p:grpSp>
            <p:nvGrpSpPr>
              <p:cNvPr id="222259" name="Group 130">
                <a:extLst>
                  <a:ext uri="{FF2B5EF4-FFF2-40B4-BE49-F238E27FC236}">
                    <a16:creationId xmlns:a16="http://schemas.microsoft.com/office/drawing/2014/main" id="{987DE85A-FECC-2E96-E262-BA7DC8A9F4E3}"/>
                  </a:ext>
                </a:extLst>
              </p:cNvPr>
              <p:cNvGrpSpPr>
                <a:grpSpLocks/>
              </p:cNvGrpSpPr>
              <p:nvPr/>
            </p:nvGrpSpPr>
            <p:grpSpPr bwMode="auto">
              <a:xfrm>
                <a:off x="5921" y="361"/>
                <a:ext cx="35" cy="30"/>
                <a:chOff x="5921" y="361"/>
                <a:chExt cx="35" cy="30"/>
              </a:xfrm>
            </p:grpSpPr>
            <p:sp>
              <p:nvSpPr>
                <p:cNvPr id="222267" name="Freeform 131">
                  <a:extLst>
                    <a:ext uri="{FF2B5EF4-FFF2-40B4-BE49-F238E27FC236}">
                      <a16:creationId xmlns:a16="http://schemas.microsoft.com/office/drawing/2014/main" id="{A34E9301-525F-F520-E219-24B91AFB7515}"/>
                    </a:ext>
                  </a:extLst>
                </p:cNvPr>
                <p:cNvSpPr>
                  <a:spLocks/>
                </p:cNvSpPr>
                <p:nvPr/>
              </p:nvSpPr>
              <p:spPr bwMode="auto">
                <a:xfrm>
                  <a:off x="5928" y="370"/>
                  <a:ext cx="28" cy="21"/>
                </a:xfrm>
                <a:custGeom>
                  <a:avLst/>
                  <a:gdLst>
                    <a:gd name="T0" fmla="*/ 0 w 28"/>
                    <a:gd name="T1" fmla="*/ 0 h 21"/>
                    <a:gd name="T2" fmla="*/ 1 w 28"/>
                    <a:gd name="T3" fmla="*/ 8 h 21"/>
                    <a:gd name="T4" fmla="*/ 2 w 28"/>
                    <a:gd name="T5" fmla="*/ 13 h 21"/>
                    <a:gd name="T6" fmla="*/ 2 w 28"/>
                    <a:gd name="T7" fmla="*/ 16 h 21"/>
                    <a:gd name="T8" fmla="*/ 2 w 28"/>
                    <a:gd name="T9" fmla="*/ 20 h 21"/>
                    <a:gd name="T10" fmla="*/ 27 w 28"/>
                    <a:gd name="T11" fmla="*/ 18 h 21"/>
                    <a:gd name="T12" fmla="*/ 26 w 28"/>
                    <a:gd name="T13" fmla="*/ 1 h 21"/>
                    <a:gd name="T14" fmla="*/ 0 w 28"/>
                    <a:gd name="T15" fmla="*/ 0 h 21"/>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21"/>
                    <a:gd name="T26" fmla="*/ 28 w 28"/>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21">
                      <a:moveTo>
                        <a:pt x="0" y="0"/>
                      </a:moveTo>
                      <a:lnTo>
                        <a:pt x="1" y="8"/>
                      </a:lnTo>
                      <a:lnTo>
                        <a:pt x="2" y="13"/>
                      </a:lnTo>
                      <a:lnTo>
                        <a:pt x="2" y="16"/>
                      </a:lnTo>
                      <a:lnTo>
                        <a:pt x="2" y="20"/>
                      </a:lnTo>
                      <a:lnTo>
                        <a:pt x="27" y="18"/>
                      </a:lnTo>
                      <a:lnTo>
                        <a:pt x="26" y="1"/>
                      </a:lnTo>
                      <a:lnTo>
                        <a:pt x="0" y="0"/>
                      </a:lnTo>
                    </a:path>
                  </a:pathLst>
                </a:custGeom>
                <a:solidFill>
                  <a:srgbClr val="5F3F1F"/>
                </a:solidFill>
                <a:ln w="12700" cap="rnd">
                  <a:solidFill>
                    <a:srgbClr val="000000"/>
                  </a:solidFill>
                  <a:round/>
                  <a:headEnd/>
                  <a:tailEnd/>
                </a:ln>
              </p:spPr>
              <p:txBody>
                <a:bodyPr/>
                <a:lstStyle/>
                <a:p>
                  <a:endParaRPr lang="en-US"/>
                </a:p>
              </p:txBody>
            </p:sp>
            <p:sp>
              <p:nvSpPr>
                <p:cNvPr id="222268" name="Freeform 132">
                  <a:extLst>
                    <a:ext uri="{FF2B5EF4-FFF2-40B4-BE49-F238E27FC236}">
                      <a16:creationId xmlns:a16="http://schemas.microsoft.com/office/drawing/2014/main" id="{740E0A84-C065-D58D-A631-D00957F38B90}"/>
                    </a:ext>
                  </a:extLst>
                </p:cNvPr>
                <p:cNvSpPr>
                  <a:spLocks/>
                </p:cNvSpPr>
                <p:nvPr/>
              </p:nvSpPr>
              <p:spPr bwMode="auto">
                <a:xfrm>
                  <a:off x="5921" y="361"/>
                  <a:ext cx="28" cy="12"/>
                </a:xfrm>
                <a:custGeom>
                  <a:avLst/>
                  <a:gdLst>
                    <a:gd name="T0" fmla="*/ 0 w 28"/>
                    <a:gd name="T1" fmla="*/ 1 h 12"/>
                    <a:gd name="T2" fmla="*/ 0 w 28"/>
                    <a:gd name="T3" fmla="*/ 11 h 12"/>
                    <a:gd name="T4" fmla="*/ 27 w 28"/>
                    <a:gd name="T5" fmla="*/ 11 h 12"/>
                    <a:gd name="T6" fmla="*/ 26 w 28"/>
                    <a:gd name="T7" fmla="*/ 0 h 12"/>
                    <a:gd name="T8" fmla="*/ 0 w 28"/>
                    <a:gd name="T9" fmla="*/ 1 h 12"/>
                    <a:gd name="T10" fmla="*/ 0 60000 65536"/>
                    <a:gd name="T11" fmla="*/ 0 60000 65536"/>
                    <a:gd name="T12" fmla="*/ 0 60000 65536"/>
                    <a:gd name="T13" fmla="*/ 0 60000 65536"/>
                    <a:gd name="T14" fmla="*/ 0 60000 65536"/>
                    <a:gd name="T15" fmla="*/ 0 w 28"/>
                    <a:gd name="T16" fmla="*/ 0 h 12"/>
                    <a:gd name="T17" fmla="*/ 28 w 28"/>
                    <a:gd name="T18" fmla="*/ 12 h 12"/>
                  </a:gdLst>
                  <a:ahLst/>
                  <a:cxnLst>
                    <a:cxn ang="T10">
                      <a:pos x="T0" y="T1"/>
                    </a:cxn>
                    <a:cxn ang="T11">
                      <a:pos x="T2" y="T3"/>
                    </a:cxn>
                    <a:cxn ang="T12">
                      <a:pos x="T4" y="T5"/>
                    </a:cxn>
                    <a:cxn ang="T13">
                      <a:pos x="T6" y="T7"/>
                    </a:cxn>
                    <a:cxn ang="T14">
                      <a:pos x="T8" y="T9"/>
                    </a:cxn>
                  </a:cxnLst>
                  <a:rect l="T15" t="T16" r="T17" b="T18"/>
                  <a:pathLst>
                    <a:path w="28" h="12">
                      <a:moveTo>
                        <a:pt x="0" y="1"/>
                      </a:moveTo>
                      <a:lnTo>
                        <a:pt x="0" y="11"/>
                      </a:lnTo>
                      <a:lnTo>
                        <a:pt x="27" y="11"/>
                      </a:lnTo>
                      <a:lnTo>
                        <a:pt x="26" y="0"/>
                      </a:lnTo>
                      <a:lnTo>
                        <a:pt x="0" y="1"/>
                      </a:lnTo>
                    </a:path>
                  </a:pathLst>
                </a:custGeom>
                <a:solidFill>
                  <a:srgbClr val="FFFFFF"/>
                </a:solidFill>
                <a:ln w="12700" cap="rnd">
                  <a:solidFill>
                    <a:srgbClr val="000000"/>
                  </a:solidFill>
                  <a:round/>
                  <a:headEnd/>
                  <a:tailEnd/>
                </a:ln>
              </p:spPr>
              <p:txBody>
                <a:bodyPr/>
                <a:lstStyle/>
                <a:p>
                  <a:endParaRPr lang="en-US"/>
                </a:p>
              </p:txBody>
            </p:sp>
          </p:grpSp>
          <p:sp>
            <p:nvSpPr>
              <p:cNvPr id="222260" name="Freeform 133">
                <a:extLst>
                  <a:ext uri="{FF2B5EF4-FFF2-40B4-BE49-F238E27FC236}">
                    <a16:creationId xmlns:a16="http://schemas.microsoft.com/office/drawing/2014/main" id="{9655DC62-38F8-678A-6346-01C56EE9F5A4}"/>
                  </a:ext>
                </a:extLst>
              </p:cNvPr>
              <p:cNvSpPr>
                <a:spLocks/>
              </p:cNvSpPr>
              <p:nvPr/>
            </p:nvSpPr>
            <p:spPr bwMode="auto">
              <a:xfrm>
                <a:off x="5877" y="233"/>
                <a:ext cx="164" cy="189"/>
              </a:xfrm>
              <a:custGeom>
                <a:avLst/>
                <a:gdLst>
                  <a:gd name="T0" fmla="*/ 24 w 164"/>
                  <a:gd name="T1" fmla="*/ 65 h 189"/>
                  <a:gd name="T2" fmla="*/ 11 w 164"/>
                  <a:gd name="T3" fmla="*/ 68 h 189"/>
                  <a:gd name="T4" fmla="*/ 3 w 164"/>
                  <a:gd name="T5" fmla="*/ 77 h 189"/>
                  <a:gd name="T6" fmla="*/ 0 w 164"/>
                  <a:gd name="T7" fmla="*/ 88 h 189"/>
                  <a:gd name="T8" fmla="*/ 1 w 164"/>
                  <a:gd name="T9" fmla="*/ 98 h 189"/>
                  <a:gd name="T10" fmla="*/ 6 w 164"/>
                  <a:gd name="T11" fmla="*/ 105 h 189"/>
                  <a:gd name="T12" fmla="*/ 16 w 164"/>
                  <a:gd name="T13" fmla="*/ 110 h 189"/>
                  <a:gd name="T14" fmla="*/ 30 w 164"/>
                  <a:gd name="T15" fmla="*/ 109 h 189"/>
                  <a:gd name="T16" fmla="*/ 37 w 164"/>
                  <a:gd name="T17" fmla="*/ 108 h 189"/>
                  <a:gd name="T18" fmla="*/ 32 w 164"/>
                  <a:gd name="T19" fmla="*/ 127 h 189"/>
                  <a:gd name="T20" fmla="*/ 54 w 164"/>
                  <a:gd name="T21" fmla="*/ 129 h 189"/>
                  <a:gd name="T22" fmla="*/ 63 w 164"/>
                  <a:gd name="T23" fmla="*/ 132 h 189"/>
                  <a:gd name="T24" fmla="*/ 68 w 164"/>
                  <a:gd name="T25" fmla="*/ 135 h 189"/>
                  <a:gd name="T26" fmla="*/ 60 w 164"/>
                  <a:gd name="T27" fmla="*/ 152 h 189"/>
                  <a:gd name="T28" fmla="*/ 42 w 164"/>
                  <a:gd name="T29" fmla="*/ 152 h 189"/>
                  <a:gd name="T30" fmla="*/ 36 w 164"/>
                  <a:gd name="T31" fmla="*/ 161 h 189"/>
                  <a:gd name="T32" fmla="*/ 41 w 164"/>
                  <a:gd name="T33" fmla="*/ 182 h 189"/>
                  <a:gd name="T34" fmla="*/ 53 w 164"/>
                  <a:gd name="T35" fmla="*/ 188 h 189"/>
                  <a:gd name="T36" fmla="*/ 84 w 164"/>
                  <a:gd name="T37" fmla="*/ 184 h 189"/>
                  <a:gd name="T38" fmla="*/ 114 w 164"/>
                  <a:gd name="T39" fmla="*/ 169 h 189"/>
                  <a:gd name="T40" fmla="*/ 133 w 164"/>
                  <a:gd name="T41" fmla="*/ 153 h 189"/>
                  <a:gd name="T42" fmla="*/ 140 w 164"/>
                  <a:gd name="T43" fmla="*/ 139 h 189"/>
                  <a:gd name="T44" fmla="*/ 154 w 164"/>
                  <a:gd name="T45" fmla="*/ 117 h 189"/>
                  <a:gd name="T46" fmla="*/ 160 w 164"/>
                  <a:gd name="T47" fmla="*/ 95 h 189"/>
                  <a:gd name="T48" fmla="*/ 163 w 164"/>
                  <a:gd name="T49" fmla="*/ 67 h 189"/>
                  <a:gd name="T50" fmla="*/ 158 w 164"/>
                  <a:gd name="T51" fmla="*/ 36 h 189"/>
                  <a:gd name="T52" fmla="*/ 141 w 164"/>
                  <a:gd name="T53" fmla="*/ 15 h 189"/>
                  <a:gd name="T54" fmla="*/ 127 w 164"/>
                  <a:gd name="T55" fmla="*/ 6 h 189"/>
                  <a:gd name="T56" fmla="*/ 107 w 164"/>
                  <a:gd name="T57" fmla="*/ 0 h 189"/>
                  <a:gd name="T58" fmla="*/ 69 w 164"/>
                  <a:gd name="T59" fmla="*/ 6 h 189"/>
                  <a:gd name="T60" fmla="*/ 47 w 164"/>
                  <a:gd name="T61" fmla="*/ 23 h 189"/>
                  <a:gd name="T62" fmla="*/ 34 w 164"/>
                  <a:gd name="T63" fmla="*/ 43 h 189"/>
                  <a:gd name="T64" fmla="*/ 32 w 164"/>
                  <a:gd name="T65" fmla="*/ 64 h 1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4"/>
                  <a:gd name="T100" fmla="*/ 0 h 189"/>
                  <a:gd name="T101" fmla="*/ 164 w 164"/>
                  <a:gd name="T102" fmla="*/ 189 h 1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4" h="189">
                    <a:moveTo>
                      <a:pt x="32" y="64"/>
                    </a:moveTo>
                    <a:lnTo>
                      <a:pt x="24" y="65"/>
                    </a:lnTo>
                    <a:lnTo>
                      <a:pt x="15" y="66"/>
                    </a:lnTo>
                    <a:lnTo>
                      <a:pt x="11" y="68"/>
                    </a:lnTo>
                    <a:lnTo>
                      <a:pt x="7" y="72"/>
                    </a:lnTo>
                    <a:lnTo>
                      <a:pt x="3" y="77"/>
                    </a:lnTo>
                    <a:lnTo>
                      <a:pt x="1" y="83"/>
                    </a:lnTo>
                    <a:lnTo>
                      <a:pt x="0" y="88"/>
                    </a:lnTo>
                    <a:lnTo>
                      <a:pt x="0" y="93"/>
                    </a:lnTo>
                    <a:lnTo>
                      <a:pt x="1" y="98"/>
                    </a:lnTo>
                    <a:lnTo>
                      <a:pt x="3" y="103"/>
                    </a:lnTo>
                    <a:lnTo>
                      <a:pt x="6" y="105"/>
                    </a:lnTo>
                    <a:lnTo>
                      <a:pt x="11" y="108"/>
                    </a:lnTo>
                    <a:lnTo>
                      <a:pt x="16" y="110"/>
                    </a:lnTo>
                    <a:lnTo>
                      <a:pt x="23" y="111"/>
                    </a:lnTo>
                    <a:lnTo>
                      <a:pt x="30" y="109"/>
                    </a:lnTo>
                    <a:lnTo>
                      <a:pt x="34" y="108"/>
                    </a:lnTo>
                    <a:lnTo>
                      <a:pt x="37" y="108"/>
                    </a:lnTo>
                    <a:lnTo>
                      <a:pt x="32" y="110"/>
                    </a:lnTo>
                    <a:lnTo>
                      <a:pt x="32" y="127"/>
                    </a:lnTo>
                    <a:lnTo>
                      <a:pt x="46" y="129"/>
                    </a:lnTo>
                    <a:lnTo>
                      <a:pt x="54" y="129"/>
                    </a:lnTo>
                    <a:lnTo>
                      <a:pt x="58" y="129"/>
                    </a:lnTo>
                    <a:lnTo>
                      <a:pt x="63" y="132"/>
                    </a:lnTo>
                    <a:lnTo>
                      <a:pt x="66" y="134"/>
                    </a:lnTo>
                    <a:lnTo>
                      <a:pt x="68" y="135"/>
                    </a:lnTo>
                    <a:lnTo>
                      <a:pt x="69" y="148"/>
                    </a:lnTo>
                    <a:lnTo>
                      <a:pt x="60" y="152"/>
                    </a:lnTo>
                    <a:lnTo>
                      <a:pt x="53" y="152"/>
                    </a:lnTo>
                    <a:lnTo>
                      <a:pt x="42" y="152"/>
                    </a:lnTo>
                    <a:lnTo>
                      <a:pt x="35" y="150"/>
                    </a:lnTo>
                    <a:lnTo>
                      <a:pt x="36" y="161"/>
                    </a:lnTo>
                    <a:lnTo>
                      <a:pt x="37" y="174"/>
                    </a:lnTo>
                    <a:lnTo>
                      <a:pt x="41" y="182"/>
                    </a:lnTo>
                    <a:lnTo>
                      <a:pt x="45" y="184"/>
                    </a:lnTo>
                    <a:lnTo>
                      <a:pt x="53" y="188"/>
                    </a:lnTo>
                    <a:lnTo>
                      <a:pt x="72" y="186"/>
                    </a:lnTo>
                    <a:lnTo>
                      <a:pt x="84" y="184"/>
                    </a:lnTo>
                    <a:lnTo>
                      <a:pt x="100" y="176"/>
                    </a:lnTo>
                    <a:lnTo>
                      <a:pt x="114" y="169"/>
                    </a:lnTo>
                    <a:lnTo>
                      <a:pt x="129" y="160"/>
                    </a:lnTo>
                    <a:lnTo>
                      <a:pt x="133" y="153"/>
                    </a:lnTo>
                    <a:lnTo>
                      <a:pt x="137" y="146"/>
                    </a:lnTo>
                    <a:lnTo>
                      <a:pt x="140" y="139"/>
                    </a:lnTo>
                    <a:lnTo>
                      <a:pt x="148" y="129"/>
                    </a:lnTo>
                    <a:lnTo>
                      <a:pt x="154" y="117"/>
                    </a:lnTo>
                    <a:lnTo>
                      <a:pt x="158" y="106"/>
                    </a:lnTo>
                    <a:lnTo>
                      <a:pt x="160" y="95"/>
                    </a:lnTo>
                    <a:lnTo>
                      <a:pt x="162" y="83"/>
                    </a:lnTo>
                    <a:lnTo>
                      <a:pt x="163" y="67"/>
                    </a:lnTo>
                    <a:lnTo>
                      <a:pt x="161" y="51"/>
                    </a:lnTo>
                    <a:lnTo>
                      <a:pt x="158" y="36"/>
                    </a:lnTo>
                    <a:lnTo>
                      <a:pt x="151" y="27"/>
                    </a:lnTo>
                    <a:lnTo>
                      <a:pt x="141" y="15"/>
                    </a:lnTo>
                    <a:lnTo>
                      <a:pt x="134" y="10"/>
                    </a:lnTo>
                    <a:lnTo>
                      <a:pt x="127" y="6"/>
                    </a:lnTo>
                    <a:lnTo>
                      <a:pt x="118" y="2"/>
                    </a:lnTo>
                    <a:lnTo>
                      <a:pt x="107" y="0"/>
                    </a:lnTo>
                    <a:lnTo>
                      <a:pt x="90" y="1"/>
                    </a:lnTo>
                    <a:lnTo>
                      <a:pt x="69" y="6"/>
                    </a:lnTo>
                    <a:lnTo>
                      <a:pt x="55" y="15"/>
                    </a:lnTo>
                    <a:lnTo>
                      <a:pt x="47" y="23"/>
                    </a:lnTo>
                    <a:lnTo>
                      <a:pt x="39" y="33"/>
                    </a:lnTo>
                    <a:lnTo>
                      <a:pt x="34" y="43"/>
                    </a:lnTo>
                    <a:lnTo>
                      <a:pt x="32" y="56"/>
                    </a:lnTo>
                    <a:lnTo>
                      <a:pt x="32" y="64"/>
                    </a:lnTo>
                  </a:path>
                </a:pathLst>
              </a:custGeom>
              <a:solidFill>
                <a:srgbClr val="FFBFBF"/>
              </a:solidFill>
              <a:ln w="12700" cap="rnd">
                <a:solidFill>
                  <a:srgbClr val="000000"/>
                </a:solidFill>
                <a:round/>
                <a:headEnd/>
                <a:tailEnd/>
              </a:ln>
            </p:spPr>
            <p:txBody>
              <a:bodyPr/>
              <a:lstStyle/>
              <a:p>
                <a:endParaRPr lang="en-US"/>
              </a:p>
            </p:txBody>
          </p:sp>
          <p:grpSp>
            <p:nvGrpSpPr>
              <p:cNvPr id="222261" name="Group 134">
                <a:extLst>
                  <a:ext uri="{FF2B5EF4-FFF2-40B4-BE49-F238E27FC236}">
                    <a16:creationId xmlns:a16="http://schemas.microsoft.com/office/drawing/2014/main" id="{87776E40-E643-06C1-C711-4EEBC86F792C}"/>
                  </a:ext>
                </a:extLst>
              </p:cNvPr>
              <p:cNvGrpSpPr>
                <a:grpSpLocks/>
              </p:cNvGrpSpPr>
              <p:nvPr/>
            </p:nvGrpSpPr>
            <p:grpSpPr bwMode="auto">
              <a:xfrm>
                <a:off x="5920" y="288"/>
                <a:ext cx="34" cy="45"/>
                <a:chOff x="5920" y="288"/>
                <a:chExt cx="34" cy="45"/>
              </a:xfrm>
            </p:grpSpPr>
            <p:sp>
              <p:nvSpPr>
                <p:cNvPr id="222265" name="Freeform 135">
                  <a:extLst>
                    <a:ext uri="{FF2B5EF4-FFF2-40B4-BE49-F238E27FC236}">
                      <a16:creationId xmlns:a16="http://schemas.microsoft.com/office/drawing/2014/main" id="{6DA6179E-D32F-DD4E-A7F0-5626B9434C99}"/>
                    </a:ext>
                  </a:extLst>
                </p:cNvPr>
                <p:cNvSpPr>
                  <a:spLocks/>
                </p:cNvSpPr>
                <p:nvPr/>
              </p:nvSpPr>
              <p:spPr bwMode="auto">
                <a:xfrm>
                  <a:off x="5920" y="288"/>
                  <a:ext cx="34" cy="45"/>
                </a:xfrm>
                <a:custGeom>
                  <a:avLst/>
                  <a:gdLst>
                    <a:gd name="T0" fmla="*/ 16 w 34"/>
                    <a:gd name="T1" fmla="*/ 0 h 45"/>
                    <a:gd name="T2" fmla="*/ 18 w 34"/>
                    <a:gd name="T3" fmla="*/ 0 h 45"/>
                    <a:gd name="T4" fmla="*/ 21 w 34"/>
                    <a:gd name="T5" fmla="*/ 1 h 45"/>
                    <a:gd name="T6" fmla="*/ 23 w 34"/>
                    <a:gd name="T7" fmla="*/ 2 h 45"/>
                    <a:gd name="T8" fmla="*/ 26 w 34"/>
                    <a:gd name="T9" fmla="*/ 4 h 45"/>
                    <a:gd name="T10" fmla="*/ 28 w 34"/>
                    <a:gd name="T11" fmla="*/ 7 h 45"/>
                    <a:gd name="T12" fmla="*/ 30 w 34"/>
                    <a:gd name="T13" fmla="*/ 10 h 45"/>
                    <a:gd name="T14" fmla="*/ 32 w 34"/>
                    <a:gd name="T15" fmla="*/ 14 h 45"/>
                    <a:gd name="T16" fmla="*/ 33 w 34"/>
                    <a:gd name="T17" fmla="*/ 18 h 45"/>
                    <a:gd name="T18" fmla="*/ 33 w 34"/>
                    <a:gd name="T19" fmla="*/ 22 h 45"/>
                    <a:gd name="T20" fmla="*/ 33 w 34"/>
                    <a:gd name="T21" fmla="*/ 27 h 45"/>
                    <a:gd name="T22" fmla="*/ 32 w 34"/>
                    <a:gd name="T23" fmla="*/ 32 h 45"/>
                    <a:gd name="T24" fmla="*/ 30 w 34"/>
                    <a:gd name="T25" fmla="*/ 36 h 45"/>
                    <a:gd name="T26" fmla="*/ 27 w 34"/>
                    <a:gd name="T27" fmla="*/ 38 h 45"/>
                    <a:gd name="T28" fmla="*/ 25 w 34"/>
                    <a:gd name="T29" fmla="*/ 41 h 45"/>
                    <a:gd name="T30" fmla="*/ 23 w 34"/>
                    <a:gd name="T31" fmla="*/ 42 h 45"/>
                    <a:gd name="T32" fmla="*/ 19 w 34"/>
                    <a:gd name="T33" fmla="*/ 43 h 45"/>
                    <a:gd name="T34" fmla="*/ 16 w 34"/>
                    <a:gd name="T35" fmla="*/ 44 h 45"/>
                    <a:gd name="T36" fmla="*/ 13 w 34"/>
                    <a:gd name="T37" fmla="*/ 43 h 45"/>
                    <a:gd name="T38" fmla="*/ 10 w 34"/>
                    <a:gd name="T39" fmla="*/ 42 h 45"/>
                    <a:gd name="T40" fmla="*/ 6 w 34"/>
                    <a:gd name="T41" fmla="*/ 40 h 45"/>
                    <a:gd name="T42" fmla="*/ 4 w 34"/>
                    <a:gd name="T43" fmla="*/ 38 h 45"/>
                    <a:gd name="T44" fmla="*/ 3 w 34"/>
                    <a:gd name="T45" fmla="*/ 36 h 45"/>
                    <a:gd name="T46" fmla="*/ 2 w 34"/>
                    <a:gd name="T47" fmla="*/ 33 h 45"/>
                    <a:gd name="T48" fmla="*/ 0 w 34"/>
                    <a:gd name="T49" fmla="*/ 29 h 45"/>
                    <a:gd name="T50" fmla="*/ 0 w 34"/>
                    <a:gd name="T51" fmla="*/ 26 h 45"/>
                    <a:gd name="T52" fmla="*/ 0 w 34"/>
                    <a:gd name="T53" fmla="*/ 23 h 45"/>
                    <a:gd name="T54" fmla="*/ 0 w 34"/>
                    <a:gd name="T55" fmla="*/ 20 h 45"/>
                    <a:gd name="T56" fmla="*/ 0 w 34"/>
                    <a:gd name="T57" fmla="*/ 17 h 45"/>
                    <a:gd name="T58" fmla="*/ 1 w 34"/>
                    <a:gd name="T59" fmla="*/ 13 h 45"/>
                    <a:gd name="T60" fmla="*/ 3 w 34"/>
                    <a:gd name="T61" fmla="*/ 9 h 45"/>
                    <a:gd name="T62" fmla="*/ 5 w 34"/>
                    <a:gd name="T63" fmla="*/ 6 h 45"/>
                    <a:gd name="T64" fmla="*/ 7 w 34"/>
                    <a:gd name="T65" fmla="*/ 4 h 45"/>
                    <a:gd name="T66" fmla="*/ 10 w 34"/>
                    <a:gd name="T67" fmla="*/ 2 h 45"/>
                    <a:gd name="T68" fmla="*/ 13 w 34"/>
                    <a:gd name="T69" fmla="*/ 1 h 45"/>
                    <a:gd name="T70" fmla="*/ 16 w 34"/>
                    <a:gd name="T71" fmla="*/ 0 h 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
                    <a:gd name="T109" fmla="*/ 0 h 45"/>
                    <a:gd name="T110" fmla="*/ 34 w 34"/>
                    <a:gd name="T111" fmla="*/ 45 h 4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 h="45">
                      <a:moveTo>
                        <a:pt x="16" y="0"/>
                      </a:moveTo>
                      <a:lnTo>
                        <a:pt x="18" y="0"/>
                      </a:lnTo>
                      <a:lnTo>
                        <a:pt x="21" y="1"/>
                      </a:lnTo>
                      <a:lnTo>
                        <a:pt x="23" y="2"/>
                      </a:lnTo>
                      <a:lnTo>
                        <a:pt x="26" y="4"/>
                      </a:lnTo>
                      <a:lnTo>
                        <a:pt x="28" y="7"/>
                      </a:lnTo>
                      <a:lnTo>
                        <a:pt x="30" y="10"/>
                      </a:lnTo>
                      <a:lnTo>
                        <a:pt x="32" y="14"/>
                      </a:lnTo>
                      <a:lnTo>
                        <a:pt x="33" y="18"/>
                      </a:lnTo>
                      <a:lnTo>
                        <a:pt x="33" y="22"/>
                      </a:lnTo>
                      <a:lnTo>
                        <a:pt x="33" y="27"/>
                      </a:lnTo>
                      <a:lnTo>
                        <a:pt x="32" y="32"/>
                      </a:lnTo>
                      <a:lnTo>
                        <a:pt x="30" y="36"/>
                      </a:lnTo>
                      <a:lnTo>
                        <a:pt x="27" y="38"/>
                      </a:lnTo>
                      <a:lnTo>
                        <a:pt x="25" y="41"/>
                      </a:lnTo>
                      <a:lnTo>
                        <a:pt x="23" y="42"/>
                      </a:lnTo>
                      <a:lnTo>
                        <a:pt x="19" y="43"/>
                      </a:lnTo>
                      <a:lnTo>
                        <a:pt x="16" y="44"/>
                      </a:lnTo>
                      <a:lnTo>
                        <a:pt x="13" y="43"/>
                      </a:lnTo>
                      <a:lnTo>
                        <a:pt x="10" y="42"/>
                      </a:lnTo>
                      <a:lnTo>
                        <a:pt x="6" y="40"/>
                      </a:lnTo>
                      <a:lnTo>
                        <a:pt x="4" y="38"/>
                      </a:lnTo>
                      <a:lnTo>
                        <a:pt x="3" y="36"/>
                      </a:lnTo>
                      <a:lnTo>
                        <a:pt x="2" y="33"/>
                      </a:lnTo>
                      <a:lnTo>
                        <a:pt x="0" y="29"/>
                      </a:lnTo>
                      <a:lnTo>
                        <a:pt x="0" y="26"/>
                      </a:lnTo>
                      <a:lnTo>
                        <a:pt x="0" y="23"/>
                      </a:lnTo>
                      <a:lnTo>
                        <a:pt x="0" y="20"/>
                      </a:lnTo>
                      <a:lnTo>
                        <a:pt x="0" y="17"/>
                      </a:lnTo>
                      <a:lnTo>
                        <a:pt x="1" y="13"/>
                      </a:lnTo>
                      <a:lnTo>
                        <a:pt x="3" y="9"/>
                      </a:lnTo>
                      <a:lnTo>
                        <a:pt x="5" y="6"/>
                      </a:lnTo>
                      <a:lnTo>
                        <a:pt x="7" y="4"/>
                      </a:lnTo>
                      <a:lnTo>
                        <a:pt x="10" y="2"/>
                      </a:lnTo>
                      <a:lnTo>
                        <a:pt x="13" y="1"/>
                      </a:lnTo>
                      <a:lnTo>
                        <a:pt x="16" y="0"/>
                      </a:lnTo>
                    </a:path>
                  </a:pathLst>
                </a:custGeom>
                <a:solidFill>
                  <a:srgbClr val="FFFFFF"/>
                </a:solidFill>
                <a:ln w="12700" cap="rnd">
                  <a:solidFill>
                    <a:srgbClr val="000000"/>
                  </a:solidFill>
                  <a:round/>
                  <a:headEnd/>
                  <a:tailEnd/>
                </a:ln>
              </p:spPr>
              <p:txBody>
                <a:bodyPr/>
                <a:lstStyle/>
                <a:p>
                  <a:endParaRPr lang="en-US"/>
                </a:p>
              </p:txBody>
            </p:sp>
            <p:sp>
              <p:nvSpPr>
                <p:cNvPr id="222266" name="Freeform 136">
                  <a:extLst>
                    <a:ext uri="{FF2B5EF4-FFF2-40B4-BE49-F238E27FC236}">
                      <a16:creationId xmlns:a16="http://schemas.microsoft.com/office/drawing/2014/main" id="{7732D9EF-4335-9B9C-6D6F-84B89EA56AA0}"/>
                    </a:ext>
                  </a:extLst>
                </p:cNvPr>
                <p:cNvSpPr>
                  <a:spLocks/>
                </p:cNvSpPr>
                <p:nvPr/>
              </p:nvSpPr>
              <p:spPr bwMode="auto">
                <a:xfrm>
                  <a:off x="5923" y="308"/>
                  <a:ext cx="6" cy="12"/>
                </a:xfrm>
                <a:custGeom>
                  <a:avLst/>
                  <a:gdLst>
                    <a:gd name="T0" fmla="*/ 3 w 7"/>
                    <a:gd name="T1" fmla="*/ 0 h 12"/>
                    <a:gd name="T2" fmla="*/ 3 w 7"/>
                    <a:gd name="T3" fmla="*/ 0 h 12"/>
                    <a:gd name="T4" fmla="*/ 3 w 7"/>
                    <a:gd name="T5" fmla="*/ 0 h 12"/>
                    <a:gd name="T6" fmla="*/ 3 w 7"/>
                    <a:gd name="T7" fmla="*/ 1 h 12"/>
                    <a:gd name="T8" fmla="*/ 3 w 7"/>
                    <a:gd name="T9" fmla="*/ 1 h 12"/>
                    <a:gd name="T10" fmla="*/ 3 w 7"/>
                    <a:gd name="T11" fmla="*/ 2 h 12"/>
                    <a:gd name="T12" fmla="*/ 3 w 7"/>
                    <a:gd name="T13" fmla="*/ 3 h 12"/>
                    <a:gd name="T14" fmla="*/ 3 w 7"/>
                    <a:gd name="T15" fmla="*/ 3 h 12"/>
                    <a:gd name="T16" fmla="*/ 3 w 7"/>
                    <a:gd name="T17" fmla="*/ 5 h 12"/>
                    <a:gd name="T18" fmla="*/ 3 w 7"/>
                    <a:gd name="T19" fmla="*/ 6 h 12"/>
                    <a:gd name="T20" fmla="*/ 3 w 7"/>
                    <a:gd name="T21" fmla="*/ 7 h 12"/>
                    <a:gd name="T22" fmla="*/ 3 w 7"/>
                    <a:gd name="T23" fmla="*/ 8 h 12"/>
                    <a:gd name="T24" fmla="*/ 3 w 7"/>
                    <a:gd name="T25" fmla="*/ 9 h 12"/>
                    <a:gd name="T26" fmla="*/ 3 w 7"/>
                    <a:gd name="T27" fmla="*/ 10 h 12"/>
                    <a:gd name="T28" fmla="*/ 3 w 7"/>
                    <a:gd name="T29" fmla="*/ 10 h 12"/>
                    <a:gd name="T30" fmla="*/ 3 w 7"/>
                    <a:gd name="T31" fmla="*/ 11 h 12"/>
                    <a:gd name="T32" fmla="*/ 3 w 7"/>
                    <a:gd name="T33" fmla="*/ 11 h 12"/>
                    <a:gd name="T34" fmla="*/ 3 w 7"/>
                    <a:gd name="T35" fmla="*/ 11 h 12"/>
                    <a:gd name="T36" fmla="*/ 2 w 7"/>
                    <a:gd name="T37" fmla="*/ 11 h 12"/>
                    <a:gd name="T38" fmla="*/ 2 w 7"/>
                    <a:gd name="T39" fmla="*/ 11 h 12"/>
                    <a:gd name="T40" fmla="*/ 1 w 7"/>
                    <a:gd name="T41" fmla="*/ 10 h 12"/>
                    <a:gd name="T42" fmla="*/ 1 w 7"/>
                    <a:gd name="T43" fmla="*/ 10 h 12"/>
                    <a:gd name="T44" fmla="*/ 0 w 7"/>
                    <a:gd name="T45" fmla="*/ 9 h 12"/>
                    <a:gd name="T46" fmla="*/ 0 w 7"/>
                    <a:gd name="T47" fmla="*/ 9 h 12"/>
                    <a:gd name="T48" fmla="*/ 0 w 7"/>
                    <a:gd name="T49" fmla="*/ 8 h 12"/>
                    <a:gd name="T50" fmla="*/ 0 w 7"/>
                    <a:gd name="T51" fmla="*/ 6 h 12"/>
                    <a:gd name="T52" fmla="*/ 0 w 7"/>
                    <a:gd name="T53" fmla="*/ 6 h 12"/>
                    <a:gd name="T54" fmla="*/ 0 w 7"/>
                    <a:gd name="T55" fmla="*/ 5 h 12"/>
                    <a:gd name="T56" fmla="*/ 0 w 7"/>
                    <a:gd name="T57" fmla="*/ 5 h 12"/>
                    <a:gd name="T58" fmla="*/ 0 w 7"/>
                    <a:gd name="T59" fmla="*/ 3 h 12"/>
                    <a:gd name="T60" fmla="*/ 0 w 7"/>
                    <a:gd name="T61" fmla="*/ 2 h 12"/>
                    <a:gd name="T62" fmla="*/ 1 w 7"/>
                    <a:gd name="T63" fmla="*/ 1 h 12"/>
                    <a:gd name="T64" fmla="*/ 1 w 7"/>
                    <a:gd name="T65" fmla="*/ 1 h 12"/>
                    <a:gd name="T66" fmla="*/ 2 w 7"/>
                    <a:gd name="T67" fmla="*/ 1 h 12"/>
                    <a:gd name="T68" fmla="*/ 2 w 7"/>
                    <a:gd name="T69" fmla="*/ 0 h 12"/>
                    <a:gd name="T70" fmla="*/ 3 w 7"/>
                    <a:gd name="T71" fmla="*/ 0 h 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
                    <a:gd name="T109" fmla="*/ 0 h 12"/>
                    <a:gd name="T110" fmla="*/ 7 w 7"/>
                    <a:gd name="T111" fmla="*/ 12 h 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 h="12">
                      <a:moveTo>
                        <a:pt x="3" y="0"/>
                      </a:moveTo>
                      <a:lnTo>
                        <a:pt x="3" y="0"/>
                      </a:lnTo>
                      <a:lnTo>
                        <a:pt x="4" y="0"/>
                      </a:lnTo>
                      <a:lnTo>
                        <a:pt x="4" y="1"/>
                      </a:lnTo>
                      <a:lnTo>
                        <a:pt x="5" y="1"/>
                      </a:lnTo>
                      <a:lnTo>
                        <a:pt x="5" y="2"/>
                      </a:lnTo>
                      <a:lnTo>
                        <a:pt x="6" y="3"/>
                      </a:lnTo>
                      <a:lnTo>
                        <a:pt x="6" y="5"/>
                      </a:lnTo>
                      <a:lnTo>
                        <a:pt x="6" y="6"/>
                      </a:lnTo>
                      <a:lnTo>
                        <a:pt x="6" y="7"/>
                      </a:lnTo>
                      <a:lnTo>
                        <a:pt x="6" y="8"/>
                      </a:lnTo>
                      <a:lnTo>
                        <a:pt x="6" y="9"/>
                      </a:lnTo>
                      <a:lnTo>
                        <a:pt x="5" y="10"/>
                      </a:lnTo>
                      <a:lnTo>
                        <a:pt x="4" y="11"/>
                      </a:lnTo>
                      <a:lnTo>
                        <a:pt x="3" y="11"/>
                      </a:lnTo>
                      <a:lnTo>
                        <a:pt x="2" y="11"/>
                      </a:lnTo>
                      <a:lnTo>
                        <a:pt x="1" y="10"/>
                      </a:lnTo>
                      <a:lnTo>
                        <a:pt x="0" y="9"/>
                      </a:lnTo>
                      <a:lnTo>
                        <a:pt x="0" y="8"/>
                      </a:lnTo>
                      <a:lnTo>
                        <a:pt x="0" y="6"/>
                      </a:lnTo>
                      <a:lnTo>
                        <a:pt x="0" y="5"/>
                      </a:lnTo>
                      <a:lnTo>
                        <a:pt x="0" y="3"/>
                      </a:lnTo>
                      <a:lnTo>
                        <a:pt x="0" y="2"/>
                      </a:lnTo>
                      <a:lnTo>
                        <a:pt x="1" y="1"/>
                      </a:lnTo>
                      <a:lnTo>
                        <a:pt x="2" y="1"/>
                      </a:lnTo>
                      <a:lnTo>
                        <a:pt x="2" y="0"/>
                      </a:lnTo>
                      <a:lnTo>
                        <a:pt x="3" y="0"/>
                      </a:lnTo>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grpSp>
            <p:nvGrpSpPr>
              <p:cNvPr id="222262" name="Group 137">
                <a:extLst>
                  <a:ext uri="{FF2B5EF4-FFF2-40B4-BE49-F238E27FC236}">
                    <a16:creationId xmlns:a16="http://schemas.microsoft.com/office/drawing/2014/main" id="{925F5F61-C82F-A55D-9339-B767375F4D0B}"/>
                  </a:ext>
                </a:extLst>
              </p:cNvPr>
              <p:cNvGrpSpPr>
                <a:grpSpLocks/>
              </p:cNvGrpSpPr>
              <p:nvPr/>
            </p:nvGrpSpPr>
            <p:grpSpPr bwMode="auto">
              <a:xfrm>
                <a:off x="5916" y="215"/>
                <a:ext cx="148" cy="166"/>
                <a:chOff x="5916" y="215"/>
                <a:chExt cx="148" cy="166"/>
              </a:xfrm>
            </p:grpSpPr>
            <p:sp>
              <p:nvSpPr>
                <p:cNvPr id="222263" name="Freeform 138">
                  <a:extLst>
                    <a:ext uri="{FF2B5EF4-FFF2-40B4-BE49-F238E27FC236}">
                      <a16:creationId xmlns:a16="http://schemas.microsoft.com/office/drawing/2014/main" id="{793C0964-675C-2D53-8C30-2FE15646D8F9}"/>
                    </a:ext>
                  </a:extLst>
                </p:cNvPr>
                <p:cNvSpPr>
                  <a:spLocks/>
                </p:cNvSpPr>
                <p:nvPr/>
              </p:nvSpPr>
              <p:spPr bwMode="auto">
                <a:xfrm>
                  <a:off x="5925" y="266"/>
                  <a:ext cx="39" cy="26"/>
                </a:xfrm>
                <a:custGeom>
                  <a:avLst/>
                  <a:gdLst>
                    <a:gd name="T0" fmla="*/ 1 w 39"/>
                    <a:gd name="T1" fmla="*/ 11 h 26"/>
                    <a:gd name="T2" fmla="*/ 4 w 39"/>
                    <a:gd name="T3" fmla="*/ 8 h 26"/>
                    <a:gd name="T4" fmla="*/ 8 w 39"/>
                    <a:gd name="T5" fmla="*/ 6 h 26"/>
                    <a:gd name="T6" fmla="*/ 14 w 39"/>
                    <a:gd name="T7" fmla="*/ 1 h 26"/>
                    <a:gd name="T8" fmla="*/ 17 w 39"/>
                    <a:gd name="T9" fmla="*/ 0 h 26"/>
                    <a:gd name="T10" fmla="*/ 18 w 39"/>
                    <a:gd name="T11" fmla="*/ 0 h 26"/>
                    <a:gd name="T12" fmla="*/ 22 w 39"/>
                    <a:gd name="T13" fmla="*/ 2 h 26"/>
                    <a:gd name="T14" fmla="*/ 29 w 39"/>
                    <a:gd name="T15" fmla="*/ 9 h 26"/>
                    <a:gd name="T16" fmla="*/ 36 w 39"/>
                    <a:gd name="T17" fmla="*/ 17 h 26"/>
                    <a:gd name="T18" fmla="*/ 38 w 39"/>
                    <a:gd name="T19" fmla="*/ 20 h 26"/>
                    <a:gd name="T20" fmla="*/ 37 w 39"/>
                    <a:gd name="T21" fmla="*/ 23 h 26"/>
                    <a:gd name="T22" fmla="*/ 36 w 39"/>
                    <a:gd name="T23" fmla="*/ 24 h 26"/>
                    <a:gd name="T24" fmla="*/ 33 w 39"/>
                    <a:gd name="T25" fmla="*/ 25 h 26"/>
                    <a:gd name="T26" fmla="*/ 29 w 39"/>
                    <a:gd name="T27" fmla="*/ 23 h 26"/>
                    <a:gd name="T28" fmla="*/ 26 w 39"/>
                    <a:gd name="T29" fmla="*/ 19 h 26"/>
                    <a:gd name="T30" fmla="*/ 22 w 39"/>
                    <a:gd name="T31" fmla="*/ 14 h 26"/>
                    <a:gd name="T32" fmla="*/ 18 w 39"/>
                    <a:gd name="T33" fmla="*/ 10 h 26"/>
                    <a:gd name="T34" fmla="*/ 16 w 39"/>
                    <a:gd name="T35" fmla="*/ 9 h 26"/>
                    <a:gd name="T36" fmla="*/ 13 w 39"/>
                    <a:gd name="T37" fmla="*/ 9 h 26"/>
                    <a:gd name="T38" fmla="*/ 11 w 39"/>
                    <a:gd name="T39" fmla="*/ 11 h 26"/>
                    <a:gd name="T40" fmla="*/ 7 w 39"/>
                    <a:gd name="T41" fmla="*/ 15 h 26"/>
                    <a:gd name="T42" fmla="*/ 4 w 39"/>
                    <a:gd name="T43" fmla="*/ 17 h 26"/>
                    <a:gd name="T44" fmla="*/ 2 w 39"/>
                    <a:gd name="T45" fmla="*/ 17 h 26"/>
                    <a:gd name="T46" fmla="*/ 0 w 39"/>
                    <a:gd name="T47" fmla="*/ 15 h 26"/>
                    <a:gd name="T48" fmla="*/ 1 w 39"/>
                    <a:gd name="T49" fmla="*/ 1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9"/>
                    <a:gd name="T76" fmla="*/ 0 h 26"/>
                    <a:gd name="T77" fmla="*/ 39 w 39"/>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9" h="26">
                      <a:moveTo>
                        <a:pt x="1" y="11"/>
                      </a:moveTo>
                      <a:lnTo>
                        <a:pt x="4" y="8"/>
                      </a:lnTo>
                      <a:lnTo>
                        <a:pt x="8" y="6"/>
                      </a:lnTo>
                      <a:lnTo>
                        <a:pt x="14" y="1"/>
                      </a:lnTo>
                      <a:lnTo>
                        <a:pt x="17" y="0"/>
                      </a:lnTo>
                      <a:lnTo>
                        <a:pt x="18" y="0"/>
                      </a:lnTo>
                      <a:lnTo>
                        <a:pt x="22" y="2"/>
                      </a:lnTo>
                      <a:lnTo>
                        <a:pt x="29" y="9"/>
                      </a:lnTo>
                      <a:lnTo>
                        <a:pt x="36" y="17"/>
                      </a:lnTo>
                      <a:lnTo>
                        <a:pt x="38" y="20"/>
                      </a:lnTo>
                      <a:lnTo>
                        <a:pt x="37" y="23"/>
                      </a:lnTo>
                      <a:lnTo>
                        <a:pt x="36" y="24"/>
                      </a:lnTo>
                      <a:lnTo>
                        <a:pt x="33" y="25"/>
                      </a:lnTo>
                      <a:lnTo>
                        <a:pt x="29" y="23"/>
                      </a:lnTo>
                      <a:lnTo>
                        <a:pt x="26" y="19"/>
                      </a:lnTo>
                      <a:lnTo>
                        <a:pt x="22" y="14"/>
                      </a:lnTo>
                      <a:lnTo>
                        <a:pt x="18" y="10"/>
                      </a:lnTo>
                      <a:lnTo>
                        <a:pt x="16" y="9"/>
                      </a:lnTo>
                      <a:lnTo>
                        <a:pt x="13" y="9"/>
                      </a:lnTo>
                      <a:lnTo>
                        <a:pt x="11" y="11"/>
                      </a:lnTo>
                      <a:lnTo>
                        <a:pt x="7" y="15"/>
                      </a:lnTo>
                      <a:lnTo>
                        <a:pt x="4" y="17"/>
                      </a:lnTo>
                      <a:lnTo>
                        <a:pt x="2" y="17"/>
                      </a:lnTo>
                      <a:lnTo>
                        <a:pt x="0" y="15"/>
                      </a:lnTo>
                      <a:lnTo>
                        <a:pt x="1" y="11"/>
                      </a:lnTo>
                    </a:path>
                  </a:pathLst>
                </a:custGeom>
                <a:solidFill>
                  <a:srgbClr val="5F3F1F"/>
                </a:solidFill>
                <a:ln w="12700" cap="rnd">
                  <a:solidFill>
                    <a:srgbClr val="000000"/>
                  </a:solidFill>
                  <a:round/>
                  <a:headEnd/>
                  <a:tailEnd/>
                </a:ln>
              </p:spPr>
              <p:txBody>
                <a:bodyPr/>
                <a:lstStyle/>
                <a:p>
                  <a:endParaRPr lang="en-US"/>
                </a:p>
              </p:txBody>
            </p:sp>
            <p:sp>
              <p:nvSpPr>
                <p:cNvPr id="222264" name="Freeform 139">
                  <a:extLst>
                    <a:ext uri="{FF2B5EF4-FFF2-40B4-BE49-F238E27FC236}">
                      <a16:creationId xmlns:a16="http://schemas.microsoft.com/office/drawing/2014/main" id="{98AC86CC-3DF9-3568-CD90-722C63C7D64F}"/>
                    </a:ext>
                  </a:extLst>
                </p:cNvPr>
                <p:cNvSpPr>
                  <a:spLocks/>
                </p:cNvSpPr>
                <p:nvPr/>
              </p:nvSpPr>
              <p:spPr bwMode="auto">
                <a:xfrm>
                  <a:off x="5916" y="215"/>
                  <a:ext cx="148" cy="166"/>
                </a:xfrm>
                <a:custGeom>
                  <a:avLst/>
                  <a:gdLst>
                    <a:gd name="T0" fmla="*/ 84 w 148"/>
                    <a:gd name="T1" fmla="*/ 119 h 166"/>
                    <a:gd name="T2" fmla="*/ 66 w 148"/>
                    <a:gd name="T3" fmla="*/ 112 h 166"/>
                    <a:gd name="T4" fmla="*/ 69 w 148"/>
                    <a:gd name="T5" fmla="*/ 92 h 166"/>
                    <a:gd name="T6" fmla="*/ 61 w 148"/>
                    <a:gd name="T7" fmla="*/ 84 h 166"/>
                    <a:gd name="T8" fmla="*/ 53 w 148"/>
                    <a:gd name="T9" fmla="*/ 75 h 166"/>
                    <a:gd name="T10" fmla="*/ 50 w 148"/>
                    <a:gd name="T11" fmla="*/ 62 h 166"/>
                    <a:gd name="T12" fmla="*/ 48 w 148"/>
                    <a:gd name="T13" fmla="*/ 49 h 166"/>
                    <a:gd name="T14" fmla="*/ 48 w 148"/>
                    <a:gd name="T15" fmla="*/ 37 h 166"/>
                    <a:gd name="T16" fmla="*/ 43 w 148"/>
                    <a:gd name="T17" fmla="*/ 36 h 166"/>
                    <a:gd name="T18" fmla="*/ 34 w 148"/>
                    <a:gd name="T19" fmla="*/ 35 h 166"/>
                    <a:gd name="T20" fmla="*/ 23 w 148"/>
                    <a:gd name="T21" fmla="*/ 39 h 166"/>
                    <a:gd name="T22" fmla="*/ 12 w 148"/>
                    <a:gd name="T23" fmla="*/ 44 h 166"/>
                    <a:gd name="T24" fmla="*/ 5 w 148"/>
                    <a:gd name="T25" fmla="*/ 49 h 166"/>
                    <a:gd name="T26" fmla="*/ 1 w 148"/>
                    <a:gd name="T27" fmla="*/ 41 h 166"/>
                    <a:gd name="T28" fmla="*/ 0 w 148"/>
                    <a:gd name="T29" fmla="*/ 33 h 166"/>
                    <a:gd name="T30" fmla="*/ 4 w 148"/>
                    <a:gd name="T31" fmla="*/ 23 h 166"/>
                    <a:gd name="T32" fmla="*/ 12 w 148"/>
                    <a:gd name="T33" fmla="*/ 14 h 166"/>
                    <a:gd name="T34" fmla="*/ 25 w 148"/>
                    <a:gd name="T35" fmla="*/ 7 h 166"/>
                    <a:gd name="T36" fmla="*/ 41 w 148"/>
                    <a:gd name="T37" fmla="*/ 2 h 166"/>
                    <a:gd name="T38" fmla="*/ 60 w 148"/>
                    <a:gd name="T39" fmla="*/ 0 h 166"/>
                    <a:gd name="T40" fmla="*/ 78 w 148"/>
                    <a:gd name="T41" fmla="*/ 2 h 166"/>
                    <a:gd name="T42" fmla="*/ 96 w 148"/>
                    <a:gd name="T43" fmla="*/ 8 h 166"/>
                    <a:gd name="T44" fmla="*/ 110 w 148"/>
                    <a:gd name="T45" fmla="*/ 18 h 166"/>
                    <a:gd name="T46" fmla="*/ 121 w 148"/>
                    <a:gd name="T47" fmla="*/ 29 h 166"/>
                    <a:gd name="T48" fmla="*/ 131 w 148"/>
                    <a:gd name="T49" fmla="*/ 44 h 166"/>
                    <a:gd name="T50" fmla="*/ 137 w 148"/>
                    <a:gd name="T51" fmla="*/ 59 h 166"/>
                    <a:gd name="T52" fmla="*/ 142 w 148"/>
                    <a:gd name="T53" fmla="*/ 74 h 166"/>
                    <a:gd name="T54" fmla="*/ 145 w 148"/>
                    <a:gd name="T55" fmla="*/ 93 h 166"/>
                    <a:gd name="T56" fmla="*/ 147 w 148"/>
                    <a:gd name="T57" fmla="*/ 105 h 166"/>
                    <a:gd name="T58" fmla="*/ 145 w 148"/>
                    <a:gd name="T59" fmla="*/ 123 h 166"/>
                    <a:gd name="T60" fmla="*/ 139 w 148"/>
                    <a:gd name="T61" fmla="*/ 142 h 166"/>
                    <a:gd name="T62" fmla="*/ 133 w 148"/>
                    <a:gd name="T63" fmla="*/ 156 h 166"/>
                    <a:gd name="T64" fmla="*/ 128 w 148"/>
                    <a:gd name="T65" fmla="*/ 162 h 166"/>
                    <a:gd name="T66" fmla="*/ 119 w 148"/>
                    <a:gd name="T67" fmla="*/ 165 h 166"/>
                    <a:gd name="T68" fmla="*/ 111 w 148"/>
                    <a:gd name="T69" fmla="*/ 165 h 166"/>
                    <a:gd name="T70" fmla="*/ 106 w 148"/>
                    <a:gd name="T71" fmla="*/ 165 h 166"/>
                    <a:gd name="T72" fmla="*/ 100 w 148"/>
                    <a:gd name="T73" fmla="*/ 163 h 166"/>
                    <a:gd name="T74" fmla="*/ 95 w 148"/>
                    <a:gd name="T75" fmla="*/ 155 h 166"/>
                    <a:gd name="T76" fmla="*/ 95 w 148"/>
                    <a:gd name="T77" fmla="*/ 152 h 166"/>
                    <a:gd name="T78" fmla="*/ 102 w 148"/>
                    <a:gd name="T79" fmla="*/ 150 h 166"/>
                    <a:gd name="T80" fmla="*/ 105 w 148"/>
                    <a:gd name="T81" fmla="*/ 146 h 166"/>
                    <a:gd name="T82" fmla="*/ 109 w 148"/>
                    <a:gd name="T83" fmla="*/ 141 h 166"/>
                    <a:gd name="T84" fmla="*/ 111 w 148"/>
                    <a:gd name="T85" fmla="*/ 134 h 166"/>
                    <a:gd name="T86" fmla="*/ 110 w 148"/>
                    <a:gd name="T87" fmla="*/ 131 h 166"/>
                    <a:gd name="T88" fmla="*/ 110 w 148"/>
                    <a:gd name="T89" fmla="*/ 126 h 166"/>
                    <a:gd name="T90" fmla="*/ 107 w 148"/>
                    <a:gd name="T91" fmla="*/ 120 h 166"/>
                    <a:gd name="T92" fmla="*/ 102 w 148"/>
                    <a:gd name="T93" fmla="*/ 115 h 166"/>
                    <a:gd name="T94" fmla="*/ 98 w 148"/>
                    <a:gd name="T95" fmla="*/ 113 h 166"/>
                    <a:gd name="T96" fmla="*/ 92 w 148"/>
                    <a:gd name="T97" fmla="*/ 114 h 166"/>
                    <a:gd name="T98" fmla="*/ 84 w 148"/>
                    <a:gd name="T99" fmla="*/ 119 h 16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8"/>
                    <a:gd name="T151" fmla="*/ 0 h 166"/>
                    <a:gd name="T152" fmla="*/ 148 w 148"/>
                    <a:gd name="T153" fmla="*/ 166 h 16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8" h="166">
                      <a:moveTo>
                        <a:pt x="84" y="119"/>
                      </a:moveTo>
                      <a:lnTo>
                        <a:pt x="66" y="112"/>
                      </a:lnTo>
                      <a:lnTo>
                        <a:pt x="69" y="92"/>
                      </a:lnTo>
                      <a:lnTo>
                        <a:pt x="61" y="84"/>
                      </a:lnTo>
                      <a:lnTo>
                        <a:pt x="53" y="75"/>
                      </a:lnTo>
                      <a:lnTo>
                        <a:pt x="50" y="62"/>
                      </a:lnTo>
                      <a:lnTo>
                        <a:pt x="48" y="49"/>
                      </a:lnTo>
                      <a:lnTo>
                        <a:pt x="48" y="37"/>
                      </a:lnTo>
                      <a:lnTo>
                        <a:pt x="43" y="36"/>
                      </a:lnTo>
                      <a:lnTo>
                        <a:pt x="34" y="35"/>
                      </a:lnTo>
                      <a:lnTo>
                        <a:pt x="23" y="39"/>
                      </a:lnTo>
                      <a:lnTo>
                        <a:pt x="12" y="44"/>
                      </a:lnTo>
                      <a:lnTo>
                        <a:pt x="5" y="49"/>
                      </a:lnTo>
                      <a:lnTo>
                        <a:pt x="1" y="41"/>
                      </a:lnTo>
                      <a:lnTo>
                        <a:pt x="0" y="33"/>
                      </a:lnTo>
                      <a:lnTo>
                        <a:pt x="4" y="23"/>
                      </a:lnTo>
                      <a:lnTo>
                        <a:pt x="12" y="14"/>
                      </a:lnTo>
                      <a:lnTo>
                        <a:pt x="25" y="7"/>
                      </a:lnTo>
                      <a:lnTo>
                        <a:pt x="41" y="2"/>
                      </a:lnTo>
                      <a:lnTo>
                        <a:pt x="60" y="0"/>
                      </a:lnTo>
                      <a:lnTo>
                        <a:pt x="78" y="2"/>
                      </a:lnTo>
                      <a:lnTo>
                        <a:pt x="96" y="8"/>
                      </a:lnTo>
                      <a:lnTo>
                        <a:pt x="110" y="18"/>
                      </a:lnTo>
                      <a:lnTo>
                        <a:pt x="121" y="29"/>
                      </a:lnTo>
                      <a:lnTo>
                        <a:pt x="131" y="44"/>
                      </a:lnTo>
                      <a:lnTo>
                        <a:pt x="137" y="59"/>
                      </a:lnTo>
                      <a:lnTo>
                        <a:pt x="142" y="74"/>
                      </a:lnTo>
                      <a:lnTo>
                        <a:pt x="145" y="93"/>
                      </a:lnTo>
                      <a:lnTo>
                        <a:pt x="147" y="105"/>
                      </a:lnTo>
                      <a:lnTo>
                        <a:pt x="145" y="123"/>
                      </a:lnTo>
                      <a:lnTo>
                        <a:pt x="139" y="142"/>
                      </a:lnTo>
                      <a:lnTo>
                        <a:pt x="133" y="156"/>
                      </a:lnTo>
                      <a:lnTo>
                        <a:pt x="128" y="162"/>
                      </a:lnTo>
                      <a:lnTo>
                        <a:pt x="119" y="165"/>
                      </a:lnTo>
                      <a:lnTo>
                        <a:pt x="111" y="165"/>
                      </a:lnTo>
                      <a:lnTo>
                        <a:pt x="106" y="165"/>
                      </a:lnTo>
                      <a:lnTo>
                        <a:pt x="100" y="163"/>
                      </a:lnTo>
                      <a:lnTo>
                        <a:pt x="95" y="155"/>
                      </a:lnTo>
                      <a:lnTo>
                        <a:pt x="95" y="152"/>
                      </a:lnTo>
                      <a:lnTo>
                        <a:pt x="102" y="150"/>
                      </a:lnTo>
                      <a:lnTo>
                        <a:pt x="105" y="146"/>
                      </a:lnTo>
                      <a:lnTo>
                        <a:pt x="109" y="141"/>
                      </a:lnTo>
                      <a:lnTo>
                        <a:pt x="111" y="134"/>
                      </a:lnTo>
                      <a:lnTo>
                        <a:pt x="110" y="131"/>
                      </a:lnTo>
                      <a:lnTo>
                        <a:pt x="110" y="126"/>
                      </a:lnTo>
                      <a:lnTo>
                        <a:pt x="107" y="120"/>
                      </a:lnTo>
                      <a:lnTo>
                        <a:pt x="102" y="115"/>
                      </a:lnTo>
                      <a:lnTo>
                        <a:pt x="98" y="113"/>
                      </a:lnTo>
                      <a:lnTo>
                        <a:pt x="92" y="114"/>
                      </a:lnTo>
                      <a:lnTo>
                        <a:pt x="84" y="119"/>
                      </a:lnTo>
                    </a:path>
                  </a:pathLst>
                </a:custGeom>
                <a:solidFill>
                  <a:srgbClr val="5F3F1F"/>
                </a:solidFill>
                <a:ln w="12700" cap="rnd">
                  <a:solidFill>
                    <a:srgbClr val="000000"/>
                  </a:solidFill>
                  <a:round/>
                  <a:headEnd/>
                  <a:tailEnd/>
                </a:ln>
              </p:spPr>
              <p:txBody>
                <a:bodyPr/>
                <a:lstStyle/>
                <a:p>
                  <a:endParaRPr lang="en-US"/>
                </a:p>
              </p:txBody>
            </p:sp>
          </p:grpSp>
        </p:grpSp>
        <p:grpSp>
          <p:nvGrpSpPr>
            <p:cNvPr id="10" name="Group 140">
              <a:extLst>
                <a:ext uri="{FF2B5EF4-FFF2-40B4-BE49-F238E27FC236}">
                  <a16:creationId xmlns:a16="http://schemas.microsoft.com/office/drawing/2014/main" id="{C890EFB8-C209-AFC5-AE98-E1F9764EE7C6}"/>
                </a:ext>
              </a:extLst>
            </p:cNvPr>
            <p:cNvGrpSpPr>
              <a:grpSpLocks/>
            </p:cNvGrpSpPr>
            <p:nvPr/>
          </p:nvGrpSpPr>
          <p:grpSpPr bwMode="auto">
            <a:xfrm>
              <a:off x="5597" y="537"/>
              <a:ext cx="375" cy="293"/>
              <a:chOff x="5597" y="537"/>
              <a:chExt cx="375" cy="293"/>
            </a:xfrm>
          </p:grpSpPr>
          <p:sp>
            <p:nvSpPr>
              <p:cNvPr id="222256" name="Freeform 141">
                <a:extLst>
                  <a:ext uri="{FF2B5EF4-FFF2-40B4-BE49-F238E27FC236}">
                    <a16:creationId xmlns:a16="http://schemas.microsoft.com/office/drawing/2014/main" id="{C683D31E-44DB-CAB6-A7C4-88C72F6A5B3A}"/>
                  </a:ext>
                </a:extLst>
              </p:cNvPr>
              <p:cNvSpPr>
                <a:spLocks/>
              </p:cNvSpPr>
              <p:nvPr/>
            </p:nvSpPr>
            <p:spPr bwMode="auto">
              <a:xfrm>
                <a:off x="5632" y="537"/>
                <a:ext cx="312" cy="52"/>
              </a:xfrm>
              <a:custGeom>
                <a:avLst/>
                <a:gdLst>
                  <a:gd name="T0" fmla="*/ 104 w 312"/>
                  <a:gd name="T1" fmla="*/ 2 h 52"/>
                  <a:gd name="T2" fmla="*/ 76 w 312"/>
                  <a:gd name="T3" fmla="*/ 4 h 52"/>
                  <a:gd name="T4" fmla="*/ 50 w 312"/>
                  <a:gd name="T5" fmla="*/ 7 h 52"/>
                  <a:gd name="T6" fmla="*/ 34 w 312"/>
                  <a:gd name="T7" fmla="*/ 10 h 52"/>
                  <a:gd name="T8" fmla="*/ 22 w 312"/>
                  <a:gd name="T9" fmla="*/ 13 h 52"/>
                  <a:gd name="T10" fmla="*/ 14 w 312"/>
                  <a:gd name="T11" fmla="*/ 15 h 52"/>
                  <a:gd name="T12" fmla="*/ 8 w 312"/>
                  <a:gd name="T13" fmla="*/ 18 h 52"/>
                  <a:gd name="T14" fmla="*/ 3 w 312"/>
                  <a:gd name="T15" fmla="*/ 21 h 52"/>
                  <a:gd name="T16" fmla="*/ 1 w 312"/>
                  <a:gd name="T17" fmla="*/ 24 h 52"/>
                  <a:gd name="T18" fmla="*/ 0 w 312"/>
                  <a:gd name="T19" fmla="*/ 27 h 52"/>
                  <a:gd name="T20" fmla="*/ 3 w 312"/>
                  <a:gd name="T21" fmla="*/ 31 h 52"/>
                  <a:gd name="T22" fmla="*/ 7 w 312"/>
                  <a:gd name="T23" fmla="*/ 34 h 52"/>
                  <a:gd name="T24" fmla="*/ 13 w 312"/>
                  <a:gd name="T25" fmla="*/ 36 h 52"/>
                  <a:gd name="T26" fmla="*/ 24 w 312"/>
                  <a:gd name="T27" fmla="*/ 39 h 52"/>
                  <a:gd name="T28" fmla="*/ 36 w 312"/>
                  <a:gd name="T29" fmla="*/ 43 h 52"/>
                  <a:gd name="T30" fmla="*/ 57 w 312"/>
                  <a:gd name="T31" fmla="*/ 46 h 52"/>
                  <a:gd name="T32" fmla="*/ 77 w 312"/>
                  <a:gd name="T33" fmla="*/ 48 h 52"/>
                  <a:gd name="T34" fmla="*/ 104 w 312"/>
                  <a:gd name="T35" fmla="*/ 50 h 52"/>
                  <a:gd name="T36" fmla="*/ 139 w 312"/>
                  <a:gd name="T37" fmla="*/ 51 h 52"/>
                  <a:gd name="T38" fmla="*/ 209 w 312"/>
                  <a:gd name="T39" fmla="*/ 50 h 52"/>
                  <a:gd name="T40" fmla="*/ 252 w 312"/>
                  <a:gd name="T41" fmla="*/ 46 h 52"/>
                  <a:gd name="T42" fmla="*/ 277 w 312"/>
                  <a:gd name="T43" fmla="*/ 42 h 52"/>
                  <a:gd name="T44" fmla="*/ 291 w 312"/>
                  <a:gd name="T45" fmla="*/ 38 h 52"/>
                  <a:gd name="T46" fmla="*/ 300 w 312"/>
                  <a:gd name="T47" fmla="*/ 36 h 52"/>
                  <a:gd name="T48" fmla="*/ 305 w 312"/>
                  <a:gd name="T49" fmla="*/ 33 h 52"/>
                  <a:gd name="T50" fmla="*/ 309 w 312"/>
                  <a:gd name="T51" fmla="*/ 30 h 52"/>
                  <a:gd name="T52" fmla="*/ 311 w 312"/>
                  <a:gd name="T53" fmla="*/ 25 h 52"/>
                  <a:gd name="T54" fmla="*/ 306 w 312"/>
                  <a:gd name="T55" fmla="*/ 19 h 52"/>
                  <a:gd name="T56" fmla="*/ 298 w 312"/>
                  <a:gd name="T57" fmla="*/ 15 h 52"/>
                  <a:gd name="T58" fmla="*/ 281 w 312"/>
                  <a:gd name="T59" fmla="*/ 10 h 52"/>
                  <a:gd name="T60" fmla="*/ 251 w 312"/>
                  <a:gd name="T61" fmla="*/ 5 h 52"/>
                  <a:gd name="T62" fmla="*/ 209 w 312"/>
                  <a:gd name="T63" fmla="*/ 1 h 52"/>
                  <a:gd name="T64" fmla="*/ 159 w 312"/>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2"/>
                  <a:gd name="T100" fmla="*/ 0 h 52"/>
                  <a:gd name="T101" fmla="*/ 312 w 312"/>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2" h="52">
                    <a:moveTo>
                      <a:pt x="159" y="0"/>
                    </a:moveTo>
                    <a:lnTo>
                      <a:pt x="104" y="2"/>
                    </a:lnTo>
                    <a:lnTo>
                      <a:pt x="90" y="3"/>
                    </a:lnTo>
                    <a:lnTo>
                      <a:pt x="76" y="4"/>
                    </a:lnTo>
                    <a:lnTo>
                      <a:pt x="63" y="5"/>
                    </a:lnTo>
                    <a:lnTo>
                      <a:pt x="50" y="7"/>
                    </a:lnTo>
                    <a:lnTo>
                      <a:pt x="42" y="8"/>
                    </a:lnTo>
                    <a:lnTo>
                      <a:pt x="34" y="10"/>
                    </a:lnTo>
                    <a:lnTo>
                      <a:pt x="27" y="11"/>
                    </a:lnTo>
                    <a:lnTo>
                      <a:pt x="22" y="13"/>
                    </a:lnTo>
                    <a:lnTo>
                      <a:pt x="18" y="14"/>
                    </a:lnTo>
                    <a:lnTo>
                      <a:pt x="14" y="15"/>
                    </a:lnTo>
                    <a:lnTo>
                      <a:pt x="10" y="16"/>
                    </a:lnTo>
                    <a:lnTo>
                      <a:pt x="8" y="18"/>
                    </a:lnTo>
                    <a:lnTo>
                      <a:pt x="6" y="19"/>
                    </a:lnTo>
                    <a:lnTo>
                      <a:pt x="3" y="21"/>
                    </a:lnTo>
                    <a:lnTo>
                      <a:pt x="2" y="22"/>
                    </a:lnTo>
                    <a:lnTo>
                      <a:pt x="1" y="24"/>
                    </a:lnTo>
                    <a:lnTo>
                      <a:pt x="0" y="25"/>
                    </a:lnTo>
                    <a:lnTo>
                      <a:pt x="0" y="27"/>
                    </a:lnTo>
                    <a:lnTo>
                      <a:pt x="1" y="28"/>
                    </a:lnTo>
                    <a:lnTo>
                      <a:pt x="3" y="31"/>
                    </a:lnTo>
                    <a:lnTo>
                      <a:pt x="5" y="33"/>
                    </a:lnTo>
                    <a:lnTo>
                      <a:pt x="7" y="34"/>
                    </a:lnTo>
                    <a:lnTo>
                      <a:pt x="10" y="35"/>
                    </a:lnTo>
                    <a:lnTo>
                      <a:pt x="13" y="36"/>
                    </a:lnTo>
                    <a:lnTo>
                      <a:pt x="18" y="38"/>
                    </a:lnTo>
                    <a:lnTo>
                      <a:pt x="24" y="39"/>
                    </a:lnTo>
                    <a:lnTo>
                      <a:pt x="29" y="41"/>
                    </a:lnTo>
                    <a:lnTo>
                      <a:pt x="36" y="43"/>
                    </a:lnTo>
                    <a:lnTo>
                      <a:pt x="46" y="44"/>
                    </a:lnTo>
                    <a:lnTo>
                      <a:pt x="57" y="46"/>
                    </a:lnTo>
                    <a:lnTo>
                      <a:pt x="67" y="47"/>
                    </a:lnTo>
                    <a:lnTo>
                      <a:pt x="77" y="48"/>
                    </a:lnTo>
                    <a:lnTo>
                      <a:pt x="90" y="49"/>
                    </a:lnTo>
                    <a:lnTo>
                      <a:pt x="104" y="50"/>
                    </a:lnTo>
                    <a:lnTo>
                      <a:pt x="122" y="51"/>
                    </a:lnTo>
                    <a:lnTo>
                      <a:pt x="139" y="51"/>
                    </a:lnTo>
                    <a:lnTo>
                      <a:pt x="182" y="51"/>
                    </a:lnTo>
                    <a:lnTo>
                      <a:pt x="209" y="50"/>
                    </a:lnTo>
                    <a:lnTo>
                      <a:pt x="231" y="48"/>
                    </a:lnTo>
                    <a:lnTo>
                      <a:pt x="252" y="46"/>
                    </a:lnTo>
                    <a:lnTo>
                      <a:pt x="271" y="43"/>
                    </a:lnTo>
                    <a:lnTo>
                      <a:pt x="277" y="42"/>
                    </a:lnTo>
                    <a:lnTo>
                      <a:pt x="283" y="41"/>
                    </a:lnTo>
                    <a:lnTo>
                      <a:pt x="291" y="38"/>
                    </a:lnTo>
                    <a:lnTo>
                      <a:pt x="295" y="37"/>
                    </a:lnTo>
                    <a:lnTo>
                      <a:pt x="300" y="36"/>
                    </a:lnTo>
                    <a:lnTo>
                      <a:pt x="303" y="34"/>
                    </a:lnTo>
                    <a:lnTo>
                      <a:pt x="305" y="33"/>
                    </a:lnTo>
                    <a:lnTo>
                      <a:pt x="307" y="31"/>
                    </a:lnTo>
                    <a:lnTo>
                      <a:pt x="309" y="30"/>
                    </a:lnTo>
                    <a:lnTo>
                      <a:pt x="311" y="27"/>
                    </a:lnTo>
                    <a:lnTo>
                      <a:pt x="311" y="25"/>
                    </a:lnTo>
                    <a:lnTo>
                      <a:pt x="309" y="22"/>
                    </a:lnTo>
                    <a:lnTo>
                      <a:pt x="306" y="19"/>
                    </a:lnTo>
                    <a:lnTo>
                      <a:pt x="302" y="17"/>
                    </a:lnTo>
                    <a:lnTo>
                      <a:pt x="298" y="15"/>
                    </a:lnTo>
                    <a:lnTo>
                      <a:pt x="292" y="13"/>
                    </a:lnTo>
                    <a:lnTo>
                      <a:pt x="281" y="10"/>
                    </a:lnTo>
                    <a:lnTo>
                      <a:pt x="269" y="8"/>
                    </a:lnTo>
                    <a:lnTo>
                      <a:pt x="251" y="5"/>
                    </a:lnTo>
                    <a:lnTo>
                      <a:pt x="232" y="3"/>
                    </a:lnTo>
                    <a:lnTo>
                      <a:pt x="209" y="1"/>
                    </a:lnTo>
                    <a:lnTo>
                      <a:pt x="188" y="1"/>
                    </a:lnTo>
                    <a:lnTo>
                      <a:pt x="159" y="0"/>
                    </a:lnTo>
                  </a:path>
                </a:pathLst>
              </a:custGeom>
              <a:solidFill>
                <a:srgbClr val="3F7FFF"/>
              </a:solidFill>
              <a:ln w="12700" cap="rnd">
                <a:solidFill>
                  <a:srgbClr val="000000"/>
                </a:solidFill>
                <a:round/>
                <a:headEnd/>
                <a:tailEnd/>
              </a:ln>
            </p:spPr>
            <p:txBody>
              <a:bodyPr/>
              <a:lstStyle/>
              <a:p>
                <a:endParaRPr lang="en-US"/>
              </a:p>
            </p:txBody>
          </p:sp>
          <p:sp>
            <p:nvSpPr>
              <p:cNvPr id="222257" name="Freeform 142">
                <a:extLst>
                  <a:ext uri="{FF2B5EF4-FFF2-40B4-BE49-F238E27FC236}">
                    <a16:creationId xmlns:a16="http://schemas.microsoft.com/office/drawing/2014/main" id="{4911FA0D-45B2-AF24-69DD-27E1802D5A3E}"/>
                  </a:ext>
                </a:extLst>
              </p:cNvPr>
              <p:cNvSpPr>
                <a:spLocks/>
              </p:cNvSpPr>
              <p:nvPr/>
            </p:nvSpPr>
            <p:spPr bwMode="auto">
              <a:xfrm>
                <a:off x="5597" y="562"/>
                <a:ext cx="375" cy="268"/>
              </a:xfrm>
              <a:custGeom>
                <a:avLst/>
                <a:gdLst>
                  <a:gd name="T0" fmla="*/ 35 w 375"/>
                  <a:gd name="T1" fmla="*/ 2 h 268"/>
                  <a:gd name="T2" fmla="*/ 38 w 375"/>
                  <a:gd name="T3" fmla="*/ 6 h 268"/>
                  <a:gd name="T4" fmla="*/ 42 w 375"/>
                  <a:gd name="T5" fmla="*/ 9 h 268"/>
                  <a:gd name="T6" fmla="*/ 48 w 375"/>
                  <a:gd name="T7" fmla="*/ 11 h 268"/>
                  <a:gd name="T8" fmla="*/ 59 w 375"/>
                  <a:gd name="T9" fmla="*/ 14 h 268"/>
                  <a:gd name="T10" fmla="*/ 71 w 375"/>
                  <a:gd name="T11" fmla="*/ 18 h 268"/>
                  <a:gd name="T12" fmla="*/ 92 w 375"/>
                  <a:gd name="T13" fmla="*/ 21 h 268"/>
                  <a:gd name="T14" fmla="*/ 112 w 375"/>
                  <a:gd name="T15" fmla="*/ 23 h 268"/>
                  <a:gd name="T16" fmla="*/ 139 w 375"/>
                  <a:gd name="T17" fmla="*/ 25 h 268"/>
                  <a:gd name="T18" fmla="*/ 174 w 375"/>
                  <a:gd name="T19" fmla="*/ 26 h 268"/>
                  <a:gd name="T20" fmla="*/ 244 w 375"/>
                  <a:gd name="T21" fmla="*/ 25 h 268"/>
                  <a:gd name="T22" fmla="*/ 287 w 375"/>
                  <a:gd name="T23" fmla="*/ 21 h 268"/>
                  <a:gd name="T24" fmla="*/ 312 w 375"/>
                  <a:gd name="T25" fmla="*/ 17 h 268"/>
                  <a:gd name="T26" fmla="*/ 326 w 375"/>
                  <a:gd name="T27" fmla="*/ 13 h 268"/>
                  <a:gd name="T28" fmla="*/ 335 w 375"/>
                  <a:gd name="T29" fmla="*/ 11 h 268"/>
                  <a:gd name="T30" fmla="*/ 340 w 375"/>
                  <a:gd name="T31" fmla="*/ 8 h 268"/>
                  <a:gd name="T32" fmla="*/ 344 w 375"/>
                  <a:gd name="T33" fmla="*/ 5 h 268"/>
                  <a:gd name="T34" fmla="*/ 346 w 375"/>
                  <a:gd name="T35" fmla="*/ 0 h 268"/>
                  <a:gd name="T36" fmla="*/ 359 w 375"/>
                  <a:gd name="T37" fmla="*/ 240 h 268"/>
                  <a:gd name="T38" fmla="*/ 329 w 375"/>
                  <a:gd name="T39" fmla="*/ 254 h 268"/>
                  <a:gd name="T40" fmla="*/ 304 w 375"/>
                  <a:gd name="T41" fmla="*/ 255 h 268"/>
                  <a:gd name="T42" fmla="*/ 274 w 375"/>
                  <a:gd name="T43" fmla="*/ 260 h 268"/>
                  <a:gd name="T44" fmla="*/ 254 w 375"/>
                  <a:gd name="T45" fmla="*/ 267 h 268"/>
                  <a:gd name="T46" fmla="*/ 229 w 375"/>
                  <a:gd name="T47" fmla="*/ 263 h 268"/>
                  <a:gd name="T48" fmla="*/ 204 w 375"/>
                  <a:gd name="T49" fmla="*/ 257 h 268"/>
                  <a:gd name="T50" fmla="*/ 174 w 375"/>
                  <a:gd name="T51" fmla="*/ 258 h 268"/>
                  <a:gd name="T52" fmla="*/ 147 w 375"/>
                  <a:gd name="T53" fmla="*/ 262 h 268"/>
                  <a:gd name="T54" fmla="*/ 126 w 375"/>
                  <a:gd name="T55" fmla="*/ 265 h 268"/>
                  <a:gd name="T56" fmla="*/ 93 w 375"/>
                  <a:gd name="T57" fmla="*/ 259 h 268"/>
                  <a:gd name="T58" fmla="*/ 65 w 375"/>
                  <a:gd name="T59" fmla="*/ 257 h 268"/>
                  <a:gd name="T60" fmla="*/ 40 w 375"/>
                  <a:gd name="T61" fmla="*/ 260 h 268"/>
                  <a:gd name="T62" fmla="*/ 12 w 375"/>
                  <a:gd name="T63" fmla="*/ 251 h 268"/>
                  <a:gd name="T64" fmla="*/ 4 w 375"/>
                  <a:gd name="T65" fmla="*/ 218 h 26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5"/>
                  <a:gd name="T100" fmla="*/ 0 h 268"/>
                  <a:gd name="T101" fmla="*/ 375 w 375"/>
                  <a:gd name="T102" fmla="*/ 268 h 26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5" h="268">
                    <a:moveTo>
                      <a:pt x="35" y="0"/>
                    </a:moveTo>
                    <a:lnTo>
                      <a:pt x="35" y="2"/>
                    </a:lnTo>
                    <a:lnTo>
                      <a:pt x="36" y="3"/>
                    </a:lnTo>
                    <a:lnTo>
                      <a:pt x="38" y="6"/>
                    </a:lnTo>
                    <a:lnTo>
                      <a:pt x="40" y="8"/>
                    </a:lnTo>
                    <a:lnTo>
                      <a:pt x="42" y="9"/>
                    </a:lnTo>
                    <a:lnTo>
                      <a:pt x="45" y="10"/>
                    </a:lnTo>
                    <a:lnTo>
                      <a:pt x="48" y="11"/>
                    </a:lnTo>
                    <a:lnTo>
                      <a:pt x="53" y="13"/>
                    </a:lnTo>
                    <a:lnTo>
                      <a:pt x="59" y="14"/>
                    </a:lnTo>
                    <a:lnTo>
                      <a:pt x="64" y="16"/>
                    </a:lnTo>
                    <a:lnTo>
                      <a:pt x="71" y="18"/>
                    </a:lnTo>
                    <a:lnTo>
                      <a:pt x="81" y="19"/>
                    </a:lnTo>
                    <a:lnTo>
                      <a:pt x="92" y="21"/>
                    </a:lnTo>
                    <a:lnTo>
                      <a:pt x="102" y="22"/>
                    </a:lnTo>
                    <a:lnTo>
                      <a:pt x="112" y="23"/>
                    </a:lnTo>
                    <a:lnTo>
                      <a:pt x="125" y="24"/>
                    </a:lnTo>
                    <a:lnTo>
                      <a:pt x="139" y="25"/>
                    </a:lnTo>
                    <a:lnTo>
                      <a:pt x="157" y="26"/>
                    </a:lnTo>
                    <a:lnTo>
                      <a:pt x="174" y="26"/>
                    </a:lnTo>
                    <a:lnTo>
                      <a:pt x="217" y="26"/>
                    </a:lnTo>
                    <a:lnTo>
                      <a:pt x="244" y="25"/>
                    </a:lnTo>
                    <a:lnTo>
                      <a:pt x="266" y="23"/>
                    </a:lnTo>
                    <a:lnTo>
                      <a:pt x="287" y="21"/>
                    </a:lnTo>
                    <a:lnTo>
                      <a:pt x="306" y="18"/>
                    </a:lnTo>
                    <a:lnTo>
                      <a:pt x="312" y="17"/>
                    </a:lnTo>
                    <a:lnTo>
                      <a:pt x="318" y="16"/>
                    </a:lnTo>
                    <a:lnTo>
                      <a:pt x="326" y="13"/>
                    </a:lnTo>
                    <a:lnTo>
                      <a:pt x="330" y="12"/>
                    </a:lnTo>
                    <a:lnTo>
                      <a:pt x="335" y="11"/>
                    </a:lnTo>
                    <a:lnTo>
                      <a:pt x="338" y="9"/>
                    </a:lnTo>
                    <a:lnTo>
                      <a:pt x="340" y="8"/>
                    </a:lnTo>
                    <a:lnTo>
                      <a:pt x="342" y="6"/>
                    </a:lnTo>
                    <a:lnTo>
                      <a:pt x="344" y="5"/>
                    </a:lnTo>
                    <a:lnTo>
                      <a:pt x="346" y="2"/>
                    </a:lnTo>
                    <a:lnTo>
                      <a:pt x="346" y="0"/>
                    </a:lnTo>
                    <a:lnTo>
                      <a:pt x="374" y="233"/>
                    </a:lnTo>
                    <a:lnTo>
                      <a:pt x="359" y="240"/>
                    </a:lnTo>
                    <a:lnTo>
                      <a:pt x="343" y="248"/>
                    </a:lnTo>
                    <a:lnTo>
                      <a:pt x="329" y="254"/>
                    </a:lnTo>
                    <a:lnTo>
                      <a:pt x="317" y="256"/>
                    </a:lnTo>
                    <a:lnTo>
                      <a:pt x="304" y="255"/>
                    </a:lnTo>
                    <a:lnTo>
                      <a:pt x="288" y="255"/>
                    </a:lnTo>
                    <a:lnTo>
                      <a:pt x="274" y="260"/>
                    </a:lnTo>
                    <a:lnTo>
                      <a:pt x="262" y="265"/>
                    </a:lnTo>
                    <a:lnTo>
                      <a:pt x="254" y="267"/>
                    </a:lnTo>
                    <a:lnTo>
                      <a:pt x="242" y="266"/>
                    </a:lnTo>
                    <a:lnTo>
                      <a:pt x="229" y="263"/>
                    </a:lnTo>
                    <a:lnTo>
                      <a:pt x="217" y="260"/>
                    </a:lnTo>
                    <a:lnTo>
                      <a:pt x="204" y="257"/>
                    </a:lnTo>
                    <a:lnTo>
                      <a:pt x="191" y="255"/>
                    </a:lnTo>
                    <a:lnTo>
                      <a:pt x="174" y="258"/>
                    </a:lnTo>
                    <a:lnTo>
                      <a:pt x="162" y="260"/>
                    </a:lnTo>
                    <a:lnTo>
                      <a:pt x="147" y="262"/>
                    </a:lnTo>
                    <a:lnTo>
                      <a:pt x="138" y="263"/>
                    </a:lnTo>
                    <a:lnTo>
                      <a:pt x="126" y="265"/>
                    </a:lnTo>
                    <a:lnTo>
                      <a:pt x="107" y="261"/>
                    </a:lnTo>
                    <a:lnTo>
                      <a:pt x="93" y="259"/>
                    </a:lnTo>
                    <a:lnTo>
                      <a:pt x="76" y="256"/>
                    </a:lnTo>
                    <a:lnTo>
                      <a:pt x="65" y="257"/>
                    </a:lnTo>
                    <a:lnTo>
                      <a:pt x="51" y="260"/>
                    </a:lnTo>
                    <a:lnTo>
                      <a:pt x="40" y="260"/>
                    </a:lnTo>
                    <a:lnTo>
                      <a:pt x="27" y="257"/>
                    </a:lnTo>
                    <a:lnTo>
                      <a:pt x="12" y="251"/>
                    </a:lnTo>
                    <a:lnTo>
                      <a:pt x="0" y="240"/>
                    </a:lnTo>
                    <a:lnTo>
                      <a:pt x="4" y="218"/>
                    </a:lnTo>
                    <a:lnTo>
                      <a:pt x="35" y="0"/>
                    </a:lnTo>
                  </a:path>
                </a:pathLst>
              </a:custGeom>
              <a:solidFill>
                <a:srgbClr val="0000FF"/>
              </a:solidFill>
              <a:ln w="12700" cap="rnd">
                <a:solidFill>
                  <a:srgbClr val="000000"/>
                </a:solidFill>
                <a:round/>
                <a:headEnd/>
                <a:tailEnd/>
              </a:ln>
            </p:spPr>
            <p:txBody>
              <a:bodyPr/>
              <a:lstStyle/>
              <a:p>
                <a:endParaRPr lang="en-US"/>
              </a:p>
            </p:txBody>
          </p:sp>
        </p:grpSp>
        <p:sp>
          <p:nvSpPr>
            <p:cNvPr id="11" name="Freeform 143">
              <a:extLst>
                <a:ext uri="{FF2B5EF4-FFF2-40B4-BE49-F238E27FC236}">
                  <a16:creationId xmlns:a16="http://schemas.microsoft.com/office/drawing/2014/main" id="{91DD5592-A7A5-FB74-613A-1A8E9487DC73}"/>
                </a:ext>
              </a:extLst>
            </p:cNvPr>
            <p:cNvSpPr>
              <a:spLocks/>
            </p:cNvSpPr>
            <p:nvPr/>
          </p:nvSpPr>
          <p:spPr bwMode="auto">
            <a:xfrm>
              <a:off x="5633" y="471"/>
              <a:ext cx="187" cy="100"/>
            </a:xfrm>
            <a:custGeom>
              <a:avLst/>
              <a:gdLst>
                <a:gd name="T0" fmla="*/ 0 w 187"/>
                <a:gd name="T1" fmla="*/ 74 h 100"/>
                <a:gd name="T2" fmla="*/ 7 w 187"/>
                <a:gd name="T3" fmla="*/ 90 h 100"/>
                <a:gd name="T4" fmla="*/ 10 w 187"/>
                <a:gd name="T5" fmla="*/ 97 h 100"/>
                <a:gd name="T6" fmla="*/ 13 w 187"/>
                <a:gd name="T7" fmla="*/ 99 h 100"/>
                <a:gd name="T8" fmla="*/ 15 w 187"/>
                <a:gd name="T9" fmla="*/ 99 h 100"/>
                <a:gd name="T10" fmla="*/ 19 w 187"/>
                <a:gd name="T11" fmla="*/ 97 h 100"/>
                <a:gd name="T12" fmla="*/ 110 w 187"/>
                <a:gd name="T13" fmla="*/ 44 h 100"/>
                <a:gd name="T14" fmla="*/ 115 w 187"/>
                <a:gd name="T15" fmla="*/ 44 h 100"/>
                <a:gd name="T16" fmla="*/ 120 w 187"/>
                <a:gd name="T17" fmla="*/ 47 h 100"/>
                <a:gd name="T18" fmla="*/ 126 w 187"/>
                <a:gd name="T19" fmla="*/ 47 h 100"/>
                <a:gd name="T20" fmla="*/ 134 w 187"/>
                <a:gd name="T21" fmla="*/ 46 h 100"/>
                <a:gd name="T22" fmla="*/ 144 w 187"/>
                <a:gd name="T23" fmla="*/ 43 h 100"/>
                <a:gd name="T24" fmla="*/ 149 w 187"/>
                <a:gd name="T25" fmla="*/ 40 h 100"/>
                <a:gd name="T26" fmla="*/ 179 w 187"/>
                <a:gd name="T27" fmla="*/ 37 h 100"/>
                <a:gd name="T28" fmla="*/ 184 w 187"/>
                <a:gd name="T29" fmla="*/ 36 h 100"/>
                <a:gd name="T30" fmla="*/ 183 w 187"/>
                <a:gd name="T31" fmla="*/ 33 h 100"/>
                <a:gd name="T32" fmla="*/ 180 w 187"/>
                <a:gd name="T33" fmla="*/ 31 h 100"/>
                <a:gd name="T34" fmla="*/ 169 w 187"/>
                <a:gd name="T35" fmla="*/ 29 h 100"/>
                <a:gd name="T36" fmla="*/ 155 w 187"/>
                <a:gd name="T37" fmla="*/ 30 h 100"/>
                <a:gd name="T38" fmla="*/ 155 w 187"/>
                <a:gd name="T39" fmla="*/ 28 h 100"/>
                <a:gd name="T40" fmla="*/ 169 w 187"/>
                <a:gd name="T41" fmla="*/ 27 h 100"/>
                <a:gd name="T42" fmla="*/ 181 w 187"/>
                <a:gd name="T43" fmla="*/ 24 h 100"/>
                <a:gd name="T44" fmla="*/ 185 w 187"/>
                <a:gd name="T45" fmla="*/ 22 h 100"/>
                <a:gd name="T46" fmla="*/ 186 w 187"/>
                <a:gd name="T47" fmla="*/ 17 h 100"/>
                <a:gd name="T48" fmla="*/ 179 w 187"/>
                <a:gd name="T49" fmla="*/ 15 h 100"/>
                <a:gd name="T50" fmla="*/ 152 w 187"/>
                <a:gd name="T51" fmla="*/ 20 h 100"/>
                <a:gd name="T52" fmla="*/ 152 w 187"/>
                <a:gd name="T53" fmla="*/ 17 h 100"/>
                <a:gd name="T54" fmla="*/ 177 w 187"/>
                <a:gd name="T55" fmla="*/ 10 h 100"/>
                <a:gd name="T56" fmla="*/ 183 w 187"/>
                <a:gd name="T57" fmla="*/ 7 h 100"/>
                <a:gd name="T58" fmla="*/ 182 w 187"/>
                <a:gd name="T59" fmla="*/ 3 h 100"/>
                <a:gd name="T60" fmla="*/ 179 w 187"/>
                <a:gd name="T61" fmla="*/ 1 h 100"/>
                <a:gd name="T62" fmla="*/ 176 w 187"/>
                <a:gd name="T63" fmla="*/ 0 h 100"/>
                <a:gd name="T64" fmla="*/ 146 w 187"/>
                <a:gd name="T65" fmla="*/ 10 h 1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7"/>
                <a:gd name="T100" fmla="*/ 0 h 100"/>
                <a:gd name="T101" fmla="*/ 187 w 187"/>
                <a:gd name="T102" fmla="*/ 100 h 1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7" h="100">
                  <a:moveTo>
                    <a:pt x="0" y="74"/>
                  </a:moveTo>
                  <a:lnTo>
                    <a:pt x="7" y="90"/>
                  </a:lnTo>
                  <a:lnTo>
                    <a:pt x="10" y="97"/>
                  </a:lnTo>
                  <a:lnTo>
                    <a:pt x="13" y="99"/>
                  </a:lnTo>
                  <a:lnTo>
                    <a:pt x="15" y="99"/>
                  </a:lnTo>
                  <a:lnTo>
                    <a:pt x="19" y="97"/>
                  </a:lnTo>
                  <a:lnTo>
                    <a:pt x="110" y="44"/>
                  </a:lnTo>
                  <a:lnTo>
                    <a:pt x="115" y="44"/>
                  </a:lnTo>
                  <a:lnTo>
                    <a:pt x="120" y="47"/>
                  </a:lnTo>
                  <a:lnTo>
                    <a:pt x="126" y="47"/>
                  </a:lnTo>
                  <a:lnTo>
                    <a:pt x="134" y="46"/>
                  </a:lnTo>
                  <a:lnTo>
                    <a:pt x="144" y="43"/>
                  </a:lnTo>
                  <a:lnTo>
                    <a:pt x="149" y="40"/>
                  </a:lnTo>
                  <a:lnTo>
                    <a:pt x="179" y="37"/>
                  </a:lnTo>
                  <a:lnTo>
                    <a:pt x="184" y="36"/>
                  </a:lnTo>
                  <a:lnTo>
                    <a:pt x="183" y="33"/>
                  </a:lnTo>
                  <a:lnTo>
                    <a:pt x="180" y="31"/>
                  </a:lnTo>
                  <a:lnTo>
                    <a:pt x="169" y="29"/>
                  </a:lnTo>
                  <a:lnTo>
                    <a:pt x="155" y="30"/>
                  </a:lnTo>
                  <a:lnTo>
                    <a:pt x="155" y="28"/>
                  </a:lnTo>
                  <a:lnTo>
                    <a:pt x="169" y="27"/>
                  </a:lnTo>
                  <a:lnTo>
                    <a:pt x="181" y="24"/>
                  </a:lnTo>
                  <a:lnTo>
                    <a:pt x="185" y="22"/>
                  </a:lnTo>
                  <a:lnTo>
                    <a:pt x="186" y="17"/>
                  </a:lnTo>
                  <a:lnTo>
                    <a:pt x="179" y="15"/>
                  </a:lnTo>
                  <a:lnTo>
                    <a:pt x="152" y="20"/>
                  </a:lnTo>
                  <a:lnTo>
                    <a:pt x="152" y="17"/>
                  </a:lnTo>
                  <a:lnTo>
                    <a:pt x="177" y="10"/>
                  </a:lnTo>
                  <a:lnTo>
                    <a:pt x="183" y="7"/>
                  </a:lnTo>
                  <a:lnTo>
                    <a:pt x="182" y="3"/>
                  </a:lnTo>
                  <a:lnTo>
                    <a:pt x="179" y="1"/>
                  </a:lnTo>
                  <a:lnTo>
                    <a:pt x="176" y="0"/>
                  </a:lnTo>
                  <a:lnTo>
                    <a:pt x="146" y="1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144">
              <a:extLst>
                <a:ext uri="{FF2B5EF4-FFF2-40B4-BE49-F238E27FC236}">
                  <a16:creationId xmlns:a16="http://schemas.microsoft.com/office/drawing/2014/main" id="{2C3D15F6-4A3E-5419-9E29-35920587AB6E}"/>
                </a:ext>
              </a:extLst>
            </p:cNvPr>
            <p:cNvSpPr>
              <a:spLocks/>
            </p:cNvSpPr>
            <p:nvPr/>
          </p:nvSpPr>
          <p:spPr bwMode="auto">
            <a:xfrm>
              <a:off x="5385" y="679"/>
              <a:ext cx="228" cy="177"/>
            </a:xfrm>
            <a:custGeom>
              <a:avLst/>
              <a:gdLst>
                <a:gd name="T0" fmla="*/ 67 w 228"/>
                <a:gd name="T1" fmla="*/ 3 h 177"/>
                <a:gd name="T2" fmla="*/ 0 w 228"/>
                <a:gd name="T3" fmla="*/ 159 h 177"/>
                <a:gd name="T4" fmla="*/ 2 w 228"/>
                <a:gd name="T5" fmla="*/ 162 h 177"/>
                <a:gd name="T6" fmla="*/ 8 w 228"/>
                <a:gd name="T7" fmla="*/ 160 h 177"/>
                <a:gd name="T8" fmla="*/ 72 w 228"/>
                <a:gd name="T9" fmla="*/ 9 h 177"/>
                <a:gd name="T10" fmla="*/ 76 w 228"/>
                <a:gd name="T11" fmla="*/ 7 h 177"/>
                <a:gd name="T12" fmla="*/ 100 w 228"/>
                <a:gd name="T13" fmla="*/ 7 h 177"/>
                <a:gd name="T14" fmla="*/ 132 w 228"/>
                <a:gd name="T15" fmla="*/ 8 h 177"/>
                <a:gd name="T16" fmla="*/ 160 w 228"/>
                <a:gd name="T17" fmla="*/ 10 h 177"/>
                <a:gd name="T18" fmla="*/ 168 w 228"/>
                <a:gd name="T19" fmla="*/ 12 h 177"/>
                <a:gd name="T20" fmla="*/ 173 w 228"/>
                <a:gd name="T21" fmla="*/ 16 h 177"/>
                <a:gd name="T22" fmla="*/ 176 w 228"/>
                <a:gd name="T23" fmla="*/ 21 h 177"/>
                <a:gd name="T24" fmla="*/ 221 w 228"/>
                <a:gd name="T25" fmla="*/ 174 h 177"/>
                <a:gd name="T26" fmla="*/ 224 w 228"/>
                <a:gd name="T27" fmla="*/ 176 h 177"/>
                <a:gd name="T28" fmla="*/ 227 w 228"/>
                <a:gd name="T29" fmla="*/ 172 h 177"/>
                <a:gd name="T30" fmla="*/ 183 w 228"/>
                <a:gd name="T31" fmla="*/ 19 h 177"/>
                <a:gd name="T32" fmla="*/ 178 w 228"/>
                <a:gd name="T33" fmla="*/ 12 h 177"/>
                <a:gd name="T34" fmla="*/ 174 w 228"/>
                <a:gd name="T35" fmla="*/ 8 h 177"/>
                <a:gd name="T36" fmla="*/ 171 w 228"/>
                <a:gd name="T37" fmla="*/ 6 h 177"/>
                <a:gd name="T38" fmla="*/ 166 w 228"/>
                <a:gd name="T39" fmla="*/ 4 h 177"/>
                <a:gd name="T40" fmla="*/ 156 w 228"/>
                <a:gd name="T41" fmla="*/ 3 h 177"/>
                <a:gd name="T42" fmla="*/ 127 w 228"/>
                <a:gd name="T43" fmla="*/ 1 h 177"/>
                <a:gd name="T44" fmla="*/ 94 w 228"/>
                <a:gd name="T45" fmla="*/ 0 h 177"/>
                <a:gd name="T46" fmla="*/ 79 w 228"/>
                <a:gd name="T47" fmla="*/ 1 h 177"/>
                <a:gd name="T48" fmla="*/ 71 w 228"/>
                <a:gd name="T49" fmla="*/ 1 h 177"/>
                <a:gd name="T50" fmla="*/ 67 w 228"/>
                <a:gd name="T51" fmla="*/ 3 h 17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8"/>
                <a:gd name="T79" fmla="*/ 0 h 177"/>
                <a:gd name="T80" fmla="*/ 228 w 228"/>
                <a:gd name="T81" fmla="*/ 177 h 17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8" h="177">
                  <a:moveTo>
                    <a:pt x="67" y="3"/>
                  </a:moveTo>
                  <a:lnTo>
                    <a:pt x="0" y="159"/>
                  </a:lnTo>
                  <a:lnTo>
                    <a:pt x="2" y="162"/>
                  </a:lnTo>
                  <a:lnTo>
                    <a:pt x="8" y="160"/>
                  </a:lnTo>
                  <a:lnTo>
                    <a:pt x="72" y="9"/>
                  </a:lnTo>
                  <a:lnTo>
                    <a:pt x="76" y="7"/>
                  </a:lnTo>
                  <a:lnTo>
                    <a:pt x="100" y="7"/>
                  </a:lnTo>
                  <a:lnTo>
                    <a:pt x="132" y="8"/>
                  </a:lnTo>
                  <a:lnTo>
                    <a:pt x="160" y="10"/>
                  </a:lnTo>
                  <a:lnTo>
                    <a:pt x="168" y="12"/>
                  </a:lnTo>
                  <a:lnTo>
                    <a:pt x="173" y="16"/>
                  </a:lnTo>
                  <a:lnTo>
                    <a:pt x="176" y="21"/>
                  </a:lnTo>
                  <a:lnTo>
                    <a:pt x="221" y="174"/>
                  </a:lnTo>
                  <a:lnTo>
                    <a:pt x="224" y="176"/>
                  </a:lnTo>
                  <a:lnTo>
                    <a:pt x="227" y="172"/>
                  </a:lnTo>
                  <a:lnTo>
                    <a:pt x="183" y="19"/>
                  </a:lnTo>
                  <a:lnTo>
                    <a:pt x="178" y="12"/>
                  </a:lnTo>
                  <a:lnTo>
                    <a:pt x="174" y="8"/>
                  </a:lnTo>
                  <a:lnTo>
                    <a:pt x="171" y="6"/>
                  </a:lnTo>
                  <a:lnTo>
                    <a:pt x="166" y="4"/>
                  </a:lnTo>
                  <a:lnTo>
                    <a:pt x="156" y="3"/>
                  </a:lnTo>
                  <a:lnTo>
                    <a:pt x="127" y="1"/>
                  </a:lnTo>
                  <a:lnTo>
                    <a:pt x="94" y="0"/>
                  </a:lnTo>
                  <a:lnTo>
                    <a:pt x="79" y="1"/>
                  </a:lnTo>
                  <a:lnTo>
                    <a:pt x="71" y="1"/>
                  </a:lnTo>
                  <a:lnTo>
                    <a:pt x="67" y="3"/>
                  </a:lnTo>
                </a:path>
              </a:pathLst>
            </a:custGeom>
            <a:solidFill>
              <a:srgbClr val="5F3F1F"/>
            </a:solidFill>
            <a:ln w="12700" cap="rnd">
              <a:solidFill>
                <a:srgbClr val="000000"/>
              </a:solidFill>
              <a:round/>
              <a:headEnd/>
              <a:tailEnd/>
            </a:ln>
          </p:spPr>
          <p:txBody>
            <a:bodyPr/>
            <a:lstStyle/>
            <a:p>
              <a:endParaRPr lang="en-US"/>
            </a:p>
          </p:txBody>
        </p:sp>
        <p:grpSp>
          <p:nvGrpSpPr>
            <p:cNvPr id="13" name="Group 145">
              <a:extLst>
                <a:ext uri="{FF2B5EF4-FFF2-40B4-BE49-F238E27FC236}">
                  <a16:creationId xmlns:a16="http://schemas.microsoft.com/office/drawing/2014/main" id="{0B094344-572B-06EB-E52F-7605681B9C6D}"/>
                </a:ext>
              </a:extLst>
            </p:cNvPr>
            <p:cNvGrpSpPr>
              <a:grpSpLocks/>
            </p:cNvGrpSpPr>
            <p:nvPr/>
          </p:nvGrpSpPr>
          <p:grpSpPr bwMode="auto">
            <a:xfrm>
              <a:off x="5666" y="621"/>
              <a:ext cx="182" cy="107"/>
              <a:chOff x="5666" y="621"/>
              <a:chExt cx="182" cy="107"/>
            </a:xfrm>
          </p:grpSpPr>
          <p:sp>
            <p:nvSpPr>
              <p:cNvPr id="222254" name="Freeform 146">
                <a:extLst>
                  <a:ext uri="{FF2B5EF4-FFF2-40B4-BE49-F238E27FC236}">
                    <a16:creationId xmlns:a16="http://schemas.microsoft.com/office/drawing/2014/main" id="{C71D3CB2-9E50-9FF5-EB4B-64AAAB918D58}"/>
                  </a:ext>
                </a:extLst>
              </p:cNvPr>
              <p:cNvSpPr>
                <a:spLocks/>
              </p:cNvSpPr>
              <p:nvPr/>
            </p:nvSpPr>
            <p:spPr bwMode="auto">
              <a:xfrm>
                <a:off x="5777" y="651"/>
                <a:ext cx="71" cy="77"/>
              </a:xfrm>
              <a:custGeom>
                <a:avLst/>
                <a:gdLst>
                  <a:gd name="T0" fmla="*/ 38 w 71"/>
                  <a:gd name="T1" fmla="*/ 0 h 77"/>
                  <a:gd name="T2" fmla="*/ 24 w 71"/>
                  <a:gd name="T3" fmla="*/ 19 h 77"/>
                  <a:gd name="T4" fmla="*/ 0 w 71"/>
                  <a:gd name="T5" fmla="*/ 16 h 77"/>
                  <a:gd name="T6" fmla="*/ 19 w 71"/>
                  <a:gd name="T7" fmla="*/ 39 h 77"/>
                  <a:gd name="T8" fmla="*/ 2 w 71"/>
                  <a:gd name="T9" fmla="*/ 66 h 77"/>
                  <a:gd name="T10" fmla="*/ 33 w 71"/>
                  <a:gd name="T11" fmla="*/ 49 h 77"/>
                  <a:gd name="T12" fmla="*/ 55 w 71"/>
                  <a:gd name="T13" fmla="*/ 76 h 77"/>
                  <a:gd name="T14" fmla="*/ 50 w 71"/>
                  <a:gd name="T15" fmla="*/ 42 h 77"/>
                  <a:gd name="T16" fmla="*/ 70 w 71"/>
                  <a:gd name="T17" fmla="*/ 21 h 77"/>
                  <a:gd name="T18" fmla="*/ 45 w 71"/>
                  <a:gd name="T19" fmla="*/ 22 h 77"/>
                  <a:gd name="T20" fmla="*/ 38 w 71"/>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
                  <a:gd name="T34" fmla="*/ 0 h 77"/>
                  <a:gd name="T35" fmla="*/ 71 w 71"/>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 h="77">
                    <a:moveTo>
                      <a:pt x="38" y="0"/>
                    </a:moveTo>
                    <a:lnTo>
                      <a:pt x="24" y="19"/>
                    </a:lnTo>
                    <a:lnTo>
                      <a:pt x="0" y="16"/>
                    </a:lnTo>
                    <a:lnTo>
                      <a:pt x="19" y="39"/>
                    </a:lnTo>
                    <a:lnTo>
                      <a:pt x="2" y="66"/>
                    </a:lnTo>
                    <a:lnTo>
                      <a:pt x="33" y="49"/>
                    </a:lnTo>
                    <a:lnTo>
                      <a:pt x="55" y="76"/>
                    </a:lnTo>
                    <a:lnTo>
                      <a:pt x="50" y="42"/>
                    </a:lnTo>
                    <a:lnTo>
                      <a:pt x="70" y="21"/>
                    </a:lnTo>
                    <a:lnTo>
                      <a:pt x="45" y="22"/>
                    </a:lnTo>
                    <a:lnTo>
                      <a:pt x="38" y="0"/>
                    </a:lnTo>
                  </a:path>
                </a:pathLst>
              </a:custGeom>
              <a:solidFill>
                <a:srgbClr val="000000"/>
              </a:solidFill>
              <a:ln w="12700" cap="rnd">
                <a:solidFill>
                  <a:srgbClr val="000000"/>
                </a:solidFill>
                <a:round/>
                <a:headEnd/>
                <a:tailEnd/>
              </a:ln>
            </p:spPr>
            <p:txBody>
              <a:bodyPr/>
              <a:lstStyle/>
              <a:p>
                <a:endParaRPr lang="en-US"/>
              </a:p>
            </p:txBody>
          </p:sp>
          <p:sp>
            <p:nvSpPr>
              <p:cNvPr id="222255" name="Freeform 147">
                <a:extLst>
                  <a:ext uri="{FF2B5EF4-FFF2-40B4-BE49-F238E27FC236}">
                    <a16:creationId xmlns:a16="http://schemas.microsoft.com/office/drawing/2014/main" id="{AD19AC88-C0B8-1659-14A9-3DE851FD5721}"/>
                  </a:ext>
                </a:extLst>
              </p:cNvPr>
              <p:cNvSpPr>
                <a:spLocks/>
              </p:cNvSpPr>
              <p:nvPr/>
            </p:nvSpPr>
            <p:spPr bwMode="auto">
              <a:xfrm>
                <a:off x="5666" y="621"/>
                <a:ext cx="69" cy="77"/>
              </a:xfrm>
              <a:custGeom>
                <a:avLst/>
                <a:gdLst>
                  <a:gd name="T0" fmla="*/ 19 w 69"/>
                  <a:gd name="T1" fmla="*/ 1 h 77"/>
                  <a:gd name="T2" fmla="*/ 13 w 69"/>
                  <a:gd name="T3" fmla="*/ 4 h 77"/>
                  <a:gd name="T4" fmla="*/ 11 w 69"/>
                  <a:gd name="T5" fmla="*/ 6 h 77"/>
                  <a:gd name="T6" fmla="*/ 9 w 69"/>
                  <a:gd name="T7" fmla="*/ 8 h 77"/>
                  <a:gd name="T8" fmla="*/ 6 w 69"/>
                  <a:gd name="T9" fmla="*/ 13 h 77"/>
                  <a:gd name="T10" fmla="*/ 4 w 69"/>
                  <a:gd name="T11" fmla="*/ 17 h 77"/>
                  <a:gd name="T12" fmla="*/ 2 w 69"/>
                  <a:gd name="T13" fmla="*/ 20 h 77"/>
                  <a:gd name="T14" fmla="*/ 1 w 69"/>
                  <a:gd name="T15" fmla="*/ 27 h 77"/>
                  <a:gd name="T16" fmla="*/ 0 w 69"/>
                  <a:gd name="T17" fmla="*/ 30 h 77"/>
                  <a:gd name="T18" fmla="*/ 0 w 69"/>
                  <a:gd name="T19" fmla="*/ 33 h 77"/>
                  <a:gd name="T20" fmla="*/ 0 w 69"/>
                  <a:gd name="T21" fmla="*/ 37 h 77"/>
                  <a:gd name="T22" fmla="*/ 0 w 69"/>
                  <a:gd name="T23" fmla="*/ 42 h 77"/>
                  <a:gd name="T24" fmla="*/ 1 w 69"/>
                  <a:gd name="T25" fmla="*/ 47 h 77"/>
                  <a:gd name="T26" fmla="*/ 2 w 69"/>
                  <a:gd name="T27" fmla="*/ 51 h 77"/>
                  <a:gd name="T28" fmla="*/ 4 w 69"/>
                  <a:gd name="T29" fmla="*/ 54 h 77"/>
                  <a:gd name="T30" fmla="*/ 5 w 69"/>
                  <a:gd name="T31" fmla="*/ 57 h 77"/>
                  <a:gd name="T32" fmla="*/ 8 w 69"/>
                  <a:gd name="T33" fmla="*/ 61 h 77"/>
                  <a:gd name="T34" fmla="*/ 10 w 69"/>
                  <a:gd name="T35" fmla="*/ 63 h 77"/>
                  <a:gd name="T36" fmla="*/ 13 w 69"/>
                  <a:gd name="T37" fmla="*/ 66 h 77"/>
                  <a:gd name="T38" fmla="*/ 16 w 69"/>
                  <a:gd name="T39" fmla="*/ 69 h 77"/>
                  <a:gd name="T40" fmla="*/ 19 w 69"/>
                  <a:gd name="T41" fmla="*/ 71 h 77"/>
                  <a:gd name="T42" fmla="*/ 22 w 69"/>
                  <a:gd name="T43" fmla="*/ 72 h 77"/>
                  <a:gd name="T44" fmla="*/ 25 w 69"/>
                  <a:gd name="T45" fmla="*/ 74 h 77"/>
                  <a:gd name="T46" fmla="*/ 28 w 69"/>
                  <a:gd name="T47" fmla="*/ 75 h 77"/>
                  <a:gd name="T48" fmla="*/ 32 w 69"/>
                  <a:gd name="T49" fmla="*/ 76 h 77"/>
                  <a:gd name="T50" fmla="*/ 35 w 69"/>
                  <a:gd name="T51" fmla="*/ 76 h 77"/>
                  <a:gd name="T52" fmla="*/ 40 w 69"/>
                  <a:gd name="T53" fmla="*/ 76 h 77"/>
                  <a:gd name="T54" fmla="*/ 44 w 69"/>
                  <a:gd name="T55" fmla="*/ 76 h 77"/>
                  <a:gd name="T56" fmla="*/ 47 w 69"/>
                  <a:gd name="T57" fmla="*/ 75 h 77"/>
                  <a:gd name="T58" fmla="*/ 50 w 69"/>
                  <a:gd name="T59" fmla="*/ 75 h 77"/>
                  <a:gd name="T60" fmla="*/ 53 w 69"/>
                  <a:gd name="T61" fmla="*/ 74 h 77"/>
                  <a:gd name="T62" fmla="*/ 57 w 69"/>
                  <a:gd name="T63" fmla="*/ 72 h 77"/>
                  <a:gd name="T64" fmla="*/ 60 w 69"/>
                  <a:gd name="T65" fmla="*/ 70 h 77"/>
                  <a:gd name="T66" fmla="*/ 62 w 69"/>
                  <a:gd name="T67" fmla="*/ 68 h 77"/>
                  <a:gd name="T68" fmla="*/ 64 w 69"/>
                  <a:gd name="T69" fmla="*/ 65 h 77"/>
                  <a:gd name="T70" fmla="*/ 65 w 69"/>
                  <a:gd name="T71" fmla="*/ 62 h 77"/>
                  <a:gd name="T72" fmla="*/ 67 w 69"/>
                  <a:gd name="T73" fmla="*/ 59 h 77"/>
                  <a:gd name="T74" fmla="*/ 68 w 69"/>
                  <a:gd name="T75" fmla="*/ 53 h 77"/>
                  <a:gd name="T76" fmla="*/ 68 w 69"/>
                  <a:gd name="T77" fmla="*/ 49 h 77"/>
                  <a:gd name="T78" fmla="*/ 63 w 69"/>
                  <a:gd name="T79" fmla="*/ 50 h 77"/>
                  <a:gd name="T80" fmla="*/ 60 w 69"/>
                  <a:gd name="T81" fmla="*/ 52 h 77"/>
                  <a:gd name="T82" fmla="*/ 54 w 69"/>
                  <a:gd name="T83" fmla="*/ 54 h 77"/>
                  <a:gd name="T84" fmla="*/ 47 w 69"/>
                  <a:gd name="T85" fmla="*/ 55 h 77"/>
                  <a:gd name="T86" fmla="*/ 40 w 69"/>
                  <a:gd name="T87" fmla="*/ 55 h 77"/>
                  <a:gd name="T88" fmla="*/ 35 w 69"/>
                  <a:gd name="T89" fmla="*/ 54 h 77"/>
                  <a:gd name="T90" fmla="*/ 28 w 69"/>
                  <a:gd name="T91" fmla="*/ 51 h 77"/>
                  <a:gd name="T92" fmla="*/ 22 w 69"/>
                  <a:gd name="T93" fmla="*/ 47 h 77"/>
                  <a:gd name="T94" fmla="*/ 19 w 69"/>
                  <a:gd name="T95" fmla="*/ 41 h 77"/>
                  <a:gd name="T96" fmla="*/ 17 w 69"/>
                  <a:gd name="T97" fmla="*/ 35 h 77"/>
                  <a:gd name="T98" fmla="*/ 17 w 69"/>
                  <a:gd name="T99" fmla="*/ 28 h 77"/>
                  <a:gd name="T100" fmla="*/ 17 w 69"/>
                  <a:gd name="T101" fmla="*/ 22 h 77"/>
                  <a:gd name="T102" fmla="*/ 18 w 69"/>
                  <a:gd name="T103" fmla="*/ 14 h 77"/>
                  <a:gd name="T104" fmla="*/ 19 w 69"/>
                  <a:gd name="T105" fmla="*/ 6 h 77"/>
                  <a:gd name="T106" fmla="*/ 23 w 69"/>
                  <a:gd name="T107" fmla="*/ 0 h 77"/>
                  <a:gd name="T108" fmla="*/ 19 w 69"/>
                  <a:gd name="T109" fmla="*/ 1 h 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9"/>
                  <a:gd name="T166" fmla="*/ 0 h 77"/>
                  <a:gd name="T167" fmla="*/ 69 w 69"/>
                  <a:gd name="T168" fmla="*/ 77 h 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9" h="77">
                    <a:moveTo>
                      <a:pt x="19" y="1"/>
                    </a:moveTo>
                    <a:lnTo>
                      <a:pt x="13" y="4"/>
                    </a:lnTo>
                    <a:lnTo>
                      <a:pt x="11" y="6"/>
                    </a:lnTo>
                    <a:lnTo>
                      <a:pt x="9" y="8"/>
                    </a:lnTo>
                    <a:lnTo>
                      <a:pt x="6" y="13"/>
                    </a:lnTo>
                    <a:lnTo>
                      <a:pt x="4" y="17"/>
                    </a:lnTo>
                    <a:lnTo>
                      <a:pt x="2" y="20"/>
                    </a:lnTo>
                    <a:lnTo>
                      <a:pt x="1" y="27"/>
                    </a:lnTo>
                    <a:lnTo>
                      <a:pt x="0" y="30"/>
                    </a:lnTo>
                    <a:lnTo>
                      <a:pt x="0" y="33"/>
                    </a:lnTo>
                    <a:lnTo>
                      <a:pt x="0" y="37"/>
                    </a:lnTo>
                    <a:lnTo>
                      <a:pt x="0" y="42"/>
                    </a:lnTo>
                    <a:lnTo>
                      <a:pt x="1" y="47"/>
                    </a:lnTo>
                    <a:lnTo>
                      <a:pt x="2" y="51"/>
                    </a:lnTo>
                    <a:lnTo>
                      <a:pt x="4" y="54"/>
                    </a:lnTo>
                    <a:lnTo>
                      <a:pt x="5" y="57"/>
                    </a:lnTo>
                    <a:lnTo>
                      <a:pt x="8" y="61"/>
                    </a:lnTo>
                    <a:lnTo>
                      <a:pt x="10" y="63"/>
                    </a:lnTo>
                    <a:lnTo>
                      <a:pt x="13" y="66"/>
                    </a:lnTo>
                    <a:lnTo>
                      <a:pt x="16" y="69"/>
                    </a:lnTo>
                    <a:lnTo>
                      <a:pt x="19" y="71"/>
                    </a:lnTo>
                    <a:lnTo>
                      <a:pt x="22" y="72"/>
                    </a:lnTo>
                    <a:lnTo>
                      <a:pt x="25" y="74"/>
                    </a:lnTo>
                    <a:lnTo>
                      <a:pt x="28" y="75"/>
                    </a:lnTo>
                    <a:lnTo>
                      <a:pt x="32" y="76"/>
                    </a:lnTo>
                    <a:lnTo>
                      <a:pt x="35" y="76"/>
                    </a:lnTo>
                    <a:lnTo>
                      <a:pt x="40" y="76"/>
                    </a:lnTo>
                    <a:lnTo>
                      <a:pt x="44" y="76"/>
                    </a:lnTo>
                    <a:lnTo>
                      <a:pt x="47" y="75"/>
                    </a:lnTo>
                    <a:lnTo>
                      <a:pt x="50" y="75"/>
                    </a:lnTo>
                    <a:lnTo>
                      <a:pt x="53" y="74"/>
                    </a:lnTo>
                    <a:lnTo>
                      <a:pt x="57" y="72"/>
                    </a:lnTo>
                    <a:lnTo>
                      <a:pt x="60" y="70"/>
                    </a:lnTo>
                    <a:lnTo>
                      <a:pt x="62" y="68"/>
                    </a:lnTo>
                    <a:lnTo>
                      <a:pt x="64" y="65"/>
                    </a:lnTo>
                    <a:lnTo>
                      <a:pt x="65" y="62"/>
                    </a:lnTo>
                    <a:lnTo>
                      <a:pt x="67" y="59"/>
                    </a:lnTo>
                    <a:lnTo>
                      <a:pt x="68" y="53"/>
                    </a:lnTo>
                    <a:lnTo>
                      <a:pt x="68" y="49"/>
                    </a:lnTo>
                    <a:lnTo>
                      <a:pt x="63" y="50"/>
                    </a:lnTo>
                    <a:lnTo>
                      <a:pt x="60" y="52"/>
                    </a:lnTo>
                    <a:lnTo>
                      <a:pt x="54" y="54"/>
                    </a:lnTo>
                    <a:lnTo>
                      <a:pt x="47" y="55"/>
                    </a:lnTo>
                    <a:lnTo>
                      <a:pt x="40" y="55"/>
                    </a:lnTo>
                    <a:lnTo>
                      <a:pt x="35" y="54"/>
                    </a:lnTo>
                    <a:lnTo>
                      <a:pt x="28" y="51"/>
                    </a:lnTo>
                    <a:lnTo>
                      <a:pt x="22" y="47"/>
                    </a:lnTo>
                    <a:lnTo>
                      <a:pt x="19" y="41"/>
                    </a:lnTo>
                    <a:lnTo>
                      <a:pt x="17" y="35"/>
                    </a:lnTo>
                    <a:lnTo>
                      <a:pt x="17" y="28"/>
                    </a:lnTo>
                    <a:lnTo>
                      <a:pt x="17" y="22"/>
                    </a:lnTo>
                    <a:lnTo>
                      <a:pt x="18" y="14"/>
                    </a:lnTo>
                    <a:lnTo>
                      <a:pt x="19" y="6"/>
                    </a:lnTo>
                    <a:lnTo>
                      <a:pt x="23" y="0"/>
                    </a:lnTo>
                    <a:lnTo>
                      <a:pt x="19" y="1"/>
                    </a:lnTo>
                  </a:path>
                </a:pathLst>
              </a:custGeom>
              <a:solidFill>
                <a:srgbClr val="000000"/>
              </a:solidFill>
              <a:ln w="12700" cap="rnd">
                <a:solidFill>
                  <a:srgbClr val="000000"/>
                </a:solidFill>
                <a:round/>
                <a:headEnd/>
                <a:tailEnd/>
              </a:ln>
            </p:spPr>
            <p:txBody>
              <a:bodyPr/>
              <a:lstStyle/>
              <a:p>
                <a:endParaRPr lang="en-US"/>
              </a:p>
            </p:txBody>
          </p:sp>
        </p:grpSp>
        <p:grpSp>
          <p:nvGrpSpPr>
            <p:cNvPr id="14" name="Group 148">
              <a:extLst>
                <a:ext uri="{FF2B5EF4-FFF2-40B4-BE49-F238E27FC236}">
                  <a16:creationId xmlns:a16="http://schemas.microsoft.com/office/drawing/2014/main" id="{16EE4464-3E82-FDC5-9BE5-E7F32DE0D660}"/>
                </a:ext>
              </a:extLst>
            </p:cNvPr>
            <p:cNvGrpSpPr>
              <a:grpSpLocks/>
            </p:cNvGrpSpPr>
            <p:nvPr/>
          </p:nvGrpSpPr>
          <p:grpSpPr bwMode="auto">
            <a:xfrm>
              <a:off x="5657" y="612"/>
              <a:ext cx="183" cy="107"/>
              <a:chOff x="5657" y="612"/>
              <a:chExt cx="183" cy="107"/>
            </a:xfrm>
          </p:grpSpPr>
          <p:sp>
            <p:nvSpPr>
              <p:cNvPr id="222252" name="Freeform 149">
                <a:extLst>
                  <a:ext uri="{FF2B5EF4-FFF2-40B4-BE49-F238E27FC236}">
                    <a16:creationId xmlns:a16="http://schemas.microsoft.com/office/drawing/2014/main" id="{7D5656E0-99B0-15C1-F0AD-935300416DD1}"/>
                  </a:ext>
                </a:extLst>
              </p:cNvPr>
              <p:cNvSpPr>
                <a:spLocks/>
              </p:cNvSpPr>
              <p:nvPr/>
            </p:nvSpPr>
            <p:spPr bwMode="auto">
              <a:xfrm>
                <a:off x="5769" y="642"/>
                <a:ext cx="71" cy="77"/>
              </a:xfrm>
              <a:custGeom>
                <a:avLst/>
                <a:gdLst>
                  <a:gd name="T0" fmla="*/ 37 w 71"/>
                  <a:gd name="T1" fmla="*/ 0 h 77"/>
                  <a:gd name="T2" fmla="*/ 23 w 71"/>
                  <a:gd name="T3" fmla="*/ 19 h 77"/>
                  <a:gd name="T4" fmla="*/ 0 w 71"/>
                  <a:gd name="T5" fmla="*/ 17 h 77"/>
                  <a:gd name="T6" fmla="*/ 19 w 71"/>
                  <a:gd name="T7" fmla="*/ 39 h 77"/>
                  <a:gd name="T8" fmla="*/ 1 w 71"/>
                  <a:gd name="T9" fmla="*/ 67 h 77"/>
                  <a:gd name="T10" fmla="*/ 33 w 71"/>
                  <a:gd name="T11" fmla="*/ 49 h 77"/>
                  <a:gd name="T12" fmla="*/ 55 w 71"/>
                  <a:gd name="T13" fmla="*/ 76 h 77"/>
                  <a:gd name="T14" fmla="*/ 49 w 71"/>
                  <a:gd name="T15" fmla="*/ 42 h 77"/>
                  <a:gd name="T16" fmla="*/ 70 w 71"/>
                  <a:gd name="T17" fmla="*/ 22 h 77"/>
                  <a:gd name="T18" fmla="*/ 45 w 71"/>
                  <a:gd name="T19" fmla="*/ 22 h 77"/>
                  <a:gd name="T20" fmla="*/ 37 w 71"/>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
                  <a:gd name="T34" fmla="*/ 0 h 77"/>
                  <a:gd name="T35" fmla="*/ 71 w 71"/>
                  <a:gd name="T36" fmla="*/ 77 h 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 h="77">
                    <a:moveTo>
                      <a:pt x="37" y="0"/>
                    </a:moveTo>
                    <a:lnTo>
                      <a:pt x="23" y="19"/>
                    </a:lnTo>
                    <a:lnTo>
                      <a:pt x="0" y="17"/>
                    </a:lnTo>
                    <a:lnTo>
                      <a:pt x="19" y="39"/>
                    </a:lnTo>
                    <a:lnTo>
                      <a:pt x="1" y="67"/>
                    </a:lnTo>
                    <a:lnTo>
                      <a:pt x="33" y="49"/>
                    </a:lnTo>
                    <a:lnTo>
                      <a:pt x="55" y="76"/>
                    </a:lnTo>
                    <a:lnTo>
                      <a:pt x="49" y="42"/>
                    </a:lnTo>
                    <a:lnTo>
                      <a:pt x="70" y="22"/>
                    </a:lnTo>
                    <a:lnTo>
                      <a:pt x="45" y="22"/>
                    </a:lnTo>
                    <a:lnTo>
                      <a:pt x="37" y="0"/>
                    </a:lnTo>
                  </a:path>
                </a:pathLst>
              </a:custGeom>
              <a:solidFill>
                <a:srgbClr val="FF9F00"/>
              </a:solidFill>
              <a:ln w="12700" cap="rnd">
                <a:solidFill>
                  <a:srgbClr val="000000"/>
                </a:solidFill>
                <a:round/>
                <a:headEnd/>
                <a:tailEnd/>
              </a:ln>
            </p:spPr>
            <p:txBody>
              <a:bodyPr/>
              <a:lstStyle/>
              <a:p>
                <a:endParaRPr lang="en-US"/>
              </a:p>
            </p:txBody>
          </p:sp>
          <p:sp>
            <p:nvSpPr>
              <p:cNvPr id="222253" name="Freeform 150">
                <a:extLst>
                  <a:ext uri="{FF2B5EF4-FFF2-40B4-BE49-F238E27FC236}">
                    <a16:creationId xmlns:a16="http://schemas.microsoft.com/office/drawing/2014/main" id="{81A692E6-8319-8B1D-EF35-A60230349768}"/>
                  </a:ext>
                </a:extLst>
              </p:cNvPr>
              <p:cNvSpPr>
                <a:spLocks/>
              </p:cNvSpPr>
              <p:nvPr/>
            </p:nvSpPr>
            <p:spPr bwMode="auto">
              <a:xfrm>
                <a:off x="5657" y="612"/>
                <a:ext cx="70" cy="77"/>
              </a:xfrm>
              <a:custGeom>
                <a:avLst/>
                <a:gdLst>
                  <a:gd name="T0" fmla="*/ 19 w 70"/>
                  <a:gd name="T1" fmla="*/ 1 h 77"/>
                  <a:gd name="T2" fmla="*/ 14 w 70"/>
                  <a:gd name="T3" fmla="*/ 4 h 77"/>
                  <a:gd name="T4" fmla="*/ 12 w 70"/>
                  <a:gd name="T5" fmla="*/ 6 h 77"/>
                  <a:gd name="T6" fmla="*/ 9 w 70"/>
                  <a:gd name="T7" fmla="*/ 8 h 77"/>
                  <a:gd name="T8" fmla="*/ 6 w 70"/>
                  <a:gd name="T9" fmla="*/ 13 h 77"/>
                  <a:gd name="T10" fmla="*/ 4 w 70"/>
                  <a:gd name="T11" fmla="*/ 17 h 77"/>
                  <a:gd name="T12" fmla="*/ 3 w 70"/>
                  <a:gd name="T13" fmla="*/ 21 h 77"/>
                  <a:gd name="T14" fmla="*/ 1 w 70"/>
                  <a:gd name="T15" fmla="*/ 27 h 77"/>
                  <a:gd name="T16" fmla="*/ 1 w 70"/>
                  <a:gd name="T17" fmla="*/ 30 h 77"/>
                  <a:gd name="T18" fmla="*/ 0 w 70"/>
                  <a:gd name="T19" fmla="*/ 33 h 77"/>
                  <a:gd name="T20" fmla="*/ 0 w 70"/>
                  <a:gd name="T21" fmla="*/ 38 h 77"/>
                  <a:gd name="T22" fmla="*/ 1 w 70"/>
                  <a:gd name="T23" fmla="*/ 42 h 77"/>
                  <a:gd name="T24" fmla="*/ 2 w 70"/>
                  <a:gd name="T25" fmla="*/ 47 h 77"/>
                  <a:gd name="T26" fmla="*/ 3 w 70"/>
                  <a:gd name="T27" fmla="*/ 51 h 77"/>
                  <a:gd name="T28" fmla="*/ 4 w 70"/>
                  <a:gd name="T29" fmla="*/ 54 h 77"/>
                  <a:gd name="T30" fmla="*/ 6 w 70"/>
                  <a:gd name="T31" fmla="*/ 58 h 77"/>
                  <a:gd name="T32" fmla="*/ 8 w 70"/>
                  <a:gd name="T33" fmla="*/ 61 h 77"/>
                  <a:gd name="T34" fmla="*/ 10 w 70"/>
                  <a:gd name="T35" fmla="*/ 64 h 77"/>
                  <a:gd name="T36" fmla="*/ 14 w 70"/>
                  <a:gd name="T37" fmla="*/ 67 h 77"/>
                  <a:gd name="T38" fmla="*/ 16 w 70"/>
                  <a:gd name="T39" fmla="*/ 69 h 77"/>
                  <a:gd name="T40" fmla="*/ 19 w 70"/>
                  <a:gd name="T41" fmla="*/ 71 h 77"/>
                  <a:gd name="T42" fmla="*/ 22 w 70"/>
                  <a:gd name="T43" fmla="*/ 73 h 77"/>
                  <a:gd name="T44" fmla="*/ 25 w 70"/>
                  <a:gd name="T45" fmla="*/ 74 h 77"/>
                  <a:gd name="T46" fmla="*/ 29 w 70"/>
                  <a:gd name="T47" fmla="*/ 75 h 77"/>
                  <a:gd name="T48" fmla="*/ 32 w 70"/>
                  <a:gd name="T49" fmla="*/ 76 h 77"/>
                  <a:gd name="T50" fmla="*/ 35 w 70"/>
                  <a:gd name="T51" fmla="*/ 76 h 77"/>
                  <a:gd name="T52" fmla="*/ 40 w 70"/>
                  <a:gd name="T53" fmla="*/ 76 h 77"/>
                  <a:gd name="T54" fmla="*/ 44 w 70"/>
                  <a:gd name="T55" fmla="*/ 76 h 77"/>
                  <a:gd name="T56" fmla="*/ 47 w 70"/>
                  <a:gd name="T57" fmla="*/ 75 h 77"/>
                  <a:gd name="T58" fmla="*/ 50 w 70"/>
                  <a:gd name="T59" fmla="*/ 75 h 77"/>
                  <a:gd name="T60" fmla="*/ 53 w 70"/>
                  <a:gd name="T61" fmla="*/ 74 h 77"/>
                  <a:gd name="T62" fmla="*/ 57 w 70"/>
                  <a:gd name="T63" fmla="*/ 72 h 77"/>
                  <a:gd name="T64" fmla="*/ 60 w 70"/>
                  <a:gd name="T65" fmla="*/ 71 h 77"/>
                  <a:gd name="T66" fmla="*/ 63 w 70"/>
                  <a:gd name="T67" fmla="*/ 68 h 77"/>
                  <a:gd name="T68" fmla="*/ 64 w 70"/>
                  <a:gd name="T69" fmla="*/ 65 h 77"/>
                  <a:gd name="T70" fmla="*/ 65 w 70"/>
                  <a:gd name="T71" fmla="*/ 63 h 77"/>
                  <a:gd name="T72" fmla="*/ 67 w 70"/>
                  <a:gd name="T73" fmla="*/ 59 h 77"/>
                  <a:gd name="T74" fmla="*/ 68 w 70"/>
                  <a:gd name="T75" fmla="*/ 53 h 77"/>
                  <a:gd name="T76" fmla="*/ 69 w 70"/>
                  <a:gd name="T77" fmla="*/ 49 h 77"/>
                  <a:gd name="T78" fmla="*/ 64 w 70"/>
                  <a:gd name="T79" fmla="*/ 50 h 77"/>
                  <a:gd name="T80" fmla="*/ 60 w 70"/>
                  <a:gd name="T81" fmla="*/ 52 h 77"/>
                  <a:gd name="T82" fmla="*/ 54 w 70"/>
                  <a:gd name="T83" fmla="*/ 54 h 77"/>
                  <a:gd name="T84" fmla="*/ 48 w 70"/>
                  <a:gd name="T85" fmla="*/ 55 h 77"/>
                  <a:gd name="T86" fmla="*/ 41 w 70"/>
                  <a:gd name="T87" fmla="*/ 55 h 77"/>
                  <a:gd name="T88" fmla="*/ 35 w 70"/>
                  <a:gd name="T89" fmla="*/ 54 h 77"/>
                  <a:gd name="T90" fmla="*/ 28 w 70"/>
                  <a:gd name="T91" fmla="*/ 51 h 77"/>
                  <a:gd name="T92" fmla="*/ 23 w 70"/>
                  <a:gd name="T93" fmla="*/ 47 h 77"/>
                  <a:gd name="T94" fmla="*/ 19 w 70"/>
                  <a:gd name="T95" fmla="*/ 41 h 77"/>
                  <a:gd name="T96" fmla="*/ 18 w 70"/>
                  <a:gd name="T97" fmla="*/ 35 h 77"/>
                  <a:gd name="T98" fmla="*/ 17 w 70"/>
                  <a:gd name="T99" fmla="*/ 29 h 77"/>
                  <a:gd name="T100" fmla="*/ 17 w 70"/>
                  <a:gd name="T101" fmla="*/ 22 h 77"/>
                  <a:gd name="T102" fmla="*/ 18 w 70"/>
                  <a:gd name="T103" fmla="*/ 14 h 77"/>
                  <a:gd name="T104" fmla="*/ 20 w 70"/>
                  <a:gd name="T105" fmla="*/ 7 h 77"/>
                  <a:gd name="T106" fmla="*/ 24 w 70"/>
                  <a:gd name="T107" fmla="*/ 0 h 77"/>
                  <a:gd name="T108" fmla="*/ 19 w 70"/>
                  <a:gd name="T109" fmla="*/ 1 h 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0"/>
                  <a:gd name="T166" fmla="*/ 0 h 77"/>
                  <a:gd name="T167" fmla="*/ 70 w 70"/>
                  <a:gd name="T168" fmla="*/ 77 h 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0" h="77">
                    <a:moveTo>
                      <a:pt x="19" y="1"/>
                    </a:moveTo>
                    <a:lnTo>
                      <a:pt x="14" y="4"/>
                    </a:lnTo>
                    <a:lnTo>
                      <a:pt x="12" y="6"/>
                    </a:lnTo>
                    <a:lnTo>
                      <a:pt x="9" y="8"/>
                    </a:lnTo>
                    <a:lnTo>
                      <a:pt x="6" y="13"/>
                    </a:lnTo>
                    <a:lnTo>
                      <a:pt x="4" y="17"/>
                    </a:lnTo>
                    <a:lnTo>
                      <a:pt x="3" y="21"/>
                    </a:lnTo>
                    <a:lnTo>
                      <a:pt x="1" y="27"/>
                    </a:lnTo>
                    <a:lnTo>
                      <a:pt x="1" y="30"/>
                    </a:lnTo>
                    <a:lnTo>
                      <a:pt x="0" y="33"/>
                    </a:lnTo>
                    <a:lnTo>
                      <a:pt x="0" y="38"/>
                    </a:lnTo>
                    <a:lnTo>
                      <a:pt x="1" y="42"/>
                    </a:lnTo>
                    <a:lnTo>
                      <a:pt x="2" y="47"/>
                    </a:lnTo>
                    <a:lnTo>
                      <a:pt x="3" y="51"/>
                    </a:lnTo>
                    <a:lnTo>
                      <a:pt x="4" y="54"/>
                    </a:lnTo>
                    <a:lnTo>
                      <a:pt x="6" y="58"/>
                    </a:lnTo>
                    <a:lnTo>
                      <a:pt x="8" y="61"/>
                    </a:lnTo>
                    <a:lnTo>
                      <a:pt x="10" y="64"/>
                    </a:lnTo>
                    <a:lnTo>
                      <a:pt x="14" y="67"/>
                    </a:lnTo>
                    <a:lnTo>
                      <a:pt x="16" y="69"/>
                    </a:lnTo>
                    <a:lnTo>
                      <a:pt x="19" y="71"/>
                    </a:lnTo>
                    <a:lnTo>
                      <a:pt x="22" y="73"/>
                    </a:lnTo>
                    <a:lnTo>
                      <a:pt x="25" y="74"/>
                    </a:lnTo>
                    <a:lnTo>
                      <a:pt x="29" y="75"/>
                    </a:lnTo>
                    <a:lnTo>
                      <a:pt x="32" y="76"/>
                    </a:lnTo>
                    <a:lnTo>
                      <a:pt x="35" y="76"/>
                    </a:lnTo>
                    <a:lnTo>
                      <a:pt x="40" y="76"/>
                    </a:lnTo>
                    <a:lnTo>
                      <a:pt x="44" y="76"/>
                    </a:lnTo>
                    <a:lnTo>
                      <a:pt x="47" y="75"/>
                    </a:lnTo>
                    <a:lnTo>
                      <a:pt x="50" y="75"/>
                    </a:lnTo>
                    <a:lnTo>
                      <a:pt x="53" y="74"/>
                    </a:lnTo>
                    <a:lnTo>
                      <a:pt x="57" y="72"/>
                    </a:lnTo>
                    <a:lnTo>
                      <a:pt x="60" y="71"/>
                    </a:lnTo>
                    <a:lnTo>
                      <a:pt x="63" y="68"/>
                    </a:lnTo>
                    <a:lnTo>
                      <a:pt x="64" y="65"/>
                    </a:lnTo>
                    <a:lnTo>
                      <a:pt x="65" y="63"/>
                    </a:lnTo>
                    <a:lnTo>
                      <a:pt x="67" y="59"/>
                    </a:lnTo>
                    <a:lnTo>
                      <a:pt x="68" y="53"/>
                    </a:lnTo>
                    <a:lnTo>
                      <a:pt x="69" y="49"/>
                    </a:lnTo>
                    <a:lnTo>
                      <a:pt x="64" y="50"/>
                    </a:lnTo>
                    <a:lnTo>
                      <a:pt x="60" y="52"/>
                    </a:lnTo>
                    <a:lnTo>
                      <a:pt x="54" y="54"/>
                    </a:lnTo>
                    <a:lnTo>
                      <a:pt x="48" y="55"/>
                    </a:lnTo>
                    <a:lnTo>
                      <a:pt x="41" y="55"/>
                    </a:lnTo>
                    <a:lnTo>
                      <a:pt x="35" y="54"/>
                    </a:lnTo>
                    <a:lnTo>
                      <a:pt x="28" y="51"/>
                    </a:lnTo>
                    <a:lnTo>
                      <a:pt x="23" y="47"/>
                    </a:lnTo>
                    <a:lnTo>
                      <a:pt x="19" y="41"/>
                    </a:lnTo>
                    <a:lnTo>
                      <a:pt x="18" y="35"/>
                    </a:lnTo>
                    <a:lnTo>
                      <a:pt x="17" y="29"/>
                    </a:lnTo>
                    <a:lnTo>
                      <a:pt x="17" y="22"/>
                    </a:lnTo>
                    <a:lnTo>
                      <a:pt x="18" y="14"/>
                    </a:lnTo>
                    <a:lnTo>
                      <a:pt x="20" y="7"/>
                    </a:lnTo>
                    <a:lnTo>
                      <a:pt x="24" y="0"/>
                    </a:lnTo>
                    <a:lnTo>
                      <a:pt x="19" y="1"/>
                    </a:lnTo>
                  </a:path>
                </a:pathLst>
              </a:custGeom>
              <a:solidFill>
                <a:srgbClr val="FF9F00"/>
              </a:solidFill>
              <a:ln w="12700" cap="rnd">
                <a:solidFill>
                  <a:srgbClr val="000000"/>
                </a:solidFill>
                <a:round/>
                <a:headEnd/>
                <a:tailEnd/>
              </a:ln>
            </p:spPr>
            <p:txBody>
              <a:bodyPr/>
              <a:lstStyle/>
              <a:p>
                <a:endParaRPr lang="en-US"/>
              </a:p>
            </p:txBody>
          </p:sp>
        </p:grpSp>
        <p:grpSp>
          <p:nvGrpSpPr>
            <p:cNvPr id="15" name="Group 151">
              <a:extLst>
                <a:ext uri="{FF2B5EF4-FFF2-40B4-BE49-F238E27FC236}">
                  <a16:creationId xmlns:a16="http://schemas.microsoft.com/office/drawing/2014/main" id="{0889C1DA-CD71-63D8-E1F1-908634EF921F}"/>
                </a:ext>
              </a:extLst>
            </p:cNvPr>
            <p:cNvGrpSpPr>
              <a:grpSpLocks/>
            </p:cNvGrpSpPr>
            <p:nvPr/>
          </p:nvGrpSpPr>
          <p:grpSpPr bwMode="auto">
            <a:xfrm>
              <a:off x="5907" y="570"/>
              <a:ext cx="159" cy="251"/>
              <a:chOff x="5907" y="570"/>
              <a:chExt cx="159" cy="251"/>
            </a:xfrm>
          </p:grpSpPr>
          <p:sp>
            <p:nvSpPr>
              <p:cNvPr id="222250" name="Freeform 152">
                <a:extLst>
                  <a:ext uri="{FF2B5EF4-FFF2-40B4-BE49-F238E27FC236}">
                    <a16:creationId xmlns:a16="http://schemas.microsoft.com/office/drawing/2014/main" id="{6FC84D6A-76E6-06AB-4A86-7A73C725E4F6}"/>
                  </a:ext>
                </a:extLst>
              </p:cNvPr>
              <p:cNvSpPr>
                <a:spLocks/>
              </p:cNvSpPr>
              <p:nvPr/>
            </p:nvSpPr>
            <p:spPr bwMode="auto">
              <a:xfrm>
                <a:off x="5935" y="570"/>
                <a:ext cx="130" cy="219"/>
              </a:xfrm>
              <a:custGeom>
                <a:avLst/>
                <a:gdLst>
                  <a:gd name="T0" fmla="*/ 116 w 131"/>
                  <a:gd name="T1" fmla="*/ 210 h 219"/>
                  <a:gd name="T2" fmla="*/ 100 w 131"/>
                  <a:gd name="T3" fmla="*/ 215 h 219"/>
                  <a:gd name="T4" fmla="*/ 79 w 131"/>
                  <a:gd name="T5" fmla="*/ 218 h 219"/>
                  <a:gd name="T6" fmla="*/ 62 w 131"/>
                  <a:gd name="T7" fmla="*/ 218 h 219"/>
                  <a:gd name="T8" fmla="*/ 48 w 131"/>
                  <a:gd name="T9" fmla="*/ 213 h 219"/>
                  <a:gd name="T10" fmla="*/ 41 w 131"/>
                  <a:gd name="T11" fmla="*/ 212 h 219"/>
                  <a:gd name="T12" fmla="*/ 32 w 131"/>
                  <a:gd name="T13" fmla="*/ 180 h 219"/>
                  <a:gd name="T14" fmla="*/ 26 w 131"/>
                  <a:gd name="T15" fmla="*/ 144 h 219"/>
                  <a:gd name="T16" fmla="*/ 19 w 131"/>
                  <a:gd name="T17" fmla="*/ 103 h 219"/>
                  <a:gd name="T18" fmla="*/ 10 w 131"/>
                  <a:gd name="T19" fmla="*/ 58 h 219"/>
                  <a:gd name="T20" fmla="*/ 1 w 131"/>
                  <a:gd name="T21" fmla="*/ 40 h 219"/>
                  <a:gd name="T22" fmla="*/ 0 w 131"/>
                  <a:gd name="T23" fmla="*/ 29 h 219"/>
                  <a:gd name="T24" fmla="*/ 2 w 131"/>
                  <a:gd name="T25" fmla="*/ 24 h 219"/>
                  <a:gd name="T26" fmla="*/ 9 w 131"/>
                  <a:gd name="T27" fmla="*/ 19 h 219"/>
                  <a:gd name="T28" fmla="*/ 13 w 131"/>
                  <a:gd name="T29" fmla="*/ 15 h 219"/>
                  <a:gd name="T30" fmla="*/ 26 w 131"/>
                  <a:gd name="T31" fmla="*/ 12 h 219"/>
                  <a:gd name="T32" fmla="*/ 50 w 131"/>
                  <a:gd name="T33" fmla="*/ 12 h 219"/>
                  <a:gd name="T34" fmla="*/ 68 w 131"/>
                  <a:gd name="T35" fmla="*/ 8 h 219"/>
                  <a:gd name="T36" fmla="*/ 90 w 131"/>
                  <a:gd name="T37" fmla="*/ 3 h 219"/>
                  <a:gd name="T38" fmla="*/ 109 w 131"/>
                  <a:gd name="T39" fmla="*/ 0 h 219"/>
                  <a:gd name="T40" fmla="*/ 126 w 131"/>
                  <a:gd name="T41" fmla="*/ 53 h 219"/>
                  <a:gd name="T42" fmla="*/ 60 w 131"/>
                  <a:gd name="T43" fmla="*/ 52 h 219"/>
                  <a:gd name="T44" fmla="*/ 50 w 131"/>
                  <a:gd name="T45" fmla="*/ 50 h 219"/>
                  <a:gd name="T46" fmla="*/ 50 w 131"/>
                  <a:gd name="T47" fmla="*/ 56 h 219"/>
                  <a:gd name="T48" fmla="*/ 58 w 131"/>
                  <a:gd name="T49" fmla="*/ 95 h 219"/>
                  <a:gd name="T50" fmla="*/ 65 w 131"/>
                  <a:gd name="T51" fmla="*/ 119 h 219"/>
                  <a:gd name="T52" fmla="*/ 74 w 131"/>
                  <a:gd name="T53" fmla="*/ 141 h 219"/>
                  <a:gd name="T54" fmla="*/ 93 w 131"/>
                  <a:gd name="T55" fmla="*/ 169 h 219"/>
                  <a:gd name="T56" fmla="*/ 116 w 131"/>
                  <a:gd name="T57" fmla="*/ 210 h 21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1"/>
                  <a:gd name="T88" fmla="*/ 0 h 219"/>
                  <a:gd name="T89" fmla="*/ 131 w 131"/>
                  <a:gd name="T90" fmla="*/ 219 h 21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1" h="219">
                    <a:moveTo>
                      <a:pt x="120" y="210"/>
                    </a:moveTo>
                    <a:lnTo>
                      <a:pt x="104" y="215"/>
                    </a:lnTo>
                    <a:lnTo>
                      <a:pt x="83" y="218"/>
                    </a:lnTo>
                    <a:lnTo>
                      <a:pt x="62" y="218"/>
                    </a:lnTo>
                    <a:lnTo>
                      <a:pt x="48" y="213"/>
                    </a:lnTo>
                    <a:lnTo>
                      <a:pt x="41" y="212"/>
                    </a:lnTo>
                    <a:lnTo>
                      <a:pt x="32" y="180"/>
                    </a:lnTo>
                    <a:lnTo>
                      <a:pt x="26" y="144"/>
                    </a:lnTo>
                    <a:lnTo>
                      <a:pt x="19" y="103"/>
                    </a:lnTo>
                    <a:lnTo>
                      <a:pt x="10" y="58"/>
                    </a:lnTo>
                    <a:lnTo>
                      <a:pt x="1" y="40"/>
                    </a:lnTo>
                    <a:lnTo>
                      <a:pt x="0" y="29"/>
                    </a:lnTo>
                    <a:lnTo>
                      <a:pt x="2" y="24"/>
                    </a:lnTo>
                    <a:lnTo>
                      <a:pt x="9" y="19"/>
                    </a:lnTo>
                    <a:lnTo>
                      <a:pt x="13" y="15"/>
                    </a:lnTo>
                    <a:lnTo>
                      <a:pt x="26" y="12"/>
                    </a:lnTo>
                    <a:lnTo>
                      <a:pt x="50" y="12"/>
                    </a:lnTo>
                    <a:lnTo>
                      <a:pt x="72" y="8"/>
                    </a:lnTo>
                    <a:lnTo>
                      <a:pt x="94" y="3"/>
                    </a:lnTo>
                    <a:lnTo>
                      <a:pt x="113" y="0"/>
                    </a:lnTo>
                    <a:lnTo>
                      <a:pt x="130" y="53"/>
                    </a:lnTo>
                    <a:lnTo>
                      <a:pt x="60" y="52"/>
                    </a:lnTo>
                    <a:lnTo>
                      <a:pt x="50" y="50"/>
                    </a:lnTo>
                    <a:lnTo>
                      <a:pt x="50" y="56"/>
                    </a:lnTo>
                    <a:lnTo>
                      <a:pt x="58" y="95"/>
                    </a:lnTo>
                    <a:lnTo>
                      <a:pt x="65" y="119"/>
                    </a:lnTo>
                    <a:lnTo>
                      <a:pt x="78" y="141"/>
                    </a:lnTo>
                    <a:lnTo>
                      <a:pt x="97" y="169"/>
                    </a:lnTo>
                    <a:lnTo>
                      <a:pt x="120" y="210"/>
                    </a:lnTo>
                  </a:path>
                </a:pathLst>
              </a:custGeom>
              <a:solidFill>
                <a:srgbClr val="3F5F00"/>
              </a:solidFill>
              <a:ln w="12700" cap="rnd">
                <a:solidFill>
                  <a:srgbClr val="000000"/>
                </a:solidFill>
                <a:round/>
                <a:headEnd/>
                <a:tailEnd/>
              </a:ln>
            </p:spPr>
            <p:txBody>
              <a:bodyPr/>
              <a:lstStyle/>
              <a:p>
                <a:endParaRPr lang="en-US"/>
              </a:p>
            </p:txBody>
          </p:sp>
          <p:sp>
            <p:nvSpPr>
              <p:cNvPr id="222251" name="Freeform 153">
                <a:extLst>
                  <a:ext uri="{FF2B5EF4-FFF2-40B4-BE49-F238E27FC236}">
                    <a16:creationId xmlns:a16="http://schemas.microsoft.com/office/drawing/2014/main" id="{A3EDEA03-8268-2301-003E-6750601D71EB}"/>
                  </a:ext>
                </a:extLst>
              </p:cNvPr>
              <p:cNvSpPr>
                <a:spLocks/>
              </p:cNvSpPr>
              <p:nvPr/>
            </p:nvSpPr>
            <p:spPr bwMode="auto">
              <a:xfrm>
                <a:off x="5907" y="781"/>
                <a:ext cx="154" cy="40"/>
              </a:xfrm>
              <a:custGeom>
                <a:avLst/>
                <a:gdLst>
                  <a:gd name="T0" fmla="*/ 70 w 154"/>
                  <a:gd name="T1" fmla="*/ 1 h 40"/>
                  <a:gd name="T2" fmla="*/ 45 w 154"/>
                  <a:gd name="T3" fmla="*/ 5 h 40"/>
                  <a:gd name="T4" fmla="*/ 25 w 154"/>
                  <a:gd name="T5" fmla="*/ 10 h 40"/>
                  <a:gd name="T6" fmla="*/ 15 w 154"/>
                  <a:gd name="T7" fmla="*/ 13 h 40"/>
                  <a:gd name="T8" fmla="*/ 6 w 154"/>
                  <a:gd name="T9" fmla="*/ 18 h 40"/>
                  <a:gd name="T10" fmla="*/ 2 w 154"/>
                  <a:gd name="T11" fmla="*/ 23 h 40"/>
                  <a:gd name="T12" fmla="*/ 0 w 154"/>
                  <a:gd name="T13" fmla="*/ 30 h 40"/>
                  <a:gd name="T14" fmla="*/ 0 w 154"/>
                  <a:gd name="T15" fmla="*/ 35 h 40"/>
                  <a:gd name="T16" fmla="*/ 3 w 154"/>
                  <a:gd name="T17" fmla="*/ 37 h 40"/>
                  <a:gd name="T18" fmla="*/ 8 w 154"/>
                  <a:gd name="T19" fmla="*/ 38 h 40"/>
                  <a:gd name="T20" fmla="*/ 26 w 154"/>
                  <a:gd name="T21" fmla="*/ 37 h 40"/>
                  <a:gd name="T22" fmla="*/ 53 w 154"/>
                  <a:gd name="T23" fmla="*/ 35 h 40"/>
                  <a:gd name="T24" fmla="*/ 82 w 154"/>
                  <a:gd name="T25" fmla="*/ 31 h 40"/>
                  <a:gd name="T26" fmla="*/ 100 w 154"/>
                  <a:gd name="T27" fmla="*/ 30 h 40"/>
                  <a:gd name="T28" fmla="*/ 102 w 154"/>
                  <a:gd name="T29" fmla="*/ 36 h 40"/>
                  <a:gd name="T30" fmla="*/ 122 w 154"/>
                  <a:gd name="T31" fmla="*/ 38 h 40"/>
                  <a:gd name="T32" fmla="*/ 140 w 154"/>
                  <a:gd name="T33" fmla="*/ 39 h 40"/>
                  <a:gd name="T34" fmla="*/ 151 w 154"/>
                  <a:gd name="T35" fmla="*/ 38 h 40"/>
                  <a:gd name="T36" fmla="*/ 153 w 154"/>
                  <a:gd name="T37" fmla="*/ 30 h 40"/>
                  <a:gd name="T38" fmla="*/ 152 w 154"/>
                  <a:gd name="T39" fmla="*/ 17 h 40"/>
                  <a:gd name="T40" fmla="*/ 146 w 154"/>
                  <a:gd name="T41" fmla="*/ 0 h 40"/>
                  <a:gd name="T42" fmla="*/ 76 w 154"/>
                  <a:gd name="T43" fmla="*/ 0 h 40"/>
                  <a:gd name="T44" fmla="*/ 70 w 154"/>
                  <a:gd name="T45" fmla="*/ 1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4"/>
                  <a:gd name="T70" fmla="*/ 0 h 40"/>
                  <a:gd name="T71" fmla="*/ 154 w 154"/>
                  <a:gd name="T72" fmla="*/ 40 h 4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4" h="40">
                    <a:moveTo>
                      <a:pt x="70" y="1"/>
                    </a:moveTo>
                    <a:lnTo>
                      <a:pt x="45" y="5"/>
                    </a:lnTo>
                    <a:lnTo>
                      <a:pt x="25" y="10"/>
                    </a:lnTo>
                    <a:lnTo>
                      <a:pt x="15" y="13"/>
                    </a:lnTo>
                    <a:lnTo>
                      <a:pt x="6" y="18"/>
                    </a:lnTo>
                    <a:lnTo>
                      <a:pt x="2" y="23"/>
                    </a:lnTo>
                    <a:lnTo>
                      <a:pt x="0" y="30"/>
                    </a:lnTo>
                    <a:lnTo>
                      <a:pt x="0" y="35"/>
                    </a:lnTo>
                    <a:lnTo>
                      <a:pt x="3" y="37"/>
                    </a:lnTo>
                    <a:lnTo>
                      <a:pt x="8" y="38"/>
                    </a:lnTo>
                    <a:lnTo>
                      <a:pt x="26" y="37"/>
                    </a:lnTo>
                    <a:lnTo>
                      <a:pt x="53" y="35"/>
                    </a:lnTo>
                    <a:lnTo>
                      <a:pt x="82" y="31"/>
                    </a:lnTo>
                    <a:lnTo>
                      <a:pt x="100" y="30"/>
                    </a:lnTo>
                    <a:lnTo>
                      <a:pt x="102" y="36"/>
                    </a:lnTo>
                    <a:lnTo>
                      <a:pt x="122" y="38"/>
                    </a:lnTo>
                    <a:lnTo>
                      <a:pt x="140" y="39"/>
                    </a:lnTo>
                    <a:lnTo>
                      <a:pt x="151" y="38"/>
                    </a:lnTo>
                    <a:lnTo>
                      <a:pt x="153" y="30"/>
                    </a:lnTo>
                    <a:lnTo>
                      <a:pt x="152" y="17"/>
                    </a:lnTo>
                    <a:lnTo>
                      <a:pt x="146" y="0"/>
                    </a:lnTo>
                    <a:lnTo>
                      <a:pt x="76" y="0"/>
                    </a:lnTo>
                    <a:lnTo>
                      <a:pt x="70" y="1"/>
                    </a:lnTo>
                  </a:path>
                </a:pathLst>
              </a:custGeom>
              <a:solidFill>
                <a:srgbClr val="7F5F3F"/>
              </a:solidFill>
              <a:ln w="12700" cap="rnd">
                <a:solidFill>
                  <a:srgbClr val="000000"/>
                </a:solidFill>
                <a:round/>
                <a:headEnd/>
                <a:tailEnd/>
              </a:ln>
            </p:spPr>
            <p:txBody>
              <a:bodyPr/>
              <a:lstStyle/>
              <a:p>
                <a:endParaRPr lang="en-US"/>
              </a:p>
            </p:txBody>
          </p:sp>
        </p:grpSp>
        <p:grpSp>
          <p:nvGrpSpPr>
            <p:cNvPr id="16" name="Group 154">
              <a:extLst>
                <a:ext uri="{FF2B5EF4-FFF2-40B4-BE49-F238E27FC236}">
                  <a16:creationId xmlns:a16="http://schemas.microsoft.com/office/drawing/2014/main" id="{2C564158-D6D9-F5D9-C6CF-FB23347DA852}"/>
                </a:ext>
              </a:extLst>
            </p:cNvPr>
            <p:cNvGrpSpPr>
              <a:grpSpLocks/>
            </p:cNvGrpSpPr>
            <p:nvPr/>
          </p:nvGrpSpPr>
          <p:grpSpPr bwMode="auto">
            <a:xfrm>
              <a:off x="5877" y="569"/>
              <a:ext cx="269" cy="271"/>
              <a:chOff x="5877" y="569"/>
              <a:chExt cx="269" cy="271"/>
            </a:xfrm>
          </p:grpSpPr>
          <p:sp>
            <p:nvSpPr>
              <p:cNvPr id="222248" name="Freeform 155">
                <a:extLst>
                  <a:ext uri="{FF2B5EF4-FFF2-40B4-BE49-F238E27FC236}">
                    <a16:creationId xmlns:a16="http://schemas.microsoft.com/office/drawing/2014/main" id="{53E4B2CB-2DB2-E2D7-AEF7-4964A4B3E88E}"/>
                  </a:ext>
                </a:extLst>
              </p:cNvPr>
              <p:cNvSpPr>
                <a:spLocks/>
              </p:cNvSpPr>
              <p:nvPr/>
            </p:nvSpPr>
            <p:spPr bwMode="auto">
              <a:xfrm>
                <a:off x="5877" y="794"/>
                <a:ext cx="171" cy="46"/>
              </a:xfrm>
              <a:custGeom>
                <a:avLst/>
                <a:gdLst>
                  <a:gd name="T0" fmla="*/ 77 w 171"/>
                  <a:gd name="T1" fmla="*/ 2 h 46"/>
                  <a:gd name="T2" fmla="*/ 50 w 171"/>
                  <a:gd name="T3" fmla="*/ 6 h 46"/>
                  <a:gd name="T4" fmla="*/ 28 w 171"/>
                  <a:gd name="T5" fmla="*/ 12 h 46"/>
                  <a:gd name="T6" fmla="*/ 16 w 171"/>
                  <a:gd name="T7" fmla="*/ 15 h 46"/>
                  <a:gd name="T8" fmla="*/ 7 w 171"/>
                  <a:gd name="T9" fmla="*/ 21 h 46"/>
                  <a:gd name="T10" fmla="*/ 3 w 171"/>
                  <a:gd name="T11" fmla="*/ 26 h 46"/>
                  <a:gd name="T12" fmla="*/ 0 w 171"/>
                  <a:gd name="T13" fmla="*/ 34 h 46"/>
                  <a:gd name="T14" fmla="*/ 0 w 171"/>
                  <a:gd name="T15" fmla="*/ 40 h 46"/>
                  <a:gd name="T16" fmla="*/ 3 w 171"/>
                  <a:gd name="T17" fmla="*/ 42 h 46"/>
                  <a:gd name="T18" fmla="*/ 8 w 171"/>
                  <a:gd name="T19" fmla="*/ 44 h 46"/>
                  <a:gd name="T20" fmla="*/ 26 w 171"/>
                  <a:gd name="T21" fmla="*/ 45 h 46"/>
                  <a:gd name="T22" fmla="*/ 60 w 171"/>
                  <a:gd name="T23" fmla="*/ 43 h 46"/>
                  <a:gd name="T24" fmla="*/ 91 w 171"/>
                  <a:gd name="T25" fmla="*/ 39 h 46"/>
                  <a:gd name="T26" fmla="*/ 111 w 171"/>
                  <a:gd name="T27" fmla="*/ 34 h 46"/>
                  <a:gd name="T28" fmla="*/ 113 w 171"/>
                  <a:gd name="T29" fmla="*/ 40 h 46"/>
                  <a:gd name="T30" fmla="*/ 124 w 171"/>
                  <a:gd name="T31" fmla="*/ 42 h 46"/>
                  <a:gd name="T32" fmla="*/ 134 w 171"/>
                  <a:gd name="T33" fmla="*/ 43 h 46"/>
                  <a:gd name="T34" fmla="*/ 155 w 171"/>
                  <a:gd name="T35" fmla="*/ 44 h 46"/>
                  <a:gd name="T36" fmla="*/ 167 w 171"/>
                  <a:gd name="T37" fmla="*/ 43 h 46"/>
                  <a:gd name="T38" fmla="*/ 170 w 171"/>
                  <a:gd name="T39" fmla="*/ 34 h 46"/>
                  <a:gd name="T40" fmla="*/ 168 w 171"/>
                  <a:gd name="T41" fmla="*/ 20 h 46"/>
                  <a:gd name="T42" fmla="*/ 162 w 171"/>
                  <a:gd name="T43" fmla="*/ 0 h 46"/>
                  <a:gd name="T44" fmla="*/ 84 w 171"/>
                  <a:gd name="T45" fmla="*/ 0 h 46"/>
                  <a:gd name="T46" fmla="*/ 77 w 171"/>
                  <a:gd name="T47" fmla="*/ 2 h 4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1"/>
                  <a:gd name="T73" fmla="*/ 0 h 46"/>
                  <a:gd name="T74" fmla="*/ 171 w 171"/>
                  <a:gd name="T75" fmla="*/ 46 h 4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1" h="46">
                    <a:moveTo>
                      <a:pt x="77" y="2"/>
                    </a:moveTo>
                    <a:lnTo>
                      <a:pt x="50" y="6"/>
                    </a:lnTo>
                    <a:lnTo>
                      <a:pt x="28" y="12"/>
                    </a:lnTo>
                    <a:lnTo>
                      <a:pt x="16" y="15"/>
                    </a:lnTo>
                    <a:lnTo>
                      <a:pt x="7" y="21"/>
                    </a:lnTo>
                    <a:lnTo>
                      <a:pt x="3" y="26"/>
                    </a:lnTo>
                    <a:lnTo>
                      <a:pt x="0" y="34"/>
                    </a:lnTo>
                    <a:lnTo>
                      <a:pt x="0" y="40"/>
                    </a:lnTo>
                    <a:lnTo>
                      <a:pt x="3" y="42"/>
                    </a:lnTo>
                    <a:lnTo>
                      <a:pt x="8" y="44"/>
                    </a:lnTo>
                    <a:lnTo>
                      <a:pt x="26" y="45"/>
                    </a:lnTo>
                    <a:lnTo>
                      <a:pt x="60" y="43"/>
                    </a:lnTo>
                    <a:lnTo>
                      <a:pt x="91" y="39"/>
                    </a:lnTo>
                    <a:lnTo>
                      <a:pt x="111" y="34"/>
                    </a:lnTo>
                    <a:lnTo>
                      <a:pt x="113" y="40"/>
                    </a:lnTo>
                    <a:lnTo>
                      <a:pt x="124" y="42"/>
                    </a:lnTo>
                    <a:lnTo>
                      <a:pt x="134" y="43"/>
                    </a:lnTo>
                    <a:lnTo>
                      <a:pt x="155" y="44"/>
                    </a:lnTo>
                    <a:lnTo>
                      <a:pt x="167" y="43"/>
                    </a:lnTo>
                    <a:lnTo>
                      <a:pt x="170" y="34"/>
                    </a:lnTo>
                    <a:lnTo>
                      <a:pt x="168" y="20"/>
                    </a:lnTo>
                    <a:lnTo>
                      <a:pt x="162" y="0"/>
                    </a:lnTo>
                    <a:lnTo>
                      <a:pt x="84" y="0"/>
                    </a:lnTo>
                    <a:lnTo>
                      <a:pt x="77" y="2"/>
                    </a:lnTo>
                  </a:path>
                </a:pathLst>
              </a:custGeom>
              <a:solidFill>
                <a:srgbClr val="7F5F3F"/>
              </a:solidFill>
              <a:ln w="12700" cap="rnd">
                <a:solidFill>
                  <a:srgbClr val="000000"/>
                </a:solidFill>
                <a:round/>
                <a:headEnd/>
                <a:tailEnd/>
              </a:ln>
            </p:spPr>
            <p:txBody>
              <a:bodyPr/>
              <a:lstStyle/>
              <a:p>
                <a:endParaRPr lang="en-US"/>
              </a:p>
            </p:txBody>
          </p:sp>
          <p:sp>
            <p:nvSpPr>
              <p:cNvPr id="222249" name="Freeform 156">
                <a:extLst>
                  <a:ext uri="{FF2B5EF4-FFF2-40B4-BE49-F238E27FC236}">
                    <a16:creationId xmlns:a16="http://schemas.microsoft.com/office/drawing/2014/main" id="{6D95F4B8-652C-D775-ADA9-6DD8D14503D0}"/>
                  </a:ext>
                </a:extLst>
              </p:cNvPr>
              <p:cNvSpPr>
                <a:spLocks/>
              </p:cNvSpPr>
              <p:nvPr/>
            </p:nvSpPr>
            <p:spPr bwMode="auto">
              <a:xfrm>
                <a:off x="5926" y="569"/>
                <a:ext cx="219" cy="239"/>
              </a:xfrm>
              <a:custGeom>
                <a:avLst/>
                <a:gdLst>
                  <a:gd name="T0" fmla="*/ 207 w 219"/>
                  <a:gd name="T1" fmla="*/ 14 h 239"/>
                  <a:gd name="T2" fmla="*/ 215 w 219"/>
                  <a:gd name="T3" fmla="*/ 33 h 239"/>
                  <a:gd name="T4" fmla="*/ 217 w 219"/>
                  <a:gd name="T5" fmla="*/ 40 h 239"/>
                  <a:gd name="T6" fmla="*/ 218 w 219"/>
                  <a:gd name="T7" fmla="*/ 50 h 239"/>
                  <a:gd name="T8" fmla="*/ 215 w 219"/>
                  <a:gd name="T9" fmla="*/ 62 h 239"/>
                  <a:gd name="T10" fmla="*/ 209 w 219"/>
                  <a:gd name="T11" fmla="*/ 68 h 239"/>
                  <a:gd name="T12" fmla="*/ 202 w 219"/>
                  <a:gd name="T13" fmla="*/ 73 h 239"/>
                  <a:gd name="T14" fmla="*/ 192 w 219"/>
                  <a:gd name="T15" fmla="*/ 74 h 239"/>
                  <a:gd name="T16" fmla="*/ 173 w 219"/>
                  <a:gd name="T17" fmla="*/ 74 h 239"/>
                  <a:gd name="T18" fmla="*/ 153 w 219"/>
                  <a:gd name="T19" fmla="*/ 75 h 239"/>
                  <a:gd name="T20" fmla="*/ 134 w 219"/>
                  <a:gd name="T21" fmla="*/ 71 h 239"/>
                  <a:gd name="T22" fmla="*/ 123 w 219"/>
                  <a:gd name="T23" fmla="*/ 69 h 239"/>
                  <a:gd name="T24" fmla="*/ 101 w 219"/>
                  <a:gd name="T25" fmla="*/ 65 h 239"/>
                  <a:gd name="T26" fmla="*/ 85 w 219"/>
                  <a:gd name="T27" fmla="*/ 59 h 239"/>
                  <a:gd name="T28" fmla="*/ 68 w 219"/>
                  <a:gd name="T29" fmla="*/ 54 h 239"/>
                  <a:gd name="T30" fmla="*/ 53 w 219"/>
                  <a:gd name="T31" fmla="*/ 45 h 239"/>
                  <a:gd name="T32" fmla="*/ 57 w 219"/>
                  <a:gd name="T33" fmla="*/ 57 h 239"/>
                  <a:gd name="T34" fmla="*/ 64 w 219"/>
                  <a:gd name="T35" fmla="*/ 75 h 239"/>
                  <a:gd name="T36" fmla="*/ 66 w 219"/>
                  <a:gd name="T37" fmla="*/ 99 h 239"/>
                  <a:gd name="T38" fmla="*/ 68 w 219"/>
                  <a:gd name="T39" fmla="*/ 117 h 239"/>
                  <a:gd name="T40" fmla="*/ 76 w 219"/>
                  <a:gd name="T41" fmla="*/ 143 h 239"/>
                  <a:gd name="T42" fmla="*/ 87 w 219"/>
                  <a:gd name="T43" fmla="*/ 175 h 239"/>
                  <a:gd name="T44" fmla="*/ 97 w 219"/>
                  <a:gd name="T45" fmla="*/ 200 h 239"/>
                  <a:gd name="T46" fmla="*/ 110 w 219"/>
                  <a:gd name="T47" fmla="*/ 226 h 239"/>
                  <a:gd name="T48" fmla="*/ 97 w 219"/>
                  <a:gd name="T49" fmla="*/ 236 h 239"/>
                  <a:gd name="T50" fmla="*/ 65 w 219"/>
                  <a:gd name="T51" fmla="*/ 238 h 239"/>
                  <a:gd name="T52" fmla="*/ 42 w 219"/>
                  <a:gd name="T53" fmla="*/ 236 h 239"/>
                  <a:gd name="T54" fmla="*/ 31 w 219"/>
                  <a:gd name="T55" fmla="*/ 233 h 239"/>
                  <a:gd name="T56" fmla="*/ 26 w 219"/>
                  <a:gd name="T57" fmla="*/ 230 h 239"/>
                  <a:gd name="T58" fmla="*/ 29 w 219"/>
                  <a:gd name="T59" fmla="*/ 204 h 239"/>
                  <a:gd name="T60" fmla="*/ 27 w 219"/>
                  <a:gd name="T61" fmla="*/ 170 h 239"/>
                  <a:gd name="T62" fmla="*/ 23 w 219"/>
                  <a:gd name="T63" fmla="*/ 122 h 239"/>
                  <a:gd name="T64" fmla="*/ 21 w 219"/>
                  <a:gd name="T65" fmla="*/ 91 h 239"/>
                  <a:gd name="T66" fmla="*/ 17 w 219"/>
                  <a:gd name="T67" fmla="*/ 69 h 239"/>
                  <a:gd name="T68" fmla="*/ 15 w 219"/>
                  <a:gd name="T69" fmla="*/ 65 h 239"/>
                  <a:gd name="T70" fmla="*/ 6 w 219"/>
                  <a:gd name="T71" fmla="*/ 59 h 239"/>
                  <a:gd name="T72" fmla="*/ 1 w 219"/>
                  <a:gd name="T73" fmla="*/ 48 h 239"/>
                  <a:gd name="T74" fmla="*/ 0 w 219"/>
                  <a:gd name="T75" fmla="*/ 33 h 239"/>
                  <a:gd name="T76" fmla="*/ 1 w 219"/>
                  <a:gd name="T77" fmla="*/ 21 h 239"/>
                  <a:gd name="T78" fmla="*/ 6 w 219"/>
                  <a:gd name="T79" fmla="*/ 13 h 239"/>
                  <a:gd name="T80" fmla="*/ 31 w 219"/>
                  <a:gd name="T81" fmla="*/ 10 h 239"/>
                  <a:gd name="T82" fmla="*/ 85 w 219"/>
                  <a:gd name="T83" fmla="*/ 5 h 239"/>
                  <a:gd name="T84" fmla="*/ 108 w 219"/>
                  <a:gd name="T85" fmla="*/ 0 h 239"/>
                  <a:gd name="T86" fmla="*/ 145 w 219"/>
                  <a:gd name="T87" fmla="*/ 3 h 239"/>
                  <a:gd name="T88" fmla="*/ 176 w 219"/>
                  <a:gd name="T89" fmla="*/ 5 h 239"/>
                  <a:gd name="T90" fmla="*/ 207 w 219"/>
                  <a:gd name="T91" fmla="*/ 14 h 23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19"/>
                  <a:gd name="T139" fmla="*/ 0 h 239"/>
                  <a:gd name="T140" fmla="*/ 219 w 219"/>
                  <a:gd name="T141" fmla="*/ 239 h 23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19" h="239">
                    <a:moveTo>
                      <a:pt x="207" y="14"/>
                    </a:moveTo>
                    <a:lnTo>
                      <a:pt x="215" y="33"/>
                    </a:lnTo>
                    <a:lnTo>
                      <a:pt x="217" y="40"/>
                    </a:lnTo>
                    <a:lnTo>
                      <a:pt x="218" y="50"/>
                    </a:lnTo>
                    <a:lnTo>
                      <a:pt x="215" y="62"/>
                    </a:lnTo>
                    <a:lnTo>
                      <a:pt x="209" y="68"/>
                    </a:lnTo>
                    <a:lnTo>
                      <a:pt x="202" y="73"/>
                    </a:lnTo>
                    <a:lnTo>
                      <a:pt x="192" y="74"/>
                    </a:lnTo>
                    <a:lnTo>
                      <a:pt x="173" y="74"/>
                    </a:lnTo>
                    <a:lnTo>
                      <a:pt x="153" y="75"/>
                    </a:lnTo>
                    <a:lnTo>
                      <a:pt x="134" y="71"/>
                    </a:lnTo>
                    <a:lnTo>
                      <a:pt x="123" y="69"/>
                    </a:lnTo>
                    <a:lnTo>
                      <a:pt x="101" y="65"/>
                    </a:lnTo>
                    <a:lnTo>
                      <a:pt x="85" y="59"/>
                    </a:lnTo>
                    <a:lnTo>
                      <a:pt x="68" y="54"/>
                    </a:lnTo>
                    <a:lnTo>
                      <a:pt x="53" y="45"/>
                    </a:lnTo>
                    <a:lnTo>
                      <a:pt x="57" y="57"/>
                    </a:lnTo>
                    <a:lnTo>
                      <a:pt x="64" y="75"/>
                    </a:lnTo>
                    <a:lnTo>
                      <a:pt x="66" y="99"/>
                    </a:lnTo>
                    <a:lnTo>
                      <a:pt x="68" y="117"/>
                    </a:lnTo>
                    <a:lnTo>
                      <a:pt x="76" y="143"/>
                    </a:lnTo>
                    <a:lnTo>
                      <a:pt x="87" y="175"/>
                    </a:lnTo>
                    <a:lnTo>
                      <a:pt x="97" y="200"/>
                    </a:lnTo>
                    <a:lnTo>
                      <a:pt x="110" y="226"/>
                    </a:lnTo>
                    <a:lnTo>
                      <a:pt x="97" y="236"/>
                    </a:lnTo>
                    <a:lnTo>
                      <a:pt x="65" y="238"/>
                    </a:lnTo>
                    <a:lnTo>
                      <a:pt x="42" y="236"/>
                    </a:lnTo>
                    <a:lnTo>
                      <a:pt x="31" y="233"/>
                    </a:lnTo>
                    <a:lnTo>
                      <a:pt x="26" y="230"/>
                    </a:lnTo>
                    <a:lnTo>
                      <a:pt x="29" y="204"/>
                    </a:lnTo>
                    <a:lnTo>
                      <a:pt x="27" y="170"/>
                    </a:lnTo>
                    <a:lnTo>
                      <a:pt x="23" y="122"/>
                    </a:lnTo>
                    <a:lnTo>
                      <a:pt x="21" y="91"/>
                    </a:lnTo>
                    <a:lnTo>
                      <a:pt x="17" y="69"/>
                    </a:lnTo>
                    <a:lnTo>
                      <a:pt x="15" y="65"/>
                    </a:lnTo>
                    <a:lnTo>
                      <a:pt x="6" y="59"/>
                    </a:lnTo>
                    <a:lnTo>
                      <a:pt x="1" y="48"/>
                    </a:lnTo>
                    <a:lnTo>
                      <a:pt x="0" y="33"/>
                    </a:lnTo>
                    <a:lnTo>
                      <a:pt x="1" y="21"/>
                    </a:lnTo>
                    <a:lnTo>
                      <a:pt x="6" y="13"/>
                    </a:lnTo>
                    <a:lnTo>
                      <a:pt x="31" y="10"/>
                    </a:lnTo>
                    <a:lnTo>
                      <a:pt x="85" y="5"/>
                    </a:lnTo>
                    <a:lnTo>
                      <a:pt x="108" y="0"/>
                    </a:lnTo>
                    <a:lnTo>
                      <a:pt x="145" y="3"/>
                    </a:lnTo>
                    <a:lnTo>
                      <a:pt x="176" y="5"/>
                    </a:lnTo>
                    <a:lnTo>
                      <a:pt x="207" y="14"/>
                    </a:lnTo>
                  </a:path>
                </a:pathLst>
              </a:custGeom>
              <a:solidFill>
                <a:srgbClr val="3F5F00"/>
              </a:solidFill>
              <a:ln w="12700" cap="rnd">
                <a:solidFill>
                  <a:srgbClr val="000000"/>
                </a:solidFill>
                <a:round/>
                <a:headEnd/>
                <a:tailEnd/>
              </a:ln>
            </p:spPr>
            <p:txBody>
              <a:bodyPr/>
              <a:lstStyle/>
              <a:p>
                <a:endParaRPr lang="en-US"/>
              </a:p>
            </p:txBody>
          </p:sp>
        </p:grpSp>
        <p:grpSp>
          <p:nvGrpSpPr>
            <p:cNvPr id="17" name="Group 157">
              <a:extLst>
                <a:ext uri="{FF2B5EF4-FFF2-40B4-BE49-F238E27FC236}">
                  <a16:creationId xmlns:a16="http://schemas.microsoft.com/office/drawing/2014/main" id="{E401E188-19C6-EBF4-1106-FBEB17457EFC}"/>
                </a:ext>
              </a:extLst>
            </p:cNvPr>
            <p:cNvGrpSpPr>
              <a:grpSpLocks/>
            </p:cNvGrpSpPr>
            <p:nvPr/>
          </p:nvGrpSpPr>
          <p:grpSpPr bwMode="auto">
            <a:xfrm>
              <a:off x="5701" y="394"/>
              <a:ext cx="171" cy="168"/>
              <a:chOff x="5701" y="394"/>
              <a:chExt cx="171" cy="168"/>
            </a:xfrm>
          </p:grpSpPr>
          <p:grpSp>
            <p:nvGrpSpPr>
              <p:cNvPr id="222243" name="Group 158">
                <a:extLst>
                  <a:ext uri="{FF2B5EF4-FFF2-40B4-BE49-F238E27FC236}">
                    <a16:creationId xmlns:a16="http://schemas.microsoft.com/office/drawing/2014/main" id="{CF632615-BF45-8282-A651-08ED71BF120F}"/>
                  </a:ext>
                </a:extLst>
              </p:cNvPr>
              <p:cNvGrpSpPr>
                <a:grpSpLocks/>
              </p:cNvGrpSpPr>
              <p:nvPr/>
            </p:nvGrpSpPr>
            <p:grpSpPr bwMode="auto">
              <a:xfrm>
                <a:off x="5701" y="394"/>
                <a:ext cx="171" cy="168"/>
                <a:chOff x="5701" y="394"/>
                <a:chExt cx="171" cy="168"/>
              </a:xfrm>
            </p:grpSpPr>
            <p:sp>
              <p:nvSpPr>
                <p:cNvPr id="222245" name="Oval 159">
                  <a:extLst>
                    <a:ext uri="{FF2B5EF4-FFF2-40B4-BE49-F238E27FC236}">
                      <a16:creationId xmlns:a16="http://schemas.microsoft.com/office/drawing/2014/main" id="{1FE25A95-A8B4-551C-B36A-6112E3B93B28}"/>
                    </a:ext>
                  </a:extLst>
                </p:cNvPr>
                <p:cNvSpPr>
                  <a:spLocks noChangeArrowheads="1"/>
                </p:cNvSpPr>
                <p:nvPr/>
              </p:nvSpPr>
              <p:spPr bwMode="auto">
                <a:xfrm>
                  <a:off x="5701" y="395"/>
                  <a:ext cx="171" cy="167"/>
                </a:xfrm>
                <a:prstGeom prst="ellipse">
                  <a:avLst/>
                </a:prstGeom>
                <a:solidFill>
                  <a:srgbClr val="9F9FBF"/>
                </a:solidFill>
                <a:ln w="12700">
                  <a:solidFill>
                    <a:srgbClr val="000000"/>
                  </a:solidFill>
                  <a:round/>
                  <a:headEnd/>
                  <a:tailEnd/>
                </a:ln>
              </p:spPr>
              <p:txBody>
                <a:bodyPr wrap="none" anchor="ctr"/>
                <a:lstStyle>
                  <a:lvl1pPr>
                    <a:spcBef>
                      <a:spcPct val="20000"/>
                    </a:spcBef>
                    <a:buClr>
                      <a:schemeClr val="hlink"/>
                    </a:buClr>
                    <a:buSzPct val="90000"/>
                    <a:buFont typeface="Wingdings" pitchFamily="2" charset="2"/>
                    <a:buBlip>
                      <a:blip r:embed="rId4"/>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22246" name="Oval 160">
                  <a:extLst>
                    <a:ext uri="{FF2B5EF4-FFF2-40B4-BE49-F238E27FC236}">
                      <a16:creationId xmlns:a16="http://schemas.microsoft.com/office/drawing/2014/main" id="{BC311577-4A10-0160-39FC-F4876052FBE4}"/>
                    </a:ext>
                  </a:extLst>
                </p:cNvPr>
                <p:cNvSpPr>
                  <a:spLocks noChangeArrowheads="1"/>
                </p:cNvSpPr>
                <p:nvPr/>
              </p:nvSpPr>
              <p:spPr bwMode="auto">
                <a:xfrm>
                  <a:off x="5710" y="394"/>
                  <a:ext cx="156" cy="152"/>
                </a:xfrm>
                <a:prstGeom prst="ellipse">
                  <a:avLst/>
                </a:prstGeom>
                <a:solidFill>
                  <a:srgbClr val="BFBFD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hlink"/>
                    </a:buClr>
                    <a:buSzPct val="90000"/>
                    <a:buFont typeface="Wingdings" pitchFamily="2" charset="2"/>
                    <a:buBlip>
                      <a:blip r:embed="rId4"/>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22247" name="Oval 161">
                  <a:extLst>
                    <a:ext uri="{FF2B5EF4-FFF2-40B4-BE49-F238E27FC236}">
                      <a16:creationId xmlns:a16="http://schemas.microsoft.com/office/drawing/2014/main" id="{9C92AE07-A401-7304-95AB-F849CBAC7E79}"/>
                    </a:ext>
                  </a:extLst>
                </p:cNvPr>
                <p:cNvSpPr>
                  <a:spLocks noChangeArrowheads="1"/>
                </p:cNvSpPr>
                <p:nvPr/>
              </p:nvSpPr>
              <p:spPr bwMode="auto">
                <a:xfrm>
                  <a:off x="5739" y="402"/>
                  <a:ext cx="120" cy="115"/>
                </a:xfrm>
                <a:prstGeom prst="ellipse">
                  <a:avLst/>
                </a:prstGeom>
                <a:solidFill>
                  <a:srgbClr val="DFD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hlink"/>
                    </a:buClr>
                    <a:buSzPct val="90000"/>
                    <a:buFont typeface="Wingdings" pitchFamily="2" charset="2"/>
                    <a:buBlip>
                      <a:blip r:embed="rId4"/>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grpSp>
          <p:sp>
            <p:nvSpPr>
              <p:cNvPr id="222244" name="Oval 162">
                <a:extLst>
                  <a:ext uri="{FF2B5EF4-FFF2-40B4-BE49-F238E27FC236}">
                    <a16:creationId xmlns:a16="http://schemas.microsoft.com/office/drawing/2014/main" id="{A4D82ABF-60C6-00A0-9AB8-542422F165E2}"/>
                  </a:ext>
                </a:extLst>
              </p:cNvPr>
              <p:cNvSpPr>
                <a:spLocks noChangeArrowheads="1"/>
              </p:cNvSpPr>
              <p:nvPr/>
            </p:nvSpPr>
            <p:spPr bwMode="auto">
              <a:xfrm>
                <a:off x="5803" y="420"/>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hlink"/>
                  </a:buClr>
                  <a:buSzPct val="90000"/>
                  <a:buFont typeface="Wingdings" pitchFamily="2" charset="2"/>
                  <a:buBlip>
                    <a:blip r:embed="rId4"/>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grpSp>
        <p:grpSp>
          <p:nvGrpSpPr>
            <p:cNvPr id="18" name="Group 163">
              <a:extLst>
                <a:ext uri="{FF2B5EF4-FFF2-40B4-BE49-F238E27FC236}">
                  <a16:creationId xmlns:a16="http://schemas.microsoft.com/office/drawing/2014/main" id="{F1F75232-3F9D-835E-A321-99B24AB43B0F}"/>
                </a:ext>
              </a:extLst>
            </p:cNvPr>
            <p:cNvGrpSpPr>
              <a:grpSpLocks/>
            </p:cNvGrpSpPr>
            <p:nvPr/>
          </p:nvGrpSpPr>
          <p:grpSpPr bwMode="auto">
            <a:xfrm>
              <a:off x="5571" y="450"/>
              <a:ext cx="258" cy="130"/>
              <a:chOff x="5571" y="450"/>
              <a:chExt cx="258" cy="130"/>
            </a:xfrm>
          </p:grpSpPr>
          <p:sp>
            <p:nvSpPr>
              <p:cNvPr id="222239" name="Freeform 164">
                <a:extLst>
                  <a:ext uri="{FF2B5EF4-FFF2-40B4-BE49-F238E27FC236}">
                    <a16:creationId xmlns:a16="http://schemas.microsoft.com/office/drawing/2014/main" id="{B3DCDE34-E6C3-89CE-9D29-E262CD0FB33C}"/>
                  </a:ext>
                </a:extLst>
              </p:cNvPr>
              <p:cNvSpPr>
                <a:spLocks/>
              </p:cNvSpPr>
              <p:nvPr/>
            </p:nvSpPr>
            <p:spPr bwMode="auto">
              <a:xfrm>
                <a:off x="5631" y="450"/>
                <a:ext cx="198" cy="122"/>
              </a:xfrm>
              <a:custGeom>
                <a:avLst/>
                <a:gdLst>
                  <a:gd name="T0" fmla="*/ 7 w 198"/>
                  <a:gd name="T1" fmla="*/ 116 h 122"/>
                  <a:gd name="T2" fmla="*/ 10 w 198"/>
                  <a:gd name="T3" fmla="*/ 120 h 122"/>
                  <a:gd name="T4" fmla="*/ 16 w 198"/>
                  <a:gd name="T5" fmla="*/ 121 h 122"/>
                  <a:gd name="T6" fmla="*/ 112 w 198"/>
                  <a:gd name="T7" fmla="*/ 67 h 122"/>
                  <a:gd name="T8" fmla="*/ 121 w 198"/>
                  <a:gd name="T9" fmla="*/ 68 h 122"/>
                  <a:gd name="T10" fmla="*/ 138 w 198"/>
                  <a:gd name="T11" fmla="*/ 68 h 122"/>
                  <a:gd name="T12" fmla="*/ 157 w 198"/>
                  <a:gd name="T13" fmla="*/ 62 h 122"/>
                  <a:gd name="T14" fmla="*/ 189 w 198"/>
                  <a:gd name="T15" fmla="*/ 59 h 122"/>
                  <a:gd name="T16" fmla="*/ 190 w 198"/>
                  <a:gd name="T17" fmla="*/ 53 h 122"/>
                  <a:gd name="T18" fmla="*/ 159 w 198"/>
                  <a:gd name="T19" fmla="*/ 53 h 122"/>
                  <a:gd name="T20" fmla="*/ 191 w 198"/>
                  <a:gd name="T21" fmla="*/ 48 h 122"/>
                  <a:gd name="T22" fmla="*/ 196 w 198"/>
                  <a:gd name="T23" fmla="*/ 43 h 122"/>
                  <a:gd name="T24" fmla="*/ 180 w 198"/>
                  <a:gd name="T25" fmla="*/ 41 h 122"/>
                  <a:gd name="T26" fmla="*/ 158 w 198"/>
                  <a:gd name="T27" fmla="*/ 41 h 122"/>
                  <a:gd name="T28" fmla="*/ 196 w 198"/>
                  <a:gd name="T29" fmla="*/ 34 h 122"/>
                  <a:gd name="T30" fmla="*/ 195 w 198"/>
                  <a:gd name="T31" fmla="*/ 29 h 122"/>
                  <a:gd name="T32" fmla="*/ 183 w 198"/>
                  <a:gd name="T33" fmla="*/ 27 h 122"/>
                  <a:gd name="T34" fmla="*/ 154 w 198"/>
                  <a:gd name="T35" fmla="*/ 34 h 122"/>
                  <a:gd name="T36" fmla="*/ 185 w 198"/>
                  <a:gd name="T37" fmla="*/ 20 h 122"/>
                  <a:gd name="T38" fmla="*/ 187 w 198"/>
                  <a:gd name="T39" fmla="*/ 13 h 122"/>
                  <a:gd name="T40" fmla="*/ 180 w 198"/>
                  <a:gd name="T41" fmla="*/ 10 h 122"/>
                  <a:gd name="T42" fmla="*/ 146 w 198"/>
                  <a:gd name="T43" fmla="*/ 24 h 122"/>
                  <a:gd name="T44" fmla="*/ 137 w 198"/>
                  <a:gd name="T45" fmla="*/ 28 h 122"/>
                  <a:gd name="T46" fmla="*/ 142 w 198"/>
                  <a:gd name="T47" fmla="*/ 19 h 122"/>
                  <a:gd name="T48" fmla="*/ 141 w 198"/>
                  <a:gd name="T49" fmla="*/ 4 h 122"/>
                  <a:gd name="T50" fmla="*/ 127 w 198"/>
                  <a:gd name="T51" fmla="*/ 1 h 122"/>
                  <a:gd name="T52" fmla="*/ 122 w 198"/>
                  <a:gd name="T53" fmla="*/ 21 h 122"/>
                  <a:gd name="T54" fmla="*/ 112 w 198"/>
                  <a:gd name="T55" fmla="*/ 34 h 122"/>
                  <a:gd name="T56" fmla="*/ 106 w 198"/>
                  <a:gd name="T57" fmla="*/ 47 h 122"/>
                  <a:gd name="T58" fmla="*/ 106 w 198"/>
                  <a:gd name="T59" fmla="*/ 57 h 122"/>
                  <a:gd name="T60" fmla="*/ 16 w 198"/>
                  <a:gd name="T61" fmla="*/ 105 h 122"/>
                  <a:gd name="T62" fmla="*/ 13 w 198"/>
                  <a:gd name="T63" fmla="*/ 92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8"/>
                  <a:gd name="T97" fmla="*/ 0 h 122"/>
                  <a:gd name="T98" fmla="*/ 198 w 198"/>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8" h="122">
                    <a:moveTo>
                      <a:pt x="0" y="100"/>
                    </a:moveTo>
                    <a:lnTo>
                      <a:pt x="7" y="116"/>
                    </a:lnTo>
                    <a:lnTo>
                      <a:pt x="9" y="119"/>
                    </a:lnTo>
                    <a:lnTo>
                      <a:pt x="10" y="120"/>
                    </a:lnTo>
                    <a:lnTo>
                      <a:pt x="12" y="121"/>
                    </a:lnTo>
                    <a:lnTo>
                      <a:pt x="16" y="121"/>
                    </a:lnTo>
                    <a:lnTo>
                      <a:pt x="19" y="120"/>
                    </a:lnTo>
                    <a:lnTo>
                      <a:pt x="112" y="67"/>
                    </a:lnTo>
                    <a:lnTo>
                      <a:pt x="118" y="65"/>
                    </a:lnTo>
                    <a:lnTo>
                      <a:pt x="121" y="68"/>
                    </a:lnTo>
                    <a:lnTo>
                      <a:pt x="128" y="70"/>
                    </a:lnTo>
                    <a:lnTo>
                      <a:pt x="138" y="68"/>
                    </a:lnTo>
                    <a:lnTo>
                      <a:pt x="149" y="65"/>
                    </a:lnTo>
                    <a:lnTo>
                      <a:pt x="157" y="62"/>
                    </a:lnTo>
                    <a:lnTo>
                      <a:pt x="182" y="60"/>
                    </a:lnTo>
                    <a:lnTo>
                      <a:pt x="189" y="59"/>
                    </a:lnTo>
                    <a:lnTo>
                      <a:pt x="191" y="56"/>
                    </a:lnTo>
                    <a:lnTo>
                      <a:pt x="190" y="53"/>
                    </a:lnTo>
                    <a:lnTo>
                      <a:pt x="182" y="52"/>
                    </a:lnTo>
                    <a:lnTo>
                      <a:pt x="159" y="53"/>
                    </a:lnTo>
                    <a:lnTo>
                      <a:pt x="158" y="51"/>
                    </a:lnTo>
                    <a:lnTo>
                      <a:pt x="191" y="48"/>
                    </a:lnTo>
                    <a:lnTo>
                      <a:pt x="196" y="46"/>
                    </a:lnTo>
                    <a:lnTo>
                      <a:pt x="196" y="43"/>
                    </a:lnTo>
                    <a:lnTo>
                      <a:pt x="192" y="41"/>
                    </a:lnTo>
                    <a:lnTo>
                      <a:pt x="180" y="41"/>
                    </a:lnTo>
                    <a:lnTo>
                      <a:pt x="158" y="43"/>
                    </a:lnTo>
                    <a:lnTo>
                      <a:pt x="158" y="41"/>
                    </a:lnTo>
                    <a:lnTo>
                      <a:pt x="193" y="35"/>
                    </a:lnTo>
                    <a:lnTo>
                      <a:pt x="196" y="34"/>
                    </a:lnTo>
                    <a:lnTo>
                      <a:pt x="197" y="31"/>
                    </a:lnTo>
                    <a:lnTo>
                      <a:pt x="195" y="29"/>
                    </a:lnTo>
                    <a:lnTo>
                      <a:pt x="192" y="28"/>
                    </a:lnTo>
                    <a:lnTo>
                      <a:pt x="183" y="27"/>
                    </a:lnTo>
                    <a:lnTo>
                      <a:pt x="165" y="31"/>
                    </a:lnTo>
                    <a:lnTo>
                      <a:pt x="154" y="34"/>
                    </a:lnTo>
                    <a:lnTo>
                      <a:pt x="154" y="32"/>
                    </a:lnTo>
                    <a:lnTo>
                      <a:pt x="185" y="20"/>
                    </a:lnTo>
                    <a:lnTo>
                      <a:pt x="187" y="17"/>
                    </a:lnTo>
                    <a:lnTo>
                      <a:pt x="187" y="13"/>
                    </a:lnTo>
                    <a:lnTo>
                      <a:pt x="185" y="10"/>
                    </a:lnTo>
                    <a:lnTo>
                      <a:pt x="180" y="10"/>
                    </a:lnTo>
                    <a:lnTo>
                      <a:pt x="173" y="11"/>
                    </a:lnTo>
                    <a:lnTo>
                      <a:pt x="146" y="24"/>
                    </a:lnTo>
                    <a:lnTo>
                      <a:pt x="140" y="27"/>
                    </a:lnTo>
                    <a:lnTo>
                      <a:pt x="137" y="28"/>
                    </a:lnTo>
                    <a:lnTo>
                      <a:pt x="137" y="25"/>
                    </a:lnTo>
                    <a:lnTo>
                      <a:pt x="142" y="19"/>
                    </a:lnTo>
                    <a:lnTo>
                      <a:pt x="143" y="11"/>
                    </a:lnTo>
                    <a:lnTo>
                      <a:pt x="141" y="4"/>
                    </a:lnTo>
                    <a:lnTo>
                      <a:pt x="135" y="0"/>
                    </a:lnTo>
                    <a:lnTo>
                      <a:pt x="127" y="1"/>
                    </a:lnTo>
                    <a:lnTo>
                      <a:pt x="123" y="11"/>
                    </a:lnTo>
                    <a:lnTo>
                      <a:pt x="122" y="21"/>
                    </a:lnTo>
                    <a:lnTo>
                      <a:pt x="117" y="29"/>
                    </a:lnTo>
                    <a:lnTo>
                      <a:pt x="112" y="34"/>
                    </a:lnTo>
                    <a:lnTo>
                      <a:pt x="109" y="39"/>
                    </a:lnTo>
                    <a:lnTo>
                      <a:pt x="106" y="47"/>
                    </a:lnTo>
                    <a:lnTo>
                      <a:pt x="106" y="54"/>
                    </a:lnTo>
                    <a:lnTo>
                      <a:pt x="106" y="57"/>
                    </a:lnTo>
                    <a:lnTo>
                      <a:pt x="18" y="107"/>
                    </a:lnTo>
                    <a:lnTo>
                      <a:pt x="16" y="105"/>
                    </a:lnTo>
                    <a:lnTo>
                      <a:pt x="15" y="100"/>
                    </a:lnTo>
                    <a:lnTo>
                      <a:pt x="13" y="92"/>
                    </a:lnTo>
                    <a:lnTo>
                      <a:pt x="0" y="100"/>
                    </a:lnTo>
                  </a:path>
                </a:pathLst>
              </a:custGeom>
              <a:solidFill>
                <a:srgbClr val="FF9F9F"/>
              </a:solidFill>
              <a:ln w="12700" cap="rnd">
                <a:solidFill>
                  <a:srgbClr val="000000"/>
                </a:solidFill>
                <a:round/>
                <a:headEnd/>
                <a:tailEnd/>
              </a:ln>
            </p:spPr>
            <p:txBody>
              <a:bodyPr/>
              <a:lstStyle/>
              <a:p>
                <a:endParaRPr lang="en-US"/>
              </a:p>
            </p:txBody>
          </p:sp>
          <p:sp>
            <p:nvSpPr>
              <p:cNvPr id="222241" name="Freeform 165">
                <a:extLst>
                  <a:ext uri="{FF2B5EF4-FFF2-40B4-BE49-F238E27FC236}">
                    <a16:creationId xmlns:a16="http://schemas.microsoft.com/office/drawing/2014/main" id="{74B5F26C-48FA-2606-22B1-77E9B0A2B208}"/>
                  </a:ext>
                </a:extLst>
              </p:cNvPr>
              <p:cNvSpPr>
                <a:spLocks/>
              </p:cNvSpPr>
              <p:nvPr/>
            </p:nvSpPr>
            <p:spPr bwMode="auto">
              <a:xfrm>
                <a:off x="5571" y="452"/>
                <a:ext cx="83" cy="127"/>
              </a:xfrm>
              <a:custGeom>
                <a:avLst/>
                <a:gdLst>
                  <a:gd name="T0" fmla="*/ 77 w 83"/>
                  <a:gd name="T1" fmla="*/ 98 h 128"/>
                  <a:gd name="T2" fmla="*/ 79 w 83"/>
                  <a:gd name="T3" fmla="*/ 88 h 128"/>
                  <a:gd name="T4" fmla="*/ 80 w 83"/>
                  <a:gd name="T5" fmla="*/ 84 h 128"/>
                  <a:gd name="T6" fmla="*/ 81 w 83"/>
                  <a:gd name="T7" fmla="*/ 82 h 128"/>
                  <a:gd name="T8" fmla="*/ 82 w 83"/>
                  <a:gd name="T9" fmla="*/ 78 h 128"/>
                  <a:gd name="T10" fmla="*/ 80 w 83"/>
                  <a:gd name="T11" fmla="*/ 75 h 128"/>
                  <a:gd name="T12" fmla="*/ 77 w 83"/>
                  <a:gd name="T13" fmla="*/ 71 h 128"/>
                  <a:gd name="T14" fmla="*/ 73 w 83"/>
                  <a:gd name="T15" fmla="*/ 68 h 128"/>
                  <a:gd name="T16" fmla="*/ 68 w 83"/>
                  <a:gd name="T17" fmla="*/ 65 h 128"/>
                  <a:gd name="T18" fmla="*/ 64 w 83"/>
                  <a:gd name="T19" fmla="*/ 63 h 128"/>
                  <a:gd name="T20" fmla="*/ 56 w 83"/>
                  <a:gd name="T21" fmla="*/ 51 h 128"/>
                  <a:gd name="T22" fmla="*/ 52 w 83"/>
                  <a:gd name="T23" fmla="*/ 42 h 128"/>
                  <a:gd name="T24" fmla="*/ 47 w 83"/>
                  <a:gd name="T25" fmla="*/ 31 h 128"/>
                  <a:gd name="T26" fmla="*/ 43 w 83"/>
                  <a:gd name="T27" fmla="*/ 21 h 128"/>
                  <a:gd name="T28" fmla="*/ 40 w 83"/>
                  <a:gd name="T29" fmla="*/ 15 h 128"/>
                  <a:gd name="T30" fmla="*/ 36 w 83"/>
                  <a:gd name="T31" fmla="*/ 10 h 128"/>
                  <a:gd name="T32" fmla="*/ 32 w 83"/>
                  <a:gd name="T33" fmla="*/ 6 h 128"/>
                  <a:gd name="T34" fmla="*/ 27 w 83"/>
                  <a:gd name="T35" fmla="*/ 2 h 128"/>
                  <a:gd name="T36" fmla="*/ 23 w 83"/>
                  <a:gd name="T37" fmla="*/ 0 h 128"/>
                  <a:gd name="T38" fmla="*/ 17 w 83"/>
                  <a:gd name="T39" fmla="*/ 0 h 128"/>
                  <a:gd name="T40" fmla="*/ 12 w 83"/>
                  <a:gd name="T41" fmla="*/ 0 h 128"/>
                  <a:gd name="T42" fmla="*/ 8 w 83"/>
                  <a:gd name="T43" fmla="*/ 2 h 128"/>
                  <a:gd name="T44" fmla="*/ 6 w 83"/>
                  <a:gd name="T45" fmla="*/ 5 h 128"/>
                  <a:gd name="T46" fmla="*/ 3 w 83"/>
                  <a:gd name="T47" fmla="*/ 9 h 128"/>
                  <a:gd name="T48" fmla="*/ 0 w 83"/>
                  <a:gd name="T49" fmla="*/ 17 h 128"/>
                  <a:gd name="T50" fmla="*/ 0 w 83"/>
                  <a:gd name="T51" fmla="*/ 24 h 128"/>
                  <a:gd name="T52" fmla="*/ 0 w 83"/>
                  <a:gd name="T53" fmla="*/ 32 h 128"/>
                  <a:gd name="T54" fmla="*/ 1 w 83"/>
                  <a:gd name="T55" fmla="*/ 40 h 128"/>
                  <a:gd name="T56" fmla="*/ 6 w 83"/>
                  <a:gd name="T57" fmla="*/ 52 h 128"/>
                  <a:gd name="T58" fmla="*/ 13 w 83"/>
                  <a:gd name="T59" fmla="*/ 64 h 128"/>
                  <a:gd name="T60" fmla="*/ 18 w 83"/>
                  <a:gd name="T61" fmla="*/ 78 h 128"/>
                  <a:gd name="T62" fmla="*/ 23 w 83"/>
                  <a:gd name="T63" fmla="*/ 85 h 128"/>
                  <a:gd name="T64" fmla="*/ 32 w 83"/>
                  <a:gd name="T65" fmla="*/ 98 h 128"/>
                  <a:gd name="T66" fmla="*/ 39 w 83"/>
                  <a:gd name="T67" fmla="*/ 110 h 128"/>
                  <a:gd name="T68" fmla="*/ 47 w 83"/>
                  <a:gd name="T69" fmla="*/ 119 h 128"/>
                  <a:gd name="T70" fmla="*/ 50 w 83"/>
                  <a:gd name="T71" fmla="*/ 123 h 128"/>
                  <a:gd name="T72" fmla="*/ 53 w 83"/>
                  <a:gd name="T73" fmla="*/ 116 h 128"/>
                  <a:gd name="T74" fmla="*/ 55 w 83"/>
                  <a:gd name="T75" fmla="*/ 105 h 128"/>
                  <a:gd name="T76" fmla="*/ 58 w 83"/>
                  <a:gd name="T77" fmla="*/ 99 h 128"/>
                  <a:gd name="T78" fmla="*/ 62 w 83"/>
                  <a:gd name="T79" fmla="*/ 93 h 128"/>
                  <a:gd name="T80" fmla="*/ 73 w 83"/>
                  <a:gd name="T81" fmla="*/ 87 h 128"/>
                  <a:gd name="T82" fmla="*/ 74 w 83"/>
                  <a:gd name="T83" fmla="*/ 87 h 128"/>
                  <a:gd name="T84" fmla="*/ 77 w 83"/>
                  <a:gd name="T85" fmla="*/ 98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3"/>
                  <a:gd name="T130" fmla="*/ 0 h 128"/>
                  <a:gd name="T131" fmla="*/ 83 w 83"/>
                  <a:gd name="T132" fmla="*/ 128 h 1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3" h="128">
                    <a:moveTo>
                      <a:pt x="77" y="102"/>
                    </a:moveTo>
                    <a:lnTo>
                      <a:pt x="79" y="92"/>
                    </a:lnTo>
                    <a:lnTo>
                      <a:pt x="80" y="88"/>
                    </a:lnTo>
                    <a:lnTo>
                      <a:pt x="81" y="86"/>
                    </a:lnTo>
                    <a:lnTo>
                      <a:pt x="82" y="82"/>
                    </a:lnTo>
                    <a:lnTo>
                      <a:pt x="80" y="79"/>
                    </a:lnTo>
                    <a:lnTo>
                      <a:pt x="77" y="75"/>
                    </a:lnTo>
                    <a:lnTo>
                      <a:pt x="73" y="72"/>
                    </a:lnTo>
                    <a:lnTo>
                      <a:pt x="68" y="69"/>
                    </a:lnTo>
                    <a:lnTo>
                      <a:pt x="64" y="63"/>
                    </a:lnTo>
                    <a:lnTo>
                      <a:pt x="56" y="51"/>
                    </a:lnTo>
                    <a:lnTo>
                      <a:pt x="52" y="42"/>
                    </a:lnTo>
                    <a:lnTo>
                      <a:pt x="47" y="31"/>
                    </a:lnTo>
                    <a:lnTo>
                      <a:pt x="43" y="21"/>
                    </a:lnTo>
                    <a:lnTo>
                      <a:pt x="40" y="15"/>
                    </a:lnTo>
                    <a:lnTo>
                      <a:pt x="36" y="10"/>
                    </a:lnTo>
                    <a:lnTo>
                      <a:pt x="32" y="6"/>
                    </a:lnTo>
                    <a:lnTo>
                      <a:pt x="27" y="2"/>
                    </a:lnTo>
                    <a:lnTo>
                      <a:pt x="23" y="0"/>
                    </a:lnTo>
                    <a:lnTo>
                      <a:pt x="17" y="0"/>
                    </a:lnTo>
                    <a:lnTo>
                      <a:pt x="12" y="0"/>
                    </a:lnTo>
                    <a:lnTo>
                      <a:pt x="8" y="2"/>
                    </a:lnTo>
                    <a:lnTo>
                      <a:pt x="6" y="5"/>
                    </a:lnTo>
                    <a:lnTo>
                      <a:pt x="3" y="9"/>
                    </a:lnTo>
                    <a:lnTo>
                      <a:pt x="0" y="17"/>
                    </a:lnTo>
                    <a:lnTo>
                      <a:pt x="0" y="24"/>
                    </a:lnTo>
                    <a:lnTo>
                      <a:pt x="0" y="32"/>
                    </a:lnTo>
                    <a:lnTo>
                      <a:pt x="1" y="40"/>
                    </a:lnTo>
                    <a:lnTo>
                      <a:pt x="6" y="52"/>
                    </a:lnTo>
                    <a:lnTo>
                      <a:pt x="13" y="68"/>
                    </a:lnTo>
                    <a:lnTo>
                      <a:pt x="18" y="82"/>
                    </a:lnTo>
                    <a:lnTo>
                      <a:pt x="23" y="89"/>
                    </a:lnTo>
                    <a:lnTo>
                      <a:pt x="32" y="102"/>
                    </a:lnTo>
                    <a:lnTo>
                      <a:pt x="39" y="114"/>
                    </a:lnTo>
                    <a:lnTo>
                      <a:pt x="47" y="123"/>
                    </a:lnTo>
                    <a:lnTo>
                      <a:pt x="50" y="127"/>
                    </a:lnTo>
                    <a:lnTo>
                      <a:pt x="53" y="120"/>
                    </a:lnTo>
                    <a:lnTo>
                      <a:pt x="55" y="109"/>
                    </a:lnTo>
                    <a:lnTo>
                      <a:pt x="58" y="103"/>
                    </a:lnTo>
                    <a:lnTo>
                      <a:pt x="62" y="97"/>
                    </a:lnTo>
                    <a:lnTo>
                      <a:pt x="73" y="91"/>
                    </a:lnTo>
                    <a:lnTo>
                      <a:pt x="74" y="91"/>
                    </a:lnTo>
                    <a:lnTo>
                      <a:pt x="77" y="102"/>
                    </a:lnTo>
                  </a:path>
                </a:pathLst>
              </a:custGeom>
              <a:solidFill>
                <a:srgbClr val="9F3FDF"/>
              </a:solidFill>
              <a:ln w="12700" cap="rnd">
                <a:solidFill>
                  <a:srgbClr val="000000"/>
                </a:solidFill>
                <a:round/>
                <a:headEnd/>
                <a:tailEnd/>
              </a:ln>
            </p:spPr>
            <p:txBody>
              <a:bodyPr/>
              <a:lstStyle/>
              <a:p>
                <a:endParaRPr lang="en-US"/>
              </a:p>
            </p:txBody>
          </p:sp>
          <p:sp>
            <p:nvSpPr>
              <p:cNvPr id="222242" name="Freeform 166">
                <a:extLst>
                  <a:ext uri="{FF2B5EF4-FFF2-40B4-BE49-F238E27FC236}">
                    <a16:creationId xmlns:a16="http://schemas.microsoft.com/office/drawing/2014/main" id="{73E2FA95-5DF6-C54E-F4DB-449D3B6D6422}"/>
                  </a:ext>
                </a:extLst>
              </p:cNvPr>
              <p:cNvSpPr>
                <a:spLocks/>
              </p:cNvSpPr>
              <p:nvPr/>
            </p:nvSpPr>
            <p:spPr bwMode="auto">
              <a:xfrm>
                <a:off x="5621" y="551"/>
                <a:ext cx="19" cy="28"/>
              </a:xfrm>
              <a:custGeom>
                <a:avLst/>
                <a:gdLst>
                  <a:gd name="T0" fmla="*/ 11 w 19"/>
                  <a:gd name="T1" fmla="*/ 0 h 28"/>
                  <a:gd name="T2" fmla="*/ 8 w 19"/>
                  <a:gd name="T3" fmla="*/ 5 h 28"/>
                  <a:gd name="T4" fmla="*/ 5 w 19"/>
                  <a:gd name="T5" fmla="*/ 11 h 28"/>
                  <a:gd name="T6" fmla="*/ 3 w 19"/>
                  <a:gd name="T7" fmla="*/ 22 h 28"/>
                  <a:gd name="T8" fmla="*/ 0 w 19"/>
                  <a:gd name="T9" fmla="*/ 27 h 28"/>
                  <a:gd name="T10" fmla="*/ 6 w 19"/>
                  <a:gd name="T11" fmla="*/ 26 h 28"/>
                  <a:gd name="T12" fmla="*/ 14 w 19"/>
                  <a:gd name="T13" fmla="*/ 21 h 28"/>
                  <a:gd name="T14" fmla="*/ 17 w 19"/>
                  <a:gd name="T15" fmla="*/ 18 h 28"/>
                  <a:gd name="T16" fmla="*/ 18 w 19"/>
                  <a:gd name="T17" fmla="*/ 16 h 28"/>
                  <a:gd name="T18" fmla="*/ 16 w 19"/>
                  <a:gd name="T19" fmla="*/ 9 h 28"/>
                  <a:gd name="T20" fmla="*/ 11 w 19"/>
                  <a:gd name="T21" fmla="*/ 0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28"/>
                  <a:gd name="T35" fmla="*/ 19 w 19"/>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28">
                    <a:moveTo>
                      <a:pt x="11" y="0"/>
                    </a:moveTo>
                    <a:lnTo>
                      <a:pt x="8" y="5"/>
                    </a:lnTo>
                    <a:lnTo>
                      <a:pt x="5" y="11"/>
                    </a:lnTo>
                    <a:lnTo>
                      <a:pt x="3" y="22"/>
                    </a:lnTo>
                    <a:lnTo>
                      <a:pt x="0" y="27"/>
                    </a:lnTo>
                    <a:lnTo>
                      <a:pt x="6" y="26"/>
                    </a:lnTo>
                    <a:lnTo>
                      <a:pt x="14" y="21"/>
                    </a:lnTo>
                    <a:lnTo>
                      <a:pt x="17" y="18"/>
                    </a:lnTo>
                    <a:lnTo>
                      <a:pt x="18" y="16"/>
                    </a:lnTo>
                    <a:lnTo>
                      <a:pt x="16" y="9"/>
                    </a:lnTo>
                    <a:lnTo>
                      <a:pt x="11" y="0"/>
                    </a:lnTo>
                  </a:path>
                </a:pathLst>
              </a:custGeom>
              <a:solidFill>
                <a:srgbClr val="7F00DF"/>
              </a:solidFill>
              <a:ln w="12700" cap="rnd">
                <a:solidFill>
                  <a:srgbClr val="000000"/>
                </a:solidFill>
                <a:round/>
                <a:headEnd/>
                <a:tailEnd/>
              </a:ln>
            </p:spPr>
            <p:txBody>
              <a:bodyPr/>
              <a:lstStyle/>
              <a:p>
                <a:endParaRPr lang="en-US"/>
              </a:p>
            </p:txBody>
          </p:sp>
        </p:grpSp>
        <p:grpSp>
          <p:nvGrpSpPr>
            <p:cNvPr id="19" name="Group 167">
              <a:extLst>
                <a:ext uri="{FF2B5EF4-FFF2-40B4-BE49-F238E27FC236}">
                  <a16:creationId xmlns:a16="http://schemas.microsoft.com/office/drawing/2014/main" id="{F3A8F5A8-FA44-E41C-69D0-BFAFEAD964EB}"/>
                </a:ext>
              </a:extLst>
            </p:cNvPr>
            <p:cNvGrpSpPr>
              <a:grpSpLocks/>
            </p:cNvGrpSpPr>
            <p:nvPr/>
          </p:nvGrpSpPr>
          <p:grpSpPr bwMode="auto">
            <a:xfrm>
              <a:off x="5913" y="400"/>
              <a:ext cx="247" cy="218"/>
              <a:chOff x="5913" y="400"/>
              <a:chExt cx="247" cy="218"/>
            </a:xfrm>
          </p:grpSpPr>
          <p:sp>
            <p:nvSpPr>
              <p:cNvPr id="61" name="Freeform 168">
                <a:extLst>
                  <a:ext uri="{FF2B5EF4-FFF2-40B4-BE49-F238E27FC236}">
                    <a16:creationId xmlns:a16="http://schemas.microsoft.com/office/drawing/2014/main" id="{B995F286-2EE4-2355-17EC-55F47B59E6A0}"/>
                  </a:ext>
                </a:extLst>
              </p:cNvPr>
              <p:cNvSpPr>
                <a:spLocks/>
              </p:cNvSpPr>
              <p:nvPr/>
            </p:nvSpPr>
            <p:spPr bwMode="auto">
              <a:xfrm>
                <a:off x="5913" y="437"/>
                <a:ext cx="134" cy="132"/>
              </a:xfrm>
              <a:custGeom>
                <a:avLst/>
                <a:gdLst>
                  <a:gd name="T0" fmla="*/ 0 w 134"/>
                  <a:gd name="T1" fmla="*/ 20 h 132"/>
                  <a:gd name="T2" fmla="*/ 44 w 134"/>
                  <a:gd name="T3" fmla="*/ 0 h 132"/>
                  <a:gd name="T4" fmla="*/ 60 w 134"/>
                  <a:gd name="T5" fmla="*/ 53 h 132"/>
                  <a:gd name="T6" fmla="*/ 71 w 134"/>
                  <a:gd name="T7" fmla="*/ 82 h 132"/>
                  <a:gd name="T8" fmla="*/ 91 w 134"/>
                  <a:gd name="T9" fmla="*/ 59 h 132"/>
                  <a:gd name="T10" fmla="*/ 102 w 134"/>
                  <a:gd name="T11" fmla="*/ 45 h 132"/>
                  <a:gd name="T12" fmla="*/ 112 w 134"/>
                  <a:gd name="T13" fmla="*/ 38 h 132"/>
                  <a:gd name="T14" fmla="*/ 118 w 134"/>
                  <a:gd name="T15" fmla="*/ 36 h 132"/>
                  <a:gd name="T16" fmla="*/ 125 w 134"/>
                  <a:gd name="T17" fmla="*/ 37 h 132"/>
                  <a:gd name="T18" fmla="*/ 131 w 134"/>
                  <a:gd name="T19" fmla="*/ 43 h 132"/>
                  <a:gd name="T20" fmla="*/ 133 w 134"/>
                  <a:gd name="T21" fmla="*/ 49 h 132"/>
                  <a:gd name="T22" fmla="*/ 132 w 134"/>
                  <a:gd name="T23" fmla="*/ 71 h 132"/>
                  <a:gd name="T24" fmla="*/ 75 w 134"/>
                  <a:gd name="T25" fmla="*/ 131 h 132"/>
                  <a:gd name="T26" fmla="*/ 67 w 134"/>
                  <a:gd name="T27" fmla="*/ 131 h 132"/>
                  <a:gd name="T28" fmla="*/ 56 w 134"/>
                  <a:gd name="T29" fmla="*/ 125 h 132"/>
                  <a:gd name="T30" fmla="*/ 48 w 134"/>
                  <a:gd name="T31" fmla="*/ 116 h 132"/>
                  <a:gd name="T32" fmla="*/ 24 w 134"/>
                  <a:gd name="T33" fmla="*/ 79 h 132"/>
                  <a:gd name="T34" fmla="*/ 0 w 134"/>
                  <a:gd name="T35" fmla="*/ 20 h 1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
                  <a:gd name="T55" fmla="*/ 0 h 132"/>
                  <a:gd name="T56" fmla="*/ 134 w 134"/>
                  <a:gd name="T57" fmla="*/ 132 h 1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 h="132">
                    <a:moveTo>
                      <a:pt x="0" y="20"/>
                    </a:moveTo>
                    <a:lnTo>
                      <a:pt x="44" y="0"/>
                    </a:lnTo>
                    <a:lnTo>
                      <a:pt x="60" y="53"/>
                    </a:lnTo>
                    <a:lnTo>
                      <a:pt x="71" y="82"/>
                    </a:lnTo>
                    <a:lnTo>
                      <a:pt x="91" y="59"/>
                    </a:lnTo>
                    <a:lnTo>
                      <a:pt x="102" y="45"/>
                    </a:lnTo>
                    <a:lnTo>
                      <a:pt x="112" y="38"/>
                    </a:lnTo>
                    <a:lnTo>
                      <a:pt x="118" y="36"/>
                    </a:lnTo>
                    <a:lnTo>
                      <a:pt x="125" y="37"/>
                    </a:lnTo>
                    <a:lnTo>
                      <a:pt x="131" y="43"/>
                    </a:lnTo>
                    <a:lnTo>
                      <a:pt x="133" y="49"/>
                    </a:lnTo>
                    <a:lnTo>
                      <a:pt x="132" y="71"/>
                    </a:lnTo>
                    <a:lnTo>
                      <a:pt x="75" y="131"/>
                    </a:lnTo>
                    <a:lnTo>
                      <a:pt x="67" y="131"/>
                    </a:lnTo>
                    <a:lnTo>
                      <a:pt x="56" y="125"/>
                    </a:lnTo>
                    <a:lnTo>
                      <a:pt x="48" y="116"/>
                    </a:lnTo>
                    <a:lnTo>
                      <a:pt x="24" y="79"/>
                    </a:lnTo>
                    <a:lnTo>
                      <a:pt x="0" y="20"/>
                    </a:lnTo>
                  </a:path>
                </a:pathLst>
              </a:custGeom>
              <a:solidFill>
                <a:srgbClr val="3F5F00"/>
              </a:solidFill>
              <a:ln w="12700" cap="rnd">
                <a:solidFill>
                  <a:srgbClr val="000000"/>
                </a:solidFill>
                <a:round/>
                <a:headEnd/>
                <a:tailEnd/>
              </a:ln>
            </p:spPr>
            <p:txBody>
              <a:bodyPr/>
              <a:lstStyle/>
              <a:p>
                <a:endParaRPr lang="en-US"/>
              </a:p>
            </p:txBody>
          </p:sp>
          <p:grpSp>
            <p:nvGrpSpPr>
              <p:cNvPr id="62" name="Group 169">
                <a:extLst>
                  <a:ext uri="{FF2B5EF4-FFF2-40B4-BE49-F238E27FC236}">
                    <a16:creationId xmlns:a16="http://schemas.microsoft.com/office/drawing/2014/main" id="{11FBB82E-9F87-911F-002A-7C52D7613A86}"/>
                  </a:ext>
                </a:extLst>
              </p:cNvPr>
              <p:cNvGrpSpPr>
                <a:grpSpLocks/>
              </p:cNvGrpSpPr>
              <p:nvPr/>
            </p:nvGrpSpPr>
            <p:grpSpPr bwMode="auto">
              <a:xfrm>
                <a:off x="5982" y="400"/>
                <a:ext cx="178" cy="218"/>
                <a:chOff x="5982" y="400"/>
                <a:chExt cx="178" cy="218"/>
              </a:xfrm>
            </p:grpSpPr>
            <p:sp>
              <p:nvSpPr>
                <p:cNvPr id="63" name="Freeform 170">
                  <a:extLst>
                    <a:ext uri="{FF2B5EF4-FFF2-40B4-BE49-F238E27FC236}">
                      <a16:creationId xmlns:a16="http://schemas.microsoft.com/office/drawing/2014/main" id="{D8D1E8F9-DD50-4D2A-2CFD-396C54FF8ECA}"/>
                    </a:ext>
                  </a:extLst>
                </p:cNvPr>
                <p:cNvSpPr>
                  <a:spLocks/>
                </p:cNvSpPr>
                <p:nvPr/>
              </p:nvSpPr>
              <p:spPr bwMode="auto">
                <a:xfrm>
                  <a:off x="5982" y="431"/>
                  <a:ext cx="26" cy="141"/>
                </a:xfrm>
                <a:custGeom>
                  <a:avLst/>
                  <a:gdLst>
                    <a:gd name="T0" fmla="*/ 12 w 26"/>
                    <a:gd name="T1" fmla="*/ 0 h 141"/>
                    <a:gd name="T2" fmla="*/ 5 w 26"/>
                    <a:gd name="T3" fmla="*/ 4 h 141"/>
                    <a:gd name="T4" fmla="*/ 5 w 26"/>
                    <a:gd name="T5" fmla="*/ 18 h 141"/>
                    <a:gd name="T6" fmla="*/ 11 w 26"/>
                    <a:gd name="T7" fmla="*/ 23 h 141"/>
                    <a:gd name="T8" fmla="*/ 5 w 26"/>
                    <a:gd name="T9" fmla="*/ 32 h 141"/>
                    <a:gd name="T10" fmla="*/ 0 w 26"/>
                    <a:gd name="T11" fmla="*/ 45 h 141"/>
                    <a:gd name="T12" fmla="*/ 0 w 26"/>
                    <a:gd name="T13" fmla="*/ 76 h 141"/>
                    <a:gd name="T14" fmla="*/ 5 w 26"/>
                    <a:gd name="T15" fmla="*/ 108 h 141"/>
                    <a:gd name="T16" fmla="*/ 12 w 26"/>
                    <a:gd name="T17" fmla="*/ 135 h 141"/>
                    <a:gd name="T18" fmla="*/ 21 w 26"/>
                    <a:gd name="T19" fmla="*/ 140 h 141"/>
                    <a:gd name="T20" fmla="*/ 25 w 26"/>
                    <a:gd name="T21" fmla="*/ 127 h 141"/>
                    <a:gd name="T22" fmla="*/ 20 w 26"/>
                    <a:gd name="T23" fmla="*/ 84 h 141"/>
                    <a:gd name="T24" fmla="*/ 19 w 26"/>
                    <a:gd name="T25" fmla="*/ 26 h 141"/>
                    <a:gd name="T26" fmla="*/ 12 w 26"/>
                    <a:gd name="T27" fmla="*/ 0 h 1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
                    <a:gd name="T43" fmla="*/ 0 h 141"/>
                    <a:gd name="T44" fmla="*/ 26 w 26"/>
                    <a:gd name="T45" fmla="*/ 141 h 1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 h="141">
                      <a:moveTo>
                        <a:pt x="12" y="0"/>
                      </a:moveTo>
                      <a:lnTo>
                        <a:pt x="5" y="4"/>
                      </a:lnTo>
                      <a:lnTo>
                        <a:pt x="5" y="18"/>
                      </a:lnTo>
                      <a:lnTo>
                        <a:pt x="11" y="23"/>
                      </a:lnTo>
                      <a:lnTo>
                        <a:pt x="5" y="32"/>
                      </a:lnTo>
                      <a:lnTo>
                        <a:pt x="0" y="45"/>
                      </a:lnTo>
                      <a:lnTo>
                        <a:pt x="0" y="76"/>
                      </a:lnTo>
                      <a:lnTo>
                        <a:pt x="5" y="108"/>
                      </a:lnTo>
                      <a:lnTo>
                        <a:pt x="12" y="135"/>
                      </a:lnTo>
                      <a:lnTo>
                        <a:pt x="21" y="140"/>
                      </a:lnTo>
                      <a:lnTo>
                        <a:pt x="25" y="127"/>
                      </a:lnTo>
                      <a:lnTo>
                        <a:pt x="20" y="84"/>
                      </a:lnTo>
                      <a:lnTo>
                        <a:pt x="19" y="26"/>
                      </a:lnTo>
                      <a:lnTo>
                        <a:pt x="12" y="0"/>
                      </a:lnTo>
                    </a:path>
                  </a:pathLst>
                </a:custGeom>
                <a:solidFill>
                  <a:srgbClr val="FF0000"/>
                </a:solidFill>
                <a:ln w="12700" cap="rnd">
                  <a:solidFill>
                    <a:srgbClr val="000000"/>
                  </a:solidFill>
                  <a:round/>
                  <a:headEnd/>
                  <a:tailEnd/>
                </a:ln>
              </p:spPr>
              <p:txBody>
                <a:bodyPr/>
                <a:lstStyle/>
                <a:p>
                  <a:endParaRPr lang="en-US"/>
                </a:p>
              </p:txBody>
            </p:sp>
            <p:sp>
              <p:nvSpPr>
                <p:cNvPr id="222208" name="Freeform 171">
                  <a:extLst>
                    <a:ext uri="{FF2B5EF4-FFF2-40B4-BE49-F238E27FC236}">
                      <a16:creationId xmlns:a16="http://schemas.microsoft.com/office/drawing/2014/main" id="{5CCD7543-8297-4789-BAB8-5A4081FCA74F}"/>
                    </a:ext>
                  </a:extLst>
                </p:cNvPr>
                <p:cNvSpPr>
                  <a:spLocks/>
                </p:cNvSpPr>
                <p:nvPr/>
              </p:nvSpPr>
              <p:spPr bwMode="auto">
                <a:xfrm>
                  <a:off x="5993" y="400"/>
                  <a:ext cx="43" cy="56"/>
                </a:xfrm>
                <a:custGeom>
                  <a:avLst/>
                  <a:gdLst>
                    <a:gd name="T0" fmla="*/ 42 w 43"/>
                    <a:gd name="T1" fmla="*/ 12 h 56"/>
                    <a:gd name="T2" fmla="*/ 27 w 43"/>
                    <a:gd name="T3" fmla="*/ 0 h 56"/>
                    <a:gd name="T4" fmla="*/ 2 w 43"/>
                    <a:gd name="T5" fmla="*/ 22 h 56"/>
                    <a:gd name="T6" fmla="*/ 0 w 43"/>
                    <a:gd name="T7" fmla="*/ 32 h 56"/>
                    <a:gd name="T8" fmla="*/ 6 w 43"/>
                    <a:gd name="T9" fmla="*/ 55 h 56"/>
                    <a:gd name="T10" fmla="*/ 42 w 43"/>
                    <a:gd name="T11" fmla="*/ 12 h 56"/>
                    <a:gd name="T12" fmla="*/ 0 60000 65536"/>
                    <a:gd name="T13" fmla="*/ 0 60000 65536"/>
                    <a:gd name="T14" fmla="*/ 0 60000 65536"/>
                    <a:gd name="T15" fmla="*/ 0 60000 65536"/>
                    <a:gd name="T16" fmla="*/ 0 60000 65536"/>
                    <a:gd name="T17" fmla="*/ 0 60000 65536"/>
                    <a:gd name="T18" fmla="*/ 0 w 43"/>
                    <a:gd name="T19" fmla="*/ 0 h 56"/>
                    <a:gd name="T20" fmla="*/ 43 w 43"/>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43" h="56">
                      <a:moveTo>
                        <a:pt x="42" y="12"/>
                      </a:moveTo>
                      <a:lnTo>
                        <a:pt x="27" y="0"/>
                      </a:lnTo>
                      <a:lnTo>
                        <a:pt x="2" y="22"/>
                      </a:lnTo>
                      <a:lnTo>
                        <a:pt x="0" y="32"/>
                      </a:lnTo>
                      <a:lnTo>
                        <a:pt x="6" y="55"/>
                      </a:lnTo>
                      <a:lnTo>
                        <a:pt x="42" y="12"/>
                      </a:lnTo>
                    </a:path>
                  </a:pathLst>
                </a:custGeom>
                <a:solidFill>
                  <a:srgbClr val="FFFFBF"/>
                </a:solidFill>
                <a:ln w="12700" cap="rnd">
                  <a:solidFill>
                    <a:srgbClr val="000000"/>
                  </a:solidFill>
                  <a:round/>
                  <a:headEnd/>
                  <a:tailEnd/>
                </a:ln>
              </p:spPr>
              <p:txBody>
                <a:bodyPr/>
                <a:lstStyle/>
                <a:p>
                  <a:endParaRPr lang="en-US"/>
                </a:p>
              </p:txBody>
            </p:sp>
            <p:grpSp>
              <p:nvGrpSpPr>
                <p:cNvPr id="222209" name="Group 172">
                  <a:extLst>
                    <a:ext uri="{FF2B5EF4-FFF2-40B4-BE49-F238E27FC236}">
                      <a16:creationId xmlns:a16="http://schemas.microsoft.com/office/drawing/2014/main" id="{C6B392DB-F358-DC21-987E-F1FEF31C5004}"/>
                    </a:ext>
                  </a:extLst>
                </p:cNvPr>
                <p:cNvGrpSpPr>
                  <a:grpSpLocks/>
                </p:cNvGrpSpPr>
                <p:nvPr/>
              </p:nvGrpSpPr>
              <p:grpSpPr bwMode="auto">
                <a:xfrm>
                  <a:off x="5993" y="411"/>
                  <a:ext cx="167" cy="207"/>
                  <a:chOff x="5993" y="411"/>
                  <a:chExt cx="167" cy="207"/>
                </a:xfrm>
              </p:grpSpPr>
              <p:sp>
                <p:nvSpPr>
                  <p:cNvPr id="222210" name="Freeform 173">
                    <a:extLst>
                      <a:ext uri="{FF2B5EF4-FFF2-40B4-BE49-F238E27FC236}">
                        <a16:creationId xmlns:a16="http://schemas.microsoft.com/office/drawing/2014/main" id="{1B058FB0-5215-3681-962C-F8150BAFE752}"/>
                      </a:ext>
                    </a:extLst>
                  </p:cNvPr>
                  <p:cNvSpPr>
                    <a:spLocks/>
                  </p:cNvSpPr>
                  <p:nvPr/>
                </p:nvSpPr>
                <p:spPr bwMode="auto">
                  <a:xfrm>
                    <a:off x="5993" y="411"/>
                    <a:ext cx="167" cy="207"/>
                  </a:xfrm>
                  <a:custGeom>
                    <a:avLst/>
                    <a:gdLst>
                      <a:gd name="T0" fmla="*/ 36 w 167"/>
                      <a:gd name="T1" fmla="*/ 2 h 207"/>
                      <a:gd name="T2" fmla="*/ 46 w 167"/>
                      <a:gd name="T3" fmla="*/ 0 h 207"/>
                      <a:gd name="T4" fmla="*/ 55 w 167"/>
                      <a:gd name="T5" fmla="*/ 2 h 207"/>
                      <a:gd name="T6" fmla="*/ 62 w 167"/>
                      <a:gd name="T7" fmla="*/ 8 h 207"/>
                      <a:gd name="T8" fmla="*/ 69 w 167"/>
                      <a:gd name="T9" fmla="*/ 21 h 207"/>
                      <a:gd name="T10" fmla="*/ 77 w 167"/>
                      <a:gd name="T11" fmla="*/ 47 h 207"/>
                      <a:gd name="T12" fmla="*/ 91 w 167"/>
                      <a:gd name="T13" fmla="*/ 80 h 207"/>
                      <a:gd name="T14" fmla="*/ 111 w 167"/>
                      <a:gd name="T15" fmla="*/ 122 h 207"/>
                      <a:gd name="T16" fmla="*/ 130 w 167"/>
                      <a:gd name="T17" fmla="*/ 145 h 207"/>
                      <a:gd name="T18" fmla="*/ 151 w 167"/>
                      <a:gd name="T19" fmla="*/ 168 h 207"/>
                      <a:gd name="T20" fmla="*/ 158 w 167"/>
                      <a:gd name="T21" fmla="*/ 179 h 207"/>
                      <a:gd name="T22" fmla="*/ 166 w 167"/>
                      <a:gd name="T23" fmla="*/ 189 h 207"/>
                      <a:gd name="T24" fmla="*/ 152 w 167"/>
                      <a:gd name="T25" fmla="*/ 200 h 207"/>
                      <a:gd name="T26" fmla="*/ 144 w 167"/>
                      <a:gd name="T27" fmla="*/ 205 h 207"/>
                      <a:gd name="T28" fmla="*/ 133 w 167"/>
                      <a:gd name="T29" fmla="*/ 193 h 207"/>
                      <a:gd name="T30" fmla="*/ 132 w 167"/>
                      <a:gd name="T31" fmla="*/ 206 h 207"/>
                      <a:gd name="T32" fmla="*/ 108 w 167"/>
                      <a:gd name="T33" fmla="*/ 205 h 207"/>
                      <a:gd name="T34" fmla="*/ 87 w 167"/>
                      <a:gd name="T35" fmla="*/ 206 h 207"/>
                      <a:gd name="T36" fmla="*/ 57 w 167"/>
                      <a:gd name="T37" fmla="*/ 204 h 207"/>
                      <a:gd name="T38" fmla="*/ 20 w 167"/>
                      <a:gd name="T39" fmla="*/ 198 h 207"/>
                      <a:gd name="T40" fmla="*/ 6 w 167"/>
                      <a:gd name="T41" fmla="*/ 187 h 207"/>
                      <a:gd name="T42" fmla="*/ 4 w 167"/>
                      <a:gd name="T43" fmla="*/ 179 h 207"/>
                      <a:gd name="T44" fmla="*/ 15 w 167"/>
                      <a:gd name="T45" fmla="*/ 160 h 207"/>
                      <a:gd name="T46" fmla="*/ 18 w 167"/>
                      <a:gd name="T47" fmla="*/ 144 h 207"/>
                      <a:gd name="T48" fmla="*/ 13 w 167"/>
                      <a:gd name="T49" fmla="*/ 122 h 207"/>
                      <a:gd name="T50" fmla="*/ 2 w 167"/>
                      <a:gd name="T51" fmla="*/ 92 h 207"/>
                      <a:gd name="T52" fmla="*/ 0 w 167"/>
                      <a:gd name="T53" fmla="*/ 73 h 207"/>
                      <a:gd name="T54" fmla="*/ 1 w 167"/>
                      <a:gd name="T55" fmla="*/ 60 h 207"/>
                      <a:gd name="T56" fmla="*/ 6 w 167"/>
                      <a:gd name="T57" fmla="*/ 48 h 207"/>
                      <a:gd name="T58" fmla="*/ 12 w 167"/>
                      <a:gd name="T59" fmla="*/ 34 h 207"/>
                      <a:gd name="T60" fmla="*/ 21 w 167"/>
                      <a:gd name="T61" fmla="*/ 19 h 207"/>
                      <a:gd name="T62" fmla="*/ 27 w 167"/>
                      <a:gd name="T63" fmla="*/ 10 h 207"/>
                      <a:gd name="T64" fmla="*/ 36 w 167"/>
                      <a:gd name="T65" fmla="*/ 2 h 20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7"/>
                      <a:gd name="T100" fmla="*/ 0 h 207"/>
                      <a:gd name="T101" fmla="*/ 167 w 167"/>
                      <a:gd name="T102" fmla="*/ 207 h 20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7" h="207">
                        <a:moveTo>
                          <a:pt x="36" y="2"/>
                        </a:moveTo>
                        <a:lnTo>
                          <a:pt x="46" y="0"/>
                        </a:lnTo>
                        <a:lnTo>
                          <a:pt x="55" y="2"/>
                        </a:lnTo>
                        <a:lnTo>
                          <a:pt x="62" y="8"/>
                        </a:lnTo>
                        <a:lnTo>
                          <a:pt x="69" y="21"/>
                        </a:lnTo>
                        <a:lnTo>
                          <a:pt x="77" y="47"/>
                        </a:lnTo>
                        <a:lnTo>
                          <a:pt x="91" y="80"/>
                        </a:lnTo>
                        <a:lnTo>
                          <a:pt x="111" y="122"/>
                        </a:lnTo>
                        <a:lnTo>
                          <a:pt x="130" y="145"/>
                        </a:lnTo>
                        <a:lnTo>
                          <a:pt x="151" y="168"/>
                        </a:lnTo>
                        <a:lnTo>
                          <a:pt x="158" y="179"/>
                        </a:lnTo>
                        <a:lnTo>
                          <a:pt x="166" y="189"/>
                        </a:lnTo>
                        <a:lnTo>
                          <a:pt x="152" y="200"/>
                        </a:lnTo>
                        <a:lnTo>
                          <a:pt x="144" y="205"/>
                        </a:lnTo>
                        <a:lnTo>
                          <a:pt x="133" y="193"/>
                        </a:lnTo>
                        <a:lnTo>
                          <a:pt x="132" y="206"/>
                        </a:lnTo>
                        <a:lnTo>
                          <a:pt x="108" y="205"/>
                        </a:lnTo>
                        <a:lnTo>
                          <a:pt x="87" y="206"/>
                        </a:lnTo>
                        <a:lnTo>
                          <a:pt x="57" y="204"/>
                        </a:lnTo>
                        <a:lnTo>
                          <a:pt x="20" y="198"/>
                        </a:lnTo>
                        <a:lnTo>
                          <a:pt x="6" y="187"/>
                        </a:lnTo>
                        <a:lnTo>
                          <a:pt x="4" y="179"/>
                        </a:lnTo>
                        <a:lnTo>
                          <a:pt x="15" y="160"/>
                        </a:lnTo>
                        <a:lnTo>
                          <a:pt x="18" y="144"/>
                        </a:lnTo>
                        <a:lnTo>
                          <a:pt x="13" y="122"/>
                        </a:lnTo>
                        <a:lnTo>
                          <a:pt x="2" y="92"/>
                        </a:lnTo>
                        <a:lnTo>
                          <a:pt x="0" y="73"/>
                        </a:lnTo>
                        <a:lnTo>
                          <a:pt x="1" y="60"/>
                        </a:lnTo>
                        <a:lnTo>
                          <a:pt x="6" y="48"/>
                        </a:lnTo>
                        <a:lnTo>
                          <a:pt x="12" y="34"/>
                        </a:lnTo>
                        <a:lnTo>
                          <a:pt x="21" y="19"/>
                        </a:lnTo>
                        <a:lnTo>
                          <a:pt x="27" y="10"/>
                        </a:lnTo>
                        <a:lnTo>
                          <a:pt x="36" y="2"/>
                        </a:lnTo>
                      </a:path>
                    </a:pathLst>
                  </a:custGeom>
                  <a:solidFill>
                    <a:srgbClr val="3F5F00"/>
                  </a:solidFill>
                  <a:ln w="12700" cap="rnd">
                    <a:solidFill>
                      <a:srgbClr val="000000"/>
                    </a:solidFill>
                    <a:round/>
                    <a:headEnd/>
                    <a:tailEnd/>
                  </a:ln>
                </p:spPr>
                <p:txBody>
                  <a:bodyPr/>
                  <a:lstStyle/>
                  <a:p>
                    <a:endParaRPr lang="en-US"/>
                  </a:p>
                </p:txBody>
              </p:sp>
              <p:sp>
                <p:nvSpPr>
                  <p:cNvPr id="222211" name="Freeform 174">
                    <a:extLst>
                      <a:ext uri="{FF2B5EF4-FFF2-40B4-BE49-F238E27FC236}">
                        <a16:creationId xmlns:a16="http://schemas.microsoft.com/office/drawing/2014/main" id="{63144816-8A7D-728B-A03F-D70756ABEF92}"/>
                      </a:ext>
                    </a:extLst>
                  </p:cNvPr>
                  <p:cNvSpPr>
                    <a:spLocks/>
                  </p:cNvSpPr>
                  <p:nvPr/>
                </p:nvSpPr>
                <p:spPr bwMode="auto">
                  <a:xfrm>
                    <a:off x="6007" y="412"/>
                    <a:ext cx="34" cy="108"/>
                  </a:xfrm>
                  <a:custGeom>
                    <a:avLst/>
                    <a:gdLst>
                      <a:gd name="T0" fmla="*/ 30 w 35"/>
                      <a:gd name="T1" fmla="*/ 0 h 108"/>
                      <a:gd name="T2" fmla="*/ 27 w 35"/>
                      <a:gd name="T3" fmla="*/ 14 h 108"/>
                      <a:gd name="T4" fmla="*/ 19 w 35"/>
                      <a:gd name="T5" fmla="*/ 36 h 108"/>
                      <a:gd name="T6" fmla="*/ 11 w 35"/>
                      <a:gd name="T7" fmla="*/ 25 h 108"/>
                      <a:gd name="T8" fmla="*/ 17 w 35"/>
                      <a:gd name="T9" fmla="*/ 42 h 108"/>
                      <a:gd name="T10" fmla="*/ 0 w 35"/>
                      <a:gd name="T11" fmla="*/ 107 h 108"/>
                      <a:gd name="T12" fmla="*/ 0 60000 65536"/>
                      <a:gd name="T13" fmla="*/ 0 60000 65536"/>
                      <a:gd name="T14" fmla="*/ 0 60000 65536"/>
                      <a:gd name="T15" fmla="*/ 0 60000 65536"/>
                      <a:gd name="T16" fmla="*/ 0 60000 65536"/>
                      <a:gd name="T17" fmla="*/ 0 60000 65536"/>
                      <a:gd name="T18" fmla="*/ 0 w 35"/>
                      <a:gd name="T19" fmla="*/ 0 h 108"/>
                      <a:gd name="T20" fmla="*/ 35 w 35"/>
                      <a:gd name="T21" fmla="*/ 108 h 108"/>
                    </a:gdLst>
                    <a:ahLst/>
                    <a:cxnLst>
                      <a:cxn ang="T12">
                        <a:pos x="T0" y="T1"/>
                      </a:cxn>
                      <a:cxn ang="T13">
                        <a:pos x="T2" y="T3"/>
                      </a:cxn>
                      <a:cxn ang="T14">
                        <a:pos x="T4" y="T5"/>
                      </a:cxn>
                      <a:cxn ang="T15">
                        <a:pos x="T6" y="T7"/>
                      </a:cxn>
                      <a:cxn ang="T16">
                        <a:pos x="T8" y="T9"/>
                      </a:cxn>
                      <a:cxn ang="T17">
                        <a:pos x="T10" y="T11"/>
                      </a:cxn>
                    </a:cxnLst>
                    <a:rect l="T18" t="T19" r="T20" b="T21"/>
                    <a:pathLst>
                      <a:path w="35" h="108">
                        <a:moveTo>
                          <a:pt x="34" y="0"/>
                        </a:moveTo>
                        <a:lnTo>
                          <a:pt x="31" y="14"/>
                        </a:lnTo>
                        <a:lnTo>
                          <a:pt x="23" y="36"/>
                        </a:lnTo>
                        <a:lnTo>
                          <a:pt x="11" y="25"/>
                        </a:lnTo>
                        <a:lnTo>
                          <a:pt x="17" y="42"/>
                        </a:lnTo>
                        <a:lnTo>
                          <a:pt x="0" y="10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grpSp>
          <p:nvGrpSpPr>
            <p:cNvPr id="20" name="Group 175">
              <a:extLst>
                <a:ext uri="{FF2B5EF4-FFF2-40B4-BE49-F238E27FC236}">
                  <a16:creationId xmlns:a16="http://schemas.microsoft.com/office/drawing/2014/main" id="{A2A244F7-5BE9-5F14-4F6F-DF0579CCFDF6}"/>
                </a:ext>
              </a:extLst>
            </p:cNvPr>
            <p:cNvGrpSpPr>
              <a:grpSpLocks/>
            </p:cNvGrpSpPr>
            <p:nvPr/>
          </p:nvGrpSpPr>
          <p:grpSpPr bwMode="auto">
            <a:xfrm>
              <a:off x="5826" y="530"/>
              <a:ext cx="96" cy="60"/>
              <a:chOff x="5826" y="530"/>
              <a:chExt cx="96" cy="60"/>
            </a:xfrm>
          </p:grpSpPr>
          <p:sp>
            <p:nvSpPr>
              <p:cNvPr id="56" name="Freeform 176">
                <a:extLst>
                  <a:ext uri="{FF2B5EF4-FFF2-40B4-BE49-F238E27FC236}">
                    <a16:creationId xmlns:a16="http://schemas.microsoft.com/office/drawing/2014/main" id="{BD6AB73F-3B2B-6DC4-E6EC-F6A52D0B5E84}"/>
                  </a:ext>
                </a:extLst>
              </p:cNvPr>
              <p:cNvSpPr>
                <a:spLocks/>
              </p:cNvSpPr>
              <p:nvPr/>
            </p:nvSpPr>
            <p:spPr bwMode="auto">
              <a:xfrm>
                <a:off x="5826" y="530"/>
                <a:ext cx="96" cy="60"/>
              </a:xfrm>
              <a:custGeom>
                <a:avLst/>
                <a:gdLst>
                  <a:gd name="T0" fmla="*/ 70 w 96"/>
                  <a:gd name="T1" fmla="*/ 1 h 60"/>
                  <a:gd name="T2" fmla="*/ 18 w 96"/>
                  <a:gd name="T3" fmla="*/ 7 h 60"/>
                  <a:gd name="T4" fmla="*/ 5 w 96"/>
                  <a:gd name="T5" fmla="*/ 9 h 60"/>
                  <a:gd name="T6" fmla="*/ 2 w 96"/>
                  <a:gd name="T7" fmla="*/ 10 h 60"/>
                  <a:gd name="T8" fmla="*/ 0 w 96"/>
                  <a:gd name="T9" fmla="*/ 12 h 60"/>
                  <a:gd name="T10" fmla="*/ 0 w 96"/>
                  <a:gd name="T11" fmla="*/ 16 h 60"/>
                  <a:gd name="T12" fmla="*/ 4 w 96"/>
                  <a:gd name="T13" fmla="*/ 22 h 60"/>
                  <a:gd name="T14" fmla="*/ 8 w 96"/>
                  <a:gd name="T15" fmla="*/ 28 h 60"/>
                  <a:gd name="T16" fmla="*/ 7 w 96"/>
                  <a:gd name="T17" fmla="*/ 37 h 60"/>
                  <a:gd name="T18" fmla="*/ 21 w 96"/>
                  <a:gd name="T19" fmla="*/ 46 h 60"/>
                  <a:gd name="T20" fmla="*/ 24 w 96"/>
                  <a:gd name="T21" fmla="*/ 48 h 60"/>
                  <a:gd name="T22" fmla="*/ 27 w 96"/>
                  <a:gd name="T23" fmla="*/ 48 h 60"/>
                  <a:gd name="T24" fmla="*/ 34 w 96"/>
                  <a:gd name="T25" fmla="*/ 50 h 60"/>
                  <a:gd name="T26" fmla="*/ 40 w 96"/>
                  <a:gd name="T27" fmla="*/ 54 h 60"/>
                  <a:gd name="T28" fmla="*/ 47 w 96"/>
                  <a:gd name="T29" fmla="*/ 59 h 60"/>
                  <a:gd name="T30" fmla="*/ 51 w 96"/>
                  <a:gd name="T31" fmla="*/ 58 h 60"/>
                  <a:gd name="T32" fmla="*/ 56 w 96"/>
                  <a:gd name="T33" fmla="*/ 55 h 60"/>
                  <a:gd name="T34" fmla="*/ 56 w 96"/>
                  <a:gd name="T35" fmla="*/ 51 h 60"/>
                  <a:gd name="T36" fmla="*/ 52 w 96"/>
                  <a:gd name="T37" fmla="*/ 47 h 60"/>
                  <a:gd name="T38" fmla="*/ 45 w 96"/>
                  <a:gd name="T39" fmla="*/ 43 h 60"/>
                  <a:gd name="T40" fmla="*/ 41 w 96"/>
                  <a:gd name="T41" fmla="*/ 42 h 60"/>
                  <a:gd name="T42" fmla="*/ 47 w 96"/>
                  <a:gd name="T43" fmla="*/ 35 h 60"/>
                  <a:gd name="T44" fmla="*/ 53 w 96"/>
                  <a:gd name="T45" fmla="*/ 32 h 60"/>
                  <a:gd name="T46" fmla="*/ 54 w 96"/>
                  <a:gd name="T47" fmla="*/ 34 h 60"/>
                  <a:gd name="T48" fmla="*/ 59 w 96"/>
                  <a:gd name="T49" fmla="*/ 35 h 60"/>
                  <a:gd name="T50" fmla="*/ 65 w 96"/>
                  <a:gd name="T51" fmla="*/ 35 h 60"/>
                  <a:gd name="T52" fmla="*/ 69 w 96"/>
                  <a:gd name="T53" fmla="*/ 33 h 60"/>
                  <a:gd name="T54" fmla="*/ 76 w 96"/>
                  <a:gd name="T55" fmla="*/ 30 h 60"/>
                  <a:gd name="T56" fmla="*/ 78 w 96"/>
                  <a:gd name="T57" fmla="*/ 28 h 60"/>
                  <a:gd name="T58" fmla="*/ 80 w 96"/>
                  <a:gd name="T59" fmla="*/ 23 h 60"/>
                  <a:gd name="T60" fmla="*/ 84 w 96"/>
                  <a:gd name="T61" fmla="*/ 20 h 60"/>
                  <a:gd name="T62" fmla="*/ 89 w 96"/>
                  <a:gd name="T63" fmla="*/ 19 h 60"/>
                  <a:gd name="T64" fmla="*/ 95 w 96"/>
                  <a:gd name="T65" fmla="*/ 19 h 60"/>
                  <a:gd name="T66" fmla="*/ 89 w 96"/>
                  <a:gd name="T67" fmla="*/ 0 h 60"/>
                  <a:gd name="T68" fmla="*/ 70 w 96"/>
                  <a:gd name="T69" fmla="*/ 1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
                  <a:gd name="T106" fmla="*/ 0 h 60"/>
                  <a:gd name="T107" fmla="*/ 96 w 96"/>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 h="60">
                    <a:moveTo>
                      <a:pt x="70" y="1"/>
                    </a:moveTo>
                    <a:lnTo>
                      <a:pt x="18" y="7"/>
                    </a:lnTo>
                    <a:lnTo>
                      <a:pt x="5" y="9"/>
                    </a:lnTo>
                    <a:lnTo>
                      <a:pt x="2" y="10"/>
                    </a:lnTo>
                    <a:lnTo>
                      <a:pt x="0" y="12"/>
                    </a:lnTo>
                    <a:lnTo>
                      <a:pt x="0" y="16"/>
                    </a:lnTo>
                    <a:lnTo>
                      <a:pt x="4" y="22"/>
                    </a:lnTo>
                    <a:lnTo>
                      <a:pt x="8" y="28"/>
                    </a:lnTo>
                    <a:lnTo>
                      <a:pt x="7" y="37"/>
                    </a:lnTo>
                    <a:lnTo>
                      <a:pt x="21" y="46"/>
                    </a:lnTo>
                    <a:lnTo>
                      <a:pt x="24" y="48"/>
                    </a:lnTo>
                    <a:lnTo>
                      <a:pt x="27" y="48"/>
                    </a:lnTo>
                    <a:lnTo>
                      <a:pt x="34" y="50"/>
                    </a:lnTo>
                    <a:lnTo>
                      <a:pt x="40" y="54"/>
                    </a:lnTo>
                    <a:lnTo>
                      <a:pt x="47" y="59"/>
                    </a:lnTo>
                    <a:lnTo>
                      <a:pt x="51" y="58"/>
                    </a:lnTo>
                    <a:lnTo>
                      <a:pt x="56" y="55"/>
                    </a:lnTo>
                    <a:lnTo>
                      <a:pt x="56" y="51"/>
                    </a:lnTo>
                    <a:lnTo>
                      <a:pt x="52" y="47"/>
                    </a:lnTo>
                    <a:lnTo>
                      <a:pt x="45" y="43"/>
                    </a:lnTo>
                    <a:lnTo>
                      <a:pt x="41" y="42"/>
                    </a:lnTo>
                    <a:lnTo>
                      <a:pt x="47" y="35"/>
                    </a:lnTo>
                    <a:lnTo>
                      <a:pt x="53" y="32"/>
                    </a:lnTo>
                    <a:lnTo>
                      <a:pt x="54" y="34"/>
                    </a:lnTo>
                    <a:lnTo>
                      <a:pt x="59" y="35"/>
                    </a:lnTo>
                    <a:lnTo>
                      <a:pt x="65" y="35"/>
                    </a:lnTo>
                    <a:lnTo>
                      <a:pt x="69" y="33"/>
                    </a:lnTo>
                    <a:lnTo>
                      <a:pt x="76" y="30"/>
                    </a:lnTo>
                    <a:lnTo>
                      <a:pt x="78" y="28"/>
                    </a:lnTo>
                    <a:lnTo>
                      <a:pt x="80" y="23"/>
                    </a:lnTo>
                    <a:lnTo>
                      <a:pt x="84" y="20"/>
                    </a:lnTo>
                    <a:lnTo>
                      <a:pt x="89" y="19"/>
                    </a:lnTo>
                    <a:lnTo>
                      <a:pt x="95" y="19"/>
                    </a:lnTo>
                    <a:lnTo>
                      <a:pt x="89" y="0"/>
                    </a:lnTo>
                    <a:lnTo>
                      <a:pt x="70" y="1"/>
                    </a:lnTo>
                  </a:path>
                </a:pathLst>
              </a:custGeom>
              <a:solidFill>
                <a:srgbClr val="FFBFBF"/>
              </a:solidFill>
              <a:ln w="12700" cap="rnd">
                <a:solidFill>
                  <a:srgbClr val="000000"/>
                </a:solidFill>
                <a:round/>
                <a:headEnd/>
                <a:tailEnd/>
              </a:ln>
            </p:spPr>
            <p:txBody>
              <a:bodyPr/>
              <a:lstStyle/>
              <a:p>
                <a:endParaRPr lang="en-US"/>
              </a:p>
            </p:txBody>
          </p:sp>
          <p:grpSp>
            <p:nvGrpSpPr>
              <p:cNvPr id="57" name="Group 177">
                <a:extLst>
                  <a:ext uri="{FF2B5EF4-FFF2-40B4-BE49-F238E27FC236}">
                    <a16:creationId xmlns:a16="http://schemas.microsoft.com/office/drawing/2014/main" id="{9BD70DC0-60DA-106E-5019-909340F87AE0}"/>
                  </a:ext>
                </a:extLst>
              </p:cNvPr>
              <p:cNvGrpSpPr>
                <a:grpSpLocks/>
              </p:cNvGrpSpPr>
              <p:nvPr/>
            </p:nvGrpSpPr>
            <p:grpSpPr bwMode="auto">
              <a:xfrm>
                <a:off x="5833" y="543"/>
                <a:ext cx="34" cy="36"/>
                <a:chOff x="5833" y="543"/>
                <a:chExt cx="34" cy="36"/>
              </a:xfrm>
            </p:grpSpPr>
            <p:sp>
              <p:nvSpPr>
                <p:cNvPr id="58" name="Freeform 178">
                  <a:extLst>
                    <a:ext uri="{FF2B5EF4-FFF2-40B4-BE49-F238E27FC236}">
                      <a16:creationId xmlns:a16="http://schemas.microsoft.com/office/drawing/2014/main" id="{9ED4758A-42E1-43B3-3D42-F09590E8CD7A}"/>
                    </a:ext>
                  </a:extLst>
                </p:cNvPr>
                <p:cNvSpPr>
                  <a:spLocks/>
                </p:cNvSpPr>
                <p:nvPr/>
              </p:nvSpPr>
              <p:spPr bwMode="auto">
                <a:xfrm>
                  <a:off x="5833" y="543"/>
                  <a:ext cx="29" cy="17"/>
                </a:xfrm>
                <a:custGeom>
                  <a:avLst/>
                  <a:gdLst>
                    <a:gd name="T0" fmla="*/ 28 w 29"/>
                    <a:gd name="T1" fmla="*/ 1 h 17"/>
                    <a:gd name="T2" fmla="*/ 14 w 29"/>
                    <a:gd name="T3" fmla="*/ 0 h 17"/>
                    <a:gd name="T4" fmla="*/ 2 w 29"/>
                    <a:gd name="T5" fmla="*/ 7 h 17"/>
                    <a:gd name="T6" fmla="*/ 0 w 29"/>
                    <a:gd name="T7" fmla="*/ 13 h 17"/>
                    <a:gd name="T8" fmla="*/ 1 w 29"/>
                    <a:gd name="T9" fmla="*/ 16 h 17"/>
                    <a:gd name="T10" fmla="*/ 0 60000 65536"/>
                    <a:gd name="T11" fmla="*/ 0 60000 65536"/>
                    <a:gd name="T12" fmla="*/ 0 60000 65536"/>
                    <a:gd name="T13" fmla="*/ 0 60000 65536"/>
                    <a:gd name="T14" fmla="*/ 0 60000 65536"/>
                    <a:gd name="T15" fmla="*/ 0 w 29"/>
                    <a:gd name="T16" fmla="*/ 0 h 17"/>
                    <a:gd name="T17" fmla="*/ 29 w 29"/>
                    <a:gd name="T18" fmla="*/ 17 h 17"/>
                  </a:gdLst>
                  <a:ahLst/>
                  <a:cxnLst>
                    <a:cxn ang="T10">
                      <a:pos x="T0" y="T1"/>
                    </a:cxn>
                    <a:cxn ang="T11">
                      <a:pos x="T2" y="T3"/>
                    </a:cxn>
                    <a:cxn ang="T12">
                      <a:pos x="T4" y="T5"/>
                    </a:cxn>
                    <a:cxn ang="T13">
                      <a:pos x="T6" y="T7"/>
                    </a:cxn>
                    <a:cxn ang="T14">
                      <a:pos x="T8" y="T9"/>
                    </a:cxn>
                  </a:cxnLst>
                  <a:rect l="T15" t="T16" r="T17" b="T18"/>
                  <a:pathLst>
                    <a:path w="29" h="17">
                      <a:moveTo>
                        <a:pt x="28" y="1"/>
                      </a:moveTo>
                      <a:lnTo>
                        <a:pt x="14" y="0"/>
                      </a:lnTo>
                      <a:lnTo>
                        <a:pt x="2" y="7"/>
                      </a:lnTo>
                      <a:lnTo>
                        <a:pt x="0" y="13"/>
                      </a:lnTo>
                      <a:lnTo>
                        <a:pt x="1" y="16"/>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 name="Freeform 179">
                  <a:extLst>
                    <a:ext uri="{FF2B5EF4-FFF2-40B4-BE49-F238E27FC236}">
                      <a16:creationId xmlns:a16="http://schemas.microsoft.com/office/drawing/2014/main" id="{7760FB6A-37F1-B525-EBB8-54A78E07E21B}"/>
                    </a:ext>
                  </a:extLst>
                </p:cNvPr>
                <p:cNvSpPr>
                  <a:spLocks/>
                </p:cNvSpPr>
                <p:nvPr/>
              </p:nvSpPr>
              <p:spPr bwMode="auto">
                <a:xfrm>
                  <a:off x="5850" y="552"/>
                  <a:ext cx="17" cy="27"/>
                </a:xfrm>
                <a:custGeom>
                  <a:avLst/>
                  <a:gdLst>
                    <a:gd name="T0" fmla="*/ 16 w 17"/>
                    <a:gd name="T1" fmla="*/ 0 h 27"/>
                    <a:gd name="T2" fmla="*/ 1 w 17"/>
                    <a:gd name="T3" fmla="*/ 16 h 27"/>
                    <a:gd name="T4" fmla="*/ 0 w 17"/>
                    <a:gd name="T5" fmla="*/ 19 h 27"/>
                    <a:gd name="T6" fmla="*/ 1 w 17"/>
                    <a:gd name="T7" fmla="*/ 23 h 27"/>
                    <a:gd name="T8" fmla="*/ 3 w 17"/>
                    <a:gd name="T9" fmla="*/ 26 h 27"/>
                    <a:gd name="T10" fmla="*/ 4 w 17"/>
                    <a:gd name="T11" fmla="*/ 26 h 27"/>
                    <a:gd name="T12" fmla="*/ 0 60000 65536"/>
                    <a:gd name="T13" fmla="*/ 0 60000 65536"/>
                    <a:gd name="T14" fmla="*/ 0 60000 65536"/>
                    <a:gd name="T15" fmla="*/ 0 60000 65536"/>
                    <a:gd name="T16" fmla="*/ 0 60000 65536"/>
                    <a:gd name="T17" fmla="*/ 0 60000 65536"/>
                    <a:gd name="T18" fmla="*/ 0 w 17"/>
                    <a:gd name="T19" fmla="*/ 0 h 27"/>
                    <a:gd name="T20" fmla="*/ 17 w 17"/>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17" h="27">
                      <a:moveTo>
                        <a:pt x="16" y="0"/>
                      </a:moveTo>
                      <a:lnTo>
                        <a:pt x="1" y="16"/>
                      </a:lnTo>
                      <a:lnTo>
                        <a:pt x="0" y="19"/>
                      </a:lnTo>
                      <a:lnTo>
                        <a:pt x="1" y="23"/>
                      </a:lnTo>
                      <a:lnTo>
                        <a:pt x="3" y="26"/>
                      </a:lnTo>
                      <a:lnTo>
                        <a:pt x="4" y="26"/>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 name="Freeform 180">
                  <a:extLst>
                    <a:ext uri="{FF2B5EF4-FFF2-40B4-BE49-F238E27FC236}">
                      <a16:creationId xmlns:a16="http://schemas.microsoft.com/office/drawing/2014/main" id="{CFECD07C-6273-9871-6749-B5326017F54C}"/>
                    </a:ext>
                  </a:extLst>
                </p:cNvPr>
                <p:cNvSpPr>
                  <a:spLocks/>
                </p:cNvSpPr>
                <p:nvPr/>
              </p:nvSpPr>
              <p:spPr bwMode="auto">
                <a:xfrm>
                  <a:off x="5841" y="549"/>
                  <a:ext cx="22" cy="30"/>
                </a:xfrm>
                <a:custGeom>
                  <a:avLst/>
                  <a:gdLst>
                    <a:gd name="T0" fmla="*/ 18 w 23"/>
                    <a:gd name="T1" fmla="*/ 0 h 30"/>
                    <a:gd name="T2" fmla="*/ 11 w 23"/>
                    <a:gd name="T3" fmla="*/ 2 h 30"/>
                    <a:gd name="T4" fmla="*/ 2 w 23"/>
                    <a:gd name="T5" fmla="*/ 8 h 30"/>
                    <a:gd name="T6" fmla="*/ 0 w 23"/>
                    <a:gd name="T7" fmla="*/ 14 h 30"/>
                    <a:gd name="T8" fmla="*/ 9 w 23"/>
                    <a:gd name="T9" fmla="*/ 27 h 30"/>
                    <a:gd name="T10" fmla="*/ 11 w 23"/>
                    <a:gd name="T11" fmla="*/ 29 h 30"/>
                    <a:gd name="T12" fmla="*/ 0 60000 65536"/>
                    <a:gd name="T13" fmla="*/ 0 60000 65536"/>
                    <a:gd name="T14" fmla="*/ 0 60000 65536"/>
                    <a:gd name="T15" fmla="*/ 0 60000 65536"/>
                    <a:gd name="T16" fmla="*/ 0 60000 65536"/>
                    <a:gd name="T17" fmla="*/ 0 60000 65536"/>
                    <a:gd name="T18" fmla="*/ 0 w 23"/>
                    <a:gd name="T19" fmla="*/ 0 h 30"/>
                    <a:gd name="T20" fmla="*/ 23 w 23"/>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23" h="30">
                      <a:moveTo>
                        <a:pt x="22" y="0"/>
                      </a:moveTo>
                      <a:lnTo>
                        <a:pt x="12" y="2"/>
                      </a:lnTo>
                      <a:lnTo>
                        <a:pt x="2" y="8"/>
                      </a:lnTo>
                      <a:lnTo>
                        <a:pt x="0" y="14"/>
                      </a:lnTo>
                      <a:lnTo>
                        <a:pt x="9" y="27"/>
                      </a:lnTo>
                      <a:lnTo>
                        <a:pt x="12" y="29"/>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21" name="Freeform 181">
              <a:extLst>
                <a:ext uri="{FF2B5EF4-FFF2-40B4-BE49-F238E27FC236}">
                  <a16:creationId xmlns:a16="http://schemas.microsoft.com/office/drawing/2014/main" id="{05E79AB2-03D9-DB21-2818-0148654C9E7D}"/>
                </a:ext>
              </a:extLst>
            </p:cNvPr>
            <p:cNvSpPr>
              <a:spLocks/>
            </p:cNvSpPr>
            <p:nvPr/>
          </p:nvSpPr>
          <p:spPr bwMode="auto">
            <a:xfrm>
              <a:off x="5895" y="526"/>
              <a:ext cx="29" cy="30"/>
            </a:xfrm>
            <a:custGeom>
              <a:avLst/>
              <a:gdLst>
                <a:gd name="T0" fmla="*/ 0 w 29"/>
                <a:gd name="T1" fmla="*/ 0 h 30"/>
                <a:gd name="T2" fmla="*/ 12 w 29"/>
                <a:gd name="T3" fmla="*/ 29 h 30"/>
                <a:gd name="T4" fmla="*/ 28 w 29"/>
                <a:gd name="T5" fmla="*/ 28 h 30"/>
                <a:gd name="T6" fmla="*/ 19 w 29"/>
                <a:gd name="T7" fmla="*/ 0 h 30"/>
                <a:gd name="T8" fmla="*/ 0 w 29"/>
                <a:gd name="T9" fmla="*/ 0 h 30"/>
                <a:gd name="T10" fmla="*/ 0 60000 65536"/>
                <a:gd name="T11" fmla="*/ 0 60000 65536"/>
                <a:gd name="T12" fmla="*/ 0 60000 65536"/>
                <a:gd name="T13" fmla="*/ 0 60000 65536"/>
                <a:gd name="T14" fmla="*/ 0 60000 65536"/>
                <a:gd name="T15" fmla="*/ 0 w 29"/>
                <a:gd name="T16" fmla="*/ 0 h 30"/>
                <a:gd name="T17" fmla="*/ 29 w 29"/>
                <a:gd name="T18" fmla="*/ 30 h 30"/>
              </a:gdLst>
              <a:ahLst/>
              <a:cxnLst>
                <a:cxn ang="T10">
                  <a:pos x="T0" y="T1"/>
                </a:cxn>
                <a:cxn ang="T11">
                  <a:pos x="T2" y="T3"/>
                </a:cxn>
                <a:cxn ang="T12">
                  <a:pos x="T4" y="T5"/>
                </a:cxn>
                <a:cxn ang="T13">
                  <a:pos x="T6" y="T7"/>
                </a:cxn>
                <a:cxn ang="T14">
                  <a:pos x="T8" y="T9"/>
                </a:cxn>
              </a:cxnLst>
              <a:rect l="T15" t="T16" r="T17" b="T18"/>
              <a:pathLst>
                <a:path w="29" h="30">
                  <a:moveTo>
                    <a:pt x="0" y="0"/>
                  </a:moveTo>
                  <a:lnTo>
                    <a:pt x="12" y="29"/>
                  </a:lnTo>
                  <a:lnTo>
                    <a:pt x="28" y="28"/>
                  </a:lnTo>
                  <a:lnTo>
                    <a:pt x="19" y="0"/>
                  </a:lnTo>
                  <a:lnTo>
                    <a:pt x="0" y="0"/>
                  </a:lnTo>
                </a:path>
              </a:pathLst>
            </a:custGeom>
            <a:solidFill>
              <a:srgbClr val="FFFF9F"/>
            </a:solidFill>
            <a:ln w="12700" cap="rnd">
              <a:solidFill>
                <a:srgbClr val="000000"/>
              </a:solidFill>
              <a:round/>
              <a:headEnd/>
              <a:tailEnd/>
            </a:ln>
          </p:spPr>
          <p:txBody>
            <a:bodyPr/>
            <a:lstStyle/>
            <a:p>
              <a:endParaRPr lang="en-US"/>
            </a:p>
          </p:txBody>
        </p:sp>
        <p:sp>
          <p:nvSpPr>
            <p:cNvPr id="22" name="Freeform 182">
              <a:extLst>
                <a:ext uri="{FF2B5EF4-FFF2-40B4-BE49-F238E27FC236}">
                  <a16:creationId xmlns:a16="http://schemas.microsoft.com/office/drawing/2014/main" id="{A531A5CC-6B37-1660-C360-C6B320DF50FD}"/>
                </a:ext>
              </a:extLst>
            </p:cNvPr>
            <p:cNvSpPr>
              <a:spLocks/>
            </p:cNvSpPr>
            <p:nvPr/>
          </p:nvSpPr>
          <p:spPr bwMode="auto">
            <a:xfrm>
              <a:off x="5904" y="453"/>
              <a:ext cx="152" cy="112"/>
            </a:xfrm>
            <a:custGeom>
              <a:avLst/>
              <a:gdLst>
                <a:gd name="T0" fmla="*/ 1 w 152"/>
                <a:gd name="T1" fmla="*/ 73 h 112"/>
                <a:gd name="T2" fmla="*/ 3 w 152"/>
                <a:gd name="T3" fmla="*/ 83 h 112"/>
                <a:gd name="T4" fmla="*/ 7 w 152"/>
                <a:gd name="T5" fmla="*/ 95 h 112"/>
                <a:gd name="T6" fmla="*/ 10 w 152"/>
                <a:gd name="T7" fmla="*/ 103 h 112"/>
                <a:gd name="T8" fmla="*/ 35 w 152"/>
                <a:gd name="T9" fmla="*/ 104 h 112"/>
                <a:gd name="T10" fmla="*/ 55 w 152"/>
                <a:gd name="T11" fmla="*/ 106 h 112"/>
                <a:gd name="T12" fmla="*/ 77 w 152"/>
                <a:gd name="T13" fmla="*/ 109 h 112"/>
                <a:gd name="T14" fmla="*/ 88 w 152"/>
                <a:gd name="T15" fmla="*/ 111 h 112"/>
                <a:gd name="T16" fmla="*/ 106 w 152"/>
                <a:gd name="T17" fmla="*/ 96 h 112"/>
                <a:gd name="T18" fmla="*/ 128 w 152"/>
                <a:gd name="T19" fmla="*/ 67 h 112"/>
                <a:gd name="T20" fmla="*/ 142 w 152"/>
                <a:gd name="T21" fmla="*/ 44 h 112"/>
                <a:gd name="T22" fmla="*/ 149 w 152"/>
                <a:gd name="T23" fmla="*/ 28 h 112"/>
                <a:gd name="T24" fmla="*/ 151 w 152"/>
                <a:gd name="T25" fmla="*/ 13 h 112"/>
                <a:gd name="T26" fmla="*/ 146 w 152"/>
                <a:gd name="T27" fmla="*/ 5 h 112"/>
                <a:gd name="T28" fmla="*/ 136 w 152"/>
                <a:gd name="T29" fmla="*/ 0 h 112"/>
                <a:gd name="T30" fmla="*/ 124 w 152"/>
                <a:gd name="T31" fmla="*/ 3 h 112"/>
                <a:gd name="T32" fmla="*/ 113 w 152"/>
                <a:gd name="T33" fmla="*/ 13 h 112"/>
                <a:gd name="T34" fmla="*/ 102 w 152"/>
                <a:gd name="T35" fmla="*/ 27 h 112"/>
                <a:gd name="T36" fmla="*/ 91 w 152"/>
                <a:gd name="T37" fmla="*/ 39 h 112"/>
                <a:gd name="T38" fmla="*/ 81 w 152"/>
                <a:gd name="T39" fmla="*/ 53 h 112"/>
                <a:gd name="T40" fmla="*/ 77 w 152"/>
                <a:gd name="T41" fmla="*/ 61 h 112"/>
                <a:gd name="T42" fmla="*/ 78 w 152"/>
                <a:gd name="T43" fmla="*/ 66 h 112"/>
                <a:gd name="T44" fmla="*/ 76 w 152"/>
                <a:gd name="T45" fmla="*/ 69 h 112"/>
                <a:gd name="T46" fmla="*/ 73 w 152"/>
                <a:gd name="T47" fmla="*/ 70 h 112"/>
                <a:gd name="T48" fmla="*/ 63 w 152"/>
                <a:gd name="T49" fmla="*/ 71 h 112"/>
                <a:gd name="T50" fmla="*/ 32 w 152"/>
                <a:gd name="T51" fmla="*/ 67 h 112"/>
                <a:gd name="T52" fmla="*/ 0 w 152"/>
                <a:gd name="T53" fmla="*/ 65 h 112"/>
                <a:gd name="T54" fmla="*/ 1 w 152"/>
                <a:gd name="T55" fmla="*/ 73 h 11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2"/>
                <a:gd name="T85" fmla="*/ 0 h 112"/>
                <a:gd name="T86" fmla="*/ 152 w 152"/>
                <a:gd name="T87" fmla="*/ 112 h 11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2" h="112">
                  <a:moveTo>
                    <a:pt x="1" y="73"/>
                  </a:moveTo>
                  <a:lnTo>
                    <a:pt x="3" y="83"/>
                  </a:lnTo>
                  <a:lnTo>
                    <a:pt x="7" y="95"/>
                  </a:lnTo>
                  <a:lnTo>
                    <a:pt x="10" y="103"/>
                  </a:lnTo>
                  <a:lnTo>
                    <a:pt x="35" y="104"/>
                  </a:lnTo>
                  <a:lnTo>
                    <a:pt x="55" y="106"/>
                  </a:lnTo>
                  <a:lnTo>
                    <a:pt x="77" y="109"/>
                  </a:lnTo>
                  <a:lnTo>
                    <a:pt x="88" y="111"/>
                  </a:lnTo>
                  <a:lnTo>
                    <a:pt x="106" y="96"/>
                  </a:lnTo>
                  <a:lnTo>
                    <a:pt x="128" y="67"/>
                  </a:lnTo>
                  <a:lnTo>
                    <a:pt x="142" y="44"/>
                  </a:lnTo>
                  <a:lnTo>
                    <a:pt x="149" y="28"/>
                  </a:lnTo>
                  <a:lnTo>
                    <a:pt x="151" y="13"/>
                  </a:lnTo>
                  <a:lnTo>
                    <a:pt x="146" y="5"/>
                  </a:lnTo>
                  <a:lnTo>
                    <a:pt x="136" y="0"/>
                  </a:lnTo>
                  <a:lnTo>
                    <a:pt x="124" y="3"/>
                  </a:lnTo>
                  <a:lnTo>
                    <a:pt x="113" y="13"/>
                  </a:lnTo>
                  <a:lnTo>
                    <a:pt x="102" y="27"/>
                  </a:lnTo>
                  <a:lnTo>
                    <a:pt x="91" y="39"/>
                  </a:lnTo>
                  <a:lnTo>
                    <a:pt x="81" y="53"/>
                  </a:lnTo>
                  <a:lnTo>
                    <a:pt x="77" y="61"/>
                  </a:lnTo>
                  <a:lnTo>
                    <a:pt x="78" y="66"/>
                  </a:lnTo>
                  <a:lnTo>
                    <a:pt x="76" y="69"/>
                  </a:lnTo>
                  <a:lnTo>
                    <a:pt x="73" y="70"/>
                  </a:lnTo>
                  <a:lnTo>
                    <a:pt x="63" y="71"/>
                  </a:lnTo>
                  <a:lnTo>
                    <a:pt x="32" y="67"/>
                  </a:lnTo>
                  <a:lnTo>
                    <a:pt x="0" y="65"/>
                  </a:lnTo>
                  <a:lnTo>
                    <a:pt x="1" y="73"/>
                  </a:lnTo>
                </a:path>
              </a:pathLst>
            </a:custGeom>
            <a:solidFill>
              <a:srgbClr val="3F5F00"/>
            </a:solidFill>
            <a:ln w="12700" cap="rnd">
              <a:solidFill>
                <a:srgbClr val="000000"/>
              </a:solidFill>
              <a:round/>
              <a:headEnd/>
              <a:tailEnd/>
            </a:ln>
          </p:spPr>
          <p:txBody>
            <a:bodyPr/>
            <a:lstStyle/>
            <a:p>
              <a:endParaRPr lang="en-US"/>
            </a:p>
          </p:txBody>
        </p:sp>
        <p:grpSp>
          <p:nvGrpSpPr>
            <p:cNvPr id="23" name="Group 183">
              <a:extLst>
                <a:ext uri="{FF2B5EF4-FFF2-40B4-BE49-F238E27FC236}">
                  <a16:creationId xmlns:a16="http://schemas.microsoft.com/office/drawing/2014/main" id="{F0B1CEA1-AFAE-F260-78D5-7B9E4472F40F}"/>
                </a:ext>
              </a:extLst>
            </p:cNvPr>
            <p:cNvGrpSpPr>
              <a:grpSpLocks/>
            </p:cNvGrpSpPr>
            <p:nvPr/>
          </p:nvGrpSpPr>
          <p:grpSpPr bwMode="auto">
            <a:xfrm>
              <a:off x="5884" y="370"/>
              <a:ext cx="70" cy="75"/>
              <a:chOff x="5884" y="370"/>
              <a:chExt cx="70" cy="75"/>
            </a:xfrm>
          </p:grpSpPr>
          <p:sp>
            <p:nvSpPr>
              <p:cNvPr id="53" name="Freeform 184">
                <a:extLst>
                  <a:ext uri="{FF2B5EF4-FFF2-40B4-BE49-F238E27FC236}">
                    <a16:creationId xmlns:a16="http://schemas.microsoft.com/office/drawing/2014/main" id="{77D8629E-A343-F1DA-84D7-108FDFB290D0}"/>
                  </a:ext>
                </a:extLst>
              </p:cNvPr>
              <p:cNvSpPr>
                <a:spLocks/>
              </p:cNvSpPr>
              <p:nvPr/>
            </p:nvSpPr>
            <p:spPr bwMode="auto">
              <a:xfrm>
                <a:off x="5884" y="370"/>
                <a:ext cx="70" cy="75"/>
              </a:xfrm>
              <a:custGeom>
                <a:avLst/>
                <a:gdLst>
                  <a:gd name="T0" fmla="*/ 31 w 70"/>
                  <a:gd name="T1" fmla="*/ 70 h 75"/>
                  <a:gd name="T2" fmla="*/ 30 w 70"/>
                  <a:gd name="T3" fmla="*/ 67 h 75"/>
                  <a:gd name="T4" fmla="*/ 24 w 70"/>
                  <a:gd name="T5" fmla="*/ 64 h 75"/>
                  <a:gd name="T6" fmla="*/ 17 w 70"/>
                  <a:gd name="T7" fmla="*/ 61 h 75"/>
                  <a:gd name="T8" fmla="*/ 8 w 70"/>
                  <a:gd name="T9" fmla="*/ 42 h 75"/>
                  <a:gd name="T10" fmla="*/ 0 w 70"/>
                  <a:gd name="T11" fmla="*/ 25 h 75"/>
                  <a:gd name="T12" fmla="*/ 0 w 70"/>
                  <a:gd name="T13" fmla="*/ 17 h 75"/>
                  <a:gd name="T14" fmla="*/ 13 w 70"/>
                  <a:gd name="T15" fmla="*/ 2 h 75"/>
                  <a:gd name="T16" fmla="*/ 24 w 70"/>
                  <a:gd name="T17" fmla="*/ 2 h 75"/>
                  <a:gd name="T18" fmla="*/ 27 w 70"/>
                  <a:gd name="T19" fmla="*/ 4 h 75"/>
                  <a:gd name="T20" fmla="*/ 36 w 70"/>
                  <a:gd name="T21" fmla="*/ 0 h 75"/>
                  <a:gd name="T22" fmla="*/ 40 w 70"/>
                  <a:gd name="T23" fmla="*/ 0 h 75"/>
                  <a:gd name="T24" fmla="*/ 42 w 70"/>
                  <a:gd name="T25" fmla="*/ 3 h 75"/>
                  <a:gd name="T26" fmla="*/ 43 w 70"/>
                  <a:gd name="T27" fmla="*/ 6 h 75"/>
                  <a:gd name="T28" fmla="*/ 41 w 70"/>
                  <a:gd name="T29" fmla="*/ 9 h 75"/>
                  <a:gd name="T30" fmla="*/ 25 w 70"/>
                  <a:gd name="T31" fmla="*/ 18 h 75"/>
                  <a:gd name="T32" fmla="*/ 21 w 70"/>
                  <a:gd name="T33" fmla="*/ 30 h 75"/>
                  <a:gd name="T34" fmla="*/ 27 w 70"/>
                  <a:gd name="T35" fmla="*/ 21 h 75"/>
                  <a:gd name="T36" fmla="*/ 43 w 70"/>
                  <a:gd name="T37" fmla="*/ 16 h 75"/>
                  <a:gd name="T38" fmla="*/ 45 w 70"/>
                  <a:gd name="T39" fmla="*/ 16 h 75"/>
                  <a:gd name="T40" fmla="*/ 48 w 70"/>
                  <a:gd name="T41" fmla="*/ 18 h 75"/>
                  <a:gd name="T42" fmla="*/ 49 w 70"/>
                  <a:gd name="T43" fmla="*/ 23 h 75"/>
                  <a:gd name="T44" fmla="*/ 47 w 70"/>
                  <a:gd name="T45" fmla="*/ 26 h 75"/>
                  <a:gd name="T46" fmla="*/ 34 w 70"/>
                  <a:gd name="T47" fmla="*/ 31 h 75"/>
                  <a:gd name="T48" fmla="*/ 34 w 70"/>
                  <a:gd name="T49" fmla="*/ 36 h 75"/>
                  <a:gd name="T50" fmla="*/ 42 w 70"/>
                  <a:gd name="T51" fmla="*/ 47 h 75"/>
                  <a:gd name="T52" fmla="*/ 46 w 70"/>
                  <a:gd name="T53" fmla="*/ 46 h 75"/>
                  <a:gd name="T54" fmla="*/ 50 w 70"/>
                  <a:gd name="T55" fmla="*/ 46 h 75"/>
                  <a:gd name="T56" fmla="*/ 54 w 70"/>
                  <a:gd name="T57" fmla="*/ 42 h 75"/>
                  <a:gd name="T58" fmla="*/ 57 w 70"/>
                  <a:gd name="T59" fmla="*/ 39 h 75"/>
                  <a:gd name="T60" fmla="*/ 61 w 70"/>
                  <a:gd name="T61" fmla="*/ 37 h 75"/>
                  <a:gd name="T62" fmla="*/ 65 w 70"/>
                  <a:gd name="T63" fmla="*/ 37 h 75"/>
                  <a:gd name="T64" fmla="*/ 68 w 70"/>
                  <a:gd name="T65" fmla="*/ 39 h 75"/>
                  <a:gd name="T66" fmla="*/ 69 w 70"/>
                  <a:gd name="T67" fmla="*/ 42 h 75"/>
                  <a:gd name="T68" fmla="*/ 69 w 70"/>
                  <a:gd name="T69" fmla="*/ 46 h 75"/>
                  <a:gd name="T70" fmla="*/ 68 w 70"/>
                  <a:gd name="T71" fmla="*/ 48 h 75"/>
                  <a:gd name="T72" fmla="*/ 62 w 70"/>
                  <a:gd name="T73" fmla="*/ 51 h 75"/>
                  <a:gd name="T74" fmla="*/ 54 w 70"/>
                  <a:gd name="T75" fmla="*/ 53 h 75"/>
                  <a:gd name="T76" fmla="*/ 51 w 70"/>
                  <a:gd name="T77" fmla="*/ 56 h 75"/>
                  <a:gd name="T78" fmla="*/ 57 w 70"/>
                  <a:gd name="T79" fmla="*/ 66 h 75"/>
                  <a:gd name="T80" fmla="*/ 34 w 70"/>
                  <a:gd name="T81" fmla="*/ 74 h 75"/>
                  <a:gd name="T82" fmla="*/ 31 w 70"/>
                  <a:gd name="T83" fmla="*/ 70 h 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0"/>
                  <a:gd name="T127" fmla="*/ 0 h 75"/>
                  <a:gd name="T128" fmla="*/ 70 w 70"/>
                  <a:gd name="T129" fmla="*/ 75 h 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0" h="75">
                    <a:moveTo>
                      <a:pt x="31" y="70"/>
                    </a:moveTo>
                    <a:lnTo>
                      <a:pt x="30" y="67"/>
                    </a:lnTo>
                    <a:lnTo>
                      <a:pt x="24" y="64"/>
                    </a:lnTo>
                    <a:lnTo>
                      <a:pt x="17" y="61"/>
                    </a:lnTo>
                    <a:lnTo>
                      <a:pt x="8" y="42"/>
                    </a:lnTo>
                    <a:lnTo>
                      <a:pt x="0" y="25"/>
                    </a:lnTo>
                    <a:lnTo>
                      <a:pt x="0" y="17"/>
                    </a:lnTo>
                    <a:lnTo>
                      <a:pt x="13" y="2"/>
                    </a:lnTo>
                    <a:lnTo>
                      <a:pt x="24" y="2"/>
                    </a:lnTo>
                    <a:lnTo>
                      <a:pt x="27" y="4"/>
                    </a:lnTo>
                    <a:lnTo>
                      <a:pt x="36" y="0"/>
                    </a:lnTo>
                    <a:lnTo>
                      <a:pt x="40" y="0"/>
                    </a:lnTo>
                    <a:lnTo>
                      <a:pt x="42" y="3"/>
                    </a:lnTo>
                    <a:lnTo>
                      <a:pt x="43" y="6"/>
                    </a:lnTo>
                    <a:lnTo>
                      <a:pt x="41" y="9"/>
                    </a:lnTo>
                    <a:lnTo>
                      <a:pt x="25" y="18"/>
                    </a:lnTo>
                    <a:lnTo>
                      <a:pt x="21" y="30"/>
                    </a:lnTo>
                    <a:lnTo>
                      <a:pt x="27" y="21"/>
                    </a:lnTo>
                    <a:lnTo>
                      <a:pt x="43" y="16"/>
                    </a:lnTo>
                    <a:lnTo>
                      <a:pt x="45" y="16"/>
                    </a:lnTo>
                    <a:lnTo>
                      <a:pt x="48" y="18"/>
                    </a:lnTo>
                    <a:lnTo>
                      <a:pt x="49" y="23"/>
                    </a:lnTo>
                    <a:lnTo>
                      <a:pt x="47" y="26"/>
                    </a:lnTo>
                    <a:lnTo>
                      <a:pt x="34" y="31"/>
                    </a:lnTo>
                    <a:lnTo>
                      <a:pt x="34" y="36"/>
                    </a:lnTo>
                    <a:lnTo>
                      <a:pt x="42" y="47"/>
                    </a:lnTo>
                    <a:lnTo>
                      <a:pt x="46" y="46"/>
                    </a:lnTo>
                    <a:lnTo>
                      <a:pt x="50" y="46"/>
                    </a:lnTo>
                    <a:lnTo>
                      <a:pt x="54" y="42"/>
                    </a:lnTo>
                    <a:lnTo>
                      <a:pt x="57" y="39"/>
                    </a:lnTo>
                    <a:lnTo>
                      <a:pt x="61" y="37"/>
                    </a:lnTo>
                    <a:lnTo>
                      <a:pt x="65" y="37"/>
                    </a:lnTo>
                    <a:lnTo>
                      <a:pt x="68" y="39"/>
                    </a:lnTo>
                    <a:lnTo>
                      <a:pt x="69" y="42"/>
                    </a:lnTo>
                    <a:lnTo>
                      <a:pt x="69" y="46"/>
                    </a:lnTo>
                    <a:lnTo>
                      <a:pt x="68" y="48"/>
                    </a:lnTo>
                    <a:lnTo>
                      <a:pt x="62" y="51"/>
                    </a:lnTo>
                    <a:lnTo>
                      <a:pt x="54" y="53"/>
                    </a:lnTo>
                    <a:lnTo>
                      <a:pt x="51" y="56"/>
                    </a:lnTo>
                    <a:lnTo>
                      <a:pt x="57" y="66"/>
                    </a:lnTo>
                    <a:lnTo>
                      <a:pt x="34" y="74"/>
                    </a:lnTo>
                    <a:lnTo>
                      <a:pt x="31" y="70"/>
                    </a:lnTo>
                  </a:path>
                </a:pathLst>
              </a:custGeom>
              <a:solidFill>
                <a:srgbClr val="FFBFBF"/>
              </a:solidFill>
              <a:ln w="12700" cap="rnd">
                <a:solidFill>
                  <a:srgbClr val="000000"/>
                </a:solidFill>
                <a:round/>
                <a:headEnd/>
                <a:tailEnd/>
              </a:ln>
            </p:spPr>
            <p:txBody>
              <a:bodyPr/>
              <a:lstStyle/>
              <a:p>
                <a:endParaRPr lang="en-US"/>
              </a:p>
            </p:txBody>
          </p:sp>
          <p:sp>
            <p:nvSpPr>
              <p:cNvPr id="54" name="Freeform 185">
                <a:extLst>
                  <a:ext uri="{FF2B5EF4-FFF2-40B4-BE49-F238E27FC236}">
                    <a16:creationId xmlns:a16="http://schemas.microsoft.com/office/drawing/2014/main" id="{BC608B89-1DBE-9D0B-28F3-208F8FB5A8F6}"/>
                  </a:ext>
                </a:extLst>
              </p:cNvPr>
              <p:cNvSpPr>
                <a:spLocks/>
              </p:cNvSpPr>
              <p:nvPr/>
            </p:nvSpPr>
            <p:spPr bwMode="auto">
              <a:xfrm>
                <a:off x="5942" y="411"/>
                <a:ext cx="4" cy="8"/>
              </a:xfrm>
              <a:custGeom>
                <a:avLst/>
                <a:gdLst>
                  <a:gd name="T0" fmla="*/ 0 w 4"/>
                  <a:gd name="T1" fmla="*/ 0 h 8"/>
                  <a:gd name="T2" fmla="*/ 1 w 4"/>
                  <a:gd name="T3" fmla="*/ 4 h 8"/>
                  <a:gd name="T4" fmla="*/ 2 w 4"/>
                  <a:gd name="T5" fmla="*/ 5 h 8"/>
                  <a:gd name="T6" fmla="*/ 3 w 4"/>
                  <a:gd name="T7" fmla="*/ 7 h 8"/>
                  <a:gd name="T8" fmla="*/ 0 60000 65536"/>
                  <a:gd name="T9" fmla="*/ 0 60000 65536"/>
                  <a:gd name="T10" fmla="*/ 0 60000 65536"/>
                  <a:gd name="T11" fmla="*/ 0 60000 65536"/>
                  <a:gd name="T12" fmla="*/ 0 w 4"/>
                  <a:gd name="T13" fmla="*/ 0 h 8"/>
                  <a:gd name="T14" fmla="*/ 4 w 4"/>
                  <a:gd name="T15" fmla="*/ 8 h 8"/>
                </a:gdLst>
                <a:ahLst/>
                <a:cxnLst>
                  <a:cxn ang="T8">
                    <a:pos x="T0" y="T1"/>
                  </a:cxn>
                  <a:cxn ang="T9">
                    <a:pos x="T2" y="T3"/>
                  </a:cxn>
                  <a:cxn ang="T10">
                    <a:pos x="T4" y="T5"/>
                  </a:cxn>
                  <a:cxn ang="T11">
                    <a:pos x="T6" y="T7"/>
                  </a:cxn>
                </a:cxnLst>
                <a:rect l="T12" t="T13" r="T14" b="T15"/>
                <a:pathLst>
                  <a:path w="4" h="8">
                    <a:moveTo>
                      <a:pt x="0" y="0"/>
                    </a:moveTo>
                    <a:lnTo>
                      <a:pt x="1" y="4"/>
                    </a:lnTo>
                    <a:lnTo>
                      <a:pt x="2" y="5"/>
                    </a:lnTo>
                    <a:lnTo>
                      <a:pt x="3" y="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 name="Freeform 186">
                <a:extLst>
                  <a:ext uri="{FF2B5EF4-FFF2-40B4-BE49-F238E27FC236}">
                    <a16:creationId xmlns:a16="http://schemas.microsoft.com/office/drawing/2014/main" id="{023F2E1D-382E-46DA-4A81-8AADB4E1654C}"/>
                  </a:ext>
                </a:extLst>
              </p:cNvPr>
              <p:cNvSpPr>
                <a:spLocks/>
              </p:cNvSpPr>
              <p:nvPr/>
            </p:nvSpPr>
            <p:spPr bwMode="auto">
              <a:xfrm>
                <a:off x="5895" y="375"/>
                <a:ext cx="16" cy="19"/>
              </a:xfrm>
              <a:custGeom>
                <a:avLst/>
                <a:gdLst>
                  <a:gd name="T0" fmla="*/ 15 w 16"/>
                  <a:gd name="T1" fmla="*/ 0 h 19"/>
                  <a:gd name="T2" fmla="*/ 6 w 16"/>
                  <a:gd name="T3" fmla="*/ 3 h 19"/>
                  <a:gd name="T4" fmla="*/ 3 w 16"/>
                  <a:gd name="T5" fmla="*/ 7 h 19"/>
                  <a:gd name="T6" fmla="*/ 1 w 16"/>
                  <a:gd name="T7" fmla="*/ 12 h 19"/>
                  <a:gd name="T8" fmla="*/ 0 w 16"/>
                  <a:gd name="T9" fmla="*/ 17 h 19"/>
                  <a:gd name="T10" fmla="*/ 0 w 16"/>
                  <a:gd name="T11" fmla="*/ 18 h 19"/>
                  <a:gd name="T12" fmla="*/ 0 60000 65536"/>
                  <a:gd name="T13" fmla="*/ 0 60000 65536"/>
                  <a:gd name="T14" fmla="*/ 0 60000 65536"/>
                  <a:gd name="T15" fmla="*/ 0 60000 65536"/>
                  <a:gd name="T16" fmla="*/ 0 60000 65536"/>
                  <a:gd name="T17" fmla="*/ 0 60000 65536"/>
                  <a:gd name="T18" fmla="*/ 0 w 16"/>
                  <a:gd name="T19" fmla="*/ 0 h 19"/>
                  <a:gd name="T20" fmla="*/ 16 w 16"/>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6" h="19">
                    <a:moveTo>
                      <a:pt x="15" y="0"/>
                    </a:moveTo>
                    <a:lnTo>
                      <a:pt x="6" y="3"/>
                    </a:lnTo>
                    <a:lnTo>
                      <a:pt x="3" y="7"/>
                    </a:lnTo>
                    <a:lnTo>
                      <a:pt x="1" y="12"/>
                    </a:lnTo>
                    <a:lnTo>
                      <a:pt x="0" y="17"/>
                    </a:lnTo>
                    <a:lnTo>
                      <a:pt x="0" y="18"/>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4" name="Freeform 187">
              <a:extLst>
                <a:ext uri="{FF2B5EF4-FFF2-40B4-BE49-F238E27FC236}">
                  <a16:creationId xmlns:a16="http://schemas.microsoft.com/office/drawing/2014/main" id="{F9147176-ECA9-B8A4-305C-4F5867CAE726}"/>
                </a:ext>
              </a:extLst>
            </p:cNvPr>
            <p:cNvSpPr>
              <a:spLocks/>
            </p:cNvSpPr>
            <p:nvPr/>
          </p:nvSpPr>
          <p:spPr bwMode="auto">
            <a:xfrm>
              <a:off x="5912" y="426"/>
              <a:ext cx="42" cy="29"/>
            </a:xfrm>
            <a:custGeom>
              <a:avLst/>
              <a:gdLst>
                <a:gd name="T0" fmla="*/ 6 w 42"/>
                <a:gd name="T1" fmla="*/ 28 h 29"/>
                <a:gd name="T2" fmla="*/ 0 w 42"/>
                <a:gd name="T3" fmla="*/ 14 h 29"/>
                <a:gd name="T4" fmla="*/ 34 w 42"/>
                <a:gd name="T5" fmla="*/ 0 h 29"/>
                <a:gd name="T6" fmla="*/ 41 w 42"/>
                <a:gd name="T7" fmla="*/ 12 h 29"/>
                <a:gd name="T8" fmla="*/ 6 w 42"/>
                <a:gd name="T9" fmla="*/ 28 h 29"/>
                <a:gd name="T10" fmla="*/ 0 60000 65536"/>
                <a:gd name="T11" fmla="*/ 0 60000 65536"/>
                <a:gd name="T12" fmla="*/ 0 60000 65536"/>
                <a:gd name="T13" fmla="*/ 0 60000 65536"/>
                <a:gd name="T14" fmla="*/ 0 60000 65536"/>
                <a:gd name="T15" fmla="*/ 0 w 42"/>
                <a:gd name="T16" fmla="*/ 0 h 29"/>
                <a:gd name="T17" fmla="*/ 42 w 42"/>
                <a:gd name="T18" fmla="*/ 29 h 29"/>
              </a:gdLst>
              <a:ahLst/>
              <a:cxnLst>
                <a:cxn ang="T10">
                  <a:pos x="T0" y="T1"/>
                </a:cxn>
                <a:cxn ang="T11">
                  <a:pos x="T2" y="T3"/>
                </a:cxn>
                <a:cxn ang="T12">
                  <a:pos x="T4" y="T5"/>
                </a:cxn>
                <a:cxn ang="T13">
                  <a:pos x="T6" y="T7"/>
                </a:cxn>
                <a:cxn ang="T14">
                  <a:pos x="T8" y="T9"/>
                </a:cxn>
              </a:cxnLst>
              <a:rect l="T15" t="T16" r="T17" b="T18"/>
              <a:pathLst>
                <a:path w="42" h="29">
                  <a:moveTo>
                    <a:pt x="6" y="28"/>
                  </a:moveTo>
                  <a:lnTo>
                    <a:pt x="0" y="14"/>
                  </a:lnTo>
                  <a:lnTo>
                    <a:pt x="34" y="0"/>
                  </a:lnTo>
                  <a:lnTo>
                    <a:pt x="41" y="12"/>
                  </a:lnTo>
                  <a:lnTo>
                    <a:pt x="6" y="28"/>
                  </a:lnTo>
                </a:path>
              </a:pathLst>
            </a:custGeom>
            <a:solidFill>
              <a:srgbClr val="FFFFBF"/>
            </a:solidFill>
            <a:ln w="12700" cap="rnd">
              <a:solidFill>
                <a:srgbClr val="000000"/>
              </a:solidFill>
              <a:round/>
              <a:headEnd/>
              <a:tailEnd/>
            </a:ln>
          </p:spPr>
          <p:txBody>
            <a:bodyPr/>
            <a:lstStyle/>
            <a:p>
              <a:endParaRPr lang="en-US"/>
            </a:p>
          </p:txBody>
        </p:sp>
        <p:grpSp>
          <p:nvGrpSpPr>
            <p:cNvPr id="25" name="Group 188">
              <a:extLst>
                <a:ext uri="{FF2B5EF4-FFF2-40B4-BE49-F238E27FC236}">
                  <a16:creationId xmlns:a16="http://schemas.microsoft.com/office/drawing/2014/main" id="{FBB57619-44E0-4BB1-842E-B88B95A460B4}"/>
                </a:ext>
              </a:extLst>
            </p:cNvPr>
            <p:cNvGrpSpPr>
              <a:grpSpLocks/>
            </p:cNvGrpSpPr>
            <p:nvPr/>
          </p:nvGrpSpPr>
          <p:grpSpPr bwMode="auto">
            <a:xfrm>
              <a:off x="5434" y="219"/>
              <a:ext cx="288" cy="399"/>
              <a:chOff x="5434" y="219"/>
              <a:chExt cx="288" cy="399"/>
            </a:xfrm>
          </p:grpSpPr>
          <p:grpSp>
            <p:nvGrpSpPr>
              <p:cNvPr id="33" name="Group 189">
                <a:extLst>
                  <a:ext uri="{FF2B5EF4-FFF2-40B4-BE49-F238E27FC236}">
                    <a16:creationId xmlns:a16="http://schemas.microsoft.com/office/drawing/2014/main" id="{7B8E7175-0AF6-FD5C-0CB5-09F11F0449B1}"/>
                  </a:ext>
                </a:extLst>
              </p:cNvPr>
              <p:cNvGrpSpPr>
                <a:grpSpLocks/>
              </p:cNvGrpSpPr>
              <p:nvPr/>
            </p:nvGrpSpPr>
            <p:grpSpPr bwMode="auto">
              <a:xfrm>
                <a:off x="5560" y="245"/>
                <a:ext cx="162" cy="199"/>
                <a:chOff x="5560" y="245"/>
                <a:chExt cx="162" cy="199"/>
              </a:xfrm>
            </p:grpSpPr>
            <p:sp>
              <p:nvSpPr>
                <p:cNvPr id="39" name="Freeform 190">
                  <a:extLst>
                    <a:ext uri="{FF2B5EF4-FFF2-40B4-BE49-F238E27FC236}">
                      <a16:creationId xmlns:a16="http://schemas.microsoft.com/office/drawing/2014/main" id="{4D6E316B-0B19-70C5-5990-BC6811400F37}"/>
                    </a:ext>
                  </a:extLst>
                </p:cNvPr>
                <p:cNvSpPr>
                  <a:spLocks/>
                </p:cNvSpPr>
                <p:nvPr/>
              </p:nvSpPr>
              <p:spPr bwMode="auto">
                <a:xfrm>
                  <a:off x="5575" y="389"/>
                  <a:ext cx="36" cy="55"/>
                </a:xfrm>
                <a:custGeom>
                  <a:avLst/>
                  <a:gdLst>
                    <a:gd name="T0" fmla="*/ 14 w 36"/>
                    <a:gd name="T1" fmla="*/ 0 h 55"/>
                    <a:gd name="T2" fmla="*/ 12 w 36"/>
                    <a:gd name="T3" fmla="*/ 19 h 55"/>
                    <a:gd name="T4" fmla="*/ 6 w 36"/>
                    <a:gd name="T5" fmla="*/ 36 h 55"/>
                    <a:gd name="T6" fmla="*/ 0 w 36"/>
                    <a:gd name="T7" fmla="*/ 45 h 55"/>
                    <a:gd name="T8" fmla="*/ 18 w 36"/>
                    <a:gd name="T9" fmla="*/ 54 h 55"/>
                    <a:gd name="T10" fmla="*/ 28 w 36"/>
                    <a:gd name="T11" fmla="*/ 33 h 55"/>
                    <a:gd name="T12" fmla="*/ 31 w 36"/>
                    <a:gd name="T13" fmla="*/ 20 h 55"/>
                    <a:gd name="T14" fmla="*/ 35 w 36"/>
                    <a:gd name="T15" fmla="*/ 2 h 55"/>
                    <a:gd name="T16" fmla="*/ 14 w 36"/>
                    <a:gd name="T17" fmla="*/ 0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55"/>
                    <a:gd name="T29" fmla="*/ 36 w 36"/>
                    <a:gd name="T30" fmla="*/ 55 h 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55">
                      <a:moveTo>
                        <a:pt x="14" y="0"/>
                      </a:moveTo>
                      <a:lnTo>
                        <a:pt x="12" y="19"/>
                      </a:lnTo>
                      <a:lnTo>
                        <a:pt x="6" y="36"/>
                      </a:lnTo>
                      <a:lnTo>
                        <a:pt x="0" y="45"/>
                      </a:lnTo>
                      <a:lnTo>
                        <a:pt x="18" y="54"/>
                      </a:lnTo>
                      <a:lnTo>
                        <a:pt x="28" y="33"/>
                      </a:lnTo>
                      <a:lnTo>
                        <a:pt x="31" y="20"/>
                      </a:lnTo>
                      <a:lnTo>
                        <a:pt x="35" y="2"/>
                      </a:lnTo>
                      <a:lnTo>
                        <a:pt x="14" y="0"/>
                      </a:lnTo>
                    </a:path>
                  </a:pathLst>
                </a:custGeom>
                <a:solidFill>
                  <a:srgbClr val="FF9F9F"/>
                </a:solidFill>
                <a:ln w="12700" cap="rnd">
                  <a:solidFill>
                    <a:srgbClr val="000000"/>
                  </a:solidFill>
                  <a:round/>
                  <a:headEnd/>
                  <a:tailEnd/>
                </a:ln>
              </p:spPr>
              <p:txBody>
                <a:bodyPr/>
                <a:lstStyle/>
                <a:p>
                  <a:endParaRPr lang="en-US"/>
                </a:p>
              </p:txBody>
            </p:sp>
            <p:grpSp>
              <p:nvGrpSpPr>
                <p:cNvPr id="40" name="Group 191">
                  <a:extLst>
                    <a:ext uri="{FF2B5EF4-FFF2-40B4-BE49-F238E27FC236}">
                      <a16:creationId xmlns:a16="http://schemas.microsoft.com/office/drawing/2014/main" id="{9CE29409-F00A-B375-F4A2-43FF9619E8E6}"/>
                    </a:ext>
                  </a:extLst>
                </p:cNvPr>
                <p:cNvGrpSpPr>
                  <a:grpSpLocks/>
                </p:cNvGrpSpPr>
                <p:nvPr/>
              </p:nvGrpSpPr>
              <p:grpSpPr bwMode="auto">
                <a:xfrm>
                  <a:off x="5560" y="245"/>
                  <a:ext cx="162" cy="187"/>
                  <a:chOff x="5560" y="245"/>
                  <a:chExt cx="162" cy="187"/>
                </a:xfrm>
              </p:grpSpPr>
              <p:grpSp>
                <p:nvGrpSpPr>
                  <p:cNvPr id="41" name="Group 192">
                    <a:extLst>
                      <a:ext uri="{FF2B5EF4-FFF2-40B4-BE49-F238E27FC236}">
                        <a16:creationId xmlns:a16="http://schemas.microsoft.com/office/drawing/2014/main" id="{2E90C16B-7F75-B3F9-BA11-502B2F92614C}"/>
                      </a:ext>
                    </a:extLst>
                  </p:cNvPr>
                  <p:cNvGrpSpPr>
                    <a:grpSpLocks/>
                  </p:cNvGrpSpPr>
                  <p:nvPr/>
                </p:nvGrpSpPr>
                <p:grpSpPr bwMode="auto">
                  <a:xfrm>
                    <a:off x="5633" y="368"/>
                    <a:ext cx="22" cy="27"/>
                    <a:chOff x="5633" y="368"/>
                    <a:chExt cx="22" cy="27"/>
                  </a:xfrm>
                </p:grpSpPr>
                <p:sp>
                  <p:nvSpPr>
                    <p:cNvPr id="51" name="Freeform 193">
                      <a:extLst>
                        <a:ext uri="{FF2B5EF4-FFF2-40B4-BE49-F238E27FC236}">
                          <a16:creationId xmlns:a16="http://schemas.microsoft.com/office/drawing/2014/main" id="{4A67E375-1523-8B44-A6D0-320D559A614C}"/>
                        </a:ext>
                      </a:extLst>
                    </p:cNvPr>
                    <p:cNvSpPr>
                      <a:spLocks/>
                    </p:cNvSpPr>
                    <p:nvPr/>
                  </p:nvSpPr>
                  <p:spPr bwMode="auto">
                    <a:xfrm>
                      <a:off x="5633" y="368"/>
                      <a:ext cx="22" cy="12"/>
                    </a:xfrm>
                    <a:custGeom>
                      <a:avLst/>
                      <a:gdLst>
                        <a:gd name="T0" fmla="*/ 21 w 22"/>
                        <a:gd name="T1" fmla="*/ 1 h 12"/>
                        <a:gd name="T2" fmla="*/ 20 w 22"/>
                        <a:gd name="T3" fmla="*/ 11 h 12"/>
                        <a:gd name="T4" fmla="*/ 0 w 22"/>
                        <a:gd name="T5" fmla="*/ 9 h 12"/>
                        <a:gd name="T6" fmla="*/ 3 w 22"/>
                        <a:gd name="T7" fmla="*/ 0 h 12"/>
                        <a:gd name="T8" fmla="*/ 21 w 22"/>
                        <a:gd name="T9" fmla="*/ 1 h 12"/>
                        <a:gd name="T10" fmla="*/ 0 60000 65536"/>
                        <a:gd name="T11" fmla="*/ 0 60000 65536"/>
                        <a:gd name="T12" fmla="*/ 0 60000 65536"/>
                        <a:gd name="T13" fmla="*/ 0 60000 65536"/>
                        <a:gd name="T14" fmla="*/ 0 60000 65536"/>
                        <a:gd name="T15" fmla="*/ 0 w 22"/>
                        <a:gd name="T16" fmla="*/ 0 h 12"/>
                        <a:gd name="T17" fmla="*/ 22 w 22"/>
                        <a:gd name="T18" fmla="*/ 12 h 12"/>
                      </a:gdLst>
                      <a:ahLst/>
                      <a:cxnLst>
                        <a:cxn ang="T10">
                          <a:pos x="T0" y="T1"/>
                        </a:cxn>
                        <a:cxn ang="T11">
                          <a:pos x="T2" y="T3"/>
                        </a:cxn>
                        <a:cxn ang="T12">
                          <a:pos x="T4" y="T5"/>
                        </a:cxn>
                        <a:cxn ang="T13">
                          <a:pos x="T6" y="T7"/>
                        </a:cxn>
                        <a:cxn ang="T14">
                          <a:pos x="T8" y="T9"/>
                        </a:cxn>
                      </a:cxnLst>
                      <a:rect l="T15" t="T16" r="T17" b="T18"/>
                      <a:pathLst>
                        <a:path w="22" h="12">
                          <a:moveTo>
                            <a:pt x="21" y="1"/>
                          </a:moveTo>
                          <a:lnTo>
                            <a:pt x="20" y="11"/>
                          </a:lnTo>
                          <a:lnTo>
                            <a:pt x="0" y="9"/>
                          </a:lnTo>
                          <a:lnTo>
                            <a:pt x="3" y="0"/>
                          </a:lnTo>
                          <a:lnTo>
                            <a:pt x="21" y="1"/>
                          </a:lnTo>
                        </a:path>
                      </a:pathLst>
                    </a:custGeom>
                    <a:solidFill>
                      <a:srgbClr val="FFFFFF"/>
                    </a:solidFill>
                    <a:ln w="12700" cap="rnd">
                      <a:solidFill>
                        <a:srgbClr val="000000"/>
                      </a:solidFill>
                      <a:round/>
                      <a:headEnd/>
                      <a:tailEnd/>
                    </a:ln>
                  </p:spPr>
                  <p:txBody>
                    <a:bodyPr/>
                    <a:lstStyle/>
                    <a:p>
                      <a:endParaRPr lang="en-US"/>
                    </a:p>
                  </p:txBody>
                </p:sp>
                <p:sp>
                  <p:nvSpPr>
                    <p:cNvPr id="52" name="Freeform 194">
                      <a:extLst>
                        <a:ext uri="{FF2B5EF4-FFF2-40B4-BE49-F238E27FC236}">
                          <a16:creationId xmlns:a16="http://schemas.microsoft.com/office/drawing/2014/main" id="{3ABBB02A-DB8D-77CE-E2E4-159663478C04}"/>
                        </a:ext>
                      </a:extLst>
                    </p:cNvPr>
                    <p:cNvSpPr>
                      <a:spLocks/>
                    </p:cNvSpPr>
                    <p:nvPr/>
                  </p:nvSpPr>
                  <p:spPr bwMode="auto">
                    <a:xfrm>
                      <a:off x="5633" y="379"/>
                      <a:ext cx="16" cy="17"/>
                    </a:xfrm>
                    <a:custGeom>
                      <a:avLst/>
                      <a:gdLst>
                        <a:gd name="T0" fmla="*/ 15 w 16"/>
                        <a:gd name="T1" fmla="*/ 1 h 17"/>
                        <a:gd name="T2" fmla="*/ 14 w 16"/>
                        <a:gd name="T3" fmla="*/ 6 h 17"/>
                        <a:gd name="T4" fmla="*/ 14 w 16"/>
                        <a:gd name="T5" fmla="*/ 8 h 17"/>
                        <a:gd name="T6" fmla="*/ 14 w 16"/>
                        <a:gd name="T7" fmla="*/ 10 h 17"/>
                        <a:gd name="T8" fmla="*/ 15 w 16"/>
                        <a:gd name="T9" fmla="*/ 16 h 17"/>
                        <a:gd name="T10" fmla="*/ 0 w 16"/>
                        <a:gd name="T11" fmla="*/ 9 h 17"/>
                        <a:gd name="T12" fmla="*/ 0 w 16"/>
                        <a:gd name="T13" fmla="*/ 0 h 17"/>
                        <a:gd name="T14" fmla="*/ 15 w 16"/>
                        <a:gd name="T15" fmla="*/ 1 h 17"/>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7"/>
                        <a:gd name="T26" fmla="*/ 16 w 16"/>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7">
                          <a:moveTo>
                            <a:pt x="15" y="1"/>
                          </a:moveTo>
                          <a:lnTo>
                            <a:pt x="14" y="6"/>
                          </a:lnTo>
                          <a:lnTo>
                            <a:pt x="14" y="8"/>
                          </a:lnTo>
                          <a:lnTo>
                            <a:pt x="14" y="10"/>
                          </a:lnTo>
                          <a:lnTo>
                            <a:pt x="15" y="16"/>
                          </a:lnTo>
                          <a:lnTo>
                            <a:pt x="0" y="9"/>
                          </a:lnTo>
                          <a:lnTo>
                            <a:pt x="0" y="0"/>
                          </a:lnTo>
                          <a:lnTo>
                            <a:pt x="15" y="1"/>
                          </a:lnTo>
                        </a:path>
                      </a:pathLst>
                    </a:custGeom>
                    <a:solidFill>
                      <a:srgbClr val="3F1F00"/>
                    </a:solidFill>
                    <a:ln w="12700" cap="rnd">
                      <a:solidFill>
                        <a:srgbClr val="000000"/>
                      </a:solidFill>
                      <a:round/>
                      <a:headEnd/>
                      <a:tailEnd/>
                    </a:ln>
                  </p:spPr>
                  <p:txBody>
                    <a:bodyPr/>
                    <a:lstStyle/>
                    <a:p>
                      <a:endParaRPr lang="en-US"/>
                    </a:p>
                  </p:txBody>
                </p:sp>
              </p:grpSp>
              <p:grpSp>
                <p:nvGrpSpPr>
                  <p:cNvPr id="42" name="Group 195">
                    <a:extLst>
                      <a:ext uri="{FF2B5EF4-FFF2-40B4-BE49-F238E27FC236}">
                        <a16:creationId xmlns:a16="http://schemas.microsoft.com/office/drawing/2014/main" id="{93381C43-BC09-1C81-6670-6207EC1DF97C}"/>
                      </a:ext>
                    </a:extLst>
                  </p:cNvPr>
                  <p:cNvGrpSpPr>
                    <a:grpSpLocks/>
                  </p:cNvGrpSpPr>
                  <p:nvPr/>
                </p:nvGrpSpPr>
                <p:grpSpPr bwMode="auto">
                  <a:xfrm>
                    <a:off x="5560" y="245"/>
                    <a:ext cx="162" cy="187"/>
                    <a:chOff x="5560" y="245"/>
                    <a:chExt cx="162" cy="187"/>
                  </a:xfrm>
                </p:grpSpPr>
                <p:sp>
                  <p:nvSpPr>
                    <p:cNvPr id="48" name="Freeform 196">
                      <a:extLst>
                        <a:ext uri="{FF2B5EF4-FFF2-40B4-BE49-F238E27FC236}">
                          <a16:creationId xmlns:a16="http://schemas.microsoft.com/office/drawing/2014/main" id="{B5FFFDA8-7B2C-DC72-4A6D-11E67B12FB94}"/>
                        </a:ext>
                      </a:extLst>
                    </p:cNvPr>
                    <p:cNvSpPr>
                      <a:spLocks/>
                    </p:cNvSpPr>
                    <p:nvPr/>
                  </p:nvSpPr>
                  <p:spPr bwMode="auto">
                    <a:xfrm>
                      <a:off x="5560" y="245"/>
                      <a:ext cx="162" cy="257"/>
                    </a:xfrm>
                    <a:custGeom>
                      <a:avLst/>
                      <a:gdLst>
                        <a:gd name="T0" fmla="*/ 110 w 162"/>
                        <a:gd name="T1" fmla="*/ 55 h 187"/>
                        <a:gd name="T2" fmla="*/ 122 w 162"/>
                        <a:gd name="T3" fmla="*/ 89 h 187"/>
                        <a:gd name="T4" fmla="*/ 133 w 162"/>
                        <a:gd name="T5" fmla="*/ 143 h 187"/>
                        <a:gd name="T6" fmla="*/ 134 w 162"/>
                        <a:gd name="T7" fmla="*/ 202 h 187"/>
                        <a:gd name="T8" fmla="*/ 134 w 162"/>
                        <a:gd name="T9" fmla="*/ 238 h 187"/>
                        <a:gd name="T10" fmla="*/ 144 w 162"/>
                        <a:gd name="T11" fmla="*/ 289 h 187"/>
                        <a:gd name="T12" fmla="*/ 154 w 162"/>
                        <a:gd name="T13" fmla="*/ 346 h 187"/>
                        <a:gd name="T14" fmla="*/ 160 w 162"/>
                        <a:gd name="T15" fmla="*/ 393 h 187"/>
                        <a:gd name="T16" fmla="*/ 160 w 162"/>
                        <a:gd name="T17" fmla="*/ 443 h 187"/>
                        <a:gd name="T18" fmla="*/ 156 w 162"/>
                        <a:gd name="T19" fmla="*/ 465 h 187"/>
                        <a:gd name="T20" fmla="*/ 147 w 162"/>
                        <a:gd name="T21" fmla="*/ 476 h 187"/>
                        <a:gd name="T22" fmla="*/ 131 w 162"/>
                        <a:gd name="T23" fmla="*/ 443 h 187"/>
                        <a:gd name="T24" fmla="*/ 122 w 162"/>
                        <a:gd name="T25" fmla="*/ 397 h 187"/>
                        <a:gd name="T26" fmla="*/ 116 w 162"/>
                        <a:gd name="T27" fmla="*/ 476 h 187"/>
                        <a:gd name="T28" fmla="*/ 103 w 162"/>
                        <a:gd name="T29" fmla="*/ 443 h 187"/>
                        <a:gd name="T30" fmla="*/ 84 w 162"/>
                        <a:gd name="T31" fmla="*/ 445 h 187"/>
                        <a:gd name="T32" fmla="*/ 75 w 162"/>
                        <a:gd name="T33" fmla="*/ 476 h 187"/>
                        <a:gd name="T34" fmla="*/ 76 w 162"/>
                        <a:gd name="T35" fmla="*/ 499 h 187"/>
                        <a:gd name="T36" fmla="*/ 94 w 162"/>
                        <a:gd name="T37" fmla="*/ 521 h 187"/>
                        <a:gd name="T38" fmla="*/ 110 w 162"/>
                        <a:gd name="T39" fmla="*/ 533 h 187"/>
                        <a:gd name="T40" fmla="*/ 109 w 162"/>
                        <a:gd name="T41" fmla="*/ 590 h 187"/>
                        <a:gd name="T42" fmla="*/ 105 w 162"/>
                        <a:gd name="T43" fmla="*/ 646 h 187"/>
                        <a:gd name="T44" fmla="*/ 99 w 162"/>
                        <a:gd name="T45" fmla="*/ 665 h 187"/>
                        <a:gd name="T46" fmla="*/ 87 w 162"/>
                        <a:gd name="T47" fmla="*/ 650 h 187"/>
                        <a:gd name="T48" fmla="*/ 51 w 162"/>
                        <a:gd name="T49" fmla="*/ 570 h 187"/>
                        <a:gd name="T50" fmla="*/ 34 w 162"/>
                        <a:gd name="T51" fmla="*/ 521 h 187"/>
                        <a:gd name="T52" fmla="*/ 32 w 162"/>
                        <a:gd name="T53" fmla="*/ 499 h 187"/>
                        <a:gd name="T54" fmla="*/ 21 w 162"/>
                        <a:gd name="T55" fmla="*/ 499 h 187"/>
                        <a:gd name="T56" fmla="*/ 13 w 162"/>
                        <a:gd name="T57" fmla="*/ 478 h 187"/>
                        <a:gd name="T58" fmla="*/ 11 w 162"/>
                        <a:gd name="T59" fmla="*/ 418 h 187"/>
                        <a:gd name="T60" fmla="*/ 6 w 162"/>
                        <a:gd name="T61" fmla="*/ 355 h 187"/>
                        <a:gd name="T62" fmla="*/ 0 w 162"/>
                        <a:gd name="T63" fmla="*/ 247 h 187"/>
                        <a:gd name="T64" fmla="*/ 8 w 162"/>
                        <a:gd name="T65" fmla="*/ 113 h 187"/>
                        <a:gd name="T66" fmla="*/ 20 w 162"/>
                        <a:gd name="T67" fmla="*/ 56 h 187"/>
                        <a:gd name="T68" fmla="*/ 40 w 162"/>
                        <a:gd name="T69" fmla="*/ 10 h 187"/>
                        <a:gd name="T70" fmla="*/ 62 w 162"/>
                        <a:gd name="T71" fmla="*/ 0 h 187"/>
                        <a:gd name="T72" fmla="*/ 80 w 162"/>
                        <a:gd name="T73" fmla="*/ 7 h 187"/>
                        <a:gd name="T74" fmla="*/ 98 w 162"/>
                        <a:gd name="T75" fmla="*/ 29 h 1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2"/>
                        <a:gd name="T115" fmla="*/ 0 h 187"/>
                        <a:gd name="T116" fmla="*/ 162 w 162"/>
                        <a:gd name="T117" fmla="*/ 187 h 1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2" h="187">
                          <a:moveTo>
                            <a:pt x="98" y="8"/>
                          </a:moveTo>
                          <a:lnTo>
                            <a:pt x="110" y="15"/>
                          </a:lnTo>
                          <a:lnTo>
                            <a:pt x="117" y="20"/>
                          </a:lnTo>
                          <a:lnTo>
                            <a:pt x="122" y="25"/>
                          </a:lnTo>
                          <a:lnTo>
                            <a:pt x="129" y="33"/>
                          </a:lnTo>
                          <a:lnTo>
                            <a:pt x="133" y="40"/>
                          </a:lnTo>
                          <a:lnTo>
                            <a:pt x="135" y="47"/>
                          </a:lnTo>
                          <a:lnTo>
                            <a:pt x="134" y="57"/>
                          </a:lnTo>
                          <a:lnTo>
                            <a:pt x="133" y="63"/>
                          </a:lnTo>
                          <a:lnTo>
                            <a:pt x="134" y="67"/>
                          </a:lnTo>
                          <a:lnTo>
                            <a:pt x="137" y="73"/>
                          </a:lnTo>
                          <a:lnTo>
                            <a:pt x="144" y="81"/>
                          </a:lnTo>
                          <a:lnTo>
                            <a:pt x="149" y="89"/>
                          </a:lnTo>
                          <a:lnTo>
                            <a:pt x="154" y="97"/>
                          </a:lnTo>
                          <a:lnTo>
                            <a:pt x="159" y="104"/>
                          </a:lnTo>
                          <a:lnTo>
                            <a:pt x="160" y="110"/>
                          </a:lnTo>
                          <a:lnTo>
                            <a:pt x="161" y="116"/>
                          </a:lnTo>
                          <a:lnTo>
                            <a:pt x="160" y="124"/>
                          </a:lnTo>
                          <a:lnTo>
                            <a:pt x="158" y="127"/>
                          </a:lnTo>
                          <a:lnTo>
                            <a:pt x="156" y="130"/>
                          </a:lnTo>
                          <a:lnTo>
                            <a:pt x="152" y="133"/>
                          </a:lnTo>
                          <a:lnTo>
                            <a:pt x="147" y="133"/>
                          </a:lnTo>
                          <a:lnTo>
                            <a:pt x="139" y="129"/>
                          </a:lnTo>
                          <a:lnTo>
                            <a:pt x="131" y="124"/>
                          </a:lnTo>
                          <a:lnTo>
                            <a:pt x="122" y="119"/>
                          </a:lnTo>
                          <a:lnTo>
                            <a:pt x="122" y="111"/>
                          </a:lnTo>
                          <a:lnTo>
                            <a:pt x="121" y="131"/>
                          </a:lnTo>
                          <a:lnTo>
                            <a:pt x="116" y="133"/>
                          </a:lnTo>
                          <a:lnTo>
                            <a:pt x="112" y="129"/>
                          </a:lnTo>
                          <a:lnTo>
                            <a:pt x="103" y="124"/>
                          </a:lnTo>
                          <a:lnTo>
                            <a:pt x="95" y="123"/>
                          </a:lnTo>
                          <a:lnTo>
                            <a:pt x="84" y="125"/>
                          </a:lnTo>
                          <a:lnTo>
                            <a:pt x="77" y="127"/>
                          </a:lnTo>
                          <a:lnTo>
                            <a:pt x="75" y="133"/>
                          </a:lnTo>
                          <a:lnTo>
                            <a:pt x="75" y="137"/>
                          </a:lnTo>
                          <a:lnTo>
                            <a:pt x="76" y="140"/>
                          </a:lnTo>
                          <a:lnTo>
                            <a:pt x="85" y="144"/>
                          </a:lnTo>
                          <a:lnTo>
                            <a:pt x="94" y="146"/>
                          </a:lnTo>
                          <a:lnTo>
                            <a:pt x="102" y="149"/>
                          </a:lnTo>
                          <a:lnTo>
                            <a:pt x="110" y="149"/>
                          </a:lnTo>
                          <a:lnTo>
                            <a:pt x="111" y="147"/>
                          </a:lnTo>
                          <a:lnTo>
                            <a:pt x="109" y="165"/>
                          </a:lnTo>
                          <a:lnTo>
                            <a:pt x="106" y="175"/>
                          </a:lnTo>
                          <a:lnTo>
                            <a:pt x="105" y="181"/>
                          </a:lnTo>
                          <a:lnTo>
                            <a:pt x="104" y="184"/>
                          </a:lnTo>
                          <a:lnTo>
                            <a:pt x="99" y="186"/>
                          </a:lnTo>
                          <a:lnTo>
                            <a:pt x="94" y="186"/>
                          </a:lnTo>
                          <a:lnTo>
                            <a:pt x="87" y="182"/>
                          </a:lnTo>
                          <a:lnTo>
                            <a:pt x="69" y="171"/>
                          </a:lnTo>
                          <a:lnTo>
                            <a:pt x="51" y="160"/>
                          </a:lnTo>
                          <a:lnTo>
                            <a:pt x="37" y="150"/>
                          </a:lnTo>
                          <a:lnTo>
                            <a:pt x="34" y="146"/>
                          </a:lnTo>
                          <a:lnTo>
                            <a:pt x="32" y="142"/>
                          </a:lnTo>
                          <a:lnTo>
                            <a:pt x="32" y="140"/>
                          </a:lnTo>
                          <a:lnTo>
                            <a:pt x="26" y="140"/>
                          </a:lnTo>
                          <a:lnTo>
                            <a:pt x="21" y="140"/>
                          </a:lnTo>
                          <a:lnTo>
                            <a:pt x="17" y="139"/>
                          </a:lnTo>
                          <a:lnTo>
                            <a:pt x="13" y="134"/>
                          </a:lnTo>
                          <a:lnTo>
                            <a:pt x="11" y="127"/>
                          </a:lnTo>
                          <a:lnTo>
                            <a:pt x="11" y="117"/>
                          </a:lnTo>
                          <a:lnTo>
                            <a:pt x="10" y="110"/>
                          </a:lnTo>
                          <a:lnTo>
                            <a:pt x="6" y="100"/>
                          </a:lnTo>
                          <a:lnTo>
                            <a:pt x="1" y="89"/>
                          </a:lnTo>
                          <a:lnTo>
                            <a:pt x="0" y="69"/>
                          </a:lnTo>
                          <a:lnTo>
                            <a:pt x="2" y="50"/>
                          </a:lnTo>
                          <a:lnTo>
                            <a:pt x="8" y="32"/>
                          </a:lnTo>
                          <a:lnTo>
                            <a:pt x="14" y="23"/>
                          </a:lnTo>
                          <a:lnTo>
                            <a:pt x="20" y="16"/>
                          </a:lnTo>
                          <a:lnTo>
                            <a:pt x="28" y="8"/>
                          </a:lnTo>
                          <a:lnTo>
                            <a:pt x="40" y="3"/>
                          </a:lnTo>
                          <a:lnTo>
                            <a:pt x="50" y="1"/>
                          </a:lnTo>
                          <a:lnTo>
                            <a:pt x="62" y="0"/>
                          </a:lnTo>
                          <a:lnTo>
                            <a:pt x="72" y="1"/>
                          </a:lnTo>
                          <a:lnTo>
                            <a:pt x="80" y="2"/>
                          </a:lnTo>
                          <a:lnTo>
                            <a:pt x="88" y="4"/>
                          </a:lnTo>
                          <a:lnTo>
                            <a:pt x="98" y="8"/>
                          </a:lnTo>
                        </a:path>
                      </a:pathLst>
                    </a:custGeom>
                    <a:solidFill>
                      <a:srgbClr val="FF9F9F"/>
                    </a:solidFill>
                    <a:ln w="12700" cap="rnd">
                      <a:solidFill>
                        <a:srgbClr val="000000"/>
                      </a:solidFill>
                      <a:round/>
                      <a:headEnd/>
                      <a:tailEnd/>
                    </a:ln>
                  </p:spPr>
                  <p:txBody>
                    <a:bodyPr/>
                    <a:lstStyle/>
                    <a:p>
                      <a:endParaRPr lang="en-US"/>
                    </a:p>
                  </p:txBody>
                </p:sp>
                <p:sp>
                  <p:nvSpPr>
                    <p:cNvPr id="49" name="Freeform 197">
                      <a:extLst>
                        <a:ext uri="{FF2B5EF4-FFF2-40B4-BE49-F238E27FC236}">
                          <a16:creationId xmlns:a16="http://schemas.microsoft.com/office/drawing/2014/main" id="{435D07FD-E99C-A79C-0D4C-CFC5BF3E054D}"/>
                        </a:ext>
                      </a:extLst>
                    </p:cNvPr>
                    <p:cNvSpPr>
                      <a:spLocks/>
                    </p:cNvSpPr>
                    <p:nvPr/>
                  </p:nvSpPr>
                  <p:spPr bwMode="auto">
                    <a:xfrm>
                      <a:off x="5633" y="278"/>
                      <a:ext cx="39" cy="26"/>
                    </a:xfrm>
                    <a:custGeom>
                      <a:avLst/>
                      <a:gdLst>
                        <a:gd name="T0" fmla="*/ 2 w 39"/>
                        <a:gd name="T1" fmla="*/ 16 h 26"/>
                        <a:gd name="T2" fmla="*/ 10 w 39"/>
                        <a:gd name="T3" fmla="*/ 9 h 26"/>
                        <a:gd name="T4" fmla="*/ 19 w 39"/>
                        <a:gd name="T5" fmla="*/ 4 h 26"/>
                        <a:gd name="T6" fmla="*/ 28 w 39"/>
                        <a:gd name="T7" fmla="*/ 1 h 26"/>
                        <a:gd name="T8" fmla="*/ 32 w 39"/>
                        <a:gd name="T9" fmla="*/ 0 h 26"/>
                        <a:gd name="T10" fmla="*/ 36 w 39"/>
                        <a:gd name="T11" fmla="*/ 0 h 26"/>
                        <a:gd name="T12" fmla="*/ 38 w 39"/>
                        <a:gd name="T13" fmla="*/ 2 h 26"/>
                        <a:gd name="T14" fmla="*/ 38 w 39"/>
                        <a:gd name="T15" fmla="*/ 5 h 26"/>
                        <a:gd name="T16" fmla="*/ 38 w 39"/>
                        <a:gd name="T17" fmla="*/ 7 h 26"/>
                        <a:gd name="T18" fmla="*/ 35 w 39"/>
                        <a:gd name="T19" fmla="*/ 9 h 26"/>
                        <a:gd name="T20" fmla="*/ 29 w 39"/>
                        <a:gd name="T21" fmla="*/ 10 h 26"/>
                        <a:gd name="T22" fmla="*/ 21 w 39"/>
                        <a:gd name="T23" fmla="*/ 14 h 26"/>
                        <a:gd name="T24" fmla="*/ 15 w 39"/>
                        <a:gd name="T25" fmla="*/ 18 h 26"/>
                        <a:gd name="T26" fmla="*/ 10 w 39"/>
                        <a:gd name="T27" fmla="*/ 21 h 26"/>
                        <a:gd name="T28" fmla="*/ 6 w 39"/>
                        <a:gd name="T29" fmla="*/ 24 h 26"/>
                        <a:gd name="T30" fmla="*/ 2 w 39"/>
                        <a:gd name="T31" fmla="*/ 25 h 26"/>
                        <a:gd name="T32" fmla="*/ 0 w 39"/>
                        <a:gd name="T33" fmla="*/ 21 h 26"/>
                        <a:gd name="T34" fmla="*/ 2 w 39"/>
                        <a:gd name="T35" fmla="*/ 16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
                        <a:gd name="T55" fmla="*/ 0 h 26"/>
                        <a:gd name="T56" fmla="*/ 39 w 39"/>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 h="26">
                          <a:moveTo>
                            <a:pt x="2" y="16"/>
                          </a:moveTo>
                          <a:lnTo>
                            <a:pt x="10" y="9"/>
                          </a:lnTo>
                          <a:lnTo>
                            <a:pt x="19" y="4"/>
                          </a:lnTo>
                          <a:lnTo>
                            <a:pt x="28" y="1"/>
                          </a:lnTo>
                          <a:lnTo>
                            <a:pt x="32" y="0"/>
                          </a:lnTo>
                          <a:lnTo>
                            <a:pt x="36" y="0"/>
                          </a:lnTo>
                          <a:lnTo>
                            <a:pt x="38" y="2"/>
                          </a:lnTo>
                          <a:lnTo>
                            <a:pt x="38" y="5"/>
                          </a:lnTo>
                          <a:lnTo>
                            <a:pt x="38" y="7"/>
                          </a:lnTo>
                          <a:lnTo>
                            <a:pt x="35" y="9"/>
                          </a:lnTo>
                          <a:lnTo>
                            <a:pt x="29" y="10"/>
                          </a:lnTo>
                          <a:lnTo>
                            <a:pt x="21" y="14"/>
                          </a:lnTo>
                          <a:lnTo>
                            <a:pt x="15" y="18"/>
                          </a:lnTo>
                          <a:lnTo>
                            <a:pt x="10" y="21"/>
                          </a:lnTo>
                          <a:lnTo>
                            <a:pt x="6" y="24"/>
                          </a:lnTo>
                          <a:lnTo>
                            <a:pt x="2" y="25"/>
                          </a:lnTo>
                          <a:lnTo>
                            <a:pt x="0" y="21"/>
                          </a:lnTo>
                          <a:lnTo>
                            <a:pt x="2" y="16"/>
                          </a:lnTo>
                        </a:path>
                      </a:pathLst>
                    </a:custGeom>
                    <a:solidFill>
                      <a:srgbClr val="3F1F00"/>
                    </a:solidFill>
                    <a:ln w="12700" cap="rnd">
                      <a:solidFill>
                        <a:srgbClr val="000000"/>
                      </a:solidFill>
                      <a:round/>
                      <a:headEnd/>
                      <a:tailEnd/>
                    </a:ln>
                  </p:spPr>
                  <p:txBody>
                    <a:bodyPr/>
                    <a:lstStyle/>
                    <a:p>
                      <a:endParaRPr lang="en-US"/>
                    </a:p>
                  </p:txBody>
                </p:sp>
                <p:sp>
                  <p:nvSpPr>
                    <p:cNvPr id="50" name="Freeform 198">
                      <a:extLst>
                        <a:ext uri="{FF2B5EF4-FFF2-40B4-BE49-F238E27FC236}">
                          <a16:creationId xmlns:a16="http://schemas.microsoft.com/office/drawing/2014/main" id="{D563928E-F775-DE1B-F324-A68F1309D5DB}"/>
                        </a:ext>
                      </a:extLst>
                    </p:cNvPr>
                    <p:cNvSpPr>
                      <a:spLocks/>
                    </p:cNvSpPr>
                    <p:nvPr/>
                  </p:nvSpPr>
                  <p:spPr bwMode="auto">
                    <a:xfrm>
                      <a:off x="5584" y="331"/>
                      <a:ext cx="46" cy="52"/>
                    </a:xfrm>
                    <a:custGeom>
                      <a:avLst/>
                      <a:gdLst>
                        <a:gd name="T0" fmla="*/ 40 w 46"/>
                        <a:gd name="T1" fmla="*/ 0 h 52"/>
                        <a:gd name="T2" fmla="*/ 42 w 46"/>
                        <a:gd name="T3" fmla="*/ 10 h 52"/>
                        <a:gd name="T4" fmla="*/ 44 w 46"/>
                        <a:gd name="T5" fmla="*/ 18 h 52"/>
                        <a:gd name="T6" fmla="*/ 45 w 46"/>
                        <a:gd name="T7" fmla="*/ 28 h 52"/>
                        <a:gd name="T8" fmla="*/ 42 w 46"/>
                        <a:gd name="T9" fmla="*/ 37 h 52"/>
                        <a:gd name="T10" fmla="*/ 34 w 46"/>
                        <a:gd name="T11" fmla="*/ 31 h 52"/>
                        <a:gd name="T12" fmla="*/ 34 w 46"/>
                        <a:gd name="T13" fmla="*/ 45 h 52"/>
                        <a:gd name="T14" fmla="*/ 25 w 46"/>
                        <a:gd name="T15" fmla="*/ 40 h 52"/>
                        <a:gd name="T16" fmla="*/ 22 w 46"/>
                        <a:gd name="T17" fmla="*/ 51 h 52"/>
                        <a:gd name="T18" fmla="*/ 15 w 46"/>
                        <a:gd name="T19" fmla="*/ 49 h 52"/>
                        <a:gd name="T20" fmla="*/ 10 w 46"/>
                        <a:gd name="T21" fmla="*/ 44 h 52"/>
                        <a:gd name="T22" fmla="*/ 5 w 46"/>
                        <a:gd name="T23" fmla="*/ 38 h 52"/>
                        <a:gd name="T24" fmla="*/ 0 w 46"/>
                        <a:gd name="T25" fmla="*/ 28 h 52"/>
                        <a:gd name="T26" fmla="*/ 40 w 46"/>
                        <a:gd name="T27" fmla="*/ 0 h 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6"/>
                        <a:gd name="T43" fmla="*/ 0 h 52"/>
                        <a:gd name="T44" fmla="*/ 46 w 46"/>
                        <a:gd name="T45" fmla="*/ 52 h 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6" h="52">
                          <a:moveTo>
                            <a:pt x="40" y="0"/>
                          </a:moveTo>
                          <a:lnTo>
                            <a:pt x="42" y="10"/>
                          </a:lnTo>
                          <a:lnTo>
                            <a:pt x="44" y="18"/>
                          </a:lnTo>
                          <a:lnTo>
                            <a:pt x="45" y="28"/>
                          </a:lnTo>
                          <a:lnTo>
                            <a:pt x="42" y="37"/>
                          </a:lnTo>
                          <a:lnTo>
                            <a:pt x="34" y="31"/>
                          </a:lnTo>
                          <a:lnTo>
                            <a:pt x="34" y="45"/>
                          </a:lnTo>
                          <a:lnTo>
                            <a:pt x="25" y="40"/>
                          </a:lnTo>
                          <a:lnTo>
                            <a:pt x="22" y="51"/>
                          </a:lnTo>
                          <a:lnTo>
                            <a:pt x="15" y="49"/>
                          </a:lnTo>
                          <a:lnTo>
                            <a:pt x="10" y="44"/>
                          </a:lnTo>
                          <a:lnTo>
                            <a:pt x="5" y="38"/>
                          </a:lnTo>
                          <a:lnTo>
                            <a:pt x="0" y="28"/>
                          </a:lnTo>
                          <a:lnTo>
                            <a:pt x="40" y="0"/>
                          </a:lnTo>
                        </a:path>
                      </a:pathLst>
                    </a:custGeom>
                    <a:solidFill>
                      <a:srgbClr val="3F1F00"/>
                    </a:solidFill>
                    <a:ln w="12700" cap="rnd">
                      <a:solidFill>
                        <a:srgbClr val="000000"/>
                      </a:solidFill>
                      <a:round/>
                      <a:headEnd/>
                      <a:tailEnd/>
                    </a:ln>
                  </p:spPr>
                  <p:txBody>
                    <a:bodyPr/>
                    <a:lstStyle/>
                    <a:p>
                      <a:endParaRPr lang="en-US"/>
                    </a:p>
                  </p:txBody>
                </p:sp>
              </p:grpSp>
              <p:sp>
                <p:nvSpPr>
                  <p:cNvPr id="43" name="Arc 199">
                    <a:extLst>
                      <a:ext uri="{FF2B5EF4-FFF2-40B4-BE49-F238E27FC236}">
                        <a16:creationId xmlns:a16="http://schemas.microsoft.com/office/drawing/2014/main" id="{4AFDF373-83B1-AC41-3D74-251AD2E6D3BA}"/>
                      </a:ext>
                    </a:extLst>
                  </p:cNvPr>
                  <p:cNvSpPr>
                    <a:spLocks/>
                  </p:cNvSpPr>
                  <p:nvPr/>
                </p:nvSpPr>
                <p:spPr bwMode="auto">
                  <a:xfrm>
                    <a:off x="5570" y="371"/>
                    <a:ext cx="15" cy="29"/>
                  </a:xfrm>
                  <a:custGeom>
                    <a:avLst/>
                    <a:gdLst>
                      <a:gd name="T0" fmla="*/ 0 w 43200"/>
                      <a:gd name="T1" fmla="*/ 0 h 43023"/>
                      <a:gd name="T2" fmla="*/ 0 w 43200"/>
                      <a:gd name="T3" fmla="*/ 0 h 43023"/>
                      <a:gd name="T4" fmla="*/ 0 w 43200"/>
                      <a:gd name="T5" fmla="*/ 0 h 43023"/>
                      <a:gd name="T6" fmla="*/ 0 60000 65536"/>
                      <a:gd name="T7" fmla="*/ 0 60000 65536"/>
                      <a:gd name="T8" fmla="*/ 0 60000 65536"/>
                      <a:gd name="T9" fmla="*/ 0 w 43200"/>
                      <a:gd name="T10" fmla="*/ 0 h 43023"/>
                      <a:gd name="T11" fmla="*/ 43200 w 43200"/>
                      <a:gd name="T12" fmla="*/ 43023 h 43023"/>
                    </a:gdLst>
                    <a:ahLst/>
                    <a:cxnLst>
                      <a:cxn ang="T6">
                        <a:pos x="T0" y="T1"/>
                      </a:cxn>
                      <a:cxn ang="T7">
                        <a:pos x="T2" y="T3"/>
                      </a:cxn>
                      <a:cxn ang="T8">
                        <a:pos x="T4" y="T5"/>
                      </a:cxn>
                    </a:cxnLst>
                    <a:rect l="T9" t="T10" r="T11" b="T12"/>
                    <a:pathLst>
                      <a:path w="43200" h="43023" fill="none" extrusionOk="0">
                        <a:moveTo>
                          <a:pt x="42885" y="17753"/>
                        </a:moveTo>
                        <a:cubicBezTo>
                          <a:pt x="43094" y="18965"/>
                          <a:pt x="43200" y="20192"/>
                          <a:pt x="43200" y="21423"/>
                        </a:cubicBezTo>
                        <a:cubicBezTo>
                          <a:pt x="43200" y="33352"/>
                          <a:pt x="33529" y="43023"/>
                          <a:pt x="21600" y="43023"/>
                        </a:cubicBezTo>
                        <a:cubicBezTo>
                          <a:pt x="9670" y="43023"/>
                          <a:pt x="0" y="33352"/>
                          <a:pt x="0" y="21423"/>
                        </a:cubicBezTo>
                        <a:cubicBezTo>
                          <a:pt x="0" y="10561"/>
                          <a:pt x="8066" y="1388"/>
                          <a:pt x="18839" y="0"/>
                        </a:cubicBezTo>
                      </a:path>
                      <a:path w="43200" h="43023" stroke="0" extrusionOk="0">
                        <a:moveTo>
                          <a:pt x="42885" y="17753"/>
                        </a:moveTo>
                        <a:cubicBezTo>
                          <a:pt x="43094" y="18965"/>
                          <a:pt x="43200" y="20192"/>
                          <a:pt x="43200" y="21423"/>
                        </a:cubicBezTo>
                        <a:cubicBezTo>
                          <a:pt x="43200" y="33352"/>
                          <a:pt x="33529" y="43023"/>
                          <a:pt x="21600" y="43023"/>
                        </a:cubicBezTo>
                        <a:cubicBezTo>
                          <a:pt x="9670" y="43023"/>
                          <a:pt x="0" y="33352"/>
                          <a:pt x="0" y="21423"/>
                        </a:cubicBezTo>
                        <a:cubicBezTo>
                          <a:pt x="0" y="10561"/>
                          <a:pt x="8066" y="1388"/>
                          <a:pt x="18839" y="0"/>
                        </a:cubicBezTo>
                        <a:lnTo>
                          <a:pt x="21600" y="21423"/>
                        </a:lnTo>
                        <a:lnTo>
                          <a:pt x="42885" y="17753"/>
                        </a:lnTo>
                        <a:close/>
                      </a:path>
                    </a:pathLst>
                  </a:custGeom>
                  <a:noFill/>
                  <a:ln w="12700" cap="rnd">
                    <a:solidFill>
                      <a:srgbClr val="FF9F1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44" name="Group 200">
                    <a:extLst>
                      <a:ext uri="{FF2B5EF4-FFF2-40B4-BE49-F238E27FC236}">
                        <a16:creationId xmlns:a16="http://schemas.microsoft.com/office/drawing/2014/main" id="{F115AF79-D677-16D8-9F51-4317009D6BD0}"/>
                      </a:ext>
                    </a:extLst>
                  </p:cNvPr>
                  <p:cNvGrpSpPr>
                    <a:grpSpLocks/>
                  </p:cNvGrpSpPr>
                  <p:nvPr/>
                </p:nvGrpSpPr>
                <p:grpSpPr bwMode="auto">
                  <a:xfrm>
                    <a:off x="5645" y="294"/>
                    <a:ext cx="39" cy="46"/>
                    <a:chOff x="5645" y="294"/>
                    <a:chExt cx="39" cy="46"/>
                  </a:xfrm>
                </p:grpSpPr>
                <p:sp>
                  <p:nvSpPr>
                    <p:cNvPr id="45" name="Freeform 201">
                      <a:extLst>
                        <a:ext uri="{FF2B5EF4-FFF2-40B4-BE49-F238E27FC236}">
                          <a16:creationId xmlns:a16="http://schemas.microsoft.com/office/drawing/2014/main" id="{25739853-CC85-D41E-0EB8-79DCF14E958E}"/>
                        </a:ext>
                      </a:extLst>
                    </p:cNvPr>
                    <p:cNvSpPr>
                      <a:spLocks/>
                    </p:cNvSpPr>
                    <p:nvPr/>
                  </p:nvSpPr>
                  <p:spPr bwMode="auto">
                    <a:xfrm>
                      <a:off x="5649" y="298"/>
                      <a:ext cx="35" cy="43"/>
                    </a:xfrm>
                    <a:custGeom>
                      <a:avLst/>
                      <a:gdLst>
                        <a:gd name="T0" fmla="*/ 31 w 35"/>
                        <a:gd name="T1" fmla="*/ 6 h 42"/>
                        <a:gd name="T2" fmla="*/ 34 w 35"/>
                        <a:gd name="T3" fmla="*/ 11 h 42"/>
                        <a:gd name="T4" fmla="*/ 34 w 35"/>
                        <a:gd name="T5" fmla="*/ 16 h 42"/>
                        <a:gd name="T6" fmla="*/ 34 w 35"/>
                        <a:gd name="T7" fmla="*/ 20 h 42"/>
                        <a:gd name="T8" fmla="*/ 34 w 35"/>
                        <a:gd name="T9" fmla="*/ 29 h 42"/>
                        <a:gd name="T10" fmla="*/ 33 w 35"/>
                        <a:gd name="T11" fmla="*/ 32 h 42"/>
                        <a:gd name="T12" fmla="*/ 31 w 35"/>
                        <a:gd name="T13" fmla="*/ 36 h 42"/>
                        <a:gd name="T14" fmla="*/ 28 w 35"/>
                        <a:gd name="T15" fmla="*/ 40 h 42"/>
                        <a:gd name="T16" fmla="*/ 24 w 35"/>
                        <a:gd name="T17" fmla="*/ 43 h 42"/>
                        <a:gd name="T18" fmla="*/ 21 w 35"/>
                        <a:gd name="T19" fmla="*/ 45 h 42"/>
                        <a:gd name="T20" fmla="*/ 16 w 35"/>
                        <a:gd name="T21" fmla="*/ 45 h 42"/>
                        <a:gd name="T22" fmla="*/ 12 w 35"/>
                        <a:gd name="T23" fmla="*/ 44 h 42"/>
                        <a:gd name="T24" fmla="*/ 9 w 35"/>
                        <a:gd name="T25" fmla="*/ 42 h 42"/>
                        <a:gd name="T26" fmla="*/ 7 w 35"/>
                        <a:gd name="T27" fmla="*/ 40 h 42"/>
                        <a:gd name="T28" fmla="*/ 4 w 35"/>
                        <a:gd name="T29" fmla="*/ 36 h 42"/>
                        <a:gd name="T30" fmla="*/ 1 w 35"/>
                        <a:gd name="T31" fmla="*/ 32 h 42"/>
                        <a:gd name="T32" fmla="*/ 0 w 35"/>
                        <a:gd name="T33" fmla="*/ 27 h 42"/>
                        <a:gd name="T34" fmla="*/ 0 w 35"/>
                        <a:gd name="T35" fmla="*/ 18 h 42"/>
                        <a:gd name="T36" fmla="*/ 2 w 35"/>
                        <a:gd name="T37" fmla="*/ 13 h 42"/>
                        <a:gd name="T38" fmla="*/ 2 w 35"/>
                        <a:gd name="T39" fmla="*/ 10 h 42"/>
                        <a:gd name="T40" fmla="*/ 5 w 35"/>
                        <a:gd name="T41" fmla="*/ 7 h 42"/>
                        <a:gd name="T42" fmla="*/ 8 w 35"/>
                        <a:gd name="T43" fmla="*/ 3 h 42"/>
                        <a:gd name="T44" fmla="*/ 13 w 35"/>
                        <a:gd name="T45" fmla="*/ 0 h 42"/>
                        <a:gd name="T46" fmla="*/ 19 w 35"/>
                        <a:gd name="T47" fmla="*/ 0 h 42"/>
                        <a:gd name="T48" fmla="*/ 24 w 35"/>
                        <a:gd name="T49" fmla="*/ 1 h 42"/>
                        <a:gd name="T50" fmla="*/ 27 w 35"/>
                        <a:gd name="T51" fmla="*/ 3 h 42"/>
                        <a:gd name="T52" fmla="*/ 31 w 35"/>
                        <a:gd name="T53" fmla="*/ 6 h 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5"/>
                        <a:gd name="T82" fmla="*/ 0 h 42"/>
                        <a:gd name="T83" fmla="*/ 35 w 35"/>
                        <a:gd name="T84" fmla="*/ 42 h 4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5" h="42">
                          <a:moveTo>
                            <a:pt x="31" y="6"/>
                          </a:moveTo>
                          <a:lnTo>
                            <a:pt x="34" y="11"/>
                          </a:lnTo>
                          <a:lnTo>
                            <a:pt x="34" y="16"/>
                          </a:lnTo>
                          <a:lnTo>
                            <a:pt x="34" y="20"/>
                          </a:lnTo>
                          <a:lnTo>
                            <a:pt x="34" y="25"/>
                          </a:lnTo>
                          <a:lnTo>
                            <a:pt x="33" y="28"/>
                          </a:lnTo>
                          <a:lnTo>
                            <a:pt x="31" y="32"/>
                          </a:lnTo>
                          <a:lnTo>
                            <a:pt x="28" y="36"/>
                          </a:lnTo>
                          <a:lnTo>
                            <a:pt x="24" y="39"/>
                          </a:lnTo>
                          <a:lnTo>
                            <a:pt x="21" y="41"/>
                          </a:lnTo>
                          <a:lnTo>
                            <a:pt x="16" y="41"/>
                          </a:lnTo>
                          <a:lnTo>
                            <a:pt x="12" y="40"/>
                          </a:lnTo>
                          <a:lnTo>
                            <a:pt x="9" y="38"/>
                          </a:lnTo>
                          <a:lnTo>
                            <a:pt x="7" y="36"/>
                          </a:lnTo>
                          <a:lnTo>
                            <a:pt x="4" y="32"/>
                          </a:lnTo>
                          <a:lnTo>
                            <a:pt x="1" y="28"/>
                          </a:lnTo>
                          <a:lnTo>
                            <a:pt x="0" y="23"/>
                          </a:lnTo>
                          <a:lnTo>
                            <a:pt x="0" y="18"/>
                          </a:lnTo>
                          <a:lnTo>
                            <a:pt x="2" y="13"/>
                          </a:lnTo>
                          <a:lnTo>
                            <a:pt x="2" y="10"/>
                          </a:lnTo>
                          <a:lnTo>
                            <a:pt x="5" y="7"/>
                          </a:lnTo>
                          <a:lnTo>
                            <a:pt x="8" y="3"/>
                          </a:lnTo>
                          <a:lnTo>
                            <a:pt x="13" y="0"/>
                          </a:lnTo>
                          <a:lnTo>
                            <a:pt x="19" y="0"/>
                          </a:lnTo>
                          <a:lnTo>
                            <a:pt x="24" y="1"/>
                          </a:lnTo>
                          <a:lnTo>
                            <a:pt x="27" y="3"/>
                          </a:lnTo>
                          <a:lnTo>
                            <a:pt x="31" y="6"/>
                          </a:lnTo>
                        </a:path>
                      </a:pathLst>
                    </a:custGeom>
                    <a:solidFill>
                      <a:srgbClr val="FFFFFF"/>
                    </a:solidFill>
                    <a:ln w="12700" cap="rnd">
                      <a:solidFill>
                        <a:srgbClr val="000000"/>
                      </a:solidFill>
                      <a:round/>
                      <a:headEnd/>
                      <a:tailEnd/>
                    </a:ln>
                  </p:spPr>
                  <p:txBody>
                    <a:bodyPr/>
                    <a:lstStyle/>
                    <a:p>
                      <a:endParaRPr lang="en-US"/>
                    </a:p>
                  </p:txBody>
                </p:sp>
                <p:sp>
                  <p:nvSpPr>
                    <p:cNvPr id="46" name="Freeform 202">
                      <a:extLst>
                        <a:ext uri="{FF2B5EF4-FFF2-40B4-BE49-F238E27FC236}">
                          <a16:creationId xmlns:a16="http://schemas.microsoft.com/office/drawing/2014/main" id="{A620E797-E1C7-D3F0-62DA-CE3372C72990}"/>
                        </a:ext>
                      </a:extLst>
                    </p:cNvPr>
                    <p:cNvSpPr>
                      <a:spLocks/>
                    </p:cNvSpPr>
                    <p:nvPr/>
                  </p:nvSpPr>
                  <p:spPr bwMode="auto">
                    <a:xfrm>
                      <a:off x="5664" y="322"/>
                      <a:ext cx="8" cy="10"/>
                    </a:xfrm>
                    <a:custGeom>
                      <a:avLst/>
                      <a:gdLst>
                        <a:gd name="T0" fmla="*/ 6 w 8"/>
                        <a:gd name="T1" fmla="*/ 1 h 10"/>
                        <a:gd name="T2" fmla="*/ 7 w 8"/>
                        <a:gd name="T3" fmla="*/ 3 h 10"/>
                        <a:gd name="T4" fmla="*/ 7 w 8"/>
                        <a:gd name="T5" fmla="*/ 3 h 10"/>
                        <a:gd name="T6" fmla="*/ 7 w 8"/>
                        <a:gd name="T7" fmla="*/ 4 h 10"/>
                        <a:gd name="T8" fmla="*/ 7 w 8"/>
                        <a:gd name="T9" fmla="*/ 5 h 10"/>
                        <a:gd name="T10" fmla="*/ 7 w 8"/>
                        <a:gd name="T11" fmla="*/ 6 h 10"/>
                        <a:gd name="T12" fmla="*/ 6 w 8"/>
                        <a:gd name="T13" fmla="*/ 7 h 10"/>
                        <a:gd name="T14" fmla="*/ 6 w 8"/>
                        <a:gd name="T15" fmla="*/ 8 h 10"/>
                        <a:gd name="T16" fmla="*/ 5 w 8"/>
                        <a:gd name="T17" fmla="*/ 9 h 10"/>
                        <a:gd name="T18" fmla="*/ 4 w 8"/>
                        <a:gd name="T19" fmla="*/ 9 h 10"/>
                        <a:gd name="T20" fmla="*/ 3 w 8"/>
                        <a:gd name="T21" fmla="*/ 9 h 10"/>
                        <a:gd name="T22" fmla="*/ 2 w 8"/>
                        <a:gd name="T23" fmla="*/ 9 h 10"/>
                        <a:gd name="T24" fmla="*/ 2 w 8"/>
                        <a:gd name="T25" fmla="*/ 8 h 10"/>
                        <a:gd name="T26" fmla="*/ 1 w 8"/>
                        <a:gd name="T27" fmla="*/ 8 h 10"/>
                        <a:gd name="T28" fmla="*/ 1 w 8"/>
                        <a:gd name="T29" fmla="*/ 7 h 10"/>
                        <a:gd name="T30" fmla="*/ 0 w 8"/>
                        <a:gd name="T31" fmla="*/ 6 h 10"/>
                        <a:gd name="T32" fmla="*/ 0 w 8"/>
                        <a:gd name="T33" fmla="*/ 5 h 10"/>
                        <a:gd name="T34" fmla="*/ 0 w 8"/>
                        <a:gd name="T35" fmla="*/ 4 h 10"/>
                        <a:gd name="T36" fmla="*/ 0 w 8"/>
                        <a:gd name="T37" fmla="*/ 3 h 10"/>
                        <a:gd name="T38" fmla="*/ 0 w 8"/>
                        <a:gd name="T39" fmla="*/ 2 h 10"/>
                        <a:gd name="T40" fmla="*/ 1 w 8"/>
                        <a:gd name="T41" fmla="*/ 2 h 10"/>
                        <a:gd name="T42" fmla="*/ 1 w 8"/>
                        <a:gd name="T43" fmla="*/ 1 h 10"/>
                        <a:gd name="T44" fmla="*/ 3 w 8"/>
                        <a:gd name="T45" fmla="*/ 0 h 10"/>
                        <a:gd name="T46" fmla="*/ 4 w 8"/>
                        <a:gd name="T47" fmla="*/ 0 h 10"/>
                        <a:gd name="T48" fmla="*/ 5 w 8"/>
                        <a:gd name="T49" fmla="*/ 0 h 10"/>
                        <a:gd name="T50" fmla="*/ 6 w 8"/>
                        <a:gd name="T51" fmla="*/ 1 h 10"/>
                        <a:gd name="T52" fmla="*/ 6 w 8"/>
                        <a:gd name="T53" fmla="*/ 1 h 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
                        <a:gd name="T82" fmla="*/ 0 h 10"/>
                        <a:gd name="T83" fmla="*/ 8 w 8"/>
                        <a:gd name="T84" fmla="*/ 10 h 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 h="10">
                          <a:moveTo>
                            <a:pt x="6" y="1"/>
                          </a:moveTo>
                          <a:lnTo>
                            <a:pt x="7" y="3"/>
                          </a:lnTo>
                          <a:lnTo>
                            <a:pt x="7" y="4"/>
                          </a:lnTo>
                          <a:lnTo>
                            <a:pt x="7" y="5"/>
                          </a:lnTo>
                          <a:lnTo>
                            <a:pt x="7" y="6"/>
                          </a:lnTo>
                          <a:lnTo>
                            <a:pt x="6" y="7"/>
                          </a:lnTo>
                          <a:lnTo>
                            <a:pt x="6" y="8"/>
                          </a:lnTo>
                          <a:lnTo>
                            <a:pt x="5" y="9"/>
                          </a:lnTo>
                          <a:lnTo>
                            <a:pt x="4" y="9"/>
                          </a:lnTo>
                          <a:lnTo>
                            <a:pt x="3" y="9"/>
                          </a:lnTo>
                          <a:lnTo>
                            <a:pt x="2" y="9"/>
                          </a:lnTo>
                          <a:lnTo>
                            <a:pt x="2" y="8"/>
                          </a:lnTo>
                          <a:lnTo>
                            <a:pt x="1" y="8"/>
                          </a:lnTo>
                          <a:lnTo>
                            <a:pt x="1" y="7"/>
                          </a:lnTo>
                          <a:lnTo>
                            <a:pt x="0" y="6"/>
                          </a:lnTo>
                          <a:lnTo>
                            <a:pt x="0" y="5"/>
                          </a:lnTo>
                          <a:lnTo>
                            <a:pt x="0" y="4"/>
                          </a:lnTo>
                          <a:lnTo>
                            <a:pt x="0" y="3"/>
                          </a:lnTo>
                          <a:lnTo>
                            <a:pt x="0" y="2"/>
                          </a:lnTo>
                          <a:lnTo>
                            <a:pt x="1" y="2"/>
                          </a:lnTo>
                          <a:lnTo>
                            <a:pt x="1" y="1"/>
                          </a:lnTo>
                          <a:lnTo>
                            <a:pt x="3" y="0"/>
                          </a:lnTo>
                          <a:lnTo>
                            <a:pt x="4" y="0"/>
                          </a:lnTo>
                          <a:lnTo>
                            <a:pt x="5" y="0"/>
                          </a:lnTo>
                          <a:lnTo>
                            <a:pt x="6" y="1"/>
                          </a:lnTo>
                        </a:path>
                      </a:pathLst>
                    </a:cu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7" name="Freeform 203">
                      <a:extLst>
                        <a:ext uri="{FF2B5EF4-FFF2-40B4-BE49-F238E27FC236}">
                          <a16:creationId xmlns:a16="http://schemas.microsoft.com/office/drawing/2014/main" id="{6E4B5764-979A-7967-E567-FC3AE2FF830D}"/>
                        </a:ext>
                      </a:extLst>
                    </p:cNvPr>
                    <p:cNvSpPr>
                      <a:spLocks/>
                    </p:cNvSpPr>
                    <p:nvPr/>
                  </p:nvSpPr>
                  <p:spPr bwMode="auto">
                    <a:xfrm>
                      <a:off x="5645" y="294"/>
                      <a:ext cx="38" cy="35"/>
                    </a:xfrm>
                    <a:custGeom>
                      <a:avLst/>
                      <a:gdLst>
                        <a:gd name="T0" fmla="*/ 37 w 38"/>
                        <a:gd name="T1" fmla="*/ 9 h 35"/>
                        <a:gd name="T2" fmla="*/ 32 w 38"/>
                        <a:gd name="T3" fmla="*/ 4 h 35"/>
                        <a:gd name="T4" fmla="*/ 27 w 38"/>
                        <a:gd name="T5" fmla="*/ 2 h 35"/>
                        <a:gd name="T6" fmla="*/ 22 w 38"/>
                        <a:gd name="T7" fmla="*/ 0 h 35"/>
                        <a:gd name="T8" fmla="*/ 18 w 38"/>
                        <a:gd name="T9" fmla="*/ 0 h 35"/>
                        <a:gd name="T10" fmla="*/ 13 w 38"/>
                        <a:gd name="T11" fmla="*/ 1 h 35"/>
                        <a:gd name="T12" fmla="*/ 11 w 38"/>
                        <a:gd name="T13" fmla="*/ 3 h 35"/>
                        <a:gd name="T14" fmla="*/ 7 w 38"/>
                        <a:gd name="T15" fmla="*/ 5 h 35"/>
                        <a:gd name="T16" fmla="*/ 5 w 38"/>
                        <a:gd name="T17" fmla="*/ 8 h 35"/>
                        <a:gd name="T18" fmla="*/ 3 w 38"/>
                        <a:gd name="T19" fmla="*/ 13 h 35"/>
                        <a:gd name="T20" fmla="*/ 2 w 38"/>
                        <a:gd name="T21" fmla="*/ 18 h 35"/>
                        <a:gd name="T22" fmla="*/ 1 w 38"/>
                        <a:gd name="T23" fmla="*/ 22 h 35"/>
                        <a:gd name="T24" fmla="*/ 0 w 38"/>
                        <a:gd name="T25" fmla="*/ 26 h 35"/>
                        <a:gd name="T26" fmla="*/ 0 w 38"/>
                        <a:gd name="T27" fmla="*/ 31 h 35"/>
                        <a:gd name="T28" fmla="*/ 0 w 38"/>
                        <a:gd name="T29" fmla="*/ 34 h 35"/>
                        <a:gd name="T30" fmla="*/ 37 w 38"/>
                        <a:gd name="T31" fmla="*/ 9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8"/>
                        <a:gd name="T49" fmla="*/ 0 h 35"/>
                        <a:gd name="T50" fmla="*/ 38 w 38"/>
                        <a:gd name="T51" fmla="*/ 35 h 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8" h="35">
                          <a:moveTo>
                            <a:pt x="37" y="9"/>
                          </a:moveTo>
                          <a:lnTo>
                            <a:pt x="32" y="4"/>
                          </a:lnTo>
                          <a:lnTo>
                            <a:pt x="27" y="2"/>
                          </a:lnTo>
                          <a:lnTo>
                            <a:pt x="22" y="0"/>
                          </a:lnTo>
                          <a:lnTo>
                            <a:pt x="18" y="0"/>
                          </a:lnTo>
                          <a:lnTo>
                            <a:pt x="13" y="1"/>
                          </a:lnTo>
                          <a:lnTo>
                            <a:pt x="11" y="3"/>
                          </a:lnTo>
                          <a:lnTo>
                            <a:pt x="7" y="5"/>
                          </a:lnTo>
                          <a:lnTo>
                            <a:pt x="5" y="8"/>
                          </a:lnTo>
                          <a:lnTo>
                            <a:pt x="3" y="13"/>
                          </a:lnTo>
                          <a:lnTo>
                            <a:pt x="2" y="18"/>
                          </a:lnTo>
                          <a:lnTo>
                            <a:pt x="1" y="22"/>
                          </a:lnTo>
                          <a:lnTo>
                            <a:pt x="0" y="26"/>
                          </a:lnTo>
                          <a:lnTo>
                            <a:pt x="0" y="31"/>
                          </a:lnTo>
                          <a:lnTo>
                            <a:pt x="0" y="34"/>
                          </a:lnTo>
                          <a:lnTo>
                            <a:pt x="37" y="9"/>
                          </a:lnTo>
                        </a:path>
                      </a:pathLst>
                    </a:custGeom>
                    <a:solidFill>
                      <a:srgbClr val="FF9F9F"/>
                    </a:solidFill>
                    <a:ln w="12700" cap="rnd">
                      <a:solidFill>
                        <a:srgbClr val="000000"/>
                      </a:solidFill>
                      <a:round/>
                      <a:headEnd/>
                      <a:tailEnd/>
                    </a:ln>
                  </p:spPr>
                  <p:txBody>
                    <a:bodyPr/>
                    <a:lstStyle/>
                    <a:p>
                      <a:endParaRPr lang="en-US"/>
                    </a:p>
                  </p:txBody>
                </p:sp>
              </p:grpSp>
            </p:grpSp>
          </p:grpSp>
          <p:grpSp>
            <p:nvGrpSpPr>
              <p:cNvPr id="34" name="Group 204">
                <a:extLst>
                  <a:ext uri="{FF2B5EF4-FFF2-40B4-BE49-F238E27FC236}">
                    <a16:creationId xmlns:a16="http://schemas.microsoft.com/office/drawing/2014/main" id="{0DD0BAB9-BE3D-9758-2F5B-E127E3E87F61}"/>
                  </a:ext>
                </a:extLst>
              </p:cNvPr>
              <p:cNvGrpSpPr>
                <a:grpSpLocks/>
              </p:cNvGrpSpPr>
              <p:nvPr/>
            </p:nvGrpSpPr>
            <p:grpSpPr bwMode="auto">
              <a:xfrm>
                <a:off x="5434" y="219"/>
                <a:ext cx="241" cy="399"/>
                <a:chOff x="5434" y="219"/>
                <a:chExt cx="241" cy="399"/>
              </a:xfrm>
            </p:grpSpPr>
            <p:sp>
              <p:nvSpPr>
                <p:cNvPr id="35" name="Freeform 205">
                  <a:extLst>
                    <a:ext uri="{FF2B5EF4-FFF2-40B4-BE49-F238E27FC236}">
                      <a16:creationId xmlns:a16="http://schemas.microsoft.com/office/drawing/2014/main" id="{0A602EFB-76DE-E66A-02E3-BCD93CA99AE1}"/>
                    </a:ext>
                  </a:extLst>
                </p:cNvPr>
                <p:cNvSpPr>
                  <a:spLocks/>
                </p:cNvSpPr>
                <p:nvPr/>
              </p:nvSpPr>
              <p:spPr bwMode="auto">
                <a:xfrm>
                  <a:off x="5434" y="219"/>
                  <a:ext cx="241" cy="399"/>
                </a:xfrm>
                <a:custGeom>
                  <a:avLst/>
                  <a:gdLst>
                    <a:gd name="T0" fmla="*/ 236 w 241"/>
                    <a:gd name="T1" fmla="*/ 48 h 399"/>
                    <a:gd name="T2" fmla="*/ 240 w 241"/>
                    <a:gd name="T3" fmla="*/ 40 h 399"/>
                    <a:gd name="T4" fmla="*/ 239 w 241"/>
                    <a:gd name="T5" fmla="*/ 33 h 399"/>
                    <a:gd name="T6" fmla="*/ 234 w 241"/>
                    <a:gd name="T7" fmla="*/ 23 h 399"/>
                    <a:gd name="T8" fmla="*/ 222 w 241"/>
                    <a:gd name="T9" fmla="*/ 12 h 399"/>
                    <a:gd name="T10" fmla="*/ 204 w 241"/>
                    <a:gd name="T11" fmla="*/ 5 h 399"/>
                    <a:gd name="T12" fmla="*/ 183 w 241"/>
                    <a:gd name="T13" fmla="*/ 4 h 399"/>
                    <a:gd name="T14" fmla="*/ 167 w 241"/>
                    <a:gd name="T15" fmla="*/ 0 h 399"/>
                    <a:gd name="T16" fmla="*/ 148 w 241"/>
                    <a:gd name="T17" fmla="*/ 5 h 399"/>
                    <a:gd name="T18" fmla="*/ 137 w 241"/>
                    <a:gd name="T19" fmla="*/ 7 h 399"/>
                    <a:gd name="T20" fmla="*/ 123 w 241"/>
                    <a:gd name="T21" fmla="*/ 14 h 399"/>
                    <a:gd name="T22" fmla="*/ 112 w 241"/>
                    <a:gd name="T23" fmla="*/ 20 h 399"/>
                    <a:gd name="T24" fmla="*/ 104 w 241"/>
                    <a:gd name="T25" fmla="*/ 35 h 399"/>
                    <a:gd name="T26" fmla="*/ 91 w 241"/>
                    <a:gd name="T27" fmla="*/ 58 h 399"/>
                    <a:gd name="T28" fmla="*/ 74 w 241"/>
                    <a:gd name="T29" fmla="*/ 94 h 399"/>
                    <a:gd name="T30" fmla="*/ 69 w 241"/>
                    <a:gd name="T31" fmla="*/ 114 h 399"/>
                    <a:gd name="T32" fmla="*/ 68 w 241"/>
                    <a:gd name="T33" fmla="*/ 130 h 399"/>
                    <a:gd name="T34" fmla="*/ 75 w 241"/>
                    <a:gd name="T35" fmla="*/ 153 h 399"/>
                    <a:gd name="T36" fmla="*/ 86 w 241"/>
                    <a:gd name="T37" fmla="*/ 171 h 399"/>
                    <a:gd name="T38" fmla="*/ 87 w 241"/>
                    <a:gd name="T39" fmla="*/ 196 h 399"/>
                    <a:gd name="T40" fmla="*/ 83 w 241"/>
                    <a:gd name="T41" fmla="*/ 217 h 399"/>
                    <a:gd name="T42" fmla="*/ 71 w 241"/>
                    <a:gd name="T43" fmla="*/ 255 h 399"/>
                    <a:gd name="T44" fmla="*/ 64 w 241"/>
                    <a:gd name="T45" fmla="*/ 265 h 399"/>
                    <a:gd name="T46" fmla="*/ 37 w 241"/>
                    <a:gd name="T47" fmla="*/ 298 h 399"/>
                    <a:gd name="T48" fmla="*/ 13 w 241"/>
                    <a:gd name="T49" fmla="*/ 316 h 399"/>
                    <a:gd name="T50" fmla="*/ 4 w 241"/>
                    <a:gd name="T51" fmla="*/ 325 h 399"/>
                    <a:gd name="T52" fmla="*/ 0 w 241"/>
                    <a:gd name="T53" fmla="*/ 334 h 399"/>
                    <a:gd name="T54" fmla="*/ 31 w 241"/>
                    <a:gd name="T55" fmla="*/ 327 h 399"/>
                    <a:gd name="T56" fmla="*/ 8 w 241"/>
                    <a:gd name="T57" fmla="*/ 346 h 399"/>
                    <a:gd name="T58" fmla="*/ 0 w 241"/>
                    <a:gd name="T59" fmla="*/ 368 h 399"/>
                    <a:gd name="T60" fmla="*/ 14 w 241"/>
                    <a:gd name="T61" fmla="*/ 360 h 399"/>
                    <a:gd name="T62" fmla="*/ 35 w 241"/>
                    <a:gd name="T63" fmla="*/ 340 h 399"/>
                    <a:gd name="T64" fmla="*/ 49 w 241"/>
                    <a:gd name="T65" fmla="*/ 329 h 399"/>
                    <a:gd name="T66" fmla="*/ 24 w 241"/>
                    <a:gd name="T67" fmla="*/ 369 h 399"/>
                    <a:gd name="T68" fmla="*/ 13 w 241"/>
                    <a:gd name="T69" fmla="*/ 398 h 399"/>
                    <a:gd name="T70" fmla="*/ 38 w 241"/>
                    <a:gd name="T71" fmla="*/ 374 h 399"/>
                    <a:gd name="T72" fmla="*/ 60 w 241"/>
                    <a:gd name="T73" fmla="*/ 341 h 399"/>
                    <a:gd name="T74" fmla="*/ 60 w 241"/>
                    <a:gd name="T75" fmla="*/ 364 h 399"/>
                    <a:gd name="T76" fmla="*/ 81 w 241"/>
                    <a:gd name="T77" fmla="*/ 323 h 399"/>
                    <a:gd name="T78" fmla="*/ 101 w 241"/>
                    <a:gd name="T79" fmla="*/ 280 h 399"/>
                    <a:gd name="T80" fmla="*/ 106 w 241"/>
                    <a:gd name="T81" fmla="*/ 264 h 399"/>
                    <a:gd name="T82" fmla="*/ 114 w 241"/>
                    <a:gd name="T83" fmla="*/ 226 h 399"/>
                    <a:gd name="T84" fmla="*/ 124 w 241"/>
                    <a:gd name="T85" fmla="*/ 205 h 399"/>
                    <a:gd name="T86" fmla="*/ 129 w 241"/>
                    <a:gd name="T87" fmla="*/ 175 h 399"/>
                    <a:gd name="T88" fmla="*/ 130 w 241"/>
                    <a:gd name="T89" fmla="*/ 169 h 399"/>
                    <a:gd name="T90" fmla="*/ 136 w 241"/>
                    <a:gd name="T91" fmla="*/ 159 h 399"/>
                    <a:gd name="T92" fmla="*/ 142 w 241"/>
                    <a:gd name="T93" fmla="*/ 157 h 399"/>
                    <a:gd name="T94" fmla="*/ 149 w 241"/>
                    <a:gd name="T95" fmla="*/ 153 h 399"/>
                    <a:gd name="T96" fmla="*/ 162 w 241"/>
                    <a:gd name="T97" fmla="*/ 147 h 399"/>
                    <a:gd name="T98" fmla="*/ 173 w 241"/>
                    <a:gd name="T99" fmla="*/ 139 h 399"/>
                    <a:gd name="T100" fmla="*/ 187 w 241"/>
                    <a:gd name="T101" fmla="*/ 128 h 399"/>
                    <a:gd name="T102" fmla="*/ 203 w 241"/>
                    <a:gd name="T103" fmla="*/ 107 h 399"/>
                    <a:gd name="T104" fmla="*/ 215 w 241"/>
                    <a:gd name="T105" fmla="*/ 85 h 399"/>
                    <a:gd name="T106" fmla="*/ 231 w 241"/>
                    <a:gd name="T107" fmla="*/ 61 h 399"/>
                    <a:gd name="T108" fmla="*/ 236 w 241"/>
                    <a:gd name="T109" fmla="*/ 48 h 39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41"/>
                    <a:gd name="T166" fmla="*/ 0 h 399"/>
                    <a:gd name="T167" fmla="*/ 241 w 241"/>
                    <a:gd name="T168" fmla="*/ 399 h 39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41" h="399">
                      <a:moveTo>
                        <a:pt x="236" y="48"/>
                      </a:moveTo>
                      <a:lnTo>
                        <a:pt x="240" y="40"/>
                      </a:lnTo>
                      <a:lnTo>
                        <a:pt x="239" y="33"/>
                      </a:lnTo>
                      <a:lnTo>
                        <a:pt x="234" y="23"/>
                      </a:lnTo>
                      <a:lnTo>
                        <a:pt x="222" y="12"/>
                      </a:lnTo>
                      <a:lnTo>
                        <a:pt x="204" y="5"/>
                      </a:lnTo>
                      <a:lnTo>
                        <a:pt x="183" y="4"/>
                      </a:lnTo>
                      <a:lnTo>
                        <a:pt x="167" y="0"/>
                      </a:lnTo>
                      <a:lnTo>
                        <a:pt x="148" y="5"/>
                      </a:lnTo>
                      <a:lnTo>
                        <a:pt x="137" y="7"/>
                      </a:lnTo>
                      <a:lnTo>
                        <a:pt x="123" y="14"/>
                      </a:lnTo>
                      <a:lnTo>
                        <a:pt x="112" y="20"/>
                      </a:lnTo>
                      <a:lnTo>
                        <a:pt x="104" y="35"/>
                      </a:lnTo>
                      <a:lnTo>
                        <a:pt x="91" y="58"/>
                      </a:lnTo>
                      <a:lnTo>
                        <a:pt x="74" y="94"/>
                      </a:lnTo>
                      <a:lnTo>
                        <a:pt x="69" y="114"/>
                      </a:lnTo>
                      <a:lnTo>
                        <a:pt x="68" y="130"/>
                      </a:lnTo>
                      <a:lnTo>
                        <a:pt x="75" y="153"/>
                      </a:lnTo>
                      <a:lnTo>
                        <a:pt x="86" y="171"/>
                      </a:lnTo>
                      <a:lnTo>
                        <a:pt x="87" y="196"/>
                      </a:lnTo>
                      <a:lnTo>
                        <a:pt x="83" y="217"/>
                      </a:lnTo>
                      <a:lnTo>
                        <a:pt x="71" y="255"/>
                      </a:lnTo>
                      <a:lnTo>
                        <a:pt x="64" y="265"/>
                      </a:lnTo>
                      <a:lnTo>
                        <a:pt x="37" y="298"/>
                      </a:lnTo>
                      <a:lnTo>
                        <a:pt x="13" y="316"/>
                      </a:lnTo>
                      <a:lnTo>
                        <a:pt x="4" y="325"/>
                      </a:lnTo>
                      <a:lnTo>
                        <a:pt x="0" y="334"/>
                      </a:lnTo>
                      <a:lnTo>
                        <a:pt x="31" y="327"/>
                      </a:lnTo>
                      <a:lnTo>
                        <a:pt x="8" y="346"/>
                      </a:lnTo>
                      <a:lnTo>
                        <a:pt x="0" y="368"/>
                      </a:lnTo>
                      <a:lnTo>
                        <a:pt x="14" y="360"/>
                      </a:lnTo>
                      <a:lnTo>
                        <a:pt x="35" y="340"/>
                      </a:lnTo>
                      <a:lnTo>
                        <a:pt x="49" y="329"/>
                      </a:lnTo>
                      <a:lnTo>
                        <a:pt x="24" y="369"/>
                      </a:lnTo>
                      <a:lnTo>
                        <a:pt x="13" y="398"/>
                      </a:lnTo>
                      <a:lnTo>
                        <a:pt x="38" y="374"/>
                      </a:lnTo>
                      <a:lnTo>
                        <a:pt x="60" y="341"/>
                      </a:lnTo>
                      <a:lnTo>
                        <a:pt x="60" y="364"/>
                      </a:lnTo>
                      <a:lnTo>
                        <a:pt x="81" y="323"/>
                      </a:lnTo>
                      <a:lnTo>
                        <a:pt x="101" y="280"/>
                      </a:lnTo>
                      <a:lnTo>
                        <a:pt x="106" y="264"/>
                      </a:lnTo>
                      <a:lnTo>
                        <a:pt x="114" y="226"/>
                      </a:lnTo>
                      <a:lnTo>
                        <a:pt x="124" y="205"/>
                      </a:lnTo>
                      <a:lnTo>
                        <a:pt x="129" y="175"/>
                      </a:lnTo>
                      <a:lnTo>
                        <a:pt x="130" y="169"/>
                      </a:lnTo>
                      <a:lnTo>
                        <a:pt x="136" y="159"/>
                      </a:lnTo>
                      <a:lnTo>
                        <a:pt x="142" y="157"/>
                      </a:lnTo>
                      <a:lnTo>
                        <a:pt x="149" y="153"/>
                      </a:lnTo>
                      <a:lnTo>
                        <a:pt x="162" y="147"/>
                      </a:lnTo>
                      <a:lnTo>
                        <a:pt x="173" y="139"/>
                      </a:lnTo>
                      <a:lnTo>
                        <a:pt x="187" y="128"/>
                      </a:lnTo>
                      <a:lnTo>
                        <a:pt x="203" y="107"/>
                      </a:lnTo>
                      <a:lnTo>
                        <a:pt x="215" y="85"/>
                      </a:lnTo>
                      <a:lnTo>
                        <a:pt x="231" y="61"/>
                      </a:lnTo>
                      <a:lnTo>
                        <a:pt x="236" y="48"/>
                      </a:lnTo>
                    </a:path>
                  </a:pathLst>
                </a:custGeom>
                <a:solidFill>
                  <a:srgbClr val="FF00FF"/>
                </a:solidFill>
                <a:ln w="12700" cap="rnd">
                  <a:solidFill>
                    <a:srgbClr val="000000"/>
                  </a:solidFill>
                  <a:round/>
                  <a:headEnd/>
                  <a:tailEnd/>
                </a:ln>
              </p:spPr>
              <p:txBody>
                <a:bodyPr/>
                <a:lstStyle/>
                <a:p>
                  <a:endParaRPr lang="en-US"/>
                </a:p>
              </p:txBody>
            </p:sp>
            <p:sp>
              <p:nvSpPr>
                <p:cNvPr id="36" name="Oval 206">
                  <a:extLst>
                    <a:ext uri="{FF2B5EF4-FFF2-40B4-BE49-F238E27FC236}">
                      <a16:creationId xmlns:a16="http://schemas.microsoft.com/office/drawing/2014/main" id="{AC781B0A-6CF5-ED65-197B-15100EF18311}"/>
                    </a:ext>
                  </a:extLst>
                </p:cNvPr>
                <p:cNvSpPr>
                  <a:spLocks noChangeArrowheads="1"/>
                </p:cNvSpPr>
                <p:nvPr/>
              </p:nvSpPr>
              <p:spPr bwMode="auto">
                <a:xfrm>
                  <a:off x="5515" y="380"/>
                  <a:ext cx="44" cy="45"/>
                </a:xfrm>
                <a:prstGeom prst="ellipse">
                  <a:avLst/>
                </a:prstGeom>
                <a:solidFill>
                  <a:srgbClr val="FF00FF"/>
                </a:solidFill>
                <a:ln w="12700">
                  <a:solidFill>
                    <a:srgbClr val="000000"/>
                  </a:solidFill>
                  <a:round/>
                  <a:headEnd/>
                  <a:tailEnd/>
                </a:ln>
              </p:spPr>
              <p:txBody>
                <a:bodyPr wrap="none" anchor="ctr"/>
                <a:lstStyle>
                  <a:lvl1pPr>
                    <a:spcBef>
                      <a:spcPct val="20000"/>
                    </a:spcBef>
                    <a:buClr>
                      <a:schemeClr val="hlink"/>
                    </a:buClr>
                    <a:buSzPct val="90000"/>
                    <a:buFont typeface="Wingdings" pitchFamily="2" charset="2"/>
                    <a:buBlip>
                      <a:blip r:embed="rId4"/>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37" name="Freeform 207">
                  <a:extLst>
                    <a:ext uri="{FF2B5EF4-FFF2-40B4-BE49-F238E27FC236}">
                      <a16:creationId xmlns:a16="http://schemas.microsoft.com/office/drawing/2014/main" id="{78FB2057-E78E-5C7B-43DF-8E3038A80A58}"/>
                    </a:ext>
                  </a:extLst>
                </p:cNvPr>
                <p:cNvSpPr>
                  <a:spLocks/>
                </p:cNvSpPr>
                <p:nvPr/>
              </p:nvSpPr>
              <p:spPr bwMode="auto">
                <a:xfrm>
                  <a:off x="5545" y="227"/>
                  <a:ext cx="102" cy="149"/>
                </a:xfrm>
                <a:custGeom>
                  <a:avLst/>
                  <a:gdLst>
                    <a:gd name="T0" fmla="*/ 98 w 103"/>
                    <a:gd name="T1" fmla="*/ 0 h 149"/>
                    <a:gd name="T2" fmla="*/ 90 w 103"/>
                    <a:gd name="T3" fmla="*/ 8 h 149"/>
                    <a:gd name="T4" fmla="*/ 81 w 103"/>
                    <a:gd name="T5" fmla="*/ 17 h 149"/>
                    <a:gd name="T6" fmla="*/ 75 w 103"/>
                    <a:gd name="T7" fmla="*/ 23 h 149"/>
                    <a:gd name="T8" fmla="*/ 70 w 103"/>
                    <a:gd name="T9" fmla="*/ 31 h 149"/>
                    <a:gd name="T10" fmla="*/ 66 w 103"/>
                    <a:gd name="T11" fmla="*/ 37 h 149"/>
                    <a:gd name="T12" fmla="*/ 63 w 103"/>
                    <a:gd name="T13" fmla="*/ 45 h 149"/>
                    <a:gd name="T14" fmla="*/ 61 w 103"/>
                    <a:gd name="T15" fmla="*/ 55 h 149"/>
                    <a:gd name="T16" fmla="*/ 57 w 103"/>
                    <a:gd name="T17" fmla="*/ 70 h 149"/>
                    <a:gd name="T18" fmla="*/ 55 w 103"/>
                    <a:gd name="T19" fmla="*/ 79 h 149"/>
                    <a:gd name="T20" fmla="*/ 52 w 103"/>
                    <a:gd name="T21" fmla="*/ 89 h 149"/>
                    <a:gd name="T22" fmla="*/ 51 w 103"/>
                    <a:gd name="T23" fmla="*/ 97 h 149"/>
                    <a:gd name="T24" fmla="*/ 47 w 103"/>
                    <a:gd name="T25" fmla="*/ 105 h 149"/>
                    <a:gd name="T26" fmla="*/ 42 w 103"/>
                    <a:gd name="T27" fmla="*/ 112 h 149"/>
                    <a:gd name="T28" fmla="*/ 35 w 103"/>
                    <a:gd name="T29" fmla="*/ 118 h 149"/>
                    <a:gd name="T30" fmla="*/ 28 w 103"/>
                    <a:gd name="T31" fmla="*/ 124 h 149"/>
                    <a:gd name="T32" fmla="*/ 20 w 103"/>
                    <a:gd name="T33" fmla="*/ 130 h 149"/>
                    <a:gd name="T34" fmla="*/ 14 w 103"/>
                    <a:gd name="T35" fmla="*/ 135 h 149"/>
                    <a:gd name="T36" fmla="*/ 8 w 103"/>
                    <a:gd name="T37" fmla="*/ 139 h 149"/>
                    <a:gd name="T38" fmla="*/ 3 w 103"/>
                    <a:gd name="T39" fmla="*/ 143 h 149"/>
                    <a:gd name="T40" fmla="*/ 0 w 103"/>
                    <a:gd name="T41" fmla="*/ 148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3"/>
                    <a:gd name="T64" fmla="*/ 0 h 149"/>
                    <a:gd name="T65" fmla="*/ 103 w 103"/>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3" h="149">
                      <a:moveTo>
                        <a:pt x="102" y="0"/>
                      </a:moveTo>
                      <a:lnTo>
                        <a:pt x="94" y="8"/>
                      </a:lnTo>
                      <a:lnTo>
                        <a:pt x="85" y="17"/>
                      </a:lnTo>
                      <a:lnTo>
                        <a:pt x="79" y="23"/>
                      </a:lnTo>
                      <a:lnTo>
                        <a:pt x="74" y="31"/>
                      </a:lnTo>
                      <a:lnTo>
                        <a:pt x="70" y="37"/>
                      </a:lnTo>
                      <a:lnTo>
                        <a:pt x="67" y="45"/>
                      </a:lnTo>
                      <a:lnTo>
                        <a:pt x="65" y="55"/>
                      </a:lnTo>
                      <a:lnTo>
                        <a:pt x="61" y="70"/>
                      </a:lnTo>
                      <a:lnTo>
                        <a:pt x="59" y="79"/>
                      </a:lnTo>
                      <a:lnTo>
                        <a:pt x="56" y="89"/>
                      </a:lnTo>
                      <a:lnTo>
                        <a:pt x="52" y="97"/>
                      </a:lnTo>
                      <a:lnTo>
                        <a:pt x="47" y="105"/>
                      </a:lnTo>
                      <a:lnTo>
                        <a:pt x="42" y="112"/>
                      </a:lnTo>
                      <a:lnTo>
                        <a:pt x="35" y="118"/>
                      </a:lnTo>
                      <a:lnTo>
                        <a:pt x="28" y="124"/>
                      </a:lnTo>
                      <a:lnTo>
                        <a:pt x="20" y="130"/>
                      </a:lnTo>
                      <a:lnTo>
                        <a:pt x="14" y="135"/>
                      </a:lnTo>
                      <a:lnTo>
                        <a:pt x="8" y="139"/>
                      </a:lnTo>
                      <a:lnTo>
                        <a:pt x="3" y="143"/>
                      </a:lnTo>
                      <a:lnTo>
                        <a:pt x="0" y="148"/>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 name="Freeform 208">
                  <a:extLst>
                    <a:ext uri="{FF2B5EF4-FFF2-40B4-BE49-F238E27FC236}">
                      <a16:creationId xmlns:a16="http://schemas.microsoft.com/office/drawing/2014/main" id="{20D3981E-60F2-5A2B-D0BD-9BCBCF53FDFD}"/>
                    </a:ext>
                  </a:extLst>
                </p:cNvPr>
                <p:cNvSpPr>
                  <a:spLocks/>
                </p:cNvSpPr>
                <p:nvPr/>
              </p:nvSpPr>
              <p:spPr bwMode="auto">
                <a:xfrm>
                  <a:off x="5527" y="222"/>
                  <a:ext cx="77" cy="153"/>
                </a:xfrm>
                <a:custGeom>
                  <a:avLst/>
                  <a:gdLst>
                    <a:gd name="T0" fmla="*/ 76 w 77"/>
                    <a:gd name="T1" fmla="*/ 0 h 153"/>
                    <a:gd name="T2" fmla="*/ 60 w 77"/>
                    <a:gd name="T3" fmla="*/ 11 h 153"/>
                    <a:gd name="T4" fmla="*/ 52 w 77"/>
                    <a:gd name="T5" fmla="*/ 19 h 153"/>
                    <a:gd name="T6" fmla="*/ 46 w 77"/>
                    <a:gd name="T7" fmla="*/ 27 h 153"/>
                    <a:gd name="T8" fmla="*/ 42 w 77"/>
                    <a:gd name="T9" fmla="*/ 35 h 153"/>
                    <a:gd name="T10" fmla="*/ 38 w 77"/>
                    <a:gd name="T11" fmla="*/ 45 h 153"/>
                    <a:gd name="T12" fmla="*/ 34 w 77"/>
                    <a:gd name="T13" fmla="*/ 60 h 153"/>
                    <a:gd name="T14" fmla="*/ 32 w 77"/>
                    <a:gd name="T15" fmla="*/ 71 h 153"/>
                    <a:gd name="T16" fmla="*/ 29 w 77"/>
                    <a:gd name="T17" fmla="*/ 81 h 153"/>
                    <a:gd name="T18" fmla="*/ 23 w 77"/>
                    <a:gd name="T19" fmla="*/ 91 h 153"/>
                    <a:gd name="T20" fmla="*/ 19 w 77"/>
                    <a:gd name="T21" fmla="*/ 100 h 153"/>
                    <a:gd name="T22" fmla="*/ 15 w 77"/>
                    <a:gd name="T23" fmla="*/ 107 h 153"/>
                    <a:gd name="T24" fmla="*/ 11 w 77"/>
                    <a:gd name="T25" fmla="*/ 117 h 153"/>
                    <a:gd name="T26" fmla="*/ 7 w 77"/>
                    <a:gd name="T27" fmla="*/ 127 h 153"/>
                    <a:gd name="T28" fmla="*/ 2 w 77"/>
                    <a:gd name="T29" fmla="*/ 140 h 153"/>
                    <a:gd name="T30" fmla="*/ 0 w 77"/>
                    <a:gd name="T31" fmla="*/ 152 h 1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7"/>
                    <a:gd name="T49" fmla="*/ 0 h 153"/>
                    <a:gd name="T50" fmla="*/ 77 w 77"/>
                    <a:gd name="T51" fmla="*/ 153 h 1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7" h="153">
                      <a:moveTo>
                        <a:pt x="76" y="0"/>
                      </a:moveTo>
                      <a:lnTo>
                        <a:pt x="60" y="11"/>
                      </a:lnTo>
                      <a:lnTo>
                        <a:pt x="52" y="19"/>
                      </a:lnTo>
                      <a:lnTo>
                        <a:pt x="46" y="27"/>
                      </a:lnTo>
                      <a:lnTo>
                        <a:pt x="42" y="35"/>
                      </a:lnTo>
                      <a:lnTo>
                        <a:pt x="38" y="45"/>
                      </a:lnTo>
                      <a:lnTo>
                        <a:pt x="34" y="60"/>
                      </a:lnTo>
                      <a:lnTo>
                        <a:pt x="32" y="71"/>
                      </a:lnTo>
                      <a:lnTo>
                        <a:pt x="29" y="81"/>
                      </a:lnTo>
                      <a:lnTo>
                        <a:pt x="23" y="91"/>
                      </a:lnTo>
                      <a:lnTo>
                        <a:pt x="19" y="100"/>
                      </a:lnTo>
                      <a:lnTo>
                        <a:pt x="15" y="107"/>
                      </a:lnTo>
                      <a:lnTo>
                        <a:pt x="11" y="117"/>
                      </a:lnTo>
                      <a:lnTo>
                        <a:pt x="7" y="127"/>
                      </a:lnTo>
                      <a:lnTo>
                        <a:pt x="2" y="140"/>
                      </a:lnTo>
                      <a:lnTo>
                        <a:pt x="0" y="152"/>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26" name="Group 209">
              <a:extLst>
                <a:ext uri="{FF2B5EF4-FFF2-40B4-BE49-F238E27FC236}">
                  <a16:creationId xmlns:a16="http://schemas.microsoft.com/office/drawing/2014/main" id="{D1F5D39D-BF1B-038D-C209-DCEFF13B660B}"/>
                </a:ext>
              </a:extLst>
            </p:cNvPr>
            <p:cNvGrpSpPr>
              <a:grpSpLocks/>
            </p:cNvGrpSpPr>
            <p:nvPr/>
          </p:nvGrpSpPr>
          <p:grpSpPr bwMode="auto">
            <a:xfrm>
              <a:off x="5572" y="429"/>
              <a:ext cx="46" cy="19"/>
              <a:chOff x="5572" y="429"/>
              <a:chExt cx="46" cy="19"/>
            </a:xfrm>
          </p:grpSpPr>
          <p:sp>
            <p:nvSpPr>
              <p:cNvPr id="27" name="Oval 210">
                <a:extLst>
                  <a:ext uri="{FF2B5EF4-FFF2-40B4-BE49-F238E27FC236}">
                    <a16:creationId xmlns:a16="http://schemas.microsoft.com/office/drawing/2014/main" id="{8CEC9FD6-6080-C47C-D266-CE2D84BC50CC}"/>
                  </a:ext>
                </a:extLst>
              </p:cNvPr>
              <p:cNvSpPr>
                <a:spLocks noChangeArrowheads="1"/>
              </p:cNvSpPr>
              <p:nvPr/>
            </p:nvSpPr>
            <p:spPr bwMode="auto">
              <a:xfrm>
                <a:off x="5572" y="429"/>
                <a:ext cx="3" cy="4"/>
              </a:xfrm>
              <a:prstGeom prst="ellipse">
                <a:avLst/>
              </a:prstGeom>
              <a:solidFill>
                <a:srgbClr val="FF9F1F"/>
              </a:solidFill>
              <a:ln w="12700">
                <a:solidFill>
                  <a:srgbClr val="000000"/>
                </a:solidFill>
                <a:round/>
                <a:headEnd/>
                <a:tailEnd/>
              </a:ln>
            </p:spPr>
            <p:txBody>
              <a:bodyPr wrap="none" anchor="ctr"/>
              <a:lstStyle>
                <a:lvl1pPr>
                  <a:spcBef>
                    <a:spcPct val="20000"/>
                  </a:spcBef>
                  <a:buClr>
                    <a:schemeClr val="hlink"/>
                  </a:buClr>
                  <a:buSzPct val="90000"/>
                  <a:buFont typeface="Wingdings" pitchFamily="2" charset="2"/>
                  <a:buBlip>
                    <a:blip r:embed="rId4"/>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8" name="Oval 211">
                <a:extLst>
                  <a:ext uri="{FF2B5EF4-FFF2-40B4-BE49-F238E27FC236}">
                    <a16:creationId xmlns:a16="http://schemas.microsoft.com/office/drawing/2014/main" id="{3890000A-25AE-1AE1-6BE9-C246264D9C5D}"/>
                  </a:ext>
                </a:extLst>
              </p:cNvPr>
              <p:cNvSpPr>
                <a:spLocks noChangeArrowheads="1"/>
              </p:cNvSpPr>
              <p:nvPr/>
            </p:nvSpPr>
            <p:spPr bwMode="auto">
              <a:xfrm>
                <a:off x="5588" y="438"/>
                <a:ext cx="3" cy="3"/>
              </a:xfrm>
              <a:prstGeom prst="ellipse">
                <a:avLst/>
              </a:prstGeom>
              <a:solidFill>
                <a:srgbClr val="FF9F1F"/>
              </a:solidFill>
              <a:ln w="12700">
                <a:solidFill>
                  <a:srgbClr val="000000"/>
                </a:solidFill>
                <a:round/>
                <a:headEnd/>
                <a:tailEnd/>
              </a:ln>
            </p:spPr>
            <p:txBody>
              <a:bodyPr wrap="none" anchor="ctr"/>
              <a:lstStyle>
                <a:lvl1pPr>
                  <a:spcBef>
                    <a:spcPct val="20000"/>
                  </a:spcBef>
                  <a:buClr>
                    <a:schemeClr val="hlink"/>
                  </a:buClr>
                  <a:buSzPct val="90000"/>
                  <a:buFont typeface="Wingdings" pitchFamily="2" charset="2"/>
                  <a:buBlip>
                    <a:blip r:embed="rId4"/>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29" name="Oval 212">
                <a:extLst>
                  <a:ext uri="{FF2B5EF4-FFF2-40B4-BE49-F238E27FC236}">
                    <a16:creationId xmlns:a16="http://schemas.microsoft.com/office/drawing/2014/main" id="{DF803561-1DB2-FAB7-D7C1-2CB0FFE9A3E0}"/>
                  </a:ext>
                </a:extLst>
              </p:cNvPr>
              <p:cNvSpPr>
                <a:spLocks noChangeArrowheads="1"/>
              </p:cNvSpPr>
              <p:nvPr/>
            </p:nvSpPr>
            <p:spPr bwMode="auto">
              <a:xfrm>
                <a:off x="5614" y="434"/>
                <a:ext cx="4" cy="3"/>
              </a:xfrm>
              <a:prstGeom prst="ellipse">
                <a:avLst/>
              </a:prstGeom>
              <a:solidFill>
                <a:srgbClr val="FF9F1F"/>
              </a:solidFill>
              <a:ln w="12700">
                <a:solidFill>
                  <a:srgbClr val="000000"/>
                </a:solidFill>
                <a:round/>
                <a:headEnd/>
                <a:tailEnd/>
              </a:ln>
            </p:spPr>
            <p:txBody>
              <a:bodyPr wrap="none" anchor="ctr"/>
              <a:lstStyle>
                <a:lvl1pPr>
                  <a:spcBef>
                    <a:spcPct val="20000"/>
                  </a:spcBef>
                  <a:buClr>
                    <a:schemeClr val="hlink"/>
                  </a:buClr>
                  <a:buSzPct val="90000"/>
                  <a:buFont typeface="Wingdings" pitchFamily="2" charset="2"/>
                  <a:buBlip>
                    <a:blip r:embed="rId4"/>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30" name="Oval 213">
                <a:extLst>
                  <a:ext uri="{FF2B5EF4-FFF2-40B4-BE49-F238E27FC236}">
                    <a16:creationId xmlns:a16="http://schemas.microsoft.com/office/drawing/2014/main" id="{607398EB-74AE-F42B-6BD8-F416FB67A6C1}"/>
                  </a:ext>
                </a:extLst>
              </p:cNvPr>
              <p:cNvSpPr>
                <a:spLocks noChangeArrowheads="1"/>
              </p:cNvSpPr>
              <p:nvPr/>
            </p:nvSpPr>
            <p:spPr bwMode="auto">
              <a:xfrm>
                <a:off x="5604" y="444"/>
                <a:ext cx="4" cy="4"/>
              </a:xfrm>
              <a:prstGeom prst="ellipse">
                <a:avLst/>
              </a:prstGeom>
              <a:solidFill>
                <a:srgbClr val="FF9F1F"/>
              </a:solidFill>
              <a:ln w="12700">
                <a:solidFill>
                  <a:srgbClr val="000000"/>
                </a:solidFill>
                <a:round/>
                <a:headEnd/>
                <a:tailEnd/>
              </a:ln>
            </p:spPr>
            <p:txBody>
              <a:bodyPr wrap="none" anchor="ctr"/>
              <a:lstStyle>
                <a:lvl1pPr>
                  <a:spcBef>
                    <a:spcPct val="20000"/>
                  </a:spcBef>
                  <a:buClr>
                    <a:schemeClr val="hlink"/>
                  </a:buClr>
                  <a:buSzPct val="90000"/>
                  <a:buFont typeface="Wingdings" pitchFamily="2" charset="2"/>
                  <a:buBlip>
                    <a:blip r:embed="rId4"/>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grpSp>
      </p:grpSp>
    </p:spTree>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4">
            <a:extLst>
              <a:ext uri="{FF2B5EF4-FFF2-40B4-BE49-F238E27FC236}">
                <a16:creationId xmlns:a16="http://schemas.microsoft.com/office/drawing/2014/main" id="{435EF914-7B84-87D5-C464-CAE16D88E0AE}"/>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 charset="0"/>
                <a:ea typeface="ＭＳ Ｐゴシック" pitchFamily="1" charset="-128"/>
              </a:rPr>
              <a:t>TIPP School </a:t>
            </a:r>
          </a:p>
        </p:txBody>
      </p:sp>
      <p:sp>
        <p:nvSpPr>
          <p:cNvPr id="8" name="Espace réservé du numéro de diapositive 5">
            <a:extLst>
              <a:ext uri="{FF2B5EF4-FFF2-40B4-BE49-F238E27FC236}">
                <a16:creationId xmlns:a16="http://schemas.microsoft.com/office/drawing/2014/main" id="{B2CFB4D9-D28B-3E42-55ED-1881EF595F5C}"/>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8D53CD-AE4E-C948-86E8-593371E37461}" type="slidenum">
              <a:rPr kumimoji="0" lang="fr-FR" altLang="fr-FR"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fr-FR" altLang="fr-FR"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p:txBody>
      </p:sp>
      <p:sp>
        <p:nvSpPr>
          <p:cNvPr id="821250" name="Rectangle 2">
            <a:extLst>
              <a:ext uri="{FF2B5EF4-FFF2-40B4-BE49-F238E27FC236}">
                <a16:creationId xmlns:a16="http://schemas.microsoft.com/office/drawing/2014/main" id="{A5C8770C-C7FE-F214-74B6-175EA44EAC91}"/>
              </a:ext>
            </a:extLst>
          </p:cNvPr>
          <p:cNvSpPr>
            <a:spLocks noGrp="1" noChangeArrowheads="1"/>
          </p:cNvSpPr>
          <p:nvPr>
            <p:ph type="title"/>
          </p:nvPr>
        </p:nvSpPr>
        <p:spPr>
          <a:xfrm>
            <a:off x="128588" y="0"/>
            <a:ext cx="9777412" cy="765175"/>
          </a:xfrm>
        </p:spPr>
        <p:txBody>
          <a:bodyPr/>
          <a:lstStyle/>
          <a:p>
            <a:pPr>
              <a:defRPr/>
            </a:pPr>
            <a:r>
              <a:rPr lang="fr-FR" altLang="fr-FR" sz="2800"/>
              <a:t>The 1970’s dream : Digital radiography with MWPC</a:t>
            </a:r>
            <a:br>
              <a:rPr lang="fr-FR" altLang="fr-FR" sz="2800"/>
            </a:br>
            <a:r>
              <a:rPr lang="fr-FR" altLang="fr-FR" sz="2800"/>
              <a:t>A tribute to George Charpak </a:t>
            </a:r>
          </a:p>
        </p:txBody>
      </p:sp>
      <p:sp>
        <p:nvSpPr>
          <p:cNvPr id="821251" name="Rectangle 3">
            <a:extLst>
              <a:ext uri="{FF2B5EF4-FFF2-40B4-BE49-F238E27FC236}">
                <a16:creationId xmlns:a16="http://schemas.microsoft.com/office/drawing/2014/main" id="{6CCD31EE-A69E-2BEF-13E7-AD17F124E59D}"/>
              </a:ext>
            </a:extLst>
          </p:cNvPr>
          <p:cNvSpPr>
            <a:spLocks noGrp="1" noChangeArrowheads="1"/>
          </p:cNvSpPr>
          <p:nvPr>
            <p:ph type="body" idx="1"/>
          </p:nvPr>
        </p:nvSpPr>
        <p:spPr>
          <a:xfrm>
            <a:off x="631825" y="765175"/>
            <a:ext cx="5715000" cy="685800"/>
          </a:xfrm>
        </p:spPr>
        <p:txBody>
          <a:bodyPr/>
          <a:lstStyle/>
          <a:p>
            <a:pPr>
              <a:buFont typeface="Wingdings" pitchFamily="1" charset="2"/>
              <a:buBlip>
                <a:blip r:embed="rId2"/>
              </a:buBlip>
              <a:defRPr/>
            </a:pPr>
            <a:r>
              <a:rPr lang="fr-FR" sz="2800">
                <a:cs typeface="ＭＳ Ｐゴシック" pitchFamily="1" charset="-128"/>
              </a:rPr>
              <a:t>With 10 time less dose</a:t>
            </a:r>
          </a:p>
        </p:txBody>
      </p:sp>
      <p:pic>
        <p:nvPicPr>
          <p:cNvPr id="72709" name="Picture 4">
            <a:extLst>
              <a:ext uri="{FF2B5EF4-FFF2-40B4-BE49-F238E27FC236}">
                <a16:creationId xmlns:a16="http://schemas.microsoft.com/office/drawing/2014/main" id="{DEEA90CE-8CA5-5C9E-3367-F098820188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050" y="1341438"/>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5">
            <a:extLst>
              <a:ext uri="{FF2B5EF4-FFF2-40B4-BE49-F238E27FC236}">
                <a16:creationId xmlns:a16="http://schemas.microsoft.com/office/drawing/2014/main" id="{56BAE3C7-F7BC-5003-E720-BD62C238F9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2041" y="1386359"/>
            <a:ext cx="2965877" cy="256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6">
            <a:extLst>
              <a:ext uri="{FF2B5EF4-FFF2-40B4-BE49-F238E27FC236}">
                <a16:creationId xmlns:a16="http://schemas.microsoft.com/office/drawing/2014/main" id="{EA14D147-5C2D-EE00-62DD-4541ED11EA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025" y="4076700"/>
            <a:ext cx="25638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3" name="Picture 5" descr="MWPC_Equipotentials.pdf">
            <a:extLst>
              <a:ext uri="{FF2B5EF4-FFF2-40B4-BE49-F238E27FC236}">
                <a16:creationId xmlns:a16="http://schemas.microsoft.com/office/drawing/2014/main" id="{D35E75EC-026D-5065-AF5C-1D0A28DED8C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73291" y="4380252"/>
            <a:ext cx="1514797" cy="186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e la date 1">
            <a:extLst>
              <a:ext uri="{FF2B5EF4-FFF2-40B4-BE49-F238E27FC236}">
                <a16:creationId xmlns:a16="http://schemas.microsoft.com/office/drawing/2014/main" id="{EA392BFE-EF6A-D5CC-8CAA-43E950F869C5}"/>
              </a:ext>
            </a:extLst>
          </p:cNvPr>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 charset="0"/>
                <a:ea typeface="ＭＳ Ｐゴシック" pitchFamily="1" charset="-128"/>
              </a:rPr>
              <a:t>August 2023</a:t>
            </a:r>
          </a:p>
        </p:txBody>
      </p:sp>
      <p:pic>
        <p:nvPicPr>
          <p:cNvPr id="72715" name="Image 11" descr="Capture d’écran 2014-06-04 à 23.16.52.png">
            <a:extLst>
              <a:ext uri="{FF2B5EF4-FFF2-40B4-BE49-F238E27FC236}">
                <a16:creationId xmlns:a16="http://schemas.microsoft.com/office/drawing/2014/main" id="{2E78383F-C88A-D245-7617-DF0E3D1FA5B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607783" y="1208132"/>
            <a:ext cx="3084983" cy="2594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920CD9CE-B8F9-0B8A-91E5-3DBB864F99A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12990" y="4245743"/>
            <a:ext cx="1492985" cy="1852608"/>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1">
            <a:extLst>
              <a:ext uri="{FF2B5EF4-FFF2-40B4-BE49-F238E27FC236}">
                <a16:creationId xmlns:a16="http://schemas.microsoft.com/office/drawing/2014/main" id="{8099B984-3102-D4F8-AAB1-DDDDD2F81257}"/>
              </a:ext>
            </a:extLst>
          </p:cNvPr>
          <p:cNvSpPr txBox="1"/>
          <p:nvPr/>
        </p:nvSpPr>
        <p:spPr>
          <a:xfrm>
            <a:off x="8017348" y="6068557"/>
            <a:ext cx="180491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2D050"/>
                </a:solidFill>
                <a:effectLst/>
                <a:uLnTx/>
                <a:uFillTx/>
                <a:latin typeface="Calibri" pitchFamily="34" charset="0"/>
                <a:ea typeface="+mn-ea"/>
                <a:cs typeface="Calibri" pitchFamily="34" charset="0"/>
              </a:rPr>
              <a:t>Georges</a:t>
            </a:r>
            <a:r>
              <a:rPr kumimoji="0" lang="en-US" sz="1800" b="1"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 </a:t>
            </a:r>
            <a:r>
              <a:rPr kumimoji="0" lang="en-US" sz="1800" b="1" i="0" u="none" strike="noStrike" kern="1200" cap="none" spc="0" normalizeH="0" baseline="0" noProof="0" dirty="0">
                <a:ln>
                  <a:noFill/>
                </a:ln>
                <a:solidFill>
                  <a:srgbClr val="92D050"/>
                </a:solidFill>
                <a:effectLst/>
                <a:uLnTx/>
                <a:uFillTx/>
                <a:latin typeface="Calibri" pitchFamily="34" charset="0"/>
                <a:ea typeface="+mn-ea"/>
                <a:cs typeface="Calibri" pitchFamily="34" charset="0"/>
              </a:rPr>
              <a:t>Charpak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2D050"/>
                </a:solidFill>
                <a:effectLst/>
                <a:uLnTx/>
                <a:uFillTx/>
                <a:latin typeface="Calibri" pitchFamily="34" charset="0"/>
                <a:ea typeface="+mn-ea"/>
                <a:cs typeface="Calibri" pitchFamily="34" charset="0"/>
              </a:rPr>
              <a:t>1924 </a:t>
            </a:r>
            <a:r>
              <a:rPr kumimoji="0" lang="en-US" sz="1800" b="1"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 </a:t>
            </a:r>
            <a:r>
              <a:rPr kumimoji="0" lang="en-US" sz="1800" b="1" i="0" u="none" strike="noStrike" kern="1200" cap="none" spc="0" normalizeH="0" baseline="0" noProof="0" dirty="0">
                <a:ln>
                  <a:noFill/>
                </a:ln>
                <a:solidFill>
                  <a:srgbClr val="92D050"/>
                </a:solidFill>
                <a:effectLst/>
                <a:uLnTx/>
                <a:uFillTx/>
                <a:latin typeface="Calibri" pitchFamily="34" charset="0"/>
                <a:ea typeface="+mn-ea"/>
                <a:cs typeface="Calibri" pitchFamily="34" charset="0"/>
              </a:rPr>
              <a:t>2010</a:t>
            </a:r>
            <a:endParaRPr kumimoji="0" lang="en-SG" sz="1800" b="1" i="0" u="none" strike="noStrike" kern="1200" cap="none" spc="0" normalizeH="0" baseline="0" noProof="0" dirty="0">
              <a:ln>
                <a:noFill/>
              </a:ln>
              <a:solidFill>
                <a:srgbClr val="92D050"/>
              </a:solidFill>
              <a:effectLst/>
              <a:uLnTx/>
              <a:uFillTx/>
              <a:latin typeface="Calibri" pitchFamily="34" charset="0"/>
              <a:ea typeface="+mn-ea"/>
              <a:cs typeface="Calibri" pitchFamily="34" charset="0"/>
            </a:endParaRPr>
          </a:p>
        </p:txBody>
      </p:sp>
      <p:sp>
        <p:nvSpPr>
          <p:cNvPr id="5" name="TextBox 11">
            <a:extLst>
              <a:ext uri="{FF2B5EF4-FFF2-40B4-BE49-F238E27FC236}">
                <a16:creationId xmlns:a16="http://schemas.microsoft.com/office/drawing/2014/main" id="{3642288E-22AC-1454-D831-965BC429BE7C}"/>
              </a:ext>
            </a:extLst>
          </p:cNvPr>
          <p:cNvSpPr txBox="1"/>
          <p:nvPr/>
        </p:nvSpPr>
        <p:spPr>
          <a:xfrm>
            <a:off x="4993803" y="6190518"/>
            <a:ext cx="2965876"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92D050"/>
                </a:solidFill>
                <a:effectLst/>
                <a:uLnTx/>
                <a:uFillTx/>
                <a:latin typeface="Calibri" pitchFamily="34" charset="0"/>
                <a:ea typeface="+mn-ea"/>
                <a:cs typeface="Calibri" pitchFamily="34" charset="0"/>
              </a:rPr>
              <a:t>Multiwire Proportional Chamber</a:t>
            </a:r>
            <a:endParaRPr kumimoji="0" lang="en-SG" sz="1600" b="1" i="0" u="none" strike="noStrike" kern="1200" cap="none" spc="0" normalizeH="0" baseline="0" noProof="0" dirty="0">
              <a:ln>
                <a:noFill/>
              </a:ln>
              <a:solidFill>
                <a:srgbClr val="92D050"/>
              </a:solidFill>
              <a:effectLst/>
              <a:uLnTx/>
              <a:uFillTx/>
              <a:latin typeface="Calibri" pitchFamily="34" charset="0"/>
              <a:ea typeface="+mn-ea"/>
              <a:cs typeface="Calibri" pitchFamily="34" charset="0"/>
            </a:endParaRPr>
          </a:p>
        </p:txBody>
      </p:sp>
      <p:pic>
        <p:nvPicPr>
          <p:cNvPr id="6" name="Picture 9">
            <a:extLst>
              <a:ext uri="{FF2B5EF4-FFF2-40B4-BE49-F238E27FC236}">
                <a16:creationId xmlns:a16="http://schemas.microsoft.com/office/drawing/2014/main" id="{61FDAA5E-E2CF-4F50-3531-3BD4743DBB0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74313" y="4321497"/>
            <a:ext cx="2304000" cy="1864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id="{BABA7B85-7D16-3407-AA96-C4C2AEC137FB}"/>
              </a:ext>
            </a:extLst>
          </p:cNvPr>
          <p:cNvPicPr>
            <a:picLocks noChangeAspect="1" noChangeArrowheads="1"/>
          </p:cNvPicPr>
          <p:nvPr/>
        </p:nvPicPr>
        <p:blipFill>
          <a:blip r:embed="rId12" cstate="print"/>
          <a:srcRect/>
          <a:stretch>
            <a:fillRect/>
          </a:stretch>
        </p:blipFill>
        <p:spPr bwMode="auto">
          <a:xfrm>
            <a:off x="7284973" y="4179362"/>
            <a:ext cx="720000" cy="713070"/>
          </a:xfrm>
          <a:prstGeom prst="rect">
            <a:avLst/>
          </a:prstGeom>
          <a:noFill/>
          <a:ln w="9525">
            <a:noFill/>
            <a:miter lim="800000"/>
            <a:headEnd/>
            <a:tailEnd/>
          </a:ln>
          <a:effectLst/>
        </p:spPr>
      </p:pic>
      <p:sp>
        <p:nvSpPr>
          <p:cNvPr id="10" name="TextBox 3">
            <a:extLst>
              <a:ext uri="{FF2B5EF4-FFF2-40B4-BE49-F238E27FC236}">
                <a16:creationId xmlns:a16="http://schemas.microsoft.com/office/drawing/2014/main" id="{6674465C-716D-BA86-ABF0-8A367670E71C}"/>
              </a:ext>
            </a:extLst>
          </p:cNvPr>
          <p:cNvSpPr txBox="1"/>
          <p:nvPr/>
        </p:nvSpPr>
        <p:spPr>
          <a:xfrm flipH="1">
            <a:off x="7298792" y="4893274"/>
            <a:ext cx="7185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2D050"/>
                </a:solidFill>
                <a:effectLst/>
                <a:uLnTx/>
                <a:uFillTx/>
                <a:latin typeface="Calibri" pitchFamily="34" charset="0"/>
                <a:ea typeface="+mn-ea"/>
                <a:cs typeface="Calibri" pitchFamily="34" charset="0"/>
              </a:rPr>
              <a:t>1992</a:t>
            </a:r>
            <a:endParaRPr kumimoji="0" lang="en-SG" sz="1800" b="1" i="0" u="none" strike="noStrike" kern="1200" cap="none" spc="0" normalizeH="0" baseline="0" noProof="0" dirty="0">
              <a:ln>
                <a:noFill/>
              </a:ln>
              <a:solidFill>
                <a:srgbClr val="92D050"/>
              </a:solidFill>
              <a:effectLst/>
              <a:uLnTx/>
              <a:uFillTx/>
              <a:latin typeface="Calibri" pitchFamily="34" charset="0"/>
              <a:ea typeface="+mn-ea"/>
              <a:cs typeface="Calibri" pitchFamily="34" charset="0"/>
            </a:endParaRPr>
          </a:p>
        </p:txBody>
      </p:sp>
      <p:sp>
        <p:nvSpPr>
          <p:cNvPr id="11" name="Line 4">
            <a:extLst>
              <a:ext uri="{FF2B5EF4-FFF2-40B4-BE49-F238E27FC236}">
                <a16:creationId xmlns:a16="http://schemas.microsoft.com/office/drawing/2014/main" id="{72D874DA-8207-DF06-9AD3-B30D40FE16E8}"/>
              </a:ext>
            </a:extLst>
          </p:cNvPr>
          <p:cNvSpPr>
            <a:spLocks noChangeShapeType="1"/>
          </p:cNvSpPr>
          <p:nvPr/>
        </p:nvSpPr>
        <p:spPr bwMode="auto">
          <a:xfrm>
            <a:off x="4663566" y="6777721"/>
            <a:ext cx="5029200" cy="0"/>
          </a:xfrm>
          <a:prstGeom prst="line">
            <a:avLst/>
          </a:prstGeom>
          <a:noFill/>
          <a:ln w="28575">
            <a:solidFill>
              <a:srgbClr val="000000"/>
            </a:solidFill>
            <a:round/>
            <a:headEnd/>
            <a:tailEnd/>
          </a:ln>
          <a:effectLst>
            <a:outerShdw blurRad="50800" dist="38100" dir="5400000" algn="t" rotWithShape="0">
              <a:srgbClr val="0033CC">
                <a:alpha val="40000"/>
              </a:srgbClr>
            </a:outerShdw>
          </a:effectLst>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2400" b="0" i="0" u="none" strike="noStrike" kern="0" cap="none" spc="0" normalizeH="0" baseline="0" noProof="0">
              <a:ln>
                <a:noFill/>
              </a:ln>
              <a:solidFill>
                <a:srgbClr val="FE9B03"/>
              </a:solidFill>
              <a:effectLst/>
              <a:uLnTx/>
              <a:uFillTx/>
              <a:latin typeface="Arial"/>
              <a:ea typeface="+mn-ea"/>
              <a:cs typeface="+mn-cs"/>
            </a:endParaRPr>
          </a:p>
        </p:txBody>
      </p:sp>
      <p:sp>
        <p:nvSpPr>
          <p:cNvPr id="12" name="TextBox 24">
            <a:extLst>
              <a:ext uri="{FF2B5EF4-FFF2-40B4-BE49-F238E27FC236}">
                <a16:creationId xmlns:a16="http://schemas.microsoft.com/office/drawing/2014/main" id="{055E41AA-8A2D-B155-BE40-BA8E6472B227}"/>
              </a:ext>
            </a:extLst>
          </p:cNvPr>
          <p:cNvSpPr txBox="1"/>
          <p:nvPr/>
        </p:nvSpPr>
        <p:spPr>
          <a:xfrm>
            <a:off x="6045197" y="6405616"/>
            <a:ext cx="704039"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2000" b="1" i="0" u="none" strike="noStrike" kern="1200" cap="none" spc="0" normalizeH="0" baseline="0" noProof="0" dirty="0">
                <a:ln>
                  <a:noFill/>
                </a:ln>
                <a:solidFill>
                  <a:srgbClr val="92D050"/>
                </a:solidFill>
                <a:effectLst/>
                <a:uLnTx/>
                <a:uFillTx/>
                <a:latin typeface="Calibri" panose="020F0502020204030204" pitchFamily="34" charset="0"/>
                <a:ea typeface="+mn-ea"/>
                <a:cs typeface="Calibri" panose="020F0502020204030204" pitchFamily="34" charset="0"/>
              </a:rPr>
              <a:t>1968</a:t>
            </a:r>
            <a:endParaRPr kumimoji="0" lang="en-US" sz="2000" b="1" i="0" u="none" strike="noStrike" kern="1200" cap="none" spc="0" normalizeH="0" baseline="0" noProof="0" dirty="0">
              <a:ln>
                <a:noFill/>
              </a:ln>
              <a:solidFill>
                <a:srgbClr val="92D05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1992276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Espace réservé du pied de page 4">
            <a:extLst>
              <a:ext uri="{FF2B5EF4-FFF2-40B4-BE49-F238E27FC236}">
                <a16:creationId xmlns:a16="http://schemas.microsoft.com/office/drawing/2014/main" id="{6E25EAD8-31D1-9D9D-5BB4-BAD7EEE47769}"/>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 charset="0"/>
                <a:ea typeface="ＭＳ Ｐゴシック" pitchFamily="1" charset="-128"/>
              </a:rPr>
              <a:t>TIPP School </a:t>
            </a:r>
          </a:p>
        </p:txBody>
      </p:sp>
      <p:sp>
        <p:nvSpPr>
          <p:cNvPr id="36" name="Espace réservé du numéro de diapositive 5">
            <a:extLst>
              <a:ext uri="{FF2B5EF4-FFF2-40B4-BE49-F238E27FC236}">
                <a16:creationId xmlns:a16="http://schemas.microsoft.com/office/drawing/2014/main" id="{CF2B3D7A-B991-7816-565F-EAADB58192DB}"/>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0FC060E-70F8-084A-9EE7-0452DE2984F4}" type="slidenum">
              <a:rPr kumimoji="0" lang="fr-FR" altLang="fr-FR"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fr-FR" altLang="fr-FR"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p:txBody>
      </p:sp>
      <p:sp>
        <p:nvSpPr>
          <p:cNvPr id="78851" name="Rectangle 2">
            <a:extLst>
              <a:ext uri="{FF2B5EF4-FFF2-40B4-BE49-F238E27FC236}">
                <a16:creationId xmlns:a16="http://schemas.microsoft.com/office/drawing/2014/main" id="{D491C308-A1A8-9600-BF5F-ED0A455361C5}"/>
              </a:ext>
            </a:extLst>
          </p:cNvPr>
          <p:cNvSpPr>
            <a:spLocks noGrp="1" noChangeArrowheads="1"/>
          </p:cNvSpPr>
          <p:nvPr>
            <p:ph type="title"/>
          </p:nvPr>
        </p:nvSpPr>
        <p:spPr>
          <a:xfrm>
            <a:off x="415925" y="0"/>
            <a:ext cx="9185275" cy="838200"/>
          </a:xfrm>
        </p:spPr>
        <p:txBody>
          <a:bodyPr/>
          <a:lstStyle/>
          <a:p>
            <a:pPr eaLnBrk="1" hangingPunct="1"/>
            <a:r>
              <a:rPr lang="de-DE" altLang="fr-FR" sz="1800" b="0" dirty="0">
                <a:solidFill>
                  <a:schemeClr val="tx1"/>
                </a:solidFill>
                <a:effectLst/>
                <a:latin typeface="Arial" panose="020B0604020202020204" pitchFamily="34" charset="0"/>
              </a:rPr>
              <a:t>  </a:t>
            </a:r>
            <a:r>
              <a:rPr lang="de-DE" altLang="fr-FR" sz="2800" b="0" dirty="0">
                <a:effectLst/>
              </a:rPr>
              <a:t>The Future ?:</a:t>
            </a:r>
            <a:r>
              <a:rPr lang="de-DE" altLang="fr-FR" sz="1800" b="0" dirty="0">
                <a:solidFill>
                  <a:schemeClr val="tx1"/>
                </a:solidFill>
                <a:effectLst/>
                <a:latin typeface="Arial" panose="020B0604020202020204" pitchFamily="34" charset="0"/>
              </a:rPr>
              <a:t> </a:t>
            </a:r>
            <a:r>
              <a:rPr lang="de-DE" altLang="fr-FR" sz="2800" b="0" dirty="0">
                <a:effectLst/>
              </a:rPr>
              <a:t>New Si </a:t>
            </a:r>
            <a:r>
              <a:rPr lang="de-DE" altLang="fr-FR" sz="2800" b="0" dirty="0" err="1">
                <a:effectLst/>
              </a:rPr>
              <a:t>detector</a:t>
            </a:r>
            <a:r>
              <a:rPr lang="de-DE" altLang="fr-FR" sz="2800" b="0" dirty="0">
                <a:effectLst/>
              </a:rPr>
              <a:t> and </a:t>
            </a:r>
            <a:r>
              <a:rPr lang="de-DE" altLang="fr-FR" sz="2800" b="0" dirty="0" err="1">
                <a:effectLst/>
              </a:rPr>
              <a:t>signal</a:t>
            </a:r>
            <a:r>
              <a:rPr lang="de-DE" altLang="fr-FR" sz="2800" b="0" dirty="0">
                <a:effectLst/>
              </a:rPr>
              <a:t> </a:t>
            </a:r>
            <a:r>
              <a:rPr lang="de-DE" altLang="fr-FR" sz="2800" b="0" dirty="0" err="1">
                <a:effectLst/>
              </a:rPr>
              <a:t>processing</a:t>
            </a:r>
            <a:br>
              <a:rPr lang="de-DE" altLang="fr-FR" sz="2800" b="0" dirty="0">
                <a:effectLst/>
              </a:rPr>
            </a:br>
            <a:r>
              <a:rPr lang="de-DE" altLang="fr-FR" sz="2800" b="0" dirty="0">
                <a:effectLst/>
              </a:rPr>
              <a:t> On </a:t>
            </a:r>
            <a:r>
              <a:rPr lang="de-DE" altLang="fr-FR" sz="2800" b="0" dirty="0" err="1">
                <a:effectLst/>
              </a:rPr>
              <a:t>the</a:t>
            </a:r>
            <a:r>
              <a:rPr lang="de-DE" altLang="fr-FR" sz="2800" b="0" dirty="0">
                <a:effectLst/>
              </a:rPr>
              <a:t> </a:t>
            </a:r>
            <a:r>
              <a:rPr lang="de-DE" altLang="fr-FR" sz="2800" b="0" dirty="0" err="1">
                <a:effectLst/>
              </a:rPr>
              <a:t>way</a:t>
            </a:r>
            <a:r>
              <a:rPr lang="de-DE" altLang="fr-FR" sz="2800" b="0" dirty="0">
                <a:effectLst/>
              </a:rPr>
              <a:t> </a:t>
            </a:r>
            <a:r>
              <a:rPr lang="de-DE" altLang="fr-FR" sz="2800" b="0" dirty="0" err="1">
                <a:effectLst/>
              </a:rPr>
              <a:t>to</a:t>
            </a:r>
            <a:r>
              <a:rPr lang="de-DE" altLang="fr-FR" sz="2800" b="0" dirty="0">
                <a:effectLst/>
              </a:rPr>
              <a:t> </a:t>
            </a:r>
            <a:r>
              <a:rPr lang="de-DE" altLang="fr-FR" sz="2800" b="0" dirty="0" err="1">
                <a:effectLst/>
              </a:rPr>
              <a:t>photon</a:t>
            </a:r>
            <a:r>
              <a:rPr lang="de-DE" altLang="fr-FR" sz="2800" b="0" dirty="0">
                <a:effectLst/>
              </a:rPr>
              <a:t> </a:t>
            </a:r>
            <a:r>
              <a:rPr lang="de-DE" altLang="fr-FR" sz="2800" b="0" dirty="0" err="1">
                <a:effectLst/>
              </a:rPr>
              <a:t>counting</a:t>
            </a:r>
            <a:r>
              <a:rPr lang="de-DE" altLang="fr-FR" sz="2800" b="0" dirty="0">
                <a:effectLst/>
              </a:rPr>
              <a:t>?</a:t>
            </a:r>
            <a:endParaRPr lang="fr-FR" altLang="fr-FR" sz="1800" b="0" dirty="0">
              <a:solidFill>
                <a:schemeClr val="tx1"/>
              </a:solidFill>
              <a:effectLst/>
              <a:latin typeface="Arial" panose="020B0604020202020204" pitchFamily="34" charset="0"/>
            </a:endParaRPr>
          </a:p>
        </p:txBody>
      </p:sp>
      <p:pic>
        <p:nvPicPr>
          <p:cNvPr id="78852" name="Picture 7">
            <a:extLst>
              <a:ext uri="{FF2B5EF4-FFF2-40B4-BE49-F238E27FC236}">
                <a16:creationId xmlns:a16="http://schemas.microsoft.com/office/drawing/2014/main" id="{7B9C919D-859D-34D6-3E41-0BE50D32C2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8221" y="1034224"/>
            <a:ext cx="3786258" cy="252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8853" name="Rectangle 5">
            <a:extLst>
              <a:ext uri="{FF2B5EF4-FFF2-40B4-BE49-F238E27FC236}">
                <a16:creationId xmlns:a16="http://schemas.microsoft.com/office/drawing/2014/main" id="{44257719-4AB0-24D9-3FB3-B6261C26743D}"/>
              </a:ext>
            </a:extLst>
          </p:cNvPr>
          <p:cNvSpPr>
            <a:spLocks noChangeArrowheads="1"/>
          </p:cNvSpPr>
          <p:nvPr/>
        </p:nvSpPr>
        <p:spPr bwMode="auto">
          <a:xfrm>
            <a:off x="1687637" y="4649788"/>
            <a:ext cx="1296988" cy="503237"/>
          </a:xfrm>
          <a:prstGeom prst="rect">
            <a:avLst/>
          </a:prstGeom>
          <a:gradFill rotWithShape="1">
            <a:gsLst>
              <a:gs pos="0">
                <a:schemeClr val="accent2"/>
              </a:gs>
              <a:gs pos="100000">
                <a:srgbClr val="FF3300"/>
              </a:gs>
            </a:gsLst>
            <a:lin ang="5400000" scaled="1"/>
          </a:gradFill>
          <a:ln w="9525">
            <a:solidFill>
              <a:schemeClr val="tx1"/>
            </a:solidFill>
            <a:miter lim="800000"/>
            <a:headEnd/>
            <a:tailEnd/>
          </a:ln>
        </p:spPr>
        <p:txBody>
          <a:bodyPr wrap="none" anchor="ct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1" name="Rectangle 30">
            <a:extLst>
              <a:ext uri="{FF2B5EF4-FFF2-40B4-BE49-F238E27FC236}">
                <a16:creationId xmlns:a16="http://schemas.microsoft.com/office/drawing/2014/main" id="{14ABF74B-5F3E-80EC-F06D-D0697C8187C1}"/>
              </a:ext>
            </a:extLst>
          </p:cNvPr>
          <p:cNvSpPr/>
          <p:nvPr/>
        </p:nvSpPr>
        <p:spPr>
          <a:xfrm>
            <a:off x="392237" y="4418013"/>
            <a:ext cx="1439863"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NZ" sz="1800" b="0" i="0" u="none" strike="noStrike" kern="1200" cap="none" spc="0" normalizeH="0" baseline="0" noProof="0">
                <a:ln>
                  <a:noFill/>
                </a:ln>
                <a:solidFill>
                  <a:srgbClr val="FFFFFF"/>
                </a:solidFill>
                <a:effectLst/>
                <a:uLnTx/>
                <a:uFillTx/>
                <a:latin typeface="Calibri" pitchFamily="34" charset="0"/>
                <a:ea typeface="ＭＳ Ｐゴシック"/>
                <a:cs typeface="+mn-cs"/>
              </a:rPr>
              <a:t>Xray source</a:t>
            </a:r>
          </a:p>
        </p:txBody>
      </p:sp>
      <p:sp>
        <p:nvSpPr>
          <p:cNvPr id="78855" name="4-Point Star 46">
            <a:extLst>
              <a:ext uri="{FF2B5EF4-FFF2-40B4-BE49-F238E27FC236}">
                <a16:creationId xmlns:a16="http://schemas.microsoft.com/office/drawing/2014/main" id="{4281928E-E1BD-E31B-2DE2-81AB9E728CD9}"/>
              </a:ext>
            </a:extLst>
          </p:cNvPr>
          <p:cNvSpPr>
            <a:spLocks noChangeArrowheads="1"/>
          </p:cNvSpPr>
          <p:nvPr/>
        </p:nvSpPr>
        <p:spPr bwMode="auto">
          <a:xfrm>
            <a:off x="7239000" y="4495800"/>
            <a:ext cx="428625" cy="428625"/>
          </a:xfrm>
          <a:prstGeom prst="star4">
            <a:avLst>
              <a:gd name="adj" fmla="val 12500"/>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NZ" altLang="fr-FR" sz="1800" b="0" i="0" u="none" strike="noStrike" kern="1200" cap="none" spc="0" normalizeH="0" baseline="0" noProof="0">
              <a:ln>
                <a:noFill/>
              </a:ln>
              <a:solidFill>
                <a:srgbClr val="000080"/>
              </a:solidFill>
              <a:effectLst/>
              <a:uLnTx/>
              <a:uFillTx/>
              <a:latin typeface="Arial" panose="020B0604020202020204" pitchFamily="34" charset="0"/>
              <a:ea typeface="ＭＳ Ｐゴシック" panose="020B0600070205080204" pitchFamily="34" charset="-128"/>
              <a:cs typeface="+mn-cs"/>
            </a:endParaRPr>
          </a:p>
        </p:txBody>
      </p:sp>
      <p:sp>
        <p:nvSpPr>
          <p:cNvPr id="78856" name="4-Point Star 47">
            <a:extLst>
              <a:ext uri="{FF2B5EF4-FFF2-40B4-BE49-F238E27FC236}">
                <a16:creationId xmlns:a16="http://schemas.microsoft.com/office/drawing/2014/main" id="{A4D930F1-DA30-F666-085A-647EF7716143}"/>
              </a:ext>
            </a:extLst>
          </p:cNvPr>
          <p:cNvSpPr>
            <a:spLocks noChangeArrowheads="1"/>
          </p:cNvSpPr>
          <p:nvPr/>
        </p:nvSpPr>
        <p:spPr bwMode="auto">
          <a:xfrm>
            <a:off x="7467600" y="4572000"/>
            <a:ext cx="428625" cy="428625"/>
          </a:xfrm>
          <a:prstGeom prst="star4">
            <a:avLst>
              <a:gd name="adj" fmla="val 12500"/>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NZ" altLang="fr-FR" sz="1800" b="0" i="0" u="none" strike="noStrike" kern="1200" cap="none" spc="0" normalizeH="0" baseline="0" noProof="0">
              <a:ln>
                <a:noFill/>
              </a:ln>
              <a:solidFill>
                <a:srgbClr val="000080"/>
              </a:solidFill>
              <a:effectLst/>
              <a:uLnTx/>
              <a:uFillTx/>
              <a:latin typeface="Arial" panose="020B0604020202020204" pitchFamily="34" charset="0"/>
              <a:ea typeface="ＭＳ Ｐゴシック" panose="020B0600070205080204" pitchFamily="34" charset="-128"/>
              <a:cs typeface="+mn-cs"/>
            </a:endParaRPr>
          </a:p>
        </p:txBody>
      </p:sp>
      <p:sp>
        <p:nvSpPr>
          <p:cNvPr id="78857" name="4-Point Star 48">
            <a:extLst>
              <a:ext uri="{FF2B5EF4-FFF2-40B4-BE49-F238E27FC236}">
                <a16:creationId xmlns:a16="http://schemas.microsoft.com/office/drawing/2014/main" id="{A2F4A0BF-C7D3-8BD6-AF76-E8CE5E8C9D57}"/>
              </a:ext>
            </a:extLst>
          </p:cNvPr>
          <p:cNvSpPr>
            <a:spLocks noChangeArrowheads="1"/>
          </p:cNvSpPr>
          <p:nvPr/>
        </p:nvSpPr>
        <p:spPr bwMode="auto">
          <a:xfrm>
            <a:off x="7924800" y="4572000"/>
            <a:ext cx="428625" cy="428625"/>
          </a:xfrm>
          <a:prstGeom prst="star4">
            <a:avLst>
              <a:gd name="adj" fmla="val 12500"/>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NZ" altLang="fr-FR" sz="1800" b="0" i="0" u="none" strike="noStrike" kern="1200" cap="none" spc="0" normalizeH="0" baseline="0" noProof="0">
              <a:ln>
                <a:noFill/>
              </a:ln>
              <a:solidFill>
                <a:srgbClr val="000080"/>
              </a:solidFill>
              <a:effectLst/>
              <a:uLnTx/>
              <a:uFillTx/>
              <a:latin typeface="Arial" panose="020B0604020202020204" pitchFamily="34" charset="0"/>
              <a:ea typeface="ＭＳ Ｐゴシック" panose="020B0600070205080204" pitchFamily="34" charset="-128"/>
              <a:cs typeface="+mn-cs"/>
            </a:endParaRPr>
          </a:p>
        </p:txBody>
      </p:sp>
      <p:sp>
        <p:nvSpPr>
          <p:cNvPr id="78858" name="4-Point Star 49">
            <a:extLst>
              <a:ext uri="{FF2B5EF4-FFF2-40B4-BE49-F238E27FC236}">
                <a16:creationId xmlns:a16="http://schemas.microsoft.com/office/drawing/2014/main" id="{8BACAAFE-BBCE-E2AD-27A3-5FB829E408B0}"/>
              </a:ext>
            </a:extLst>
          </p:cNvPr>
          <p:cNvSpPr>
            <a:spLocks noChangeArrowheads="1"/>
          </p:cNvSpPr>
          <p:nvPr/>
        </p:nvSpPr>
        <p:spPr bwMode="auto">
          <a:xfrm>
            <a:off x="8382000" y="4572000"/>
            <a:ext cx="428625" cy="428625"/>
          </a:xfrm>
          <a:prstGeom prst="star4">
            <a:avLst>
              <a:gd name="adj" fmla="val 12500"/>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NZ" altLang="fr-FR" sz="1800" b="0" i="0" u="none" strike="noStrike" kern="1200" cap="none" spc="0" normalizeH="0" baseline="0" noProof="0">
              <a:ln>
                <a:noFill/>
              </a:ln>
              <a:solidFill>
                <a:srgbClr val="000080"/>
              </a:solidFill>
              <a:effectLst/>
              <a:uLnTx/>
              <a:uFillTx/>
              <a:latin typeface="Arial" panose="020B0604020202020204" pitchFamily="34" charset="0"/>
              <a:ea typeface="ＭＳ Ｐゴシック" panose="020B0600070205080204" pitchFamily="34" charset="-128"/>
              <a:cs typeface="+mn-cs"/>
            </a:endParaRPr>
          </a:p>
        </p:txBody>
      </p:sp>
      <p:sp>
        <p:nvSpPr>
          <p:cNvPr id="78859" name="4-Point Star 50">
            <a:extLst>
              <a:ext uri="{FF2B5EF4-FFF2-40B4-BE49-F238E27FC236}">
                <a16:creationId xmlns:a16="http://schemas.microsoft.com/office/drawing/2014/main" id="{2B43B1AF-8DA9-A660-7CA9-D56138664C8D}"/>
              </a:ext>
            </a:extLst>
          </p:cNvPr>
          <p:cNvSpPr>
            <a:spLocks noChangeArrowheads="1"/>
          </p:cNvSpPr>
          <p:nvPr/>
        </p:nvSpPr>
        <p:spPr bwMode="auto">
          <a:xfrm flipH="1">
            <a:off x="3464399" y="3934628"/>
            <a:ext cx="10725169" cy="1976438"/>
          </a:xfrm>
          <a:prstGeom prst="star4">
            <a:avLst>
              <a:gd name="adj" fmla="val 12500"/>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marL="285750" indent="-285750" algn="ctr">
              <a:buFont typeface="Arial" panose="020B0604020202020204" pitchFamily="34" charset="0"/>
              <a:buChar char="•"/>
            </a:pPr>
            <a:r>
              <a:rPr lang="fr-FR" sz="1800" i="0" u="none" dirty="0" err="1">
                <a:solidFill>
                  <a:schemeClr val="accent1">
                    <a:lumMod val="60000"/>
                    <a:lumOff val="40000"/>
                  </a:schemeClr>
                </a:solidFill>
              </a:rPr>
              <a:t>Jacubek</a:t>
            </a:r>
            <a:r>
              <a:rPr lang="fr-FR" sz="1800" i="0" u="none" dirty="0">
                <a:solidFill>
                  <a:schemeClr val="accent1">
                    <a:lumMod val="60000"/>
                    <a:lumOff val="40000"/>
                  </a:schemeClr>
                </a:solidFill>
              </a:rPr>
              <a:t> &amp; al. Prague </a:t>
            </a:r>
            <a:r>
              <a:rPr lang="fr-FR" sz="1800" i="0" u="none" dirty="0" err="1">
                <a:solidFill>
                  <a:schemeClr val="accent1">
                    <a:lumMod val="60000"/>
                    <a:lumOff val="40000"/>
                  </a:schemeClr>
                </a:solidFill>
              </a:rPr>
              <a:t>University</a:t>
            </a:r>
            <a:r>
              <a:rPr lang="fr-FR" sz="1800" i="0" u="none" dirty="0">
                <a:solidFill>
                  <a:schemeClr val="accent1">
                    <a:lumMod val="60000"/>
                    <a:lumOff val="40000"/>
                  </a:schemeClr>
                </a:solidFill>
              </a:rPr>
              <a:t> </a:t>
            </a:r>
          </a:p>
        </p:txBody>
      </p:sp>
      <p:sp>
        <p:nvSpPr>
          <p:cNvPr id="78860" name="4-Point Star 51">
            <a:extLst>
              <a:ext uri="{FF2B5EF4-FFF2-40B4-BE49-F238E27FC236}">
                <a16:creationId xmlns:a16="http://schemas.microsoft.com/office/drawing/2014/main" id="{5E1D484C-C25F-1E44-D8BA-945A86D590D5}"/>
              </a:ext>
            </a:extLst>
          </p:cNvPr>
          <p:cNvSpPr>
            <a:spLocks noChangeArrowheads="1"/>
          </p:cNvSpPr>
          <p:nvPr/>
        </p:nvSpPr>
        <p:spPr bwMode="auto">
          <a:xfrm>
            <a:off x="7620000" y="4572000"/>
            <a:ext cx="428625" cy="428625"/>
          </a:xfrm>
          <a:prstGeom prst="star4">
            <a:avLst>
              <a:gd name="adj" fmla="val 12500"/>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NZ" altLang="fr-FR" sz="1800" b="0" i="0" u="none" strike="noStrike" kern="1200" cap="none" spc="0" normalizeH="0" baseline="0" noProof="0">
              <a:ln>
                <a:noFill/>
              </a:ln>
              <a:solidFill>
                <a:srgbClr val="000080"/>
              </a:solidFill>
              <a:effectLst/>
              <a:uLnTx/>
              <a:uFillTx/>
              <a:latin typeface="Arial" panose="020B0604020202020204" pitchFamily="34" charset="0"/>
              <a:ea typeface="ＭＳ Ｐゴシック" panose="020B0600070205080204" pitchFamily="34" charset="-128"/>
              <a:cs typeface="+mn-cs"/>
            </a:endParaRPr>
          </a:p>
        </p:txBody>
      </p:sp>
      <p:sp>
        <p:nvSpPr>
          <p:cNvPr id="78861" name="Rectangle 43">
            <a:extLst>
              <a:ext uri="{FF2B5EF4-FFF2-40B4-BE49-F238E27FC236}">
                <a16:creationId xmlns:a16="http://schemas.microsoft.com/office/drawing/2014/main" id="{4362C8A6-1D6B-CA05-D822-CCB17E2AF2B0}"/>
              </a:ext>
            </a:extLst>
          </p:cNvPr>
          <p:cNvSpPr>
            <a:spLocks noChangeArrowheads="1"/>
          </p:cNvSpPr>
          <p:nvPr/>
        </p:nvSpPr>
        <p:spPr bwMode="auto">
          <a:xfrm>
            <a:off x="3705350" y="4719638"/>
            <a:ext cx="1728787" cy="287337"/>
          </a:xfrm>
          <a:prstGeom prst="rect">
            <a:avLst/>
          </a:prstGeom>
          <a:gradFill rotWithShape="1">
            <a:gsLst>
              <a:gs pos="0">
                <a:schemeClr val="accent2"/>
              </a:gs>
              <a:gs pos="100000">
                <a:srgbClr val="FF3300"/>
              </a:gs>
            </a:gsLst>
            <a:lin ang="5400000" scaled="1"/>
          </a:gradFill>
          <a:ln w="9525">
            <a:solidFill>
              <a:schemeClr val="tx1"/>
            </a:solidFill>
            <a:miter lim="800000"/>
            <a:headEnd/>
            <a:tailEnd/>
          </a:ln>
        </p:spPr>
        <p:txBody>
          <a:bodyPr wrap="none" anchor="ct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grpSp>
        <p:nvGrpSpPr>
          <p:cNvPr id="78862" name="Group 54">
            <a:extLst>
              <a:ext uri="{FF2B5EF4-FFF2-40B4-BE49-F238E27FC236}">
                <a16:creationId xmlns:a16="http://schemas.microsoft.com/office/drawing/2014/main" id="{1E79A37E-70F0-DB59-E26E-8212BE99F036}"/>
              </a:ext>
            </a:extLst>
          </p:cNvPr>
          <p:cNvGrpSpPr>
            <a:grpSpLocks/>
          </p:cNvGrpSpPr>
          <p:nvPr/>
        </p:nvGrpSpPr>
        <p:grpSpPr bwMode="auto">
          <a:xfrm>
            <a:off x="2636962" y="4013200"/>
            <a:ext cx="1571625" cy="1714500"/>
            <a:chOff x="2295" y="360"/>
            <a:chExt cx="990" cy="1080"/>
          </a:xfrm>
        </p:grpSpPr>
        <p:sp>
          <p:nvSpPr>
            <p:cNvPr id="68" name="Cube 67">
              <a:extLst>
                <a:ext uri="{FF2B5EF4-FFF2-40B4-BE49-F238E27FC236}">
                  <a16:creationId xmlns:a16="http://schemas.microsoft.com/office/drawing/2014/main" id="{94BFD6D0-1C47-0294-2D80-1FDD435F638A}"/>
                </a:ext>
              </a:extLst>
            </p:cNvPr>
            <p:cNvSpPr/>
            <p:nvPr/>
          </p:nvSpPr>
          <p:spPr>
            <a:xfrm>
              <a:off x="2295" y="360"/>
              <a:ext cx="990" cy="1080"/>
            </a:xfrm>
            <a:prstGeom prst="cub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omic Sans MS"/>
                <a:ea typeface="ＭＳ Ｐゴシック"/>
                <a:cs typeface="+mn-cs"/>
              </a:endParaRPr>
            </a:p>
          </p:txBody>
        </p:sp>
        <p:sp>
          <p:nvSpPr>
            <p:cNvPr id="7" name="Oval 6">
              <a:extLst>
                <a:ext uri="{FF2B5EF4-FFF2-40B4-BE49-F238E27FC236}">
                  <a16:creationId xmlns:a16="http://schemas.microsoft.com/office/drawing/2014/main" id="{147A0AA0-7F8E-E894-E5E7-B339FC94203A}"/>
                </a:ext>
              </a:extLst>
            </p:cNvPr>
            <p:cNvSpPr/>
            <p:nvPr/>
          </p:nvSpPr>
          <p:spPr>
            <a:xfrm flipH="1">
              <a:off x="2475" y="990"/>
              <a:ext cx="180" cy="18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omic Sans MS"/>
                <a:ea typeface="ＭＳ Ｐゴシック"/>
                <a:cs typeface="+mn-cs"/>
              </a:endParaRPr>
            </a:p>
          </p:txBody>
        </p:sp>
        <p:sp>
          <p:nvSpPr>
            <p:cNvPr id="9" name="Oval 8">
              <a:extLst>
                <a:ext uri="{FF2B5EF4-FFF2-40B4-BE49-F238E27FC236}">
                  <a16:creationId xmlns:a16="http://schemas.microsoft.com/office/drawing/2014/main" id="{BB2EE086-028A-A240-0F02-74855F755725}"/>
                </a:ext>
              </a:extLst>
            </p:cNvPr>
            <p:cNvSpPr/>
            <p:nvPr/>
          </p:nvSpPr>
          <p:spPr>
            <a:xfrm flipH="1">
              <a:off x="2610" y="1215"/>
              <a:ext cx="180" cy="18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omic Sans MS"/>
                <a:ea typeface="ＭＳ Ｐゴシック"/>
                <a:cs typeface="+mn-cs"/>
              </a:endParaRPr>
            </a:p>
          </p:txBody>
        </p:sp>
        <p:sp>
          <p:nvSpPr>
            <p:cNvPr id="13" name="Oval 12">
              <a:extLst>
                <a:ext uri="{FF2B5EF4-FFF2-40B4-BE49-F238E27FC236}">
                  <a16:creationId xmlns:a16="http://schemas.microsoft.com/office/drawing/2014/main" id="{E1DC764C-C77F-92C1-F803-824F20AB191A}"/>
                </a:ext>
              </a:extLst>
            </p:cNvPr>
            <p:cNvSpPr/>
            <p:nvPr/>
          </p:nvSpPr>
          <p:spPr>
            <a:xfrm flipH="1">
              <a:off x="2340" y="1215"/>
              <a:ext cx="180" cy="18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omic Sans MS"/>
                <a:ea typeface="ＭＳ Ｐゴシック"/>
                <a:cs typeface="+mn-cs"/>
              </a:endParaRPr>
            </a:p>
          </p:txBody>
        </p:sp>
        <p:sp>
          <p:nvSpPr>
            <p:cNvPr id="15" name="Oval 14">
              <a:extLst>
                <a:ext uri="{FF2B5EF4-FFF2-40B4-BE49-F238E27FC236}">
                  <a16:creationId xmlns:a16="http://schemas.microsoft.com/office/drawing/2014/main" id="{177BF7B7-DCEB-AAD0-0867-7E560C9BB0DB}"/>
                </a:ext>
              </a:extLst>
            </p:cNvPr>
            <p:cNvSpPr/>
            <p:nvPr/>
          </p:nvSpPr>
          <p:spPr>
            <a:xfrm flipH="1">
              <a:off x="2835" y="1170"/>
              <a:ext cx="180" cy="18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omic Sans MS"/>
                <a:ea typeface="ＭＳ Ｐゴシック"/>
                <a:cs typeface="+mn-cs"/>
              </a:endParaRPr>
            </a:p>
          </p:txBody>
        </p:sp>
        <p:sp>
          <p:nvSpPr>
            <p:cNvPr id="16" name="Oval 15">
              <a:extLst>
                <a:ext uri="{FF2B5EF4-FFF2-40B4-BE49-F238E27FC236}">
                  <a16:creationId xmlns:a16="http://schemas.microsoft.com/office/drawing/2014/main" id="{27281E12-E069-1AEB-4F7E-BE986450A55C}"/>
                </a:ext>
              </a:extLst>
            </p:cNvPr>
            <p:cNvSpPr/>
            <p:nvPr/>
          </p:nvSpPr>
          <p:spPr>
            <a:xfrm flipH="1">
              <a:off x="2381" y="754"/>
              <a:ext cx="180" cy="18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omic Sans MS"/>
                <a:ea typeface="ＭＳ Ｐゴシック"/>
                <a:cs typeface="+mn-cs"/>
              </a:endParaRPr>
            </a:p>
          </p:txBody>
        </p:sp>
        <p:sp>
          <p:nvSpPr>
            <p:cNvPr id="17" name="Oval 16">
              <a:extLst>
                <a:ext uri="{FF2B5EF4-FFF2-40B4-BE49-F238E27FC236}">
                  <a16:creationId xmlns:a16="http://schemas.microsoft.com/office/drawing/2014/main" id="{19D392BA-214E-5A12-D3AC-E25A88A27A59}"/>
                </a:ext>
              </a:extLst>
            </p:cNvPr>
            <p:cNvSpPr/>
            <p:nvPr/>
          </p:nvSpPr>
          <p:spPr>
            <a:xfrm flipH="1">
              <a:off x="2789" y="890"/>
              <a:ext cx="180" cy="18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omic Sans MS"/>
                <a:ea typeface="ＭＳ Ｐゴシック"/>
                <a:cs typeface="+mn-cs"/>
              </a:endParaRPr>
            </a:p>
          </p:txBody>
        </p:sp>
        <p:sp>
          <p:nvSpPr>
            <p:cNvPr id="70" name="Oval 69">
              <a:extLst>
                <a:ext uri="{FF2B5EF4-FFF2-40B4-BE49-F238E27FC236}">
                  <a16:creationId xmlns:a16="http://schemas.microsoft.com/office/drawing/2014/main" id="{323BBDCF-1381-F41E-B76E-1CDD632863C2}"/>
                </a:ext>
              </a:extLst>
            </p:cNvPr>
            <p:cNvSpPr/>
            <p:nvPr/>
          </p:nvSpPr>
          <p:spPr>
            <a:xfrm flipH="1">
              <a:off x="2699" y="663"/>
              <a:ext cx="180" cy="18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omic Sans MS"/>
                <a:ea typeface="ＭＳ Ｐゴシック"/>
                <a:cs typeface="+mn-cs"/>
              </a:endParaRPr>
            </a:p>
          </p:txBody>
        </p:sp>
      </p:grpSp>
      <p:sp>
        <p:nvSpPr>
          <p:cNvPr id="78863" name="Rectangle 30">
            <a:extLst>
              <a:ext uri="{FF2B5EF4-FFF2-40B4-BE49-F238E27FC236}">
                <a16:creationId xmlns:a16="http://schemas.microsoft.com/office/drawing/2014/main" id="{682B7E46-6E48-DE00-33F5-BAEE63C47E75}"/>
              </a:ext>
            </a:extLst>
          </p:cNvPr>
          <p:cNvSpPr>
            <a:spLocks noChangeArrowheads="1"/>
          </p:cNvSpPr>
          <p:nvPr/>
        </p:nvSpPr>
        <p:spPr bwMode="auto">
          <a:xfrm>
            <a:off x="4848350" y="4643438"/>
            <a:ext cx="1057275" cy="523875"/>
          </a:xfrm>
          <a:prstGeom prst="rect">
            <a:avLst/>
          </a:prstGeom>
          <a:solidFill>
            <a:srgbClr val="FFFF00"/>
          </a:solidFill>
          <a:ln w="25400">
            <a:solidFill>
              <a:srgbClr val="385D8A"/>
            </a:solidFill>
            <a:miter lim="800000"/>
            <a:headEnd/>
            <a:tailEnd/>
          </a:ln>
        </p:spPr>
        <p:txBody>
          <a:bodyPr anchor="ct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NZ" altLang="fr-FR" sz="2000" b="0" i="0" u="none" strike="noStrike" kern="1200" cap="none" spc="0" normalizeH="0" baseline="0" noProof="0">
                <a:ln>
                  <a:noFill/>
                </a:ln>
                <a:solidFill>
                  <a:srgbClr val="7B46D0"/>
                </a:solidFill>
                <a:effectLst/>
                <a:uLnTx/>
                <a:uFillTx/>
                <a:latin typeface="Calibri" panose="020F0502020204030204" pitchFamily="34" charset="0"/>
                <a:ea typeface="ＭＳ Ｐゴシック" panose="020B0600070205080204" pitchFamily="34" charset="-128"/>
                <a:cs typeface="+mn-cs"/>
              </a:rPr>
              <a:t>Medipix</a:t>
            </a:r>
          </a:p>
        </p:txBody>
      </p:sp>
      <p:sp>
        <p:nvSpPr>
          <p:cNvPr id="78864" name="Text Box 6">
            <a:extLst>
              <a:ext uri="{FF2B5EF4-FFF2-40B4-BE49-F238E27FC236}">
                <a16:creationId xmlns:a16="http://schemas.microsoft.com/office/drawing/2014/main" id="{5CCEA3A1-71E3-1730-0B89-462327E4CAB3}"/>
              </a:ext>
            </a:extLst>
          </p:cNvPr>
          <p:cNvSpPr txBox="1">
            <a:spLocks noChangeArrowheads="1"/>
          </p:cNvSpPr>
          <p:nvPr/>
        </p:nvSpPr>
        <p:spPr bwMode="auto">
          <a:xfrm>
            <a:off x="381000" y="1066800"/>
            <a:ext cx="4648200" cy="3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00800" tIns="50400" rIns="100800" bIns="50400">
            <a:spAutoFit/>
          </a:bodyPr>
          <a:lstStyle>
            <a:lvl1pPr defTabSz="449263">
              <a:spcBef>
                <a:spcPct val="20000"/>
              </a:spcBef>
              <a:buClr>
                <a:schemeClr val="hlink"/>
              </a:buClr>
              <a:buSzPct val="90000"/>
              <a:buFont typeface="Wingdings" pitchFamily="2" charset="2"/>
              <a:buBlip>
                <a:blip r:embed="rId2"/>
              </a:buBlip>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omic Sans MS" panose="030F0902030302020204" pitchFamily="66" charset="0"/>
                <a:ea typeface="ＭＳ Ｐゴシック" panose="020B0600070205080204" pitchFamily="34" charset="-128"/>
              </a:defRPr>
            </a:lvl1pPr>
            <a:lvl2pPr marL="37931725" indent="-37474525"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omic Sans MS" panose="030F0902030302020204" pitchFamily="66" charset="0"/>
                <a:ea typeface="ＭＳ Ｐゴシック" panose="020B0600070205080204" pitchFamily="34" charset="-128"/>
              </a:defRPr>
            </a:lvl2pPr>
            <a:lvl3pPr marL="1143000" indent="-228600" defTabSz="449263">
              <a:spcBef>
                <a:spcPct val="20000"/>
              </a:spcBef>
              <a:buClr>
                <a:schemeClr val="accent2"/>
              </a:buClr>
              <a:buSzPct val="90000"/>
              <a:buFont typeface="Wingdings" pitchFamily="2" charset="2"/>
              <a:buBlip>
                <a:blip r:embed="rId3"/>
              </a:buBlip>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omic Sans MS" panose="030F0902030302020204" pitchFamily="66" charset="0"/>
                <a:ea typeface="ＭＳ Ｐゴシック" panose="020B0600070205080204" pitchFamily="34" charset="-128"/>
              </a:defRPr>
            </a:lvl4pPr>
            <a:lvl5pPr marL="2057400" indent="-228600" defTabSz="449263">
              <a:spcBef>
                <a:spcPct val="20000"/>
              </a:spcBef>
              <a:buClr>
                <a:schemeClr val="folHlink"/>
              </a:buClr>
              <a:buSzPct val="90000"/>
              <a:buFont typeface="Wingdings" pitchFamily="2" charset="2"/>
              <a:buBlip>
                <a:blip r:embed="rId4"/>
              </a:buBlip>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omic Sans MS" panose="030F0902030302020204" pitchFamily="66" charset="0"/>
                <a:ea typeface="ＭＳ Ｐゴシック" panose="020B0600070205080204" pitchFamily="34" charset="-128"/>
              </a:defRPr>
            </a:lvl5pPr>
            <a:lvl6pPr marL="2514600" indent="-228600" defTabSz="449263" eaLnBrk="0" fontAlgn="base" hangingPunct="0">
              <a:spcBef>
                <a:spcPct val="20000"/>
              </a:spcBef>
              <a:spcAft>
                <a:spcPct val="0"/>
              </a:spcAft>
              <a:buClr>
                <a:schemeClr val="folHlink"/>
              </a:buClr>
              <a:buSzPct val="90000"/>
              <a:buFont typeface="Wingdings" pitchFamily="2" charset="2"/>
              <a:buBlip>
                <a:blip r:embed="rId4"/>
              </a:buBlip>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omic Sans MS" panose="030F0902030302020204" pitchFamily="66" charset="0"/>
                <a:ea typeface="ＭＳ Ｐゴシック" panose="020B0600070205080204" pitchFamily="34" charset="-128"/>
              </a:defRPr>
            </a:lvl6pPr>
            <a:lvl7pPr marL="2971800" indent="-228600" defTabSz="449263" eaLnBrk="0" fontAlgn="base" hangingPunct="0">
              <a:spcBef>
                <a:spcPct val="20000"/>
              </a:spcBef>
              <a:spcAft>
                <a:spcPct val="0"/>
              </a:spcAft>
              <a:buClr>
                <a:schemeClr val="folHlink"/>
              </a:buClr>
              <a:buSzPct val="90000"/>
              <a:buFont typeface="Wingdings" pitchFamily="2" charset="2"/>
              <a:buBlip>
                <a:blip r:embed="rId4"/>
              </a:buBlip>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omic Sans MS" panose="030F0902030302020204" pitchFamily="66" charset="0"/>
                <a:ea typeface="ＭＳ Ｐゴシック" panose="020B0600070205080204" pitchFamily="34" charset="-128"/>
              </a:defRPr>
            </a:lvl7pPr>
            <a:lvl8pPr marL="3429000" indent="-228600" defTabSz="449263" eaLnBrk="0" fontAlgn="base" hangingPunct="0">
              <a:spcBef>
                <a:spcPct val="20000"/>
              </a:spcBef>
              <a:spcAft>
                <a:spcPct val="0"/>
              </a:spcAft>
              <a:buClr>
                <a:schemeClr val="folHlink"/>
              </a:buClr>
              <a:buSzPct val="90000"/>
              <a:buFont typeface="Wingdings" pitchFamily="2" charset="2"/>
              <a:buBlip>
                <a:blip r:embed="rId4"/>
              </a:buBlip>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omic Sans MS" panose="030F0902030302020204" pitchFamily="66" charset="0"/>
                <a:ea typeface="ＭＳ Ｐゴシック" panose="020B0600070205080204" pitchFamily="34" charset="-128"/>
              </a:defRPr>
            </a:lvl8pPr>
            <a:lvl9pPr marL="3886200" indent="-228600" defTabSz="449263" eaLnBrk="0" fontAlgn="base" hangingPunct="0">
              <a:spcBef>
                <a:spcPct val="20000"/>
              </a:spcBef>
              <a:spcAft>
                <a:spcPct val="0"/>
              </a:spcAft>
              <a:buClr>
                <a:schemeClr val="folHlink"/>
              </a:buClr>
              <a:buSzPct val="90000"/>
              <a:buFont typeface="Wingdings" pitchFamily="2" charset="2"/>
              <a:buBlip>
                <a:blip r:embed="rId4"/>
              </a:buBlip>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omic Sans MS" panose="030F0902030302020204" pitchFamily="66" charset="0"/>
                <a:ea typeface="ＭＳ Ｐゴシック" panose="020B0600070205080204" pitchFamily="34" charset="-128"/>
              </a:defRPr>
            </a:lvl9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fr-FR" sz="28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Medipix3</a:t>
            </a:r>
            <a:endParaRPr kumimoji="0" lang="en-NZ" altLang="fr-FR"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NZ" altLang="fr-FR"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- 8 simultaneous energies</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NZ" altLang="fr-FR"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- 55 </a:t>
            </a:r>
            <a:r>
              <a:rPr kumimoji="0" lang="en-US" altLang="fr-FR"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µ</a:t>
            </a:r>
            <a:r>
              <a:rPr kumimoji="0" lang="en-NZ" altLang="fr-FR"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m isometric resolution </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NZ" altLang="fr-FR"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 Excellent energy resolution</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NZ" altLang="fr-FR"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- 10</a:t>
            </a:r>
            <a:r>
              <a:rPr kumimoji="0" lang="en-NZ" altLang="fr-FR" sz="2800" b="0" i="0" u="none" strike="noStrike" kern="1200" cap="none" spc="0" normalizeH="0" baseline="3000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8</a:t>
            </a:r>
            <a:r>
              <a:rPr kumimoji="0" lang="en-NZ" altLang="fr-FR"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 photons per second per mm</a:t>
            </a:r>
            <a:r>
              <a:rPr kumimoji="0" lang="en-NZ" altLang="fr-FR" sz="2800" b="0" i="0" u="none" strike="noStrike" kern="1200" cap="none" spc="0" normalizeH="0" baseline="3000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2</a:t>
            </a:r>
            <a:r>
              <a:rPr kumimoji="0" lang="en-NZ" altLang="fr-FR"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p>
        </p:txBody>
      </p:sp>
      <p:sp>
        <p:nvSpPr>
          <p:cNvPr id="10" name="Espace réservé de la date 9">
            <a:extLst>
              <a:ext uri="{FF2B5EF4-FFF2-40B4-BE49-F238E27FC236}">
                <a16:creationId xmlns:a16="http://schemas.microsoft.com/office/drawing/2014/main" id="{7C1EE5F0-3C26-EE6F-6F0C-050B9F069EC2}"/>
              </a:ext>
            </a:extLst>
          </p:cNvPr>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 charset="0"/>
                <a:ea typeface="ＭＳ Ｐゴシック" pitchFamily="1" charset="-128"/>
              </a:rPr>
              <a:t>August 2023</a:t>
            </a:r>
          </a:p>
        </p:txBody>
      </p:sp>
      <p:pic>
        <p:nvPicPr>
          <p:cNvPr id="11" name="Picture 2" descr="D:\Documents\Firma\Pictures LAD 10x10\Ground beatle\03 Full body THL=000_Masked sharp col cut.png">
            <a:extLst>
              <a:ext uri="{FF2B5EF4-FFF2-40B4-BE49-F238E27FC236}">
                <a16:creationId xmlns:a16="http://schemas.microsoft.com/office/drawing/2014/main" id="{2D6ABF6B-C3B4-24CE-A0E6-D3A9AA91FE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6350142" y="3962314"/>
            <a:ext cx="1477363" cy="1921066"/>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ZoneTexte 11">
            <a:extLst>
              <a:ext uri="{FF2B5EF4-FFF2-40B4-BE49-F238E27FC236}">
                <a16:creationId xmlns:a16="http://schemas.microsoft.com/office/drawing/2014/main" id="{D44EB205-3C36-B0E7-2E2D-197C46C7FDC6}"/>
              </a:ext>
            </a:extLst>
          </p:cNvPr>
          <p:cNvSpPr txBox="1"/>
          <p:nvPr/>
        </p:nvSpPr>
        <p:spPr>
          <a:xfrm>
            <a:off x="670278" y="5959475"/>
            <a:ext cx="7798930" cy="461665"/>
          </a:xfrm>
          <a:prstGeom prst="rect">
            <a:avLst/>
          </a:prstGeom>
          <a:noFill/>
        </p:spPr>
        <p:txBody>
          <a:bodyPr wrap="none" rtlCol="0">
            <a:spAutoFit/>
          </a:bodyPr>
          <a:lstStyle/>
          <a:p>
            <a:r>
              <a:rPr lang="en-US" i="0" u="none" dirty="0">
                <a:solidFill>
                  <a:schemeClr val="accent1">
                    <a:lumMod val="40000"/>
                    <a:lumOff val="60000"/>
                  </a:schemeClr>
                </a:solidFill>
              </a:rPr>
              <a:t>See presentation of Stanislav Pospisil about </a:t>
            </a:r>
            <a:r>
              <a:rPr lang="en-US" i="0" u="none" dirty="0" err="1">
                <a:solidFill>
                  <a:schemeClr val="accent1">
                    <a:lumMod val="40000"/>
                    <a:lumOff val="60000"/>
                  </a:schemeClr>
                </a:solidFill>
              </a:rPr>
              <a:t>Timepix</a:t>
            </a:r>
            <a:r>
              <a:rPr lang="en-US" i="0" u="none" dirty="0">
                <a:solidFill>
                  <a:schemeClr val="accent1">
                    <a:lumMod val="40000"/>
                    <a:lumOff val="60000"/>
                  </a:schemeClr>
                </a:solidFill>
              </a:rPr>
              <a:t> </a:t>
            </a:r>
          </a:p>
        </p:txBody>
      </p:sp>
    </p:spTree>
    <p:extLst>
      <p:ext uri="{BB962C8B-B14F-4D97-AF65-F5344CB8AC3E}">
        <p14:creationId xmlns:p14="http://schemas.microsoft.com/office/powerpoint/2010/main" val="94729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91" name="Picture 5">
            <a:extLst>
              <a:ext uri="{FF2B5EF4-FFF2-40B4-BE49-F238E27FC236}">
                <a16:creationId xmlns:a16="http://schemas.microsoft.com/office/drawing/2014/main" id="{D0D5F3BB-CA78-328E-0E56-B93ECAEBADD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33410" cy="662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3" name="Picture 10">
            <a:extLst>
              <a:ext uri="{FF2B5EF4-FFF2-40B4-BE49-F238E27FC236}">
                <a16:creationId xmlns:a16="http://schemas.microsoft.com/office/drawing/2014/main" id="{746385EB-AA58-6720-4CBD-86E045B6BEC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9948" y="-2924712"/>
            <a:ext cx="9658796" cy="6588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a:extLst>
              <a:ext uri="{FF2B5EF4-FFF2-40B4-BE49-F238E27FC236}">
                <a16:creationId xmlns:a16="http://schemas.microsoft.com/office/drawing/2014/main" id="{A9D228EB-69AE-942F-230E-04F2B58C1CBA}"/>
              </a:ext>
            </a:extLst>
          </p:cNvPr>
          <p:cNvSpPr>
            <a:spLocks noGrp="1"/>
          </p:cNvSpPr>
          <p:nvPr>
            <p:ph type="title"/>
          </p:nvPr>
        </p:nvSpPr>
        <p:spPr>
          <a:xfrm>
            <a:off x="-378755" y="292968"/>
            <a:ext cx="9289032" cy="842164"/>
          </a:xfrm>
        </p:spPr>
        <p:txBody>
          <a:bodyPr/>
          <a:lstStyle/>
          <a:p>
            <a:pPr>
              <a:defRPr/>
            </a:pPr>
            <a:r>
              <a:rPr lang="fr-FR" altLang="fr-FR" dirty="0"/>
              <a:t>Time Of Flight X ray </a:t>
            </a:r>
            <a:r>
              <a:rPr lang="fr-FR" altLang="fr-FR" dirty="0" err="1"/>
              <a:t>imaging</a:t>
            </a:r>
            <a:br>
              <a:rPr lang="fr-FR" altLang="fr-FR" dirty="0"/>
            </a:br>
            <a:endParaRPr lang="fr-FR" altLang="fr-FR" dirty="0"/>
          </a:p>
        </p:txBody>
      </p:sp>
      <p:sp>
        <p:nvSpPr>
          <p:cNvPr id="4" name="Espace réservé de la date 3">
            <a:extLst>
              <a:ext uri="{FF2B5EF4-FFF2-40B4-BE49-F238E27FC236}">
                <a16:creationId xmlns:a16="http://schemas.microsoft.com/office/drawing/2014/main" id="{BEE79A74-5813-09C6-9233-2B781052E0BA}"/>
              </a:ext>
            </a:extLst>
          </p:cNvPr>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 charset="0"/>
                <a:ea typeface="ＭＳ Ｐゴシック" pitchFamily="1" charset="-128"/>
              </a:rPr>
              <a:t>August 2023</a:t>
            </a:r>
          </a:p>
        </p:txBody>
      </p:sp>
      <p:sp>
        <p:nvSpPr>
          <p:cNvPr id="5" name="Espace réservé du pied de page 4">
            <a:extLst>
              <a:ext uri="{FF2B5EF4-FFF2-40B4-BE49-F238E27FC236}">
                <a16:creationId xmlns:a16="http://schemas.microsoft.com/office/drawing/2014/main" id="{131C6E43-D1A9-5717-5F7B-D5661A723BC6}"/>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 charset="0"/>
                <a:ea typeface="ＭＳ Ｐゴシック" pitchFamily="1" charset="-128"/>
              </a:rPr>
              <a:t>TIPP School </a:t>
            </a:r>
          </a:p>
        </p:txBody>
      </p:sp>
      <p:sp>
        <p:nvSpPr>
          <p:cNvPr id="6" name="Espace réservé du numéro de diapositive 5">
            <a:extLst>
              <a:ext uri="{FF2B5EF4-FFF2-40B4-BE49-F238E27FC236}">
                <a16:creationId xmlns:a16="http://schemas.microsoft.com/office/drawing/2014/main" id="{ADF594FD-8C6E-FA40-57ED-E14676C4E7AD}"/>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4"/>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55264B-E70A-4843-922B-EDD3A060ED4C}" type="slidenum">
              <a:rPr kumimoji="0" lang="fr-FR" altLang="fr-FR"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fr-FR" altLang="fr-FR"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p:txBody>
      </p:sp>
      <p:pic>
        <p:nvPicPr>
          <p:cNvPr id="8" name="Picture 5">
            <a:extLst>
              <a:ext uri="{FF2B5EF4-FFF2-40B4-BE49-F238E27FC236}">
                <a16:creationId xmlns:a16="http://schemas.microsoft.com/office/drawing/2014/main" id="{721A671A-09D5-47CA-D546-8FC39AE4F0DE}"/>
              </a:ext>
            </a:extLst>
          </p:cNvPr>
          <p:cNvPicPr>
            <a:picLocks noGrp="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7001330" y="5148428"/>
            <a:ext cx="25527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90" name="Image 90189">
            <a:extLst>
              <a:ext uri="{FF2B5EF4-FFF2-40B4-BE49-F238E27FC236}">
                <a16:creationId xmlns:a16="http://schemas.microsoft.com/office/drawing/2014/main" id="{933CE32D-8CC7-AB77-396C-8A65507F5D1F}"/>
              </a:ext>
            </a:extLst>
          </p:cNvPr>
          <p:cNvPicPr>
            <a:picLocks noChangeAspect="1"/>
          </p:cNvPicPr>
          <p:nvPr/>
        </p:nvPicPr>
        <p:blipFill>
          <a:blip r:embed="rId8"/>
          <a:stretch>
            <a:fillRect/>
          </a:stretch>
        </p:blipFill>
        <p:spPr>
          <a:xfrm>
            <a:off x="2094962" y="3663730"/>
            <a:ext cx="4632971" cy="2882321"/>
          </a:xfrm>
          <a:prstGeom prst="rect">
            <a:avLst/>
          </a:prstGeom>
        </p:spPr>
      </p:pic>
      <p:sp>
        <p:nvSpPr>
          <p:cNvPr id="90192" name="ZoneTexte 90191">
            <a:extLst>
              <a:ext uri="{FF2B5EF4-FFF2-40B4-BE49-F238E27FC236}">
                <a16:creationId xmlns:a16="http://schemas.microsoft.com/office/drawing/2014/main" id="{434E0500-9053-3453-5E1D-C78D1C182FB2}"/>
              </a:ext>
            </a:extLst>
          </p:cNvPr>
          <p:cNvSpPr txBox="1"/>
          <p:nvPr/>
        </p:nvSpPr>
        <p:spPr>
          <a:xfrm>
            <a:off x="6866049" y="3626203"/>
            <a:ext cx="2777902" cy="1323439"/>
          </a:xfrm>
          <a:prstGeom prst="rect">
            <a:avLst/>
          </a:prstGeom>
          <a:noFill/>
        </p:spPr>
        <p:txBody>
          <a:bodyPr wrap="square" rtlCol="0">
            <a:spAutoFit/>
          </a:bodyPr>
          <a:lstStyle/>
          <a:p>
            <a:r>
              <a:rPr lang="en-US" sz="2000" i="0" u="none" dirty="0">
                <a:solidFill>
                  <a:schemeClr val="accent1">
                    <a:lumMod val="40000"/>
                    <a:lumOff val="60000"/>
                  </a:schemeClr>
                </a:solidFill>
              </a:rPr>
              <a:t>Very Preliminary</a:t>
            </a:r>
          </a:p>
          <a:p>
            <a:r>
              <a:rPr lang="en-US" sz="2000" i="0" u="none" dirty="0">
                <a:solidFill>
                  <a:schemeClr val="accent1">
                    <a:lumMod val="40000"/>
                    <a:lumOff val="60000"/>
                  </a:schemeClr>
                </a:solidFill>
              </a:rPr>
              <a:t>Courtesy of </a:t>
            </a:r>
          </a:p>
          <a:p>
            <a:r>
              <a:rPr lang="en-US" sz="2000" i="0" u="none" dirty="0">
                <a:solidFill>
                  <a:schemeClr val="accent1">
                    <a:lumMod val="40000"/>
                    <a:lumOff val="60000"/>
                  </a:schemeClr>
                </a:solidFill>
              </a:rPr>
              <a:t>Sherbrooke University</a:t>
            </a:r>
          </a:p>
        </p:txBody>
      </p:sp>
      <p:sp>
        <p:nvSpPr>
          <p:cNvPr id="90193" name="Espace réservé du contenu 2">
            <a:extLst>
              <a:ext uri="{FF2B5EF4-FFF2-40B4-BE49-F238E27FC236}">
                <a16:creationId xmlns:a16="http://schemas.microsoft.com/office/drawing/2014/main" id="{3CCFA887-E304-569B-4B0C-550C0290E591}"/>
              </a:ext>
            </a:extLst>
          </p:cNvPr>
          <p:cNvSpPr txBox="1">
            <a:spLocks/>
          </p:cNvSpPr>
          <p:nvPr/>
        </p:nvSpPr>
        <p:spPr bwMode="auto">
          <a:xfrm>
            <a:off x="1036267" y="1540816"/>
            <a:ext cx="9121080" cy="1511374"/>
          </a:xfrm>
          <a:prstGeom prst="rect">
            <a:avLst/>
          </a:prstGeom>
          <a:noFill/>
          <a:ln>
            <a:noFill/>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90000"/>
              <a:buFont typeface="Wingdings" pitchFamily="2" charset="2"/>
              <a:buBlip>
                <a:blip r:embed="rId4"/>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5"/>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mn-ea"/>
              </a:defRPr>
            </a:lvl9pPr>
          </a:lstStyle>
          <a:p>
            <a:r>
              <a:rPr lang="fr-CA" sz="2400" b="1" i="0" u="none" kern="0">
                <a:solidFill>
                  <a:srgbClr val="FFFFFF"/>
                </a:solidFill>
                <a:effectLst/>
                <a:latin typeface="Comic Sans MS" panose="030F0902030302020204" pitchFamily="66" charset="0"/>
                <a:ea typeface="ＭＳ Ｐゴシック" panose="020B0600070205080204" pitchFamily="34" charset="-128"/>
              </a:rPr>
              <a:t>Time-of-flight</a:t>
            </a:r>
            <a:r>
              <a:rPr lang="fr-CA" sz="2400" i="0" u="none" kern="0">
                <a:solidFill>
                  <a:srgbClr val="FFFFFF"/>
                </a:solidFill>
                <a:effectLst/>
                <a:latin typeface="Comic Sans MS" panose="030F0902030302020204" pitchFamily="66" charset="0"/>
                <a:ea typeface="ＭＳ Ｐゴシック" panose="020B0600070205080204" pitchFamily="34" charset="-128"/>
              </a:rPr>
              <a:t> gives </a:t>
            </a:r>
            <a:r>
              <a:rPr lang="fr-CA" sz="2400" b="1" i="0" u="none" kern="0">
                <a:solidFill>
                  <a:srgbClr val="FFFFFF"/>
                </a:solidFill>
                <a:effectLst/>
                <a:latin typeface="Comic Sans MS" panose="030F0902030302020204" pitchFamily="66" charset="0"/>
                <a:ea typeface="ＭＳ Ｐゴシック" panose="020B0600070205080204" pitchFamily="34" charset="-128"/>
              </a:rPr>
              <a:t>significant</a:t>
            </a:r>
            <a:r>
              <a:rPr lang="fr-CA" sz="2400" i="0" u="none" kern="0">
                <a:solidFill>
                  <a:srgbClr val="FFFFFF"/>
                </a:solidFill>
                <a:effectLst/>
                <a:latin typeface="Comic Sans MS" panose="030F0902030302020204" pitchFamily="66" charset="0"/>
                <a:ea typeface="ＭＳ Ｐゴシック" panose="020B0600070205080204" pitchFamily="34" charset="-128"/>
              </a:rPr>
              <a:t> insight on </a:t>
            </a:r>
            <a:r>
              <a:rPr lang="fr-CA" sz="2400" b="1" i="0" u="none" kern="0">
                <a:solidFill>
                  <a:srgbClr val="FFFFFF"/>
                </a:solidFill>
                <a:effectLst/>
                <a:latin typeface="Comic Sans MS" panose="030F0902030302020204" pitchFamily="66" charset="0"/>
                <a:ea typeface="ＭＳ Ｐゴシック" panose="020B0600070205080204" pitchFamily="34" charset="-128"/>
              </a:rPr>
              <a:t>scattered photons </a:t>
            </a:r>
            <a:r>
              <a:rPr lang="fr-CA" sz="2400" i="0" u="none" kern="0">
                <a:solidFill>
                  <a:srgbClr val="FFFFFF"/>
                </a:solidFill>
                <a:effectLst/>
                <a:latin typeface="Comic Sans MS" panose="030F0902030302020204" pitchFamily="66" charset="0"/>
                <a:ea typeface="ＭＳ Ｐゴシック" panose="020B0600070205080204" pitchFamily="34" charset="-128"/>
              </a:rPr>
              <a:t>in x-ray imaging</a:t>
            </a:r>
          </a:p>
          <a:p>
            <a:r>
              <a:rPr lang="fr-CA" sz="2400" b="1" i="0" u="none" kern="0">
                <a:solidFill>
                  <a:srgbClr val="FFFFFF"/>
                </a:solidFill>
                <a:effectLst/>
                <a:latin typeface="Comic Sans MS" panose="030F0902030302020204" pitchFamily="66" charset="0"/>
                <a:ea typeface="ＭＳ Ｐゴシック" panose="020B0600070205080204" pitchFamily="34" charset="-128"/>
              </a:rPr>
              <a:t>10 ps </a:t>
            </a:r>
            <a:r>
              <a:rPr lang="fr-CA" sz="2400" i="0" u="none" kern="0">
                <a:solidFill>
                  <a:srgbClr val="FFFFFF"/>
                </a:solidFill>
                <a:effectLst/>
                <a:latin typeface="Comic Sans MS" panose="030F0902030302020204" pitchFamily="66" charset="0"/>
                <a:ea typeface="ＭＳ Ｐゴシック" panose="020B0600070205080204" pitchFamily="34" charset="-128"/>
              </a:rPr>
              <a:t>total timing (source + detector) required for </a:t>
            </a:r>
            <a:r>
              <a:rPr lang="fr-CA" sz="2400" b="1" i="0" u="none" kern="0">
                <a:solidFill>
                  <a:srgbClr val="FFFFFF"/>
                </a:solidFill>
                <a:effectLst/>
                <a:latin typeface="Comic Sans MS" panose="030F0902030302020204" pitchFamily="66" charset="0"/>
                <a:ea typeface="ＭＳ Ｐゴシック" panose="020B0600070205080204" pitchFamily="34" charset="-128"/>
              </a:rPr>
              <a:t>optimal performance</a:t>
            </a:r>
            <a:r>
              <a:rPr lang="fr-CA" sz="2400" i="0" u="none" kern="0">
                <a:solidFill>
                  <a:srgbClr val="FFFFFF"/>
                </a:solidFill>
                <a:effectLst/>
                <a:latin typeface="Comic Sans MS" panose="030F0902030302020204" pitchFamily="66" charset="0"/>
                <a:ea typeface="ＭＳ Ｐゴシック" panose="020B0600070205080204" pitchFamily="34" charset="-128"/>
              </a:rPr>
              <a:t>.</a:t>
            </a:r>
          </a:p>
          <a:p>
            <a:r>
              <a:rPr lang="fr-CA" sz="2400" i="0" u="none" kern="0">
                <a:solidFill>
                  <a:srgbClr val="FFFFFF"/>
                </a:solidFill>
                <a:effectLst/>
                <a:latin typeface="Comic Sans MS" panose="030F0902030302020204" pitchFamily="66" charset="0"/>
                <a:ea typeface="ＭＳ Ｐゴシック" panose="020B0600070205080204" pitchFamily="34" charset="-128"/>
              </a:rPr>
              <a:t>Potential to </a:t>
            </a:r>
            <a:r>
              <a:rPr lang="fr-CA" sz="2400" b="1" i="0" u="none" kern="0">
                <a:solidFill>
                  <a:srgbClr val="FFFFFF"/>
                </a:solidFill>
                <a:effectLst/>
                <a:latin typeface="Comic Sans MS" panose="030F0902030302020204" pitchFamily="66" charset="0"/>
                <a:ea typeface="ＭＳ Ｐゴシック" panose="020B0600070205080204" pitchFamily="34" charset="-128"/>
              </a:rPr>
              <a:t>reduce</a:t>
            </a:r>
            <a:r>
              <a:rPr lang="fr-CA" sz="2400" i="0" u="none" kern="0">
                <a:solidFill>
                  <a:srgbClr val="FFFFFF"/>
                </a:solidFill>
                <a:effectLst/>
                <a:latin typeface="Comic Sans MS" panose="030F0902030302020204" pitchFamily="66" charset="0"/>
                <a:ea typeface="ＭＳ Ｐゴシック" panose="020B0600070205080204" pitchFamily="34" charset="-128"/>
              </a:rPr>
              <a:t> the radiation </a:t>
            </a:r>
            <a:r>
              <a:rPr lang="fr-CA" sz="2400" b="1" i="0" u="none" kern="0">
                <a:solidFill>
                  <a:srgbClr val="FFFFFF"/>
                </a:solidFill>
                <a:effectLst/>
                <a:latin typeface="Comic Sans MS" panose="030F0902030302020204" pitchFamily="66" charset="0"/>
                <a:ea typeface="ＭＳ Ｐゴシック" panose="020B0600070205080204" pitchFamily="34" charset="-128"/>
              </a:rPr>
              <a:t>dose</a:t>
            </a:r>
            <a:r>
              <a:rPr lang="fr-CA" sz="2400" i="0" u="none" kern="0">
                <a:solidFill>
                  <a:srgbClr val="FFFFFF"/>
                </a:solidFill>
                <a:effectLst/>
                <a:latin typeface="Comic Sans MS" panose="030F0902030302020204" pitchFamily="66" charset="0"/>
                <a:ea typeface="ＭＳ Ｐゴシック" panose="020B0600070205080204" pitchFamily="34" charset="-128"/>
              </a:rPr>
              <a:t> in X-ray imaging</a:t>
            </a:r>
            <a:endParaRPr lang="en-US" sz="2400" i="0" u="none" kern="0" dirty="0"/>
          </a:p>
        </p:txBody>
      </p:sp>
    </p:spTree>
    <p:extLst>
      <p:ext uri="{BB962C8B-B14F-4D97-AF65-F5344CB8AC3E}">
        <p14:creationId xmlns:p14="http://schemas.microsoft.com/office/powerpoint/2010/main" val="1228343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Espace réservé du numéro de diapositive 5">
            <a:extLst>
              <a:ext uri="{FF2B5EF4-FFF2-40B4-BE49-F238E27FC236}">
                <a16:creationId xmlns:a16="http://schemas.microsoft.com/office/drawing/2014/main" id="{ED7E3A8F-F43A-A271-9E3C-0FC413789220}"/>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4"/>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F4BA89-DDE5-5B48-938B-B29388A8EBAC}" type="slidenum">
              <a:rPr kumimoji="0" lang="fr-FR" altLang="fr-FR" sz="1200" b="0" i="1" u="sng" strike="noStrike" kern="1200" cap="none" spc="0" normalizeH="0" baseline="0" noProof="0" smtClean="0">
                <a:ln>
                  <a:noFill/>
                </a:ln>
                <a:solidFill>
                  <a:srgbClr val="000000"/>
                </a:solidFill>
                <a:effectLst>
                  <a:outerShdw blurRad="38100" dist="38100" dir="2700000" algn="tl">
                    <a:srgbClr val="FFFFFF"/>
                  </a:outerShdw>
                </a:effectLst>
                <a:uLnTx/>
                <a:uFillTx/>
                <a:latin typeface="Comic Sans MS" panose="030F0902030302020204" pitchFamily="66"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fr-FR" altLang="fr-FR" sz="1200" b="0" i="1" u="sng" strike="noStrike" kern="1200" cap="none" spc="0" normalizeH="0" baseline="0" noProof="0">
              <a:ln>
                <a:noFill/>
              </a:ln>
              <a:solidFill>
                <a:srgbClr val="000000"/>
              </a:solidFill>
              <a:effectLst>
                <a:outerShdw blurRad="38100" dist="38100" dir="2700000" algn="tl">
                  <a:srgbClr val="FFFFFF"/>
                </a:outerShdw>
              </a:effectLst>
              <a:uLnTx/>
              <a:uFillTx/>
              <a:latin typeface="Comic Sans MS" panose="030F0902030302020204" pitchFamily="66" charset="0"/>
              <a:ea typeface="ＭＳ Ｐゴシック" panose="020B0600070205080204" pitchFamily="34" charset="-128"/>
              <a:cs typeface="+mn-cs"/>
            </a:endParaRPr>
          </a:p>
        </p:txBody>
      </p:sp>
      <p:sp>
        <p:nvSpPr>
          <p:cNvPr id="1262594" name="Rectangle 2">
            <a:extLst>
              <a:ext uri="{FF2B5EF4-FFF2-40B4-BE49-F238E27FC236}">
                <a16:creationId xmlns:a16="http://schemas.microsoft.com/office/drawing/2014/main" id="{FF2072CE-6AB3-EBC1-2FAD-49B5BF2A251B}"/>
              </a:ext>
            </a:extLst>
          </p:cNvPr>
          <p:cNvSpPr>
            <a:spLocks noChangeArrowheads="1"/>
          </p:cNvSpPr>
          <p:nvPr/>
        </p:nvSpPr>
        <p:spPr bwMode="auto">
          <a:xfrm>
            <a:off x="2144713" y="3357563"/>
            <a:ext cx="5715000" cy="1800225"/>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DDDDDD"/>
                  </a:outerShdw>
                </a:effectLst>
                <a:uLnTx/>
                <a:uFillTx/>
                <a:latin typeface="Comic Sans MS" charset="0"/>
                <a:ea typeface="ＭＳ Ｐゴシック" charset="0"/>
                <a:cs typeface="ＭＳ Ｐゴシック" charset="0"/>
              </a:rPr>
              <a:t>Few words about Radiation Detectors</a:t>
            </a:r>
          </a:p>
          <a:p>
            <a:pPr marL="0" marR="0" lvl="0" indent="0" algn="ctr" defTabSz="914400" rtl="0" eaLnBrk="1" fontAlgn="base" latinLnBrk="0" hangingPunct="1">
              <a:lnSpc>
                <a:spcPct val="100000"/>
              </a:lnSpc>
              <a:spcBef>
                <a:spcPct val="0"/>
              </a:spcBef>
              <a:spcAft>
                <a:spcPct val="0"/>
              </a:spcAft>
              <a:buClrTx/>
              <a:buSzTx/>
              <a:buFontTx/>
              <a:buNone/>
              <a:tabLst/>
              <a:defRPr/>
            </a:pPr>
            <a:br>
              <a:rPr kumimoji="0" lang="en-US" sz="4400" b="1" i="0" u="none" strike="noStrike" kern="1200" cap="none" spc="0" normalizeH="0" baseline="0" noProof="0" dirty="0">
                <a:ln>
                  <a:noFill/>
                </a:ln>
                <a:solidFill>
                  <a:srgbClr val="FF0000"/>
                </a:solidFill>
                <a:effectLst>
                  <a:outerShdw blurRad="38100" dist="38100" dir="2700000" algn="tl">
                    <a:srgbClr val="DDDDDD"/>
                  </a:outerShdw>
                </a:effectLst>
                <a:uLnTx/>
                <a:uFillTx/>
                <a:latin typeface="Comic Sans MS" charset="0"/>
                <a:ea typeface="ＭＳ Ｐゴシック" charset="0"/>
                <a:cs typeface="ＭＳ Ｐゴシック" charset="0"/>
              </a:rPr>
            </a:br>
            <a:endParaRPr kumimoji="0" lang="en-US" sz="2800" b="1" i="0" u="none" strike="noStrike" kern="1200" cap="none" spc="0" normalizeH="0" baseline="0" noProof="0" dirty="0">
              <a:ln>
                <a:noFill/>
              </a:ln>
              <a:solidFill>
                <a:srgbClr val="FF0000"/>
              </a:solidFill>
              <a:effectLst>
                <a:outerShdw blurRad="38100" dist="38100" dir="2700000" algn="tl">
                  <a:srgbClr val="DDDDDD"/>
                </a:outerShdw>
              </a:effectLst>
              <a:uLnTx/>
              <a:uFillTx/>
              <a:latin typeface="Comic Sans MS"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FF"/>
                </a:solidFill>
                <a:effectLst>
                  <a:outerShdw blurRad="38100" dist="38100" dir="2700000" algn="tl">
                    <a:srgbClr val="DDDDDD"/>
                  </a:outerShdw>
                </a:effectLst>
                <a:uLnTx/>
                <a:uFillTx/>
                <a:latin typeface="Comic Sans MS" charset="0"/>
                <a:ea typeface="ＭＳ Ｐゴシック" charset="0"/>
                <a:cs typeface="ＭＳ Ｐゴシック" charset="0"/>
              </a:rPr>
              <a:t>Radiation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FF"/>
                </a:solidFill>
                <a:effectLst>
                  <a:outerShdw blurRad="38100" dist="38100" dir="2700000" algn="tl">
                    <a:srgbClr val="DDDDDD"/>
                  </a:outerShdw>
                </a:effectLst>
                <a:uLnTx/>
                <a:uFillTx/>
                <a:latin typeface="Comic Sans MS" charset="0"/>
                <a:ea typeface="ＭＳ Ｐゴシック" charset="0"/>
                <a:cs typeface="ＭＳ Ｐゴシック" charset="0"/>
              </a:rPr>
              <a:t> Instrumentation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FF"/>
                </a:solidFill>
                <a:effectLst>
                  <a:outerShdw blurRad="38100" dist="38100" dir="2700000" algn="tl">
                    <a:srgbClr val="DDDDDD"/>
                  </a:outerShdw>
                </a:effectLst>
                <a:uLnTx/>
                <a:uFillTx/>
                <a:latin typeface="Comic Sans MS" charset="0"/>
                <a:ea typeface="ＭＳ Ｐゴシック" charset="0"/>
                <a:cs typeface="ＭＳ Ｐゴシック" charset="0"/>
              </a:rPr>
              <a:t> THE Book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FF"/>
                </a:solidFill>
                <a:effectLst>
                  <a:outerShdw blurRad="38100" dist="38100" dir="2700000" algn="tl">
                    <a:srgbClr val="DDDDDD"/>
                  </a:outerShdw>
                </a:effectLst>
                <a:uLnTx/>
                <a:uFillTx/>
                <a:latin typeface="Comic Sans MS" charset="0"/>
                <a:ea typeface="ＭＳ Ｐゴシック" charset="0"/>
                <a:cs typeface="ＭＳ Ｐゴシック" charset="0"/>
              </a:rPr>
              <a:t>Glenn Knoll</a:t>
            </a:r>
            <a:endParaRPr kumimoji="0" lang="en-GB" sz="2800" b="1" i="0" u="none" strike="noStrike" kern="1200" cap="none" spc="0" normalizeH="0" baseline="0" noProof="0" dirty="0">
              <a:ln>
                <a:noFill/>
              </a:ln>
              <a:solidFill>
                <a:srgbClr val="0000FF"/>
              </a:solidFill>
              <a:effectLst>
                <a:outerShdw blurRad="38100" dist="38100" dir="2700000" algn="tl">
                  <a:srgbClr val="DDDDDD"/>
                </a:outerShdw>
              </a:effectLst>
              <a:uLnTx/>
              <a:uFillTx/>
              <a:latin typeface="Comic Sans MS" charset="0"/>
              <a:ea typeface="ＭＳ Ｐゴシック" charset="0"/>
              <a:cs typeface="ＭＳ Ｐゴシック" charset="0"/>
            </a:endParaRPr>
          </a:p>
        </p:txBody>
      </p:sp>
      <p:sp>
        <p:nvSpPr>
          <p:cNvPr id="143363" name="Line 3">
            <a:extLst>
              <a:ext uri="{FF2B5EF4-FFF2-40B4-BE49-F238E27FC236}">
                <a16:creationId xmlns:a16="http://schemas.microsoft.com/office/drawing/2014/main" id="{7B2CBA53-EC08-7657-E7AC-0634FC235143}"/>
              </a:ext>
            </a:extLst>
          </p:cNvPr>
          <p:cNvSpPr>
            <a:spLocks noChangeShapeType="1"/>
          </p:cNvSpPr>
          <p:nvPr/>
        </p:nvSpPr>
        <p:spPr bwMode="auto">
          <a:xfrm>
            <a:off x="2057400" y="1227138"/>
            <a:ext cx="0" cy="5953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43364" name="Line 4">
            <a:extLst>
              <a:ext uri="{FF2B5EF4-FFF2-40B4-BE49-F238E27FC236}">
                <a16:creationId xmlns:a16="http://schemas.microsoft.com/office/drawing/2014/main" id="{D8E7B6C4-7BF0-EA10-05EE-96E26B6A159D}"/>
              </a:ext>
            </a:extLst>
          </p:cNvPr>
          <p:cNvSpPr>
            <a:spLocks noChangeShapeType="1"/>
          </p:cNvSpPr>
          <p:nvPr/>
        </p:nvSpPr>
        <p:spPr bwMode="auto">
          <a:xfrm>
            <a:off x="1905000" y="1379538"/>
            <a:ext cx="0" cy="442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43365" name="Line 5">
            <a:extLst>
              <a:ext uri="{FF2B5EF4-FFF2-40B4-BE49-F238E27FC236}">
                <a16:creationId xmlns:a16="http://schemas.microsoft.com/office/drawing/2014/main" id="{7BB920BF-E1DE-9761-CF54-18C6E6F1AEB3}"/>
              </a:ext>
            </a:extLst>
          </p:cNvPr>
          <p:cNvSpPr>
            <a:spLocks noChangeShapeType="1"/>
          </p:cNvSpPr>
          <p:nvPr/>
        </p:nvSpPr>
        <p:spPr bwMode="auto">
          <a:xfrm>
            <a:off x="1295400" y="1227138"/>
            <a:ext cx="0" cy="7477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43366" name="Line 6">
            <a:extLst>
              <a:ext uri="{FF2B5EF4-FFF2-40B4-BE49-F238E27FC236}">
                <a16:creationId xmlns:a16="http://schemas.microsoft.com/office/drawing/2014/main" id="{6520149A-3452-31DF-4189-7277135368C0}"/>
              </a:ext>
            </a:extLst>
          </p:cNvPr>
          <p:cNvSpPr>
            <a:spLocks noChangeShapeType="1"/>
          </p:cNvSpPr>
          <p:nvPr/>
        </p:nvSpPr>
        <p:spPr bwMode="auto">
          <a:xfrm flipH="1">
            <a:off x="1290638" y="1219200"/>
            <a:ext cx="7731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43367" name="Line 7">
            <a:extLst>
              <a:ext uri="{FF2B5EF4-FFF2-40B4-BE49-F238E27FC236}">
                <a16:creationId xmlns:a16="http://schemas.microsoft.com/office/drawing/2014/main" id="{BFD48037-2799-CC58-264E-272111FA28B3}"/>
              </a:ext>
            </a:extLst>
          </p:cNvPr>
          <p:cNvSpPr>
            <a:spLocks noChangeShapeType="1"/>
          </p:cNvSpPr>
          <p:nvPr/>
        </p:nvSpPr>
        <p:spPr bwMode="auto">
          <a:xfrm>
            <a:off x="1455738" y="1828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43368" name="Line 8">
            <a:extLst>
              <a:ext uri="{FF2B5EF4-FFF2-40B4-BE49-F238E27FC236}">
                <a16:creationId xmlns:a16="http://schemas.microsoft.com/office/drawing/2014/main" id="{2BFEA98F-069A-4C7F-7DDF-328BE5B761B7}"/>
              </a:ext>
            </a:extLst>
          </p:cNvPr>
          <p:cNvSpPr>
            <a:spLocks noChangeShapeType="1"/>
          </p:cNvSpPr>
          <p:nvPr/>
        </p:nvSpPr>
        <p:spPr bwMode="auto">
          <a:xfrm>
            <a:off x="1303338" y="2133600"/>
            <a:ext cx="5953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43369" name="Line 9">
            <a:extLst>
              <a:ext uri="{FF2B5EF4-FFF2-40B4-BE49-F238E27FC236}">
                <a16:creationId xmlns:a16="http://schemas.microsoft.com/office/drawing/2014/main" id="{1D4A8540-4BF9-29E5-C976-124C69A18DC0}"/>
              </a:ext>
            </a:extLst>
          </p:cNvPr>
          <p:cNvSpPr>
            <a:spLocks noChangeShapeType="1"/>
          </p:cNvSpPr>
          <p:nvPr/>
        </p:nvSpPr>
        <p:spPr bwMode="auto">
          <a:xfrm>
            <a:off x="2065338" y="21336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43370" name="Line 10">
            <a:extLst>
              <a:ext uri="{FF2B5EF4-FFF2-40B4-BE49-F238E27FC236}">
                <a16:creationId xmlns:a16="http://schemas.microsoft.com/office/drawing/2014/main" id="{A1893C23-3C13-C276-0FC9-8AFFD197EFBA}"/>
              </a:ext>
            </a:extLst>
          </p:cNvPr>
          <p:cNvSpPr>
            <a:spLocks noChangeShapeType="1"/>
          </p:cNvSpPr>
          <p:nvPr/>
        </p:nvSpPr>
        <p:spPr bwMode="auto">
          <a:xfrm>
            <a:off x="2065338" y="18288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43371" name="Line 11">
            <a:extLst>
              <a:ext uri="{FF2B5EF4-FFF2-40B4-BE49-F238E27FC236}">
                <a16:creationId xmlns:a16="http://schemas.microsoft.com/office/drawing/2014/main" id="{1155B224-05F0-96E8-D8F6-0020276FB702}"/>
              </a:ext>
            </a:extLst>
          </p:cNvPr>
          <p:cNvSpPr>
            <a:spLocks noChangeShapeType="1"/>
          </p:cNvSpPr>
          <p:nvPr/>
        </p:nvSpPr>
        <p:spPr bwMode="auto">
          <a:xfrm>
            <a:off x="1905000" y="1989138"/>
            <a:ext cx="0" cy="1381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43372" name="Line 12">
            <a:extLst>
              <a:ext uri="{FF2B5EF4-FFF2-40B4-BE49-F238E27FC236}">
                <a16:creationId xmlns:a16="http://schemas.microsoft.com/office/drawing/2014/main" id="{4DAE7B65-2C82-9E65-086B-D6FD17AB7DC6}"/>
              </a:ext>
            </a:extLst>
          </p:cNvPr>
          <p:cNvSpPr>
            <a:spLocks noChangeShapeType="1"/>
          </p:cNvSpPr>
          <p:nvPr/>
        </p:nvSpPr>
        <p:spPr bwMode="auto">
          <a:xfrm>
            <a:off x="1455738" y="13716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43373" name="Line 13">
            <a:extLst>
              <a:ext uri="{FF2B5EF4-FFF2-40B4-BE49-F238E27FC236}">
                <a16:creationId xmlns:a16="http://schemas.microsoft.com/office/drawing/2014/main" id="{A733FF2E-6AFC-71EA-D9B1-71E0F4D2614F}"/>
              </a:ext>
            </a:extLst>
          </p:cNvPr>
          <p:cNvSpPr>
            <a:spLocks noChangeShapeType="1"/>
          </p:cNvSpPr>
          <p:nvPr/>
        </p:nvSpPr>
        <p:spPr bwMode="auto">
          <a:xfrm>
            <a:off x="1447800" y="1379538"/>
            <a:ext cx="0" cy="442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43374" name="Line 14">
            <a:extLst>
              <a:ext uri="{FF2B5EF4-FFF2-40B4-BE49-F238E27FC236}">
                <a16:creationId xmlns:a16="http://schemas.microsoft.com/office/drawing/2014/main" id="{7E214907-19FC-0EC8-A607-41FD64123C45}"/>
              </a:ext>
            </a:extLst>
          </p:cNvPr>
          <p:cNvSpPr>
            <a:spLocks noChangeShapeType="1"/>
          </p:cNvSpPr>
          <p:nvPr/>
        </p:nvSpPr>
        <p:spPr bwMode="auto">
          <a:xfrm>
            <a:off x="1303338" y="1981200"/>
            <a:ext cx="5953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43375" name="Line 15">
            <a:extLst>
              <a:ext uri="{FF2B5EF4-FFF2-40B4-BE49-F238E27FC236}">
                <a16:creationId xmlns:a16="http://schemas.microsoft.com/office/drawing/2014/main" id="{765DAF45-A667-55B4-8659-01BC9A8A87D8}"/>
              </a:ext>
            </a:extLst>
          </p:cNvPr>
          <p:cNvSpPr>
            <a:spLocks noChangeShapeType="1"/>
          </p:cNvSpPr>
          <p:nvPr/>
        </p:nvSpPr>
        <p:spPr bwMode="auto">
          <a:xfrm>
            <a:off x="1455738" y="22860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43376" name="Line 16">
            <a:extLst>
              <a:ext uri="{FF2B5EF4-FFF2-40B4-BE49-F238E27FC236}">
                <a16:creationId xmlns:a16="http://schemas.microsoft.com/office/drawing/2014/main" id="{0DE08C8C-518D-86E2-9875-6B0535EC6720}"/>
              </a:ext>
            </a:extLst>
          </p:cNvPr>
          <p:cNvSpPr>
            <a:spLocks noChangeShapeType="1"/>
          </p:cNvSpPr>
          <p:nvPr/>
        </p:nvSpPr>
        <p:spPr bwMode="auto">
          <a:xfrm flipV="1">
            <a:off x="20574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43377" name="Line 17">
            <a:extLst>
              <a:ext uri="{FF2B5EF4-FFF2-40B4-BE49-F238E27FC236}">
                <a16:creationId xmlns:a16="http://schemas.microsoft.com/office/drawing/2014/main" id="{FA5D98A6-E3AE-49D3-ACC8-2F02D8D74ADE}"/>
              </a:ext>
            </a:extLst>
          </p:cNvPr>
          <p:cNvSpPr>
            <a:spLocks noChangeShapeType="1"/>
          </p:cNvSpPr>
          <p:nvPr/>
        </p:nvSpPr>
        <p:spPr bwMode="auto">
          <a:xfrm>
            <a:off x="2065338" y="2286000"/>
            <a:ext cx="5776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43378" name="Line 18">
            <a:extLst>
              <a:ext uri="{FF2B5EF4-FFF2-40B4-BE49-F238E27FC236}">
                <a16:creationId xmlns:a16="http://schemas.microsoft.com/office/drawing/2014/main" id="{A600C88F-8942-3C8F-3F17-B5615012CA1F}"/>
              </a:ext>
            </a:extLst>
          </p:cNvPr>
          <p:cNvSpPr>
            <a:spLocks noChangeShapeType="1"/>
          </p:cNvSpPr>
          <p:nvPr/>
        </p:nvSpPr>
        <p:spPr bwMode="auto">
          <a:xfrm>
            <a:off x="2065338" y="1981200"/>
            <a:ext cx="5776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43379" name="Line 19">
            <a:extLst>
              <a:ext uri="{FF2B5EF4-FFF2-40B4-BE49-F238E27FC236}">
                <a16:creationId xmlns:a16="http://schemas.microsoft.com/office/drawing/2014/main" id="{DC7BC35C-EF65-2BB8-CBE7-BBC4DF6EEC60}"/>
              </a:ext>
            </a:extLst>
          </p:cNvPr>
          <p:cNvSpPr>
            <a:spLocks noChangeShapeType="1"/>
          </p:cNvSpPr>
          <p:nvPr/>
        </p:nvSpPr>
        <p:spPr bwMode="auto">
          <a:xfrm>
            <a:off x="2065338" y="44958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43380" name="Line 20">
            <a:extLst>
              <a:ext uri="{FF2B5EF4-FFF2-40B4-BE49-F238E27FC236}">
                <a16:creationId xmlns:a16="http://schemas.microsoft.com/office/drawing/2014/main" id="{93CB0F9B-B074-0F73-8425-4C305BE5AC3E}"/>
              </a:ext>
            </a:extLst>
          </p:cNvPr>
          <p:cNvSpPr>
            <a:spLocks noChangeShapeType="1"/>
          </p:cNvSpPr>
          <p:nvPr/>
        </p:nvSpPr>
        <p:spPr bwMode="auto">
          <a:xfrm>
            <a:off x="1455738" y="4495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43381" name="Line 21">
            <a:extLst>
              <a:ext uri="{FF2B5EF4-FFF2-40B4-BE49-F238E27FC236}">
                <a16:creationId xmlns:a16="http://schemas.microsoft.com/office/drawing/2014/main" id="{6CA09F1D-A0D4-D489-E037-9D7DE671CFCE}"/>
              </a:ext>
            </a:extLst>
          </p:cNvPr>
          <p:cNvSpPr>
            <a:spLocks noChangeShapeType="1"/>
          </p:cNvSpPr>
          <p:nvPr/>
        </p:nvSpPr>
        <p:spPr bwMode="auto">
          <a:xfrm flipV="1">
            <a:off x="19050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43382" name="Line 22">
            <a:extLst>
              <a:ext uri="{FF2B5EF4-FFF2-40B4-BE49-F238E27FC236}">
                <a16:creationId xmlns:a16="http://schemas.microsoft.com/office/drawing/2014/main" id="{5A80F566-5069-68D4-FE37-6118FE44EF3A}"/>
              </a:ext>
            </a:extLst>
          </p:cNvPr>
          <p:cNvSpPr>
            <a:spLocks noChangeShapeType="1"/>
          </p:cNvSpPr>
          <p:nvPr/>
        </p:nvSpPr>
        <p:spPr bwMode="auto">
          <a:xfrm flipV="1">
            <a:off x="14478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43383" name="Line 23">
            <a:extLst>
              <a:ext uri="{FF2B5EF4-FFF2-40B4-BE49-F238E27FC236}">
                <a16:creationId xmlns:a16="http://schemas.microsoft.com/office/drawing/2014/main" id="{9470DD8F-78D3-96E8-BF31-6601E17F32AB}"/>
              </a:ext>
            </a:extLst>
          </p:cNvPr>
          <p:cNvSpPr>
            <a:spLocks noChangeShapeType="1"/>
          </p:cNvSpPr>
          <p:nvPr/>
        </p:nvSpPr>
        <p:spPr bwMode="auto">
          <a:xfrm flipV="1">
            <a:off x="1295400" y="2128838"/>
            <a:ext cx="0" cy="25130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43384" name="Line 24">
            <a:extLst>
              <a:ext uri="{FF2B5EF4-FFF2-40B4-BE49-F238E27FC236}">
                <a16:creationId xmlns:a16="http://schemas.microsoft.com/office/drawing/2014/main" id="{C8015D38-85C4-B336-38C4-1081FDD40715}"/>
              </a:ext>
            </a:extLst>
          </p:cNvPr>
          <p:cNvSpPr>
            <a:spLocks noChangeShapeType="1"/>
          </p:cNvSpPr>
          <p:nvPr/>
        </p:nvSpPr>
        <p:spPr bwMode="auto">
          <a:xfrm>
            <a:off x="1295400" y="4648200"/>
            <a:ext cx="7300913"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43385" name="Line 25">
            <a:extLst>
              <a:ext uri="{FF2B5EF4-FFF2-40B4-BE49-F238E27FC236}">
                <a16:creationId xmlns:a16="http://schemas.microsoft.com/office/drawing/2014/main" id="{683ED3BA-FBDF-F07E-0AD4-915B498B9AC5}"/>
              </a:ext>
            </a:extLst>
          </p:cNvPr>
          <p:cNvSpPr>
            <a:spLocks noChangeShapeType="1"/>
          </p:cNvSpPr>
          <p:nvPr/>
        </p:nvSpPr>
        <p:spPr bwMode="auto">
          <a:xfrm>
            <a:off x="2057400" y="1989138"/>
            <a:ext cx="0" cy="1381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43386" name="Line 26">
            <a:extLst>
              <a:ext uri="{FF2B5EF4-FFF2-40B4-BE49-F238E27FC236}">
                <a16:creationId xmlns:a16="http://schemas.microsoft.com/office/drawing/2014/main" id="{3D4AF7E3-3B30-63B3-D091-37C4E90318A3}"/>
              </a:ext>
            </a:extLst>
          </p:cNvPr>
          <p:cNvSpPr>
            <a:spLocks noChangeShapeType="1"/>
          </p:cNvSpPr>
          <p:nvPr/>
        </p:nvSpPr>
        <p:spPr bwMode="auto">
          <a:xfrm>
            <a:off x="8610600" y="1227138"/>
            <a:ext cx="0" cy="7477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43387" name="Line 27">
            <a:extLst>
              <a:ext uri="{FF2B5EF4-FFF2-40B4-BE49-F238E27FC236}">
                <a16:creationId xmlns:a16="http://schemas.microsoft.com/office/drawing/2014/main" id="{1333E848-27B2-C7C0-A58C-F4BA2922DF0A}"/>
              </a:ext>
            </a:extLst>
          </p:cNvPr>
          <p:cNvSpPr>
            <a:spLocks noChangeShapeType="1"/>
          </p:cNvSpPr>
          <p:nvPr/>
        </p:nvSpPr>
        <p:spPr bwMode="auto">
          <a:xfrm>
            <a:off x="8458200" y="1379538"/>
            <a:ext cx="0" cy="442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43388" name="Line 28">
            <a:extLst>
              <a:ext uri="{FF2B5EF4-FFF2-40B4-BE49-F238E27FC236}">
                <a16:creationId xmlns:a16="http://schemas.microsoft.com/office/drawing/2014/main" id="{2A6CA3EC-2EB1-C326-4A11-FAE96A898A0D}"/>
              </a:ext>
            </a:extLst>
          </p:cNvPr>
          <p:cNvSpPr>
            <a:spLocks noChangeShapeType="1"/>
          </p:cNvSpPr>
          <p:nvPr/>
        </p:nvSpPr>
        <p:spPr bwMode="auto">
          <a:xfrm>
            <a:off x="7848600" y="1227138"/>
            <a:ext cx="0" cy="5953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43389" name="Line 29">
            <a:extLst>
              <a:ext uri="{FF2B5EF4-FFF2-40B4-BE49-F238E27FC236}">
                <a16:creationId xmlns:a16="http://schemas.microsoft.com/office/drawing/2014/main" id="{A9CD9378-9727-2A00-7E01-91DEFFA77582}"/>
              </a:ext>
            </a:extLst>
          </p:cNvPr>
          <p:cNvSpPr>
            <a:spLocks noChangeShapeType="1"/>
          </p:cNvSpPr>
          <p:nvPr/>
        </p:nvSpPr>
        <p:spPr bwMode="auto">
          <a:xfrm flipH="1">
            <a:off x="7843838" y="1219200"/>
            <a:ext cx="7731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43390" name="Line 30">
            <a:extLst>
              <a:ext uri="{FF2B5EF4-FFF2-40B4-BE49-F238E27FC236}">
                <a16:creationId xmlns:a16="http://schemas.microsoft.com/office/drawing/2014/main" id="{EAA136D7-1FAE-A841-067C-AA49B7C76835}"/>
              </a:ext>
            </a:extLst>
          </p:cNvPr>
          <p:cNvSpPr>
            <a:spLocks noChangeShapeType="1"/>
          </p:cNvSpPr>
          <p:nvPr/>
        </p:nvSpPr>
        <p:spPr bwMode="auto">
          <a:xfrm>
            <a:off x="8008938" y="1828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43391" name="Line 31">
            <a:extLst>
              <a:ext uri="{FF2B5EF4-FFF2-40B4-BE49-F238E27FC236}">
                <a16:creationId xmlns:a16="http://schemas.microsoft.com/office/drawing/2014/main" id="{795AF305-9ACB-213A-B528-3AA5FBA338D8}"/>
              </a:ext>
            </a:extLst>
          </p:cNvPr>
          <p:cNvSpPr>
            <a:spLocks noChangeShapeType="1"/>
          </p:cNvSpPr>
          <p:nvPr/>
        </p:nvSpPr>
        <p:spPr bwMode="auto">
          <a:xfrm>
            <a:off x="7848600" y="2133600"/>
            <a:ext cx="0" cy="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43392" name="Line 32">
            <a:extLst>
              <a:ext uri="{FF2B5EF4-FFF2-40B4-BE49-F238E27FC236}">
                <a16:creationId xmlns:a16="http://schemas.microsoft.com/office/drawing/2014/main" id="{3DBA5ECE-3674-C9B8-0202-B2AF5F6D1DFF}"/>
              </a:ext>
            </a:extLst>
          </p:cNvPr>
          <p:cNvSpPr>
            <a:spLocks noChangeShapeType="1"/>
          </p:cNvSpPr>
          <p:nvPr/>
        </p:nvSpPr>
        <p:spPr bwMode="auto">
          <a:xfrm>
            <a:off x="7848600" y="1989138"/>
            <a:ext cx="0" cy="1381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43393" name="Line 33">
            <a:extLst>
              <a:ext uri="{FF2B5EF4-FFF2-40B4-BE49-F238E27FC236}">
                <a16:creationId xmlns:a16="http://schemas.microsoft.com/office/drawing/2014/main" id="{9AC9BEC7-E30C-6FB2-4646-198C49521B90}"/>
              </a:ext>
            </a:extLst>
          </p:cNvPr>
          <p:cNvSpPr>
            <a:spLocks noChangeShapeType="1"/>
          </p:cNvSpPr>
          <p:nvPr/>
        </p:nvSpPr>
        <p:spPr bwMode="auto">
          <a:xfrm>
            <a:off x="8008938" y="13716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43394" name="Line 34">
            <a:extLst>
              <a:ext uri="{FF2B5EF4-FFF2-40B4-BE49-F238E27FC236}">
                <a16:creationId xmlns:a16="http://schemas.microsoft.com/office/drawing/2014/main" id="{4FD88EE1-393D-82EB-6B72-EAD8D0918699}"/>
              </a:ext>
            </a:extLst>
          </p:cNvPr>
          <p:cNvSpPr>
            <a:spLocks noChangeShapeType="1"/>
          </p:cNvSpPr>
          <p:nvPr/>
        </p:nvSpPr>
        <p:spPr bwMode="auto">
          <a:xfrm>
            <a:off x="8001000" y="1379538"/>
            <a:ext cx="0" cy="442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43395" name="Line 35">
            <a:extLst>
              <a:ext uri="{FF2B5EF4-FFF2-40B4-BE49-F238E27FC236}">
                <a16:creationId xmlns:a16="http://schemas.microsoft.com/office/drawing/2014/main" id="{514BFEF1-2A27-77F7-4F01-43D8BA63FAA2}"/>
              </a:ext>
            </a:extLst>
          </p:cNvPr>
          <p:cNvSpPr>
            <a:spLocks noChangeShapeType="1"/>
          </p:cNvSpPr>
          <p:nvPr/>
        </p:nvSpPr>
        <p:spPr bwMode="auto">
          <a:xfrm>
            <a:off x="8008938" y="1981200"/>
            <a:ext cx="5953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43396" name="Line 36">
            <a:extLst>
              <a:ext uri="{FF2B5EF4-FFF2-40B4-BE49-F238E27FC236}">
                <a16:creationId xmlns:a16="http://schemas.microsoft.com/office/drawing/2014/main" id="{08E7033D-B33F-8A9D-4716-EB510519FAAC}"/>
              </a:ext>
            </a:extLst>
          </p:cNvPr>
          <p:cNvSpPr>
            <a:spLocks noChangeShapeType="1"/>
          </p:cNvSpPr>
          <p:nvPr/>
        </p:nvSpPr>
        <p:spPr bwMode="auto">
          <a:xfrm>
            <a:off x="8008938" y="22860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43397" name="Line 37">
            <a:extLst>
              <a:ext uri="{FF2B5EF4-FFF2-40B4-BE49-F238E27FC236}">
                <a16:creationId xmlns:a16="http://schemas.microsoft.com/office/drawing/2014/main" id="{8EB3126B-6CB9-4AF6-7B09-7A1AEBAA6F80}"/>
              </a:ext>
            </a:extLst>
          </p:cNvPr>
          <p:cNvSpPr>
            <a:spLocks noChangeShapeType="1"/>
          </p:cNvSpPr>
          <p:nvPr/>
        </p:nvSpPr>
        <p:spPr bwMode="auto">
          <a:xfrm flipV="1">
            <a:off x="8610600" y="2128838"/>
            <a:ext cx="0" cy="25257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43398" name="Line 38">
            <a:extLst>
              <a:ext uri="{FF2B5EF4-FFF2-40B4-BE49-F238E27FC236}">
                <a16:creationId xmlns:a16="http://schemas.microsoft.com/office/drawing/2014/main" id="{90828BA8-63E5-FA96-891E-7D6F2B604DAE}"/>
              </a:ext>
            </a:extLst>
          </p:cNvPr>
          <p:cNvSpPr>
            <a:spLocks noChangeShapeType="1"/>
          </p:cNvSpPr>
          <p:nvPr/>
        </p:nvSpPr>
        <p:spPr bwMode="auto">
          <a:xfrm>
            <a:off x="8008938" y="4495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43399" name="Line 39">
            <a:extLst>
              <a:ext uri="{FF2B5EF4-FFF2-40B4-BE49-F238E27FC236}">
                <a16:creationId xmlns:a16="http://schemas.microsoft.com/office/drawing/2014/main" id="{F6D76DD2-9117-49BB-B9B0-C6C335119ACD}"/>
              </a:ext>
            </a:extLst>
          </p:cNvPr>
          <p:cNvSpPr>
            <a:spLocks noChangeShapeType="1"/>
          </p:cNvSpPr>
          <p:nvPr/>
        </p:nvSpPr>
        <p:spPr bwMode="auto">
          <a:xfrm flipV="1">
            <a:off x="84582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43400" name="Line 40">
            <a:extLst>
              <a:ext uri="{FF2B5EF4-FFF2-40B4-BE49-F238E27FC236}">
                <a16:creationId xmlns:a16="http://schemas.microsoft.com/office/drawing/2014/main" id="{2459D8D1-8C63-836B-6E88-4D08764F6D9F}"/>
              </a:ext>
            </a:extLst>
          </p:cNvPr>
          <p:cNvSpPr>
            <a:spLocks noChangeShapeType="1"/>
          </p:cNvSpPr>
          <p:nvPr/>
        </p:nvSpPr>
        <p:spPr bwMode="auto">
          <a:xfrm flipV="1">
            <a:off x="80010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43401" name="Line 41">
            <a:extLst>
              <a:ext uri="{FF2B5EF4-FFF2-40B4-BE49-F238E27FC236}">
                <a16:creationId xmlns:a16="http://schemas.microsoft.com/office/drawing/2014/main" id="{FB259402-86C4-D25C-9B41-0EDAC78F55DB}"/>
              </a:ext>
            </a:extLst>
          </p:cNvPr>
          <p:cNvSpPr>
            <a:spLocks noChangeShapeType="1"/>
          </p:cNvSpPr>
          <p:nvPr/>
        </p:nvSpPr>
        <p:spPr bwMode="auto">
          <a:xfrm flipV="1">
            <a:off x="78486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43402" name="Line 42">
            <a:extLst>
              <a:ext uri="{FF2B5EF4-FFF2-40B4-BE49-F238E27FC236}">
                <a16:creationId xmlns:a16="http://schemas.microsoft.com/office/drawing/2014/main" id="{53CE4898-FFF3-9025-82F3-2A1CF23B38D9}"/>
              </a:ext>
            </a:extLst>
          </p:cNvPr>
          <p:cNvSpPr>
            <a:spLocks noChangeShapeType="1"/>
          </p:cNvSpPr>
          <p:nvPr/>
        </p:nvSpPr>
        <p:spPr bwMode="auto">
          <a:xfrm>
            <a:off x="8001000" y="1989138"/>
            <a:ext cx="0" cy="1381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43403" name="Line 43">
            <a:extLst>
              <a:ext uri="{FF2B5EF4-FFF2-40B4-BE49-F238E27FC236}">
                <a16:creationId xmlns:a16="http://schemas.microsoft.com/office/drawing/2014/main" id="{FF3C05E9-85E1-4962-DED3-AFC0175C03F6}"/>
              </a:ext>
            </a:extLst>
          </p:cNvPr>
          <p:cNvSpPr>
            <a:spLocks noChangeShapeType="1"/>
          </p:cNvSpPr>
          <p:nvPr/>
        </p:nvSpPr>
        <p:spPr bwMode="auto">
          <a:xfrm>
            <a:off x="8008938" y="2133600"/>
            <a:ext cx="5953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pic>
        <p:nvPicPr>
          <p:cNvPr id="143404" name="Picture 59">
            <a:extLst>
              <a:ext uri="{FF2B5EF4-FFF2-40B4-BE49-F238E27FC236}">
                <a16:creationId xmlns:a16="http://schemas.microsoft.com/office/drawing/2014/main" id="{37A6D453-F28D-DA90-9E64-0603DA2BB544}"/>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2338" y="1268413"/>
            <a:ext cx="1168400"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5" name="Image 2" descr="Capture d’écran 2014-06-01 à 08.01.54.png">
            <a:extLst>
              <a:ext uri="{FF2B5EF4-FFF2-40B4-BE49-F238E27FC236}">
                <a16:creationId xmlns:a16="http://schemas.microsoft.com/office/drawing/2014/main" id="{BDA24AE1-F85D-CDD3-4428-7B6DBF5BA7C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2225" y="3582988"/>
            <a:ext cx="3387725" cy="282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6" name="Image 3" descr="Capture d’écran 2014-06-01 à 08.02.08.png">
            <a:extLst>
              <a:ext uri="{FF2B5EF4-FFF2-40B4-BE49-F238E27FC236}">
                <a16:creationId xmlns:a16="http://schemas.microsoft.com/office/drawing/2014/main" id="{ED8D5CB2-039D-4382-7ADA-F6AD631B455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35800" y="3573463"/>
            <a:ext cx="271145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e la date 1">
            <a:extLst>
              <a:ext uri="{FF2B5EF4-FFF2-40B4-BE49-F238E27FC236}">
                <a16:creationId xmlns:a16="http://schemas.microsoft.com/office/drawing/2014/main" id="{4DEF89D1-2CFC-CF3C-5532-63D65E9F7C88}"/>
              </a:ext>
            </a:extLst>
          </p:cNvPr>
          <p:cNvSpPr>
            <a:spLocks noGrp="1"/>
          </p:cNvSpPr>
          <p:nvPr>
            <p:ph type="dt" sz="quarter" idx="10"/>
          </p:nvPr>
        </p:nvSpPr>
        <p:spPr/>
        <p:txBody>
          <a:bodyP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200" b="0" i="1" u="sng" strike="noStrike" kern="1200" cap="none" spc="0" normalizeH="0" baseline="0" noProof="0">
                <a:ln>
                  <a:noFill/>
                </a:ln>
                <a:solidFill>
                  <a:srgbClr val="000000"/>
                </a:solidFill>
                <a:effectLst>
                  <a:outerShdw blurRad="38100" dist="38100" dir="2700000" algn="tl">
                    <a:srgbClr val="FFFFFF"/>
                  </a:outerShdw>
                </a:effectLst>
                <a:uLnTx/>
                <a:uFillTx/>
                <a:latin typeface="Comic Sans MS" panose="030F0902030302020204" pitchFamily="66" charset="0"/>
                <a:ea typeface="ＭＳ Ｐゴシック" panose="020B0600070205080204" pitchFamily="34" charset="-128"/>
                <a:cs typeface="+mn-cs"/>
              </a:rPr>
              <a:t>August 2023</a:t>
            </a:r>
          </a:p>
        </p:txBody>
      </p:sp>
      <p:sp>
        <p:nvSpPr>
          <p:cNvPr id="3" name="Espace réservé du pied de page 2">
            <a:extLst>
              <a:ext uri="{FF2B5EF4-FFF2-40B4-BE49-F238E27FC236}">
                <a16:creationId xmlns:a16="http://schemas.microsoft.com/office/drawing/2014/main" id="{4C385D9F-E54B-4E85-2BCD-6FD6D5F08B94}"/>
              </a:ext>
            </a:extLst>
          </p:cNvPr>
          <p:cNvSpPr>
            <a:spLocks noGrp="1"/>
          </p:cNvSpPr>
          <p:nvPr>
            <p:ph type="ftr" sz="quarter" idx="11"/>
          </p:nvPr>
        </p:nvSpPr>
        <p:spPr/>
        <p:txBody>
          <a:bodyP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200" b="0" i="1" u="sng" strike="noStrike" kern="1200" cap="none" spc="0" normalizeH="0" baseline="0" noProof="0">
                <a:ln>
                  <a:noFill/>
                </a:ln>
                <a:solidFill>
                  <a:srgbClr val="000000"/>
                </a:solidFill>
                <a:effectLst>
                  <a:outerShdw blurRad="38100" dist="38100" dir="2700000" algn="tl">
                    <a:srgbClr val="FFFFFF"/>
                  </a:outerShdw>
                </a:effectLst>
                <a:uLnTx/>
                <a:uFillTx/>
                <a:latin typeface="Comic Sans MS" panose="030F0902030302020204" pitchFamily="66" charset="0"/>
                <a:ea typeface="ＭＳ Ｐゴシック" panose="020B0600070205080204" pitchFamily="34" charset="-128"/>
                <a:cs typeface="+mn-cs"/>
              </a:rPr>
              <a:t>TIPP School </a:t>
            </a:r>
          </a:p>
        </p:txBody>
      </p:sp>
      <p:pic>
        <p:nvPicPr>
          <p:cNvPr id="143409" name="Picture 5">
            <a:extLst>
              <a:ext uri="{FF2B5EF4-FFF2-40B4-BE49-F238E27FC236}">
                <a16:creationId xmlns:a16="http://schemas.microsoft.com/office/drawing/2014/main" id="{877F8045-68FF-7840-BB50-0F470B06814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42088" y="282575"/>
            <a:ext cx="2057400" cy="179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Espace réservé du pied de page 4">
            <a:extLst>
              <a:ext uri="{FF2B5EF4-FFF2-40B4-BE49-F238E27FC236}">
                <a16:creationId xmlns:a16="http://schemas.microsoft.com/office/drawing/2014/main" id="{0BF282E8-A196-FF2B-4141-A7E754CDDA4A}"/>
              </a:ext>
            </a:extLst>
          </p:cNvPr>
          <p:cNvSpPr>
            <a:spLocks noGrp="1"/>
          </p:cNvSpPr>
          <p:nvPr>
            <p:ph type="ftr" sz="quarter" idx="11"/>
          </p:nvPr>
        </p:nvSpPr>
        <p:spPr/>
        <p:txBody>
          <a:bodyPr/>
          <a:lstStyle/>
          <a:p>
            <a:pPr>
              <a:defRPr/>
            </a:pPr>
            <a:r>
              <a:rPr lang="fr-FR">
                <a:effectLst>
                  <a:outerShdw blurRad="38100" dist="38100" dir="2700000" algn="tl">
                    <a:srgbClr val="FFFFFF"/>
                  </a:outerShdw>
                </a:effectLst>
              </a:rPr>
              <a:t>TIPP School </a:t>
            </a:r>
          </a:p>
        </p:txBody>
      </p:sp>
      <p:sp>
        <p:nvSpPr>
          <p:cNvPr id="39" name="Espace réservé du numéro de diapositive 5">
            <a:extLst>
              <a:ext uri="{FF2B5EF4-FFF2-40B4-BE49-F238E27FC236}">
                <a16:creationId xmlns:a16="http://schemas.microsoft.com/office/drawing/2014/main" id="{5DEE497E-6D2D-6732-4F19-DCE7A724949D}"/>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4"/>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70D2D6F9-87EB-394B-948A-E73447ECE953}" type="slidenum">
              <a:rPr lang="fr-FR" altLang="fr-FR" sz="1200" smtClean="0">
                <a:effectLst>
                  <a:outerShdw blurRad="38100" dist="38100" dir="2700000" algn="tl">
                    <a:srgbClr val="FFFFFF"/>
                  </a:outerShdw>
                </a:effectLst>
                <a:latin typeface="Arial" panose="020B0604020202020204" pitchFamily="34" charset="0"/>
              </a:rPr>
              <a:pPr>
                <a:spcBef>
                  <a:spcPct val="0"/>
                </a:spcBef>
                <a:buClrTx/>
                <a:buSzTx/>
                <a:buFontTx/>
                <a:buNone/>
                <a:defRPr/>
              </a:pPr>
              <a:t>40</a:t>
            </a:fld>
            <a:endParaRPr lang="fr-FR" altLang="fr-FR" sz="1200">
              <a:effectLst>
                <a:outerShdw blurRad="38100" dist="38100" dir="2700000" algn="tl">
                  <a:srgbClr val="FFFFFF"/>
                </a:outerShdw>
              </a:effectLst>
              <a:latin typeface="Arial" panose="020B0604020202020204" pitchFamily="34" charset="0"/>
            </a:endParaRPr>
          </a:p>
        </p:txBody>
      </p:sp>
      <p:sp>
        <p:nvSpPr>
          <p:cNvPr id="812034" name="Rectangle 2">
            <a:extLst>
              <a:ext uri="{FF2B5EF4-FFF2-40B4-BE49-F238E27FC236}">
                <a16:creationId xmlns:a16="http://schemas.microsoft.com/office/drawing/2014/main" id="{0A0F5C61-DDD2-9D48-F838-0AA822F04CF4}"/>
              </a:ext>
            </a:extLst>
          </p:cNvPr>
          <p:cNvSpPr>
            <a:spLocks noChangeArrowheads="1"/>
          </p:cNvSpPr>
          <p:nvPr/>
        </p:nvSpPr>
        <p:spPr bwMode="auto">
          <a:xfrm>
            <a:off x="1752600" y="2438400"/>
            <a:ext cx="6096000" cy="1828800"/>
          </a:xfrm>
          <a:prstGeom prst="rect">
            <a:avLst/>
          </a:prstGeom>
          <a:noFill/>
          <a:ln>
            <a:noFill/>
          </a:ln>
          <a:effectLst/>
        </p:spPr>
        <p:txBody>
          <a:bodyPr anchor="ct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37931725" indent="-37474525" eaLnBrk="0" hangingPunct="0">
              <a:defRPr sz="2400" i="1" u="sng">
                <a:solidFill>
                  <a:schemeClr val="tx1"/>
                </a:solidFill>
                <a:latin typeface="Comic Sans MS" panose="030F0902030302020204" pitchFamily="66" charset="0"/>
                <a:ea typeface="ＭＳ Ｐゴシック" panose="020B0600070205080204" pitchFamily="34" charset="-128"/>
              </a:defRPr>
            </a:lvl2pPr>
            <a:lvl3pPr eaLnBrk="0" hangingPunct="0">
              <a:defRPr sz="2400" i="1" u="sng">
                <a:solidFill>
                  <a:schemeClr val="tx1"/>
                </a:solidFill>
                <a:latin typeface="Comic Sans MS" panose="030F0902030302020204" pitchFamily="66" charset="0"/>
                <a:ea typeface="ＭＳ Ｐゴシック" panose="020B0600070205080204" pitchFamily="34" charset="-128"/>
              </a:defRPr>
            </a:lvl3pPr>
            <a:lvl4pPr eaLnBrk="0" hangingPunct="0">
              <a:defRPr sz="2400" i="1" u="sng">
                <a:solidFill>
                  <a:schemeClr val="tx1"/>
                </a:solidFill>
                <a:latin typeface="Comic Sans MS" panose="030F0902030302020204" pitchFamily="66" charset="0"/>
                <a:ea typeface="ＭＳ Ｐゴシック" panose="020B0600070205080204" pitchFamily="34" charset="-128"/>
              </a:defRPr>
            </a:lvl4pPr>
            <a:lvl5pPr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4572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9144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1371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18288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algn="ctr" eaLnBrk="1" hangingPunct="1">
              <a:defRPr/>
            </a:pPr>
            <a:r>
              <a:rPr lang="fr-FR" altLang="fr-FR" sz="3600" b="1" i="0" u="none">
                <a:solidFill>
                  <a:schemeClr val="hlink"/>
                </a:solidFill>
                <a:effectLst>
                  <a:outerShdw blurRad="38100" dist="38100" dir="2700000" algn="tl">
                    <a:srgbClr val="000000"/>
                  </a:outerShdw>
                </a:effectLst>
              </a:rPr>
              <a:t> Radiotherapy </a:t>
            </a:r>
            <a:endParaRPr lang="en-GB" altLang="fr-FR" sz="3600" b="1" i="0" u="none">
              <a:solidFill>
                <a:srgbClr val="FF0000"/>
              </a:solidFill>
              <a:effectLst>
                <a:outerShdw blurRad="38100" dist="38100" dir="2700000" algn="tl">
                  <a:srgbClr val="000000"/>
                </a:outerShdw>
              </a:effectLst>
            </a:endParaRPr>
          </a:p>
        </p:txBody>
      </p:sp>
      <p:sp>
        <p:nvSpPr>
          <p:cNvPr id="88068" name="Line 3">
            <a:extLst>
              <a:ext uri="{FF2B5EF4-FFF2-40B4-BE49-F238E27FC236}">
                <a16:creationId xmlns:a16="http://schemas.microsoft.com/office/drawing/2014/main" id="{9AAD451E-7419-1C98-8EE9-295C2986EAF6}"/>
              </a:ext>
            </a:extLst>
          </p:cNvPr>
          <p:cNvSpPr>
            <a:spLocks noChangeShapeType="1"/>
          </p:cNvSpPr>
          <p:nvPr/>
        </p:nvSpPr>
        <p:spPr bwMode="auto">
          <a:xfrm>
            <a:off x="2057400" y="1227138"/>
            <a:ext cx="0" cy="5953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69" name="Line 4">
            <a:extLst>
              <a:ext uri="{FF2B5EF4-FFF2-40B4-BE49-F238E27FC236}">
                <a16:creationId xmlns:a16="http://schemas.microsoft.com/office/drawing/2014/main" id="{1ECB07A2-BF61-0391-1FED-457E84C76CDB}"/>
              </a:ext>
            </a:extLst>
          </p:cNvPr>
          <p:cNvSpPr>
            <a:spLocks noChangeShapeType="1"/>
          </p:cNvSpPr>
          <p:nvPr/>
        </p:nvSpPr>
        <p:spPr bwMode="auto">
          <a:xfrm>
            <a:off x="1905000" y="1379538"/>
            <a:ext cx="0" cy="442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70" name="Line 5">
            <a:extLst>
              <a:ext uri="{FF2B5EF4-FFF2-40B4-BE49-F238E27FC236}">
                <a16:creationId xmlns:a16="http://schemas.microsoft.com/office/drawing/2014/main" id="{3D24B432-2A50-0EA9-B3D8-7640CB62B246}"/>
              </a:ext>
            </a:extLst>
          </p:cNvPr>
          <p:cNvSpPr>
            <a:spLocks noChangeShapeType="1"/>
          </p:cNvSpPr>
          <p:nvPr/>
        </p:nvSpPr>
        <p:spPr bwMode="auto">
          <a:xfrm>
            <a:off x="1295400" y="1227138"/>
            <a:ext cx="0" cy="7477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71" name="Line 6">
            <a:extLst>
              <a:ext uri="{FF2B5EF4-FFF2-40B4-BE49-F238E27FC236}">
                <a16:creationId xmlns:a16="http://schemas.microsoft.com/office/drawing/2014/main" id="{D8B8348F-8824-56FE-9D95-D545A73B7D33}"/>
              </a:ext>
            </a:extLst>
          </p:cNvPr>
          <p:cNvSpPr>
            <a:spLocks noChangeShapeType="1"/>
          </p:cNvSpPr>
          <p:nvPr/>
        </p:nvSpPr>
        <p:spPr bwMode="auto">
          <a:xfrm flipH="1">
            <a:off x="1290638" y="1219200"/>
            <a:ext cx="7731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72" name="Line 7">
            <a:extLst>
              <a:ext uri="{FF2B5EF4-FFF2-40B4-BE49-F238E27FC236}">
                <a16:creationId xmlns:a16="http://schemas.microsoft.com/office/drawing/2014/main" id="{9BCCBBE5-9EB8-2816-4387-5AA9A23D4B17}"/>
              </a:ext>
            </a:extLst>
          </p:cNvPr>
          <p:cNvSpPr>
            <a:spLocks noChangeShapeType="1"/>
          </p:cNvSpPr>
          <p:nvPr/>
        </p:nvSpPr>
        <p:spPr bwMode="auto">
          <a:xfrm>
            <a:off x="1455738" y="1828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73" name="Line 8">
            <a:extLst>
              <a:ext uri="{FF2B5EF4-FFF2-40B4-BE49-F238E27FC236}">
                <a16:creationId xmlns:a16="http://schemas.microsoft.com/office/drawing/2014/main" id="{141C691D-2661-0150-1405-677A4E54FADA}"/>
              </a:ext>
            </a:extLst>
          </p:cNvPr>
          <p:cNvSpPr>
            <a:spLocks noChangeShapeType="1"/>
          </p:cNvSpPr>
          <p:nvPr/>
        </p:nvSpPr>
        <p:spPr bwMode="auto">
          <a:xfrm>
            <a:off x="1303338" y="2133600"/>
            <a:ext cx="5953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74" name="Line 9">
            <a:extLst>
              <a:ext uri="{FF2B5EF4-FFF2-40B4-BE49-F238E27FC236}">
                <a16:creationId xmlns:a16="http://schemas.microsoft.com/office/drawing/2014/main" id="{C0E9ECE1-8558-D55A-AD7E-D5A64A57EE89}"/>
              </a:ext>
            </a:extLst>
          </p:cNvPr>
          <p:cNvSpPr>
            <a:spLocks noChangeShapeType="1"/>
          </p:cNvSpPr>
          <p:nvPr/>
        </p:nvSpPr>
        <p:spPr bwMode="auto">
          <a:xfrm>
            <a:off x="2065338" y="21336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75" name="Line 10">
            <a:extLst>
              <a:ext uri="{FF2B5EF4-FFF2-40B4-BE49-F238E27FC236}">
                <a16:creationId xmlns:a16="http://schemas.microsoft.com/office/drawing/2014/main" id="{A25D60D4-D061-0CC7-45A3-6C849E0FF8D1}"/>
              </a:ext>
            </a:extLst>
          </p:cNvPr>
          <p:cNvSpPr>
            <a:spLocks noChangeShapeType="1"/>
          </p:cNvSpPr>
          <p:nvPr/>
        </p:nvSpPr>
        <p:spPr bwMode="auto">
          <a:xfrm>
            <a:off x="2065338" y="18288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76" name="Line 11">
            <a:extLst>
              <a:ext uri="{FF2B5EF4-FFF2-40B4-BE49-F238E27FC236}">
                <a16:creationId xmlns:a16="http://schemas.microsoft.com/office/drawing/2014/main" id="{05BAFFC5-F28B-30B3-0046-81E646E01A6B}"/>
              </a:ext>
            </a:extLst>
          </p:cNvPr>
          <p:cNvSpPr>
            <a:spLocks noChangeShapeType="1"/>
          </p:cNvSpPr>
          <p:nvPr/>
        </p:nvSpPr>
        <p:spPr bwMode="auto">
          <a:xfrm>
            <a:off x="1905000" y="1989138"/>
            <a:ext cx="0" cy="1381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77" name="Line 12">
            <a:extLst>
              <a:ext uri="{FF2B5EF4-FFF2-40B4-BE49-F238E27FC236}">
                <a16:creationId xmlns:a16="http://schemas.microsoft.com/office/drawing/2014/main" id="{F0859D6B-BD71-7562-D64D-5C4D1E39F846}"/>
              </a:ext>
            </a:extLst>
          </p:cNvPr>
          <p:cNvSpPr>
            <a:spLocks noChangeShapeType="1"/>
          </p:cNvSpPr>
          <p:nvPr/>
        </p:nvSpPr>
        <p:spPr bwMode="auto">
          <a:xfrm>
            <a:off x="1455738" y="13716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78" name="Line 13">
            <a:extLst>
              <a:ext uri="{FF2B5EF4-FFF2-40B4-BE49-F238E27FC236}">
                <a16:creationId xmlns:a16="http://schemas.microsoft.com/office/drawing/2014/main" id="{C93DE4AA-5C37-5488-1647-B55C4A328393}"/>
              </a:ext>
            </a:extLst>
          </p:cNvPr>
          <p:cNvSpPr>
            <a:spLocks noChangeShapeType="1"/>
          </p:cNvSpPr>
          <p:nvPr/>
        </p:nvSpPr>
        <p:spPr bwMode="auto">
          <a:xfrm>
            <a:off x="1447800" y="1379538"/>
            <a:ext cx="0" cy="442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79" name="Line 14">
            <a:extLst>
              <a:ext uri="{FF2B5EF4-FFF2-40B4-BE49-F238E27FC236}">
                <a16:creationId xmlns:a16="http://schemas.microsoft.com/office/drawing/2014/main" id="{C77FE74B-BE22-C0AB-289C-5C6593EA03DE}"/>
              </a:ext>
            </a:extLst>
          </p:cNvPr>
          <p:cNvSpPr>
            <a:spLocks noChangeShapeType="1"/>
          </p:cNvSpPr>
          <p:nvPr/>
        </p:nvSpPr>
        <p:spPr bwMode="auto">
          <a:xfrm>
            <a:off x="1303338" y="1981200"/>
            <a:ext cx="5953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80" name="Line 15">
            <a:extLst>
              <a:ext uri="{FF2B5EF4-FFF2-40B4-BE49-F238E27FC236}">
                <a16:creationId xmlns:a16="http://schemas.microsoft.com/office/drawing/2014/main" id="{2E2EE926-81CC-97F6-7485-A4545E92EECC}"/>
              </a:ext>
            </a:extLst>
          </p:cNvPr>
          <p:cNvSpPr>
            <a:spLocks noChangeShapeType="1"/>
          </p:cNvSpPr>
          <p:nvPr/>
        </p:nvSpPr>
        <p:spPr bwMode="auto">
          <a:xfrm>
            <a:off x="1455738" y="22860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81" name="Line 16">
            <a:extLst>
              <a:ext uri="{FF2B5EF4-FFF2-40B4-BE49-F238E27FC236}">
                <a16:creationId xmlns:a16="http://schemas.microsoft.com/office/drawing/2014/main" id="{54A33B12-6D44-6DBF-3F02-56B4E7BC4BE1}"/>
              </a:ext>
            </a:extLst>
          </p:cNvPr>
          <p:cNvSpPr>
            <a:spLocks noChangeShapeType="1"/>
          </p:cNvSpPr>
          <p:nvPr/>
        </p:nvSpPr>
        <p:spPr bwMode="auto">
          <a:xfrm flipV="1">
            <a:off x="20574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82" name="Line 17">
            <a:extLst>
              <a:ext uri="{FF2B5EF4-FFF2-40B4-BE49-F238E27FC236}">
                <a16:creationId xmlns:a16="http://schemas.microsoft.com/office/drawing/2014/main" id="{E7F788E3-E50E-9A37-0292-D1BCE0CF3973}"/>
              </a:ext>
            </a:extLst>
          </p:cNvPr>
          <p:cNvSpPr>
            <a:spLocks noChangeShapeType="1"/>
          </p:cNvSpPr>
          <p:nvPr/>
        </p:nvSpPr>
        <p:spPr bwMode="auto">
          <a:xfrm>
            <a:off x="2065338" y="2286000"/>
            <a:ext cx="5776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83" name="Line 18">
            <a:extLst>
              <a:ext uri="{FF2B5EF4-FFF2-40B4-BE49-F238E27FC236}">
                <a16:creationId xmlns:a16="http://schemas.microsoft.com/office/drawing/2014/main" id="{428E1CB1-E5B6-6420-6588-2C32F225E0E1}"/>
              </a:ext>
            </a:extLst>
          </p:cNvPr>
          <p:cNvSpPr>
            <a:spLocks noChangeShapeType="1"/>
          </p:cNvSpPr>
          <p:nvPr/>
        </p:nvSpPr>
        <p:spPr bwMode="auto">
          <a:xfrm>
            <a:off x="2065338" y="1981200"/>
            <a:ext cx="5776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84" name="Line 19">
            <a:extLst>
              <a:ext uri="{FF2B5EF4-FFF2-40B4-BE49-F238E27FC236}">
                <a16:creationId xmlns:a16="http://schemas.microsoft.com/office/drawing/2014/main" id="{E0A8D383-5D8C-3BCF-F8E4-FA59F2B53F77}"/>
              </a:ext>
            </a:extLst>
          </p:cNvPr>
          <p:cNvSpPr>
            <a:spLocks noChangeShapeType="1"/>
          </p:cNvSpPr>
          <p:nvPr/>
        </p:nvSpPr>
        <p:spPr bwMode="auto">
          <a:xfrm>
            <a:off x="2065338" y="44958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85" name="Line 20">
            <a:extLst>
              <a:ext uri="{FF2B5EF4-FFF2-40B4-BE49-F238E27FC236}">
                <a16:creationId xmlns:a16="http://schemas.microsoft.com/office/drawing/2014/main" id="{C7A554E4-6439-88CB-266E-2593FA2E263C}"/>
              </a:ext>
            </a:extLst>
          </p:cNvPr>
          <p:cNvSpPr>
            <a:spLocks noChangeShapeType="1"/>
          </p:cNvSpPr>
          <p:nvPr/>
        </p:nvSpPr>
        <p:spPr bwMode="auto">
          <a:xfrm>
            <a:off x="1455738" y="4495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86" name="Line 21">
            <a:extLst>
              <a:ext uri="{FF2B5EF4-FFF2-40B4-BE49-F238E27FC236}">
                <a16:creationId xmlns:a16="http://schemas.microsoft.com/office/drawing/2014/main" id="{D7B15CCD-6CEF-8731-C120-DFA1013974CF}"/>
              </a:ext>
            </a:extLst>
          </p:cNvPr>
          <p:cNvSpPr>
            <a:spLocks noChangeShapeType="1"/>
          </p:cNvSpPr>
          <p:nvPr/>
        </p:nvSpPr>
        <p:spPr bwMode="auto">
          <a:xfrm flipV="1">
            <a:off x="19050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87" name="Line 22">
            <a:extLst>
              <a:ext uri="{FF2B5EF4-FFF2-40B4-BE49-F238E27FC236}">
                <a16:creationId xmlns:a16="http://schemas.microsoft.com/office/drawing/2014/main" id="{9CDE8F0E-7D53-2643-2158-E8B2AE52CD6B}"/>
              </a:ext>
            </a:extLst>
          </p:cNvPr>
          <p:cNvSpPr>
            <a:spLocks noChangeShapeType="1"/>
          </p:cNvSpPr>
          <p:nvPr/>
        </p:nvSpPr>
        <p:spPr bwMode="auto">
          <a:xfrm flipV="1">
            <a:off x="14478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88" name="Line 23">
            <a:extLst>
              <a:ext uri="{FF2B5EF4-FFF2-40B4-BE49-F238E27FC236}">
                <a16:creationId xmlns:a16="http://schemas.microsoft.com/office/drawing/2014/main" id="{279577C2-3C9F-5E18-D1E0-D1AD44D8B3E5}"/>
              </a:ext>
            </a:extLst>
          </p:cNvPr>
          <p:cNvSpPr>
            <a:spLocks noChangeShapeType="1"/>
          </p:cNvSpPr>
          <p:nvPr/>
        </p:nvSpPr>
        <p:spPr bwMode="auto">
          <a:xfrm flipV="1">
            <a:off x="1295400" y="2128838"/>
            <a:ext cx="0" cy="25130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89" name="Line 24">
            <a:extLst>
              <a:ext uri="{FF2B5EF4-FFF2-40B4-BE49-F238E27FC236}">
                <a16:creationId xmlns:a16="http://schemas.microsoft.com/office/drawing/2014/main" id="{454C4468-58A9-8081-B759-21D3719A0D7F}"/>
              </a:ext>
            </a:extLst>
          </p:cNvPr>
          <p:cNvSpPr>
            <a:spLocks noChangeShapeType="1"/>
          </p:cNvSpPr>
          <p:nvPr/>
        </p:nvSpPr>
        <p:spPr bwMode="auto">
          <a:xfrm>
            <a:off x="1295400" y="4648200"/>
            <a:ext cx="7300913"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90" name="Line 25">
            <a:extLst>
              <a:ext uri="{FF2B5EF4-FFF2-40B4-BE49-F238E27FC236}">
                <a16:creationId xmlns:a16="http://schemas.microsoft.com/office/drawing/2014/main" id="{E49B35C0-0ED1-1EEE-70BA-5FEB036E7306}"/>
              </a:ext>
            </a:extLst>
          </p:cNvPr>
          <p:cNvSpPr>
            <a:spLocks noChangeShapeType="1"/>
          </p:cNvSpPr>
          <p:nvPr/>
        </p:nvSpPr>
        <p:spPr bwMode="auto">
          <a:xfrm>
            <a:off x="2057400" y="1989138"/>
            <a:ext cx="0" cy="1381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91" name="Line 26">
            <a:extLst>
              <a:ext uri="{FF2B5EF4-FFF2-40B4-BE49-F238E27FC236}">
                <a16:creationId xmlns:a16="http://schemas.microsoft.com/office/drawing/2014/main" id="{8B911C30-0337-A961-767B-9F41513F7360}"/>
              </a:ext>
            </a:extLst>
          </p:cNvPr>
          <p:cNvSpPr>
            <a:spLocks noChangeShapeType="1"/>
          </p:cNvSpPr>
          <p:nvPr/>
        </p:nvSpPr>
        <p:spPr bwMode="auto">
          <a:xfrm flipV="1">
            <a:off x="8610600" y="2128838"/>
            <a:ext cx="0" cy="25257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92" name="Line 27">
            <a:extLst>
              <a:ext uri="{FF2B5EF4-FFF2-40B4-BE49-F238E27FC236}">
                <a16:creationId xmlns:a16="http://schemas.microsoft.com/office/drawing/2014/main" id="{86ACAC8A-754C-8FA5-97AD-73ED96DFB994}"/>
              </a:ext>
            </a:extLst>
          </p:cNvPr>
          <p:cNvSpPr>
            <a:spLocks noChangeShapeType="1"/>
          </p:cNvSpPr>
          <p:nvPr/>
        </p:nvSpPr>
        <p:spPr bwMode="auto">
          <a:xfrm>
            <a:off x="8008938" y="4495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93" name="Line 28">
            <a:extLst>
              <a:ext uri="{FF2B5EF4-FFF2-40B4-BE49-F238E27FC236}">
                <a16:creationId xmlns:a16="http://schemas.microsoft.com/office/drawing/2014/main" id="{1A9C9742-B4C0-05FA-5DE3-727A24BD1247}"/>
              </a:ext>
            </a:extLst>
          </p:cNvPr>
          <p:cNvSpPr>
            <a:spLocks noChangeShapeType="1"/>
          </p:cNvSpPr>
          <p:nvPr/>
        </p:nvSpPr>
        <p:spPr bwMode="auto">
          <a:xfrm flipV="1">
            <a:off x="84582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94" name="Line 29">
            <a:extLst>
              <a:ext uri="{FF2B5EF4-FFF2-40B4-BE49-F238E27FC236}">
                <a16:creationId xmlns:a16="http://schemas.microsoft.com/office/drawing/2014/main" id="{FEE5F41F-8E6D-02CC-E34D-698754567997}"/>
              </a:ext>
            </a:extLst>
          </p:cNvPr>
          <p:cNvSpPr>
            <a:spLocks noChangeShapeType="1"/>
          </p:cNvSpPr>
          <p:nvPr/>
        </p:nvSpPr>
        <p:spPr bwMode="auto">
          <a:xfrm flipV="1">
            <a:off x="80010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95" name="Line 30">
            <a:extLst>
              <a:ext uri="{FF2B5EF4-FFF2-40B4-BE49-F238E27FC236}">
                <a16:creationId xmlns:a16="http://schemas.microsoft.com/office/drawing/2014/main" id="{A7EF4DBE-3F57-C4BA-1C67-A44A7F99C2CA}"/>
              </a:ext>
            </a:extLst>
          </p:cNvPr>
          <p:cNvSpPr>
            <a:spLocks noChangeShapeType="1"/>
          </p:cNvSpPr>
          <p:nvPr/>
        </p:nvSpPr>
        <p:spPr bwMode="auto">
          <a:xfrm flipV="1">
            <a:off x="78486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pic>
        <p:nvPicPr>
          <p:cNvPr id="88096" name="Picture 31">
            <a:extLst>
              <a:ext uri="{FF2B5EF4-FFF2-40B4-BE49-F238E27FC236}">
                <a16:creationId xmlns:a16="http://schemas.microsoft.com/office/drawing/2014/main" id="{6E9EAC15-7F57-311B-9983-1BF275D2A709}"/>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267200"/>
            <a:ext cx="730250"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97" name="Text Box 32">
            <a:extLst>
              <a:ext uri="{FF2B5EF4-FFF2-40B4-BE49-F238E27FC236}">
                <a16:creationId xmlns:a16="http://schemas.microsoft.com/office/drawing/2014/main" id="{F35E9296-00A1-DA63-41FE-0E473D8F5AE6}"/>
              </a:ext>
            </a:extLst>
          </p:cNvPr>
          <p:cNvSpPr txBox="1">
            <a:spLocks noChangeArrowheads="1"/>
          </p:cNvSpPr>
          <p:nvPr/>
        </p:nvSpPr>
        <p:spPr bwMode="auto">
          <a:xfrm>
            <a:off x="1600200" y="4724400"/>
            <a:ext cx="32067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4"/>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fr-FR" altLang="fr-FR" sz="3600" u="none">
                <a:solidFill>
                  <a:srgbClr val="FF0000"/>
                </a:solidFill>
              </a:rPr>
              <a:t>Common tools </a:t>
            </a:r>
          </a:p>
          <a:p>
            <a:pPr eaLnBrk="1" hangingPunct="1">
              <a:spcBef>
                <a:spcPct val="0"/>
              </a:spcBef>
              <a:buClrTx/>
              <a:buSzTx/>
              <a:buFontTx/>
              <a:buNone/>
            </a:pPr>
            <a:r>
              <a:rPr lang="fr-FR" altLang="fr-FR" sz="3600" u="none">
                <a:solidFill>
                  <a:srgbClr val="FF0000"/>
                </a:solidFill>
              </a:rPr>
              <a:t>&amp; techniques</a:t>
            </a:r>
          </a:p>
        </p:txBody>
      </p:sp>
      <p:pic>
        <p:nvPicPr>
          <p:cNvPr id="88098" name="Picture 33">
            <a:extLst>
              <a:ext uri="{FF2B5EF4-FFF2-40B4-BE49-F238E27FC236}">
                <a16:creationId xmlns:a16="http://schemas.microsoft.com/office/drawing/2014/main" id="{93B00D37-06C7-3DBB-ABD3-725FBB6644A7}"/>
              </a:ext>
            </a:extLst>
          </p:cNvPr>
          <p:cNvPicPr>
            <a:picLocks noGrp="1" noChangeAspect="1" noChangeArrowheads="1"/>
          </p:cNvPicPr>
          <p:nvPr>
            <p:ph type="body" idx="1"/>
          </p:nvPr>
        </p:nvPicPr>
        <p:blipFill>
          <a:blip r:embed="rId8">
            <a:extLst>
              <a:ext uri="{28A0092B-C50C-407E-A947-70E740481C1C}">
                <a14:useLocalDpi xmlns:a14="http://schemas.microsoft.com/office/drawing/2010/main" val="0"/>
              </a:ext>
            </a:extLst>
          </a:blip>
          <a:srcRect/>
          <a:stretch>
            <a:fillRect/>
          </a:stretch>
        </p:blipFill>
        <p:spPr>
          <a:xfrm>
            <a:off x="0" y="152400"/>
            <a:ext cx="3733800" cy="2738438"/>
          </a:xfrm>
        </p:spPr>
      </p:pic>
      <p:pic>
        <p:nvPicPr>
          <p:cNvPr id="88099" name="Picture 35">
            <a:extLst>
              <a:ext uri="{FF2B5EF4-FFF2-40B4-BE49-F238E27FC236}">
                <a16:creationId xmlns:a16="http://schemas.microsoft.com/office/drawing/2014/main" id="{6B0F7E36-FD07-96A0-6016-4823F9DE65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46800" y="4038600"/>
            <a:ext cx="3759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100" name="Text Box 36">
            <a:extLst>
              <a:ext uri="{FF2B5EF4-FFF2-40B4-BE49-F238E27FC236}">
                <a16:creationId xmlns:a16="http://schemas.microsoft.com/office/drawing/2014/main" id="{291EEB77-D17D-77F0-276B-6FC2A17BDB05}"/>
              </a:ext>
            </a:extLst>
          </p:cNvPr>
          <p:cNvSpPr txBox="1">
            <a:spLocks noChangeArrowheads="1"/>
          </p:cNvSpPr>
          <p:nvPr/>
        </p:nvSpPr>
        <p:spPr bwMode="auto">
          <a:xfrm>
            <a:off x="2133600" y="212725"/>
            <a:ext cx="1654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4"/>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50000"/>
              </a:spcBef>
              <a:buClrTx/>
              <a:buSzTx/>
              <a:buFontTx/>
              <a:buNone/>
            </a:pPr>
            <a:r>
              <a:rPr lang="fr-FR" altLang="fr-FR" sz="3600" u="none">
                <a:solidFill>
                  <a:srgbClr val="FFFF00"/>
                </a:solidFill>
              </a:rPr>
              <a:t>1930</a:t>
            </a:r>
          </a:p>
        </p:txBody>
      </p:sp>
      <p:pic>
        <p:nvPicPr>
          <p:cNvPr id="88101" name="Picture 38">
            <a:extLst>
              <a:ext uri="{FF2B5EF4-FFF2-40B4-BE49-F238E27FC236}">
                <a16:creationId xmlns:a16="http://schemas.microsoft.com/office/drawing/2014/main" id="{3EC648FA-2E53-6B46-612A-4B47BC12696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9800" y="0"/>
            <a:ext cx="3886200"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102" name="Text Box 37">
            <a:extLst>
              <a:ext uri="{FF2B5EF4-FFF2-40B4-BE49-F238E27FC236}">
                <a16:creationId xmlns:a16="http://schemas.microsoft.com/office/drawing/2014/main" id="{AEE0BF9E-3A9A-B142-D111-4B140B242975}"/>
              </a:ext>
            </a:extLst>
          </p:cNvPr>
          <p:cNvSpPr txBox="1">
            <a:spLocks noChangeArrowheads="1"/>
          </p:cNvSpPr>
          <p:nvPr/>
        </p:nvSpPr>
        <p:spPr bwMode="auto">
          <a:xfrm>
            <a:off x="6096000" y="2286000"/>
            <a:ext cx="1476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4"/>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fr-FR" altLang="fr-FR" sz="3600" u="none">
                <a:solidFill>
                  <a:srgbClr val="FFFF00"/>
                </a:solidFill>
              </a:rPr>
              <a:t>Today</a:t>
            </a:r>
          </a:p>
        </p:txBody>
      </p:sp>
      <p:sp>
        <p:nvSpPr>
          <p:cNvPr id="2" name="Espace réservé de la date 1">
            <a:extLst>
              <a:ext uri="{FF2B5EF4-FFF2-40B4-BE49-F238E27FC236}">
                <a16:creationId xmlns:a16="http://schemas.microsoft.com/office/drawing/2014/main" id="{149D7D05-1D59-71EE-B65B-E8552F14D941}"/>
              </a:ext>
            </a:extLst>
          </p:cNvPr>
          <p:cNvSpPr>
            <a:spLocks noGrp="1"/>
          </p:cNvSpPr>
          <p:nvPr>
            <p:ph type="dt" sz="quarter" idx="10"/>
          </p:nvPr>
        </p:nvSpPr>
        <p:spPr/>
        <p:txBody>
          <a:bodyPr/>
          <a:lstStyle/>
          <a:p>
            <a:pPr>
              <a:defRPr/>
            </a:pPr>
            <a:r>
              <a:rPr lang="fr-FR">
                <a:effectLst>
                  <a:outerShdw blurRad="38100" dist="38100" dir="2700000" algn="tl">
                    <a:srgbClr val="FFFFFF"/>
                  </a:outerShdw>
                </a:effectLst>
              </a:rPr>
              <a:t>August 2023</a:t>
            </a:r>
          </a:p>
        </p:txBody>
      </p:sp>
    </p:spTree>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Espace réservé du pied de page 4">
            <a:extLst>
              <a:ext uri="{FF2B5EF4-FFF2-40B4-BE49-F238E27FC236}">
                <a16:creationId xmlns:a16="http://schemas.microsoft.com/office/drawing/2014/main" id="{F94E78D8-E30B-6A35-A049-6B2BB91C52A8}"/>
              </a:ext>
            </a:extLst>
          </p:cNvPr>
          <p:cNvSpPr>
            <a:spLocks noGrp="1"/>
          </p:cNvSpPr>
          <p:nvPr>
            <p:ph type="ftr" sz="quarter" idx="11"/>
          </p:nvPr>
        </p:nvSpPr>
        <p:spPr/>
        <p:txBody>
          <a:bodyPr/>
          <a:lstStyle/>
          <a:p>
            <a:pPr>
              <a:defRPr/>
            </a:pPr>
            <a:r>
              <a:rPr lang="fr-FR"/>
              <a:t>TIPP School </a:t>
            </a:r>
          </a:p>
        </p:txBody>
      </p:sp>
      <p:sp>
        <p:nvSpPr>
          <p:cNvPr id="27" name="Espace réservé du numéro de diapositive 5">
            <a:extLst>
              <a:ext uri="{FF2B5EF4-FFF2-40B4-BE49-F238E27FC236}">
                <a16:creationId xmlns:a16="http://schemas.microsoft.com/office/drawing/2014/main" id="{C89BA7D4-09DC-86C2-5332-F4B2171C215E}"/>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ECBE04A1-3EA1-7B4E-9AD0-8F29D433F687}" type="slidenum">
              <a:rPr lang="fr-FR" altLang="fr-FR" sz="1200" smtClean="0">
                <a:latin typeface="Arial" panose="020B0604020202020204" pitchFamily="34" charset="0"/>
              </a:rPr>
              <a:pPr>
                <a:spcBef>
                  <a:spcPct val="0"/>
                </a:spcBef>
                <a:buClrTx/>
                <a:buSzTx/>
                <a:buFontTx/>
                <a:buNone/>
                <a:defRPr/>
              </a:pPr>
              <a:t>41</a:t>
            </a:fld>
            <a:endParaRPr lang="fr-FR" altLang="fr-FR" sz="1200">
              <a:latin typeface="Arial" panose="020B0604020202020204" pitchFamily="34" charset="0"/>
            </a:endParaRPr>
          </a:p>
        </p:txBody>
      </p:sp>
      <p:pic>
        <p:nvPicPr>
          <p:cNvPr id="91139" name="Picture 10">
            <a:extLst>
              <a:ext uri="{FF2B5EF4-FFF2-40B4-BE49-F238E27FC236}">
                <a16:creationId xmlns:a16="http://schemas.microsoft.com/office/drawing/2014/main" id="{6E7D9879-3BBF-9DBB-7B5D-43FAA4977712}"/>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7536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1794" name="Rectangle 2">
            <a:extLst>
              <a:ext uri="{FF2B5EF4-FFF2-40B4-BE49-F238E27FC236}">
                <a16:creationId xmlns:a16="http://schemas.microsoft.com/office/drawing/2014/main" id="{00220CCC-DEA9-699C-E924-406C4DBC0B10}"/>
              </a:ext>
            </a:extLst>
          </p:cNvPr>
          <p:cNvSpPr>
            <a:spLocks noGrp="1" noChangeArrowheads="1"/>
          </p:cNvSpPr>
          <p:nvPr>
            <p:ph type="title"/>
          </p:nvPr>
        </p:nvSpPr>
        <p:spPr>
          <a:xfrm>
            <a:off x="1928813" y="115888"/>
            <a:ext cx="7488237" cy="720725"/>
          </a:xfrm>
        </p:spPr>
        <p:txBody>
          <a:bodyPr/>
          <a:lstStyle/>
          <a:p>
            <a:pPr eaLnBrk="1" hangingPunct="1">
              <a:defRPr/>
            </a:pPr>
            <a:r>
              <a:rPr lang="fr-FR" altLang="fr-FR"/>
              <a:t>Fight again cancer – Radiotherapy</a:t>
            </a:r>
          </a:p>
        </p:txBody>
      </p:sp>
      <p:sp>
        <p:nvSpPr>
          <p:cNvPr id="801801" name="Rectangle 9">
            <a:extLst>
              <a:ext uri="{FF2B5EF4-FFF2-40B4-BE49-F238E27FC236}">
                <a16:creationId xmlns:a16="http://schemas.microsoft.com/office/drawing/2014/main" id="{8413AA1E-0EDE-6479-0366-00E99ACAFEE4}"/>
              </a:ext>
            </a:extLst>
          </p:cNvPr>
          <p:cNvSpPr>
            <a:spLocks noGrp="1" noChangeArrowheads="1"/>
          </p:cNvSpPr>
          <p:nvPr>
            <p:ph type="body" idx="1"/>
          </p:nvPr>
        </p:nvSpPr>
        <p:spPr>
          <a:xfrm>
            <a:off x="1371600" y="1524000"/>
            <a:ext cx="8305800" cy="3352800"/>
          </a:xfrm>
        </p:spPr>
        <p:txBody>
          <a:bodyPr/>
          <a:lstStyle/>
          <a:p>
            <a:pPr eaLnBrk="1" hangingPunct="1">
              <a:buFont typeface="Wingdings" pitchFamily="1" charset="2"/>
              <a:buBlip>
                <a:blip r:embed="rId2"/>
              </a:buBlip>
              <a:defRPr/>
            </a:pPr>
            <a:r>
              <a:rPr lang="fr-FR" sz="2000">
                <a:effectLst/>
                <a:cs typeface="ＭＳ Ｐゴシック" pitchFamily="1" charset="-128"/>
              </a:rPr>
              <a:t>Local irradiation to kill tumour </a:t>
            </a:r>
            <a:r>
              <a:rPr lang="fr-FR" sz="2000">
                <a:effectLst/>
                <a:cs typeface="ＭＳ Ｐゴシック" pitchFamily="1" charset="-128"/>
                <a:sym typeface="Wingdings" pitchFamily="1" charset="2"/>
              </a:rPr>
              <a:t> </a:t>
            </a:r>
            <a:r>
              <a:rPr lang="fr-FR" sz="2000">
                <a:effectLst/>
                <a:cs typeface="ＭＳ Ｐゴシック" pitchFamily="1" charset="-128"/>
              </a:rPr>
              <a:t>100 Gy = 90 % of sterilization</a:t>
            </a:r>
            <a:endParaRPr lang="fr-FR" sz="2000">
              <a:cs typeface="ＭＳ Ｐゴシック" pitchFamily="1" charset="-128"/>
            </a:endParaRPr>
          </a:p>
          <a:p>
            <a:pPr eaLnBrk="1" hangingPunct="1">
              <a:buFont typeface="Wingdings" pitchFamily="1" charset="2"/>
              <a:buBlip>
                <a:blip r:embed="rId2"/>
              </a:buBlip>
              <a:defRPr/>
            </a:pPr>
            <a:r>
              <a:rPr lang="fr-FR" sz="2000">
                <a:solidFill>
                  <a:srgbClr val="FFFF00"/>
                </a:solidFill>
                <a:cs typeface="ＭＳ Ｐゴシック" pitchFamily="1" charset="-128"/>
              </a:rPr>
              <a:t>Frequent treatment (2/3 of cases)</a:t>
            </a:r>
            <a:r>
              <a:rPr lang="fr-FR" sz="2000">
                <a:cs typeface="ＭＳ Ｐゴシック" pitchFamily="1" charset="-128"/>
              </a:rPr>
              <a:t>.</a:t>
            </a:r>
          </a:p>
          <a:p>
            <a:pPr eaLnBrk="1" hangingPunct="1">
              <a:buFont typeface="Wingdings" pitchFamily="1" charset="2"/>
              <a:buBlip>
                <a:blip r:embed="rId2"/>
              </a:buBlip>
              <a:defRPr/>
            </a:pPr>
            <a:r>
              <a:rPr lang="fr-FR" sz="2000">
                <a:cs typeface="ＭＳ Ｐゴシック" pitchFamily="1" charset="-128"/>
              </a:rPr>
              <a:t>Efficient treatment: cure </a:t>
            </a:r>
            <a:r>
              <a:rPr lang="fr-FR" sz="2000">
                <a:cs typeface="ＭＳ Ｐゴシック" pitchFamily="1" charset="-128"/>
                <a:sym typeface="Wingdings" pitchFamily="1" charset="2"/>
              </a:rPr>
              <a:t> 4</a:t>
            </a:r>
            <a:r>
              <a:rPr lang="fr-FR" sz="2000">
                <a:cs typeface="ＭＳ Ｐゴシック" pitchFamily="1" charset="-128"/>
              </a:rPr>
              <a:t>0 to 50% of recovery</a:t>
            </a:r>
          </a:p>
          <a:p>
            <a:pPr eaLnBrk="1" hangingPunct="1">
              <a:buFont typeface="Wingdings" pitchFamily="1" charset="2"/>
              <a:buBlip>
                <a:blip r:embed="rId2"/>
              </a:buBlip>
              <a:defRPr/>
            </a:pPr>
            <a:r>
              <a:rPr lang="fr-FR" sz="2000">
                <a:cs typeface="ＭＳ Ｐゴシック" pitchFamily="1" charset="-128"/>
              </a:rPr>
              <a:t>Allow good quality of life and tolerance</a:t>
            </a:r>
          </a:p>
          <a:p>
            <a:pPr eaLnBrk="1" hangingPunct="1">
              <a:buFont typeface="Wingdings" pitchFamily="1" charset="2"/>
              <a:buBlip>
                <a:blip r:embed="rId2"/>
              </a:buBlip>
              <a:defRPr/>
            </a:pPr>
            <a:r>
              <a:rPr lang="fr-FR" sz="2000">
                <a:cs typeface="ＭＳ Ｐゴシック" pitchFamily="1" charset="-128"/>
              </a:rPr>
              <a:t>non invasive, itinerant and without important physical effects.</a:t>
            </a:r>
          </a:p>
          <a:p>
            <a:pPr eaLnBrk="1" hangingPunct="1">
              <a:buFont typeface="Wingdings" pitchFamily="1" charset="2"/>
              <a:buBlip>
                <a:blip r:embed="rId2"/>
              </a:buBlip>
              <a:defRPr/>
            </a:pPr>
            <a:r>
              <a:rPr lang="fr-FR" sz="2000">
                <a:cs typeface="ＭＳ Ｐゴシック" pitchFamily="1" charset="-128"/>
              </a:rPr>
              <a:t>Cheap (&lt; 10%) of the cancer budget (France)</a:t>
            </a:r>
          </a:p>
          <a:p>
            <a:pPr eaLnBrk="1" hangingPunct="1">
              <a:buFont typeface="Wingdings" pitchFamily="1" charset="2"/>
              <a:buBlip>
                <a:blip r:embed="rId2"/>
              </a:buBlip>
              <a:defRPr/>
            </a:pPr>
            <a:r>
              <a:rPr lang="fr-FR" sz="2000">
                <a:cs typeface="ＭＳ Ｐゴシック" pitchFamily="1" charset="-128"/>
              </a:rPr>
              <a:t>Essentially X rays </a:t>
            </a:r>
          </a:p>
          <a:p>
            <a:pPr lvl="1" eaLnBrk="1" hangingPunct="1">
              <a:defRPr/>
            </a:pPr>
            <a:r>
              <a:rPr lang="fr-FR" sz="1800"/>
              <a:t>(Linear accelerators) &amp; photons (curietherapy)</a:t>
            </a:r>
          </a:p>
        </p:txBody>
      </p:sp>
      <p:grpSp>
        <p:nvGrpSpPr>
          <p:cNvPr id="91142" name="Group 54">
            <a:extLst>
              <a:ext uri="{FF2B5EF4-FFF2-40B4-BE49-F238E27FC236}">
                <a16:creationId xmlns:a16="http://schemas.microsoft.com/office/drawing/2014/main" id="{3713FC42-4025-77DC-3285-00A254CABD5B}"/>
              </a:ext>
            </a:extLst>
          </p:cNvPr>
          <p:cNvGrpSpPr>
            <a:grpSpLocks/>
          </p:cNvGrpSpPr>
          <p:nvPr/>
        </p:nvGrpSpPr>
        <p:grpSpPr bwMode="auto">
          <a:xfrm>
            <a:off x="2057400" y="4724400"/>
            <a:ext cx="3527425" cy="1617663"/>
            <a:chOff x="1124" y="2659"/>
            <a:chExt cx="2222" cy="1019"/>
          </a:xfrm>
        </p:grpSpPr>
        <p:sp>
          <p:nvSpPr>
            <p:cNvPr id="91152" name="Freeform 55">
              <a:extLst>
                <a:ext uri="{FF2B5EF4-FFF2-40B4-BE49-F238E27FC236}">
                  <a16:creationId xmlns:a16="http://schemas.microsoft.com/office/drawing/2014/main" id="{D5452DD8-6F0E-7275-3E3F-681D07D490EF}"/>
                </a:ext>
              </a:extLst>
            </p:cNvPr>
            <p:cNvSpPr>
              <a:spLocks/>
            </p:cNvSpPr>
            <p:nvPr/>
          </p:nvSpPr>
          <p:spPr bwMode="auto">
            <a:xfrm>
              <a:off x="1430" y="2973"/>
              <a:ext cx="783" cy="587"/>
            </a:xfrm>
            <a:custGeom>
              <a:avLst/>
              <a:gdLst>
                <a:gd name="T0" fmla="*/ 1 w 1251"/>
                <a:gd name="T1" fmla="*/ 0 h 939"/>
                <a:gd name="T2" fmla="*/ 0 w 1251"/>
                <a:gd name="T3" fmla="*/ 1 h 939"/>
                <a:gd name="T4" fmla="*/ 0 w 1251"/>
                <a:gd name="T5" fmla="*/ 1 h 939"/>
                <a:gd name="T6" fmla="*/ 1 w 1251"/>
                <a:gd name="T7" fmla="*/ 1 h 939"/>
                <a:gd name="T8" fmla="*/ 1 w 1251"/>
                <a:gd name="T9" fmla="*/ 0 h 939"/>
                <a:gd name="T10" fmla="*/ 0 60000 65536"/>
                <a:gd name="T11" fmla="*/ 0 60000 65536"/>
                <a:gd name="T12" fmla="*/ 0 60000 65536"/>
                <a:gd name="T13" fmla="*/ 0 60000 65536"/>
                <a:gd name="T14" fmla="*/ 0 60000 65536"/>
                <a:gd name="T15" fmla="*/ 0 w 1251"/>
                <a:gd name="T16" fmla="*/ 0 h 939"/>
                <a:gd name="T17" fmla="*/ 1251 w 1251"/>
                <a:gd name="T18" fmla="*/ 939 h 939"/>
              </a:gdLst>
              <a:ahLst/>
              <a:cxnLst>
                <a:cxn ang="T10">
                  <a:pos x="T0" y="T1"/>
                </a:cxn>
                <a:cxn ang="T11">
                  <a:pos x="T2" y="T3"/>
                </a:cxn>
                <a:cxn ang="T12">
                  <a:pos x="T4" y="T5"/>
                </a:cxn>
                <a:cxn ang="T13">
                  <a:pos x="T6" y="T7"/>
                </a:cxn>
                <a:cxn ang="T14">
                  <a:pos x="T8" y="T9"/>
                </a:cxn>
              </a:cxnLst>
              <a:rect l="T15" t="T16" r="T17" b="T18"/>
              <a:pathLst>
                <a:path w="1251" h="939">
                  <a:moveTo>
                    <a:pt x="1251" y="0"/>
                  </a:moveTo>
                  <a:lnTo>
                    <a:pt x="0" y="372"/>
                  </a:lnTo>
                  <a:lnTo>
                    <a:pt x="0" y="939"/>
                  </a:lnTo>
                  <a:lnTo>
                    <a:pt x="1251" y="566"/>
                  </a:lnTo>
                  <a:lnTo>
                    <a:pt x="1251" y="0"/>
                  </a:lnTo>
                  <a:close/>
                </a:path>
              </a:pathLst>
            </a:custGeom>
            <a:solidFill>
              <a:srgbClr val="666680"/>
            </a:solidFill>
            <a:ln w="9525">
              <a:solidFill>
                <a:srgbClr val="000000"/>
              </a:solidFill>
              <a:round/>
              <a:headEnd/>
              <a:tailEnd/>
            </a:ln>
          </p:spPr>
          <p:txBody>
            <a:bodyPr/>
            <a:lstStyle/>
            <a:p>
              <a:endParaRPr lang="en-US"/>
            </a:p>
          </p:txBody>
        </p:sp>
        <p:sp>
          <p:nvSpPr>
            <p:cNvPr id="91153" name="Freeform 56">
              <a:extLst>
                <a:ext uri="{FF2B5EF4-FFF2-40B4-BE49-F238E27FC236}">
                  <a16:creationId xmlns:a16="http://schemas.microsoft.com/office/drawing/2014/main" id="{1BFDF7BD-2931-A3FF-A247-33A12D95B713}"/>
                </a:ext>
              </a:extLst>
            </p:cNvPr>
            <p:cNvSpPr>
              <a:spLocks/>
            </p:cNvSpPr>
            <p:nvPr/>
          </p:nvSpPr>
          <p:spPr bwMode="auto">
            <a:xfrm>
              <a:off x="2213" y="2739"/>
              <a:ext cx="783" cy="588"/>
            </a:xfrm>
            <a:custGeom>
              <a:avLst/>
              <a:gdLst>
                <a:gd name="T0" fmla="*/ 0 w 1251"/>
                <a:gd name="T1" fmla="*/ 1 h 939"/>
                <a:gd name="T2" fmla="*/ 1 w 1251"/>
                <a:gd name="T3" fmla="*/ 0 h 939"/>
                <a:gd name="T4" fmla="*/ 1 w 1251"/>
                <a:gd name="T5" fmla="*/ 1 h 939"/>
                <a:gd name="T6" fmla="*/ 0 w 1251"/>
                <a:gd name="T7" fmla="*/ 1 h 939"/>
                <a:gd name="T8" fmla="*/ 0 w 1251"/>
                <a:gd name="T9" fmla="*/ 1 h 939"/>
                <a:gd name="T10" fmla="*/ 0 60000 65536"/>
                <a:gd name="T11" fmla="*/ 0 60000 65536"/>
                <a:gd name="T12" fmla="*/ 0 60000 65536"/>
                <a:gd name="T13" fmla="*/ 0 60000 65536"/>
                <a:gd name="T14" fmla="*/ 0 60000 65536"/>
                <a:gd name="T15" fmla="*/ 0 w 1251"/>
                <a:gd name="T16" fmla="*/ 0 h 939"/>
                <a:gd name="T17" fmla="*/ 1251 w 1251"/>
                <a:gd name="T18" fmla="*/ 939 h 939"/>
              </a:gdLst>
              <a:ahLst/>
              <a:cxnLst>
                <a:cxn ang="T10">
                  <a:pos x="T0" y="T1"/>
                </a:cxn>
                <a:cxn ang="T11">
                  <a:pos x="T2" y="T3"/>
                </a:cxn>
                <a:cxn ang="T12">
                  <a:pos x="T4" y="T5"/>
                </a:cxn>
                <a:cxn ang="T13">
                  <a:pos x="T6" y="T7"/>
                </a:cxn>
                <a:cxn ang="T14">
                  <a:pos x="T8" y="T9"/>
                </a:cxn>
              </a:cxnLst>
              <a:rect l="T15" t="T16" r="T17" b="T18"/>
              <a:pathLst>
                <a:path w="1251" h="939">
                  <a:moveTo>
                    <a:pt x="0" y="373"/>
                  </a:moveTo>
                  <a:lnTo>
                    <a:pt x="1251" y="0"/>
                  </a:lnTo>
                  <a:lnTo>
                    <a:pt x="1251" y="566"/>
                  </a:lnTo>
                  <a:lnTo>
                    <a:pt x="0" y="939"/>
                  </a:lnTo>
                  <a:lnTo>
                    <a:pt x="0" y="373"/>
                  </a:lnTo>
                  <a:close/>
                </a:path>
              </a:pathLst>
            </a:custGeom>
            <a:solidFill>
              <a:srgbClr val="666680"/>
            </a:solidFill>
            <a:ln w="9525">
              <a:solidFill>
                <a:srgbClr val="000000"/>
              </a:solidFill>
              <a:round/>
              <a:headEnd/>
              <a:tailEnd/>
            </a:ln>
          </p:spPr>
          <p:txBody>
            <a:bodyPr/>
            <a:lstStyle/>
            <a:p>
              <a:endParaRPr lang="en-US"/>
            </a:p>
          </p:txBody>
        </p:sp>
        <p:sp>
          <p:nvSpPr>
            <p:cNvPr id="91154" name="Freeform 57">
              <a:extLst>
                <a:ext uri="{FF2B5EF4-FFF2-40B4-BE49-F238E27FC236}">
                  <a16:creationId xmlns:a16="http://schemas.microsoft.com/office/drawing/2014/main" id="{630F1DE4-E093-C10B-D4A3-FBB5892EE188}"/>
                </a:ext>
              </a:extLst>
            </p:cNvPr>
            <p:cNvSpPr>
              <a:spLocks/>
            </p:cNvSpPr>
            <p:nvPr/>
          </p:nvSpPr>
          <p:spPr bwMode="auto">
            <a:xfrm>
              <a:off x="2213" y="2921"/>
              <a:ext cx="1098" cy="406"/>
            </a:xfrm>
            <a:custGeom>
              <a:avLst/>
              <a:gdLst>
                <a:gd name="T0" fmla="*/ 0 w 1754"/>
                <a:gd name="T1" fmla="*/ 1 h 649"/>
                <a:gd name="T2" fmla="*/ 1 w 1754"/>
                <a:gd name="T3" fmla="*/ 0 h 649"/>
                <a:gd name="T4" fmla="*/ 1 w 1754"/>
                <a:gd name="T5" fmla="*/ 1 h 649"/>
                <a:gd name="T6" fmla="*/ 0 w 1754"/>
                <a:gd name="T7" fmla="*/ 1 h 649"/>
                <a:gd name="T8" fmla="*/ 0 w 1754"/>
                <a:gd name="T9" fmla="*/ 1 h 649"/>
                <a:gd name="T10" fmla="*/ 0 60000 65536"/>
                <a:gd name="T11" fmla="*/ 0 60000 65536"/>
                <a:gd name="T12" fmla="*/ 0 60000 65536"/>
                <a:gd name="T13" fmla="*/ 0 60000 65536"/>
                <a:gd name="T14" fmla="*/ 0 60000 65536"/>
                <a:gd name="T15" fmla="*/ 0 w 1754"/>
                <a:gd name="T16" fmla="*/ 0 h 649"/>
                <a:gd name="T17" fmla="*/ 1754 w 1754"/>
                <a:gd name="T18" fmla="*/ 649 h 649"/>
              </a:gdLst>
              <a:ahLst/>
              <a:cxnLst>
                <a:cxn ang="T10">
                  <a:pos x="T0" y="T1"/>
                </a:cxn>
                <a:cxn ang="T11">
                  <a:pos x="T2" y="T3"/>
                </a:cxn>
                <a:cxn ang="T12">
                  <a:pos x="T4" y="T5"/>
                </a:cxn>
                <a:cxn ang="T13">
                  <a:pos x="T6" y="T7"/>
                </a:cxn>
                <a:cxn ang="T14">
                  <a:pos x="T8" y="T9"/>
                </a:cxn>
              </a:cxnLst>
              <a:rect l="T15" t="T16" r="T17" b="T18"/>
              <a:pathLst>
                <a:path w="1754" h="649">
                  <a:moveTo>
                    <a:pt x="0" y="83"/>
                  </a:moveTo>
                  <a:lnTo>
                    <a:pt x="1754" y="0"/>
                  </a:lnTo>
                  <a:lnTo>
                    <a:pt x="1754" y="566"/>
                  </a:lnTo>
                  <a:lnTo>
                    <a:pt x="0" y="649"/>
                  </a:lnTo>
                  <a:lnTo>
                    <a:pt x="0" y="83"/>
                  </a:lnTo>
                  <a:close/>
                </a:path>
              </a:pathLst>
            </a:custGeom>
            <a:solidFill>
              <a:srgbClr val="00664D"/>
            </a:solidFill>
            <a:ln w="9525">
              <a:solidFill>
                <a:srgbClr val="000000"/>
              </a:solidFill>
              <a:round/>
              <a:headEnd/>
              <a:tailEnd/>
            </a:ln>
          </p:spPr>
          <p:txBody>
            <a:bodyPr/>
            <a:lstStyle/>
            <a:p>
              <a:endParaRPr lang="en-US"/>
            </a:p>
          </p:txBody>
        </p:sp>
        <p:sp>
          <p:nvSpPr>
            <p:cNvPr id="91155" name="Freeform 58">
              <a:extLst>
                <a:ext uri="{FF2B5EF4-FFF2-40B4-BE49-F238E27FC236}">
                  <a16:creationId xmlns:a16="http://schemas.microsoft.com/office/drawing/2014/main" id="{F40DA3C9-3E14-277D-85C6-AD96C4EDE197}"/>
                </a:ext>
              </a:extLst>
            </p:cNvPr>
            <p:cNvSpPr>
              <a:spLocks/>
            </p:cNvSpPr>
            <p:nvPr/>
          </p:nvSpPr>
          <p:spPr bwMode="auto">
            <a:xfrm>
              <a:off x="1430" y="2921"/>
              <a:ext cx="1896" cy="384"/>
            </a:xfrm>
            <a:custGeom>
              <a:avLst/>
              <a:gdLst>
                <a:gd name="T0" fmla="*/ 1 w 3029"/>
                <a:gd name="T1" fmla="*/ 1 h 614"/>
                <a:gd name="T2" fmla="*/ 1 w 3029"/>
                <a:gd name="T3" fmla="*/ 1 h 614"/>
                <a:gd name="T4" fmla="*/ 1 w 3029"/>
                <a:gd name="T5" fmla="*/ 1 h 614"/>
                <a:gd name="T6" fmla="*/ 1 w 3029"/>
                <a:gd name="T7" fmla="*/ 1 h 614"/>
                <a:gd name="T8" fmla="*/ 1 w 3029"/>
                <a:gd name="T9" fmla="*/ 1 h 614"/>
                <a:gd name="T10" fmla="*/ 1 w 3029"/>
                <a:gd name="T11" fmla="*/ 1 h 614"/>
                <a:gd name="T12" fmla="*/ 1 w 3029"/>
                <a:gd name="T13" fmla="*/ 1 h 614"/>
                <a:gd name="T14" fmla="*/ 1 w 3029"/>
                <a:gd name="T15" fmla="*/ 1 h 614"/>
                <a:gd name="T16" fmla="*/ 1 w 3029"/>
                <a:gd name="T17" fmla="*/ 1 h 614"/>
                <a:gd name="T18" fmla="*/ 1 w 3029"/>
                <a:gd name="T19" fmla="*/ 1 h 614"/>
                <a:gd name="T20" fmla="*/ 1 w 3029"/>
                <a:gd name="T21" fmla="*/ 1 h 614"/>
                <a:gd name="T22" fmla="*/ 1 w 3029"/>
                <a:gd name="T23" fmla="*/ 1 h 614"/>
                <a:gd name="T24" fmla="*/ 1 w 3029"/>
                <a:gd name="T25" fmla="*/ 1 h 614"/>
                <a:gd name="T26" fmla="*/ 1 w 3029"/>
                <a:gd name="T27" fmla="*/ 1 h 614"/>
                <a:gd name="T28" fmla="*/ 1 w 3029"/>
                <a:gd name="T29" fmla="*/ 1 h 614"/>
                <a:gd name="T30" fmla="*/ 1 w 3029"/>
                <a:gd name="T31" fmla="*/ 1 h 614"/>
                <a:gd name="T32" fmla="*/ 1 w 3029"/>
                <a:gd name="T33" fmla="*/ 1 h 614"/>
                <a:gd name="T34" fmla="*/ 1 w 3029"/>
                <a:gd name="T35" fmla="*/ 1 h 614"/>
                <a:gd name="T36" fmla="*/ 1 w 3029"/>
                <a:gd name="T37" fmla="*/ 1 h 614"/>
                <a:gd name="T38" fmla="*/ 1 w 3029"/>
                <a:gd name="T39" fmla="*/ 1 h 614"/>
                <a:gd name="T40" fmla="*/ 1 w 3029"/>
                <a:gd name="T41" fmla="*/ 1 h 614"/>
                <a:gd name="T42" fmla="*/ 1 w 3029"/>
                <a:gd name="T43" fmla="*/ 1 h 614"/>
                <a:gd name="T44" fmla="*/ 1 w 3029"/>
                <a:gd name="T45" fmla="*/ 1 h 614"/>
                <a:gd name="T46" fmla="*/ 1 w 3029"/>
                <a:gd name="T47" fmla="*/ 1 h 614"/>
                <a:gd name="T48" fmla="*/ 1 w 3029"/>
                <a:gd name="T49" fmla="*/ 1 h 614"/>
                <a:gd name="T50" fmla="*/ 1 w 3029"/>
                <a:gd name="T51" fmla="*/ 1 h 614"/>
                <a:gd name="T52" fmla="*/ 1 w 3029"/>
                <a:gd name="T53" fmla="*/ 1 h 614"/>
                <a:gd name="T54" fmla="*/ 1 w 3029"/>
                <a:gd name="T55" fmla="*/ 1 h 614"/>
                <a:gd name="T56" fmla="*/ 1 w 3029"/>
                <a:gd name="T57" fmla="*/ 1 h 614"/>
                <a:gd name="T58" fmla="*/ 1 w 3029"/>
                <a:gd name="T59" fmla="*/ 1 h 614"/>
                <a:gd name="T60" fmla="*/ 1 w 3029"/>
                <a:gd name="T61" fmla="*/ 1 h 614"/>
                <a:gd name="T62" fmla="*/ 1 w 3029"/>
                <a:gd name="T63" fmla="*/ 1 h 614"/>
                <a:gd name="T64" fmla="*/ 1 w 3029"/>
                <a:gd name="T65" fmla="*/ 1 h 614"/>
                <a:gd name="T66" fmla="*/ 1 w 3029"/>
                <a:gd name="T67" fmla="*/ 1 h 614"/>
                <a:gd name="T68" fmla="*/ 1 w 3029"/>
                <a:gd name="T69" fmla="*/ 1 h 614"/>
                <a:gd name="T70" fmla="*/ 1 w 3029"/>
                <a:gd name="T71" fmla="*/ 1 h 614"/>
                <a:gd name="T72" fmla="*/ 1 w 3029"/>
                <a:gd name="T73" fmla="*/ 1 h 614"/>
                <a:gd name="T74" fmla="*/ 1 w 3029"/>
                <a:gd name="T75" fmla="*/ 1 h 614"/>
                <a:gd name="T76" fmla="*/ 1 w 3029"/>
                <a:gd name="T77" fmla="*/ 1 h 614"/>
                <a:gd name="T78" fmla="*/ 1 w 3029"/>
                <a:gd name="T79" fmla="*/ 1 h 614"/>
                <a:gd name="T80" fmla="*/ 1 w 3029"/>
                <a:gd name="T81" fmla="*/ 1 h 614"/>
                <a:gd name="T82" fmla="*/ 1 w 3029"/>
                <a:gd name="T83" fmla="*/ 1 h 614"/>
                <a:gd name="T84" fmla="*/ 1 w 3029"/>
                <a:gd name="T85" fmla="*/ 1 h 614"/>
                <a:gd name="T86" fmla="*/ 1 w 3029"/>
                <a:gd name="T87" fmla="*/ 1 h 614"/>
                <a:gd name="T88" fmla="*/ 1 w 3029"/>
                <a:gd name="T89" fmla="*/ 1 h 614"/>
                <a:gd name="T90" fmla="*/ 1 w 3029"/>
                <a:gd name="T91" fmla="*/ 1 h 614"/>
                <a:gd name="T92" fmla="*/ 1 w 3029"/>
                <a:gd name="T93" fmla="*/ 1 h 614"/>
                <a:gd name="T94" fmla="*/ 1 w 3029"/>
                <a:gd name="T95" fmla="*/ 1 h 614"/>
                <a:gd name="T96" fmla="*/ 1 w 3029"/>
                <a:gd name="T97" fmla="*/ 0 h 6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29"/>
                <a:gd name="T148" fmla="*/ 0 h 614"/>
                <a:gd name="T149" fmla="*/ 3029 w 3029"/>
                <a:gd name="T150" fmla="*/ 614 h 61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29" h="614">
                  <a:moveTo>
                    <a:pt x="3005" y="0"/>
                  </a:moveTo>
                  <a:lnTo>
                    <a:pt x="3011" y="7"/>
                  </a:lnTo>
                  <a:lnTo>
                    <a:pt x="3017" y="14"/>
                  </a:lnTo>
                  <a:lnTo>
                    <a:pt x="3017" y="27"/>
                  </a:lnTo>
                  <a:lnTo>
                    <a:pt x="3023" y="34"/>
                  </a:lnTo>
                  <a:lnTo>
                    <a:pt x="3023" y="41"/>
                  </a:lnTo>
                  <a:lnTo>
                    <a:pt x="3023" y="55"/>
                  </a:lnTo>
                  <a:lnTo>
                    <a:pt x="3029" y="62"/>
                  </a:lnTo>
                  <a:lnTo>
                    <a:pt x="3029" y="69"/>
                  </a:lnTo>
                  <a:lnTo>
                    <a:pt x="3029" y="83"/>
                  </a:lnTo>
                  <a:lnTo>
                    <a:pt x="3029" y="89"/>
                  </a:lnTo>
                  <a:lnTo>
                    <a:pt x="3029" y="96"/>
                  </a:lnTo>
                  <a:lnTo>
                    <a:pt x="3023" y="110"/>
                  </a:lnTo>
                  <a:lnTo>
                    <a:pt x="3023" y="117"/>
                  </a:lnTo>
                  <a:lnTo>
                    <a:pt x="3023" y="124"/>
                  </a:lnTo>
                  <a:lnTo>
                    <a:pt x="3017" y="138"/>
                  </a:lnTo>
                  <a:lnTo>
                    <a:pt x="3017" y="145"/>
                  </a:lnTo>
                  <a:lnTo>
                    <a:pt x="3011" y="152"/>
                  </a:lnTo>
                  <a:lnTo>
                    <a:pt x="3005" y="165"/>
                  </a:lnTo>
                  <a:lnTo>
                    <a:pt x="2999" y="172"/>
                  </a:lnTo>
                  <a:lnTo>
                    <a:pt x="2993" y="179"/>
                  </a:lnTo>
                  <a:lnTo>
                    <a:pt x="2987" y="193"/>
                  </a:lnTo>
                  <a:lnTo>
                    <a:pt x="2981" y="200"/>
                  </a:lnTo>
                  <a:lnTo>
                    <a:pt x="2975" y="207"/>
                  </a:lnTo>
                  <a:lnTo>
                    <a:pt x="2969" y="221"/>
                  </a:lnTo>
                  <a:lnTo>
                    <a:pt x="2957" y="228"/>
                  </a:lnTo>
                  <a:lnTo>
                    <a:pt x="2951" y="234"/>
                  </a:lnTo>
                  <a:lnTo>
                    <a:pt x="2939" y="248"/>
                  </a:lnTo>
                  <a:lnTo>
                    <a:pt x="2933" y="255"/>
                  </a:lnTo>
                  <a:lnTo>
                    <a:pt x="2921" y="262"/>
                  </a:lnTo>
                  <a:lnTo>
                    <a:pt x="2909" y="269"/>
                  </a:lnTo>
                  <a:lnTo>
                    <a:pt x="2897" y="283"/>
                  </a:lnTo>
                  <a:lnTo>
                    <a:pt x="2885" y="290"/>
                  </a:lnTo>
                  <a:lnTo>
                    <a:pt x="2873" y="297"/>
                  </a:lnTo>
                  <a:lnTo>
                    <a:pt x="2861" y="304"/>
                  </a:lnTo>
                  <a:lnTo>
                    <a:pt x="2849" y="317"/>
                  </a:lnTo>
                  <a:lnTo>
                    <a:pt x="2831" y="324"/>
                  </a:lnTo>
                  <a:lnTo>
                    <a:pt x="2819" y="331"/>
                  </a:lnTo>
                  <a:lnTo>
                    <a:pt x="2807" y="338"/>
                  </a:lnTo>
                  <a:lnTo>
                    <a:pt x="2789" y="345"/>
                  </a:lnTo>
                  <a:lnTo>
                    <a:pt x="2771" y="352"/>
                  </a:lnTo>
                  <a:lnTo>
                    <a:pt x="2759" y="366"/>
                  </a:lnTo>
                  <a:lnTo>
                    <a:pt x="2741" y="373"/>
                  </a:lnTo>
                  <a:lnTo>
                    <a:pt x="2723" y="379"/>
                  </a:lnTo>
                  <a:lnTo>
                    <a:pt x="2705" y="386"/>
                  </a:lnTo>
                  <a:lnTo>
                    <a:pt x="2687" y="393"/>
                  </a:lnTo>
                  <a:lnTo>
                    <a:pt x="2669" y="400"/>
                  </a:lnTo>
                  <a:lnTo>
                    <a:pt x="2652" y="407"/>
                  </a:lnTo>
                  <a:lnTo>
                    <a:pt x="2634" y="414"/>
                  </a:lnTo>
                  <a:lnTo>
                    <a:pt x="2610" y="421"/>
                  </a:lnTo>
                  <a:lnTo>
                    <a:pt x="2592" y="428"/>
                  </a:lnTo>
                  <a:lnTo>
                    <a:pt x="2574" y="435"/>
                  </a:lnTo>
                  <a:lnTo>
                    <a:pt x="2550" y="442"/>
                  </a:lnTo>
                  <a:lnTo>
                    <a:pt x="2532" y="449"/>
                  </a:lnTo>
                  <a:lnTo>
                    <a:pt x="2508" y="455"/>
                  </a:lnTo>
                  <a:lnTo>
                    <a:pt x="2484" y="462"/>
                  </a:lnTo>
                  <a:lnTo>
                    <a:pt x="2460" y="469"/>
                  </a:lnTo>
                  <a:lnTo>
                    <a:pt x="2442" y="476"/>
                  </a:lnTo>
                  <a:lnTo>
                    <a:pt x="2418" y="483"/>
                  </a:lnTo>
                  <a:lnTo>
                    <a:pt x="2394" y="490"/>
                  </a:lnTo>
                  <a:lnTo>
                    <a:pt x="2370" y="497"/>
                  </a:lnTo>
                  <a:lnTo>
                    <a:pt x="2346" y="497"/>
                  </a:lnTo>
                  <a:lnTo>
                    <a:pt x="2322" y="504"/>
                  </a:lnTo>
                  <a:lnTo>
                    <a:pt x="2298" y="511"/>
                  </a:lnTo>
                  <a:lnTo>
                    <a:pt x="2268" y="518"/>
                  </a:lnTo>
                  <a:lnTo>
                    <a:pt x="2244" y="524"/>
                  </a:lnTo>
                  <a:lnTo>
                    <a:pt x="2221" y="524"/>
                  </a:lnTo>
                  <a:lnTo>
                    <a:pt x="2191" y="531"/>
                  </a:lnTo>
                  <a:lnTo>
                    <a:pt x="2167" y="538"/>
                  </a:lnTo>
                  <a:lnTo>
                    <a:pt x="2143" y="538"/>
                  </a:lnTo>
                  <a:lnTo>
                    <a:pt x="2113" y="545"/>
                  </a:lnTo>
                  <a:lnTo>
                    <a:pt x="2083" y="552"/>
                  </a:lnTo>
                  <a:lnTo>
                    <a:pt x="2059" y="552"/>
                  </a:lnTo>
                  <a:lnTo>
                    <a:pt x="2029" y="559"/>
                  </a:lnTo>
                  <a:lnTo>
                    <a:pt x="2005" y="566"/>
                  </a:lnTo>
                  <a:lnTo>
                    <a:pt x="1975" y="566"/>
                  </a:lnTo>
                  <a:lnTo>
                    <a:pt x="1945" y="573"/>
                  </a:lnTo>
                  <a:lnTo>
                    <a:pt x="1915" y="573"/>
                  </a:lnTo>
                  <a:lnTo>
                    <a:pt x="1891" y="580"/>
                  </a:lnTo>
                  <a:lnTo>
                    <a:pt x="1861" y="580"/>
                  </a:lnTo>
                  <a:lnTo>
                    <a:pt x="1831" y="587"/>
                  </a:lnTo>
                  <a:lnTo>
                    <a:pt x="1802" y="587"/>
                  </a:lnTo>
                  <a:lnTo>
                    <a:pt x="1772" y="587"/>
                  </a:lnTo>
                  <a:lnTo>
                    <a:pt x="1742" y="594"/>
                  </a:lnTo>
                  <a:lnTo>
                    <a:pt x="1712" y="594"/>
                  </a:lnTo>
                  <a:lnTo>
                    <a:pt x="1682" y="594"/>
                  </a:lnTo>
                  <a:lnTo>
                    <a:pt x="1652" y="600"/>
                  </a:lnTo>
                  <a:lnTo>
                    <a:pt x="1622" y="600"/>
                  </a:lnTo>
                  <a:lnTo>
                    <a:pt x="1592" y="600"/>
                  </a:lnTo>
                  <a:lnTo>
                    <a:pt x="1562" y="607"/>
                  </a:lnTo>
                  <a:lnTo>
                    <a:pt x="1532" y="607"/>
                  </a:lnTo>
                  <a:lnTo>
                    <a:pt x="1502" y="607"/>
                  </a:lnTo>
                  <a:lnTo>
                    <a:pt x="1466" y="607"/>
                  </a:lnTo>
                  <a:lnTo>
                    <a:pt x="1436" y="607"/>
                  </a:lnTo>
                  <a:lnTo>
                    <a:pt x="1406" y="607"/>
                  </a:lnTo>
                  <a:lnTo>
                    <a:pt x="1377" y="614"/>
                  </a:lnTo>
                  <a:lnTo>
                    <a:pt x="1347" y="614"/>
                  </a:lnTo>
                  <a:lnTo>
                    <a:pt x="1317" y="614"/>
                  </a:lnTo>
                  <a:lnTo>
                    <a:pt x="1281" y="614"/>
                  </a:lnTo>
                  <a:lnTo>
                    <a:pt x="1251" y="614"/>
                  </a:lnTo>
                  <a:lnTo>
                    <a:pt x="1221" y="614"/>
                  </a:lnTo>
                  <a:lnTo>
                    <a:pt x="1191" y="614"/>
                  </a:lnTo>
                  <a:lnTo>
                    <a:pt x="1161" y="614"/>
                  </a:lnTo>
                  <a:lnTo>
                    <a:pt x="1131" y="614"/>
                  </a:lnTo>
                  <a:lnTo>
                    <a:pt x="1095" y="607"/>
                  </a:lnTo>
                  <a:lnTo>
                    <a:pt x="1065" y="607"/>
                  </a:lnTo>
                  <a:lnTo>
                    <a:pt x="1035" y="607"/>
                  </a:lnTo>
                  <a:lnTo>
                    <a:pt x="1005" y="607"/>
                  </a:lnTo>
                  <a:lnTo>
                    <a:pt x="975" y="607"/>
                  </a:lnTo>
                  <a:lnTo>
                    <a:pt x="946" y="607"/>
                  </a:lnTo>
                  <a:lnTo>
                    <a:pt x="916" y="600"/>
                  </a:lnTo>
                  <a:lnTo>
                    <a:pt x="886" y="600"/>
                  </a:lnTo>
                  <a:lnTo>
                    <a:pt x="856" y="600"/>
                  </a:lnTo>
                  <a:lnTo>
                    <a:pt x="826" y="594"/>
                  </a:lnTo>
                  <a:lnTo>
                    <a:pt x="796" y="594"/>
                  </a:lnTo>
                  <a:lnTo>
                    <a:pt x="766" y="594"/>
                  </a:lnTo>
                  <a:lnTo>
                    <a:pt x="736" y="587"/>
                  </a:lnTo>
                  <a:lnTo>
                    <a:pt x="706" y="587"/>
                  </a:lnTo>
                  <a:lnTo>
                    <a:pt x="676" y="587"/>
                  </a:lnTo>
                  <a:lnTo>
                    <a:pt x="646" y="580"/>
                  </a:lnTo>
                  <a:lnTo>
                    <a:pt x="616" y="580"/>
                  </a:lnTo>
                  <a:lnTo>
                    <a:pt x="586" y="573"/>
                  </a:lnTo>
                  <a:lnTo>
                    <a:pt x="556" y="573"/>
                  </a:lnTo>
                  <a:lnTo>
                    <a:pt x="533" y="566"/>
                  </a:lnTo>
                  <a:lnTo>
                    <a:pt x="503" y="566"/>
                  </a:lnTo>
                  <a:lnTo>
                    <a:pt x="473" y="559"/>
                  </a:lnTo>
                  <a:lnTo>
                    <a:pt x="449" y="552"/>
                  </a:lnTo>
                  <a:lnTo>
                    <a:pt x="419" y="552"/>
                  </a:lnTo>
                  <a:lnTo>
                    <a:pt x="395" y="545"/>
                  </a:lnTo>
                  <a:lnTo>
                    <a:pt x="365" y="538"/>
                  </a:lnTo>
                  <a:lnTo>
                    <a:pt x="341" y="538"/>
                  </a:lnTo>
                  <a:lnTo>
                    <a:pt x="311" y="531"/>
                  </a:lnTo>
                  <a:lnTo>
                    <a:pt x="287" y="524"/>
                  </a:lnTo>
                  <a:lnTo>
                    <a:pt x="257" y="524"/>
                  </a:lnTo>
                  <a:lnTo>
                    <a:pt x="233" y="518"/>
                  </a:lnTo>
                  <a:lnTo>
                    <a:pt x="209" y="511"/>
                  </a:lnTo>
                  <a:lnTo>
                    <a:pt x="185" y="504"/>
                  </a:lnTo>
                  <a:lnTo>
                    <a:pt x="161" y="497"/>
                  </a:lnTo>
                  <a:lnTo>
                    <a:pt x="137" y="497"/>
                  </a:lnTo>
                  <a:lnTo>
                    <a:pt x="114" y="490"/>
                  </a:lnTo>
                  <a:lnTo>
                    <a:pt x="90" y="483"/>
                  </a:lnTo>
                  <a:lnTo>
                    <a:pt x="66" y="476"/>
                  </a:lnTo>
                  <a:lnTo>
                    <a:pt x="42" y="469"/>
                  </a:lnTo>
                  <a:lnTo>
                    <a:pt x="18" y="462"/>
                  </a:lnTo>
                  <a:lnTo>
                    <a:pt x="0" y="455"/>
                  </a:lnTo>
                  <a:lnTo>
                    <a:pt x="1251" y="83"/>
                  </a:lnTo>
                  <a:lnTo>
                    <a:pt x="3005" y="0"/>
                  </a:lnTo>
                  <a:close/>
                </a:path>
              </a:pathLst>
            </a:custGeom>
            <a:solidFill>
              <a:srgbClr val="3333CC"/>
            </a:solidFill>
            <a:ln w="9525">
              <a:solidFill>
                <a:schemeClr val="tx1"/>
              </a:solidFill>
              <a:round/>
              <a:headEnd/>
              <a:tailEnd/>
            </a:ln>
          </p:spPr>
          <p:txBody>
            <a:bodyPr/>
            <a:lstStyle/>
            <a:p>
              <a:endParaRPr lang="en-US"/>
            </a:p>
          </p:txBody>
        </p:sp>
        <p:grpSp>
          <p:nvGrpSpPr>
            <p:cNvPr id="91156" name="Group 59">
              <a:extLst>
                <a:ext uri="{FF2B5EF4-FFF2-40B4-BE49-F238E27FC236}">
                  <a16:creationId xmlns:a16="http://schemas.microsoft.com/office/drawing/2014/main" id="{C3425C9D-EB5B-7963-92E8-24C94C9C043C}"/>
                </a:ext>
              </a:extLst>
            </p:cNvPr>
            <p:cNvGrpSpPr>
              <a:grpSpLocks/>
            </p:cNvGrpSpPr>
            <p:nvPr/>
          </p:nvGrpSpPr>
          <p:grpSpPr bwMode="auto">
            <a:xfrm>
              <a:off x="1124" y="2659"/>
              <a:ext cx="2222" cy="1019"/>
              <a:chOff x="899" y="1863"/>
              <a:chExt cx="3550" cy="1629"/>
            </a:xfrm>
          </p:grpSpPr>
          <p:sp>
            <p:nvSpPr>
              <p:cNvPr id="91157" name="Freeform 60">
                <a:extLst>
                  <a:ext uri="{FF2B5EF4-FFF2-40B4-BE49-F238E27FC236}">
                    <a16:creationId xmlns:a16="http://schemas.microsoft.com/office/drawing/2014/main" id="{A6424B7A-E066-198E-3865-F2D45F610C15}"/>
                  </a:ext>
                </a:extLst>
              </p:cNvPr>
              <p:cNvSpPr>
                <a:spLocks/>
              </p:cNvSpPr>
              <p:nvPr/>
            </p:nvSpPr>
            <p:spPr bwMode="auto">
              <a:xfrm>
                <a:off x="899" y="2395"/>
                <a:ext cx="521" cy="939"/>
              </a:xfrm>
              <a:custGeom>
                <a:avLst/>
                <a:gdLst>
                  <a:gd name="T0" fmla="*/ 497 w 521"/>
                  <a:gd name="T1" fmla="*/ 366 h 939"/>
                  <a:gd name="T2" fmla="*/ 455 w 521"/>
                  <a:gd name="T3" fmla="*/ 352 h 939"/>
                  <a:gd name="T4" fmla="*/ 413 w 521"/>
                  <a:gd name="T5" fmla="*/ 338 h 939"/>
                  <a:gd name="T6" fmla="*/ 377 w 521"/>
                  <a:gd name="T7" fmla="*/ 324 h 939"/>
                  <a:gd name="T8" fmla="*/ 335 w 521"/>
                  <a:gd name="T9" fmla="*/ 310 h 939"/>
                  <a:gd name="T10" fmla="*/ 299 w 521"/>
                  <a:gd name="T11" fmla="*/ 296 h 939"/>
                  <a:gd name="T12" fmla="*/ 269 w 521"/>
                  <a:gd name="T13" fmla="*/ 283 h 939"/>
                  <a:gd name="T14" fmla="*/ 234 w 521"/>
                  <a:gd name="T15" fmla="*/ 262 h 939"/>
                  <a:gd name="T16" fmla="*/ 204 w 521"/>
                  <a:gd name="T17" fmla="*/ 248 h 939"/>
                  <a:gd name="T18" fmla="*/ 180 w 521"/>
                  <a:gd name="T19" fmla="*/ 234 h 939"/>
                  <a:gd name="T20" fmla="*/ 150 w 521"/>
                  <a:gd name="T21" fmla="*/ 214 h 939"/>
                  <a:gd name="T22" fmla="*/ 126 w 521"/>
                  <a:gd name="T23" fmla="*/ 200 h 939"/>
                  <a:gd name="T24" fmla="*/ 108 w 521"/>
                  <a:gd name="T25" fmla="*/ 179 h 939"/>
                  <a:gd name="T26" fmla="*/ 84 w 521"/>
                  <a:gd name="T27" fmla="*/ 165 h 939"/>
                  <a:gd name="T28" fmla="*/ 66 w 521"/>
                  <a:gd name="T29" fmla="*/ 145 h 939"/>
                  <a:gd name="T30" fmla="*/ 54 w 521"/>
                  <a:gd name="T31" fmla="*/ 124 h 939"/>
                  <a:gd name="T32" fmla="*/ 36 w 521"/>
                  <a:gd name="T33" fmla="*/ 110 h 939"/>
                  <a:gd name="T34" fmla="*/ 24 w 521"/>
                  <a:gd name="T35" fmla="*/ 89 h 939"/>
                  <a:gd name="T36" fmla="*/ 18 w 521"/>
                  <a:gd name="T37" fmla="*/ 69 h 939"/>
                  <a:gd name="T38" fmla="*/ 6 w 521"/>
                  <a:gd name="T39" fmla="*/ 55 h 939"/>
                  <a:gd name="T40" fmla="*/ 0 w 521"/>
                  <a:gd name="T41" fmla="*/ 34 h 939"/>
                  <a:gd name="T42" fmla="*/ 0 w 521"/>
                  <a:gd name="T43" fmla="*/ 13 h 939"/>
                  <a:gd name="T44" fmla="*/ 0 w 521"/>
                  <a:gd name="T45" fmla="*/ 0 h 939"/>
                  <a:gd name="T46" fmla="*/ 0 w 521"/>
                  <a:gd name="T47" fmla="*/ 573 h 939"/>
                  <a:gd name="T48" fmla="*/ 0 w 521"/>
                  <a:gd name="T49" fmla="*/ 593 h 939"/>
                  <a:gd name="T50" fmla="*/ 6 w 521"/>
                  <a:gd name="T51" fmla="*/ 607 h 939"/>
                  <a:gd name="T52" fmla="*/ 12 w 521"/>
                  <a:gd name="T53" fmla="*/ 628 h 939"/>
                  <a:gd name="T54" fmla="*/ 18 w 521"/>
                  <a:gd name="T55" fmla="*/ 649 h 939"/>
                  <a:gd name="T56" fmla="*/ 30 w 521"/>
                  <a:gd name="T57" fmla="*/ 662 h 939"/>
                  <a:gd name="T58" fmla="*/ 42 w 521"/>
                  <a:gd name="T59" fmla="*/ 683 h 939"/>
                  <a:gd name="T60" fmla="*/ 60 w 521"/>
                  <a:gd name="T61" fmla="*/ 704 h 939"/>
                  <a:gd name="T62" fmla="*/ 78 w 521"/>
                  <a:gd name="T63" fmla="*/ 718 h 939"/>
                  <a:gd name="T64" fmla="*/ 96 w 521"/>
                  <a:gd name="T65" fmla="*/ 738 h 939"/>
                  <a:gd name="T66" fmla="*/ 114 w 521"/>
                  <a:gd name="T67" fmla="*/ 752 h 939"/>
                  <a:gd name="T68" fmla="*/ 138 w 521"/>
                  <a:gd name="T69" fmla="*/ 773 h 939"/>
                  <a:gd name="T70" fmla="*/ 168 w 521"/>
                  <a:gd name="T71" fmla="*/ 787 h 939"/>
                  <a:gd name="T72" fmla="*/ 192 w 521"/>
                  <a:gd name="T73" fmla="*/ 807 h 939"/>
                  <a:gd name="T74" fmla="*/ 222 w 521"/>
                  <a:gd name="T75" fmla="*/ 821 h 939"/>
                  <a:gd name="T76" fmla="*/ 251 w 521"/>
                  <a:gd name="T77" fmla="*/ 835 h 939"/>
                  <a:gd name="T78" fmla="*/ 287 w 521"/>
                  <a:gd name="T79" fmla="*/ 856 h 939"/>
                  <a:gd name="T80" fmla="*/ 317 w 521"/>
                  <a:gd name="T81" fmla="*/ 870 h 939"/>
                  <a:gd name="T82" fmla="*/ 353 w 521"/>
                  <a:gd name="T83" fmla="*/ 883 h 939"/>
                  <a:gd name="T84" fmla="*/ 395 w 521"/>
                  <a:gd name="T85" fmla="*/ 897 h 939"/>
                  <a:gd name="T86" fmla="*/ 431 w 521"/>
                  <a:gd name="T87" fmla="*/ 911 h 939"/>
                  <a:gd name="T88" fmla="*/ 473 w 521"/>
                  <a:gd name="T89" fmla="*/ 925 h 939"/>
                  <a:gd name="T90" fmla="*/ 521 w 521"/>
                  <a:gd name="T91" fmla="*/ 939 h 93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21"/>
                  <a:gd name="T139" fmla="*/ 0 h 939"/>
                  <a:gd name="T140" fmla="*/ 521 w 521"/>
                  <a:gd name="T141" fmla="*/ 939 h 93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21" h="939">
                    <a:moveTo>
                      <a:pt x="521" y="372"/>
                    </a:moveTo>
                    <a:lnTo>
                      <a:pt x="497" y="366"/>
                    </a:lnTo>
                    <a:lnTo>
                      <a:pt x="473" y="359"/>
                    </a:lnTo>
                    <a:lnTo>
                      <a:pt x="455" y="352"/>
                    </a:lnTo>
                    <a:lnTo>
                      <a:pt x="431" y="345"/>
                    </a:lnTo>
                    <a:lnTo>
                      <a:pt x="413" y="338"/>
                    </a:lnTo>
                    <a:lnTo>
                      <a:pt x="395" y="331"/>
                    </a:lnTo>
                    <a:lnTo>
                      <a:pt x="377" y="324"/>
                    </a:lnTo>
                    <a:lnTo>
                      <a:pt x="353" y="317"/>
                    </a:lnTo>
                    <a:lnTo>
                      <a:pt x="335" y="310"/>
                    </a:lnTo>
                    <a:lnTo>
                      <a:pt x="317" y="303"/>
                    </a:lnTo>
                    <a:lnTo>
                      <a:pt x="299" y="296"/>
                    </a:lnTo>
                    <a:lnTo>
                      <a:pt x="287" y="290"/>
                    </a:lnTo>
                    <a:lnTo>
                      <a:pt x="269" y="283"/>
                    </a:lnTo>
                    <a:lnTo>
                      <a:pt x="251" y="269"/>
                    </a:lnTo>
                    <a:lnTo>
                      <a:pt x="234" y="262"/>
                    </a:lnTo>
                    <a:lnTo>
                      <a:pt x="222" y="255"/>
                    </a:lnTo>
                    <a:lnTo>
                      <a:pt x="204" y="248"/>
                    </a:lnTo>
                    <a:lnTo>
                      <a:pt x="192" y="241"/>
                    </a:lnTo>
                    <a:lnTo>
                      <a:pt x="180" y="234"/>
                    </a:lnTo>
                    <a:lnTo>
                      <a:pt x="168" y="221"/>
                    </a:lnTo>
                    <a:lnTo>
                      <a:pt x="150" y="214"/>
                    </a:lnTo>
                    <a:lnTo>
                      <a:pt x="138" y="207"/>
                    </a:lnTo>
                    <a:lnTo>
                      <a:pt x="126" y="200"/>
                    </a:lnTo>
                    <a:lnTo>
                      <a:pt x="114" y="186"/>
                    </a:lnTo>
                    <a:lnTo>
                      <a:pt x="108" y="179"/>
                    </a:lnTo>
                    <a:lnTo>
                      <a:pt x="96" y="172"/>
                    </a:lnTo>
                    <a:lnTo>
                      <a:pt x="84" y="165"/>
                    </a:lnTo>
                    <a:lnTo>
                      <a:pt x="78" y="151"/>
                    </a:lnTo>
                    <a:lnTo>
                      <a:pt x="66" y="145"/>
                    </a:lnTo>
                    <a:lnTo>
                      <a:pt x="60" y="138"/>
                    </a:lnTo>
                    <a:lnTo>
                      <a:pt x="54" y="124"/>
                    </a:lnTo>
                    <a:lnTo>
                      <a:pt x="42" y="117"/>
                    </a:lnTo>
                    <a:lnTo>
                      <a:pt x="36" y="110"/>
                    </a:lnTo>
                    <a:lnTo>
                      <a:pt x="30" y="96"/>
                    </a:lnTo>
                    <a:lnTo>
                      <a:pt x="24" y="89"/>
                    </a:lnTo>
                    <a:lnTo>
                      <a:pt x="18" y="82"/>
                    </a:lnTo>
                    <a:lnTo>
                      <a:pt x="18" y="69"/>
                    </a:lnTo>
                    <a:lnTo>
                      <a:pt x="12" y="62"/>
                    </a:lnTo>
                    <a:lnTo>
                      <a:pt x="6" y="55"/>
                    </a:lnTo>
                    <a:lnTo>
                      <a:pt x="6" y="41"/>
                    </a:lnTo>
                    <a:lnTo>
                      <a:pt x="0" y="34"/>
                    </a:lnTo>
                    <a:lnTo>
                      <a:pt x="0" y="27"/>
                    </a:lnTo>
                    <a:lnTo>
                      <a:pt x="0" y="13"/>
                    </a:lnTo>
                    <a:lnTo>
                      <a:pt x="0" y="6"/>
                    </a:lnTo>
                    <a:lnTo>
                      <a:pt x="0" y="0"/>
                    </a:lnTo>
                    <a:lnTo>
                      <a:pt x="0" y="566"/>
                    </a:lnTo>
                    <a:lnTo>
                      <a:pt x="0" y="573"/>
                    </a:lnTo>
                    <a:lnTo>
                      <a:pt x="0" y="580"/>
                    </a:lnTo>
                    <a:lnTo>
                      <a:pt x="0" y="593"/>
                    </a:lnTo>
                    <a:lnTo>
                      <a:pt x="0" y="600"/>
                    </a:lnTo>
                    <a:lnTo>
                      <a:pt x="6" y="607"/>
                    </a:lnTo>
                    <a:lnTo>
                      <a:pt x="6" y="621"/>
                    </a:lnTo>
                    <a:lnTo>
                      <a:pt x="12" y="628"/>
                    </a:lnTo>
                    <a:lnTo>
                      <a:pt x="18" y="635"/>
                    </a:lnTo>
                    <a:lnTo>
                      <a:pt x="18" y="649"/>
                    </a:lnTo>
                    <a:lnTo>
                      <a:pt x="24" y="656"/>
                    </a:lnTo>
                    <a:lnTo>
                      <a:pt x="30" y="662"/>
                    </a:lnTo>
                    <a:lnTo>
                      <a:pt x="36" y="676"/>
                    </a:lnTo>
                    <a:lnTo>
                      <a:pt x="42" y="683"/>
                    </a:lnTo>
                    <a:lnTo>
                      <a:pt x="54" y="690"/>
                    </a:lnTo>
                    <a:lnTo>
                      <a:pt x="60" y="704"/>
                    </a:lnTo>
                    <a:lnTo>
                      <a:pt x="66" y="711"/>
                    </a:lnTo>
                    <a:lnTo>
                      <a:pt x="78" y="718"/>
                    </a:lnTo>
                    <a:lnTo>
                      <a:pt x="84" y="731"/>
                    </a:lnTo>
                    <a:lnTo>
                      <a:pt x="96" y="738"/>
                    </a:lnTo>
                    <a:lnTo>
                      <a:pt x="108" y="745"/>
                    </a:lnTo>
                    <a:lnTo>
                      <a:pt x="114" y="752"/>
                    </a:lnTo>
                    <a:lnTo>
                      <a:pt x="126" y="766"/>
                    </a:lnTo>
                    <a:lnTo>
                      <a:pt x="138" y="773"/>
                    </a:lnTo>
                    <a:lnTo>
                      <a:pt x="150" y="780"/>
                    </a:lnTo>
                    <a:lnTo>
                      <a:pt x="168" y="787"/>
                    </a:lnTo>
                    <a:lnTo>
                      <a:pt x="180" y="801"/>
                    </a:lnTo>
                    <a:lnTo>
                      <a:pt x="192" y="807"/>
                    </a:lnTo>
                    <a:lnTo>
                      <a:pt x="204" y="814"/>
                    </a:lnTo>
                    <a:lnTo>
                      <a:pt x="222" y="821"/>
                    </a:lnTo>
                    <a:lnTo>
                      <a:pt x="234" y="828"/>
                    </a:lnTo>
                    <a:lnTo>
                      <a:pt x="251" y="835"/>
                    </a:lnTo>
                    <a:lnTo>
                      <a:pt x="269" y="849"/>
                    </a:lnTo>
                    <a:lnTo>
                      <a:pt x="287" y="856"/>
                    </a:lnTo>
                    <a:lnTo>
                      <a:pt x="299" y="863"/>
                    </a:lnTo>
                    <a:lnTo>
                      <a:pt x="317" y="870"/>
                    </a:lnTo>
                    <a:lnTo>
                      <a:pt x="335" y="876"/>
                    </a:lnTo>
                    <a:lnTo>
                      <a:pt x="353" y="883"/>
                    </a:lnTo>
                    <a:lnTo>
                      <a:pt x="377" y="890"/>
                    </a:lnTo>
                    <a:lnTo>
                      <a:pt x="395" y="897"/>
                    </a:lnTo>
                    <a:lnTo>
                      <a:pt x="413" y="904"/>
                    </a:lnTo>
                    <a:lnTo>
                      <a:pt x="431" y="911"/>
                    </a:lnTo>
                    <a:lnTo>
                      <a:pt x="455" y="918"/>
                    </a:lnTo>
                    <a:lnTo>
                      <a:pt x="473" y="925"/>
                    </a:lnTo>
                    <a:lnTo>
                      <a:pt x="497" y="932"/>
                    </a:lnTo>
                    <a:lnTo>
                      <a:pt x="521" y="939"/>
                    </a:lnTo>
                    <a:lnTo>
                      <a:pt x="521" y="372"/>
                    </a:lnTo>
                    <a:close/>
                  </a:path>
                </a:pathLst>
              </a:custGeom>
              <a:solidFill>
                <a:srgbClr val="666680"/>
              </a:solidFill>
              <a:ln w="9525">
                <a:solidFill>
                  <a:srgbClr val="FF0000"/>
                </a:solidFill>
                <a:round/>
                <a:headEnd/>
                <a:tailEnd/>
              </a:ln>
            </p:spPr>
            <p:txBody>
              <a:bodyPr/>
              <a:lstStyle/>
              <a:p>
                <a:endParaRPr lang="en-US"/>
              </a:p>
            </p:txBody>
          </p:sp>
          <p:sp>
            <p:nvSpPr>
              <p:cNvPr id="91158" name="Freeform 61">
                <a:extLst>
                  <a:ext uri="{FF2B5EF4-FFF2-40B4-BE49-F238E27FC236}">
                    <a16:creationId xmlns:a16="http://schemas.microsoft.com/office/drawing/2014/main" id="{E819DCAA-20D2-DC0A-E912-1F8D62049890}"/>
                  </a:ext>
                </a:extLst>
              </p:cNvPr>
              <p:cNvSpPr>
                <a:spLocks/>
              </p:cNvSpPr>
              <p:nvPr/>
            </p:nvSpPr>
            <p:spPr bwMode="auto">
              <a:xfrm>
                <a:off x="899" y="1863"/>
                <a:ext cx="3029" cy="904"/>
              </a:xfrm>
              <a:custGeom>
                <a:avLst/>
                <a:gdLst>
                  <a:gd name="T0" fmla="*/ 473 w 3029"/>
                  <a:gd name="T1" fmla="*/ 891 h 904"/>
                  <a:gd name="T2" fmla="*/ 413 w 3029"/>
                  <a:gd name="T3" fmla="*/ 870 h 904"/>
                  <a:gd name="T4" fmla="*/ 353 w 3029"/>
                  <a:gd name="T5" fmla="*/ 849 h 904"/>
                  <a:gd name="T6" fmla="*/ 299 w 3029"/>
                  <a:gd name="T7" fmla="*/ 828 h 904"/>
                  <a:gd name="T8" fmla="*/ 251 w 3029"/>
                  <a:gd name="T9" fmla="*/ 801 h 904"/>
                  <a:gd name="T10" fmla="*/ 204 w 3029"/>
                  <a:gd name="T11" fmla="*/ 780 h 904"/>
                  <a:gd name="T12" fmla="*/ 168 w 3029"/>
                  <a:gd name="T13" fmla="*/ 753 h 904"/>
                  <a:gd name="T14" fmla="*/ 126 w 3029"/>
                  <a:gd name="T15" fmla="*/ 732 h 904"/>
                  <a:gd name="T16" fmla="*/ 96 w 3029"/>
                  <a:gd name="T17" fmla="*/ 704 h 904"/>
                  <a:gd name="T18" fmla="*/ 66 w 3029"/>
                  <a:gd name="T19" fmla="*/ 677 h 904"/>
                  <a:gd name="T20" fmla="*/ 42 w 3029"/>
                  <a:gd name="T21" fmla="*/ 649 h 904"/>
                  <a:gd name="T22" fmla="*/ 24 w 3029"/>
                  <a:gd name="T23" fmla="*/ 621 h 904"/>
                  <a:gd name="T24" fmla="*/ 12 w 3029"/>
                  <a:gd name="T25" fmla="*/ 594 h 904"/>
                  <a:gd name="T26" fmla="*/ 0 w 3029"/>
                  <a:gd name="T27" fmla="*/ 566 h 904"/>
                  <a:gd name="T28" fmla="*/ 0 w 3029"/>
                  <a:gd name="T29" fmla="*/ 538 h 904"/>
                  <a:gd name="T30" fmla="*/ 0 w 3029"/>
                  <a:gd name="T31" fmla="*/ 511 h 904"/>
                  <a:gd name="T32" fmla="*/ 6 w 3029"/>
                  <a:gd name="T33" fmla="*/ 483 h 904"/>
                  <a:gd name="T34" fmla="*/ 18 w 3029"/>
                  <a:gd name="T35" fmla="*/ 456 h 904"/>
                  <a:gd name="T36" fmla="*/ 30 w 3029"/>
                  <a:gd name="T37" fmla="*/ 428 h 904"/>
                  <a:gd name="T38" fmla="*/ 54 w 3029"/>
                  <a:gd name="T39" fmla="*/ 400 h 904"/>
                  <a:gd name="T40" fmla="*/ 78 w 3029"/>
                  <a:gd name="T41" fmla="*/ 373 h 904"/>
                  <a:gd name="T42" fmla="*/ 108 w 3029"/>
                  <a:gd name="T43" fmla="*/ 345 h 904"/>
                  <a:gd name="T44" fmla="*/ 138 w 3029"/>
                  <a:gd name="T45" fmla="*/ 324 h 904"/>
                  <a:gd name="T46" fmla="*/ 180 w 3029"/>
                  <a:gd name="T47" fmla="*/ 297 h 904"/>
                  <a:gd name="T48" fmla="*/ 222 w 3029"/>
                  <a:gd name="T49" fmla="*/ 269 h 904"/>
                  <a:gd name="T50" fmla="*/ 269 w 3029"/>
                  <a:gd name="T51" fmla="*/ 248 h 904"/>
                  <a:gd name="T52" fmla="*/ 317 w 3029"/>
                  <a:gd name="T53" fmla="*/ 228 h 904"/>
                  <a:gd name="T54" fmla="*/ 377 w 3029"/>
                  <a:gd name="T55" fmla="*/ 200 h 904"/>
                  <a:gd name="T56" fmla="*/ 431 w 3029"/>
                  <a:gd name="T57" fmla="*/ 179 h 904"/>
                  <a:gd name="T58" fmla="*/ 497 w 3029"/>
                  <a:gd name="T59" fmla="*/ 159 h 904"/>
                  <a:gd name="T60" fmla="*/ 563 w 3029"/>
                  <a:gd name="T61" fmla="*/ 138 h 904"/>
                  <a:gd name="T62" fmla="*/ 635 w 3029"/>
                  <a:gd name="T63" fmla="*/ 124 h 904"/>
                  <a:gd name="T64" fmla="*/ 706 w 3029"/>
                  <a:gd name="T65" fmla="*/ 103 h 904"/>
                  <a:gd name="T66" fmla="*/ 778 w 3029"/>
                  <a:gd name="T67" fmla="*/ 90 h 904"/>
                  <a:gd name="T68" fmla="*/ 862 w 3029"/>
                  <a:gd name="T69" fmla="*/ 76 h 904"/>
                  <a:gd name="T70" fmla="*/ 940 w 3029"/>
                  <a:gd name="T71" fmla="*/ 62 h 904"/>
                  <a:gd name="T72" fmla="*/ 1024 w 3029"/>
                  <a:gd name="T73" fmla="*/ 48 h 904"/>
                  <a:gd name="T74" fmla="*/ 1107 w 3029"/>
                  <a:gd name="T75" fmla="*/ 34 h 904"/>
                  <a:gd name="T76" fmla="*/ 1197 w 3029"/>
                  <a:gd name="T77" fmla="*/ 28 h 904"/>
                  <a:gd name="T78" fmla="*/ 1287 w 3029"/>
                  <a:gd name="T79" fmla="*/ 21 h 904"/>
                  <a:gd name="T80" fmla="*/ 1377 w 3029"/>
                  <a:gd name="T81" fmla="*/ 14 h 904"/>
                  <a:gd name="T82" fmla="*/ 1467 w 3029"/>
                  <a:gd name="T83" fmla="*/ 7 h 904"/>
                  <a:gd name="T84" fmla="*/ 1556 w 3029"/>
                  <a:gd name="T85" fmla="*/ 0 h 904"/>
                  <a:gd name="T86" fmla="*/ 1652 w 3029"/>
                  <a:gd name="T87" fmla="*/ 0 h 904"/>
                  <a:gd name="T88" fmla="*/ 1742 w 3029"/>
                  <a:gd name="T89" fmla="*/ 0 h 904"/>
                  <a:gd name="T90" fmla="*/ 1838 w 3029"/>
                  <a:gd name="T91" fmla="*/ 0 h 904"/>
                  <a:gd name="T92" fmla="*/ 1927 w 3029"/>
                  <a:gd name="T93" fmla="*/ 0 h 904"/>
                  <a:gd name="T94" fmla="*/ 2023 w 3029"/>
                  <a:gd name="T95" fmla="*/ 0 h 904"/>
                  <a:gd name="T96" fmla="*/ 2113 w 3029"/>
                  <a:gd name="T97" fmla="*/ 7 h 904"/>
                  <a:gd name="T98" fmla="*/ 2203 w 3029"/>
                  <a:gd name="T99" fmla="*/ 14 h 904"/>
                  <a:gd name="T100" fmla="*/ 2293 w 3029"/>
                  <a:gd name="T101" fmla="*/ 21 h 904"/>
                  <a:gd name="T102" fmla="*/ 2382 w 3029"/>
                  <a:gd name="T103" fmla="*/ 28 h 904"/>
                  <a:gd name="T104" fmla="*/ 2466 w 3029"/>
                  <a:gd name="T105" fmla="*/ 41 h 904"/>
                  <a:gd name="T106" fmla="*/ 2550 w 3029"/>
                  <a:gd name="T107" fmla="*/ 55 h 904"/>
                  <a:gd name="T108" fmla="*/ 2634 w 3029"/>
                  <a:gd name="T109" fmla="*/ 62 h 904"/>
                  <a:gd name="T110" fmla="*/ 2712 w 3029"/>
                  <a:gd name="T111" fmla="*/ 76 h 904"/>
                  <a:gd name="T112" fmla="*/ 2789 w 3029"/>
                  <a:gd name="T113" fmla="*/ 97 h 904"/>
                  <a:gd name="T114" fmla="*/ 2867 w 3029"/>
                  <a:gd name="T115" fmla="*/ 110 h 904"/>
                  <a:gd name="T116" fmla="*/ 2939 w 3029"/>
                  <a:gd name="T117" fmla="*/ 131 h 904"/>
                  <a:gd name="T118" fmla="*/ 3005 w 3029"/>
                  <a:gd name="T119" fmla="*/ 145 h 904"/>
                  <a:gd name="T120" fmla="*/ 521 w 3029"/>
                  <a:gd name="T121" fmla="*/ 904 h 90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29"/>
                  <a:gd name="T184" fmla="*/ 0 h 904"/>
                  <a:gd name="T185" fmla="*/ 3029 w 3029"/>
                  <a:gd name="T186" fmla="*/ 904 h 90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29" h="904">
                    <a:moveTo>
                      <a:pt x="521" y="904"/>
                    </a:moveTo>
                    <a:lnTo>
                      <a:pt x="497" y="898"/>
                    </a:lnTo>
                    <a:lnTo>
                      <a:pt x="473" y="891"/>
                    </a:lnTo>
                    <a:lnTo>
                      <a:pt x="455" y="884"/>
                    </a:lnTo>
                    <a:lnTo>
                      <a:pt x="431" y="877"/>
                    </a:lnTo>
                    <a:lnTo>
                      <a:pt x="413" y="870"/>
                    </a:lnTo>
                    <a:lnTo>
                      <a:pt x="395" y="863"/>
                    </a:lnTo>
                    <a:lnTo>
                      <a:pt x="377" y="856"/>
                    </a:lnTo>
                    <a:lnTo>
                      <a:pt x="353" y="849"/>
                    </a:lnTo>
                    <a:lnTo>
                      <a:pt x="335" y="842"/>
                    </a:lnTo>
                    <a:lnTo>
                      <a:pt x="317" y="835"/>
                    </a:lnTo>
                    <a:lnTo>
                      <a:pt x="299" y="828"/>
                    </a:lnTo>
                    <a:lnTo>
                      <a:pt x="287" y="822"/>
                    </a:lnTo>
                    <a:lnTo>
                      <a:pt x="269" y="815"/>
                    </a:lnTo>
                    <a:lnTo>
                      <a:pt x="251" y="801"/>
                    </a:lnTo>
                    <a:lnTo>
                      <a:pt x="234" y="794"/>
                    </a:lnTo>
                    <a:lnTo>
                      <a:pt x="222" y="787"/>
                    </a:lnTo>
                    <a:lnTo>
                      <a:pt x="204" y="780"/>
                    </a:lnTo>
                    <a:lnTo>
                      <a:pt x="192" y="773"/>
                    </a:lnTo>
                    <a:lnTo>
                      <a:pt x="180" y="766"/>
                    </a:lnTo>
                    <a:lnTo>
                      <a:pt x="168" y="753"/>
                    </a:lnTo>
                    <a:lnTo>
                      <a:pt x="150" y="746"/>
                    </a:lnTo>
                    <a:lnTo>
                      <a:pt x="138" y="739"/>
                    </a:lnTo>
                    <a:lnTo>
                      <a:pt x="126" y="732"/>
                    </a:lnTo>
                    <a:lnTo>
                      <a:pt x="114" y="718"/>
                    </a:lnTo>
                    <a:lnTo>
                      <a:pt x="108" y="711"/>
                    </a:lnTo>
                    <a:lnTo>
                      <a:pt x="96" y="704"/>
                    </a:lnTo>
                    <a:lnTo>
                      <a:pt x="84" y="697"/>
                    </a:lnTo>
                    <a:lnTo>
                      <a:pt x="78" y="683"/>
                    </a:lnTo>
                    <a:lnTo>
                      <a:pt x="66" y="677"/>
                    </a:lnTo>
                    <a:lnTo>
                      <a:pt x="60" y="670"/>
                    </a:lnTo>
                    <a:lnTo>
                      <a:pt x="54" y="656"/>
                    </a:lnTo>
                    <a:lnTo>
                      <a:pt x="42" y="649"/>
                    </a:lnTo>
                    <a:lnTo>
                      <a:pt x="36" y="642"/>
                    </a:lnTo>
                    <a:lnTo>
                      <a:pt x="30" y="628"/>
                    </a:lnTo>
                    <a:lnTo>
                      <a:pt x="24" y="621"/>
                    </a:lnTo>
                    <a:lnTo>
                      <a:pt x="18" y="614"/>
                    </a:lnTo>
                    <a:lnTo>
                      <a:pt x="18" y="601"/>
                    </a:lnTo>
                    <a:lnTo>
                      <a:pt x="12" y="594"/>
                    </a:lnTo>
                    <a:lnTo>
                      <a:pt x="6" y="587"/>
                    </a:lnTo>
                    <a:lnTo>
                      <a:pt x="6" y="573"/>
                    </a:lnTo>
                    <a:lnTo>
                      <a:pt x="0" y="566"/>
                    </a:lnTo>
                    <a:lnTo>
                      <a:pt x="0" y="559"/>
                    </a:lnTo>
                    <a:lnTo>
                      <a:pt x="0" y="545"/>
                    </a:lnTo>
                    <a:lnTo>
                      <a:pt x="0" y="538"/>
                    </a:lnTo>
                    <a:lnTo>
                      <a:pt x="0" y="532"/>
                    </a:lnTo>
                    <a:lnTo>
                      <a:pt x="0" y="518"/>
                    </a:lnTo>
                    <a:lnTo>
                      <a:pt x="0" y="511"/>
                    </a:lnTo>
                    <a:lnTo>
                      <a:pt x="0" y="504"/>
                    </a:lnTo>
                    <a:lnTo>
                      <a:pt x="0" y="490"/>
                    </a:lnTo>
                    <a:lnTo>
                      <a:pt x="6" y="483"/>
                    </a:lnTo>
                    <a:lnTo>
                      <a:pt x="6" y="476"/>
                    </a:lnTo>
                    <a:lnTo>
                      <a:pt x="12" y="463"/>
                    </a:lnTo>
                    <a:lnTo>
                      <a:pt x="18" y="456"/>
                    </a:lnTo>
                    <a:lnTo>
                      <a:pt x="18" y="449"/>
                    </a:lnTo>
                    <a:lnTo>
                      <a:pt x="24" y="435"/>
                    </a:lnTo>
                    <a:lnTo>
                      <a:pt x="30" y="428"/>
                    </a:lnTo>
                    <a:lnTo>
                      <a:pt x="36" y="421"/>
                    </a:lnTo>
                    <a:lnTo>
                      <a:pt x="42" y="407"/>
                    </a:lnTo>
                    <a:lnTo>
                      <a:pt x="54" y="400"/>
                    </a:lnTo>
                    <a:lnTo>
                      <a:pt x="60" y="393"/>
                    </a:lnTo>
                    <a:lnTo>
                      <a:pt x="66" y="387"/>
                    </a:lnTo>
                    <a:lnTo>
                      <a:pt x="78" y="373"/>
                    </a:lnTo>
                    <a:lnTo>
                      <a:pt x="84" y="366"/>
                    </a:lnTo>
                    <a:lnTo>
                      <a:pt x="96" y="359"/>
                    </a:lnTo>
                    <a:lnTo>
                      <a:pt x="108" y="345"/>
                    </a:lnTo>
                    <a:lnTo>
                      <a:pt x="114" y="338"/>
                    </a:lnTo>
                    <a:lnTo>
                      <a:pt x="126" y="331"/>
                    </a:lnTo>
                    <a:lnTo>
                      <a:pt x="138" y="324"/>
                    </a:lnTo>
                    <a:lnTo>
                      <a:pt x="150" y="311"/>
                    </a:lnTo>
                    <a:lnTo>
                      <a:pt x="168" y="304"/>
                    </a:lnTo>
                    <a:lnTo>
                      <a:pt x="180" y="297"/>
                    </a:lnTo>
                    <a:lnTo>
                      <a:pt x="192" y="290"/>
                    </a:lnTo>
                    <a:lnTo>
                      <a:pt x="204" y="283"/>
                    </a:lnTo>
                    <a:lnTo>
                      <a:pt x="222" y="269"/>
                    </a:lnTo>
                    <a:lnTo>
                      <a:pt x="234" y="262"/>
                    </a:lnTo>
                    <a:lnTo>
                      <a:pt x="251" y="255"/>
                    </a:lnTo>
                    <a:lnTo>
                      <a:pt x="269" y="248"/>
                    </a:lnTo>
                    <a:lnTo>
                      <a:pt x="287" y="242"/>
                    </a:lnTo>
                    <a:lnTo>
                      <a:pt x="299" y="235"/>
                    </a:lnTo>
                    <a:lnTo>
                      <a:pt x="317" y="228"/>
                    </a:lnTo>
                    <a:lnTo>
                      <a:pt x="335" y="214"/>
                    </a:lnTo>
                    <a:lnTo>
                      <a:pt x="353" y="207"/>
                    </a:lnTo>
                    <a:lnTo>
                      <a:pt x="377" y="200"/>
                    </a:lnTo>
                    <a:lnTo>
                      <a:pt x="395" y="193"/>
                    </a:lnTo>
                    <a:lnTo>
                      <a:pt x="413" y="186"/>
                    </a:lnTo>
                    <a:lnTo>
                      <a:pt x="431" y="179"/>
                    </a:lnTo>
                    <a:lnTo>
                      <a:pt x="455" y="173"/>
                    </a:lnTo>
                    <a:lnTo>
                      <a:pt x="473" y="166"/>
                    </a:lnTo>
                    <a:lnTo>
                      <a:pt x="497" y="159"/>
                    </a:lnTo>
                    <a:lnTo>
                      <a:pt x="521" y="152"/>
                    </a:lnTo>
                    <a:lnTo>
                      <a:pt x="539" y="145"/>
                    </a:lnTo>
                    <a:lnTo>
                      <a:pt x="563" y="138"/>
                    </a:lnTo>
                    <a:lnTo>
                      <a:pt x="587" y="138"/>
                    </a:lnTo>
                    <a:lnTo>
                      <a:pt x="611" y="131"/>
                    </a:lnTo>
                    <a:lnTo>
                      <a:pt x="635" y="124"/>
                    </a:lnTo>
                    <a:lnTo>
                      <a:pt x="658" y="117"/>
                    </a:lnTo>
                    <a:lnTo>
                      <a:pt x="682" y="110"/>
                    </a:lnTo>
                    <a:lnTo>
                      <a:pt x="706" y="103"/>
                    </a:lnTo>
                    <a:lnTo>
                      <a:pt x="730" y="97"/>
                    </a:lnTo>
                    <a:lnTo>
                      <a:pt x="754" y="97"/>
                    </a:lnTo>
                    <a:lnTo>
                      <a:pt x="778" y="90"/>
                    </a:lnTo>
                    <a:lnTo>
                      <a:pt x="808" y="83"/>
                    </a:lnTo>
                    <a:lnTo>
                      <a:pt x="832" y="76"/>
                    </a:lnTo>
                    <a:lnTo>
                      <a:pt x="862" y="76"/>
                    </a:lnTo>
                    <a:lnTo>
                      <a:pt x="886" y="69"/>
                    </a:lnTo>
                    <a:lnTo>
                      <a:pt x="916" y="62"/>
                    </a:lnTo>
                    <a:lnTo>
                      <a:pt x="940" y="62"/>
                    </a:lnTo>
                    <a:lnTo>
                      <a:pt x="970" y="55"/>
                    </a:lnTo>
                    <a:lnTo>
                      <a:pt x="994" y="55"/>
                    </a:lnTo>
                    <a:lnTo>
                      <a:pt x="1024" y="48"/>
                    </a:lnTo>
                    <a:lnTo>
                      <a:pt x="1054" y="41"/>
                    </a:lnTo>
                    <a:lnTo>
                      <a:pt x="1077" y="41"/>
                    </a:lnTo>
                    <a:lnTo>
                      <a:pt x="1107" y="34"/>
                    </a:lnTo>
                    <a:lnTo>
                      <a:pt x="1137" y="34"/>
                    </a:lnTo>
                    <a:lnTo>
                      <a:pt x="1167" y="28"/>
                    </a:lnTo>
                    <a:lnTo>
                      <a:pt x="1197" y="28"/>
                    </a:lnTo>
                    <a:lnTo>
                      <a:pt x="1227" y="28"/>
                    </a:lnTo>
                    <a:lnTo>
                      <a:pt x="1257" y="21"/>
                    </a:lnTo>
                    <a:lnTo>
                      <a:pt x="1287" y="21"/>
                    </a:lnTo>
                    <a:lnTo>
                      <a:pt x="1317" y="14"/>
                    </a:lnTo>
                    <a:lnTo>
                      <a:pt x="1347" y="14"/>
                    </a:lnTo>
                    <a:lnTo>
                      <a:pt x="1377" y="14"/>
                    </a:lnTo>
                    <a:lnTo>
                      <a:pt x="1407" y="7"/>
                    </a:lnTo>
                    <a:lnTo>
                      <a:pt x="1437" y="7"/>
                    </a:lnTo>
                    <a:lnTo>
                      <a:pt x="1467" y="7"/>
                    </a:lnTo>
                    <a:lnTo>
                      <a:pt x="1496" y="7"/>
                    </a:lnTo>
                    <a:lnTo>
                      <a:pt x="1526" y="0"/>
                    </a:lnTo>
                    <a:lnTo>
                      <a:pt x="1556" y="0"/>
                    </a:lnTo>
                    <a:lnTo>
                      <a:pt x="1586" y="0"/>
                    </a:lnTo>
                    <a:lnTo>
                      <a:pt x="1616" y="0"/>
                    </a:lnTo>
                    <a:lnTo>
                      <a:pt x="1652" y="0"/>
                    </a:lnTo>
                    <a:lnTo>
                      <a:pt x="1682" y="0"/>
                    </a:lnTo>
                    <a:lnTo>
                      <a:pt x="1712" y="0"/>
                    </a:lnTo>
                    <a:lnTo>
                      <a:pt x="1742" y="0"/>
                    </a:lnTo>
                    <a:lnTo>
                      <a:pt x="1772" y="0"/>
                    </a:lnTo>
                    <a:lnTo>
                      <a:pt x="1802" y="0"/>
                    </a:lnTo>
                    <a:lnTo>
                      <a:pt x="1838" y="0"/>
                    </a:lnTo>
                    <a:lnTo>
                      <a:pt x="1868" y="0"/>
                    </a:lnTo>
                    <a:lnTo>
                      <a:pt x="1898" y="0"/>
                    </a:lnTo>
                    <a:lnTo>
                      <a:pt x="1927" y="0"/>
                    </a:lnTo>
                    <a:lnTo>
                      <a:pt x="1957" y="0"/>
                    </a:lnTo>
                    <a:lnTo>
                      <a:pt x="1987" y="0"/>
                    </a:lnTo>
                    <a:lnTo>
                      <a:pt x="2023" y="0"/>
                    </a:lnTo>
                    <a:lnTo>
                      <a:pt x="2053" y="7"/>
                    </a:lnTo>
                    <a:lnTo>
                      <a:pt x="2083" y="7"/>
                    </a:lnTo>
                    <a:lnTo>
                      <a:pt x="2113" y="7"/>
                    </a:lnTo>
                    <a:lnTo>
                      <a:pt x="2143" y="7"/>
                    </a:lnTo>
                    <a:lnTo>
                      <a:pt x="2173" y="14"/>
                    </a:lnTo>
                    <a:lnTo>
                      <a:pt x="2203" y="14"/>
                    </a:lnTo>
                    <a:lnTo>
                      <a:pt x="2233" y="14"/>
                    </a:lnTo>
                    <a:lnTo>
                      <a:pt x="2263" y="21"/>
                    </a:lnTo>
                    <a:lnTo>
                      <a:pt x="2293" y="21"/>
                    </a:lnTo>
                    <a:lnTo>
                      <a:pt x="2323" y="28"/>
                    </a:lnTo>
                    <a:lnTo>
                      <a:pt x="2352" y="28"/>
                    </a:lnTo>
                    <a:lnTo>
                      <a:pt x="2382" y="28"/>
                    </a:lnTo>
                    <a:lnTo>
                      <a:pt x="2412" y="34"/>
                    </a:lnTo>
                    <a:lnTo>
                      <a:pt x="2436" y="34"/>
                    </a:lnTo>
                    <a:lnTo>
                      <a:pt x="2466" y="41"/>
                    </a:lnTo>
                    <a:lnTo>
                      <a:pt x="2496" y="41"/>
                    </a:lnTo>
                    <a:lnTo>
                      <a:pt x="2526" y="48"/>
                    </a:lnTo>
                    <a:lnTo>
                      <a:pt x="2550" y="55"/>
                    </a:lnTo>
                    <a:lnTo>
                      <a:pt x="2580" y="55"/>
                    </a:lnTo>
                    <a:lnTo>
                      <a:pt x="2604" y="62"/>
                    </a:lnTo>
                    <a:lnTo>
                      <a:pt x="2634" y="62"/>
                    </a:lnTo>
                    <a:lnTo>
                      <a:pt x="2664" y="69"/>
                    </a:lnTo>
                    <a:lnTo>
                      <a:pt x="2688" y="76"/>
                    </a:lnTo>
                    <a:lnTo>
                      <a:pt x="2712" y="76"/>
                    </a:lnTo>
                    <a:lnTo>
                      <a:pt x="2742" y="83"/>
                    </a:lnTo>
                    <a:lnTo>
                      <a:pt x="2765" y="90"/>
                    </a:lnTo>
                    <a:lnTo>
                      <a:pt x="2789" y="97"/>
                    </a:lnTo>
                    <a:lnTo>
                      <a:pt x="2819" y="97"/>
                    </a:lnTo>
                    <a:lnTo>
                      <a:pt x="2843" y="103"/>
                    </a:lnTo>
                    <a:lnTo>
                      <a:pt x="2867" y="110"/>
                    </a:lnTo>
                    <a:lnTo>
                      <a:pt x="2891" y="117"/>
                    </a:lnTo>
                    <a:lnTo>
                      <a:pt x="2915" y="124"/>
                    </a:lnTo>
                    <a:lnTo>
                      <a:pt x="2939" y="131"/>
                    </a:lnTo>
                    <a:lnTo>
                      <a:pt x="2963" y="138"/>
                    </a:lnTo>
                    <a:lnTo>
                      <a:pt x="2981" y="138"/>
                    </a:lnTo>
                    <a:lnTo>
                      <a:pt x="3005" y="145"/>
                    </a:lnTo>
                    <a:lnTo>
                      <a:pt x="3029" y="152"/>
                    </a:lnTo>
                    <a:lnTo>
                      <a:pt x="1772" y="532"/>
                    </a:lnTo>
                    <a:lnTo>
                      <a:pt x="521" y="904"/>
                    </a:lnTo>
                    <a:close/>
                  </a:path>
                </a:pathLst>
              </a:custGeom>
              <a:solidFill>
                <a:srgbClr val="CCCCFF"/>
              </a:solidFill>
              <a:ln w="9525">
                <a:solidFill>
                  <a:srgbClr val="FF0000"/>
                </a:solidFill>
                <a:round/>
                <a:headEnd/>
                <a:tailEnd/>
              </a:ln>
            </p:spPr>
            <p:txBody>
              <a:bodyPr/>
              <a:lstStyle/>
              <a:p>
                <a:endParaRPr lang="en-US"/>
              </a:p>
            </p:txBody>
          </p:sp>
          <p:sp>
            <p:nvSpPr>
              <p:cNvPr id="91159" name="Freeform 62">
                <a:extLst>
                  <a:ext uri="{FF2B5EF4-FFF2-40B4-BE49-F238E27FC236}">
                    <a16:creationId xmlns:a16="http://schemas.microsoft.com/office/drawing/2014/main" id="{5434FE0D-27DF-4F40-8585-9C5D5B506176}"/>
                  </a:ext>
                </a:extLst>
              </p:cNvPr>
              <p:cNvSpPr>
                <a:spLocks/>
              </p:cNvSpPr>
              <p:nvPr/>
            </p:nvSpPr>
            <p:spPr bwMode="auto">
              <a:xfrm>
                <a:off x="2671" y="2015"/>
                <a:ext cx="1754" cy="380"/>
              </a:xfrm>
              <a:custGeom>
                <a:avLst/>
                <a:gdLst>
                  <a:gd name="T0" fmla="*/ 1257 w 1754"/>
                  <a:gd name="T1" fmla="*/ 0 h 380"/>
                  <a:gd name="T2" fmla="*/ 1281 w 1754"/>
                  <a:gd name="T3" fmla="*/ 7 h 380"/>
                  <a:gd name="T4" fmla="*/ 1299 w 1754"/>
                  <a:gd name="T5" fmla="*/ 14 h 380"/>
                  <a:gd name="T6" fmla="*/ 1323 w 1754"/>
                  <a:gd name="T7" fmla="*/ 21 h 380"/>
                  <a:gd name="T8" fmla="*/ 1341 w 1754"/>
                  <a:gd name="T9" fmla="*/ 27 h 380"/>
                  <a:gd name="T10" fmla="*/ 1359 w 1754"/>
                  <a:gd name="T11" fmla="*/ 34 h 380"/>
                  <a:gd name="T12" fmla="*/ 1383 w 1754"/>
                  <a:gd name="T13" fmla="*/ 41 h 380"/>
                  <a:gd name="T14" fmla="*/ 1401 w 1754"/>
                  <a:gd name="T15" fmla="*/ 48 h 380"/>
                  <a:gd name="T16" fmla="*/ 1418 w 1754"/>
                  <a:gd name="T17" fmla="*/ 55 h 380"/>
                  <a:gd name="T18" fmla="*/ 1436 w 1754"/>
                  <a:gd name="T19" fmla="*/ 62 h 380"/>
                  <a:gd name="T20" fmla="*/ 1454 w 1754"/>
                  <a:gd name="T21" fmla="*/ 76 h 380"/>
                  <a:gd name="T22" fmla="*/ 1472 w 1754"/>
                  <a:gd name="T23" fmla="*/ 83 h 380"/>
                  <a:gd name="T24" fmla="*/ 1490 w 1754"/>
                  <a:gd name="T25" fmla="*/ 90 h 380"/>
                  <a:gd name="T26" fmla="*/ 1508 w 1754"/>
                  <a:gd name="T27" fmla="*/ 96 h 380"/>
                  <a:gd name="T28" fmla="*/ 1520 w 1754"/>
                  <a:gd name="T29" fmla="*/ 103 h 380"/>
                  <a:gd name="T30" fmla="*/ 1538 w 1754"/>
                  <a:gd name="T31" fmla="*/ 110 h 380"/>
                  <a:gd name="T32" fmla="*/ 1556 w 1754"/>
                  <a:gd name="T33" fmla="*/ 117 h 380"/>
                  <a:gd name="T34" fmla="*/ 1568 w 1754"/>
                  <a:gd name="T35" fmla="*/ 131 h 380"/>
                  <a:gd name="T36" fmla="*/ 1580 w 1754"/>
                  <a:gd name="T37" fmla="*/ 138 h 380"/>
                  <a:gd name="T38" fmla="*/ 1598 w 1754"/>
                  <a:gd name="T39" fmla="*/ 145 h 380"/>
                  <a:gd name="T40" fmla="*/ 1610 w 1754"/>
                  <a:gd name="T41" fmla="*/ 152 h 380"/>
                  <a:gd name="T42" fmla="*/ 1622 w 1754"/>
                  <a:gd name="T43" fmla="*/ 159 h 380"/>
                  <a:gd name="T44" fmla="*/ 1634 w 1754"/>
                  <a:gd name="T45" fmla="*/ 172 h 380"/>
                  <a:gd name="T46" fmla="*/ 1646 w 1754"/>
                  <a:gd name="T47" fmla="*/ 179 h 380"/>
                  <a:gd name="T48" fmla="*/ 1658 w 1754"/>
                  <a:gd name="T49" fmla="*/ 186 h 380"/>
                  <a:gd name="T50" fmla="*/ 1670 w 1754"/>
                  <a:gd name="T51" fmla="*/ 193 h 380"/>
                  <a:gd name="T52" fmla="*/ 1682 w 1754"/>
                  <a:gd name="T53" fmla="*/ 207 h 380"/>
                  <a:gd name="T54" fmla="*/ 1688 w 1754"/>
                  <a:gd name="T55" fmla="*/ 214 h 380"/>
                  <a:gd name="T56" fmla="*/ 1700 w 1754"/>
                  <a:gd name="T57" fmla="*/ 221 h 380"/>
                  <a:gd name="T58" fmla="*/ 1706 w 1754"/>
                  <a:gd name="T59" fmla="*/ 235 h 380"/>
                  <a:gd name="T60" fmla="*/ 1718 w 1754"/>
                  <a:gd name="T61" fmla="*/ 241 h 380"/>
                  <a:gd name="T62" fmla="*/ 1724 w 1754"/>
                  <a:gd name="T63" fmla="*/ 248 h 380"/>
                  <a:gd name="T64" fmla="*/ 1730 w 1754"/>
                  <a:gd name="T65" fmla="*/ 255 h 380"/>
                  <a:gd name="T66" fmla="*/ 1736 w 1754"/>
                  <a:gd name="T67" fmla="*/ 269 h 380"/>
                  <a:gd name="T68" fmla="*/ 1742 w 1754"/>
                  <a:gd name="T69" fmla="*/ 276 h 380"/>
                  <a:gd name="T70" fmla="*/ 1748 w 1754"/>
                  <a:gd name="T71" fmla="*/ 283 h 380"/>
                  <a:gd name="T72" fmla="*/ 1754 w 1754"/>
                  <a:gd name="T73" fmla="*/ 297 h 380"/>
                  <a:gd name="T74" fmla="*/ 0 w 1754"/>
                  <a:gd name="T75" fmla="*/ 380 h 380"/>
                  <a:gd name="T76" fmla="*/ 1257 w 1754"/>
                  <a:gd name="T77" fmla="*/ 0 h 3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754"/>
                  <a:gd name="T118" fmla="*/ 0 h 380"/>
                  <a:gd name="T119" fmla="*/ 1754 w 1754"/>
                  <a:gd name="T120" fmla="*/ 380 h 3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754" h="380">
                    <a:moveTo>
                      <a:pt x="1257" y="0"/>
                    </a:moveTo>
                    <a:lnTo>
                      <a:pt x="1281" y="7"/>
                    </a:lnTo>
                    <a:lnTo>
                      <a:pt x="1299" y="14"/>
                    </a:lnTo>
                    <a:lnTo>
                      <a:pt x="1323" y="21"/>
                    </a:lnTo>
                    <a:lnTo>
                      <a:pt x="1341" y="27"/>
                    </a:lnTo>
                    <a:lnTo>
                      <a:pt x="1359" y="34"/>
                    </a:lnTo>
                    <a:lnTo>
                      <a:pt x="1383" y="41"/>
                    </a:lnTo>
                    <a:lnTo>
                      <a:pt x="1401" y="48"/>
                    </a:lnTo>
                    <a:lnTo>
                      <a:pt x="1418" y="55"/>
                    </a:lnTo>
                    <a:lnTo>
                      <a:pt x="1436" y="62"/>
                    </a:lnTo>
                    <a:lnTo>
                      <a:pt x="1454" y="76"/>
                    </a:lnTo>
                    <a:lnTo>
                      <a:pt x="1472" y="83"/>
                    </a:lnTo>
                    <a:lnTo>
                      <a:pt x="1490" y="90"/>
                    </a:lnTo>
                    <a:lnTo>
                      <a:pt x="1508" y="96"/>
                    </a:lnTo>
                    <a:lnTo>
                      <a:pt x="1520" y="103"/>
                    </a:lnTo>
                    <a:lnTo>
                      <a:pt x="1538" y="110"/>
                    </a:lnTo>
                    <a:lnTo>
                      <a:pt x="1556" y="117"/>
                    </a:lnTo>
                    <a:lnTo>
                      <a:pt x="1568" y="131"/>
                    </a:lnTo>
                    <a:lnTo>
                      <a:pt x="1580" y="138"/>
                    </a:lnTo>
                    <a:lnTo>
                      <a:pt x="1598" y="145"/>
                    </a:lnTo>
                    <a:lnTo>
                      <a:pt x="1610" y="152"/>
                    </a:lnTo>
                    <a:lnTo>
                      <a:pt x="1622" y="159"/>
                    </a:lnTo>
                    <a:lnTo>
                      <a:pt x="1634" y="172"/>
                    </a:lnTo>
                    <a:lnTo>
                      <a:pt x="1646" y="179"/>
                    </a:lnTo>
                    <a:lnTo>
                      <a:pt x="1658" y="186"/>
                    </a:lnTo>
                    <a:lnTo>
                      <a:pt x="1670" y="193"/>
                    </a:lnTo>
                    <a:lnTo>
                      <a:pt x="1682" y="207"/>
                    </a:lnTo>
                    <a:lnTo>
                      <a:pt x="1688" y="214"/>
                    </a:lnTo>
                    <a:lnTo>
                      <a:pt x="1700" y="221"/>
                    </a:lnTo>
                    <a:lnTo>
                      <a:pt x="1706" y="235"/>
                    </a:lnTo>
                    <a:lnTo>
                      <a:pt x="1718" y="241"/>
                    </a:lnTo>
                    <a:lnTo>
                      <a:pt x="1724" y="248"/>
                    </a:lnTo>
                    <a:lnTo>
                      <a:pt x="1730" y="255"/>
                    </a:lnTo>
                    <a:lnTo>
                      <a:pt x="1736" y="269"/>
                    </a:lnTo>
                    <a:lnTo>
                      <a:pt x="1742" y="276"/>
                    </a:lnTo>
                    <a:lnTo>
                      <a:pt x="1748" y="283"/>
                    </a:lnTo>
                    <a:lnTo>
                      <a:pt x="1754" y="297"/>
                    </a:lnTo>
                    <a:lnTo>
                      <a:pt x="0" y="380"/>
                    </a:lnTo>
                    <a:lnTo>
                      <a:pt x="1257" y="0"/>
                    </a:lnTo>
                    <a:close/>
                  </a:path>
                </a:pathLst>
              </a:custGeom>
              <a:solidFill>
                <a:srgbClr val="00CC99"/>
              </a:solidFill>
              <a:ln w="9525">
                <a:solidFill>
                  <a:srgbClr val="660033"/>
                </a:solidFill>
                <a:round/>
                <a:headEnd/>
                <a:tailEnd/>
              </a:ln>
            </p:spPr>
            <p:txBody>
              <a:bodyPr/>
              <a:lstStyle/>
              <a:p>
                <a:endParaRPr lang="en-US"/>
              </a:p>
            </p:txBody>
          </p:sp>
          <p:sp>
            <p:nvSpPr>
              <p:cNvPr id="91160" name="Freeform 63">
                <a:extLst>
                  <a:ext uri="{FF2B5EF4-FFF2-40B4-BE49-F238E27FC236}">
                    <a16:creationId xmlns:a16="http://schemas.microsoft.com/office/drawing/2014/main" id="{E51DE79A-F4AE-D139-4FA1-F6DD4926D3F1}"/>
                  </a:ext>
                </a:extLst>
              </p:cNvPr>
              <p:cNvSpPr>
                <a:spLocks/>
              </p:cNvSpPr>
              <p:nvPr/>
            </p:nvSpPr>
            <p:spPr bwMode="auto">
              <a:xfrm>
                <a:off x="1420" y="2395"/>
                <a:ext cx="3029" cy="1097"/>
              </a:xfrm>
              <a:custGeom>
                <a:avLst/>
                <a:gdLst>
                  <a:gd name="T0" fmla="*/ 3023 w 3029"/>
                  <a:gd name="T1" fmla="*/ 34 h 1097"/>
                  <a:gd name="T2" fmla="*/ 3005 w 3029"/>
                  <a:gd name="T3" fmla="*/ 82 h 1097"/>
                  <a:gd name="T4" fmla="*/ 2975 w 3029"/>
                  <a:gd name="T5" fmla="*/ 124 h 1097"/>
                  <a:gd name="T6" fmla="*/ 2933 w 3029"/>
                  <a:gd name="T7" fmla="*/ 172 h 1097"/>
                  <a:gd name="T8" fmla="*/ 2873 w 3029"/>
                  <a:gd name="T9" fmla="*/ 214 h 1097"/>
                  <a:gd name="T10" fmla="*/ 2807 w 3029"/>
                  <a:gd name="T11" fmla="*/ 255 h 1097"/>
                  <a:gd name="T12" fmla="*/ 2723 w 3029"/>
                  <a:gd name="T13" fmla="*/ 296 h 1097"/>
                  <a:gd name="T14" fmla="*/ 2634 w 3029"/>
                  <a:gd name="T15" fmla="*/ 331 h 1097"/>
                  <a:gd name="T16" fmla="*/ 2532 w 3029"/>
                  <a:gd name="T17" fmla="*/ 366 h 1097"/>
                  <a:gd name="T18" fmla="*/ 2418 w 3029"/>
                  <a:gd name="T19" fmla="*/ 400 h 1097"/>
                  <a:gd name="T20" fmla="*/ 2298 w 3029"/>
                  <a:gd name="T21" fmla="*/ 428 h 1097"/>
                  <a:gd name="T22" fmla="*/ 2167 w 3029"/>
                  <a:gd name="T23" fmla="*/ 455 h 1097"/>
                  <a:gd name="T24" fmla="*/ 2029 w 3029"/>
                  <a:gd name="T25" fmla="*/ 476 h 1097"/>
                  <a:gd name="T26" fmla="*/ 1891 w 3029"/>
                  <a:gd name="T27" fmla="*/ 497 h 1097"/>
                  <a:gd name="T28" fmla="*/ 1742 w 3029"/>
                  <a:gd name="T29" fmla="*/ 511 h 1097"/>
                  <a:gd name="T30" fmla="*/ 1592 w 3029"/>
                  <a:gd name="T31" fmla="*/ 517 h 1097"/>
                  <a:gd name="T32" fmla="*/ 1436 w 3029"/>
                  <a:gd name="T33" fmla="*/ 524 h 1097"/>
                  <a:gd name="T34" fmla="*/ 1281 w 3029"/>
                  <a:gd name="T35" fmla="*/ 531 h 1097"/>
                  <a:gd name="T36" fmla="*/ 1131 w 3029"/>
                  <a:gd name="T37" fmla="*/ 531 h 1097"/>
                  <a:gd name="T38" fmla="*/ 975 w 3029"/>
                  <a:gd name="T39" fmla="*/ 524 h 1097"/>
                  <a:gd name="T40" fmla="*/ 826 w 3029"/>
                  <a:gd name="T41" fmla="*/ 511 h 1097"/>
                  <a:gd name="T42" fmla="*/ 676 w 3029"/>
                  <a:gd name="T43" fmla="*/ 504 h 1097"/>
                  <a:gd name="T44" fmla="*/ 533 w 3029"/>
                  <a:gd name="T45" fmla="*/ 483 h 1097"/>
                  <a:gd name="T46" fmla="*/ 395 w 3029"/>
                  <a:gd name="T47" fmla="*/ 462 h 1097"/>
                  <a:gd name="T48" fmla="*/ 257 w 3029"/>
                  <a:gd name="T49" fmla="*/ 441 h 1097"/>
                  <a:gd name="T50" fmla="*/ 137 w 3029"/>
                  <a:gd name="T51" fmla="*/ 414 h 1097"/>
                  <a:gd name="T52" fmla="*/ 18 w 3029"/>
                  <a:gd name="T53" fmla="*/ 379 h 1097"/>
                  <a:gd name="T54" fmla="*/ 66 w 3029"/>
                  <a:gd name="T55" fmla="*/ 959 h 1097"/>
                  <a:gd name="T56" fmla="*/ 185 w 3029"/>
                  <a:gd name="T57" fmla="*/ 987 h 1097"/>
                  <a:gd name="T58" fmla="*/ 311 w 3029"/>
                  <a:gd name="T59" fmla="*/ 1015 h 1097"/>
                  <a:gd name="T60" fmla="*/ 449 w 3029"/>
                  <a:gd name="T61" fmla="*/ 1035 h 1097"/>
                  <a:gd name="T62" fmla="*/ 586 w 3029"/>
                  <a:gd name="T63" fmla="*/ 1056 h 1097"/>
                  <a:gd name="T64" fmla="*/ 736 w 3029"/>
                  <a:gd name="T65" fmla="*/ 1070 h 1097"/>
                  <a:gd name="T66" fmla="*/ 886 w 3029"/>
                  <a:gd name="T67" fmla="*/ 1084 h 1097"/>
                  <a:gd name="T68" fmla="*/ 1035 w 3029"/>
                  <a:gd name="T69" fmla="*/ 1091 h 1097"/>
                  <a:gd name="T70" fmla="*/ 1191 w 3029"/>
                  <a:gd name="T71" fmla="*/ 1097 h 1097"/>
                  <a:gd name="T72" fmla="*/ 1347 w 3029"/>
                  <a:gd name="T73" fmla="*/ 1097 h 1097"/>
                  <a:gd name="T74" fmla="*/ 1502 w 3029"/>
                  <a:gd name="T75" fmla="*/ 1091 h 1097"/>
                  <a:gd name="T76" fmla="*/ 1652 w 3029"/>
                  <a:gd name="T77" fmla="*/ 1084 h 1097"/>
                  <a:gd name="T78" fmla="*/ 1802 w 3029"/>
                  <a:gd name="T79" fmla="*/ 1070 h 1097"/>
                  <a:gd name="T80" fmla="*/ 1945 w 3029"/>
                  <a:gd name="T81" fmla="*/ 1056 h 1097"/>
                  <a:gd name="T82" fmla="*/ 2083 w 3029"/>
                  <a:gd name="T83" fmla="*/ 1035 h 1097"/>
                  <a:gd name="T84" fmla="*/ 2221 w 3029"/>
                  <a:gd name="T85" fmla="*/ 1008 h 1097"/>
                  <a:gd name="T86" fmla="*/ 2346 w 3029"/>
                  <a:gd name="T87" fmla="*/ 980 h 1097"/>
                  <a:gd name="T88" fmla="*/ 2460 w 3029"/>
                  <a:gd name="T89" fmla="*/ 952 h 1097"/>
                  <a:gd name="T90" fmla="*/ 2574 w 3029"/>
                  <a:gd name="T91" fmla="*/ 918 h 1097"/>
                  <a:gd name="T92" fmla="*/ 2669 w 3029"/>
                  <a:gd name="T93" fmla="*/ 883 h 1097"/>
                  <a:gd name="T94" fmla="*/ 2759 w 3029"/>
                  <a:gd name="T95" fmla="*/ 849 h 1097"/>
                  <a:gd name="T96" fmla="*/ 2831 w 3029"/>
                  <a:gd name="T97" fmla="*/ 807 h 1097"/>
                  <a:gd name="T98" fmla="*/ 2897 w 3029"/>
                  <a:gd name="T99" fmla="*/ 766 h 1097"/>
                  <a:gd name="T100" fmla="*/ 2951 w 3029"/>
                  <a:gd name="T101" fmla="*/ 718 h 1097"/>
                  <a:gd name="T102" fmla="*/ 2987 w 3029"/>
                  <a:gd name="T103" fmla="*/ 676 h 1097"/>
                  <a:gd name="T104" fmla="*/ 3017 w 3029"/>
                  <a:gd name="T105" fmla="*/ 628 h 1097"/>
                  <a:gd name="T106" fmla="*/ 3029 w 3029"/>
                  <a:gd name="T107" fmla="*/ 580 h 109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029"/>
                  <a:gd name="T163" fmla="*/ 0 h 1097"/>
                  <a:gd name="T164" fmla="*/ 3029 w 3029"/>
                  <a:gd name="T165" fmla="*/ 1097 h 109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029" h="1097">
                    <a:moveTo>
                      <a:pt x="3029" y="0"/>
                    </a:moveTo>
                    <a:lnTo>
                      <a:pt x="3029" y="6"/>
                    </a:lnTo>
                    <a:lnTo>
                      <a:pt x="3029" y="13"/>
                    </a:lnTo>
                    <a:lnTo>
                      <a:pt x="3023" y="27"/>
                    </a:lnTo>
                    <a:lnTo>
                      <a:pt x="3023" y="34"/>
                    </a:lnTo>
                    <a:lnTo>
                      <a:pt x="3023" y="41"/>
                    </a:lnTo>
                    <a:lnTo>
                      <a:pt x="3017" y="55"/>
                    </a:lnTo>
                    <a:lnTo>
                      <a:pt x="3017" y="62"/>
                    </a:lnTo>
                    <a:lnTo>
                      <a:pt x="3011" y="69"/>
                    </a:lnTo>
                    <a:lnTo>
                      <a:pt x="3005" y="82"/>
                    </a:lnTo>
                    <a:lnTo>
                      <a:pt x="2999" y="89"/>
                    </a:lnTo>
                    <a:lnTo>
                      <a:pt x="2993" y="96"/>
                    </a:lnTo>
                    <a:lnTo>
                      <a:pt x="2987" y="110"/>
                    </a:lnTo>
                    <a:lnTo>
                      <a:pt x="2981" y="117"/>
                    </a:lnTo>
                    <a:lnTo>
                      <a:pt x="2975" y="124"/>
                    </a:lnTo>
                    <a:lnTo>
                      <a:pt x="2969" y="138"/>
                    </a:lnTo>
                    <a:lnTo>
                      <a:pt x="2957" y="145"/>
                    </a:lnTo>
                    <a:lnTo>
                      <a:pt x="2951" y="151"/>
                    </a:lnTo>
                    <a:lnTo>
                      <a:pt x="2939" y="165"/>
                    </a:lnTo>
                    <a:lnTo>
                      <a:pt x="2933" y="172"/>
                    </a:lnTo>
                    <a:lnTo>
                      <a:pt x="2921" y="179"/>
                    </a:lnTo>
                    <a:lnTo>
                      <a:pt x="2909" y="186"/>
                    </a:lnTo>
                    <a:lnTo>
                      <a:pt x="2897" y="200"/>
                    </a:lnTo>
                    <a:lnTo>
                      <a:pt x="2885" y="207"/>
                    </a:lnTo>
                    <a:lnTo>
                      <a:pt x="2873" y="214"/>
                    </a:lnTo>
                    <a:lnTo>
                      <a:pt x="2861" y="221"/>
                    </a:lnTo>
                    <a:lnTo>
                      <a:pt x="2849" y="234"/>
                    </a:lnTo>
                    <a:lnTo>
                      <a:pt x="2831" y="241"/>
                    </a:lnTo>
                    <a:lnTo>
                      <a:pt x="2819" y="248"/>
                    </a:lnTo>
                    <a:lnTo>
                      <a:pt x="2807" y="255"/>
                    </a:lnTo>
                    <a:lnTo>
                      <a:pt x="2789" y="262"/>
                    </a:lnTo>
                    <a:lnTo>
                      <a:pt x="2771" y="269"/>
                    </a:lnTo>
                    <a:lnTo>
                      <a:pt x="2759" y="283"/>
                    </a:lnTo>
                    <a:lnTo>
                      <a:pt x="2741" y="290"/>
                    </a:lnTo>
                    <a:lnTo>
                      <a:pt x="2723" y="296"/>
                    </a:lnTo>
                    <a:lnTo>
                      <a:pt x="2705" y="303"/>
                    </a:lnTo>
                    <a:lnTo>
                      <a:pt x="2687" y="310"/>
                    </a:lnTo>
                    <a:lnTo>
                      <a:pt x="2669" y="317"/>
                    </a:lnTo>
                    <a:lnTo>
                      <a:pt x="2652" y="324"/>
                    </a:lnTo>
                    <a:lnTo>
                      <a:pt x="2634" y="331"/>
                    </a:lnTo>
                    <a:lnTo>
                      <a:pt x="2610" y="338"/>
                    </a:lnTo>
                    <a:lnTo>
                      <a:pt x="2592" y="345"/>
                    </a:lnTo>
                    <a:lnTo>
                      <a:pt x="2574" y="352"/>
                    </a:lnTo>
                    <a:lnTo>
                      <a:pt x="2550" y="359"/>
                    </a:lnTo>
                    <a:lnTo>
                      <a:pt x="2532" y="366"/>
                    </a:lnTo>
                    <a:lnTo>
                      <a:pt x="2508" y="372"/>
                    </a:lnTo>
                    <a:lnTo>
                      <a:pt x="2484" y="379"/>
                    </a:lnTo>
                    <a:lnTo>
                      <a:pt x="2460" y="386"/>
                    </a:lnTo>
                    <a:lnTo>
                      <a:pt x="2442" y="393"/>
                    </a:lnTo>
                    <a:lnTo>
                      <a:pt x="2418" y="400"/>
                    </a:lnTo>
                    <a:lnTo>
                      <a:pt x="2394" y="407"/>
                    </a:lnTo>
                    <a:lnTo>
                      <a:pt x="2370" y="414"/>
                    </a:lnTo>
                    <a:lnTo>
                      <a:pt x="2346" y="414"/>
                    </a:lnTo>
                    <a:lnTo>
                      <a:pt x="2322" y="421"/>
                    </a:lnTo>
                    <a:lnTo>
                      <a:pt x="2298" y="428"/>
                    </a:lnTo>
                    <a:lnTo>
                      <a:pt x="2268" y="435"/>
                    </a:lnTo>
                    <a:lnTo>
                      <a:pt x="2244" y="441"/>
                    </a:lnTo>
                    <a:lnTo>
                      <a:pt x="2221" y="441"/>
                    </a:lnTo>
                    <a:lnTo>
                      <a:pt x="2191" y="448"/>
                    </a:lnTo>
                    <a:lnTo>
                      <a:pt x="2167" y="455"/>
                    </a:lnTo>
                    <a:lnTo>
                      <a:pt x="2143" y="455"/>
                    </a:lnTo>
                    <a:lnTo>
                      <a:pt x="2113" y="462"/>
                    </a:lnTo>
                    <a:lnTo>
                      <a:pt x="2083" y="469"/>
                    </a:lnTo>
                    <a:lnTo>
                      <a:pt x="2059" y="469"/>
                    </a:lnTo>
                    <a:lnTo>
                      <a:pt x="2029" y="476"/>
                    </a:lnTo>
                    <a:lnTo>
                      <a:pt x="2005" y="483"/>
                    </a:lnTo>
                    <a:lnTo>
                      <a:pt x="1975" y="483"/>
                    </a:lnTo>
                    <a:lnTo>
                      <a:pt x="1945" y="490"/>
                    </a:lnTo>
                    <a:lnTo>
                      <a:pt x="1915" y="490"/>
                    </a:lnTo>
                    <a:lnTo>
                      <a:pt x="1891" y="497"/>
                    </a:lnTo>
                    <a:lnTo>
                      <a:pt x="1861" y="497"/>
                    </a:lnTo>
                    <a:lnTo>
                      <a:pt x="1831" y="504"/>
                    </a:lnTo>
                    <a:lnTo>
                      <a:pt x="1802" y="504"/>
                    </a:lnTo>
                    <a:lnTo>
                      <a:pt x="1772" y="504"/>
                    </a:lnTo>
                    <a:lnTo>
                      <a:pt x="1742" y="511"/>
                    </a:lnTo>
                    <a:lnTo>
                      <a:pt x="1712" y="511"/>
                    </a:lnTo>
                    <a:lnTo>
                      <a:pt x="1682" y="511"/>
                    </a:lnTo>
                    <a:lnTo>
                      <a:pt x="1652" y="517"/>
                    </a:lnTo>
                    <a:lnTo>
                      <a:pt x="1622" y="517"/>
                    </a:lnTo>
                    <a:lnTo>
                      <a:pt x="1592" y="517"/>
                    </a:lnTo>
                    <a:lnTo>
                      <a:pt x="1562" y="524"/>
                    </a:lnTo>
                    <a:lnTo>
                      <a:pt x="1532" y="524"/>
                    </a:lnTo>
                    <a:lnTo>
                      <a:pt x="1502" y="524"/>
                    </a:lnTo>
                    <a:lnTo>
                      <a:pt x="1466" y="524"/>
                    </a:lnTo>
                    <a:lnTo>
                      <a:pt x="1436" y="524"/>
                    </a:lnTo>
                    <a:lnTo>
                      <a:pt x="1406" y="524"/>
                    </a:lnTo>
                    <a:lnTo>
                      <a:pt x="1377" y="531"/>
                    </a:lnTo>
                    <a:lnTo>
                      <a:pt x="1347" y="531"/>
                    </a:lnTo>
                    <a:lnTo>
                      <a:pt x="1317" y="531"/>
                    </a:lnTo>
                    <a:lnTo>
                      <a:pt x="1281" y="531"/>
                    </a:lnTo>
                    <a:lnTo>
                      <a:pt x="1251" y="531"/>
                    </a:lnTo>
                    <a:lnTo>
                      <a:pt x="1221" y="531"/>
                    </a:lnTo>
                    <a:lnTo>
                      <a:pt x="1191" y="531"/>
                    </a:lnTo>
                    <a:lnTo>
                      <a:pt x="1161" y="531"/>
                    </a:lnTo>
                    <a:lnTo>
                      <a:pt x="1131" y="531"/>
                    </a:lnTo>
                    <a:lnTo>
                      <a:pt x="1095" y="524"/>
                    </a:lnTo>
                    <a:lnTo>
                      <a:pt x="1065" y="524"/>
                    </a:lnTo>
                    <a:lnTo>
                      <a:pt x="1035" y="524"/>
                    </a:lnTo>
                    <a:lnTo>
                      <a:pt x="1005" y="524"/>
                    </a:lnTo>
                    <a:lnTo>
                      <a:pt x="975" y="524"/>
                    </a:lnTo>
                    <a:lnTo>
                      <a:pt x="946" y="524"/>
                    </a:lnTo>
                    <a:lnTo>
                      <a:pt x="916" y="517"/>
                    </a:lnTo>
                    <a:lnTo>
                      <a:pt x="886" y="517"/>
                    </a:lnTo>
                    <a:lnTo>
                      <a:pt x="856" y="517"/>
                    </a:lnTo>
                    <a:lnTo>
                      <a:pt x="826" y="511"/>
                    </a:lnTo>
                    <a:lnTo>
                      <a:pt x="796" y="511"/>
                    </a:lnTo>
                    <a:lnTo>
                      <a:pt x="766" y="511"/>
                    </a:lnTo>
                    <a:lnTo>
                      <a:pt x="736" y="504"/>
                    </a:lnTo>
                    <a:lnTo>
                      <a:pt x="706" y="504"/>
                    </a:lnTo>
                    <a:lnTo>
                      <a:pt x="676" y="504"/>
                    </a:lnTo>
                    <a:lnTo>
                      <a:pt x="646" y="497"/>
                    </a:lnTo>
                    <a:lnTo>
                      <a:pt x="616" y="497"/>
                    </a:lnTo>
                    <a:lnTo>
                      <a:pt x="586" y="490"/>
                    </a:lnTo>
                    <a:lnTo>
                      <a:pt x="556" y="490"/>
                    </a:lnTo>
                    <a:lnTo>
                      <a:pt x="533" y="483"/>
                    </a:lnTo>
                    <a:lnTo>
                      <a:pt x="503" y="483"/>
                    </a:lnTo>
                    <a:lnTo>
                      <a:pt x="473" y="476"/>
                    </a:lnTo>
                    <a:lnTo>
                      <a:pt x="449" y="469"/>
                    </a:lnTo>
                    <a:lnTo>
                      <a:pt x="419" y="469"/>
                    </a:lnTo>
                    <a:lnTo>
                      <a:pt x="395" y="462"/>
                    </a:lnTo>
                    <a:lnTo>
                      <a:pt x="365" y="455"/>
                    </a:lnTo>
                    <a:lnTo>
                      <a:pt x="341" y="455"/>
                    </a:lnTo>
                    <a:lnTo>
                      <a:pt x="311" y="448"/>
                    </a:lnTo>
                    <a:lnTo>
                      <a:pt x="287" y="441"/>
                    </a:lnTo>
                    <a:lnTo>
                      <a:pt x="257" y="441"/>
                    </a:lnTo>
                    <a:lnTo>
                      <a:pt x="233" y="435"/>
                    </a:lnTo>
                    <a:lnTo>
                      <a:pt x="209" y="428"/>
                    </a:lnTo>
                    <a:lnTo>
                      <a:pt x="185" y="421"/>
                    </a:lnTo>
                    <a:lnTo>
                      <a:pt x="161" y="414"/>
                    </a:lnTo>
                    <a:lnTo>
                      <a:pt x="137" y="414"/>
                    </a:lnTo>
                    <a:lnTo>
                      <a:pt x="114" y="407"/>
                    </a:lnTo>
                    <a:lnTo>
                      <a:pt x="90" y="400"/>
                    </a:lnTo>
                    <a:lnTo>
                      <a:pt x="66" y="393"/>
                    </a:lnTo>
                    <a:lnTo>
                      <a:pt x="42" y="386"/>
                    </a:lnTo>
                    <a:lnTo>
                      <a:pt x="18" y="379"/>
                    </a:lnTo>
                    <a:lnTo>
                      <a:pt x="0" y="372"/>
                    </a:lnTo>
                    <a:lnTo>
                      <a:pt x="0" y="939"/>
                    </a:lnTo>
                    <a:lnTo>
                      <a:pt x="18" y="946"/>
                    </a:lnTo>
                    <a:lnTo>
                      <a:pt x="42" y="952"/>
                    </a:lnTo>
                    <a:lnTo>
                      <a:pt x="66" y="959"/>
                    </a:lnTo>
                    <a:lnTo>
                      <a:pt x="90" y="966"/>
                    </a:lnTo>
                    <a:lnTo>
                      <a:pt x="114" y="973"/>
                    </a:lnTo>
                    <a:lnTo>
                      <a:pt x="137" y="980"/>
                    </a:lnTo>
                    <a:lnTo>
                      <a:pt x="161" y="980"/>
                    </a:lnTo>
                    <a:lnTo>
                      <a:pt x="185" y="987"/>
                    </a:lnTo>
                    <a:lnTo>
                      <a:pt x="209" y="994"/>
                    </a:lnTo>
                    <a:lnTo>
                      <a:pt x="233" y="1001"/>
                    </a:lnTo>
                    <a:lnTo>
                      <a:pt x="257" y="1008"/>
                    </a:lnTo>
                    <a:lnTo>
                      <a:pt x="287" y="1008"/>
                    </a:lnTo>
                    <a:lnTo>
                      <a:pt x="311" y="1015"/>
                    </a:lnTo>
                    <a:lnTo>
                      <a:pt x="341" y="1021"/>
                    </a:lnTo>
                    <a:lnTo>
                      <a:pt x="365" y="1021"/>
                    </a:lnTo>
                    <a:lnTo>
                      <a:pt x="395" y="1028"/>
                    </a:lnTo>
                    <a:lnTo>
                      <a:pt x="419" y="1035"/>
                    </a:lnTo>
                    <a:lnTo>
                      <a:pt x="449" y="1035"/>
                    </a:lnTo>
                    <a:lnTo>
                      <a:pt x="473" y="1042"/>
                    </a:lnTo>
                    <a:lnTo>
                      <a:pt x="503" y="1049"/>
                    </a:lnTo>
                    <a:lnTo>
                      <a:pt x="533" y="1049"/>
                    </a:lnTo>
                    <a:lnTo>
                      <a:pt x="556" y="1056"/>
                    </a:lnTo>
                    <a:lnTo>
                      <a:pt x="586" y="1056"/>
                    </a:lnTo>
                    <a:lnTo>
                      <a:pt x="616" y="1063"/>
                    </a:lnTo>
                    <a:lnTo>
                      <a:pt x="646" y="1063"/>
                    </a:lnTo>
                    <a:lnTo>
                      <a:pt x="676" y="1070"/>
                    </a:lnTo>
                    <a:lnTo>
                      <a:pt x="706" y="1070"/>
                    </a:lnTo>
                    <a:lnTo>
                      <a:pt x="736" y="1070"/>
                    </a:lnTo>
                    <a:lnTo>
                      <a:pt x="766" y="1077"/>
                    </a:lnTo>
                    <a:lnTo>
                      <a:pt x="796" y="1077"/>
                    </a:lnTo>
                    <a:lnTo>
                      <a:pt x="826" y="1077"/>
                    </a:lnTo>
                    <a:lnTo>
                      <a:pt x="856" y="1084"/>
                    </a:lnTo>
                    <a:lnTo>
                      <a:pt x="886" y="1084"/>
                    </a:lnTo>
                    <a:lnTo>
                      <a:pt x="916" y="1084"/>
                    </a:lnTo>
                    <a:lnTo>
                      <a:pt x="946" y="1091"/>
                    </a:lnTo>
                    <a:lnTo>
                      <a:pt x="975" y="1091"/>
                    </a:lnTo>
                    <a:lnTo>
                      <a:pt x="1005" y="1091"/>
                    </a:lnTo>
                    <a:lnTo>
                      <a:pt x="1035" y="1091"/>
                    </a:lnTo>
                    <a:lnTo>
                      <a:pt x="1065" y="1091"/>
                    </a:lnTo>
                    <a:lnTo>
                      <a:pt x="1095" y="1091"/>
                    </a:lnTo>
                    <a:lnTo>
                      <a:pt x="1131" y="1097"/>
                    </a:lnTo>
                    <a:lnTo>
                      <a:pt x="1161" y="1097"/>
                    </a:lnTo>
                    <a:lnTo>
                      <a:pt x="1191" y="1097"/>
                    </a:lnTo>
                    <a:lnTo>
                      <a:pt x="1221" y="1097"/>
                    </a:lnTo>
                    <a:lnTo>
                      <a:pt x="1251" y="1097"/>
                    </a:lnTo>
                    <a:lnTo>
                      <a:pt x="1281" y="1097"/>
                    </a:lnTo>
                    <a:lnTo>
                      <a:pt x="1317" y="1097"/>
                    </a:lnTo>
                    <a:lnTo>
                      <a:pt x="1347" y="1097"/>
                    </a:lnTo>
                    <a:lnTo>
                      <a:pt x="1377" y="1097"/>
                    </a:lnTo>
                    <a:lnTo>
                      <a:pt x="1406" y="1091"/>
                    </a:lnTo>
                    <a:lnTo>
                      <a:pt x="1436" y="1091"/>
                    </a:lnTo>
                    <a:lnTo>
                      <a:pt x="1466" y="1091"/>
                    </a:lnTo>
                    <a:lnTo>
                      <a:pt x="1502" y="1091"/>
                    </a:lnTo>
                    <a:lnTo>
                      <a:pt x="1532" y="1091"/>
                    </a:lnTo>
                    <a:lnTo>
                      <a:pt x="1562" y="1091"/>
                    </a:lnTo>
                    <a:lnTo>
                      <a:pt x="1592" y="1084"/>
                    </a:lnTo>
                    <a:lnTo>
                      <a:pt x="1622" y="1084"/>
                    </a:lnTo>
                    <a:lnTo>
                      <a:pt x="1652" y="1084"/>
                    </a:lnTo>
                    <a:lnTo>
                      <a:pt x="1682" y="1077"/>
                    </a:lnTo>
                    <a:lnTo>
                      <a:pt x="1712" y="1077"/>
                    </a:lnTo>
                    <a:lnTo>
                      <a:pt x="1742" y="1077"/>
                    </a:lnTo>
                    <a:lnTo>
                      <a:pt x="1772" y="1070"/>
                    </a:lnTo>
                    <a:lnTo>
                      <a:pt x="1802" y="1070"/>
                    </a:lnTo>
                    <a:lnTo>
                      <a:pt x="1831" y="1070"/>
                    </a:lnTo>
                    <a:lnTo>
                      <a:pt x="1861" y="1063"/>
                    </a:lnTo>
                    <a:lnTo>
                      <a:pt x="1891" y="1063"/>
                    </a:lnTo>
                    <a:lnTo>
                      <a:pt x="1915" y="1056"/>
                    </a:lnTo>
                    <a:lnTo>
                      <a:pt x="1945" y="1056"/>
                    </a:lnTo>
                    <a:lnTo>
                      <a:pt x="1975" y="1049"/>
                    </a:lnTo>
                    <a:lnTo>
                      <a:pt x="2005" y="1049"/>
                    </a:lnTo>
                    <a:lnTo>
                      <a:pt x="2029" y="1042"/>
                    </a:lnTo>
                    <a:lnTo>
                      <a:pt x="2059" y="1035"/>
                    </a:lnTo>
                    <a:lnTo>
                      <a:pt x="2083" y="1035"/>
                    </a:lnTo>
                    <a:lnTo>
                      <a:pt x="2113" y="1028"/>
                    </a:lnTo>
                    <a:lnTo>
                      <a:pt x="2143" y="1021"/>
                    </a:lnTo>
                    <a:lnTo>
                      <a:pt x="2167" y="1021"/>
                    </a:lnTo>
                    <a:lnTo>
                      <a:pt x="2191" y="1015"/>
                    </a:lnTo>
                    <a:lnTo>
                      <a:pt x="2221" y="1008"/>
                    </a:lnTo>
                    <a:lnTo>
                      <a:pt x="2244" y="1008"/>
                    </a:lnTo>
                    <a:lnTo>
                      <a:pt x="2268" y="1001"/>
                    </a:lnTo>
                    <a:lnTo>
                      <a:pt x="2298" y="994"/>
                    </a:lnTo>
                    <a:lnTo>
                      <a:pt x="2322" y="987"/>
                    </a:lnTo>
                    <a:lnTo>
                      <a:pt x="2346" y="980"/>
                    </a:lnTo>
                    <a:lnTo>
                      <a:pt x="2370" y="980"/>
                    </a:lnTo>
                    <a:lnTo>
                      <a:pt x="2394" y="973"/>
                    </a:lnTo>
                    <a:lnTo>
                      <a:pt x="2418" y="966"/>
                    </a:lnTo>
                    <a:lnTo>
                      <a:pt x="2442" y="959"/>
                    </a:lnTo>
                    <a:lnTo>
                      <a:pt x="2460" y="952"/>
                    </a:lnTo>
                    <a:lnTo>
                      <a:pt x="2484" y="946"/>
                    </a:lnTo>
                    <a:lnTo>
                      <a:pt x="2508" y="939"/>
                    </a:lnTo>
                    <a:lnTo>
                      <a:pt x="2532" y="932"/>
                    </a:lnTo>
                    <a:lnTo>
                      <a:pt x="2550" y="925"/>
                    </a:lnTo>
                    <a:lnTo>
                      <a:pt x="2574" y="918"/>
                    </a:lnTo>
                    <a:lnTo>
                      <a:pt x="2592" y="911"/>
                    </a:lnTo>
                    <a:lnTo>
                      <a:pt x="2610" y="904"/>
                    </a:lnTo>
                    <a:lnTo>
                      <a:pt x="2634" y="897"/>
                    </a:lnTo>
                    <a:lnTo>
                      <a:pt x="2652" y="890"/>
                    </a:lnTo>
                    <a:lnTo>
                      <a:pt x="2669" y="883"/>
                    </a:lnTo>
                    <a:lnTo>
                      <a:pt x="2687" y="876"/>
                    </a:lnTo>
                    <a:lnTo>
                      <a:pt x="2705" y="870"/>
                    </a:lnTo>
                    <a:lnTo>
                      <a:pt x="2723" y="863"/>
                    </a:lnTo>
                    <a:lnTo>
                      <a:pt x="2741" y="856"/>
                    </a:lnTo>
                    <a:lnTo>
                      <a:pt x="2759" y="849"/>
                    </a:lnTo>
                    <a:lnTo>
                      <a:pt x="2771" y="835"/>
                    </a:lnTo>
                    <a:lnTo>
                      <a:pt x="2789" y="828"/>
                    </a:lnTo>
                    <a:lnTo>
                      <a:pt x="2807" y="821"/>
                    </a:lnTo>
                    <a:lnTo>
                      <a:pt x="2819" y="814"/>
                    </a:lnTo>
                    <a:lnTo>
                      <a:pt x="2831" y="807"/>
                    </a:lnTo>
                    <a:lnTo>
                      <a:pt x="2849" y="801"/>
                    </a:lnTo>
                    <a:lnTo>
                      <a:pt x="2861" y="787"/>
                    </a:lnTo>
                    <a:lnTo>
                      <a:pt x="2873" y="780"/>
                    </a:lnTo>
                    <a:lnTo>
                      <a:pt x="2885" y="773"/>
                    </a:lnTo>
                    <a:lnTo>
                      <a:pt x="2897" y="766"/>
                    </a:lnTo>
                    <a:lnTo>
                      <a:pt x="2909" y="752"/>
                    </a:lnTo>
                    <a:lnTo>
                      <a:pt x="2921" y="745"/>
                    </a:lnTo>
                    <a:lnTo>
                      <a:pt x="2933" y="738"/>
                    </a:lnTo>
                    <a:lnTo>
                      <a:pt x="2939" y="731"/>
                    </a:lnTo>
                    <a:lnTo>
                      <a:pt x="2951" y="718"/>
                    </a:lnTo>
                    <a:lnTo>
                      <a:pt x="2957" y="711"/>
                    </a:lnTo>
                    <a:lnTo>
                      <a:pt x="2969" y="704"/>
                    </a:lnTo>
                    <a:lnTo>
                      <a:pt x="2975" y="690"/>
                    </a:lnTo>
                    <a:lnTo>
                      <a:pt x="2981" y="683"/>
                    </a:lnTo>
                    <a:lnTo>
                      <a:pt x="2987" y="676"/>
                    </a:lnTo>
                    <a:lnTo>
                      <a:pt x="2993" y="662"/>
                    </a:lnTo>
                    <a:lnTo>
                      <a:pt x="2999" y="656"/>
                    </a:lnTo>
                    <a:lnTo>
                      <a:pt x="3005" y="649"/>
                    </a:lnTo>
                    <a:lnTo>
                      <a:pt x="3011" y="635"/>
                    </a:lnTo>
                    <a:lnTo>
                      <a:pt x="3017" y="628"/>
                    </a:lnTo>
                    <a:lnTo>
                      <a:pt x="3017" y="621"/>
                    </a:lnTo>
                    <a:lnTo>
                      <a:pt x="3023" y="607"/>
                    </a:lnTo>
                    <a:lnTo>
                      <a:pt x="3023" y="600"/>
                    </a:lnTo>
                    <a:lnTo>
                      <a:pt x="3023" y="593"/>
                    </a:lnTo>
                    <a:lnTo>
                      <a:pt x="3029" y="580"/>
                    </a:lnTo>
                    <a:lnTo>
                      <a:pt x="3029" y="573"/>
                    </a:lnTo>
                    <a:lnTo>
                      <a:pt x="3029" y="566"/>
                    </a:lnTo>
                    <a:lnTo>
                      <a:pt x="3029" y="0"/>
                    </a:lnTo>
                    <a:close/>
                  </a:path>
                </a:pathLst>
              </a:custGeom>
              <a:solidFill>
                <a:srgbClr val="1A1A66"/>
              </a:solidFill>
              <a:ln w="9525">
                <a:solidFill>
                  <a:schemeClr val="tx1"/>
                </a:solidFill>
                <a:round/>
                <a:headEnd/>
                <a:tailEnd/>
              </a:ln>
            </p:spPr>
            <p:txBody>
              <a:bodyPr/>
              <a:lstStyle/>
              <a:p>
                <a:endParaRPr lang="en-US"/>
              </a:p>
            </p:txBody>
          </p:sp>
          <p:sp>
            <p:nvSpPr>
              <p:cNvPr id="91161" name="Rectangle 64">
                <a:extLst>
                  <a:ext uri="{FF2B5EF4-FFF2-40B4-BE49-F238E27FC236}">
                    <a16:creationId xmlns:a16="http://schemas.microsoft.com/office/drawing/2014/main" id="{EA0E1FCD-5D79-644D-265F-C01D798D238A}"/>
                  </a:ext>
                </a:extLst>
              </p:cNvPr>
              <p:cNvSpPr>
                <a:spLocks noChangeArrowheads="1"/>
              </p:cNvSpPr>
              <p:nvPr/>
            </p:nvSpPr>
            <p:spPr bwMode="auto">
              <a:xfrm>
                <a:off x="2882" y="2496"/>
                <a:ext cx="537"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fr-FR" altLang="fr-FR" sz="2100" b="1" i="0" u="none">
                    <a:solidFill>
                      <a:srgbClr val="000000"/>
                    </a:solidFill>
                    <a:latin typeface="Helvetica" pitchFamily="2" charset="0"/>
                  </a:rPr>
                  <a:t>40%</a:t>
                </a:r>
                <a:endParaRPr lang="fr-FR" altLang="fr-FR" sz="2400" i="0" u="none">
                  <a:latin typeface="Times New Roman" panose="02020603050405020304" pitchFamily="18" charset="0"/>
                </a:endParaRPr>
              </a:p>
            </p:txBody>
          </p:sp>
          <p:sp>
            <p:nvSpPr>
              <p:cNvPr id="91162" name="Rectangle 65">
                <a:extLst>
                  <a:ext uri="{FF2B5EF4-FFF2-40B4-BE49-F238E27FC236}">
                    <a16:creationId xmlns:a16="http://schemas.microsoft.com/office/drawing/2014/main" id="{21590737-7F7A-6A28-AFC4-ABC5F7D248CB}"/>
                  </a:ext>
                </a:extLst>
              </p:cNvPr>
              <p:cNvSpPr>
                <a:spLocks noChangeArrowheads="1"/>
              </p:cNvSpPr>
              <p:nvPr/>
            </p:nvSpPr>
            <p:spPr bwMode="auto">
              <a:xfrm>
                <a:off x="1872" y="2048"/>
                <a:ext cx="537"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fr-FR" altLang="fr-FR" sz="2100" b="1" i="0" u="none">
                    <a:solidFill>
                      <a:srgbClr val="000000"/>
                    </a:solidFill>
                    <a:latin typeface="Helvetica" pitchFamily="2" charset="0"/>
                  </a:rPr>
                  <a:t>50%</a:t>
                </a:r>
                <a:endParaRPr lang="fr-FR" altLang="fr-FR" sz="2400" i="0" u="none">
                  <a:latin typeface="Times New Roman" panose="02020603050405020304" pitchFamily="18" charset="0"/>
                </a:endParaRPr>
              </a:p>
            </p:txBody>
          </p:sp>
          <p:sp>
            <p:nvSpPr>
              <p:cNvPr id="91163" name="Rectangle 66">
                <a:extLst>
                  <a:ext uri="{FF2B5EF4-FFF2-40B4-BE49-F238E27FC236}">
                    <a16:creationId xmlns:a16="http://schemas.microsoft.com/office/drawing/2014/main" id="{3704EC59-70E6-F33E-F98F-669F40C1716C}"/>
                  </a:ext>
                </a:extLst>
              </p:cNvPr>
              <p:cNvSpPr>
                <a:spLocks noChangeArrowheads="1"/>
              </p:cNvSpPr>
              <p:nvPr/>
            </p:nvSpPr>
            <p:spPr bwMode="auto">
              <a:xfrm>
                <a:off x="3744" y="2048"/>
                <a:ext cx="537"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fr-FR" altLang="fr-FR" sz="2100" b="1" i="0" u="none">
                    <a:solidFill>
                      <a:srgbClr val="000000"/>
                    </a:solidFill>
                    <a:latin typeface="Helvetica" pitchFamily="2" charset="0"/>
                  </a:rPr>
                  <a:t>10%</a:t>
                </a:r>
                <a:endParaRPr lang="fr-FR" altLang="fr-FR" sz="2400" i="0" u="none">
                  <a:latin typeface="Times New Roman" panose="02020603050405020304" pitchFamily="18" charset="0"/>
                </a:endParaRPr>
              </a:p>
            </p:txBody>
          </p:sp>
        </p:grpSp>
      </p:grpSp>
      <p:grpSp>
        <p:nvGrpSpPr>
          <p:cNvPr id="91143" name="Group 75">
            <a:extLst>
              <a:ext uri="{FF2B5EF4-FFF2-40B4-BE49-F238E27FC236}">
                <a16:creationId xmlns:a16="http://schemas.microsoft.com/office/drawing/2014/main" id="{17F75D74-D959-E26E-CD77-9D914A57A7FB}"/>
              </a:ext>
            </a:extLst>
          </p:cNvPr>
          <p:cNvGrpSpPr>
            <a:grpSpLocks/>
          </p:cNvGrpSpPr>
          <p:nvPr/>
        </p:nvGrpSpPr>
        <p:grpSpPr bwMode="auto">
          <a:xfrm>
            <a:off x="6172200" y="5029200"/>
            <a:ext cx="2592388" cy="1046163"/>
            <a:chOff x="4608" y="1407"/>
            <a:chExt cx="1407" cy="849"/>
          </a:xfrm>
        </p:grpSpPr>
        <p:sp>
          <p:nvSpPr>
            <p:cNvPr id="91145" name="Rectangle 76">
              <a:extLst>
                <a:ext uri="{FF2B5EF4-FFF2-40B4-BE49-F238E27FC236}">
                  <a16:creationId xmlns:a16="http://schemas.microsoft.com/office/drawing/2014/main" id="{634B53A0-65AD-8A3A-0A81-8D1F58DCC81B}"/>
                </a:ext>
              </a:extLst>
            </p:cNvPr>
            <p:cNvSpPr>
              <a:spLocks noChangeArrowheads="1"/>
            </p:cNvSpPr>
            <p:nvPr/>
          </p:nvSpPr>
          <p:spPr bwMode="auto">
            <a:xfrm>
              <a:off x="4608" y="1407"/>
              <a:ext cx="1407" cy="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91146" name="Rectangle 77">
              <a:extLst>
                <a:ext uri="{FF2B5EF4-FFF2-40B4-BE49-F238E27FC236}">
                  <a16:creationId xmlns:a16="http://schemas.microsoft.com/office/drawing/2014/main" id="{B976797E-0FF4-F189-10C6-FE7719A637DA}"/>
                </a:ext>
              </a:extLst>
            </p:cNvPr>
            <p:cNvSpPr>
              <a:spLocks noChangeArrowheads="1"/>
            </p:cNvSpPr>
            <p:nvPr/>
          </p:nvSpPr>
          <p:spPr bwMode="auto">
            <a:xfrm>
              <a:off x="4682" y="1462"/>
              <a:ext cx="90" cy="104"/>
            </a:xfrm>
            <a:prstGeom prst="rect">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91147" name="Rectangle 78">
              <a:extLst>
                <a:ext uri="{FF2B5EF4-FFF2-40B4-BE49-F238E27FC236}">
                  <a16:creationId xmlns:a16="http://schemas.microsoft.com/office/drawing/2014/main" id="{3936CA85-61A9-3B50-ABE4-043595B28F6B}"/>
                </a:ext>
              </a:extLst>
            </p:cNvPr>
            <p:cNvSpPr>
              <a:spLocks noChangeArrowheads="1"/>
            </p:cNvSpPr>
            <p:nvPr/>
          </p:nvSpPr>
          <p:spPr bwMode="auto">
            <a:xfrm>
              <a:off x="4814" y="1421"/>
              <a:ext cx="922"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fr-FR" altLang="fr-FR" sz="2000" b="1" i="0" u="none">
                  <a:solidFill>
                    <a:srgbClr val="13B42A"/>
                  </a:solidFill>
                </a:rPr>
                <a:t>chimiotherapy</a:t>
              </a:r>
              <a:endParaRPr lang="fr-FR" altLang="fr-FR" sz="2000" i="0" u="none">
                <a:solidFill>
                  <a:srgbClr val="FFFF00"/>
                </a:solidFill>
              </a:endParaRPr>
            </a:p>
          </p:txBody>
        </p:sp>
        <p:sp>
          <p:nvSpPr>
            <p:cNvPr id="91148" name="Rectangle 79">
              <a:extLst>
                <a:ext uri="{FF2B5EF4-FFF2-40B4-BE49-F238E27FC236}">
                  <a16:creationId xmlns:a16="http://schemas.microsoft.com/office/drawing/2014/main" id="{D00710BA-018D-7D85-668E-D5F58BEBCAED}"/>
                </a:ext>
              </a:extLst>
            </p:cNvPr>
            <p:cNvSpPr>
              <a:spLocks noChangeArrowheads="1"/>
            </p:cNvSpPr>
            <p:nvPr/>
          </p:nvSpPr>
          <p:spPr bwMode="auto">
            <a:xfrm>
              <a:off x="4682" y="1739"/>
              <a:ext cx="90" cy="103"/>
            </a:xfrm>
            <a:prstGeom prst="rect">
              <a:avLst/>
            </a:pr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91149" name="Rectangle 80">
              <a:extLst>
                <a:ext uri="{FF2B5EF4-FFF2-40B4-BE49-F238E27FC236}">
                  <a16:creationId xmlns:a16="http://schemas.microsoft.com/office/drawing/2014/main" id="{E649163F-62CD-A98B-3C46-321838660637}"/>
                </a:ext>
              </a:extLst>
            </p:cNvPr>
            <p:cNvSpPr>
              <a:spLocks noChangeArrowheads="1"/>
            </p:cNvSpPr>
            <p:nvPr/>
          </p:nvSpPr>
          <p:spPr bwMode="auto">
            <a:xfrm>
              <a:off x="4814" y="1698"/>
              <a:ext cx="84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fr-FR" altLang="fr-FR" sz="2000" b="1" i="0" u="none">
                  <a:solidFill>
                    <a:schemeClr val="hlink"/>
                  </a:solidFill>
                </a:rPr>
                <a:t>radiothérapy</a:t>
              </a:r>
              <a:endParaRPr lang="fr-FR" altLang="fr-FR" sz="2000" i="0" u="none">
                <a:solidFill>
                  <a:schemeClr val="hlink"/>
                </a:solidFill>
              </a:endParaRPr>
            </a:p>
          </p:txBody>
        </p:sp>
        <p:sp>
          <p:nvSpPr>
            <p:cNvPr id="91150" name="Rectangle 81">
              <a:extLst>
                <a:ext uri="{FF2B5EF4-FFF2-40B4-BE49-F238E27FC236}">
                  <a16:creationId xmlns:a16="http://schemas.microsoft.com/office/drawing/2014/main" id="{7D357DD4-10BE-20E6-E7F7-82BF080998F3}"/>
                </a:ext>
              </a:extLst>
            </p:cNvPr>
            <p:cNvSpPr>
              <a:spLocks noChangeArrowheads="1"/>
            </p:cNvSpPr>
            <p:nvPr/>
          </p:nvSpPr>
          <p:spPr bwMode="auto">
            <a:xfrm>
              <a:off x="4682" y="2022"/>
              <a:ext cx="90" cy="103"/>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91151" name="Rectangle 82">
              <a:extLst>
                <a:ext uri="{FF2B5EF4-FFF2-40B4-BE49-F238E27FC236}">
                  <a16:creationId xmlns:a16="http://schemas.microsoft.com/office/drawing/2014/main" id="{F4456B31-7273-6935-43BE-DB5001935BA4}"/>
                </a:ext>
              </a:extLst>
            </p:cNvPr>
            <p:cNvSpPr>
              <a:spLocks noChangeArrowheads="1"/>
            </p:cNvSpPr>
            <p:nvPr/>
          </p:nvSpPr>
          <p:spPr bwMode="auto">
            <a:xfrm>
              <a:off x="4814" y="1980"/>
              <a:ext cx="1149"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fr-FR" altLang="fr-FR" sz="2000" b="1" i="0" u="none"/>
                <a:t>surgery</a:t>
              </a:r>
              <a:endParaRPr lang="fr-FR" altLang="fr-FR" sz="2000" i="0" u="none">
                <a:solidFill>
                  <a:srgbClr val="FFFF00"/>
                </a:solidFill>
              </a:endParaRPr>
            </a:p>
          </p:txBody>
        </p:sp>
      </p:grpSp>
      <p:sp>
        <p:nvSpPr>
          <p:cNvPr id="2" name="Espace réservé de la date 1">
            <a:extLst>
              <a:ext uri="{FF2B5EF4-FFF2-40B4-BE49-F238E27FC236}">
                <a16:creationId xmlns:a16="http://schemas.microsoft.com/office/drawing/2014/main" id="{224E91AE-D2FC-F942-EE67-0DAB201408FB}"/>
              </a:ext>
            </a:extLst>
          </p:cNvPr>
          <p:cNvSpPr>
            <a:spLocks noGrp="1"/>
          </p:cNvSpPr>
          <p:nvPr>
            <p:ph type="dt" sz="quarter" idx="10"/>
          </p:nvPr>
        </p:nvSpPr>
        <p:spPr/>
        <p:txBody>
          <a:bodyPr/>
          <a:lstStyle/>
          <a:p>
            <a:pPr>
              <a:defRPr/>
            </a:pPr>
            <a:r>
              <a:rPr lang="fr-FR"/>
              <a:t>August 2023</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4">
            <a:extLst>
              <a:ext uri="{FF2B5EF4-FFF2-40B4-BE49-F238E27FC236}">
                <a16:creationId xmlns:a16="http://schemas.microsoft.com/office/drawing/2014/main" id="{89C8AD05-9957-C07E-166B-D09905B97275}"/>
              </a:ext>
            </a:extLst>
          </p:cNvPr>
          <p:cNvSpPr>
            <a:spLocks noGrp="1"/>
          </p:cNvSpPr>
          <p:nvPr>
            <p:ph type="ftr" sz="quarter" idx="11"/>
          </p:nvPr>
        </p:nvSpPr>
        <p:spPr/>
        <p:txBody>
          <a:bodyPr/>
          <a:lstStyle/>
          <a:p>
            <a:pPr>
              <a:defRPr/>
            </a:pPr>
            <a:r>
              <a:rPr lang="fr-FR"/>
              <a:t>TIPP School </a:t>
            </a:r>
          </a:p>
        </p:txBody>
      </p:sp>
      <p:sp>
        <p:nvSpPr>
          <p:cNvPr id="7" name="Espace réservé du numéro de diapositive 5">
            <a:extLst>
              <a:ext uri="{FF2B5EF4-FFF2-40B4-BE49-F238E27FC236}">
                <a16:creationId xmlns:a16="http://schemas.microsoft.com/office/drawing/2014/main" id="{65F77661-27E7-F74D-0D8C-CB4ECE3F40F9}"/>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67E8918C-05DC-9F4B-A6E0-1BB96B26EBBA}" type="slidenum">
              <a:rPr lang="fr-FR" altLang="fr-FR" sz="1200" smtClean="0">
                <a:latin typeface="Arial" panose="020B0604020202020204" pitchFamily="34" charset="0"/>
              </a:rPr>
              <a:pPr>
                <a:spcBef>
                  <a:spcPct val="0"/>
                </a:spcBef>
                <a:buClrTx/>
                <a:buSzTx/>
                <a:buFontTx/>
                <a:buNone/>
                <a:defRPr/>
              </a:pPr>
              <a:t>42</a:t>
            </a:fld>
            <a:endParaRPr lang="fr-FR" altLang="fr-FR" sz="1200">
              <a:latin typeface="Arial" panose="020B0604020202020204" pitchFamily="34" charset="0"/>
            </a:endParaRPr>
          </a:p>
        </p:txBody>
      </p:sp>
      <p:pic>
        <p:nvPicPr>
          <p:cNvPr id="94211" name="Picture 5">
            <a:extLst>
              <a:ext uri="{FF2B5EF4-FFF2-40B4-BE49-F238E27FC236}">
                <a16:creationId xmlns:a16="http://schemas.microsoft.com/office/drawing/2014/main" id="{98D517DD-6212-D74C-B068-9EFC0A38B7C6}"/>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7536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4562" name="Rectangle 2">
            <a:extLst>
              <a:ext uri="{FF2B5EF4-FFF2-40B4-BE49-F238E27FC236}">
                <a16:creationId xmlns:a16="http://schemas.microsoft.com/office/drawing/2014/main" id="{68F19E92-1BD5-24FF-AE03-C88673A5137F}"/>
              </a:ext>
            </a:extLst>
          </p:cNvPr>
          <p:cNvSpPr>
            <a:spLocks noGrp="1" noChangeArrowheads="1"/>
          </p:cNvSpPr>
          <p:nvPr>
            <p:ph type="title"/>
          </p:nvPr>
        </p:nvSpPr>
        <p:spPr/>
        <p:txBody>
          <a:bodyPr/>
          <a:lstStyle/>
          <a:p>
            <a:pPr eaLnBrk="1" hangingPunct="1">
              <a:defRPr/>
            </a:pPr>
            <a:r>
              <a:rPr lang="fr-FR">
                <a:cs typeface="ＭＳ Ｐゴシック" pitchFamily="1" charset="-128"/>
              </a:rPr>
              <a:t>RT modern techniques</a:t>
            </a:r>
          </a:p>
        </p:txBody>
      </p:sp>
      <p:sp>
        <p:nvSpPr>
          <p:cNvPr id="834563" name="Rectangle 3">
            <a:extLst>
              <a:ext uri="{FF2B5EF4-FFF2-40B4-BE49-F238E27FC236}">
                <a16:creationId xmlns:a16="http://schemas.microsoft.com/office/drawing/2014/main" id="{B1773F3C-4206-FF55-D1D1-ED10D78288F3}"/>
              </a:ext>
            </a:extLst>
          </p:cNvPr>
          <p:cNvSpPr>
            <a:spLocks noGrp="1" noChangeArrowheads="1"/>
          </p:cNvSpPr>
          <p:nvPr>
            <p:ph type="body" idx="1"/>
          </p:nvPr>
        </p:nvSpPr>
        <p:spPr>
          <a:xfrm>
            <a:off x="1295400" y="1600200"/>
            <a:ext cx="4419600" cy="2590800"/>
          </a:xfrm>
        </p:spPr>
        <p:txBody>
          <a:bodyPr/>
          <a:lstStyle/>
          <a:p>
            <a:pPr eaLnBrk="1" hangingPunct="1">
              <a:buFont typeface="Wingdings" pitchFamily="1" charset="2"/>
              <a:buBlip>
                <a:blip r:embed="rId2"/>
              </a:buBlip>
              <a:defRPr/>
            </a:pPr>
            <a:r>
              <a:rPr lang="fr-FR" sz="2800" dirty="0" err="1">
                <a:cs typeface="ＭＳ Ｐゴシック" pitchFamily="1" charset="-128"/>
              </a:rPr>
              <a:t>Conformal</a:t>
            </a:r>
            <a:r>
              <a:rPr lang="fr-FR" sz="2800" dirty="0">
                <a:cs typeface="ＭＳ Ｐゴシック" pitchFamily="1" charset="-128"/>
              </a:rPr>
              <a:t> RT</a:t>
            </a:r>
          </a:p>
          <a:p>
            <a:pPr eaLnBrk="1" hangingPunct="1">
              <a:buFont typeface="Wingdings" pitchFamily="1" charset="2"/>
              <a:buBlip>
                <a:blip r:embed="rId2"/>
              </a:buBlip>
              <a:defRPr/>
            </a:pPr>
            <a:r>
              <a:rPr lang="fr-FR" sz="2800" dirty="0" err="1">
                <a:cs typeface="ＭＳ Ｐゴシック" pitchFamily="1" charset="-128"/>
              </a:rPr>
              <a:t>Intensity</a:t>
            </a:r>
            <a:r>
              <a:rPr lang="fr-FR" sz="2800" dirty="0">
                <a:cs typeface="ＭＳ Ｐゴシック" pitchFamily="1" charset="-128"/>
              </a:rPr>
              <a:t> </a:t>
            </a:r>
            <a:r>
              <a:rPr lang="fr-FR" sz="2800" dirty="0" err="1">
                <a:cs typeface="ＭＳ Ｐゴシック" pitchFamily="1" charset="-128"/>
              </a:rPr>
              <a:t>Modulated</a:t>
            </a:r>
            <a:r>
              <a:rPr lang="fr-FR" sz="2800" dirty="0">
                <a:cs typeface="ＭＳ Ｐゴシック" pitchFamily="1" charset="-128"/>
              </a:rPr>
              <a:t> (IMRT)</a:t>
            </a:r>
          </a:p>
          <a:p>
            <a:pPr eaLnBrk="1" hangingPunct="1">
              <a:buFont typeface="Wingdings" pitchFamily="1" charset="2"/>
              <a:buBlip>
                <a:blip r:embed="rId2"/>
              </a:buBlip>
              <a:defRPr/>
            </a:pPr>
            <a:r>
              <a:rPr lang="fr-FR" sz="2800" dirty="0">
                <a:cs typeface="ＭＳ Ｐゴシック" pitchFamily="1" charset="-128"/>
              </a:rPr>
              <a:t>Image </a:t>
            </a:r>
            <a:r>
              <a:rPr lang="fr-FR" sz="2800" dirty="0" err="1">
                <a:cs typeface="ＭＳ Ｐゴシック" pitchFamily="1" charset="-128"/>
              </a:rPr>
              <a:t>guided</a:t>
            </a:r>
            <a:r>
              <a:rPr lang="fr-FR" sz="2800" dirty="0">
                <a:cs typeface="ＭＳ Ｐゴシック" pitchFamily="1" charset="-128"/>
              </a:rPr>
              <a:t> (IGRT)</a:t>
            </a:r>
          </a:p>
          <a:p>
            <a:pPr eaLnBrk="1" hangingPunct="1">
              <a:buFont typeface="Wingdings" pitchFamily="1" charset="2"/>
              <a:buBlip>
                <a:blip r:embed="rId2"/>
              </a:buBlip>
              <a:defRPr/>
            </a:pPr>
            <a:r>
              <a:rPr lang="fr-FR" sz="2800" dirty="0" err="1">
                <a:cs typeface="ＭＳ Ｐゴシック" pitchFamily="1" charset="-128"/>
              </a:rPr>
              <a:t>Robotic</a:t>
            </a:r>
            <a:r>
              <a:rPr lang="fr-FR" sz="2800" dirty="0">
                <a:cs typeface="ＭＳ Ｐゴシック" pitchFamily="1" charset="-128"/>
              </a:rPr>
              <a:t> </a:t>
            </a:r>
            <a:r>
              <a:rPr lang="fr-FR" sz="2800" dirty="0" err="1">
                <a:cs typeface="ＭＳ Ｐゴシック" pitchFamily="1" charset="-128"/>
              </a:rPr>
              <a:t>Stereotactic</a:t>
            </a:r>
            <a:endParaRPr lang="fr-FR" sz="2800" dirty="0">
              <a:cs typeface="ＭＳ Ｐゴシック" pitchFamily="1" charset="-128"/>
            </a:endParaRPr>
          </a:p>
        </p:txBody>
      </p:sp>
      <p:pic>
        <p:nvPicPr>
          <p:cNvPr id="94214" name="Picture 4">
            <a:extLst>
              <a:ext uri="{FF2B5EF4-FFF2-40B4-BE49-F238E27FC236}">
                <a16:creationId xmlns:a16="http://schemas.microsoft.com/office/drawing/2014/main" id="{4AF83BA6-73EF-9EFB-DE4E-A0BFB57BC8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1752600"/>
            <a:ext cx="41687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e la date 1">
            <a:extLst>
              <a:ext uri="{FF2B5EF4-FFF2-40B4-BE49-F238E27FC236}">
                <a16:creationId xmlns:a16="http://schemas.microsoft.com/office/drawing/2014/main" id="{42083639-2BDE-3A60-BF39-2BB88A7E1679}"/>
              </a:ext>
            </a:extLst>
          </p:cNvPr>
          <p:cNvSpPr>
            <a:spLocks noGrp="1"/>
          </p:cNvSpPr>
          <p:nvPr>
            <p:ph type="dt" sz="quarter" idx="10"/>
          </p:nvPr>
        </p:nvSpPr>
        <p:spPr/>
        <p:txBody>
          <a:bodyPr/>
          <a:lstStyle/>
          <a:p>
            <a:pPr>
              <a:defRPr/>
            </a:pPr>
            <a:r>
              <a:rPr lang="fr-FR"/>
              <a:t>August 2023</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3">
            <a:extLst>
              <a:ext uri="{FF2B5EF4-FFF2-40B4-BE49-F238E27FC236}">
                <a16:creationId xmlns:a16="http://schemas.microsoft.com/office/drawing/2014/main" id="{28B455E8-0A48-BF94-D006-035201239003}"/>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7572C2A4-8AA4-3A43-A7C7-CDDF642EF2E6}" type="slidenum">
              <a:rPr lang="fr-FR" altLang="fr-FR" sz="1200" smtClean="0">
                <a:latin typeface="Arial" panose="020B0604020202020204" pitchFamily="34" charset="0"/>
              </a:rPr>
              <a:pPr>
                <a:spcBef>
                  <a:spcPct val="0"/>
                </a:spcBef>
                <a:buClrTx/>
                <a:buSzTx/>
                <a:buFontTx/>
                <a:buNone/>
                <a:defRPr/>
              </a:pPr>
              <a:t>43</a:t>
            </a:fld>
            <a:endParaRPr lang="fr-FR" altLang="fr-FR" sz="1200" dirty="0">
              <a:latin typeface="Arial" panose="020B0604020202020204" pitchFamily="34" charset="0"/>
            </a:endParaRPr>
          </a:p>
        </p:txBody>
      </p:sp>
      <p:sp>
        <p:nvSpPr>
          <p:cNvPr id="418818" name="Rectangle 2">
            <a:extLst>
              <a:ext uri="{FF2B5EF4-FFF2-40B4-BE49-F238E27FC236}">
                <a16:creationId xmlns:a16="http://schemas.microsoft.com/office/drawing/2014/main" id="{5BD6F946-8124-066D-3F6D-E7F41641BDC1}"/>
              </a:ext>
            </a:extLst>
          </p:cNvPr>
          <p:cNvSpPr>
            <a:spLocks noChangeArrowheads="1"/>
          </p:cNvSpPr>
          <p:nvPr/>
        </p:nvSpPr>
        <p:spPr bwMode="auto">
          <a:xfrm>
            <a:off x="216581" y="168850"/>
            <a:ext cx="8612188" cy="217488"/>
          </a:xfrm>
          <a:prstGeom prst="rect">
            <a:avLst/>
          </a:prstGeom>
          <a:noFill/>
          <a:ln>
            <a:noFill/>
          </a:ln>
        </p:spPr>
        <p:txBody>
          <a:bodyPr anchor="ctr"/>
          <a:lstStyle/>
          <a:p>
            <a:pPr algn="ctr" eaLnBrk="1" hangingPunct="1">
              <a:defRPr/>
            </a:pPr>
            <a:r>
              <a:rPr lang="en-US" sz="3200">
                <a:solidFill>
                  <a:srgbClr val="FFFF00"/>
                </a:solidFill>
                <a:effectLst>
                  <a:outerShdw blurRad="38100" dist="38100" dir="2700000" algn="tl">
                    <a:srgbClr val="000000"/>
                  </a:outerShdw>
                </a:effectLst>
                <a:latin typeface="Comic Sans MS" pitchFamily="1" charset="0"/>
                <a:ea typeface="ＭＳ Ｐゴシック" pitchFamily="1" charset="-128"/>
                <a:cs typeface="ＭＳ Ｐゴシック" pitchFamily="1" charset="-128"/>
              </a:rPr>
              <a:t>PORTAL IMAGING </a:t>
            </a:r>
          </a:p>
        </p:txBody>
      </p:sp>
      <p:pic>
        <p:nvPicPr>
          <p:cNvPr id="86019" name="Picture 3" descr="IacF1">
            <a:extLst>
              <a:ext uri="{FF2B5EF4-FFF2-40B4-BE49-F238E27FC236}">
                <a16:creationId xmlns:a16="http://schemas.microsoft.com/office/drawing/2014/main" id="{87100E69-CE3E-B774-EAB6-012714A50A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200" y="1219200"/>
            <a:ext cx="4953000"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Text Box 4">
            <a:extLst>
              <a:ext uri="{FF2B5EF4-FFF2-40B4-BE49-F238E27FC236}">
                <a16:creationId xmlns:a16="http://schemas.microsoft.com/office/drawing/2014/main" id="{B2AEC474-074A-2009-3C9C-006DEA6A7982}"/>
              </a:ext>
            </a:extLst>
          </p:cNvPr>
          <p:cNvSpPr txBox="1">
            <a:spLocks noChangeArrowheads="1"/>
          </p:cNvSpPr>
          <p:nvPr/>
        </p:nvSpPr>
        <p:spPr bwMode="auto">
          <a:xfrm>
            <a:off x="482088" y="5977950"/>
            <a:ext cx="5839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pPr>
            <a:r>
              <a:rPr lang="en-US" altLang="fr-FR" sz="1600" dirty="0">
                <a:latin typeface="Arial" panose="020B0604020202020204" pitchFamily="34" charset="0"/>
              </a:rPr>
              <a:t>C. </a:t>
            </a:r>
            <a:r>
              <a:rPr lang="en-US" altLang="fr-FR" sz="1600" dirty="0" err="1">
                <a:latin typeface="Arial" panose="020B0604020202020204" pitchFamily="34" charset="0"/>
              </a:rPr>
              <a:t>Iacobaeus</a:t>
            </a:r>
            <a:r>
              <a:rPr lang="en-US" altLang="fr-FR" sz="1600" dirty="0">
                <a:latin typeface="Arial" panose="020B0604020202020204" pitchFamily="34" charset="0"/>
              </a:rPr>
              <a:t> et al, IEEE Trans. </a:t>
            </a:r>
            <a:r>
              <a:rPr lang="en-US" altLang="fr-FR" sz="1600" i="0" u="none" dirty="0" err="1">
                <a:latin typeface="Arial" panose="020B0604020202020204" pitchFamily="34" charset="0"/>
              </a:rPr>
              <a:t>Nucl</a:t>
            </a:r>
            <a:r>
              <a:rPr lang="en-US" altLang="fr-FR" sz="1600" dirty="0">
                <a:latin typeface="Arial" panose="020B0604020202020204" pitchFamily="34" charset="0"/>
              </a:rPr>
              <a:t>. Sci. NS-48 (2001)1496</a:t>
            </a:r>
          </a:p>
        </p:txBody>
      </p:sp>
      <p:grpSp>
        <p:nvGrpSpPr>
          <p:cNvPr id="86021" name="Group 5">
            <a:extLst>
              <a:ext uri="{FF2B5EF4-FFF2-40B4-BE49-F238E27FC236}">
                <a16:creationId xmlns:a16="http://schemas.microsoft.com/office/drawing/2014/main" id="{6121BC8D-B90F-60F4-C5BF-F67293D01838}"/>
              </a:ext>
            </a:extLst>
          </p:cNvPr>
          <p:cNvGrpSpPr>
            <a:grpSpLocks/>
          </p:cNvGrpSpPr>
          <p:nvPr/>
        </p:nvGrpSpPr>
        <p:grpSpPr bwMode="auto">
          <a:xfrm>
            <a:off x="4540250" y="2895600"/>
            <a:ext cx="4622800" cy="2935288"/>
            <a:chOff x="2640" y="1824"/>
            <a:chExt cx="2688" cy="1849"/>
          </a:xfrm>
        </p:grpSpPr>
        <p:pic>
          <p:nvPicPr>
            <p:cNvPr id="86029" name="Picture 6">
              <a:extLst>
                <a:ext uri="{FF2B5EF4-FFF2-40B4-BE49-F238E27FC236}">
                  <a16:creationId xmlns:a16="http://schemas.microsoft.com/office/drawing/2014/main" id="{FCF960D2-FE5A-F199-747F-3138653951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0" y="1824"/>
              <a:ext cx="2688" cy="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30" name="AutoShape 7">
              <a:extLst>
                <a:ext uri="{FF2B5EF4-FFF2-40B4-BE49-F238E27FC236}">
                  <a16:creationId xmlns:a16="http://schemas.microsoft.com/office/drawing/2014/main" id="{D2D3E839-9110-6A25-3260-CDED5B7A173F}"/>
                </a:ext>
              </a:extLst>
            </p:cNvPr>
            <p:cNvSpPr>
              <a:spLocks noChangeArrowheads="1"/>
            </p:cNvSpPr>
            <p:nvPr/>
          </p:nvSpPr>
          <p:spPr bwMode="auto">
            <a:xfrm rot="1550234">
              <a:off x="3340" y="3334"/>
              <a:ext cx="589" cy="184"/>
            </a:xfrm>
            <a:prstGeom prst="cube">
              <a:avLst>
                <a:gd name="adj" fmla="val 68245"/>
              </a:avLst>
            </a:prstGeom>
            <a:gradFill rotWithShape="0">
              <a:gsLst>
                <a:gs pos="0">
                  <a:srgbClr val="FFFFFF"/>
                </a:gs>
                <a:gs pos="100000">
                  <a:schemeClr val="bg2"/>
                </a:gs>
              </a:gsLst>
              <a:lin ang="5400000" scaled="1"/>
            </a:gradFill>
            <a:ln w="9525">
              <a:solidFill>
                <a:schemeClr val="tx1"/>
              </a:solidFill>
              <a:miter lim="800000"/>
              <a:headEnd/>
              <a:tailEnd/>
            </a:ln>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grpSp>
      <p:sp>
        <p:nvSpPr>
          <p:cNvPr id="86022" name="Text Box 8">
            <a:extLst>
              <a:ext uri="{FF2B5EF4-FFF2-40B4-BE49-F238E27FC236}">
                <a16:creationId xmlns:a16="http://schemas.microsoft.com/office/drawing/2014/main" id="{9036263B-0AB0-7180-C24F-02197D03D308}"/>
              </a:ext>
            </a:extLst>
          </p:cNvPr>
          <p:cNvSpPr txBox="1">
            <a:spLocks noChangeArrowheads="1"/>
          </p:cNvSpPr>
          <p:nvPr/>
        </p:nvSpPr>
        <p:spPr bwMode="auto">
          <a:xfrm>
            <a:off x="183239" y="633621"/>
            <a:ext cx="93952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pPr>
            <a:r>
              <a:rPr lang="en-US" altLang="fr-FR" sz="2400" i="0" dirty="0">
                <a:solidFill>
                  <a:srgbClr val="66FFFF"/>
                </a:solidFill>
                <a:latin typeface="Arial" panose="020B0604020202020204" pitchFamily="34" charset="0"/>
              </a:rPr>
              <a:t>VERY HIGH RATE GAMMA </a:t>
            </a:r>
            <a:r>
              <a:rPr lang="en-US" altLang="fr-FR" sz="2400" i="0" u="none" dirty="0">
                <a:solidFill>
                  <a:srgbClr val="66FFFF"/>
                </a:solidFill>
                <a:latin typeface="Arial" panose="020B0604020202020204" pitchFamily="34" charset="0"/>
              </a:rPr>
              <a:t>RAYS</a:t>
            </a:r>
            <a:r>
              <a:rPr lang="en-US" altLang="fr-FR" sz="2400" i="0" dirty="0">
                <a:solidFill>
                  <a:srgbClr val="66FFFF"/>
                </a:solidFill>
                <a:latin typeface="Arial" panose="020B0604020202020204" pitchFamily="34" charset="0"/>
              </a:rPr>
              <a:t> DETECTION  and measurement</a:t>
            </a:r>
          </a:p>
        </p:txBody>
      </p:sp>
      <p:sp>
        <p:nvSpPr>
          <p:cNvPr id="86023" name="Text Box 9">
            <a:extLst>
              <a:ext uri="{FF2B5EF4-FFF2-40B4-BE49-F238E27FC236}">
                <a16:creationId xmlns:a16="http://schemas.microsoft.com/office/drawing/2014/main" id="{7BB445A1-332A-EE4A-1857-8142F84CD924}"/>
              </a:ext>
            </a:extLst>
          </p:cNvPr>
          <p:cNvSpPr txBox="1">
            <a:spLocks noChangeArrowheads="1"/>
          </p:cNvSpPr>
          <p:nvPr/>
        </p:nvSpPr>
        <p:spPr bwMode="auto">
          <a:xfrm>
            <a:off x="495300" y="5257800"/>
            <a:ext cx="37973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ClrTx/>
              <a:buSzTx/>
              <a:buFontTx/>
              <a:buNone/>
            </a:pPr>
            <a:r>
              <a:rPr lang="en-US" altLang="fr-FR" sz="1400" dirty="0">
                <a:solidFill>
                  <a:schemeClr val="tx2"/>
                </a:solidFill>
                <a:latin typeface="Arial" panose="020B0604020202020204" pitchFamily="34" charset="0"/>
              </a:rPr>
              <a:t>GEM-BASED PIXEL </a:t>
            </a:r>
            <a:r>
              <a:rPr lang="en-US" altLang="fr-FR" sz="1600" i="0" u="none" dirty="0">
                <a:solidFill>
                  <a:schemeClr val="tx2"/>
                </a:solidFill>
                <a:latin typeface="Arial" panose="020B0604020202020204" pitchFamily="34" charset="0"/>
              </a:rPr>
              <a:t>DETECTOR</a:t>
            </a:r>
          </a:p>
        </p:txBody>
      </p:sp>
      <p:sp>
        <p:nvSpPr>
          <p:cNvPr id="86024" name="Line 10">
            <a:extLst>
              <a:ext uri="{FF2B5EF4-FFF2-40B4-BE49-F238E27FC236}">
                <a16:creationId xmlns:a16="http://schemas.microsoft.com/office/drawing/2014/main" id="{E601B059-E3E5-974A-296F-BABC921AD3EF}"/>
              </a:ext>
            </a:extLst>
          </p:cNvPr>
          <p:cNvSpPr>
            <a:spLocks noChangeShapeType="1"/>
          </p:cNvSpPr>
          <p:nvPr/>
        </p:nvSpPr>
        <p:spPr bwMode="auto">
          <a:xfrm flipV="1">
            <a:off x="1651000" y="4419600"/>
            <a:ext cx="41275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025" name="Text Box 11">
            <a:extLst>
              <a:ext uri="{FF2B5EF4-FFF2-40B4-BE49-F238E27FC236}">
                <a16:creationId xmlns:a16="http://schemas.microsoft.com/office/drawing/2014/main" id="{BD592CAA-D349-CB4F-819A-09B38242D67A}"/>
              </a:ext>
            </a:extLst>
          </p:cNvPr>
          <p:cNvSpPr txBox="1">
            <a:spLocks noChangeArrowheads="1"/>
          </p:cNvSpPr>
          <p:nvPr/>
        </p:nvSpPr>
        <p:spPr bwMode="auto">
          <a:xfrm>
            <a:off x="129799" y="5588854"/>
            <a:ext cx="7235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pPr>
            <a:r>
              <a:rPr lang="en-US" altLang="fr-FR" sz="1400" i="0" u="none" dirty="0">
                <a:latin typeface="Arial" panose="020B0604020202020204" pitchFamily="34" charset="0"/>
              </a:rPr>
              <a:t>ROYAL INSTITUTE OF TECHNOLOGY AND KAROLINSKA HOAPITAL (STOKHOLM)</a:t>
            </a:r>
            <a:r>
              <a:rPr lang="en-US" altLang="fr-FR" sz="1400" i="0" u="none" dirty="0">
                <a:solidFill>
                  <a:srgbClr val="0B24C7"/>
                </a:solidFill>
                <a:latin typeface="Arial" panose="020B0604020202020204" pitchFamily="34" charset="0"/>
              </a:rPr>
              <a:t> </a:t>
            </a:r>
          </a:p>
        </p:txBody>
      </p:sp>
      <p:sp>
        <p:nvSpPr>
          <p:cNvPr id="86026" name="Text Box 12">
            <a:extLst>
              <a:ext uri="{FF2B5EF4-FFF2-40B4-BE49-F238E27FC236}">
                <a16:creationId xmlns:a16="http://schemas.microsoft.com/office/drawing/2014/main" id="{AF66FCB5-D0C6-C02A-DF59-900020579F25}"/>
              </a:ext>
            </a:extLst>
          </p:cNvPr>
          <p:cNvSpPr txBox="1">
            <a:spLocks noChangeArrowheads="1"/>
          </p:cNvSpPr>
          <p:nvPr/>
        </p:nvSpPr>
        <p:spPr bwMode="auto">
          <a:xfrm>
            <a:off x="6188942" y="1676400"/>
            <a:ext cx="29065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lgn="ctr" eaLnBrk="1" hangingPunct="1">
              <a:spcBef>
                <a:spcPct val="0"/>
              </a:spcBef>
              <a:buClrTx/>
              <a:buSzTx/>
              <a:buFontTx/>
              <a:buNone/>
            </a:pPr>
            <a:r>
              <a:rPr lang="fr-FR" altLang="fr-FR" sz="2400" i="0" u="none" dirty="0"/>
              <a:t>Real Time Imaging </a:t>
            </a:r>
          </a:p>
          <a:p>
            <a:pPr algn="ctr" eaLnBrk="1" hangingPunct="1">
              <a:spcBef>
                <a:spcPct val="0"/>
              </a:spcBef>
              <a:buClrTx/>
              <a:buSzTx/>
              <a:buFontTx/>
              <a:buNone/>
            </a:pPr>
            <a:r>
              <a:rPr lang="fr-FR" altLang="fr-FR" sz="2400" i="0" u="none" dirty="0"/>
              <a:t>and </a:t>
            </a:r>
            <a:r>
              <a:rPr lang="fr-FR" altLang="fr-FR" sz="2400" i="0" u="none" dirty="0" err="1"/>
              <a:t>Dosimetry</a:t>
            </a:r>
            <a:endParaRPr lang="fr-FR" altLang="fr-FR" sz="2400" i="0" u="none" dirty="0"/>
          </a:p>
        </p:txBody>
      </p:sp>
      <p:sp>
        <p:nvSpPr>
          <p:cNvPr id="2" name="Espace réservé de la date 1">
            <a:extLst>
              <a:ext uri="{FF2B5EF4-FFF2-40B4-BE49-F238E27FC236}">
                <a16:creationId xmlns:a16="http://schemas.microsoft.com/office/drawing/2014/main" id="{FE3D3FD9-D171-4AC8-7E3B-C568DC07A6FC}"/>
              </a:ext>
            </a:extLst>
          </p:cNvPr>
          <p:cNvSpPr>
            <a:spLocks noGrp="1"/>
          </p:cNvSpPr>
          <p:nvPr>
            <p:ph type="dt" sz="quarter" idx="10"/>
          </p:nvPr>
        </p:nvSpPr>
        <p:spPr/>
        <p:txBody>
          <a:bodyPr/>
          <a:lstStyle/>
          <a:p>
            <a:pPr>
              <a:defRPr/>
            </a:pPr>
            <a:r>
              <a:rPr lang="fr-FR"/>
              <a:t>August 2023</a:t>
            </a:r>
          </a:p>
        </p:txBody>
      </p:sp>
      <p:sp>
        <p:nvSpPr>
          <p:cNvPr id="3" name="Espace réservé du pied de page 2">
            <a:extLst>
              <a:ext uri="{FF2B5EF4-FFF2-40B4-BE49-F238E27FC236}">
                <a16:creationId xmlns:a16="http://schemas.microsoft.com/office/drawing/2014/main" id="{DA1E750D-5C5D-0899-0AAD-DA220CC76129}"/>
              </a:ext>
            </a:extLst>
          </p:cNvPr>
          <p:cNvSpPr>
            <a:spLocks noGrp="1"/>
          </p:cNvSpPr>
          <p:nvPr>
            <p:ph type="ftr" sz="quarter" idx="11"/>
          </p:nvPr>
        </p:nvSpPr>
        <p:spPr/>
        <p:txBody>
          <a:bodyPr/>
          <a:lstStyle/>
          <a:p>
            <a:pPr>
              <a:defRPr/>
            </a:pPr>
            <a:r>
              <a:rPr lang="fr-FR"/>
              <a:t>TIPP School </a:t>
            </a:r>
          </a:p>
        </p:txBody>
      </p:sp>
      <p:pic>
        <p:nvPicPr>
          <p:cNvPr id="4" name="Picture 3" descr="IacF1">
            <a:extLst>
              <a:ext uri="{FF2B5EF4-FFF2-40B4-BE49-F238E27FC236}">
                <a16:creationId xmlns:a16="http://schemas.microsoft.com/office/drawing/2014/main" id="{12D5410F-1F6C-A805-2D22-EAD7A215EC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666" y="1580997"/>
            <a:ext cx="4953000"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88515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4">
            <a:extLst>
              <a:ext uri="{FF2B5EF4-FFF2-40B4-BE49-F238E27FC236}">
                <a16:creationId xmlns:a16="http://schemas.microsoft.com/office/drawing/2014/main" id="{6D970602-6452-D3F5-1465-0B1F47562A6A}"/>
              </a:ext>
            </a:extLst>
          </p:cNvPr>
          <p:cNvSpPr>
            <a:spLocks noGrp="1"/>
          </p:cNvSpPr>
          <p:nvPr>
            <p:ph type="ftr" sz="quarter" idx="11"/>
          </p:nvPr>
        </p:nvSpPr>
        <p:spPr/>
        <p:txBody>
          <a:bodyPr/>
          <a:lstStyle/>
          <a:p>
            <a:pPr>
              <a:defRPr/>
            </a:pPr>
            <a:r>
              <a:rPr lang="fr-FR"/>
              <a:t>TIPP School </a:t>
            </a:r>
          </a:p>
        </p:txBody>
      </p:sp>
      <p:sp>
        <p:nvSpPr>
          <p:cNvPr id="8" name="Espace réservé du numéro de diapositive 5">
            <a:extLst>
              <a:ext uri="{FF2B5EF4-FFF2-40B4-BE49-F238E27FC236}">
                <a16:creationId xmlns:a16="http://schemas.microsoft.com/office/drawing/2014/main" id="{EFB3485F-1023-CE3E-BFFE-F98A7EDA8B90}"/>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B5964DC4-FE67-3647-9664-ED1DFFF9E6C1}" type="slidenum">
              <a:rPr lang="fr-FR" altLang="fr-FR" sz="1200" smtClean="0">
                <a:latin typeface="Arial" panose="020B0604020202020204" pitchFamily="34" charset="0"/>
              </a:rPr>
              <a:pPr>
                <a:spcBef>
                  <a:spcPct val="0"/>
                </a:spcBef>
                <a:buClrTx/>
                <a:buSzTx/>
                <a:buFontTx/>
                <a:buNone/>
                <a:defRPr/>
              </a:pPr>
              <a:t>44</a:t>
            </a:fld>
            <a:endParaRPr lang="fr-FR" altLang="fr-FR" sz="1200">
              <a:latin typeface="Arial" panose="020B0604020202020204" pitchFamily="34" charset="0"/>
            </a:endParaRPr>
          </a:p>
        </p:txBody>
      </p:sp>
      <p:sp>
        <p:nvSpPr>
          <p:cNvPr id="831490" name="Rectangle 2">
            <a:extLst>
              <a:ext uri="{FF2B5EF4-FFF2-40B4-BE49-F238E27FC236}">
                <a16:creationId xmlns:a16="http://schemas.microsoft.com/office/drawing/2014/main" id="{206EC9F7-B67B-7CE4-C644-949E50DC927E}"/>
              </a:ext>
            </a:extLst>
          </p:cNvPr>
          <p:cNvSpPr>
            <a:spLocks noGrp="1" noChangeArrowheads="1"/>
          </p:cNvSpPr>
          <p:nvPr>
            <p:ph type="title"/>
          </p:nvPr>
        </p:nvSpPr>
        <p:spPr>
          <a:xfrm>
            <a:off x="415925" y="0"/>
            <a:ext cx="8194675" cy="838200"/>
          </a:xfrm>
        </p:spPr>
        <p:txBody>
          <a:bodyPr/>
          <a:lstStyle/>
          <a:p>
            <a:pPr eaLnBrk="1" hangingPunct="1">
              <a:defRPr/>
            </a:pPr>
            <a:r>
              <a:rPr lang="fr-FR" altLang="fr-FR"/>
              <a:t>‘standard’  RT devices</a:t>
            </a:r>
          </a:p>
        </p:txBody>
      </p:sp>
      <p:pic>
        <p:nvPicPr>
          <p:cNvPr id="95236" name="Picture 41">
            <a:extLst>
              <a:ext uri="{FF2B5EF4-FFF2-40B4-BE49-F238E27FC236}">
                <a16:creationId xmlns:a16="http://schemas.microsoft.com/office/drawing/2014/main" id="{19E396D5-65F6-81CC-BFA2-9772826921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914400"/>
            <a:ext cx="391636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ext Box 42">
            <a:extLst>
              <a:ext uri="{FF2B5EF4-FFF2-40B4-BE49-F238E27FC236}">
                <a16:creationId xmlns:a16="http://schemas.microsoft.com/office/drawing/2014/main" id="{2E019F80-F3F0-4C84-B74A-8B31AB0A95DC}"/>
              </a:ext>
            </a:extLst>
          </p:cNvPr>
          <p:cNvSpPr txBox="1">
            <a:spLocks noChangeArrowheads="1"/>
          </p:cNvSpPr>
          <p:nvPr/>
        </p:nvSpPr>
        <p:spPr bwMode="auto">
          <a:xfrm>
            <a:off x="333375" y="5334000"/>
            <a:ext cx="46958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fr-FR" altLang="fr-FR" sz="2800" i="0" u="none"/>
              <a:t>Conformal 3D radiotherapy</a:t>
            </a:r>
          </a:p>
        </p:txBody>
      </p:sp>
      <p:pic>
        <p:nvPicPr>
          <p:cNvPr id="95238" name="Picture 43">
            <a:extLst>
              <a:ext uri="{FF2B5EF4-FFF2-40B4-BE49-F238E27FC236}">
                <a16:creationId xmlns:a16="http://schemas.microsoft.com/office/drawing/2014/main" id="{589D0ECD-8FA3-6125-43D0-1D8426B1F2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914400"/>
            <a:ext cx="4953000" cy="344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9" name="Text Box 44">
            <a:extLst>
              <a:ext uri="{FF2B5EF4-FFF2-40B4-BE49-F238E27FC236}">
                <a16:creationId xmlns:a16="http://schemas.microsoft.com/office/drawing/2014/main" id="{257B326E-651B-88DF-131D-285500B9F2FA}"/>
              </a:ext>
            </a:extLst>
          </p:cNvPr>
          <p:cNvSpPr txBox="1">
            <a:spLocks noChangeArrowheads="1"/>
          </p:cNvSpPr>
          <p:nvPr/>
        </p:nvSpPr>
        <p:spPr bwMode="auto">
          <a:xfrm>
            <a:off x="5046663" y="4495800"/>
            <a:ext cx="456406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lgn="ctr" eaLnBrk="1" hangingPunct="1">
              <a:spcBef>
                <a:spcPct val="0"/>
              </a:spcBef>
              <a:buClrTx/>
              <a:buSzTx/>
              <a:buFontTx/>
              <a:buNone/>
            </a:pPr>
            <a:r>
              <a:rPr lang="fr-FR" altLang="fr-FR" sz="3600" i="0" u="none"/>
              <a:t>Intensity Modulated</a:t>
            </a:r>
          </a:p>
          <a:p>
            <a:pPr algn="ctr" eaLnBrk="1" hangingPunct="1">
              <a:spcBef>
                <a:spcPct val="0"/>
              </a:spcBef>
              <a:buClrTx/>
              <a:buSzTx/>
              <a:buFontTx/>
              <a:buNone/>
            </a:pPr>
            <a:r>
              <a:rPr lang="fr-FR" altLang="fr-FR" sz="3600" i="0" u="none"/>
              <a:t>(IMRT)</a:t>
            </a:r>
            <a:endParaRPr lang="fr-FR" altLang="fr-FR" sz="3600"/>
          </a:p>
        </p:txBody>
      </p:sp>
      <p:sp>
        <p:nvSpPr>
          <p:cNvPr id="2" name="Espace réservé de la date 1">
            <a:extLst>
              <a:ext uri="{FF2B5EF4-FFF2-40B4-BE49-F238E27FC236}">
                <a16:creationId xmlns:a16="http://schemas.microsoft.com/office/drawing/2014/main" id="{01E13074-737F-E4BB-9D8F-A641D1BEC34C}"/>
              </a:ext>
            </a:extLst>
          </p:cNvPr>
          <p:cNvSpPr>
            <a:spLocks noGrp="1"/>
          </p:cNvSpPr>
          <p:nvPr>
            <p:ph type="dt" sz="quarter" idx="10"/>
          </p:nvPr>
        </p:nvSpPr>
        <p:spPr/>
        <p:txBody>
          <a:bodyPr/>
          <a:lstStyle/>
          <a:p>
            <a:pPr>
              <a:defRPr/>
            </a:pPr>
            <a:r>
              <a:rPr lang="fr-FR"/>
              <a:t>August 2023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4">
            <a:extLst>
              <a:ext uri="{FF2B5EF4-FFF2-40B4-BE49-F238E27FC236}">
                <a16:creationId xmlns:a16="http://schemas.microsoft.com/office/drawing/2014/main" id="{B77837D7-6FEA-B70B-8711-E2F03857C4E0}"/>
              </a:ext>
            </a:extLst>
          </p:cNvPr>
          <p:cNvSpPr>
            <a:spLocks noGrp="1"/>
          </p:cNvSpPr>
          <p:nvPr>
            <p:ph type="ftr" sz="quarter" idx="11"/>
          </p:nvPr>
        </p:nvSpPr>
        <p:spPr/>
        <p:txBody>
          <a:bodyPr/>
          <a:lstStyle/>
          <a:p>
            <a:pPr>
              <a:defRPr/>
            </a:pPr>
            <a:r>
              <a:rPr lang="fr-FR"/>
              <a:t>TIPP School </a:t>
            </a:r>
          </a:p>
        </p:txBody>
      </p:sp>
      <p:sp>
        <p:nvSpPr>
          <p:cNvPr id="4" name="Espace réservé du numéro de diapositive 5">
            <a:extLst>
              <a:ext uri="{FF2B5EF4-FFF2-40B4-BE49-F238E27FC236}">
                <a16:creationId xmlns:a16="http://schemas.microsoft.com/office/drawing/2014/main" id="{41B8FB1A-7C49-DE27-1796-8CE68C215E9C}"/>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5193CE20-8934-4146-99F7-505D903350A4}" type="slidenum">
              <a:rPr lang="fr-FR" altLang="fr-FR" sz="1200" smtClean="0">
                <a:latin typeface="Arial" panose="020B0604020202020204" pitchFamily="34" charset="0"/>
              </a:rPr>
              <a:pPr>
                <a:spcBef>
                  <a:spcPct val="0"/>
                </a:spcBef>
                <a:buClrTx/>
                <a:buSzTx/>
                <a:buFontTx/>
                <a:buNone/>
                <a:defRPr/>
              </a:pPr>
              <a:t>45</a:t>
            </a:fld>
            <a:endParaRPr lang="fr-FR" altLang="fr-FR" sz="1200">
              <a:latin typeface="Arial" panose="020B0604020202020204" pitchFamily="34" charset="0"/>
            </a:endParaRPr>
          </a:p>
        </p:txBody>
      </p:sp>
      <p:pic>
        <p:nvPicPr>
          <p:cNvPr id="96259" name="Picture 5">
            <a:extLst>
              <a:ext uri="{FF2B5EF4-FFF2-40B4-BE49-F238E27FC236}">
                <a16:creationId xmlns:a16="http://schemas.microsoft.com/office/drawing/2014/main" id="{337BCDF7-97C1-2974-1206-68AA4B4837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04800"/>
            <a:ext cx="8382000" cy="584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e la date 1">
            <a:extLst>
              <a:ext uri="{FF2B5EF4-FFF2-40B4-BE49-F238E27FC236}">
                <a16:creationId xmlns:a16="http://schemas.microsoft.com/office/drawing/2014/main" id="{CCF14198-217A-5C0B-0D14-95C9863CBBF0}"/>
              </a:ext>
            </a:extLst>
          </p:cNvPr>
          <p:cNvSpPr>
            <a:spLocks noGrp="1"/>
          </p:cNvSpPr>
          <p:nvPr>
            <p:ph type="dt" sz="quarter" idx="10"/>
          </p:nvPr>
        </p:nvSpPr>
        <p:spPr/>
        <p:txBody>
          <a:bodyPr/>
          <a:lstStyle/>
          <a:p>
            <a:pPr>
              <a:defRPr/>
            </a:pPr>
            <a:r>
              <a:rPr lang="fr-FR"/>
              <a:t>August 2023</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4">
            <a:extLst>
              <a:ext uri="{FF2B5EF4-FFF2-40B4-BE49-F238E27FC236}">
                <a16:creationId xmlns:a16="http://schemas.microsoft.com/office/drawing/2014/main" id="{A2E45FD4-8C6C-BEDD-EEE9-85FDF4BC558D}"/>
              </a:ext>
            </a:extLst>
          </p:cNvPr>
          <p:cNvSpPr>
            <a:spLocks noGrp="1"/>
          </p:cNvSpPr>
          <p:nvPr>
            <p:ph type="ftr" sz="quarter" idx="11"/>
          </p:nvPr>
        </p:nvSpPr>
        <p:spPr/>
        <p:txBody>
          <a:bodyPr/>
          <a:lstStyle/>
          <a:p>
            <a:pPr>
              <a:defRPr/>
            </a:pPr>
            <a:r>
              <a:rPr lang="fr-FR"/>
              <a:t>TIPP School </a:t>
            </a:r>
          </a:p>
        </p:txBody>
      </p:sp>
      <p:sp>
        <p:nvSpPr>
          <p:cNvPr id="8" name="Espace réservé du numéro de diapositive 5">
            <a:extLst>
              <a:ext uri="{FF2B5EF4-FFF2-40B4-BE49-F238E27FC236}">
                <a16:creationId xmlns:a16="http://schemas.microsoft.com/office/drawing/2014/main" id="{EAF7814F-DE09-2981-DBC8-BE08CAE04FCF}"/>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23B83DC0-E79E-9B48-B2B6-8A9864254DFE}" type="slidenum">
              <a:rPr lang="fr-FR" altLang="fr-FR" sz="1200" smtClean="0">
                <a:latin typeface="Arial" panose="020B0604020202020204" pitchFamily="34" charset="0"/>
              </a:rPr>
              <a:pPr>
                <a:spcBef>
                  <a:spcPct val="0"/>
                </a:spcBef>
                <a:buClrTx/>
                <a:buSzTx/>
                <a:buFontTx/>
                <a:buNone/>
                <a:defRPr/>
              </a:pPr>
              <a:t>46</a:t>
            </a:fld>
            <a:endParaRPr lang="fr-FR" altLang="fr-FR" sz="1200">
              <a:latin typeface="Arial" panose="020B0604020202020204" pitchFamily="34" charset="0"/>
            </a:endParaRPr>
          </a:p>
        </p:txBody>
      </p:sp>
      <p:sp>
        <p:nvSpPr>
          <p:cNvPr id="832515" name="Rectangle 3">
            <a:extLst>
              <a:ext uri="{FF2B5EF4-FFF2-40B4-BE49-F238E27FC236}">
                <a16:creationId xmlns:a16="http://schemas.microsoft.com/office/drawing/2014/main" id="{4E9C91AF-833A-FE60-4175-3359209FE452}"/>
              </a:ext>
            </a:extLst>
          </p:cNvPr>
          <p:cNvSpPr>
            <a:spLocks noGrp="1" noChangeArrowheads="1"/>
          </p:cNvSpPr>
          <p:nvPr>
            <p:ph type="body" idx="1"/>
          </p:nvPr>
        </p:nvSpPr>
        <p:spPr>
          <a:xfrm>
            <a:off x="533400" y="838200"/>
            <a:ext cx="9144000" cy="1600200"/>
          </a:xfrm>
        </p:spPr>
        <p:txBody>
          <a:bodyPr/>
          <a:lstStyle/>
          <a:p>
            <a:pPr eaLnBrk="1" hangingPunct="1">
              <a:buFont typeface="Wingdings" pitchFamily="1" charset="2"/>
              <a:buBlip>
                <a:blip r:embed="rId2"/>
              </a:buBlip>
              <a:defRPr/>
            </a:pPr>
            <a:r>
              <a:rPr lang="fr-FR" sz="2800" dirty="0">
                <a:cs typeface="ＭＳ Ｐゴシック" pitchFamily="1" charset="-128"/>
              </a:rPr>
              <a:t>Multiple </a:t>
            </a:r>
            <a:r>
              <a:rPr lang="fr-FR" sz="2800" dirty="0" err="1">
                <a:cs typeface="ＭＳ Ｐゴシック" pitchFamily="1" charset="-128"/>
              </a:rPr>
              <a:t>beams</a:t>
            </a:r>
            <a:r>
              <a:rPr lang="fr-FR" sz="2800" dirty="0">
                <a:cs typeface="ＭＳ Ｐゴシック" pitchFamily="1" charset="-128"/>
              </a:rPr>
              <a:t> and radiation sources ( Co </a:t>
            </a:r>
            <a:r>
              <a:rPr lang="fr-FR" sz="2800" baseline="30000" dirty="0">
                <a:cs typeface="ＭＳ Ｐゴシック" pitchFamily="1" charset="-128"/>
              </a:rPr>
              <a:t>60</a:t>
            </a:r>
            <a:r>
              <a:rPr lang="fr-FR" sz="2800" dirty="0">
                <a:cs typeface="ＭＳ Ｐゴシック" pitchFamily="1" charset="-128"/>
              </a:rPr>
              <a:t>)</a:t>
            </a:r>
          </a:p>
          <a:p>
            <a:pPr eaLnBrk="1" hangingPunct="1">
              <a:buFont typeface="Wingdings" pitchFamily="1" charset="2"/>
              <a:buBlip>
                <a:blip r:embed="rId2"/>
              </a:buBlip>
              <a:defRPr/>
            </a:pPr>
            <a:r>
              <a:rPr lang="fr-FR" sz="2800" dirty="0">
                <a:cs typeface="ＭＳ Ｐゴシック" pitchFamily="1" charset="-128"/>
              </a:rPr>
              <a:t>High </a:t>
            </a:r>
            <a:r>
              <a:rPr lang="fr-FR" sz="2800" dirty="0" err="1">
                <a:cs typeface="ＭＳ Ｐゴシック" pitchFamily="1" charset="-128"/>
              </a:rPr>
              <a:t>Precision</a:t>
            </a:r>
            <a:r>
              <a:rPr lang="fr-FR" sz="2800" dirty="0">
                <a:cs typeface="ＭＳ Ｐゴシック" pitchFamily="1" charset="-128"/>
              </a:rPr>
              <a:t> 1 mm</a:t>
            </a:r>
          </a:p>
          <a:p>
            <a:pPr eaLnBrk="1" hangingPunct="1">
              <a:buFont typeface="Wingdings" pitchFamily="1" charset="2"/>
              <a:buBlip>
                <a:blip r:embed="rId2"/>
              </a:buBlip>
              <a:defRPr/>
            </a:pPr>
            <a:r>
              <a:rPr lang="fr-FR" sz="2800" dirty="0" err="1">
                <a:cs typeface="ＭＳ Ｐゴシック" pitchFamily="1" charset="-128"/>
              </a:rPr>
              <a:t>Dedicated</a:t>
            </a:r>
            <a:r>
              <a:rPr lang="fr-FR" sz="2800" dirty="0">
                <a:cs typeface="ＭＳ Ｐゴシック" pitchFamily="1" charset="-128"/>
              </a:rPr>
              <a:t> &amp; invasive (</a:t>
            </a:r>
            <a:r>
              <a:rPr lang="fr-FR" sz="2800" dirty="0" err="1">
                <a:cs typeface="ＭＳ Ｐゴシック" pitchFamily="1" charset="-128"/>
              </a:rPr>
              <a:t>radiochirurgy</a:t>
            </a:r>
            <a:r>
              <a:rPr lang="fr-FR" sz="2800" dirty="0">
                <a:cs typeface="ＭＳ Ｐゴシック" pitchFamily="1" charset="-128"/>
              </a:rPr>
              <a:t> </a:t>
            </a:r>
            <a:r>
              <a:rPr lang="fr-FR" sz="2800" dirty="0" err="1">
                <a:cs typeface="ＭＳ Ｐゴシック" pitchFamily="1" charset="-128"/>
              </a:rPr>
              <a:t>with</a:t>
            </a:r>
            <a:r>
              <a:rPr lang="fr-FR" sz="2800" dirty="0">
                <a:cs typeface="ＭＳ Ｐゴシック" pitchFamily="1" charset="-128"/>
              </a:rPr>
              <a:t> Co</a:t>
            </a:r>
            <a:r>
              <a:rPr lang="fr-FR" sz="2800" baseline="30000" dirty="0">
                <a:cs typeface="ＭＳ Ｐゴシック" pitchFamily="1" charset="-128"/>
              </a:rPr>
              <a:t>60</a:t>
            </a:r>
            <a:r>
              <a:rPr lang="fr-FR" sz="2800" dirty="0">
                <a:cs typeface="ＭＳ Ｐゴシック" pitchFamily="1" charset="-128"/>
              </a:rPr>
              <a:t>)</a:t>
            </a:r>
          </a:p>
        </p:txBody>
      </p:sp>
      <p:sp>
        <p:nvSpPr>
          <p:cNvPr id="832517" name="Rectangle 5">
            <a:extLst>
              <a:ext uri="{FF2B5EF4-FFF2-40B4-BE49-F238E27FC236}">
                <a16:creationId xmlns:a16="http://schemas.microsoft.com/office/drawing/2014/main" id="{91E1B155-2509-5733-9945-F6A9D6C932DA}"/>
              </a:ext>
            </a:extLst>
          </p:cNvPr>
          <p:cNvSpPr>
            <a:spLocks noGrp="1" noChangeArrowheads="1"/>
          </p:cNvSpPr>
          <p:nvPr>
            <p:ph type="title"/>
          </p:nvPr>
        </p:nvSpPr>
        <p:spPr>
          <a:xfrm>
            <a:off x="936625" y="190500"/>
            <a:ext cx="8740775" cy="647700"/>
          </a:xfrm>
        </p:spPr>
        <p:txBody>
          <a:bodyPr/>
          <a:lstStyle/>
          <a:p>
            <a:pPr eaLnBrk="1" hangingPunct="1">
              <a:defRPr/>
            </a:pPr>
            <a:r>
              <a:rPr lang="fr-FR" dirty="0">
                <a:cs typeface="ＭＳ Ｐゴシック" pitchFamily="1" charset="-128"/>
              </a:rPr>
              <a:t> State of the art: </a:t>
            </a:r>
            <a:r>
              <a:rPr lang="fr-FR" dirty="0" err="1">
                <a:cs typeface="ＭＳ Ｐゴシック" pitchFamily="1" charset="-128"/>
              </a:rPr>
              <a:t>Robotic</a:t>
            </a:r>
            <a:r>
              <a:rPr lang="fr-FR" dirty="0">
                <a:cs typeface="ＭＳ Ｐゴシック" pitchFamily="1" charset="-128"/>
              </a:rPr>
              <a:t> </a:t>
            </a:r>
            <a:r>
              <a:rPr lang="fr-FR" dirty="0" err="1">
                <a:cs typeface="ＭＳ Ｐゴシック" pitchFamily="1" charset="-128"/>
              </a:rPr>
              <a:t>Stereostatic</a:t>
            </a:r>
            <a:r>
              <a:rPr lang="fr-FR" dirty="0">
                <a:cs typeface="ＭＳ Ｐゴシック" pitchFamily="1" charset="-128"/>
              </a:rPr>
              <a:t> RT</a:t>
            </a:r>
          </a:p>
        </p:txBody>
      </p:sp>
      <p:pic>
        <p:nvPicPr>
          <p:cNvPr id="97285" name="Picture 7">
            <a:extLst>
              <a:ext uri="{FF2B5EF4-FFF2-40B4-BE49-F238E27FC236}">
                <a16:creationId xmlns:a16="http://schemas.microsoft.com/office/drawing/2014/main" id="{BE5A2799-B3EB-58D8-83ED-97E85A6548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971800"/>
            <a:ext cx="48006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8">
            <a:extLst>
              <a:ext uri="{FF2B5EF4-FFF2-40B4-BE49-F238E27FC236}">
                <a16:creationId xmlns:a16="http://schemas.microsoft.com/office/drawing/2014/main" id="{149909F7-4099-FE7E-AD4F-B0891F62C2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2971800"/>
            <a:ext cx="4248150"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7" name="Text Box 9">
            <a:extLst>
              <a:ext uri="{FF2B5EF4-FFF2-40B4-BE49-F238E27FC236}">
                <a16:creationId xmlns:a16="http://schemas.microsoft.com/office/drawing/2014/main" id="{80B71575-3465-C63B-8D54-E88F8C65CF97}"/>
              </a:ext>
            </a:extLst>
          </p:cNvPr>
          <p:cNvSpPr txBox="1">
            <a:spLocks noChangeArrowheads="1"/>
          </p:cNvSpPr>
          <p:nvPr/>
        </p:nvSpPr>
        <p:spPr bwMode="auto">
          <a:xfrm>
            <a:off x="5943600" y="6172200"/>
            <a:ext cx="24971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fr-FR" altLang="fr-FR" sz="2800" i="0" u="none"/>
              <a:t>Cyberknife </a:t>
            </a:r>
            <a:r>
              <a:rPr lang="fr-FR" altLang="fr-FR" sz="2800" i="0" u="none" baseline="30000"/>
              <a:t>TM</a:t>
            </a:r>
          </a:p>
        </p:txBody>
      </p:sp>
      <p:sp>
        <p:nvSpPr>
          <p:cNvPr id="2" name="Espace réservé de la date 1">
            <a:extLst>
              <a:ext uri="{FF2B5EF4-FFF2-40B4-BE49-F238E27FC236}">
                <a16:creationId xmlns:a16="http://schemas.microsoft.com/office/drawing/2014/main" id="{6FF7072A-16E6-599B-64D3-2E577AD26EB0}"/>
              </a:ext>
            </a:extLst>
          </p:cNvPr>
          <p:cNvSpPr>
            <a:spLocks noGrp="1"/>
          </p:cNvSpPr>
          <p:nvPr>
            <p:ph type="dt" sz="quarter" idx="10"/>
          </p:nvPr>
        </p:nvSpPr>
        <p:spPr/>
        <p:txBody>
          <a:bodyPr/>
          <a:lstStyle/>
          <a:p>
            <a:pPr>
              <a:defRPr/>
            </a:pPr>
            <a:r>
              <a:rPr lang="fr-FR"/>
              <a:t>August 2023</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Espace réservé du pied de page 4">
            <a:extLst>
              <a:ext uri="{FF2B5EF4-FFF2-40B4-BE49-F238E27FC236}">
                <a16:creationId xmlns:a16="http://schemas.microsoft.com/office/drawing/2014/main" id="{3EAD3CEB-BE7A-9E88-48A3-8D860FBDB517}"/>
              </a:ext>
            </a:extLst>
          </p:cNvPr>
          <p:cNvSpPr>
            <a:spLocks noGrp="1"/>
          </p:cNvSpPr>
          <p:nvPr>
            <p:ph type="ftr" sz="quarter" idx="11"/>
          </p:nvPr>
        </p:nvSpPr>
        <p:spPr/>
        <p:txBody>
          <a:bodyPr/>
          <a:lstStyle/>
          <a:p>
            <a:pPr>
              <a:defRPr/>
            </a:pPr>
            <a:r>
              <a:rPr lang="fr-FR"/>
              <a:t>TIPP School </a:t>
            </a:r>
          </a:p>
        </p:txBody>
      </p:sp>
      <p:sp>
        <p:nvSpPr>
          <p:cNvPr id="27" name="Espace réservé du numéro de diapositive 5">
            <a:extLst>
              <a:ext uri="{FF2B5EF4-FFF2-40B4-BE49-F238E27FC236}">
                <a16:creationId xmlns:a16="http://schemas.microsoft.com/office/drawing/2014/main" id="{119DF4FD-844A-5D60-65B2-C1A3C3C9C6F7}"/>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B27F7D19-85AB-CB44-8977-D9E5F278F3A8}" type="slidenum">
              <a:rPr lang="fr-FR" altLang="fr-FR" sz="1200" smtClean="0">
                <a:latin typeface="Arial" panose="020B0604020202020204" pitchFamily="34" charset="0"/>
              </a:rPr>
              <a:pPr>
                <a:spcBef>
                  <a:spcPct val="0"/>
                </a:spcBef>
                <a:buClrTx/>
                <a:buSzTx/>
                <a:buFontTx/>
                <a:buNone/>
                <a:defRPr/>
              </a:pPr>
              <a:t>47</a:t>
            </a:fld>
            <a:endParaRPr lang="fr-FR" altLang="fr-FR" sz="1200">
              <a:latin typeface="Arial" panose="020B0604020202020204" pitchFamily="34" charset="0"/>
            </a:endParaRPr>
          </a:p>
        </p:txBody>
      </p:sp>
      <p:pic>
        <p:nvPicPr>
          <p:cNvPr id="93187" name="Picture 10">
            <a:extLst>
              <a:ext uri="{FF2B5EF4-FFF2-40B4-BE49-F238E27FC236}">
                <a16:creationId xmlns:a16="http://schemas.microsoft.com/office/drawing/2014/main" id="{E6129723-B1EE-7939-4BCB-B5ABB25215A6}"/>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338" y="-15875"/>
            <a:ext cx="9753601"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1794" name="Rectangle 2">
            <a:extLst>
              <a:ext uri="{FF2B5EF4-FFF2-40B4-BE49-F238E27FC236}">
                <a16:creationId xmlns:a16="http://schemas.microsoft.com/office/drawing/2014/main" id="{C3366D00-F683-AAE2-13B1-3E4A185B1675}"/>
              </a:ext>
            </a:extLst>
          </p:cNvPr>
          <p:cNvSpPr>
            <a:spLocks noGrp="1" noChangeArrowheads="1"/>
          </p:cNvSpPr>
          <p:nvPr>
            <p:ph type="title"/>
          </p:nvPr>
        </p:nvSpPr>
        <p:spPr>
          <a:xfrm>
            <a:off x="884238" y="152400"/>
            <a:ext cx="4068762" cy="685800"/>
          </a:xfrm>
        </p:spPr>
        <p:txBody>
          <a:bodyPr/>
          <a:lstStyle/>
          <a:p>
            <a:pPr eaLnBrk="1" hangingPunct="1">
              <a:defRPr/>
            </a:pPr>
            <a:r>
              <a:rPr lang="fr-FR" dirty="0" err="1">
                <a:cs typeface="ＭＳ Ｐゴシック" pitchFamily="1" charset="-128"/>
              </a:rPr>
              <a:t>Radiatherapy</a:t>
            </a:r>
            <a:r>
              <a:rPr lang="fr-FR" dirty="0">
                <a:cs typeface="ＭＳ Ｐゴシック" pitchFamily="1" charset="-128"/>
              </a:rPr>
              <a:t> X</a:t>
            </a:r>
          </a:p>
        </p:txBody>
      </p:sp>
      <p:sp>
        <p:nvSpPr>
          <p:cNvPr id="801801" name="Rectangle 9">
            <a:extLst>
              <a:ext uri="{FF2B5EF4-FFF2-40B4-BE49-F238E27FC236}">
                <a16:creationId xmlns:a16="http://schemas.microsoft.com/office/drawing/2014/main" id="{564B7DE7-DD11-4A6C-12BF-94F13F8144C0}"/>
              </a:ext>
            </a:extLst>
          </p:cNvPr>
          <p:cNvSpPr>
            <a:spLocks noGrp="1" noChangeArrowheads="1"/>
          </p:cNvSpPr>
          <p:nvPr>
            <p:ph type="body" idx="1"/>
          </p:nvPr>
        </p:nvSpPr>
        <p:spPr>
          <a:xfrm>
            <a:off x="1371600" y="1524000"/>
            <a:ext cx="8405813" cy="3489325"/>
          </a:xfrm>
        </p:spPr>
        <p:txBody>
          <a:bodyPr/>
          <a:lstStyle/>
          <a:p>
            <a:pPr>
              <a:defRPr/>
            </a:pPr>
            <a:r>
              <a:rPr lang="fr-FR" altLang="fr-FR" sz="2400" dirty="0">
                <a:sym typeface="Wingdings" pitchFamily="2" charset="2"/>
              </a:rPr>
              <a:t>No substitute for RT in the </a:t>
            </a:r>
            <a:r>
              <a:rPr lang="fr-FR" altLang="fr-FR" sz="2400" dirty="0" err="1">
                <a:sym typeface="Wingdings" pitchFamily="2" charset="2"/>
              </a:rPr>
              <a:t>near</a:t>
            </a:r>
            <a:r>
              <a:rPr lang="fr-FR" altLang="fr-FR" sz="2400" dirty="0">
                <a:sym typeface="Wingdings" pitchFamily="2" charset="2"/>
              </a:rPr>
              <a:t> future</a:t>
            </a:r>
          </a:p>
          <a:p>
            <a:pPr>
              <a:defRPr/>
            </a:pPr>
            <a:r>
              <a:rPr lang="fr-FR" altLang="fr-FR" sz="2400" dirty="0" err="1">
                <a:sym typeface="Wingdings" pitchFamily="2" charset="2"/>
              </a:rPr>
              <a:t>Number</a:t>
            </a:r>
            <a:r>
              <a:rPr lang="fr-FR" altLang="fr-FR" sz="2400" dirty="0">
                <a:sym typeface="Wingdings" pitchFamily="2" charset="2"/>
              </a:rPr>
              <a:t> of patient </a:t>
            </a:r>
            <a:r>
              <a:rPr lang="fr-FR" altLang="fr-FR" sz="2400" dirty="0" err="1">
                <a:sym typeface="Wingdings" pitchFamily="2" charset="2"/>
              </a:rPr>
              <a:t>increasing</a:t>
            </a:r>
            <a:endParaRPr lang="fr-FR" altLang="fr-FR" sz="2400" dirty="0">
              <a:sym typeface="Wingdings" pitchFamily="2" charset="2"/>
            </a:endParaRPr>
          </a:p>
          <a:p>
            <a:pPr>
              <a:defRPr/>
            </a:pPr>
            <a:r>
              <a:rPr lang="fr-FR" altLang="fr-FR" sz="2400" dirty="0" err="1">
                <a:sym typeface="Wingdings" pitchFamily="2" charset="2"/>
              </a:rPr>
              <a:t>Present</a:t>
            </a:r>
            <a:r>
              <a:rPr lang="fr-FR" altLang="fr-FR" sz="2400" dirty="0">
                <a:sym typeface="Wingdings" pitchFamily="2" charset="2"/>
              </a:rPr>
              <a:t> limitation of RT 30 % of patients </a:t>
            </a:r>
            <a:r>
              <a:rPr lang="fr-FR" altLang="fr-FR" sz="2400" dirty="0" err="1">
                <a:sym typeface="Wingdings" pitchFamily="2" charset="2"/>
              </a:rPr>
              <a:t>recurs</a:t>
            </a:r>
            <a:endParaRPr lang="fr-FR" altLang="fr-FR" sz="2400" dirty="0">
              <a:sym typeface="Wingdings" pitchFamily="2" charset="2"/>
            </a:endParaRPr>
          </a:p>
          <a:p>
            <a:pPr eaLnBrk="1" hangingPunct="1">
              <a:lnSpc>
                <a:spcPct val="90000"/>
              </a:lnSpc>
              <a:defRPr/>
            </a:pPr>
            <a:r>
              <a:rPr lang="fr-FR" altLang="fr-FR" sz="2400" dirty="0" err="1">
                <a:solidFill>
                  <a:srgbClr val="66FFFF"/>
                </a:solidFill>
                <a:effectLst/>
              </a:rPr>
              <a:t>Why</a:t>
            </a:r>
            <a:r>
              <a:rPr lang="fr-FR" altLang="fr-FR" sz="2400" dirty="0">
                <a:solidFill>
                  <a:srgbClr val="66FFFF"/>
                </a:solidFill>
                <a:effectLst/>
              </a:rPr>
              <a:t> </a:t>
            </a:r>
            <a:r>
              <a:rPr lang="fr-FR" altLang="fr-FR" sz="2400" dirty="0" err="1">
                <a:solidFill>
                  <a:srgbClr val="66FFFF"/>
                </a:solidFill>
                <a:effectLst/>
              </a:rPr>
              <a:t>Radiotherapy</a:t>
            </a:r>
            <a:r>
              <a:rPr lang="fr-FR" altLang="fr-FR" sz="2400" dirty="0">
                <a:solidFill>
                  <a:srgbClr val="66FFFF"/>
                </a:solidFill>
                <a:effectLst/>
              </a:rPr>
              <a:t> X </a:t>
            </a:r>
            <a:r>
              <a:rPr lang="fr-FR" altLang="fr-FR" sz="2400" dirty="0" err="1">
                <a:solidFill>
                  <a:srgbClr val="66FFFF"/>
                </a:solidFill>
                <a:effectLst/>
              </a:rPr>
              <a:t>is</a:t>
            </a:r>
            <a:r>
              <a:rPr lang="fr-FR" altLang="fr-FR" sz="2400" dirty="0">
                <a:solidFill>
                  <a:srgbClr val="66FFFF"/>
                </a:solidFill>
                <a:effectLst/>
              </a:rPr>
              <a:t> NOT  100 % efficient?</a:t>
            </a:r>
            <a:endParaRPr lang="fr-FR" altLang="fr-FR" sz="1800" dirty="0">
              <a:solidFill>
                <a:schemeClr val="hlink"/>
              </a:solidFill>
              <a:effectLst/>
            </a:endParaRPr>
          </a:p>
          <a:p>
            <a:pPr lvl="1" eaLnBrk="1" hangingPunct="1">
              <a:lnSpc>
                <a:spcPct val="90000"/>
              </a:lnSpc>
              <a:defRPr/>
            </a:pPr>
            <a:endParaRPr lang="fr-FR" altLang="fr-FR" sz="1800" dirty="0">
              <a:effectLst/>
            </a:endParaRPr>
          </a:p>
          <a:p>
            <a:pPr lvl="1" eaLnBrk="1" hangingPunct="1">
              <a:lnSpc>
                <a:spcPct val="90000"/>
              </a:lnSpc>
              <a:defRPr/>
            </a:pPr>
            <a:r>
              <a:rPr lang="fr-FR" altLang="fr-FR" sz="1800" dirty="0">
                <a:effectLst/>
              </a:rPr>
              <a:t>Complication &lt; 5 %</a:t>
            </a:r>
          </a:p>
          <a:p>
            <a:pPr lvl="1" eaLnBrk="1" hangingPunct="1">
              <a:lnSpc>
                <a:spcPct val="90000"/>
              </a:lnSpc>
              <a:defRPr/>
            </a:pPr>
            <a:r>
              <a:rPr lang="fr-FR" altLang="fr-FR" sz="1800" dirty="0" err="1">
                <a:effectLst/>
              </a:rPr>
              <a:t>Tolerance</a:t>
            </a:r>
            <a:r>
              <a:rPr lang="fr-FR" altLang="fr-FR" sz="1800" dirty="0">
                <a:effectLst/>
              </a:rPr>
              <a:t> of saine tissue </a:t>
            </a:r>
            <a:r>
              <a:rPr lang="fr-FR" altLang="fr-FR" sz="1800" dirty="0" err="1">
                <a:effectLst/>
              </a:rPr>
              <a:t>is</a:t>
            </a:r>
            <a:r>
              <a:rPr lang="fr-FR" altLang="fr-FR" sz="1800" dirty="0">
                <a:effectLst/>
              </a:rPr>
              <a:t> the </a:t>
            </a:r>
            <a:r>
              <a:rPr lang="fr-FR" altLang="fr-FR" sz="1800" dirty="0" err="1">
                <a:effectLst/>
              </a:rPr>
              <a:t>limiting</a:t>
            </a:r>
            <a:r>
              <a:rPr lang="fr-FR" altLang="fr-FR" sz="1800" dirty="0">
                <a:effectLst/>
              </a:rPr>
              <a:t> factor</a:t>
            </a:r>
          </a:p>
          <a:p>
            <a:pPr lvl="2" eaLnBrk="1" hangingPunct="1">
              <a:lnSpc>
                <a:spcPct val="90000"/>
              </a:lnSpc>
              <a:defRPr/>
            </a:pPr>
            <a:r>
              <a:rPr lang="fr-FR" altLang="fr-FR" sz="1800" dirty="0">
                <a:effectLst/>
              </a:rPr>
              <a:t>Close to </a:t>
            </a:r>
            <a:r>
              <a:rPr lang="fr-FR" altLang="fr-FR" sz="1800" dirty="0" err="1">
                <a:effectLst/>
              </a:rPr>
              <a:t>Organ</a:t>
            </a:r>
            <a:r>
              <a:rPr lang="fr-FR" altLang="fr-FR" sz="1800" dirty="0">
                <a:effectLst/>
              </a:rPr>
              <a:t> at Risk</a:t>
            </a:r>
          </a:p>
          <a:p>
            <a:pPr lvl="1" eaLnBrk="1" hangingPunct="1">
              <a:lnSpc>
                <a:spcPct val="90000"/>
              </a:lnSpc>
              <a:defRPr/>
            </a:pPr>
            <a:r>
              <a:rPr lang="fr-FR" altLang="fr-FR" sz="1800" dirty="0" err="1"/>
              <a:t>Failures</a:t>
            </a:r>
            <a:r>
              <a:rPr lang="fr-FR" altLang="fr-FR" sz="1800" dirty="0"/>
              <a:t> due to </a:t>
            </a:r>
            <a:r>
              <a:rPr lang="fr-FR" altLang="fr-FR" sz="1800" dirty="0" err="1"/>
              <a:t>radioresistant</a:t>
            </a:r>
            <a:r>
              <a:rPr lang="fr-FR" altLang="fr-FR" sz="1800" dirty="0"/>
              <a:t> </a:t>
            </a:r>
            <a:r>
              <a:rPr lang="fr-FR" altLang="fr-FR" sz="1800" dirty="0" err="1"/>
              <a:t>tumors</a:t>
            </a:r>
            <a:r>
              <a:rPr lang="fr-FR" altLang="fr-FR" sz="1800" dirty="0"/>
              <a:t>!</a:t>
            </a:r>
          </a:p>
          <a:p>
            <a:pPr lvl="1" eaLnBrk="1" hangingPunct="1">
              <a:lnSpc>
                <a:spcPct val="90000"/>
              </a:lnSpc>
              <a:defRPr/>
            </a:pPr>
            <a:r>
              <a:rPr lang="fr-FR" altLang="fr-FR" sz="1800" dirty="0"/>
              <a:t>Second cancer 30 </a:t>
            </a:r>
            <a:r>
              <a:rPr lang="fr-FR" altLang="fr-FR" sz="1800" dirty="0" err="1"/>
              <a:t>years</a:t>
            </a:r>
            <a:r>
              <a:rPr lang="fr-FR" altLang="fr-FR" sz="1800" dirty="0"/>
              <a:t>  </a:t>
            </a:r>
            <a:r>
              <a:rPr lang="fr-FR" altLang="fr-FR" sz="1800" dirty="0" err="1"/>
              <a:t>after</a:t>
            </a:r>
            <a:r>
              <a:rPr lang="fr-FR" altLang="fr-FR" sz="1800" dirty="0"/>
              <a:t> Radio </a:t>
            </a:r>
            <a:r>
              <a:rPr lang="fr-FR" altLang="fr-FR" sz="1800" dirty="0" err="1"/>
              <a:t>Therapy</a:t>
            </a:r>
            <a:r>
              <a:rPr lang="fr-FR" altLang="fr-FR" sz="1800" dirty="0"/>
              <a:t> (</a:t>
            </a:r>
            <a:r>
              <a:rPr lang="fr-FR" altLang="fr-FR" sz="1800" dirty="0" err="1"/>
              <a:t>from</a:t>
            </a:r>
            <a:r>
              <a:rPr lang="fr-FR" altLang="fr-FR" sz="1800" dirty="0"/>
              <a:t> </a:t>
            </a:r>
            <a:r>
              <a:rPr lang="fr-FR" altLang="fr-FR" sz="1800" dirty="0" err="1"/>
              <a:t>recent</a:t>
            </a:r>
            <a:r>
              <a:rPr lang="fr-FR" altLang="fr-FR" sz="1800" dirty="0"/>
              <a:t> </a:t>
            </a:r>
            <a:r>
              <a:rPr lang="fr-FR" altLang="fr-FR" sz="1800" dirty="0" err="1"/>
              <a:t>statistics</a:t>
            </a:r>
            <a:r>
              <a:rPr lang="fr-FR" altLang="fr-FR" sz="1800" dirty="0"/>
              <a:t>)</a:t>
            </a:r>
          </a:p>
          <a:p>
            <a:pPr lvl="2" eaLnBrk="1" hangingPunct="1">
              <a:lnSpc>
                <a:spcPct val="90000"/>
              </a:lnSpc>
              <a:defRPr/>
            </a:pPr>
            <a:r>
              <a:rPr lang="fr-FR" altLang="fr-FR" sz="1800" dirty="0" err="1">
                <a:effectLst/>
              </a:rPr>
              <a:t>Adult</a:t>
            </a:r>
            <a:r>
              <a:rPr lang="fr-FR" altLang="fr-FR" sz="1800" dirty="0">
                <a:effectLst/>
              </a:rPr>
              <a:t> : 1.1</a:t>
            </a:r>
          </a:p>
          <a:p>
            <a:pPr lvl="2" eaLnBrk="1" hangingPunct="1">
              <a:lnSpc>
                <a:spcPct val="90000"/>
              </a:lnSpc>
              <a:defRPr/>
            </a:pPr>
            <a:r>
              <a:rPr lang="fr-FR" altLang="fr-FR" sz="1800" dirty="0" err="1">
                <a:solidFill>
                  <a:srgbClr val="FFFF00"/>
                </a:solidFill>
                <a:effectLst/>
              </a:rPr>
              <a:t>Chidren</a:t>
            </a:r>
            <a:r>
              <a:rPr lang="fr-FR" altLang="fr-FR" sz="1800" dirty="0">
                <a:solidFill>
                  <a:srgbClr val="FFFF00"/>
                </a:solidFill>
                <a:effectLst/>
              </a:rPr>
              <a:t> : 6</a:t>
            </a:r>
            <a:endParaRPr lang="fr-FR" altLang="fr-FR" sz="1200" dirty="0"/>
          </a:p>
          <a:p>
            <a:pPr>
              <a:buFont typeface="Wingdings" pitchFamily="2" charset="2"/>
              <a:buNone/>
              <a:defRPr/>
            </a:pPr>
            <a:endParaRPr lang="fr-FR" altLang="fr-FR" sz="2400" dirty="0">
              <a:sym typeface="Wingdings" pitchFamily="2" charset="2"/>
            </a:endParaRPr>
          </a:p>
          <a:p>
            <a:pPr eaLnBrk="1" hangingPunct="1">
              <a:buFont typeface="Wingdings" pitchFamily="2" charset="2"/>
              <a:buNone/>
              <a:defRPr/>
            </a:pPr>
            <a:endParaRPr lang="fr-FR" altLang="fr-FR" sz="2400" dirty="0"/>
          </a:p>
        </p:txBody>
      </p:sp>
      <p:sp>
        <p:nvSpPr>
          <p:cNvPr id="2" name="Espace réservé de la date 1">
            <a:extLst>
              <a:ext uri="{FF2B5EF4-FFF2-40B4-BE49-F238E27FC236}">
                <a16:creationId xmlns:a16="http://schemas.microsoft.com/office/drawing/2014/main" id="{479AB5A0-51F1-631D-88B7-371A47E4591D}"/>
              </a:ext>
            </a:extLst>
          </p:cNvPr>
          <p:cNvSpPr>
            <a:spLocks noGrp="1"/>
          </p:cNvSpPr>
          <p:nvPr>
            <p:ph type="dt" sz="quarter" idx="10"/>
          </p:nvPr>
        </p:nvSpPr>
        <p:spPr/>
        <p:txBody>
          <a:bodyPr/>
          <a:lstStyle/>
          <a:p>
            <a:pPr>
              <a:defRPr/>
            </a:pPr>
            <a:r>
              <a:rPr lang="fr-FR"/>
              <a:t>August 2023</a:t>
            </a:r>
          </a:p>
        </p:txBody>
      </p:sp>
      <p:sp>
        <p:nvSpPr>
          <p:cNvPr id="8" name="Text Box 9">
            <a:extLst>
              <a:ext uri="{FF2B5EF4-FFF2-40B4-BE49-F238E27FC236}">
                <a16:creationId xmlns:a16="http://schemas.microsoft.com/office/drawing/2014/main" id="{C4A58984-239F-E372-2205-7F77A74C482F}"/>
              </a:ext>
            </a:extLst>
          </p:cNvPr>
          <p:cNvSpPr txBox="1">
            <a:spLocks noChangeArrowheads="1"/>
          </p:cNvSpPr>
          <p:nvPr/>
        </p:nvSpPr>
        <p:spPr bwMode="auto">
          <a:xfrm>
            <a:off x="5889625" y="5373688"/>
            <a:ext cx="3857146" cy="830997"/>
          </a:xfrm>
          <a:prstGeom prst="rect">
            <a:avLst/>
          </a:prstGeom>
          <a:solidFill>
            <a:srgbClr val="FF0000"/>
          </a:solidFill>
          <a:ln>
            <a:noFill/>
          </a:ln>
          <a:effectLst>
            <a:outerShdw blurRad="63500" dist="38099" dir="2700000" algn="ctr" rotWithShape="0">
              <a:schemeClr val="bg2">
                <a:alpha val="74998"/>
              </a:schemeClr>
            </a:outerShdw>
          </a:effectLst>
        </p:spPr>
        <p:txBody>
          <a:bodyPr wrap="none">
            <a:spAutoFit/>
          </a:bodyPr>
          <a:lstStyle/>
          <a:p>
            <a:pPr eaLnBrk="1" hangingPunct="1">
              <a:buFont typeface="Wingdings" charset="0"/>
              <a:buChar char="à"/>
              <a:defRPr/>
            </a:pPr>
            <a:r>
              <a:rPr lang="fr-FR" i="0" dirty="0" err="1">
                <a:latin typeface="Arial" charset="0"/>
                <a:ea typeface="ＭＳ Ｐゴシック" charset="0"/>
              </a:rPr>
              <a:t>Particle</a:t>
            </a:r>
            <a:r>
              <a:rPr lang="fr-FR" i="0" dirty="0">
                <a:latin typeface="Arial" charset="0"/>
                <a:ea typeface="ＭＳ Ｐゴシック" charset="0"/>
              </a:rPr>
              <a:t> </a:t>
            </a:r>
            <a:r>
              <a:rPr lang="fr-FR" i="0" dirty="0" err="1">
                <a:latin typeface="Arial" charset="0"/>
                <a:ea typeface="ＭＳ Ｐゴシック" charset="0"/>
              </a:rPr>
              <a:t>therapy</a:t>
            </a:r>
            <a:endParaRPr lang="fr-FR" i="0" dirty="0">
              <a:latin typeface="Arial" charset="0"/>
              <a:ea typeface="ＭＳ Ｐゴシック" charset="0"/>
            </a:endParaRPr>
          </a:p>
          <a:p>
            <a:pPr eaLnBrk="1" hangingPunct="1">
              <a:buFont typeface="Wingdings" charset="0"/>
              <a:buChar char="à"/>
              <a:defRPr/>
            </a:pPr>
            <a:r>
              <a:rPr lang="fr-FR" i="0" dirty="0" err="1">
                <a:latin typeface="Arial" charset="0"/>
                <a:ea typeface="ＭＳ Ｐゴシック" charset="0"/>
              </a:rPr>
              <a:t>Around</a:t>
            </a:r>
            <a:r>
              <a:rPr lang="fr-FR" i="0" dirty="0">
                <a:latin typeface="Arial" charset="0"/>
                <a:ea typeface="ＭＳ Ｐゴシック" charset="0"/>
              </a:rPr>
              <a:t> 25% of the case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Espace réservé du pied de page 4">
            <a:extLst>
              <a:ext uri="{FF2B5EF4-FFF2-40B4-BE49-F238E27FC236}">
                <a16:creationId xmlns:a16="http://schemas.microsoft.com/office/drawing/2014/main" id="{0BF282E8-A196-FF2B-4141-A7E754CDDA4A}"/>
              </a:ext>
            </a:extLst>
          </p:cNvPr>
          <p:cNvSpPr>
            <a:spLocks noGrp="1"/>
          </p:cNvSpPr>
          <p:nvPr>
            <p:ph type="ftr" sz="quarter" idx="11"/>
          </p:nvPr>
        </p:nvSpPr>
        <p:spPr/>
        <p:txBody>
          <a:bodyPr/>
          <a:lstStyle/>
          <a:p>
            <a:pPr>
              <a:defRPr/>
            </a:pPr>
            <a:r>
              <a:rPr lang="fr-FR">
                <a:effectLst>
                  <a:outerShdw blurRad="38100" dist="38100" dir="2700000" algn="tl">
                    <a:srgbClr val="FFFFFF"/>
                  </a:outerShdw>
                </a:effectLst>
              </a:rPr>
              <a:t>TIPP School </a:t>
            </a:r>
          </a:p>
        </p:txBody>
      </p:sp>
      <p:sp>
        <p:nvSpPr>
          <p:cNvPr id="39" name="Espace réservé du numéro de diapositive 5">
            <a:extLst>
              <a:ext uri="{FF2B5EF4-FFF2-40B4-BE49-F238E27FC236}">
                <a16:creationId xmlns:a16="http://schemas.microsoft.com/office/drawing/2014/main" id="{5DEE497E-6D2D-6732-4F19-DCE7A724949D}"/>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4"/>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70D2D6F9-87EB-394B-948A-E73447ECE953}" type="slidenum">
              <a:rPr lang="fr-FR" altLang="fr-FR" sz="1200" smtClean="0">
                <a:effectLst>
                  <a:outerShdw blurRad="38100" dist="38100" dir="2700000" algn="tl">
                    <a:srgbClr val="FFFFFF"/>
                  </a:outerShdw>
                </a:effectLst>
                <a:latin typeface="Arial" panose="020B0604020202020204" pitchFamily="34" charset="0"/>
              </a:rPr>
              <a:pPr>
                <a:spcBef>
                  <a:spcPct val="0"/>
                </a:spcBef>
                <a:buClrTx/>
                <a:buSzTx/>
                <a:buFontTx/>
                <a:buNone/>
                <a:defRPr/>
              </a:pPr>
              <a:t>48</a:t>
            </a:fld>
            <a:endParaRPr lang="fr-FR" altLang="fr-FR" sz="1200">
              <a:effectLst>
                <a:outerShdw blurRad="38100" dist="38100" dir="2700000" algn="tl">
                  <a:srgbClr val="FFFFFF"/>
                </a:outerShdw>
              </a:effectLst>
              <a:latin typeface="Arial" panose="020B0604020202020204" pitchFamily="34" charset="0"/>
            </a:endParaRPr>
          </a:p>
        </p:txBody>
      </p:sp>
      <p:sp>
        <p:nvSpPr>
          <p:cNvPr id="812034" name="Rectangle 2">
            <a:extLst>
              <a:ext uri="{FF2B5EF4-FFF2-40B4-BE49-F238E27FC236}">
                <a16:creationId xmlns:a16="http://schemas.microsoft.com/office/drawing/2014/main" id="{0A0F5C61-DDD2-9D48-F838-0AA822F04CF4}"/>
              </a:ext>
            </a:extLst>
          </p:cNvPr>
          <p:cNvSpPr>
            <a:spLocks noChangeArrowheads="1"/>
          </p:cNvSpPr>
          <p:nvPr/>
        </p:nvSpPr>
        <p:spPr bwMode="auto">
          <a:xfrm>
            <a:off x="1752600" y="2438400"/>
            <a:ext cx="6096000" cy="1828800"/>
          </a:xfrm>
          <a:prstGeom prst="rect">
            <a:avLst/>
          </a:prstGeom>
          <a:noFill/>
          <a:ln>
            <a:noFill/>
          </a:ln>
          <a:effectLst/>
        </p:spPr>
        <p:txBody>
          <a:bodyPr anchor="ct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37931725" indent="-37474525" eaLnBrk="0" hangingPunct="0">
              <a:defRPr sz="2400" i="1" u="sng">
                <a:solidFill>
                  <a:schemeClr val="tx1"/>
                </a:solidFill>
                <a:latin typeface="Comic Sans MS" panose="030F0902030302020204" pitchFamily="66" charset="0"/>
                <a:ea typeface="ＭＳ Ｐゴシック" panose="020B0600070205080204" pitchFamily="34" charset="-128"/>
              </a:defRPr>
            </a:lvl2pPr>
            <a:lvl3pPr eaLnBrk="0" hangingPunct="0">
              <a:defRPr sz="2400" i="1" u="sng">
                <a:solidFill>
                  <a:schemeClr val="tx1"/>
                </a:solidFill>
                <a:latin typeface="Comic Sans MS" panose="030F0902030302020204" pitchFamily="66" charset="0"/>
                <a:ea typeface="ＭＳ Ｐゴシック" panose="020B0600070205080204" pitchFamily="34" charset="-128"/>
              </a:defRPr>
            </a:lvl3pPr>
            <a:lvl4pPr eaLnBrk="0" hangingPunct="0">
              <a:defRPr sz="2400" i="1" u="sng">
                <a:solidFill>
                  <a:schemeClr val="tx1"/>
                </a:solidFill>
                <a:latin typeface="Comic Sans MS" panose="030F0902030302020204" pitchFamily="66" charset="0"/>
                <a:ea typeface="ＭＳ Ｐゴシック" panose="020B0600070205080204" pitchFamily="34" charset="-128"/>
              </a:defRPr>
            </a:lvl4pPr>
            <a:lvl5pPr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4572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9144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1371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18288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algn="ctr" eaLnBrk="1" hangingPunct="1">
              <a:defRPr/>
            </a:pPr>
            <a:r>
              <a:rPr lang="fr-FR" altLang="fr-FR" sz="3600" b="1" i="0" u="none" dirty="0">
                <a:solidFill>
                  <a:schemeClr val="hlink"/>
                </a:solidFill>
                <a:effectLst>
                  <a:outerShdw blurRad="38100" dist="38100" dir="2700000" algn="tl">
                    <a:srgbClr val="000000"/>
                  </a:outerShdw>
                </a:effectLst>
              </a:rPr>
              <a:t> </a:t>
            </a:r>
            <a:r>
              <a:rPr lang="fr-FR" altLang="fr-FR" sz="3600" b="1" i="0" u="none" dirty="0" err="1">
                <a:solidFill>
                  <a:schemeClr val="hlink"/>
                </a:solidFill>
                <a:effectLst>
                  <a:outerShdw blurRad="38100" dist="38100" dir="2700000" algn="tl">
                    <a:srgbClr val="000000"/>
                  </a:outerShdw>
                </a:effectLst>
              </a:rPr>
              <a:t>From</a:t>
            </a:r>
            <a:r>
              <a:rPr lang="fr-FR" altLang="fr-FR" sz="3600" b="1" i="0" u="none" dirty="0">
                <a:solidFill>
                  <a:schemeClr val="hlink"/>
                </a:solidFill>
                <a:effectLst>
                  <a:outerShdw blurRad="38100" dist="38100" dir="2700000" algn="tl">
                    <a:srgbClr val="000000"/>
                  </a:outerShdw>
                </a:effectLst>
              </a:rPr>
              <a:t> </a:t>
            </a:r>
            <a:r>
              <a:rPr lang="fr-FR" altLang="fr-FR" sz="3600" b="1" i="0" u="none" dirty="0" err="1">
                <a:solidFill>
                  <a:schemeClr val="hlink"/>
                </a:solidFill>
                <a:effectLst>
                  <a:outerShdw blurRad="38100" dist="38100" dir="2700000" algn="tl">
                    <a:srgbClr val="000000"/>
                  </a:outerShdw>
                </a:effectLst>
              </a:rPr>
              <a:t>radiotherapy</a:t>
            </a:r>
            <a:r>
              <a:rPr lang="fr-FR" altLang="fr-FR" sz="3600" b="1" i="0" u="none" dirty="0">
                <a:solidFill>
                  <a:schemeClr val="hlink"/>
                </a:solidFill>
                <a:effectLst>
                  <a:outerShdw blurRad="38100" dist="38100" dir="2700000" algn="tl">
                    <a:srgbClr val="000000"/>
                  </a:outerShdw>
                </a:effectLst>
              </a:rPr>
              <a:t> to</a:t>
            </a:r>
          </a:p>
          <a:p>
            <a:pPr algn="ctr" eaLnBrk="1" hangingPunct="1">
              <a:defRPr/>
            </a:pPr>
            <a:r>
              <a:rPr lang="fr-FR" altLang="fr-FR" sz="3600" b="1" i="0" u="none" dirty="0" err="1">
                <a:solidFill>
                  <a:schemeClr val="hlink"/>
                </a:solidFill>
                <a:effectLst>
                  <a:outerShdw blurRad="38100" dist="38100" dir="2700000" algn="tl">
                    <a:srgbClr val="000000"/>
                  </a:outerShdw>
                </a:effectLst>
              </a:rPr>
              <a:t>Particle</a:t>
            </a:r>
            <a:r>
              <a:rPr lang="fr-FR" altLang="fr-FR" sz="3600" b="1" i="0" u="none" dirty="0">
                <a:solidFill>
                  <a:schemeClr val="hlink"/>
                </a:solidFill>
                <a:effectLst>
                  <a:outerShdw blurRad="38100" dist="38100" dir="2700000" algn="tl">
                    <a:srgbClr val="000000"/>
                  </a:outerShdw>
                </a:effectLst>
              </a:rPr>
              <a:t> </a:t>
            </a:r>
            <a:r>
              <a:rPr lang="fr-FR" altLang="fr-FR" sz="3600" b="1" i="0" u="none" dirty="0" err="1">
                <a:solidFill>
                  <a:schemeClr val="hlink"/>
                </a:solidFill>
                <a:effectLst>
                  <a:outerShdw blurRad="38100" dist="38100" dir="2700000" algn="tl">
                    <a:srgbClr val="000000"/>
                  </a:outerShdw>
                </a:effectLst>
              </a:rPr>
              <a:t>therapy</a:t>
            </a:r>
            <a:r>
              <a:rPr lang="fr-FR" altLang="fr-FR" sz="3600" b="1" i="0" u="none" dirty="0">
                <a:solidFill>
                  <a:schemeClr val="hlink"/>
                </a:solidFill>
                <a:effectLst>
                  <a:outerShdw blurRad="38100" dist="38100" dir="2700000" algn="tl">
                    <a:srgbClr val="000000"/>
                  </a:outerShdw>
                </a:effectLst>
              </a:rPr>
              <a:t> </a:t>
            </a:r>
            <a:endParaRPr lang="en-GB" altLang="fr-FR" sz="3600" b="1" i="0" u="none" dirty="0">
              <a:solidFill>
                <a:srgbClr val="FF0000"/>
              </a:solidFill>
              <a:effectLst>
                <a:outerShdw blurRad="38100" dist="38100" dir="2700000" algn="tl">
                  <a:srgbClr val="000000"/>
                </a:outerShdw>
              </a:effectLst>
            </a:endParaRPr>
          </a:p>
        </p:txBody>
      </p:sp>
      <p:sp>
        <p:nvSpPr>
          <p:cNvPr id="88068" name="Line 3">
            <a:extLst>
              <a:ext uri="{FF2B5EF4-FFF2-40B4-BE49-F238E27FC236}">
                <a16:creationId xmlns:a16="http://schemas.microsoft.com/office/drawing/2014/main" id="{9AAD451E-7419-1C98-8EE9-295C2986EAF6}"/>
              </a:ext>
            </a:extLst>
          </p:cNvPr>
          <p:cNvSpPr>
            <a:spLocks noChangeShapeType="1"/>
          </p:cNvSpPr>
          <p:nvPr/>
        </p:nvSpPr>
        <p:spPr bwMode="auto">
          <a:xfrm>
            <a:off x="2057400" y="1227138"/>
            <a:ext cx="0" cy="5953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69" name="Line 4">
            <a:extLst>
              <a:ext uri="{FF2B5EF4-FFF2-40B4-BE49-F238E27FC236}">
                <a16:creationId xmlns:a16="http://schemas.microsoft.com/office/drawing/2014/main" id="{1ECB07A2-BF61-0391-1FED-457E84C76CDB}"/>
              </a:ext>
            </a:extLst>
          </p:cNvPr>
          <p:cNvSpPr>
            <a:spLocks noChangeShapeType="1"/>
          </p:cNvSpPr>
          <p:nvPr/>
        </p:nvSpPr>
        <p:spPr bwMode="auto">
          <a:xfrm>
            <a:off x="1905000" y="1379538"/>
            <a:ext cx="0" cy="442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70" name="Line 5">
            <a:extLst>
              <a:ext uri="{FF2B5EF4-FFF2-40B4-BE49-F238E27FC236}">
                <a16:creationId xmlns:a16="http://schemas.microsoft.com/office/drawing/2014/main" id="{3D24B432-2A50-0EA9-B3D8-7640CB62B246}"/>
              </a:ext>
            </a:extLst>
          </p:cNvPr>
          <p:cNvSpPr>
            <a:spLocks noChangeShapeType="1"/>
          </p:cNvSpPr>
          <p:nvPr/>
        </p:nvSpPr>
        <p:spPr bwMode="auto">
          <a:xfrm>
            <a:off x="1295400" y="1227138"/>
            <a:ext cx="0" cy="7477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71" name="Line 6">
            <a:extLst>
              <a:ext uri="{FF2B5EF4-FFF2-40B4-BE49-F238E27FC236}">
                <a16:creationId xmlns:a16="http://schemas.microsoft.com/office/drawing/2014/main" id="{D8B8348F-8824-56FE-9D95-D545A73B7D33}"/>
              </a:ext>
            </a:extLst>
          </p:cNvPr>
          <p:cNvSpPr>
            <a:spLocks noChangeShapeType="1"/>
          </p:cNvSpPr>
          <p:nvPr/>
        </p:nvSpPr>
        <p:spPr bwMode="auto">
          <a:xfrm flipH="1">
            <a:off x="1290638" y="1219200"/>
            <a:ext cx="7731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72" name="Line 7">
            <a:extLst>
              <a:ext uri="{FF2B5EF4-FFF2-40B4-BE49-F238E27FC236}">
                <a16:creationId xmlns:a16="http://schemas.microsoft.com/office/drawing/2014/main" id="{9BCCBBE5-9EB8-2816-4387-5AA9A23D4B17}"/>
              </a:ext>
            </a:extLst>
          </p:cNvPr>
          <p:cNvSpPr>
            <a:spLocks noChangeShapeType="1"/>
          </p:cNvSpPr>
          <p:nvPr/>
        </p:nvSpPr>
        <p:spPr bwMode="auto">
          <a:xfrm>
            <a:off x="1455738" y="1828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73" name="Line 8">
            <a:extLst>
              <a:ext uri="{FF2B5EF4-FFF2-40B4-BE49-F238E27FC236}">
                <a16:creationId xmlns:a16="http://schemas.microsoft.com/office/drawing/2014/main" id="{141C691D-2661-0150-1405-677A4E54FADA}"/>
              </a:ext>
            </a:extLst>
          </p:cNvPr>
          <p:cNvSpPr>
            <a:spLocks noChangeShapeType="1"/>
          </p:cNvSpPr>
          <p:nvPr/>
        </p:nvSpPr>
        <p:spPr bwMode="auto">
          <a:xfrm>
            <a:off x="1303338" y="2133600"/>
            <a:ext cx="5953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74" name="Line 9">
            <a:extLst>
              <a:ext uri="{FF2B5EF4-FFF2-40B4-BE49-F238E27FC236}">
                <a16:creationId xmlns:a16="http://schemas.microsoft.com/office/drawing/2014/main" id="{C0E9ECE1-8558-D55A-AD7E-D5A64A57EE89}"/>
              </a:ext>
            </a:extLst>
          </p:cNvPr>
          <p:cNvSpPr>
            <a:spLocks noChangeShapeType="1"/>
          </p:cNvSpPr>
          <p:nvPr/>
        </p:nvSpPr>
        <p:spPr bwMode="auto">
          <a:xfrm>
            <a:off x="2065338" y="21336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75" name="Line 10">
            <a:extLst>
              <a:ext uri="{FF2B5EF4-FFF2-40B4-BE49-F238E27FC236}">
                <a16:creationId xmlns:a16="http://schemas.microsoft.com/office/drawing/2014/main" id="{A25D60D4-D061-0CC7-45A3-6C849E0FF8D1}"/>
              </a:ext>
            </a:extLst>
          </p:cNvPr>
          <p:cNvSpPr>
            <a:spLocks noChangeShapeType="1"/>
          </p:cNvSpPr>
          <p:nvPr/>
        </p:nvSpPr>
        <p:spPr bwMode="auto">
          <a:xfrm>
            <a:off x="2065338" y="18288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76" name="Line 11">
            <a:extLst>
              <a:ext uri="{FF2B5EF4-FFF2-40B4-BE49-F238E27FC236}">
                <a16:creationId xmlns:a16="http://schemas.microsoft.com/office/drawing/2014/main" id="{05BAFFC5-F28B-30B3-0046-81E646E01A6B}"/>
              </a:ext>
            </a:extLst>
          </p:cNvPr>
          <p:cNvSpPr>
            <a:spLocks noChangeShapeType="1"/>
          </p:cNvSpPr>
          <p:nvPr/>
        </p:nvSpPr>
        <p:spPr bwMode="auto">
          <a:xfrm>
            <a:off x="1905000" y="1989138"/>
            <a:ext cx="0" cy="1381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77" name="Line 12">
            <a:extLst>
              <a:ext uri="{FF2B5EF4-FFF2-40B4-BE49-F238E27FC236}">
                <a16:creationId xmlns:a16="http://schemas.microsoft.com/office/drawing/2014/main" id="{F0859D6B-BD71-7562-D64D-5C4D1E39F846}"/>
              </a:ext>
            </a:extLst>
          </p:cNvPr>
          <p:cNvSpPr>
            <a:spLocks noChangeShapeType="1"/>
          </p:cNvSpPr>
          <p:nvPr/>
        </p:nvSpPr>
        <p:spPr bwMode="auto">
          <a:xfrm>
            <a:off x="1455738" y="13716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78" name="Line 13">
            <a:extLst>
              <a:ext uri="{FF2B5EF4-FFF2-40B4-BE49-F238E27FC236}">
                <a16:creationId xmlns:a16="http://schemas.microsoft.com/office/drawing/2014/main" id="{C93DE4AA-5C37-5488-1647-B55C4A328393}"/>
              </a:ext>
            </a:extLst>
          </p:cNvPr>
          <p:cNvSpPr>
            <a:spLocks noChangeShapeType="1"/>
          </p:cNvSpPr>
          <p:nvPr/>
        </p:nvSpPr>
        <p:spPr bwMode="auto">
          <a:xfrm>
            <a:off x="1447800" y="1379538"/>
            <a:ext cx="0" cy="442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79" name="Line 14">
            <a:extLst>
              <a:ext uri="{FF2B5EF4-FFF2-40B4-BE49-F238E27FC236}">
                <a16:creationId xmlns:a16="http://schemas.microsoft.com/office/drawing/2014/main" id="{C77FE74B-BE22-C0AB-289C-5C6593EA03DE}"/>
              </a:ext>
            </a:extLst>
          </p:cNvPr>
          <p:cNvSpPr>
            <a:spLocks noChangeShapeType="1"/>
          </p:cNvSpPr>
          <p:nvPr/>
        </p:nvSpPr>
        <p:spPr bwMode="auto">
          <a:xfrm>
            <a:off x="1303338" y="1981200"/>
            <a:ext cx="5953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80" name="Line 15">
            <a:extLst>
              <a:ext uri="{FF2B5EF4-FFF2-40B4-BE49-F238E27FC236}">
                <a16:creationId xmlns:a16="http://schemas.microsoft.com/office/drawing/2014/main" id="{2E2EE926-81CC-97F6-7485-A4545E92EECC}"/>
              </a:ext>
            </a:extLst>
          </p:cNvPr>
          <p:cNvSpPr>
            <a:spLocks noChangeShapeType="1"/>
          </p:cNvSpPr>
          <p:nvPr/>
        </p:nvSpPr>
        <p:spPr bwMode="auto">
          <a:xfrm>
            <a:off x="1455738" y="22860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81" name="Line 16">
            <a:extLst>
              <a:ext uri="{FF2B5EF4-FFF2-40B4-BE49-F238E27FC236}">
                <a16:creationId xmlns:a16="http://schemas.microsoft.com/office/drawing/2014/main" id="{54A33B12-6D44-6DBF-3F02-56B4E7BC4BE1}"/>
              </a:ext>
            </a:extLst>
          </p:cNvPr>
          <p:cNvSpPr>
            <a:spLocks noChangeShapeType="1"/>
          </p:cNvSpPr>
          <p:nvPr/>
        </p:nvSpPr>
        <p:spPr bwMode="auto">
          <a:xfrm flipV="1">
            <a:off x="20574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82" name="Line 17">
            <a:extLst>
              <a:ext uri="{FF2B5EF4-FFF2-40B4-BE49-F238E27FC236}">
                <a16:creationId xmlns:a16="http://schemas.microsoft.com/office/drawing/2014/main" id="{E7F788E3-E50E-9A37-0292-D1BCE0CF3973}"/>
              </a:ext>
            </a:extLst>
          </p:cNvPr>
          <p:cNvSpPr>
            <a:spLocks noChangeShapeType="1"/>
          </p:cNvSpPr>
          <p:nvPr/>
        </p:nvSpPr>
        <p:spPr bwMode="auto">
          <a:xfrm>
            <a:off x="2065338" y="2286000"/>
            <a:ext cx="5776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83" name="Line 18">
            <a:extLst>
              <a:ext uri="{FF2B5EF4-FFF2-40B4-BE49-F238E27FC236}">
                <a16:creationId xmlns:a16="http://schemas.microsoft.com/office/drawing/2014/main" id="{428E1CB1-E5B6-6420-6588-2C32F225E0E1}"/>
              </a:ext>
            </a:extLst>
          </p:cNvPr>
          <p:cNvSpPr>
            <a:spLocks noChangeShapeType="1"/>
          </p:cNvSpPr>
          <p:nvPr/>
        </p:nvSpPr>
        <p:spPr bwMode="auto">
          <a:xfrm>
            <a:off x="2065338" y="1981200"/>
            <a:ext cx="5776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84" name="Line 19">
            <a:extLst>
              <a:ext uri="{FF2B5EF4-FFF2-40B4-BE49-F238E27FC236}">
                <a16:creationId xmlns:a16="http://schemas.microsoft.com/office/drawing/2014/main" id="{E0A8D383-5D8C-3BCF-F8E4-FA59F2B53F77}"/>
              </a:ext>
            </a:extLst>
          </p:cNvPr>
          <p:cNvSpPr>
            <a:spLocks noChangeShapeType="1"/>
          </p:cNvSpPr>
          <p:nvPr/>
        </p:nvSpPr>
        <p:spPr bwMode="auto">
          <a:xfrm>
            <a:off x="2065338" y="44958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85" name="Line 20">
            <a:extLst>
              <a:ext uri="{FF2B5EF4-FFF2-40B4-BE49-F238E27FC236}">
                <a16:creationId xmlns:a16="http://schemas.microsoft.com/office/drawing/2014/main" id="{C7A554E4-6439-88CB-266E-2593FA2E263C}"/>
              </a:ext>
            </a:extLst>
          </p:cNvPr>
          <p:cNvSpPr>
            <a:spLocks noChangeShapeType="1"/>
          </p:cNvSpPr>
          <p:nvPr/>
        </p:nvSpPr>
        <p:spPr bwMode="auto">
          <a:xfrm>
            <a:off x="1455738" y="4495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86" name="Line 21">
            <a:extLst>
              <a:ext uri="{FF2B5EF4-FFF2-40B4-BE49-F238E27FC236}">
                <a16:creationId xmlns:a16="http://schemas.microsoft.com/office/drawing/2014/main" id="{D7B15CCD-6CEF-8731-C120-DFA1013974CF}"/>
              </a:ext>
            </a:extLst>
          </p:cNvPr>
          <p:cNvSpPr>
            <a:spLocks noChangeShapeType="1"/>
          </p:cNvSpPr>
          <p:nvPr/>
        </p:nvSpPr>
        <p:spPr bwMode="auto">
          <a:xfrm flipV="1">
            <a:off x="19050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87" name="Line 22">
            <a:extLst>
              <a:ext uri="{FF2B5EF4-FFF2-40B4-BE49-F238E27FC236}">
                <a16:creationId xmlns:a16="http://schemas.microsoft.com/office/drawing/2014/main" id="{9CDE8F0E-7D53-2643-2158-E8B2AE52CD6B}"/>
              </a:ext>
            </a:extLst>
          </p:cNvPr>
          <p:cNvSpPr>
            <a:spLocks noChangeShapeType="1"/>
          </p:cNvSpPr>
          <p:nvPr/>
        </p:nvSpPr>
        <p:spPr bwMode="auto">
          <a:xfrm flipV="1">
            <a:off x="14478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88" name="Line 23">
            <a:extLst>
              <a:ext uri="{FF2B5EF4-FFF2-40B4-BE49-F238E27FC236}">
                <a16:creationId xmlns:a16="http://schemas.microsoft.com/office/drawing/2014/main" id="{279577C2-3C9F-5E18-D1E0-D1AD44D8B3E5}"/>
              </a:ext>
            </a:extLst>
          </p:cNvPr>
          <p:cNvSpPr>
            <a:spLocks noChangeShapeType="1"/>
          </p:cNvSpPr>
          <p:nvPr/>
        </p:nvSpPr>
        <p:spPr bwMode="auto">
          <a:xfrm flipV="1">
            <a:off x="1295400" y="2128838"/>
            <a:ext cx="0" cy="25130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89" name="Line 24">
            <a:extLst>
              <a:ext uri="{FF2B5EF4-FFF2-40B4-BE49-F238E27FC236}">
                <a16:creationId xmlns:a16="http://schemas.microsoft.com/office/drawing/2014/main" id="{454C4468-58A9-8081-B759-21D3719A0D7F}"/>
              </a:ext>
            </a:extLst>
          </p:cNvPr>
          <p:cNvSpPr>
            <a:spLocks noChangeShapeType="1"/>
          </p:cNvSpPr>
          <p:nvPr/>
        </p:nvSpPr>
        <p:spPr bwMode="auto">
          <a:xfrm>
            <a:off x="1295400" y="4648200"/>
            <a:ext cx="7300913"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90" name="Line 25">
            <a:extLst>
              <a:ext uri="{FF2B5EF4-FFF2-40B4-BE49-F238E27FC236}">
                <a16:creationId xmlns:a16="http://schemas.microsoft.com/office/drawing/2014/main" id="{E49B35C0-0ED1-1EEE-70BA-5FEB036E7306}"/>
              </a:ext>
            </a:extLst>
          </p:cNvPr>
          <p:cNvSpPr>
            <a:spLocks noChangeShapeType="1"/>
          </p:cNvSpPr>
          <p:nvPr/>
        </p:nvSpPr>
        <p:spPr bwMode="auto">
          <a:xfrm>
            <a:off x="2057400" y="1989138"/>
            <a:ext cx="0" cy="1381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91" name="Line 26">
            <a:extLst>
              <a:ext uri="{FF2B5EF4-FFF2-40B4-BE49-F238E27FC236}">
                <a16:creationId xmlns:a16="http://schemas.microsoft.com/office/drawing/2014/main" id="{8B911C30-0337-A961-767B-9F41513F7360}"/>
              </a:ext>
            </a:extLst>
          </p:cNvPr>
          <p:cNvSpPr>
            <a:spLocks noChangeShapeType="1"/>
          </p:cNvSpPr>
          <p:nvPr/>
        </p:nvSpPr>
        <p:spPr bwMode="auto">
          <a:xfrm flipV="1">
            <a:off x="8610600" y="2128838"/>
            <a:ext cx="0" cy="25257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92" name="Line 27">
            <a:extLst>
              <a:ext uri="{FF2B5EF4-FFF2-40B4-BE49-F238E27FC236}">
                <a16:creationId xmlns:a16="http://schemas.microsoft.com/office/drawing/2014/main" id="{86ACAC8A-754C-8FA5-97AD-73ED96DFB994}"/>
              </a:ext>
            </a:extLst>
          </p:cNvPr>
          <p:cNvSpPr>
            <a:spLocks noChangeShapeType="1"/>
          </p:cNvSpPr>
          <p:nvPr/>
        </p:nvSpPr>
        <p:spPr bwMode="auto">
          <a:xfrm>
            <a:off x="8008938" y="4495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93" name="Line 28">
            <a:extLst>
              <a:ext uri="{FF2B5EF4-FFF2-40B4-BE49-F238E27FC236}">
                <a16:creationId xmlns:a16="http://schemas.microsoft.com/office/drawing/2014/main" id="{1A9C9742-B4C0-05FA-5DE3-727A24BD1247}"/>
              </a:ext>
            </a:extLst>
          </p:cNvPr>
          <p:cNvSpPr>
            <a:spLocks noChangeShapeType="1"/>
          </p:cNvSpPr>
          <p:nvPr/>
        </p:nvSpPr>
        <p:spPr bwMode="auto">
          <a:xfrm flipV="1">
            <a:off x="84582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94" name="Line 29">
            <a:extLst>
              <a:ext uri="{FF2B5EF4-FFF2-40B4-BE49-F238E27FC236}">
                <a16:creationId xmlns:a16="http://schemas.microsoft.com/office/drawing/2014/main" id="{FEE5F41F-8E6D-02CC-E34D-698754567997}"/>
              </a:ext>
            </a:extLst>
          </p:cNvPr>
          <p:cNvSpPr>
            <a:spLocks noChangeShapeType="1"/>
          </p:cNvSpPr>
          <p:nvPr/>
        </p:nvSpPr>
        <p:spPr bwMode="auto">
          <a:xfrm flipV="1">
            <a:off x="80010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8095" name="Line 30">
            <a:extLst>
              <a:ext uri="{FF2B5EF4-FFF2-40B4-BE49-F238E27FC236}">
                <a16:creationId xmlns:a16="http://schemas.microsoft.com/office/drawing/2014/main" id="{A7EF4DBE-3F57-C4BA-1C67-A44A7F99C2CA}"/>
              </a:ext>
            </a:extLst>
          </p:cNvPr>
          <p:cNvSpPr>
            <a:spLocks noChangeShapeType="1"/>
          </p:cNvSpPr>
          <p:nvPr/>
        </p:nvSpPr>
        <p:spPr bwMode="auto">
          <a:xfrm flipV="1">
            <a:off x="78486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pic>
        <p:nvPicPr>
          <p:cNvPr id="88096" name="Picture 31">
            <a:extLst>
              <a:ext uri="{FF2B5EF4-FFF2-40B4-BE49-F238E27FC236}">
                <a16:creationId xmlns:a16="http://schemas.microsoft.com/office/drawing/2014/main" id="{6E9EAC15-7F57-311B-9983-1BF275D2A709}"/>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267200"/>
            <a:ext cx="730250"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102" name="Text Box 37">
            <a:extLst>
              <a:ext uri="{FF2B5EF4-FFF2-40B4-BE49-F238E27FC236}">
                <a16:creationId xmlns:a16="http://schemas.microsoft.com/office/drawing/2014/main" id="{AEE0BF9E-3A9A-B142-D111-4B140B242975}"/>
              </a:ext>
            </a:extLst>
          </p:cNvPr>
          <p:cNvSpPr txBox="1">
            <a:spLocks noChangeArrowheads="1"/>
          </p:cNvSpPr>
          <p:nvPr/>
        </p:nvSpPr>
        <p:spPr bwMode="auto">
          <a:xfrm>
            <a:off x="6096000" y="2286000"/>
            <a:ext cx="1476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4"/>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fr-FR" altLang="fr-FR" sz="3600" u="none">
                <a:solidFill>
                  <a:srgbClr val="FFFF00"/>
                </a:solidFill>
              </a:rPr>
              <a:t>Today</a:t>
            </a:r>
          </a:p>
        </p:txBody>
      </p:sp>
      <p:sp>
        <p:nvSpPr>
          <p:cNvPr id="2" name="Espace réservé de la date 1">
            <a:extLst>
              <a:ext uri="{FF2B5EF4-FFF2-40B4-BE49-F238E27FC236}">
                <a16:creationId xmlns:a16="http://schemas.microsoft.com/office/drawing/2014/main" id="{149D7D05-1D59-71EE-B65B-E8552F14D941}"/>
              </a:ext>
            </a:extLst>
          </p:cNvPr>
          <p:cNvSpPr>
            <a:spLocks noGrp="1"/>
          </p:cNvSpPr>
          <p:nvPr>
            <p:ph type="dt" sz="quarter" idx="10"/>
          </p:nvPr>
        </p:nvSpPr>
        <p:spPr/>
        <p:txBody>
          <a:bodyPr/>
          <a:lstStyle/>
          <a:p>
            <a:pPr>
              <a:defRPr/>
            </a:pPr>
            <a:r>
              <a:rPr lang="fr-FR">
                <a:effectLst>
                  <a:outerShdw blurRad="38100" dist="38100" dir="2700000" algn="tl">
                    <a:srgbClr val="FFFFFF"/>
                  </a:outerShdw>
                </a:effectLst>
              </a:rPr>
              <a:t>August 2023</a:t>
            </a:r>
          </a:p>
        </p:txBody>
      </p:sp>
    </p:spTree>
    <p:extLst>
      <p:ext uri="{BB962C8B-B14F-4D97-AF65-F5344CB8AC3E}">
        <p14:creationId xmlns:p14="http://schemas.microsoft.com/office/powerpoint/2010/main" val="3174893969"/>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4"/>
          <p:cNvSpPr>
            <a:spLocks noGrp="1"/>
          </p:cNvSpPr>
          <p:nvPr>
            <p:ph type="ftr" sz="quarter" idx="11"/>
          </p:nvPr>
        </p:nvSpPr>
        <p:spPr/>
        <p:txBody>
          <a:bodyPr/>
          <a:lstStyle/>
          <a:p>
            <a:pPr>
              <a:defRPr/>
            </a:pPr>
            <a:r>
              <a:rPr lang="fr-FR"/>
              <a:t>TIPP School </a:t>
            </a:r>
          </a:p>
        </p:txBody>
      </p:sp>
      <p:sp>
        <p:nvSpPr>
          <p:cNvPr id="7" name="Espace réservé du numéro de diapositive 5"/>
          <p:cNvSpPr>
            <a:spLocks noGrp="1"/>
          </p:cNvSpPr>
          <p:nvPr>
            <p:ph type="sldNum" sz="quarter" idx="12"/>
          </p:nvPr>
        </p:nvSpPr>
        <p:spPr/>
        <p:txBody>
          <a:bodyPr/>
          <a:lstStyle/>
          <a:p>
            <a:pPr>
              <a:defRPr/>
            </a:pPr>
            <a:fld id="{F215B17F-7659-8347-AA2D-312717778850}" type="slidenum">
              <a:rPr lang="fr-FR"/>
              <a:pPr>
                <a:defRPr/>
              </a:pPr>
              <a:t>49</a:t>
            </a:fld>
            <a:endParaRPr lang="fr-FR"/>
          </a:p>
        </p:txBody>
      </p:sp>
      <p:sp>
        <p:nvSpPr>
          <p:cNvPr id="760834" name="Rectangle 2"/>
          <p:cNvSpPr>
            <a:spLocks noGrp="1" noChangeArrowheads="1"/>
          </p:cNvSpPr>
          <p:nvPr>
            <p:ph type="title"/>
          </p:nvPr>
        </p:nvSpPr>
        <p:spPr>
          <a:xfrm>
            <a:off x="632520" y="2332"/>
            <a:ext cx="8575675" cy="990600"/>
          </a:xfrm>
        </p:spPr>
        <p:txBody>
          <a:bodyPr/>
          <a:lstStyle/>
          <a:p>
            <a:pPr>
              <a:defRPr/>
            </a:pPr>
            <a:r>
              <a:rPr lang="en-US" dirty="0"/>
              <a:t>Why use Hadrons for Therapy?</a:t>
            </a:r>
            <a:endParaRPr lang="fr-FR" dirty="0"/>
          </a:p>
        </p:txBody>
      </p:sp>
      <p:sp>
        <p:nvSpPr>
          <p:cNvPr id="760836" name="Rectangle 4"/>
          <p:cNvSpPr>
            <a:spLocks noChangeArrowheads="1"/>
          </p:cNvSpPr>
          <p:nvPr/>
        </p:nvSpPr>
        <p:spPr bwMode="auto">
          <a:xfrm>
            <a:off x="415925" y="0"/>
            <a:ext cx="8137525" cy="692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endParaRPr lang="fr-FR" b="1" i="0">
              <a:solidFill>
                <a:srgbClr val="FFFF00"/>
              </a:solidFill>
              <a:effectLst>
                <a:outerShdw blurRad="38100" dist="38100" dir="2700000" algn="tl">
                  <a:srgbClr val="000000"/>
                </a:outerShdw>
              </a:effectLst>
            </a:endParaRPr>
          </a:p>
        </p:txBody>
      </p:sp>
      <p:sp>
        <p:nvSpPr>
          <p:cNvPr id="760837" name="Rectangle 5"/>
          <p:cNvSpPr>
            <a:spLocks noChangeArrowheads="1"/>
          </p:cNvSpPr>
          <p:nvPr/>
        </p:nvSpPr>
        <p:spPr bwMode="auto">
          <a:xfrm>
            <a:off x="6652486" y="1900238"/>
            <a:ext cx="3276600" cy="434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a:lnSpc>
                <a:spcPct val="90000"/>
              </a:lnSpc>
              <a:spcBef>
                <a:spcPct val="20000"/>
              </a:spcBef>
              <a:buClr>
                <a:schemeClr val="hlink"/>
              </a:buClr>
              <a:buSzPct val="90000"/>
              <a:buFont typeface="Wingdings" charset="0"/>
              <a:buBlip>
                <a:blip r:embed="rId2"/>
              </a:buBlip>
              <a:defRPr/>
            </a:pPr>
            <a:r>
              <a:rPr lang="en-GB" sz="2800" i="0" u="none" dirty="0">
                <a:solidFill>
                  <a:srgbClr val="FFFF00"/>
                </a:solidFill>
              </a:rPr>
              <a:t>Most</a:t>
            </a:r>
            <a:r>
              <a:rPr lang="en-GB" sz="2400" i="0" u="none" dirty="0">
                <a:solidFill>
                  <a:srgbClr val="FFFF00"/>
                </a:solidFill>
              </a:rPr>
              <a:t> dose is deposited in the sharp "Bragg Peak", with no dose beyond</a:t>
            </a:r>
            <a:endParaRPr lang="en-US" sz="2400" i="0" u="none" dirty="0">
              <a:solidFill>
                <a:srgbClr val="FFCC99"/>
              </a:solidFill>
            </a:endParaRPr>
          </a:p>
          <a:p>
            <a:pPr marL="342900" indent="-342900">
              <a:lnSpc>
                <a:spcPct val="90000"/>
              </a:lnSpc>
              <a:spcBef>
                <a:spcPct val="20000"/>
              </a:spcBef>
              <a:buClr>
                <a:schemeClr val="hlink"/>
              </a:buClr>
              <a:buSzPct val="90000"/>
              <a:buFont typeface="Wingdings" charset="0"/>
              <a:buBlip>
                <a:blip r:embed="rId2"/>
              </a:buBlip>
              <a:defRPr/>
            </a:pPr>
            <a:r>
              <a:rPr lang="en-US" sz="2400" i="0" u="none" dirty="0"/>
              <a:t>Escalate the dose in the tumor</a:t>
            </a:r>
          </a:p>
          <a:p>
            <a:pPr marL="342900" indent="-342900">
              <a:lnSpc>
                <a:spcPct val="90000"/>
              </a:lnSpc>
              <a:spcBef>
                <a:spcPct val="20000"/>
              </a:spcBef>
              <a:buClr>
                <a:schemeClr val="hlink"/>
              </a:buClr>
              <a:buSzPct val="90000"/>
              <a:buFont typeface="Wingdings" charset="0"/>
              <a:buBlip>
                <a:blip r:embed="rId2"/>
              </a:buBlip>
              <a:defRPr/>
            </a:pPr>
            <a:r>
              <a:rPr lang="en-US" sz="2400" i="0" u="none" dirty="0"/>
              <a:t>Reduction of dose in surrounding normal tissue</a:t>
            </a:r>
            <a:endParaRPr lang="fr-FR" sz="2400" i="0" u="none" dirty="0"/>
          </a:p>
        </p:txBody>
      </p:sp>
      <p:pic>
        <p:nvPicPr>
          <p:cNvPr id="76084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07" y="1091630"/>
            <a:ext cx="6652486" cy="47525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Espace réservé de la date 1"/>
          <p:cNvSpPr>
            <a:spLocks noGrp="1"/>
          </p:cNvSpPr>
          <p:nvPr>
            <p:ph type="dt" sz="quarter" idx="10"/>
          </p:nvPr>
        </p:nvSpPr>
        <p:spPr/>
        <p:txBody>
          <a:bodyPr/>
          <a:lstStyle/>
          <a:p>
            <a:pPr>
              <a:defRPr/>
            </a:pPr>
            <a:r>
              <a:rPr lang="fr-FR"/>
              <a:t>August 2023</a:t>
            </a:r>
          </a:p>
        </p:txBody>
      </p:sp>
      <p:pic>
        <p:nvPicPr>
          <p:cNvPr id="3" name="Picture 70" descr="PE03340A">
            <a:extLst>
              <a:ext uri="{FF2B5EF4-FFF2-40B4-BE49-F238E27FC236}">
                <a16:creationId xmlns:a16="http://schemas.microsoft.com/office/drawing/2014/main" id="{C4B5013E-85B8-4CC1-0DED-034B185461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5000" y="309513"/>
            <a:ext cx="887413" cy="1366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CE4081A1-06CB-C979-A506-E5635DFA7116}"/>
              </a:ext>
            </a:extLst>
          </p:cNvPr>
          <p:cNvSpPr>
            <a:spLocks noGrp="1"/>
          </p:cNvSpPr>
          <p:nvPr>
            <p:ph type="ftr" sz="quarter" idx="11"/>
          </p:nvPr>
        </p:nvSpPr>
        <p:spPr/>
        <p:txBody>
          <a:bodyPr/>
          <a:lstStyle/>
          <a:p>
            <a:pPr>
              <a:defRPr/>
            </a:pPr>
            <a:r>
              <a:rPr lang="fr-FR"/>
              <a:t>TIPP School </a:t>
            </a:r>
          </a:p>
        </p:txBody>
      </p:sp>
      <p:sp>
        <p:nvSpPr>
          <p:cNvPr id="6" name="Espace réservé du numéro de diapositive 5">
            <a:extLst>
              <a:ext uri="{FF2B5EF4-FFF2-40B4-BE49-F238E27FC236}">
                <a16:creationId xmlns:a16="http://schemas.microsoft.com/office/drawing/2014/main" id="{868384A2-BFFE-A0F4-BAAE-D5FB66FC2CDA}"/>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718580CB-F46C-8444-AEE5-DE072B786A80}" type="slidenum">
              <a:rPr lang="fr-FR" altLang="fr-FR" sz="1200" smtClean="0">
                <a:latin typeface="Arial" panose="020B0604020202020204" pitchFamily="34" charset="0"/>
              </a:rPr>
              <a:pPr>
                <a:spcBef>
                  <a:spcPct val="0"/>
                </a:spcBef>
                <a:buClrTx/>
                <a:buSzTx/>
                <a:buFontTx/>
                <a:buNone/>
                <a:defRPr/>
              </a:pPr>
              <a:t>5</a:t>
            </a:fld>
            <a:endParaRPr lang="fr-FR" altLang="fr-FR" sz="1200">
              <a:latin typeface="Arial" panose="020B0604020202020204" pitchFamily="34" charset="0"/>
            </a:endParaRPr>
          </a:p>
        </p:txBody>
      </p:sp>
      <p:pic>
        <p:nvPicPr>
          <p:cNvPr id="22531" name="Picture 4">
            <a:extLst>
              <a:ext uri="{FF2B5EF4-FFF2-40B4-BE49-F238E27FC236}">
                <a16:creationId xmlns:a16="http://schemas.microsoft.com/office/drawing/2014/main" id="{1BE20011-C398-2289-A70E-C55CBE610774}"/>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099"/>
            <a:ext cx="96012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106" name="Rectangle 2">
            <a:extLst>
              <a:ext uri="{FF2B5EF4-FFF2-40B4-BE49-F238E27FC236}">
                <a16:creationId xmlns:a16="http://schemas.microsoft.com/office/drawing/2014/main" id="{1C2D265B-F0AA-F6DE-24E5-9397E9E2B99B}"/>
              </a:ext>
            </a:extLst>
          </p:cNvPr>
          <p:cNvSpPr>
            <a:spLocks noGrp="1" noChangeArrowheads="1"/>
          </p:cNvSpPr>
          <p:nvPr>
            <p:ph type="title"/>
          </p:nvPr>
        </p:nvSpPr>
        <p:spPr>
          <a:xfrm>
            <a:off x="992188" y="31750"/>
            <a:ext cx="8137525" cy="762000"/>
          </a:xfrm>
        </p:spPr>
        <p:txBody>
          <a:bodyPr/>
          <a:lstStyle/>
          <a:p>
            <a:pPr eaLnBrk="1" hangingPunct="1">
              <a:defRPr/>
            </a:pPr>
            <a:r>
              <a:rPr lang="fr-FR" dirty="0" err="1">
                <a:cs typeface="ＭＳ Ｐゴシック" pitchFamily="1" charset="-128"/>
              </a:rPr>
              <a:t>What</a:t>
            </a:r>
            <a:r>
              <a:rPr lang="fr-FR" dirty="0">
                <a:cs typeface="ＭＳ Ｐゴシック" pitchFamily="1" charset="-128"/>
              </a:rPr>
              <a:t> </a:t>
            </a:r>
            <a:r>
              <a:rPr lang="fr-FR" dirty="0" err="1">
                <a:cs typeface="ＭＳ Ｐゴシック" pitchFamily="1" charset="-128"/>
              </a:rPr>
              <a:t>is</a:t>
            </a:r>
            <a:r>
              <a:rPr lang="fr-FR" dirty="0">
                <a:cs typeface="ＭＳ Ｐゴシック" pitchFamily="1" charset="-128"/>
              </a:rPr>
              <a:t> </a:t>
            </a:r>
            <a:r>
              <a:rPr lang="fr-FR" dirty="0" err="1">
                <a:cs typeface="ＭＳ Ｐゴシック" pitchFamily="1" charset="-128"/>
              </a:rPr>
              <a:t>medical</a:t>
            </a:r>
            <a:r>
              <a:rPr lang="fr-FR" dirty="0">
                <a:cs typeface="ＭＳ Ｐゴシック" pitchFamily="1" charset="-128"/>
              </a:rPr>
              <a:t> </a:t>
            </a:r>
            <a:r>
              <a:rPr lang="fr-FR" dirty="0" err="1">
                <a:cs typeface="ＭＳ Ｐゴシック" pitchFamily="1" charset="-128"/>
              </a:rPr>
              <a:t>physics</a:t>
            </a:r>
            <a:r>
              <a:rPr lang="fr-FR" dirty="0">
                <a:cs typeface="ＭＳ Ｐゴシック" pitchFamily="1" charset="-128"/>
              </a:rPr>
              <a:t> </a:t>
            </a:r>
            <a:r>
              <a:rPr lang="fr-FR" dirty="0" err="1">
                <a:cs typeface="ＭＳ Ｐゴシック" pitchFamily="1" charset="-128"/>
              </a:rPr>
              <a:t>outlines</a:t>
            </a:r>
            <a:endParaRPr lang="fr-FR" dirty="0">
              <a:cs typeface="ＭＳ Ｐゴシック" pitchFamily="1" charset="-128"/>
            </a:endParaRPr>
          </a:p>
        </p:txBody>
      </p:sp>
      <p:sp>
        <p:nvSpPr>
          <p:cNvPr id="687107" name="Rectangle 3">
            <a:extLst>
              <a:ext uri="{FF2B5EF4-FFF2-40B4-BE49-F238E27FC236}">
                <a16:creationId xmlns:a16="http://schemas.microsoft.com/office/drawing/2014/main" id="{E68DBED1-96A3-C38F-04F5-ECFFA11DBEA0}"/>
              </a:ext>
            </a:extLst>
          </p:cNvPr>
          <p:cNvSpPr>
            <a:spLocks noGrp="1" noChangeArrowheads="1"/>
          </p:cNvSpPr>
          <p:nvPr>
            <p:ph type="body" idx="1"/>
          </p:nvPr>
        </p:nvSpPr>
        <p:spPr>
          <a:xfrm>
            <a:off x="1281113" y="1412875"/>
            <a:ext cx="8496300" cy="5256213"/>
          </a:xfrm>
        </p:spPr>
        <p:txBody>
          <a:bodyPr/>
          <a:lstStyle/>
          <a:p>
            <a:pPr eaLnBrk="1" hangingPunct="1">
              <a:lnSpc>
                <a:spcPct val="90000"/>
              </a:lnSpc>
              <a:defRPr/>
            </a:pPr>
            <a:r>
              <a:rPr lang="fr-FR" altLang="fr-FR" sz="2400" dirty="0"/>
              <a:t>A </a:t>
            </a:r>
            <a:r>
              <a:rPr lang="fr-FR" altLang="fr-FR" sz="2400" dirty="0" err="1"/>
              <a:t>little</a:t>
            </a:r>
            <a:r>
              <a:rPr lang="fr-FR" altLang="fr-FR" sz="2400" dirty="0"/>
              <a:t> bit of </a:t>
            </a:r>
            <a:r>
              <a:rPr lang="fr-FR" altLang="fr-FR" sz="2400" dirty="0" err="1"/>
              <a:t>history</a:t>
            </a:r>
            <a:endParaRPr lang="fr-FR" altLang="fr-FR" sz="2400" dirty="0"/>
          </a:p>
          <a:p>
            <a:pPr eaLnBrk="1" hangingPunct="1">
              <a:lnSpc>
                <a:spcPct val="90000"/>
              </a:lnSpc>
              <a:defRPr/>
            </a:pPr>
            <a:r>
              <a:rPr lang="fr-FR" altLang="fr-FR" sz="2400" dirty="0"/>
              <a:t>Radiation </a:t>
            </a:r>
            <a:r>
              <a:rPr lang="fr-FR" altLang="fr-FR" sz="2400" dirty="0" err="1"/>
              <a:t>effects</a:t>
            </a:r>
            <a:r>
              <a:rPr lang="fr-FR" altLang="fr-FR" sz="2400" dirty="0"/>
              <a:t> </a:t>
            </a:r>
            <a:r>
              <a:rPr lang="fr-FR" altLang="fr-FR" sz="2400" dirty="0" err="1"/>
              <a:t>units</a:t>
            </a:r>
            <a:endParaRPr lang="fr-FR" altLang="fr-FR" sz="2400" dirty="0"/>
          </a:p>
          <a:p>
            <a:pPr eaLnBrk="1" hangingPunct="1">
              <a:lnSpc>
                <a:spcPct val="90000"/>
              </a:lnSpc>
              <a:defRPr/>
            </a:pPr>
            <a:r>
              <a:rPr lang="fr-FR" altLang="fr-FR" sz="2400" dirty="0"/>
              <a:t>Basics of </a:t>
            </a:r>
            <a:r>
              <a:rPr lang="fr-FR" altLang="fr-FR" sz="2400" dirty="0" err="1"/>
              <a:t>Radiology</a:t>
            </a:r>
            <a:r>
              <a:rPr lang="fr-FR" altLang="fr-FR" sz="2400" dirty="0"/>
              <a:t> </a:t>
            </a:r>
          </a:p>
          <a:p>
            <a:pPr eaLnBrk="1" hangingPunct="1">
              <a:lnSpc>
                <a:spcPct val="90000"/>
              </a:lnSpc>
              <a:defRPr/>
            </a:pPr>
            <a:r>
              <a:rPr lang="fr-FR" altLang="fr-FR" sz="2400" dirty="0" err="1"/>
              <a:t>From</a:t>
            </a:r>
            <a:r>
              <a:rPr lang="fr-FR" altLang="fr-FR" sz="2400" dirty="0"/>
              <a:t> </a:t>
            </a:r>
            <a:r>
              <a:rPr lang="fr-FR" altLang="fr-FR" sz="2400" dirty="0" err="1"/>
              <a:t>Radiotherapy</a:t>
            </a:r>
            <a:r>
              <a:rPr lang="fr-FR" altLang="fr-FR" sz="2400" dirty="0"/>
              <a:t> to </a:t>
            </a:r>
            <a:r>
              <a:rPr lang="fr-FR" altLang="fr-FR" sz="2400" dirty="0" err="1"/>
              <a:t>Particle</a:t>
            </a:r>
            <a:r>
              <a:rPr lang="fr-FR" altLang="fr-FR" sz="2400" dirty="0"/>
              <a:t> </a:t>
            </a:r>
            <a:r>
              <a:rPr lang="fr-FR" altLang="fr-FR" sz="2400" dirty="0" err="1"/>
              <a:t>Therapy</a:t>
            </a:r>
            <a:endParaRPr lang="fr-FR" altLang="fr-FR" sz="2400" dirty="0"/>
          </a:p>
          <a:p>
            <a:pPr eaLnBrk="1" hangingPunct="1">
              <a:lnSpc>
                <a:spcPct val="90000"/>
              </a:lnSpc>
              <a:defRPr/>
            </a:pPr>
            <a:r>
              <a:rPr lang="fr-FR" altLang="fr-FR" sz="2400" dirty="0">
                <a:solidFill>
                  <a:srgbClr val="FFC000"/>
                </a:solidFill>
              </a:rPr>
              <a:t>Introduction to </a:t>
            </a:r>
            <a:r>
              <a:rPr lang="fr-FR" altLang="fr-FR" sz="2400" dirty="0" err="1">
                <a:solidFill>
                  <a:srgbClr val="FFC000"/>
                </a:solidFill>
              </a:rPr>
              <a:t>Nuclear</a:t>
            </a:r>
            <a:r>
              <a:rPr lang="fr-FR" altLang="fr-FR" sz="2400" dirty="0">
                <a:solidFill>
                  <a:srgbClr val="FFC000"/>
                </a:solidFill>
              </a:rPr>
              <a:t> </a:t>
            </a:r>
            <a:r>
              <a:rPr lang="fr-FR" altLang="fr-FR" sz="2400" dirty="0" err="1">
                <a:solidFill>
                  <a:srgbClr val="FFC000"/>
                </a:solidFill>
              </a:rPr>
              <a:t>medicine</a:t>
            </a:r>
            <a:r>
              <a:rPr lang="fr-FR" altLang="fr-FR" sz="2400" dirty="0">
                <a:solidFill>
                  <a:srgbClr val="FFC000"/>
                </a:solidFill>
              </a:rPr>
              <a:t> </a:t>
            </a:r>
          </a:p>
          <a:p>
            <a:pPr eaLnBrk="1" hangingPunct="1">
              <a:lnSpc>
                <a:spcPct val="90000"/>
              </a:lnSpc>
              <a:defRPr/>
            </a:pPr>
            <a:r>
              <a:rPr lang="fr-FR" altLang="fr-FR" sz="2400" dirty="0"/>
              <a:t>Radioactive </a:t>
            </a:r>
            <a:r>
              <a:rPr lang="fr-FR" altLang="fr-FR" sz="2400" dirty="0" err="1"/>
              <a:t>tracers</a:t>
            </a:r>
            <a:r>
              <a:rPr lang="fr-FR" altLang="fr-FR" sz="2400" dirty="0"/>
              <a:t> for </a:t>
            </a:r>
            <a:r>
              <a:rPr lang="fr-FR" altLang="fr-FR" sz="2400" dirty="0" err="1"/>
              <a:t>diagnosis</a:t>
            </a:r>
            <a:r>
              <a:rPr lang="fr-FR" altLang="fr-FR" sz="2400" dirty="0"/>
              <a:t> and </a:t>
            </a:r>
            <a:r>
              <a:rPr lang="fr-FR" altLang="fr-FR" sz="2400" dirty="0" err="1"/>
              <a:t>treatment</a:t>
            </a:r>
            <a:r>
              <a:rPr lang="fr-FR" altLang="fr-FR" sz="2400" dirty="0"/>
              <a:t> </a:t>
            </a:r>
          </a:p>
          <a:p>
            <a:pPr eaLnBrk="1" hangingPunct="1">
              <a:lnSpc>
                <a:spcPct val="90000"/>
              </a:lnSpc>
              <a:defRPr/>
            </a:pPr>
            <a:r>
              <a:rPr lang="fr-FR" altLang="fr-FR" sz="2400" dirty="0"/>
              <a:t>Short  </a:t>
            </a:r>
            <a:r>
              <a:rPr lang="fr-FR" altLang="fr-FR" sz="2400" dirty="0" err="1"/>
              <a:t>survey</a:t>
            </a:r>
            <a:r>
              <a:rPr lang="fr-FR" altLang="fr-FR" sz="2400" dirty="0"/>
              <a:t> of Imaging </a:t>
            </a:r>
            <a:r>
              <a:rPr lang="fr-FR" altLang="fr-FR" sz="2400" dirty="0" err="1"/>
              <a:t>tools</a:t>
            </a:r>
            <a:r>
              <a:rPr lang="fr-FR" altLang="fr-FR" sz="2400" dirty="0"/>
              <a:t>  and techniques </a:t>
            </a:r>
            <a:r>
              <a:rPr lang="fr-FR" altLang="fr-FR" sz="2400" dirty="0" err="1"/>
              <a:t>from</a:t>
            </a:r>
            <a:r>
              <a:rPr lang="fr-FR" altLang="fr-FR" sz="2400" dirty="0"/>
              <a:t> diagnostic to </a:t>
            </a:r>
            <a:r>
              <a:rPr lang="fr-FR" altLang="fr-FR" sz="2400" dirty="0" err="1"/>
              <a:t>therapy</a:t>
            </a:r>
            <a:r>
              <a:rPr lang="fr-FR" altLang="fr-FR" sz="2400" dirty="0"/>
              <a:t> and </a:t>
            </a:r>
            <a:r>
              <a:rPr lang="fr-FR" altLang="fr-FR" sz="2400" dirty="0" err="1"/>
              <a:t>their</a:t>
            </a:r>
            <a:r>
              <a:rPr lang="fr-FR" altLang="fr-FR" sz="2400" dirty="0"/>
              <a:t> future</a:t>
            </a:r>
          </a:p>
          <a:p>
            <a:pPr lvl="2" eaLnBrk="1" hangingPunct="1">
              <a:lnSpc>
                <a:spcPct val="90000"/>
              </a:lnSpc>
              <a:buFont typeface="Wingdings" pitchFamily="2" charset="2"/>
              <a:buNone/>
              <a:defRPr/>
            </a:pPr>
            <a:endParaRPr lang="fr-FR" altLang="fr-FR" sz="1800" dirty="0">
              <a:solidFill>
                <a:srgbClr val="FFC000"/>
              </a:solidFill>
            </a:endParaRPr>
          </a:p>
        </p:txBody>
      </p:sp>
      <p:sp>
        <p:nvSpPr>
          <p:cNvPr id="3" name="Espace réservé de la date 2">
            <a:extLst>
              <a:ext uri="{FF2B5EF4-FFF2-40B4-BE49-F238E27FC236}">
                <a16:creationId xmlns:a16="http://schemas.microsoft.com/office/drawing/2014/main" id="{1C6B4C21-0639-AFB9-7A4D-21F7C778CC45}"/>
              </a:ext>
            </a:extLst>
          </p:cNvPr>
          <p:cNvSpPr>
            <a:spLocks noGrp="1"/>
          </p:cNvSpPr>
          <p:nvPr>
            <p:ph type="dt" sz="quarter" idx="10"/>
          </p:nvPr>
        </p:nvSpPr>
        <p:spPr/>
        <p:txBody>
          <a:bodyPr/>
          <a:lstStyle/>
          <a:p>
            <a:pPr>
              <a:defRPr/>
            </a:pPr>
            <a:r>
              <a:rPr lang="fr-FR"/>
              <a:t>August 2023</a:t>
            </a:r>
          </a:p>
        </p:txBody>
      </p:sp>
      <p:pic>
        <p:nvPicPr>
          <p:cNvPr id="2" name="Picture 5">
            <a:extLst>
              <a:ext uri="{FF2B5EF4-FFF2-40B4-BE49-F238E27FC236}">
                <a16:creationId xmlns:a16="http://schemas.microsoft.com/office/drawing/2014/main" id="{449BC5D5-D8E4-0DE4-D36B-8CF76BD0CAAA}"/>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6559" y="4671620"/>
            <a:ext cx="3501215" cy="1797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pied de page 4"/>
          <p:cNvSpPr>
            <a:spLocks noGrp="1"/>
          </p:cNvSpPr>
          <p:nvPr>
            <p:ph type="ftr" sz="quarter" idx="11"/>
          </p:nvPr>
        </p:nvSpPr>
        <p:spPr/>
        <p:txBody>
          <a:bodyPr/>
          <a:lstStyle/>
          <a:p>
            <a:pPr>
              <a:defRPr/>
            </a:pPr>
            <a:r>
              <a:rPr lang="fr-FR"/>
              <a:t>TIPP School </a:t>
            </a:r>
          </a:p>
        </p:txBody>
      </p:sp>
      <p:sp>
        <p:nvSpPr>
          <p:cNvPr id="12" name="Espace réservé du numéro de diapositive 5"/>
          <p:cNvSpPr>
            <a:spLocks noGrp="1"/>
          </p:cNvSpPr>
          <p:nvPr>
            <p:ph type="sldNum" sz="quarter" idx="12"/>
          </p:nvPr>
        </p:nvSpPr>
        <p:spPr/>
        <p:txBody>
          <a:bodyPr/>
          <a:lstStyle/>
          <a:p>
            <a:pPr>
              <a:defRPr/>
            </a:pPr>
            <a:fld id="{1327206E-DD64-AB4A-9853-361AFE714D53}" type="slidenum">
              <a:rPr lang="fr-FR"/>
              <a:pPr>
                <a:defRPr/>
              </a:pPr>
              <a:t>50</a:t>
            </a:fld>
            <a:endParaRPr lang="fr-FR"/>
          </a:p>
        </p:txBody>
      </p:sp>
      <p:sp>
        <p:nvSpPr>
          <p:cNvPr id="844802" name="Rectangle 2"/>
          <p:cNvSpPr>
            <a:spLocks noGrp="1" noChangeArrowheads="1"/>
          </p:cNvSpPr>
          <p:nvPr>
            <p:ph type="title"/>
          </p:nvPr>
        </p:nvSpPr>
        <p:spPr/>
        <p:txBody>
          <a:bodyPr/>
          <a:lstStyle/>
          <a:p>
            <a:pPr eaLnBrk="1" hangingPunct="1">
              <a:defRPr/>
            </a:pPr>
            <a:r>
              <a:rPr lang="fr-FR">
                <a:cs typeface="+mj-cs"/>
              </a:rPr>
              <a:t>Comparing Proton and conventional RT</a:t>
            </a:r>
          </a:p>
        </p:txBody>
      </p:sp>
      <p:grpSp>
        <p:nvGrpSpPr>
          <p:cNvPr id="48132" name="Group 4"/>
          <p:cNvGrpSpPr>
            <a:grpSpLocks/>
          </p:cNvGrpSpPr>
          <p:nvPr/>
        </p:nvGrpSpPr>
        <p:grpSpPr bwMode="auto">
          <a:xfrm>
            <a:off x="495300" y="1124861"/>
            <a:ext cx="9067800" cy="3751939"/>
            <a:chOff x="413" y="1285"/>
            <a:chExt cx="4916" cy="2689"/>
          </a:xfrm>
        </p:grpSpPr>
        <p:pic>
          <p:nvPicPr>
            <p:cNvPr id="84480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 y="1298"/>
              <a:ext cx="4916" cy="26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44806" name="Text Box 6"/>
            <p:cNvSpPr txBox="1">
              <a:spLocks noChangeArrowheads="1"/>
            </p:cNvSpPr>
            <p:nvPr/>
          </p:nvSpPr>
          <p:spPr bwMode="auto">
            <a:xfrm>
              <a:off x="487" y="1285"/>
              <a:ext cx="726" cy="28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spAutoFit/>
            </a:bodyPr>
            <a:lstStyle>
              <a:lvl1pPr>
                <a:defRPr sz="2400">
                  <a:solidFill>
                    <a:schemeClr val="tx1"/>
                  </a:solidFill>
                  <a:latin typeface="Times New Roman" charset="0"/>
                  <a:ea typeface="ＭＳ Ｐゴシック" charset="0"/>
                </a:defRPr>
              </a:lvl1pPr>
              <a:lvl2pPr marL="912813">
                <a:defRPr sz="2400">
                  <a:solidFill>
                    <a:schemeClr val="tx1"/>
                  </a:solidFill>
                  <a:latin typeface="Times New Roman" charset="0"/>
                  <a:ea typeface="ＭＳ Ｐゴシック" charset="0"/>
                </a:defRPr>
              </a:lvl2pPr>
              <a:lvl3pPr marL="1143000">
                <a:defRPr sz="2400">
                  <a:solidFill>
                    <a:schemeClr val="tx1"/>
                  </a:solidFill>
                  <a:latin typeface="Times New Roman" charset="0"/>
                  <a:ea typeface="ＭＳ Ｐゴシック" charset="0"/>
                </a:defRPr>
              </a:lvl3pPr>
              <a:lvl4pPr marL="1714500">
                <a:defRPr sz="2400">
                  <a:solidFill>
                    <a:schemeClr val="tx1"/>
                  </a:solidFill>
                  <a:latin typeface="Times New Roman" charset="0"/>
                  <a:ea typeface="ＭＳ Ｐゴシック" charset="0"/>
                </a:defRPr>
              </a:lvl4pPr>
              <a:lvl5pPr marL="2286000">
                <a:defRPr sz="2400">
                  <a:solidFill>
                    <a:schemeClr val="tx1"/>
                  </a:solidFill>
                  <a:latin typeface="Times New Roman" charset="0"/>
                  <a:ea typeface="ＭＳ Ｐゴシック" charset="0"/>
                </a:defRPr>
              </a:lvl5pPr>
              <a:lvl6pPr marL="2743200" fontAlgn="base">
                <a:spcBef>
                  <a:spcPct val="0"/>
                </a:spcBef>
                <a:spcAft>
                  <a:spcPct val="0"/>
                </a:spcAft>
                <a:defRPr sz="2400">
                  <a:solidFill>
                    <a:schemeClr val="tx1"/>
                  </a:solidFill>
                  <a:latin typeface="Times New Roman" charset="0"/>
                  <a:ea typeface="ＭＳ Ｐゴシック" charset="0"/>
                </a:defRPr>
              </a:lvl6pPr>
              <a:lvl7pPr marL="3200400" fontAlgn="base">
                <a:spcBef>
                  <a:spcPct val="0"/>
                </a:spcBef>
                <a:spcAft>
                  <a:spcPct val="0"/>
                </a:spcAft>
                <a:defRPr sz="2400">
                  <a:solidFill>
                    <a:schemeClr val="tx1"/>
                  </a:solidFill>
                  <a:latin typeface="Times New Roman" charset="0"/>
                  <a:ea typeface="ＭＳ Ｐゴシック" charset="0"/>
                </a:defRPr>
              </a:lvl7pPr>
              <a:lvl8pPr marL="3657600" fontAlgn="base">
                <a:spcBef>
                  <a:spcPct val="0"/>
                </a:spcBef>
                <a:spcAft>
                  <a:spcPct val="0"/>
                </a:spcAft>
                <a:defRPr sz="2400">
                  <a:solidFill>
                    <a:schemeClr val="tx1"/>
                  </a:solidFill>
                  <a:latin typeface="Times New Roman" charset="0"/>
                  <a:ea typeface="ＭＳ Ｐゴシック" charset="0"/>
                </a:defRPr>
              </a:lvl8pPr>
              <a:lvl9pPr marL="4114800" fontAlgn="base">
                <a:spcBef>
                  <a:spcPct val="0"/>
                </a:spcBef>
                <a:spcAft>
                  <a:spcPct val="0"/>
                </a:spcAft>
                <a:defRPr sz="2400">
                  <a:solidFill>
                    <a:schemeClr val="tx1"/>
                  </a:solidFill>
                  <a:latin typeface="Times New Roman" charset="0"/>
                  <a:ea typeface="ＭＳ Ｐゴシック" charset="0"/>
                </a:defRPr>
              </a:lvl9pPr>
            </a:lstStyle>
            <a:p>
              <a:pPr eaLnBrk="0" hangingPunct="0">
                <a:spcBef>
                  <a:spcPct val="50000"/>
                </a:spcBef>
                <a:buSzPct val="68000"/>
                <a:buFont typeface="Wingdings" charset="0"/>
                <a:buNone/>
                <a:defRPr/>
              </a:pPr>
              <a:r>
                <a:rPr lang="fr-BE" sz="2000" i="0" dirty="0">
                  <a:solidFill>
                    <a:srgbClr val="CCFFCC"/>
                  </a:solidFill>
                  <a:latin typeface="Univers 45 Light" charset="0"/>
                </a:rPr>
                <a:t>Photon</a:t>
              </a:r>
              <a:endParaRPr lang="en-US" sz="2000" i="0" dirty="0">
                <a:solidFill>
                  <a:srgbClr val="CCFFCC"/>
                </a:solidFill>
                <a:latin typeface="Univers 45 Light" charset="0"/>
              </a:endParaRPr>
            </a:p>
          </p:txBody>
        </p:sp>
        <p:sp>
          <p:nvSpPr>
            <p:cNvPr id="844807" name="Text Box 7"/>
            <p:cNvSpPr txBox="1">
              <a:spLocks noChangeArrowheads="1"/>
            </p:cNvSpPr>
            <p:nvPr/>
          </p:nvSpPr>
          <p:spPr bwMode="auto">
            <a:xfrm>
              <a:off x="2109" y="1298"/>
              <a:ext cx="1089" cy="28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spAutoFit/>
            </a:bodyPr>
            <a:lstStyle>
              <a:lvl1pPr>
                <a:defRPr sz="2400">
                  <a:solidFill>
                    <a:schemeClr val="tx1"/>
                  </a:solidFill>
                  <a:latin typeface="Times New Roman" charset="0"/>
                  <a:ea typeface="ＭＳ Ｐゴシック" charset="0"/>
                </a:defRPr>
              </a:lvl1pPr>
              <a:lvl2pPr marL="912813">
                <a:defRPr sz="2400">
                  <a:solidFill>
                    <a:schemeClr val="tx1"/>
                  </a:solidFill>
                  <a:latin typeface="Times New Roman" charset="0"/>
                  <a:ea typeface="ＭＳ Ｐゴシック" charset="0"/>
                </a:defRPr>
              </a:lvl2pPr>
              <a:lvl3pPr marL="1143000">
                <a:defRPr sz="2400">
                  <a:solidFill>
                    <a:schemeClr val="tx1"/>
                  </a:solidFill>
                  <a:latin typeface="Times New Roman" charset="0"/>
                  <a:ea typeface="ＭＳ Ｐゴシック" charset="0"/>
                </a:defRPr>
              </a:lvl3pPr>
              <a:lvl4pPr marL="1714500">
                <a:defRPr sz="2400">
                  <a:solidFill>
                    <a:schemeClr val="tx1"/>
                  </a:solidFill>
                  <a:latin typeface="Times New Roman" charset="0"/>
                  <a:ea typeface="ＭＳ Ｐゴシック" charset="0"/>
                </a:defRPr>
              </a:lvl4pPr>
              <a:lvl5pPr marL="2286000">
                <a:defRPr sz="2400">
                  <a:solidFill>
                    <a:schemeClr val="tx1"/>
                  </a:solidFill>
                  <a:latin typeface="Times New Roman" charset="0"/>
                  <a:ea typeface="ＭＳ Ｐゴシック" charset="0"/>
                </a:defRPr>
              </a:lvl5pPr>
              <a:lvl6pPr marL="2743200" fontAlgn="base">
                <a:spcBef>
                  <a:spcPct val="0"/>
                </a:spcBef>
                <a:spcAft>
                  <a:spcPct val="0"/>
                </a:spcAft>
                <a:defRPr sz="2400">
                  <a:solidFill>
                    <a:schemeClr val="tx1"/>
                  </a:solidFill>
                  <a:latin typeface="Times New Roman" charset="0"/>
                  <a:ea typeface="ＭＳ Ｐゴシック" charset="0"/>
                </a:defRPr>
              </a:lvl6pPr>
              <a:lvl7pPr marL="3200400" fontAlgn="base">
                <a:spcBef>
                  <a:spcPct val="0"/>
                </a:spcBef>
                <a:spcAft>
                  <a:spcPct val="0"/>
                </a:spcAft>
                <a:defRPr sz="2400">
                  <a:solidFill>
                    <a:schemeClr val="tx1"/>
                  </a:solidFill>
                  <a:latin typeface="Times New Roman" charset="0"/>
                  <a:ea typeface="ＭＳ Ｐゴシック" charset="0"/>
                </a:defRPr>
              </a:lvl7pPr>
              <a:lvl8pPr marL="3657600" fontAlgn="base">
                <a:spcBef>
                  <a:spcPct val="0"/>
                </a:spcBef>
                <a:spcAft>
                  <a:spcPct val="0"/>
                </a:spcAft>
                <a:defRPr sz="2400">
                  <a:solidFill>
                    <a:schemeClr val="tx1"/>
                  </a:solidFill>
                  <a:latin typeface="Times New Roman" charset="0"/>
                  <a:ea typeface="ＭＳ Ｐゴシック" charset="0"/>
                </a:defRPr>
              </a:lvl8pPr>
              <a:lvl9pPr marL="4114800" fontAlgn="base">
                <a:spcBef>
                  <a:spcPct val="0"/>
                </a:spcBef>
                <a:spcAft>
                  <a:spcPct val="0"/>
                </a:spcAft>
                <a:defRPr sz="2400">
                  <a:solidFill>
                    <a:schemeClr val="tx1"/>
                  </a:solidFill>
                  <a:latin typeface="Times New Roman" charset="0"/>
                  <a:ea typeface="ＭＳ Ｐゴシック" charset="0"/>
                </a:defRPr>
              </a:lvl9pPr>
            </a:lstStyle>
            <a:p>
              <a:pPr eaLnBrk="0" hangingPunct="0">
                <a:spcBef>
                  <a:spcPct val="50000"/>
                </a:spcBef>
                <a:buSzPct val="68000"/>
                <a:buFont typeface="Wingdings" charset="0"/>
                <a:buNone/>
                <a:defRPr/>
              </a:pPr>
              <a:r>
                <a:rPr lang="fr-BE" sz="2000" i="0" dirty="0">
                  <a:solidFill>
                    <a:srgbClr val="66FFFF"/>
                  </a:solidFill>
                  <a:latin typeface="Univers 45 Light" charset="0"/>
                </a:rPr>
                <a:t>IMRT Photon</a:t>
              </a:r>
              <a:endParaRPr lang="en-US" sz="2000" i="0" dirty="0">
                <a:solidFill>
                  <a:srgbClr val="66FFFF"/>
                </a:solidFill>
                <a:latin typeface="Univers 45 Light" charset="0"/>
              </a:endParaRPr>
            </a:p>
          </p:txBody>
        </p:sp>
        <p:sp>
          <p:nvSpPr>
            <p:cNvPr id="844808" name="Text Box 8"/>
            <p:cNvSpPr txBox="1">
              <a:spLocks noChangeArrowheads="1"/>
            </p:cNvSpPr>
            <p:nvPr/>
          </p:nvSpPr>
          <p:spPr bwMode="auto">
            <a:xfrm>
              <a:off x="3741" y="1298"/>
              <a:ext cx="1089" cy="28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spAutoFit/>
            </a:bodyPr>
            <a:lstStyle>
              <a:lvl1pPr>
                <a:defRPr sz="2400">
                  <a:solidFill>
                    <a:schemeClr val="tx1"/>
                  </a:solidFill>
                  <a:latin typeface="Times New Roman" charset="0"/>
                  <a:ea typeface="ＭＳ Ｐゴシック" charset="0"/>
                </a:defRPr>
              </a:lvl1pPr>
              <a:lvl2pPr marL="912813">
                <a:defRPr sz="2400">
                  <a:solidFill>
                    <a:schemeClr val="tx1"/>
                  </a:solidFill>
                  <a:latin typeface="Times New Roman" charset="0"/>
                  <a:ea typeface="ＭＳ Ｐゴシック" charset="0"/>
                </a:defRPr>
              </a:lvl2pPr>
              <a:lvl3pPr marL="1143000">
                <a:defRPr sz="2400">
                  <a:solidFill>
                    <a:schemeClr val="tx1"/>
                  </a:solidFill>
                  <a:latin typeface="Times New Roman" charset="0"/>
                  <a:ea typeface="ＭＳ Ｐゴシック" charset="0"/>
                </a:defRPr>
              </a:lvl3pPr>
              <a:lvl4pPr marL="1714500">
                <a:defRPr sz="2400">
                  <a:solidFill>
                    <a:schemeClr val="tx1"/>
                  </a:solidFill>
                  <a:latin typeface="Times New Roman" charset="0"/>
                  <a:ea typeface="ＭＳ Ｐゴシック" charset="0"/>
                </a:defRPr>
              </a:lvl4pPr>
              <a:lvl5pPr marL="2286000">
                <a:defRPr sz="2400">
                  <a:solidFill>
                    <a:schemeClr val="tx1"/>
                  </a:solidFill>
                  <a:latin typeface="Times New Roman" charset="0"/>
                  <a:ea typeface="ＭＳ Ｐゴシック" charset="0"/>
                </a:defRPr>
              </a:lvl5pPr>
              <a:lvl6pPr marL="2743200" fontAlgn="base">
                <a:spcBef>
                  <a:spcPct val="0"/>
                </a:spcBef>
                <a:spcAft>
                  <a:spcPct val="0"/>
                </a:spcAft>
                <a:defRPr sz="2400">
                  <a:solidFill>
                    <a:schemeClr val="tx1"/>
                  </a:solidFill>
                  <a:latin typeface="Times New Roman" charset="0"/>
                  <a:ea typeface="ＭＳ Ｐゴシック" charset="0"/>
                </a:defRPr>
              </a:lvl6pPr>
              <a:lvl7pPr marL="3200400" fontAlgn="base">
                <a:spcBef>
                  <a:spcPct val="0"/>
                </a:spcBef>
                <a:spcAft>
                  <a:spcPct val="0"/>
                </a:spcAft>
                <a:defRPr sz="2400">
                  <a:solidFill>
                    <a:schemeClr val="tx1"/>
                  </a:solidFill>
                  <a:latin typeface="Times New Roman" charset="0"/>
                  <a:ea typeface="ＭＳ Ｐゴシック" charset="0"/>
                </a:defRPr>
              </a:lvl7pPr>
              <a:lvl8pPr marL="3657600" fontAlgn="base">
                <a:spcBef>
                  <a:spcPct val="0"/>
                </a:spcBef>
                <a:spcAft>
                  <a:spcPct val="0"/>
                </a:spcAft>
                <a:defRPr sz="2400">
                  <a:solidFill>
                    <a:schemeClr val="tx1"/>
                  </a:solidFill>
                  <a:latin typeface="Times New Roman" charset="0"/>
                  <a:ea typeface="ＭＳ Ｐゴシック" charset="0"/>
                </a:defRPr>
              </a:lvl8pPr>
              <a:lvl9pPr marL="4114800" fontAlgn="base">
                <a:spcBef>
                  <a:spcPct val="0"/>
                </a:spcBef>
                <a:spcAft>
                  <a:spcPct val="0"/>
                </a:spcAft>
                <a:defRPr sz="2400">
                  <a:solidFill>
                    <a:schemeClr val="tx1"/>
                  </a:solidFill>
                  <a:latin typeface="Times New Roman" charset="0"/>
                  <a:ea typeface="ＭＳ Ｐゴシック" charset="0"/>
                </a:defRPr>
              </a:lvl9pPr>
            </a:lstStyle>
            <a:p>
              <a:pPr eaLnBrk="0" hangingPunct="0">
                <a:spcBef>
                  <a:spcPct val="50000"/>
                </a:spcBef>
                <a:buSzPct val="68000"/>
                <a:buFont typeface="Wingdings" charset="0"/>
                <a:buNone/>
                <a:defRPr/>
              </a:pPr>
              <a:r>
                <a:rPr lang="fr-BE" sz="2000" i="0" dirty="0">
                  <a:solidFill>
                    <a:srgbClr val="FFFF00"/>
                  </a:solidFill>
                  <a:latin typeface="Univers 45 Light" charset="0"/>
                </a:rPr>
                <a:t>Proton</a:t>
              </a:r>
              <a:endParaRPr lang="en-US" sz="2000" i="0" dirty="0">
                <a:solidFill>
                  <a:srgbClr val="FFFF00"/>
                </a:solidFill>
                <a:latin typeface="Univers 45 Light" charset="0"/>
              </a:endParaRPr>
            </a:p>
          </p:txBody>
        </p:sp>
      </p:grpSp>
      <p:sp>
        <p:nvSpPr>
          <p:cNvPr id="844809" name="AutoShape 9"/>
          <p:cNvSpPr>
            <a:spLocks noChangeArrowheads="1"/>
          </p:cNvSpPr>
          <p:nvPr/>
        </p:nvSpPr>
        <p:spPr bwMode="auto">
          <a:xfrm>
            <a:off x="838200" y="5257800"/>
            <a:ext cx="2232025" cy="561975"/>
          </a:xfrm>
          <a:prstGeom prst="bevel">
            <a:avLst>
              <a:gd name="adj" fmla="val 4046"/>
            </a:avLst>
          </a:prstGeom>
          <a:noFill/>
          <a:ln>
            <a:noFill/>
          </a:ln>
          <a:effectLst/>
          <a:extLst>
            <a:ext uri="{909E8E84-426E-40dd-AFC4-6F175D3DCCD1}">
              <a14:hiddenFill xmlns:a14="http://schemas.microsoft.com/office/drawing/2010/main" xmlns="">
                <a:solidFill>
                  <a:srgbClr val="FF9900"/>
                </a:solidFill>
              </a14:hiddenFill>
            </a:ext>
            <a:ext uri="{91240B29-F687-4f45-9708-019B960494DF}">
              <a14:hiddenLine xmlns:a14="http://schemas.microsoft.com/office/drawing/2010/main" xmlns="" w="12700">
                <a:solidFill>
                  <a:srgbClr val="FFFFFF"/>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762000" eaLnBrk="0" hangingPunct="0">
              <a:defRPr/>
            </a:pPr>
            <a:r>
              <a:rPr lang="en-US" sz="2000" b="1" i="0"/>
              <a:t>Conventional Radiotherapy</a:t>
            </a:r>
            <a:r>
              <a:rPr lang="en-US" sz="2000" b="1" i="0">
                <a:solidFill>
                  <a:schemeClr val="accent2"/>
                </a:solidFill>
              </a:rPr>
              <a:t>:</a:t>
            </a:r>
            <a:br>
              <a:rPr lang="en-US" sz="2000" b="1" i="0">
                <a:solidFill>
                  <a:schemeClr val="accent2"/>
                </a:solidFill>
              </a:rPr>
            </a:br>
            <a:r>
              <a:rPr lang="en-US" sz="2000" b="1" i="0">
                <a:solidFill>
                  <a:srgbClr val="FFFF00"/>
                </a:solidFill>
              </a:rPr>
              <a:t>Important dose outside </a:t>
            </a:r>
          </a:p>
          <a:p>
            <a:pPr algn="ctr" defTabSz="762000" eaLnBrk="0" hangingPunct="0">
              <a:defRPr/>
            </a:pPr>
            <a:r>
              <a:rPr lang="en-US" sz="2000" b="1" i="0">
                <a:solidFill>
                  <a:srgbClr val="FFFF00"/>
                </a:solidFill>
              </a:rPr>
              <a:t>the tumor</a:t>
            </a:r>
            <a:endParaRPr lang="en-US" sz="2000" b="1" i="0">
              <a:solidFill>
                <a:srgbClr val="DE004A"/>
              </a:solidFill>
            </a:endParaRPr>
          </a:p>
        </p:txBody>
      </p:sp>
      <p:sp>
        <p:nvSpPr>
          <p:cNvPr id="844810" name="AutoShape 10"/>
          <p:cNvSpPr>
            <a:spLocks noChangeArrowheads="1"/>
          </p:cNvSpPr>
          <p:nvPr/>
        </p:nvSpPr>
        <p:spPr bwMode="auto">
          <a:xfrm>
            <a:off x="3913188" y="5562600"/>
            <a:ext cx="2232025" cy="346075"/>
          </a:xfrm>
          <a:prstGeom prst="bevel">
            <a:avLst>
              <a:gd name="adj" fmla="val 4046"/>
            </a:avLst>
          </a:prstGeom>
          <a:noFill/>
          <a:ln>
            <a:noFill/>
          </a:ln>
          <a:effectLst/>
          <a:extLst>
            <a:ext uri="{909E8E84-426E-40dd-AFC4-6F175D3DCCD1}">
              <a14:hiddenFill xmlns:a14="http://schemas.microsoft.com/office/drawing/2010/main" xmlns="">
                <a:solidFill>
                  <a:srgbClr val="FF9900"/>
                </a:solidFill>
              </a14:hiddenFill>
            </a:ext>
            <a:ext uri="{91240B29-F687-4f45-9708-019B960494DF}">
              <a14:hiddenLine xmlns:a14="http://schemas.microsoft.com/office/drawing/2010/main" xmlns="" w="12700">
                <a:solidFill>
                  <a:srgbClr val="FFFFFF"/>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762000" eaLnBrk="0" hangingPunct="0">
              <a:defRPr/>
            </a:pPr>
            <a:r>
              <a:rPr lang="en-US" sz="2000" b="1" i="0"/>
              <a:t>IMRT = Intensity </a:t>
            </a:r>
          </a:p>
          <a:p>
            <a:pPr algn="ctr" defTabSz="762000" eaLnBrk="0" hangingPunct="0">
              <a:defRPr/>
            </a:pPr>
            <a:r>
              <a:rPr lang="en-US" sz="2000" b="1" i="0"/>
              <a:t>Modulated</a:t>
            </a:r>
          </a:p>
          <a:p>
            <a:pPr algn="ctr" defTabSz="762000" eaLnBrk="0" hangingPunct="0">
              <a:defRPr/>
            </a:pPr>
            <a:r>
              <a:rPr lang="en-US" sz="2000" b="1" i="0"/>
              <a:t>Radio Therapy</a:t>
            </a:r>
            <a:r>
              <a:rPr lang="en-US" sz="2000" b="1" i="0">
                <a:solidFill>
                  <a:schemeClr val="accent2"/>
                </a:solidFill>
              </a:rPr>
              <a:t>:</a:t>
            </a:r>
            <a:br>
              <a:rPr lang="en-US" sz="2000" b="1" i="0">
                <a:solidFill>
                  <a:schemeClr val="accent2"/>
                </a:solidFill>
              </a:rPr>
            </a:br>
            <a:r>
              <a:rPr lang="en-US" sz="2000" b="1" i="0">
                <a:solidFill>
                  <a:srgbClr val="FFFF00"/>
                </a:solidFill>
              </a:rPr>
              <a:t>still non negligable dose</a:t>
            </a:r>
            <a:br>
              <a:rPr lang="en-US" sz="2000" b="1" i="0">
                <a:solidFill>
                  <a:srgbClr val="FFFF00"/>
                </a:solidFill>
              </a:rPr>
            </a:br>
            <a:r>
              <a:rPr lang="en-US" sz="2000" b="1" i="0">
                <a:solidFill>
                  <a:srgbClr val="FFFF00"/>
                </a:solidFill>
              </a:rPr>
              <a:t>outside the tumor</a:t>
            </a:r>
            <a:endParaRPr lang="en-US" sz="2000" b="1" i="0">
              <a:solidFill>
                <a:srgbClr val="DE004A"/>
              </a:solidFill>
            </a:endParaRPr>
          </a:p>
        </p:txBody>
      </p:sp>
      <p:sp>
        <p:nvSpPr>
          <p:cNvPr id="844811" name="AutoShape 11"/>
          <p:cNvSpPr>
            <a:spLocks noChangeArrowheads="1"/>
          </p:cNvSpPr>
          <p:nvPr/>
        </p:nvSpPr>
        <p:spPr bwMode="auto">
          <a:xfrm>
            <a:off x="7086600" y="5181600"/>
            <a:ext cx="2232025" cy="561975"/>
          </a:xfrm>
          <a:prstGeom prst="bevel">
            <a:avLst>
              <a:gd name="adj" fmla="val 4046"/>
            </a:avLst>
          </a:prstGeom>
          <a:noFill/>
          <a:ln>
            <a:noFill/>
          </a:ln>
          <a:effectLst/>
          <a:extLst>
            <a:ext uri="{909E8E84-426E-40dd-AFC4-6F175D3DCCD1}">
              <a14:hiddenFill xmlns:a14="http://schemas.microsoft.com/office/drawing/2010/main" xmlns="">
                <a:solidFill>
                  <a:srgbClr val="FF9900"/>
                </a:solidFill>
              </a14:hiddenFill>
            </a:ext>
            <a:ext uri="{91240B29-F687-4f45-9708-019B960494DF}">
              <a14:hiddenLine xmlns:a14="http://schemas.microsoft.com/office/drawing/2010/main" xmlns="" w="12700">
                <a:solidFill>
                  <a:srgbClr val="FFFFFF"/>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762000" eaLnBrk="0" hangingPunct="0">
              <a:defRPr/>
            </a:pPr>
            <a:r>
              <a:rPr lang="en-US" sz="2000" b="1" i="0"/>
              <a:t>Scattering technique</a:t>
            </a:r>
            <a:r>
              <a:rPr lang="en-US" sz="2000" b="1" i="0">
                <a:solidFill>
                  <a:schemeClr val="accent2"/>
                </a:solidFill>
              </a:rPr>
              <a:t> :</a:t>
            </a:r>
          </a:p>
          <a:p>
            <a:pPr algn="ctr" defTabSz="762000" eaLnBrk="0" hangingPunct="0">
              <a:defRPr/>
            </a:pPr>
            <a:r>
              <a:rPr lang="en-US" sz="2000" b="1" i="0">
                <a:solidFill>
                  <a:srgbClr val="FFFF00"/>
                </a:solidFill>
              </a:rPr>
              <a:t>Low dose outside</a:t>
            </a:r>
            <a:endParaRPr lang="en-US" sz="2000" b="1" i="0">
              <a:solidFill>
                <a:srgbClr val="DE004A"/>
              </a:solidFill>
            </a:endParaRPr>
          </a:p>
        </p:txBody>
      </p:sp>
      <p:sp>
        <p:nvSpPr>
          <p:cNvPr id="2" name="Espace réservé de la date 1"/>
          <p:cNvSpPr>
            <a:spLocks noGrp="1"/>
          </p:cNvSpPr>
          <p:nvPr>
            <p:ph type="dt" sz="half" idx="10"/>
          </p:nvPr>
        </p:nvSpPr>
        <p:spPr/>
        <p:txBody>
          <a:bodyPr/>
          <a:lstStyle/>
          <a:p>
            <a:pPr>
              <a:defRPr/>
            </a:pPr>
            <a:r>
              <a:rPr lang="fr-FR"/>
              <a:t>August 2023</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pied de page 4"/>
          <p:cNvSpPr>
            <a:spLocks noGrp="1"/>
          </p:cNvSpPr>
          <p:nvPr>
            <p:ph type="ftr" sz="quarter" idx="11"/>
          </p:nvPr>
        </p:nvSpPr>
        <p:spPr/>
        <p:txBody>
          <a:bodyPr/>
          <a:lstStyle/>
          <a:p>
            <a:r>
              <a:rPr lang="fr-FR"/>
              <a:t>TIPP School </a:t>
            </a:r>
          </a:p>
        </p:txBody>
      </p:sp>
      <p:sp>
        <p:nvSpPr>
          <p:cNvPr id="9" name="Espace réservé du numéro de diapositive 5"/>
          <p:cNvSpPr>
            <a:spLocks noGrp="1"/>
          </p:cNvSpPr>
          <p:nvPr>
            <p:ph type="sldNum" sz="quarter" idx="12"/>
          </p:nvPr>
        </p:nvSpPr>
        <p:spPr/>
        <p:txBody>
          <a:bodyPr/>
          <a:lstStyle/>
          <a:p>
            <a:fld id="{24496019-F14C-C64B-9609-3966DA450BBD}" type="slidenum">
              <a:rPr lang="fr-FR"/>
              <a:pPr/>
              <a:t>51</a:t>
            </a:fld>
            <a:endParaRPr lang="fr-FR"/>
          </a:p>
        </p:txBody>
      </p:sp>
      <p:sp>
        <p:nvSpPr>
          <p:cNvPr id="694274" name="Rectangle 2"/>
          <p:cNvSpPr>
            <a:spLocks noGrp="1" noChangeArrowheads="1"/>
          </p:cNvSpPr>
          <p:nvPr>
            <p:ph type="title"/>
          </p:nvPr>
        </p:nvSpPr>
        <p:spPr>
          <a:xfrm>
            <a:off x="415925" y="0"/>
            <a:ext cx="8270875" cy="762000"/>
          </a:xfrm>
        </p:spPr>
        <p:txBody>
          <a:bodyPr/>
          <a:lstStyle/>
          <a:p>
            <a:r>
              <a:rPr lang="fr-FR"/>
              <a:t>Comparison IMRT-Protons</a:t>
            </a:r>
          </a:p>
        </p:txBody>
      </p:sp>
      <p:pic>
        <p:nvPicPr>
          <p:cNvPr id="6942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914400"/>
            <a:ext cx="8458200" cy="3408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694277" name="Picture 5" descr="UA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343400"/>
            <a:ext cx="2590800" cy="234473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694279" name="Group 9"/>
          <p:cNvGrpSpPr>
            <a:grpSpLocks/>
          </p:cNvGrpSpPr>
          <p:nvPr/>
        </p:nvGrpSpPr>
        <p:grpSpPr bwMode="auto">
          <a:xfrm>
            <a:off x="5486400" y="4343400"/>
            <a:ext cx="3124200" cy="2393950"/>
            <a:chOff x="606" y="636"/>
            <a:chExt cx="3968" cy="3152"/>
          </a:xfrm>
        </p:grpSpPr>
        <p:pic>
          <p:nvPicPr>
            <p:cNvPr id="694280" name="Picture 10" descr="fig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 y="636"/>
              <a:ext cx="3968" cy="3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4281" name="Text Box 11"/>
            <p:cNvSpPr txBox="1">
              <a:spLocks noChangeArrowheads="1"/>
            </p:cNvSpPr>
            <p:nvPr/>
          </p:nvSpPr>
          <p:spPr bwMode="auto">
            <a:xfrm>
              <a:off x="2898" y="3466"/>
              <a:ext cx="1452" cy="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fontAlgn="base">
                <a:spcBef>
                  <a:spcPct val="0"/>
                </a:spcBef>
                <a:spcAft>
                  <a:spcPct val="0"/>
                </a:spcAft>
                <a:defRPr sz="2400">
                  <a:solidFill>
                    <a:schemeClr val="tx1"/>
                  </a:solidFill>
                  <a:latin typeface="Times New Roman" charset="0"/>
                  <a:ea typeface="ＭＳ Ｐゴシック" charset="0"/>
                </a:defRPr>
              </a:lvl6pPr>
              <a:lvl7pPr marL="2971800" indent="-228600" fontAlgn="base">
                <a:spcBef>
                  <a:spcPct val="0"/>
                </a:spcBef>
                <a:spcAft>
                  <a:spcPct val="0"/>
                </a:spcAft>
                <a:defRPr sz="2400">
                  <a:solidFill>
                    <a:schemeClr val="tx1"/>
                  </a:solidFill>
                  <a:latin typeface="Times New Roman" charset="0"/>
                  <a:ea typeface="ＭＳ Ｐゴシック" charset="0"/>
                </a:defRPr>
              </a:lvl7pPr>
              <a:lvl8pPr marL="3429000" indent="-228600" fontAlgn="base">
                <a:spcBef>
                  <a:spcPct val="0"/>
                </a:spcBef>
                <a:spcAft>
                  <a:spcPct val="0"/>
                </a:spcAft>
                <a:defRPr sz="2400">
                  <a:solidFill>
                    <a:schemeClr val="tx1"/>
                  </a:solidFill>
                  <a:latin typeface="Times New Roman" charset="0"/>
                  <a:ea typeface="ＭＳ Ｐゴシック" charset="0"/>
                </a:defRPr>
              </a:lvl8pPr>
              <a:lvl9pPr marL="3886200" indent="-228600" fontAlgn="base">
                <a:spcBef>
                  <a:spcPct val="0"/>
                </a:spcBef>
                <a:spcAft>
                  <a:spcPct val="0"/>
                </a:spcAft>
                <a:defRPr sz="2400">
                  <a:solidFill>
                    <a:schemeClr val="tx1"/>
                  </a:solidFill>
                  <a:latin typeface="Times New Roman" charset="0"/>
                  <a:ea typeface="ＭＳ Ｐゴシック" charset="0"/>
                </a:defRPr>
              </a:lvl9pPr>
            </a:lstStyle>
            <a:p>
              <a:pPr algn="r"/>
              <a:r>
                <a:rPr lang="en-GB" sz="1000" b="1" i="0">
                  <a:solidFill>
                    <a:schemeClr val="bg1"/>
                  </a:solidFill>
                  <a:latin typeface="Arial" charset="0"/>
                  <a:cs typeface="ＭＳ Ｐゴシック" charset="0"/>
                </a:rPr>
                <a:t>Courtesy of IBA</a:t>
              </a:r>
            </a:p>
          </p:txBody>
        </p:sp>
      </p:grpSp>
      <p:sp>
        <p:nvSpPr>
          <p:cNvPr id="2" name="Espace réservé de la date 1"/>
          <p:cNvSpPr>
            <a:spLocks noGrp="1"/>
          </p:cNvSpPr>
          <p:nvPr>
            <p:ph type="dt" sz="half" idx="10"/>
          </p:nvPr>
        </p:nvSpPr>
        <p:spPr/>
        <p:txBody>
          <a:bodyPr/>
          <a:lstStyle/>
          <a:p>
            <a:r>
              <a:rPr lang="fr-FR"/>
              <a:t>August 2023</a:t>
            </a:r>
          </a:p>
        </p:txBody>
      </p:sp>
    </p:spTree>
    <p:extLst>
      <p:ext uri="{BB962C8B-B14F-4D97-AF65-F5344CB8AC3E}">
        <p14:creationId xmlns:p14="http://schemas.microsoft.com/office/powerpoint/2010/main" val="38651571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pied de page 4"/>
          <p:cNvSpPr>
            <a:spLocks noGrp="1"/>
          </p:cNvSpPr>
          <p:nvPr>
            <p:ph type="ftr" sz="quarter" idx="11"/>
          </p:nvPr>
        </p:nvSpPr>
        <p:spPr/>
        <p:txBody>
          <a:bodyPr/>
          <a:lstStyle/>
          <a:p>
            <a:pPr>
              <a:defRPr/>
            </a:pPr>
            <a:r>
              <a:rPr lang="fr-FR"/>
              <a:t>TIPP School </a:t>
            </a:r>
          </a:p>
        </p:txBody>
      </p:sp>
      <p:sp>
        <p:nvSpPr>
          <p:cNvPr id="9" name="Espace réservé du numéro de diapositive 5"/>
          <p:cNvSpPr>
            <a:spLocks noGrp="1"/>
          </p:cNvSpPr>
          <p:nvPr>
            <p:ph type="sldNum" sz="quarter" idx="12"/>
          </p:nvPr>
        </p:nvSpPr>
        <p:spPr/>
        <p:txBody>
          <a:bodyPr/>
          <a:lstStyle/>
          <a:p>
            <a:pPr>
              <a:defRPr/>
            </a:pPr>
            <a:fld id="{4D3C5C04-D737-E849-81FE-622E0AD309C9}" type="slidenum">
              <a:rPr lang="fr-FR"/>
              <a:pPr>
                <a:defRPr/>
              </a:pPr>
              <a:t>52</a:t>
            </a:fld>
            <a:endParaRPr lang="fr-FR"/>
          </a:p>
        </p:txBody>
      </p:sp>
      <p:pic>
        <p:nvPicPr>
          <p:cNvPr id="87552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753600" cy="670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75523" name="Rectangle 3"/>
          <p:cNvSpPr>
            <a:spLocks noGrp="1" noChangeArrowheads="1"/>
          </p:cNvSpPr>
          <p:nvPr>
            <p:ph type="title"/>
          </p:nvPr>
        </p:nvSpPr>
        <p:spPr>
          <a:xfrm>
            <a:off x="1136650" y="260350"/>
            <a:ext cx="8686800" cy="536575"/>
          </a:xfrm>
        </p:spPr>
        <p:txBody>
          <a:bodyPr/>
          <a:lstStyle/>
          <a:p>
            <a:pPr eaLnBrk="1" hangingPunct="1">
              <a:defRPr/>
            </a:pPr>
            <a:r>
              <a:rPr lang="fr-FR" dirty="0" err="1">
                <a:cs typeface="+mj-cs"/>
              </a:rPr>
              <a:t>What</a:t>
            </a:r>
            <a:r>
              <a:rPr lang="fr-FR" dirty="0">
                <a:cs typeface="+mj-cs"/>
              </a:rPr>
              <a:t> are the </a:t>
            </a:r>
            <a:r>
              <a:rPr lang="fr-FR" dirty="0" err="1">
                <a:cs typeface="+mj-cs"/>
              </a:rPr>
              <a:t>critical</a:t>
            </a:r>
            <a:r>
              <a:rPr lang="fr-FR" dirty="0">
                <a:cs typeface="+mj-cs"/>
              </a:rPr>
              <a:t> issues &amp; challenges?</a:t>
            </a:r>
          </a:p>
        </p:txBody>
      </p:sp>
      <p:sp>
        <p:nvSpPr>
          <p:cNvPr id="875524" name="Rectangle 4"/>
          <p:cNvSpPr>
            <a:spLocks noGrp="1" noChangeArrowheads="1"/>
          </p:cNvSpPr>
          <p:nvPr>
            <p:ph type="body" idx="1"/>
          </p:nvPr>
        </p:nvSpPr>
        <p:spPr>
          <a:xfrm>
            <a:off x="1143000" y="1524000"/>
            <a:ext cx="8458200" cy="4953000"/>
          </a:xfrm>
        </p:spPr>
        <p:txBody>
          <a:bodyPr/>
          <a:lstStyle/>
          <a:p>
            <a:pPr eaLnBrk="1" hangingPunct="1">
              <a:lnSpc>
                <a:spcPct val="90000"/>
              </a:lnSpc>
              <a:defRPr/>
            </a:pPr>
            <a:r>
              <a:rPr lang="fr-FR" sz="2400" dirty="0">
                <a:solidFill>
                  <a:srgbClr val="66FFFF"/>
                </a:solidFill>
                <a:cs typeface="+mn-cs"/>
              </a:rPr>
              <a:t>This </a:t>
            </a:r>
            <a:r>
              <a:rPr lang="fr-FR" sz="2400" dirty="0" err="1">
                <a:solidFill>
                  <a:srgbClr val="66FFFF"/>
                </a:solidFill>
                <a:cs typeface="+mn-cs"/>
              </a:rPr>
              <a:t>is</a:t>
            </a:r>
            <a:r>
              <a:rPr lang="fr-FR" sz="2400" dirty="0">
                <a:solidFill>
                  <a:srgbClr val="66FFFF"/>
                </a:solidFill>
                <a:cs typeface="+mn-cs"/>
              </a:rPr>
              <a:t> NOT a ‘simple </a:t>
            </a:r>
            <a:r>
              <a:rPr lang="fr-FR" sz="2400" dirty="0" err="1">
                <a:solidFill>
                  <a:srgbClr val="66FFFF"/>
                </a:solidFill>
                <a:cs typeface="+mn-cs"/>
              </a:rPr>
              <a:t>target</a:t>
            </a:r>
            <a:r>
              <a:rPr lang="fr-FR" sz="2400" dirty="0">
                <a:solidFill>
                  <a:srgbClr val="66FFFF"/>
                </a:solidFill>
                <a:cs typeface="+mn-cs"/>
              </a:rPr>
              <a:t>’ </a:t>
            </a:r>
            <a:r>
              <a:rPr lang="fr-FR" sz="2400" dirty="0">
                <a:cs typeface="+mn-cs"/>
              </a:rPr>
              <a:t>but a </a:t>
            </a:r>
            <a:r>
              <a:rPr lang="fr-FR" sz="2400" dirty="0" err="1">
                <a:cs typeface="+mn-cs"/>
              </a:rPr>
              <a:t>human</a:t>
            </a:r>
            <a:r>
              <a:rPr lang="fr-FR" sz="2400" dirty="0">
                <a:cs typeface="+mn-cs"/>
              </a:rPr>
              <a:t> body</a:t>
            </a:r>
          </a:p>
          <a:p>
            <a:pPr lvl="1" eaLnBrk="1" hangingPunct="1">
              <a:lnSpc>
                <a:spcPct val="90000"/>
              </a:lnSpc>
              <a:defRPr/>
            </a:pPr>
            <a:r>
              <a:rPr lang="fr-FR" sz="2400" dirty="0" err="1"/>
              <a:t>Treatment</a:t>
            </a:r>
            <a:r>
              <a:rPr lang="fr-FR" sz="2400" dirty="0"/>
              <a:t> and </a:t>
            </a:r>
            <a:r>
              <a:rPr lang="fr-FR" sz="2400" dirty="0" err="1"/>
              <a:t>quality</a:t>
            </a:r>
            <a:r>
              <a:rPr lang="fr-FR" sz="2400" dirty="0"/>
              <a:t> assurance techniques of </a:t>
            </a:r>
            <a:r>
              <a:rPr lang="fr-FR" sz="2400" dirty="0" err="1"/>
              <a:t>conventional</a:t>
            </a:r>
            <a:r>
              <a:rPr lang="fr-FR" sz="2400" dirty="0"/>
              <a:t> </a:t>
            </a:r>
            <a:r>
              <a:rPr lang="fr-FR" sz="2400" dirty="0" err="1"/>
              <a:t>radiotherapy</a:t>
            </a:r>
            <a:r>
              <a:rPr lang="fr-FR" sz="2400" dirty="0"/>
              <a:t> not </a:t>
            </a:r>
            <a:r>
              <a:rPr lang="fr-FR" sz="2400" dirty="0" err="1"/>
              <a:t>adequat</a:t>
            </a:r>
            <a:r>
              <a:rPr lang="fr-FR" sz="2400" dirty="0"/>
              <a:t> for </a:t>
            </a:r>
            <a:r>
              <a:rPr lang="fr-FR" sz="2400" dirty="0" err="1"/>
              <a:t>particle</a:t>
            </a:r>
            <a:r>
              <a:rPr lang="fr-FR" sz="2400" dirty="0"/>
              <a:t> </a:t>
            </a:r>
            <a:r>
              <a:rPr lang="fr-FR" sz="2400" dirty="0" err="1"/>
              <a:t>therapy</a:t>
            </a:r>
            <a:endParaRPr lang="fr-FR" sz="2400" dirty="0"/>
          </a:p>
          <a:p>
            <a:pPr lvl="2" eaLnBrk="1" hangingPunct="1">
              <a:lnSpc>
                <a:spcPct val="90000"/>
              </a:lnSpc>
              <a:defRPr/>
            </a:pPr>
            <a:r>
              <a:rPr lang="fr-FR" dirty="0"/>
              <a:t>A </a:t>
            </a:r>
            <a:r>
              <a:rPr lang="fr-FR" dirty="0" err="1"/>
              <a:t>complex</a:t>
            </a:r>
            <a:r>
              <a:rPr lang="fr-FR" dirty="0"/>
              <a:t> </a:t>
            </a:r>
            <a:r>
              <a:rPr lang="fr-FR" dirty="0" err="1"/>
              <a:t>procedure</a:t>
            </a:r>
            <a:r>
              <a:rPr lang="fr-FR" dirty="0"/>
              <a:t> for the ‘</a:t>
            </a:r>
            <a:r>
              <a:rPr lang="fr-FR" dirty="0" err="1"/>
              <a:t>treatment</a:t>
            </a:r>
            <a:r>
              <a:rPr lang="fr-FR" dirty="0"/>
              <a:t> planning’ </a:t>
            </a:r>
          </a:p>
          <a:p>
            <a:pPr eaLnBrk="1" hangingPunct="1">
              <a:lnSpc>
                <a:spcPct val="90000"/>
              </a:lnSpc>
              <a:defRPr/>
            </a:pPr>
            <a:r>
              <a:rPr lang="fr-FR" sz="2400" dirty="0">
                <a:solidFill>
                  <a:srgbClr val="66FFFF"/>
                </a:solidFill>
                <a:cs typeface="+mn-cs"/>
              </a:rPr>
              <a:t>How to </a:t>
            </a:r>
            <a:r>
              <a:rPr lang="fr-FR" sz="2400" dirty="0" err="1">
                <a:solidFill>
                  <a:srgbClr val="66FFFF"/>
                </a:solidFill>
                <a:cs typeface="+mn-cs"/>
              </a:rPr>
              <a:t>be</a:t>
            </a:r>
            <a:r>
              <a:rPr lang="fr-FR" sz="2400" dirty="0">
                <a:solidFill>
                  <a:srgbClr val="66FFFF"/>
                </a:solidFill>
                <a:cs typeface="+mn-cs"/>
              </a:rPr>
              <a:t> sure </a:t>
            </a:r>
            <a:r>
              <a:rPr lang="fr-FR" sz="2400" dirty="0" err="1">
                <a:solidFill>
                  <a:srgbClr val="66FFFF"/>
                </a:solidFill>
                <a:cs typeface="+mn-cs"/>
              </a:rPr>
              <a:t>that</a:t>
            </a:r>
            <a:r>
              <a:rPr lang="fr-FR" sz="2400" dirty="0">
                <a:solidFill>
                  <a:srgbClr val="66FFFF"/>
                </a:solidFill>
                <a:cs typeface="+mn-cs"/>
              </a:rPr>
              <a:t> the dose </a:t>
            </a:r>
            <a:r>
              <a:rPr lang="fr-FR" sz="2400" dirty="0" err="1">
                <a:solidFill>
                  <a:srgbClr val="66FFFF"/>
                </a:solidFill>
                <a:cs typeface="+mn-cs"/>
              </a:rPr>
              <a:t>is</a:t>
            </a:r>
            <a:r>
              <a:rPr lang="fr-FR" sz="2400" dirty="0">
                <a:solidFill>
                  <a:srgbClr val="66FFFF"/>
                </a:solidFill>
                <a:cs typeface="+mn-cs"/>
              </a:rPr>
              <a:t> </a:t>
            </a:r>
            <a:r>
              <a:rPr lang="fr-FR" sz="2400" dirty="0" err="1">
                <a:solidFill>
                  <a:srgbClr val="66FFFF"/>
                </a:solidFill>
                <a:cs typeface="+mn-cs"/>
              </a:rPr>
              <a:t>delivered</a:t>
            </a:r>
            <a:r>
              <a:rPr lang="fr-FR" sz="2400" dirty="0">
                <a:solidFill>
                  <a:srgbClr val="66FFFF"/>
                </a:solidFill>
                <a:cs typeface="+mn-cs"/>
              </a:rPr>
              <a:t> </a:t>
            </a:r>
            <a:r>
              <a:rPr lang="fr-FR" sz="2400" dirty="0" err="1">
                <a:solidFill>
                  <a:srgbClr val="66FFFF"/>
                </a:solidFill>
                <a:cs typeface="+mn-cs"/>
              </a:rPr>
              <a:t>at</a:t>
            </a:r>
            <a:r>
              <a:rPr lang="fr-FR" sz="2400" dirty="0">
                <a:solidFill>
                  <a:srgbClr val="66FFFF"/>
                </a:solidFill>
                <a:cs typeface="+mn-cs"/>
              </a:rPr>
              <a:t> the right place (</a:t>
            </a:r>
            <a:r>
              <a:rPr lang="fr-FR" sz="2400" dirty="0" err="1">
                <a:solidFill>
                  <a:srgbClr val="66FFFF"/>
                </a:solidFill>
                <a:cs typeface="+mn-cs"/>
              </a:rPr>
              <a:t>tumour</a:t>
            </a:r>
            <a:r>
              <a:rPr lang="fr-FR" sz="2400" dirty="0">
                <a:solidFill>
                  <a:srgbClr val="66FFFF"/>
                </a:solidFill>
                <a:cs typeface="+mn-cs"/>
              </a:rPr>
              <a:t>) ?</a:t>
            </a:r>
          </a:p>
          <a:p>
            <a:pPr lvl="1" eaLnBrk="1" hangingPunct="1">
              <a:lnSpc>
                <a:spcPct val="90000"/>
              </a:lnSpc>
              <a:defRPr/>
            </a:pPr>
            <a:r>
              <a:rPr lang="fr-FR" sz="2400" dirty="0" err="1"/>
              <a:t>Particle</a:t>
            </a:r>
            <a:r>
              <a:rPr lang="fr-FR" sz="2400" dirty="0"/>
              <a:t> </a:t>
            </a:r>
            <a:r>
              <a:rPr lang="fr-FR" sz="2400" dirty="0" err="1"/>
              <a:t>beam</a:t>
            </a:r>
            <a:r>
              <a:rPr lang="fr-FR" sz="2400" dirty="0"/>
              <a:t> are </a:t>
            </a:r>
            <a:r>
              <a:rPr lang="fr-FR" sz="2400" dirty="0" err="1"/>
              <a:t>error</a:t>
            </a:r>
            <a:r>
              <a:rPr lang="fr-FR" sz="2400" dirty="0"/>
              <a:t> sensitive</a:t>
            </a:r>
          </a:p>
          <a:p>
            <a:pPr lvl="2" eaLnBrk="1" hangingPunct="1">
              <a:lnSpc>
                <a:spcPct val="90000"/>
              </a:lnSpc>
              <a:defRPr/>
            </a:pPr>
            <a:r>
              <a:rPr lang="fr-FR" dirty="0" err="1"/>
              <a:t>Displaced</a:t>
            </a:r>
            <a:r>
              <a:rPr lang="fr-FR" dirty="0"/>
              <a:t> </a:t>
            </a:r>
            <a:r>
              <a:rPr lang="fr-FR" dirty="0" err="1"/>
              <a:t>organ</a:t>
            </a:r>
            <a:r>
              <a:rPr lang="fr-FR" dirty="0"/>
              <a:t> &amp; overdose</a:t>
            </a:r>
          </a:p>
          <a:p>
            <a:pPr lvl="2" eaLnBrk="1" hangingPunct="1">
              <a:lnSpc>
                <a:spcPct val="90000"/>
              </a:lnSpc>
              <a:defRPr/>
            </a:pPr>
            <a:r>
              <a:rPr lang="fr-FR" dirty="0" err="1"/>
              <a:t>Moving</a:t>
            </a:r>
            <a:r>
              <a:rPr lang="fr-FR" dirty="0"/>
              <a:t> </a:t>
            </a:r>
            <a:r>
              <a:rPr lang="fr-FR" dirty="0" err="1"/>
              <a:t>organ</a:t>
            </a:r>
            <a:r>
              <a:rPr lang="fr-FR" dirty="0"/>
              <a:t> in </a:t>
            </a:r>
            <a:r>
              <a:rPr lang="fr-FR" dirty="0" err="1"/>
              <a:t>some</a:t>
            </a:r>
            <a:r>
              <a:rPr lang="fr-FR" dirty="0"/>
              <a:t> case</a:t>
            </a:r>
          </a:p>
          <a:p>
            <a:pPr marL="0" indent="0" eaLnBrk="1" hangingPunct="1">
              <a:lnSpc>
                <a:spcPct val="90000"/>
              </a:lnSpc>
              <a:buFont typeface="Wingdings" charset="0"/>
              <a:buNone/>
              <a:defRPr/>
            </a:pPr>
            <a:endParaRPr lang="fr-FR" sz="2400" dirty="0">
              <a:cs typeface="+mn-cs"/>
            </a:endParaRPr>
          </a:p>
        </p:txBody>
      </p:sp>
      <p:pic>
        <p:nvPicPr>
          <p:cNvPr id="8755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4267200"/>
            <a:ext cx="2743200" cy="1822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75527" name="Oval 7"/>
          <p:cNvSpPr>
            <a:spLocks noChangeArrowheads="1"/>
          </p:cNvSpPr>
          <p:nvPr/>
        </p:nvSpPr>
        <p:spPr bwMode="auto">
          <a:xfrm>
            <a:off x="7696200" y="5181600"/>
            <a:ext cx="228600" cy="533400"/>
          </a:xfrm>
          <a:prstGeom prst="ellipse">
            <a:avLst/>
          </a:prstGeom>
          <a:noFill/>
          <a:ln w="38100">
            <a:solidFill>
              <a:srgbClr val="FFFF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fr-FR">
              <a:cs typeface="+mn-cs"/>
            </a:endParaRPr>
          </a:p>
        </p:txBody>
      </p:sp>
      <p:sp>
        <p:nvSpPr>
          <p:cNvPr id="875528" name="Line 8"/>
          <p:cNvSpPr>
            <a:spLocks noChangeShapeType="1"/>
          </p:cNvSpPr>
          <p:nvPr/>
        </p:nvSpPr>
        <p:spPr bwMode="auto">
          <a:xfrm>
            <a:off x="6248400" y="5229225"/>
            <a:ext cx="1441450" cy="2159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fr-FR">
              <a:cs typeface="+mn-cs"/>
            </a:endParaRPr>
          </a:p>
        </p:txBody>
      </p:sp>
      <p:sp>
        <p:nvSpPr>
          <p:cNvPr id="10" name="Text Box 5"/>
          <p:cNvSpPr txBox="1">
            <a:spLocks noChangeArrowheads="1"/>
          </p:cNvSpPr>
          <p:nvPr/>
        </p:nvSpPr>
        <p:spPr bwMode="auto">
          <a:xfrm>
            <a:off x="1208088" y="5516563"/>
            <a:ext cx="5400675" cy="874712"/>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90000"/>
              </a:lnSpc>
              <a:defRPr/>
            </a:pPr>
            <a:r>
              <a:rPr lang="fr-FR" sz="2800" dirty="0" err="1">
                <a:solidFill>
                  <a:srgbClr val="FFFF00"/>
                </a:solidFill>
              </a:rPr>
              <a:t>What</a:t>
            </a:r>
            <a:r>
              <a:rPr lang="fr-FR" sz="2800" dirty="0">
                <a:solidFill>
                  <a:srgbClr val="FFFF00"/>
                </a:solidFill>
              </a:rPr>
              <a:t> </a:t>
            </a:r>
            <a:r>
              <a:rPr lang="fr-FR" sz="2800" dirty="0" err="1">
                <a:solidFill>
                  <a:srgbClr val="FFFF00"/>
                </a:solidFill>
              </a:rPr>
              <a:t>is</a:t>
            </a:r>
            <a:r>
              <a:rPr lang="fr-FR" sz="2800" dirty="0">
                <a:solidFill>
                  <a:srgbClr val="FFFF00"/>
                </a:solidFill>
              </a:rPr>
              <a:t> the dose </a:t>
            </a:r>
            <a:r>
              <a:rPr lang="fr-FR" sz="2800" dirty="0" err="1">
                <a:solidFill>
                  <a:srgbClr val="FFFF00"/>
                </a:solidFill>
              </a:rPr>
              <a:t>deposited</a:t>
            </a:r>
            <a:r>
              <a:rPr lang="fr-FR" sz="2800" dirty="0">
                <a:solidFill>
                  <a:srgbClr val="FFFF00"/>
                </a:solidFill>
              </a:rPr>
              <a:t> ?</a:t>
            </a:r>
          </a:p>
          <a:p>
            <a:pPr>
              <a:lnSpc>
                <a:spcPct val="90000"/>
              </a:lnSpc>
              <a:defRPr/>
            </a:pPr>
            <a:r>
              <a:rPr lang="fr-FR" sz="2800" dirty="0">
                <a:solidFill>
                  <a:srgbClr val="FFFF00"/>
                </a:solidFill>
              </a:rPr>
              <a:t>How to </a:t>
            </a:r>
            <a:r>
              <a:rPr lang="fr-FR" sz="2800" dirty="0" err="1">
                <a:solidFill>
                  <a:srgbClr val="FFFF00"/>
                </a:solidFill>
              </a:rPr>
              <a:t>verify</a:t>
            </a:r>
            <a:r>
              <a:rPr lang="fr-FR" sz="2800" dirty="0">
                <a:solidFill>
                  <a:srgbClr val="FFFF00"/>
                </a:solidFill>
              </a:rPr>
              <a:t> the </a:t>
            </a:r>
            <a:r>
              <a:rPr lang="fr-FR" sz="2800" dirty="0" err="1">
                <a:solidFill>
                  <a:srgbClr val="FFFF00"/>
                </a:solidFill>
              </a:rPr>
              <a:t>treatment</a:t>
            </a:r>
            <a:r>
              <a:rPr lang="fr-FR" sz="2800" dirty="0">
                <a:solidFill>
                  <a:srgbClr val="FFFF00"/>
                </a:solidFill>
              </a:rPr>
              <a:t>?</a:t>
            </a:r>
            <a:endParaRPr lang="fr-FR" sz="2800" dirty="0"/>
          </a:p>
        </p:txBody>
      </p:sp>
      <p:sp>
        <p:nvSpPr>
          <p:cNvPr id="11" name="AutoShape 6"/>
          <p:cNvSpPr>
            <a:spLocks noChangeArrowheads="1"/>
          </p:cNvSpPr>
          <p:nvPr/>
        </p:nvSpPr>
        <p:spPr bwMode="auto">
          <a:xfrm>
            <a:off x="6608763" y="6237288"/>
            <a:ext cx="990600" cy="457200"/>
          </a:xfrm>
          <a:prstGeom prst="rightArrow">
            <a:avLst>
              <a:gd name="adj1" fmla="val 50000"/>
              <a:gd name="adj2" fmla="val 54167"/>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fr-FR">
              <a:cs typeface="+mn-cs"/>
            </a:endParaRPr>
          </a:p>
        </p:txBody>
      </p:sp>
      <p:sp>
        <p:nvSpPr>
          <p:cNvPr id="2" name="Espace réservé de la date 1"/>
          <p:cNvSpPr>
            <a:spLocks noGrp="1"/>
          </p:cNvSpPr>
          <p:nvPr>
            <p:ph type="dt" sz="quarter" idx="10"/>
          </p:nvPr>
        </p:nvSpPr>
        <p:spPr/>
        <p:txBody>
          <a:bodyPr/>
          <a:lstStyle/>
          <a:p>
            <a:pPr>
              <a:defRPr/>
            </a:pPr>
            <a:r>
              <a:rPr lang="fr-FR"/>
              <a:t>August 2023</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3"/>
          <p:cNvSpPr>
            <a:spLocks noGrp="1"/>
          </p:cNvSpPr>
          <p:nvPr>
            <p:ph type="ftr" sz="quarter" idx="11"/>
          </p:nvPr>
        </p:nvSpPr>
        <p:spPr/>
        <p:txBody>
          <a:bodyPr/>
          <a:lstStyle/>
          <a:p>
            <a:pPr>
              <a:defRPr/>
            </a:pPr>
            <a:r>
              <a:rPr lang="fr-FR"/>
              <a:t>TIPP School </a:t>
            </a:r>
          </a:p>
        </p:txBody>
      </p:sp>
      <p:sp>
        <p:nvSpPr>
          <p:cNvPr id="8" name="Espace réservé du numéro de diapositive 4"/>
          <p:cNvSpPr>
            <a:spLocks noGrp="1"/>
          </p:cNvSpPr>
          <p:nvPr>
            <p:ph type="sldNum" sz="quarter" idx="12"/>
          </p:nvPr>
        </p:nvSpPr>
        <p:spPr/>
        <p:txBody>
          <a:bodyPr/>
          <a:lstStyle/>
          <a:p>
            <a:pPr>
              <a:defRPr/>
            </a:pPr>
            <a:fld id="{A74E72DA-6083-A64F-8892-9C2C48C5B86D}" type="slidenum">
              <a:rPr lang="fr-FR"/>
              <a:pPr>
                <a:defRPr/>
              </a:pPr>
              <a:t>53</a:t>
            </a:fld>
            <a:endParaRPr lang="fr-FR"/>
          </a:p>
        </p:txBody>
      </p:sp>
      <p:pic>
        <p:nvPicPr>
          <p:cNvPr id="91750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0"/>
            <a:ext cx="9753600" cy="670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917507" name="Rectangle 3"/>
          <p:cNvSpPr>
            <a:spLocks noGrp="1" noChangeArrowheads="1"/>
          </p:cNvSpPr>
          <p:nvPr>
            <p:ph type="title"/>
          </p:nvPr>
        </p:nvSpPr>
        <p:spPr>
          <a:xfrm>
            <a:off x="1712913" y="188913"/>
            <a:ext cx="7935912" cy="647700"/>
          </a:xfrm>
        </p:spPr>
        <p:txBody>
          <a:bodyPr/>
          <a:lstStyle/>
          <a:p>
            <a:pPr algn="l" eaLnBrk="1" hangingPunct="1">
              <a:defRPr/>
            </a:pPr>
            <a:r>
              <a:rPr lang="fr-FR" sz="3600" dirty="0">
                <a:cs typeface="+mj-cs"/>
              </a:rPr>
              <a:t>The </a:t>
            </a:r>
            <a:r>
              <a:rPr lang="fr-FR" sz="3600" dirty="0" err="1">
                <a:cs typeface="+mj-cs"/>
              </a:rPr>
              <a:t>two</a:t>
            </a:r>
            <a:r>
              <a:rPr lang="fr-FR" sz="3600" dirty="0">
                <a:cs typeface="+mj-cs"/>
              </a:rPr>
              <a:t> ‘</a:t>
            </a:r>
            <a:r>
              <a:rPr lang="fr-FR" sz="3600" dirty="0" err="1">
                <a:cs typeface="+mj-cs"/>
              </a:rPr>
              <a:t>simultaneous</a:t>
            </a:r>
            <a:r>
              <a:rPr lang="fr-FR" sz="3600" dirty="0">
                <a:cs typeface="+mj-cs"/>
              </a:rPr>
              <a:t>’ challenges </a:t>
            </a:r>
            <a:endParaRPr lang="en-GB" dirty="0">
              <a:solidFill>
                <a:srgbClr val="669900"/>
              </a:solidFill>
              <a:cs typeface="+mj-cs"/>
            </a:endParaRPr>
          </a:p>
        </p:txBody>
      </p:sp>
      <p:sp>
        <p:nvSpPr>
          <p:cNvPr id="9" name="Espace réservé du contenu 2"/>
          <p:cNvSpPr txBox="1">
            <a:spLocks/>
          </p:cNvSpPr>
          <p:nvPr/>
        </p:nvSpPr>
        <p:spPr>
          <a:xfrm>
            <a:off x="1352550" y="1412875"/>
            <a:ext cx="8553450" cy="5040313"/>
          </a:xfrm>
          <a:prstGeom prst="rect">
            <a:avLst/>
          </a:prstGeom>
        </p:spPr>
        <p:txBody>
          <a:bodyPr/>
          <a:lstStyle>
            <a:lvl1pPr marL="342900" indent="-342900" algn="l" rtl="0" eaLnBrk="0" fontAlgn="base" hangingPunct="0">
              <a:spcBef>
                <a:spcPct val="20000"/>
              </a:spcBef>
              <a:spcAft>
                <a:spcPct val="0"/>
              </a:spcAft>
              <a:buClr>
                <a:schemeClr val="hlink"/>
              </a:buClr>
              <a:buSzPct val="90000"/>
              <a:buFont typeface="Wingdings" charset="0"/>
              <a:buBlip>
                <a:blip r:embed="rId4"/>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5"/>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mn-ea"/>
              </a:defRPr>
            </a:lvl9pPr>
          </a:lstStyle>
          <a:p>
            <a:pPr>
              <a:defRPr/>
            </a:pPr>
            <a:r>
              <a:rPr lang="fr-FR" sz="2400" i="0" u="none" dirty="0" err="1"/>
              <a:t>Reducing</a:t>
            </a:r>
            <a:r>
              <a:rPr lang="fr-FR" sz="2400" i="0" u="none" dirty="0"/>
              <a:t> </a:t>
            </a:r>
            <a:r>
              <a:rPr lang="fr-FR" sz="2400" i="0" u="none" dirty="0" err="1"/>
              <a:t>error</a:t>
            </a:r>
            <a:r>
              <a:rPr lang="fr-FR" sz="2400" i="0" u="none" dirty="0"/>
              <a:t> </a:t>
            </a:r>
            <a:r>
              <a:rPr lang="fr-FR" sz="2400" i="0" u="none" dirty="0" err="1"/>
              <a:t>means</a:t>
            </a:r>
            <a:r>
              <a:rPr lang="fr-FR" sz="2400" i="0" u="none" dirty="0"/>
              <a:t> </a:t>
            </a:r>
            <a:r>
              <a:rPr lang="fr-FR" sz="2400" i="0" u="none" dirty="0">
                <a:solidFill>
                  <a:srgbClr val="FFFF00"/>
                </a:solidFill>
                <a:sym typeface="Wingdings"/>
              </a:rPr>
              <a:t> </a:t>
            </a:r>
            <a:r>
              <a:rPr lang="fr-FR" sz="2400" i="0" u="none" dirty="0">
                <a:solidFill>
                  <a:srgbClr val="FFFF00"/>
                </a:solidFill>
              </a:rPr>
              <a:t> Real Time </a:t>
            </a:r>
            <a:r>
              <a:rPr lang="fr-FR" sz="2400" i="0" u="none" dirty="0" err="1">
                <a:solidFill>
                  <a:srgbClr val="FFFF00"/>
                </a:solidFill>
              </a:rPr>
              <a:t>imaging</a:t>
            </a:r>
            <a:endParaRPr lang="fr-FR" sz="2400" i="0" u="none" dirty="0">
              <a:solidFill>
                <a:srgbClr val="FFFF00"/>
              </a:solidFill>
            </a:endParaRPr>
          </a:p>
          <a:p>
            <a:pPr lvl="1">
              <a:defRPr/>
            </a:pPr>
            <a:r>
              <a:rPr lang="fr-FR" sz="2400" i="0" u="none" dirty="0"/>
              <a:t>3D in vivo </a:t>
            </a:r>
            <a:r>
              <a:rPr lang="fr-FR" sz="2400" i="0" u="none" dirty="0" err="1"/>
              <a:t>dosimetry</a:t>
            </a:r>
            <a:r>
              <a:rPr lang="fr-FR" sz="2400" i="0" u="none" dirty="0"/>
              <a:t> and </a:t>
            </a:r>
            <a:r>
              <a:rPr lang="fr-FR" sz="2400" i="0" u="none" dirty="0" err="1"/>
              <a:t>tomography</a:t>
            </a:r>
            <a:r>
              <a:rPr lang="fr-FR" sz="2400" i="0" u="none" dirty="0"/>
              <a:t> </a:t>
            </a:r>
          </a:p>
          <a:p>
            <a:pPr lvl="2">
              <a:defRPr/>
            </a:pPr>
            <a:r>
              <a:rPr lang="fr-FR" sz="2000" u="none" dirty="0"/>
              <a:t>Use fragments of </a:t>
            </a:r>
            <a:r>
              <a:rPr lang="fr-FR" sz="2000" u="none" dirty="0" err="1"/>
              <a:t>beam</a:t>
            </a:r>
            <a:r>
              <a:rPr lang="fr-FR" sz="2000" u="none" dirty="0"/>
              <a:t> projectile </a:t>
            </a:r>
            <a:r>
              <a:rPr lang="fr-FR" sz="2000" u="none" dirty="0" err="1"/>
              <a:t>reactions</a:t>
            </a:r>
            <a:r>
              <a:rPr lang="fr-FR" sz="2000" u="none" dirty="0"/>
              <a:t> in the </a:t>
            </a:r>
            <a:r>
              <a:rPr lang="fr-FR" sz="2000" u="none" dirty="0" err="1"/>
              <a:t>biological</a:t>
            </a:r>
            <a:r>
              <a:rPr lang="fr-FR" sz="2000" u="none" dirty="0"/>
              <a:t> </a:t>
            </a:r>
            <a:r>
              <a:rPr lang="fr-FR" sz="2000" u="none" dirty="0" err="1"/>
              <a:t>matter</a:t>
            </a:r>
            <a:r>
              <a:rPr lang="fr-FR" sz="2000" u="none" dirty="0"/>
              <a:t> </a:t>
            </a:r>
            <a:r>
              <a:rPr lang="fr-FR" sz="2000" u="none" dirty="0" err="1"/>
              <a:t>emerging</a:t>
            </a:r>
            <a:r>
              <a:rPr lang="fr-FR" sz="2000" u="none" dirty="0"/>
              <a:t> </a:t>
            </a:r>
            <a:r>
              <a:rPr lang="fr-FR" sz="2000" u="none" dirty="0" err="1"/>
              <a:t>from</a:t>
            </a:r>
            <a:r>
              <a:rPr lang="fr-FR" sz="2000" u="none" dirty="0"/>
              <a:t> the </a:t>
            </a:r>
            <a:r>
              <a:rPr lang="fr-FR" sz="2000" u="none" dirty="0" err="1"/>
              <a:t>tumor</a:t>
            </a:r>
            <a:r>
              <a:rPr lang="fr-FR" sz="2000" u="none" dirty="0"/>
              <a:t> </a:t>
            </a:r>
            <a:r>
              <a:rPr lang="fr-FR" sz="2000" u="none" dirty="0" err="1"/>
              <a:t>target</a:t>
            </a:r>
            <a:r>
              <a:rPr lang="fr-FR" sz="2000" u="none" dirty="0"/>
              <a:t> volume</a:t>
            </a:r>
            <a:endParaRPr lang="fr-FR" sz="2000" i="0" u="none" dirty="0"/>
          </a:p>
          <a:p>
            <a:pPr>
              <a:defRPr/>
            </a:pPr>
            <a:r>
              <a:rPr lang="en-US" sz="2400" i="0" u="none" dirty="0"/>
              <a:t>Verification using Computed Tomography/Radiography:</a:t>
            </a:r>
          </a:p>
          <a:p>
            <a:pPr lvl="1">
              <a:defRPr/>
            </a:pPr>
            <a:r>
              <a:rPr lang="en-US" sz="2400" i="0" u="none" dirty="0"/>
              <a:t>CT imaging in charged Particle therapy is needed for:</a:t>
            </a:r>
          </a:p>
          <a:p>
            <a:pPr lvl="2">
              <a:defRPr/>
            </a:pPr>
            <a:r>
              <a:rPr lang="en-US" sz="2000" i="0" u="none" dirty="0"/>
              <a:t>Target volume definition (anatomical boundaries with additional information from multimodality imaging (CT/MRI/PET studies)</a:t>
            </a:r>
          </a:p>
          <a:p>
            <a:pPr lvl="2">
              <a:defRPr/>
            </a:pPr>
            <a:r>
              <a:rPr lang="en-US" sz="2000" i="0" u="none" dirty="0"/>
              <a:t>Dose and range calculation</a:t>
            </a:r>
          </a:p>
          <a:p>
            <a:pPr lvl="2">
              <a:defRPr/>
            </a:pPr>
            <a:r>
              <a:rPr lang="en-US" sz="2000" i="0" u="none" dirty="0"/>
              <a:t>Patient alignment verification</a:t>
            </a:r>
            <a:endParaRPr lang="fr-FR" sz="2000" i="0" u="none" dirty="0"/>
          </a:p>
          <a:p>
            <a:pPr marL="0" indent="0">
              <a:buFont typeface="Wingdings" charset="0"/>
              <a:buNone/>
              <a:defRPr/>
            </a:pPr>
            <a:endParaRPr lang="fr-FR" sz="2400" i="0" dirty="0"/>
          </a:p>
        </p:txBody>
      </p:sp>
      <p:sp>
        <p:nvSpPr>
          <p:cNvPr id="107526" name="Text Box 5"/>
          <p:cNvSpPr txBox="1">
            <a:spLocks noChangeArrowheads="1"/>
          </p:cNvSpPr>
          <p:nvPr/>
        </p:nvSpPr>
        <p:spPr bwMode="auto">
          <a:xfrm>
            <a:off x="1423988" y="5589588"/>
            <a:ext cx="8482012" cy="874712"/>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i="1">
                <a:solidFill>
                  <a:schemeClr val="tx1"/>
                </a:solidFill>
                <a:latin typeface="Comic Sans MS" charset="0"/>
                <a:ea typeface="ＭＳ Ｐゴシック" charset="0"/>
                <a:cs typeface="ＭＳ Ｐゴシック" charset="0"/>
              </a:defRPr>
            </a:lvl1pPr>
            <a:lvl2pPr marL="742950" indent="-285750" eaLnBrk="0" hangingPunct="0">
              <a:defRPr sz="3600" i="1">
                <a:solidFill>
                  <a:schemeClr val="tx1"/>
                </a:solidFill>
                <a:latin typeface="Comic Sans MS" charset="0"/>
                <a:ea typeface="ＭＳ Ｐゴシック" charset="0"/>
              </a:defRPr>
            </a:lvl2pPr>
            <a:lvl3pPr marL="1143000" indent="-228600" eaLnBrk="0" hangingPunct="0">
              <a:defRPr sz="3600" i="1">
                <a:solidFill>
                  <a:schemeClr val="tx1"/>
                </a:solidFill>
                <a:latin typeface="Comic Sans MS" charset="0"/>
                <a:ea typeface="ＭＳ Ｐゴシック" charset="0"/>
              </a:defRPr>
            </a:lvl3pPr>
            <a:lvl4pPr marL="1600200" indent="-228600" eaLnBrk="0" hangingPunct="0">
              <a:defRPr sz="3600" i="1">
                <a:solidFill>
                  <a:schemeClr val="tx1"/>
                </a:solidFill>
                <a:latin typeface="Comic Sans MS" charset="0"/>
                <a:ea typeface="ＭＳ Ｐゴシック" charset="0"/>
              </a:defRPr>
            </a:lvl4pPr>
            <a:lvl5pPr marL="2057400" indent="-228600" eaLnBrk="0" hangingPunct="0">
              <a:defRPr sz="3600" i="1">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i="1">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i="1">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i="1">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i="1">
                <a:solidFill>
                  <a:schemeClr val="tx1"/>
                </a:solidFill>
                <a:latin typeface="Comic Sans MS" charset="0"/>
                <a:ea typeface="ＭＳ Ｐゴシック" charset="0"/>
              </a:defRPr>
            </a:lvl9pPr>
          </a:lstStyle>
          <a:p>
            <a:pPr algn="ctr" eaLnBrk="1" hangingPunct="1">
              <a:lnSpc>
                <a:spcPct val="90000"/>
              </a:lnSpc>
            </a:pPr>
            <a:r>
              <a:rPr lang="fr-FR" sz="2800">
                <a:solidFill>
                  <a:srgbClr val="FFFF00"/>
                </a:solidFill>
              </a:rPr>
              <a:t>But today these process are made at different moment and place </a:t>
            </a:r>
          </a:p>
        </p:txBody>
      </p:sp>
      <p:sp>
        <p:nvSpPr>
          <p:cNvPr id="2" name="Espace réservé de la date 1"/>
          <p:cNvSpPr>
            <a:spLocks noGrp="1"/>
          </p:cNvSpPr>
          <p:nvPr>
            <p:ph type="dt" sz="quarter" idx="10"/>
          </p:nvPr>
        </p:nvSpPr>
        <p:spPr/>
        <p:txBody>
          <a:bodyPr/>
          <a:lstStyle/>
          <a:p>
            <a:pPr>
              <a:defRPr/>
            </a:pPr>
            <a:r>
              <a:rPr lang="fr-FR"/>
              <a:t>August 2023</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Espace réservé du pied de page 4"/>
          <p:cNvSpPr>
            <a:spLocks noGrp="1"/>
          </p:cNvSpPr>
          <p:nvPr>
            <p:ph type="ftr" sz="quarter" idx="11"/>
          </p:nvPr>
        </p:nvSpPr>
        <p:spPr/>
        <p:txBody>
          <a:bodyPr/>
          <a:lstStyle/>
          <a:p>
            <a:pPr>
              <a:defRPr/>
            </a:pPr>
            <a:r>
              <a:rPr lang="fr-FR"/>
              <a:t>TIPP School </a:t>
            </a:r>
          </a:p>
        </p:txBody>
      </p:sp>
      <p:sp>
        <p:nvSpPr>
          <p:cNvPr id="108" name="Espace réservé du numéro de diapositive 5"/>
          <p:cNvSpPr>
            <a:spLocks noGrp="1"/>
          </p:cNvSpPr>
          <p:nvPr>
            <p:ph type="sldNum" sz="quarter" idx="12"/>
          </p:nvPr>
        </p:nvSpPr>
        <p:spPr/>
        <p:txBody>
          <a:bodyPr/>
          <a:lstStyle/>
          <a:p>
            <a:pPr>
              <a:defRPr/>
            </a:pPr>
            <a:fld id="{A9907FB8-A780-A848-B5CD-B52C9A38984F}" type="slidenum">
              <a:rPr lang="fr-FR"/>
              <a:pPr>
                <a:defRPr/>
              </a:pPr>
              <a:t>54</a:t>
            </a:fld>
            <a:endParaRPr lang="fr-FR"/>
          </a:p>
        </p:txBody>
      </p:sp>
      <p:sp>
        <p:nvSpPr>
          <p:cNvPr id="666626" name="Rectangle 2"/>
          <p:cNvSpPr>
            <a:spLocks noGrp="1" noChangeArrowheads="1"/>
          </p:cNvSpPr>
          <p:nvPr>
            <p:ph type="title"/>
          </p:nvPr>
        </p:nvSpPr>
        <p:spPr>
          <a:xfrm>
            <a:off x="3584575" y="23813"/>
            <a:ext cx="6121400" cy="596900"/>
          </a:xfrm>
        </p:spPr>
        <p:txBody>
          <a:bodyPr/>
          <a:lstStyle/>
          <a:p>
            <a:pPr>
              <a:defRPr/>
            </a:pPr>
            <a:r>
              <a:rPr lang="fr-FR" dirty="0"/>
              <a:t> </a:t>
            </a:r>
            <a:r>
              <a:rPr lang="fr-FR" dirty="0" err="1"/>
              <a:t>Particle</a:t>
            </a:r>
            <a:r>
              <a:rPr lang="fr-FR" dirty="0"/>
              <a:t> </a:t>
            </a:r>
            <a:r>
              <a:rPr lang="fr-FR" dirty="0" err="1"/>
              <a:t>therapy</a:t>
            </a:r>
            <a:r>
              <a:rPr lang="fr-FR" dirty="0"/>
              <a:t> </a:t>
            </a:r>
            <a:r>
              <a:rPr lang="fr-FR" dirty="0" err="1"/>
              <a:t>workflow</a:t>
            </a:r>
            <a:endParaRPr lang="fr-FR" dirty="0"/>
          </a:p>
        </p:txBody>
      </p:sp>
      <p:sp>
        <p:nvSpPr>
          <p:cNvPr id="666628" name="Line 4"/>
          <p:cNvSpPr>
            <a:spLocks noChangeShapeType="1"/>
          </p:cNvSpPr>
          <p:nvPr/>
        </p:nvSpPr>
        <p:spPr bwMode="auto">
          <a:xfrm>
            <a:off x="666750" y="1412875"/>
            <a:ext cx="9220200" cy="51816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
        <p:nvSpPr>
          <p:cNvPr id="666647" name="Text Box 23"/>
          <p:cNvSpPr txBox="1">
            <a:spLocks noChangeArrowheads="1"/>
          </p:cNvSpPr>
          <p:nvPr/>
        </p:nvSpPr>
        <p:spPr bwMode="auto">
          <a:xfrm>
            <a:off x="898525" y="2867025"/>
            <a:ext cx="184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endParaRPr lang="fr-FR" sz="2400" i="0">
              <a:latin typeface="Arial" charset="0"/>
            </a:endParaRPr>
          </a:p>
        </p:txBody>
      </p:sp>
      <p:sp>
        <p:nvSpPr>
          <p:cNvPr id="20" name="Text Box 17"/>
          <p:cNvSpPr txBox="1">
            <a:spLocks noChangeArrowheads="1"/>
          </p:cNvSpPr>
          <p:nvPr/>
        </p:nvSpPr>
        <p:spPr bwMode="auto">
          <a:xfrm>
            <a:off x="4867275" y="4424363"/>
            <a:ext cx="1238250" cy="134937"/>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endParaRPr lang="en-GB" sz="1000" dirty="0">
              <a:cs typeface="+mn-cs"/>
            </a:endParaRPr>
          </a:p>
        </p:txBody>
      </p:sp>
      <p:pic>
        <p:nvPicPr>
          <p:cNvPr id="102407" name="Image 1" descr="Capture d’écran 2013-07-30 à 15.44.5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584575" cy="226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08" name="Image 1" descr="Capture d’écran 2013-07-30 à 15.50.58.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89625" y="4508500"/>
            <a:ext cx="3240088" cy="221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Espace réservé du contenu 2"/>
          <p:cNvSpPr>
            <a:spLocks noGrp="1"/>
          </p:cNvSpPr>
          <p:nvPr>
            <p:ph idx="1"/>
          </p:nvPr>
        </p:nvSpPr>
        <p:spPr>
          <a:xfrm>
            <a:off x="3729038" y="620713"/>
            <a:ext cx="6176962" cy="1368425"/>
          </a:xfrm>
        </p:spPr>
        <p:txBody>
          <a:bodyPr/>
          <a:lstStyle/>
          <a:p>
            <a:pPr>
              <a:defRPr/>
            </a:pPr>
            <a:r>
              <a:rPr lang="fr-FR" sz="2000" dirty="0" err="1"/>
              <a:t>Step</a:t>
            </a:r>
            <a:r>
              <a:rPr lang="fr-FR" sz="2000" dirty="0"/>
              <a:t> 1 </a:t>
            </a:r>
            <a:r>
              <a:rPr lang="fr-FR" sz="2000" dirty="0">
                <a:sym typeface="Wingdings"/>
              </a:rPr>
              <a:t> </a:t>
            </a:r>
            <a:r>
              <a:rPr lang="fr-FR" sz="2000" dirty="0" err="1">
                <a:sym typeface="Wingdings"/>
              </a:rPr>
              <a:t>Treatment</a:t>
            </a:r>
            <a:r>
              <a:rPr lang="fr-FR" sz="2000" dirty="0">
                <a:sym typeface="Wingdings"/>
              </a:rPr>
              <a:t> planning </a:t>
            </a:r>
            <a:r>
              <a:rPr lang="fr-FR" sz="2000" dirty="0" err="1">
                <a:sym typeface="Wingdings"/>
              </a:rPr>
              <a:t>after</a:t>
            </a:r>
            <a:r>
              <a:rPr lang="fr-FR" sz="2000" dirty="0">
                <a:sym typeface="Wingdings"/>
              </a:rPr>
              <a:t> CT scan</a:t>
            </a:r>
          </a:p>
          <a:p>
            <a:pPr lvl="1">
              <a:defRPr/>
            </a:pPr>
            <a:r>
              <a:rPr lang="fr-FR" sz="2000" dirty="0">
                <a:sym typeface="Wingdings"/>
              </a:rPr>
              <a:t>Dose to </a:t>
            </a:r>
            <a:r>
              <a:rPr lang="fr-FR" sz="2000" dirty="0" err="1">
                <a:sym typeface="Wingdings"/>
              </a:rPr>
              <a:t>be</a:t>
            </a:r>
            <a:r>
              <a:rPr lang="fr-FR" sz="2000" dirty="0">
                <a:sym typeface="Wingdings"/>
              </a:rPr>
              <a:t> </a:t>
            </a:r>
            <a:r>
              <a:rPr lang="fr-FR" sz="2000" dirty="0" err="1">
                <a:sym typeface="Wingdings"/>
              </a:rPr>
              <a:t>distributed</a:t>
            </a:r>
            <a:endParaRPr lang="fr-FR" sz="2000" dirty="0">
              <a:sym typeface="Wingdings"/>
            </a:endParaRPr>
          </a:p>
          <a:p>
            <a:pPr lvl="1">
              <a:defRPr/>
            </a:pPr>
            <a:r>
              <a:rPr lang="fr-FR" sz="2000" dirty="0">
                <a:sym typeface="Wingdings"/>
              </a:rPr>
              <a:t>MC simulation</a:t>
            </a:r>
          </a:p>
          <a:p>
            <a:pPr lvl="1">
              <a:defRPr/>
            </a:pPr>
            <a:r>
              <a:rPr lang="fr-FR" sz="2000" dirty="0" err="1">
                <a:sym typeface="Wingdings"/>
              </a:rPr>
              <a:t>Give</a:t>
            </a:r>
            <a:r>
              <a:rPr lang="fr-FR" sz="2000" dirty="0">
                <a:sym typeface="Wingdings"/>
              </a:rPr>
              <a:t> information to the machine</a:t>
            </a:r>
            <a:endParaRPr lang="fr-FR" sz="2000" dirty="0"/>
          </a:p>
          <a:p>
            <a:pPr marL="0" indent="0">
              <a:buFont typeface="Wingdings" charset="0"/>
              <a:buNone/>
              <a:defRPr/>
            </a:pPr>
            <a:endParaRPr lang="fr-FR" dirty="0"/>
          </a:p>
        </p:txBody>
      </p:sp>
      <p:sp>
        <p:nvSpPr>
          <p:cNvPr id="21" name="Espace réservé du contenu 2"/>
          <p:cNvSpPr txBox="1">
            <a:spLocks/>
          </p:cNvSpPr>
          <p:nvPr/>
        </p:nvSpPr>
        <p:spPr bwMode="auto">
          <a:xfrm>
            <a:off x="6199188" y="2636838"/>
            <a:ext cx="3687762" cy="1296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mn-ea"/>
              </a:defRPr>
            </a:lvl9pPr>
          </a:lstStyle>
          <a:p>
            <a:pPr>
              <a:defRPr/>
            </a:pPr>
            <a:r>
              <a:rPr lang="fr-FR" sz="2000" i="0" u="none" dirty="0" err="1"/>
              <a:t>Step</a:t>
            </a:r>
            <a:r>
              <a:rPr lang="fr-FR" sz="2000" i="0" u="none" dirty="0"/>
              <a:t> 2 </a:t>
            </a:r>
            <a:r>
              <a:rPr lang="fr-FR" sz="2000" i="0" u="none" dirty="0">
                <a:sym typeface="Wingdings"/>
              </a:rPr>
              <a:t> </a:t>
            </a:r>
            <a:r>
              <a:rPr lang="fr-FR" sz="2000" i="0" u="none" dirty="0" err="1">
                <a:sym typeface="Wingdings"/>
              </a:rPr>
              <a:t>Treatment</a:t>
            </a:r>
            <a:endParaRPr lang="fr-FR" sz="2000" i="0" u="none" dirty="0">
              <a:sym typeface="Wingdings"/>
            </a:endParaRPr>
          </a:p>
          <a:p>
            <a:pPr lvl="1">
              <a:defRPr/>
            </a:pPr>
            <a:r>
              <a:rPr lang="fr-FR" sz="2000" i="0" u="none" dirty="0">
                <a:sym typeface="Wingdings"/>
              </a:rPr>
              <a:t>10-20 fractions (</a:t>
            </a:r>
            <a:r>
              <a:rPr lang="fr-FR" sz="2000" i="0" u="none" dirty="0" err="1">
                <a:sym typeface="Wingdings"/>
              </a:rPr>
              <a:t>tumour</a:t>
            </a:r>
            <a:r>
              <a:rPr lang="fr-FR" sz="2000" i="0" u="none" dirty="0">
                <a:sym typeface="Wingdings"/>
              </a:rPr>
              <a:t> irradiation) </a:t>
            </a:r>
            <a:endParaRPr lang="fr-FR" sz="2000" i="0" u="none" dirty="0"/>
          </a:p>
          <a:p>
            <a:pPr marL="0" indent="0">
              <a:buFont typeface="Wingdings" charset="0"/>
              <a:buNone/>
              <a:defRPr/>
            </a:pPr>
            <a:endParaRPr lang="fr-FR" sz="2000" i="0" dirty="0"/>
          </a:p>
        </p:txBody>
      </p:sp>
      <p:sp>
        <p:nvSpPr>
          <p:cNvPr id="22" name="Espace réservé du contenu 2"/>
          <p:cNvSpPr txBox="1">
            <a:spLocks/>
          </p:cNvSpPr>
          <p:nvPr/>
        </p:nvSpPr>
        <p:spPr bwMode="auto">
          <a:xfrm>
            <a:off x="488950" y="5157788"/>
            <a:ext cx="5111750" cy="1150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mn-ea"/>
              </a:defRPr>
            </a:lvl9pPr>
          </a:lstStyle>
          <a:p>
            <a:pPr>
              <a:defRPr/>
            </a:pPr>
            <a:r>
              <a:rPr lang="fr-FR" sz="2400" u="none" dirty="0" err="1"/>
              <a:t>Step</a:t>
            </a:r>
            <a:r>
              <a:rPr lang="fr-FR" sz="2400" u="none" dirty="0"/>
              <a:t> 3 </a:t>
            </a:r>
            <a:r>
              <a:rPr lang="fr-FR" sz="2400" u="none" dirty="0">
                <a:sym typeface="Wingdings"/>
              </a:rPr>
              <a:t> </a:t>
            </a:r>
            <a:r>
              <a:rPr lang="fr-FR" sz="2000" i="0" u="none" dirty="0" err="1">
                <a:sym typeface="Wingdings"/>
              </a:rPr>
              <a:t>verification</a:t>
            </a:r>
            <a:r>
              <a:rPr lang="fr-FR" sz="2400" u="none" dirty="0">
                <a:sym typeface="Wingdings"/>
              </a:rPr>
              <a:t> </a:t>
            </a:r>
            <a:r>
              <a:rPr lang="fr-FR" sz="2400" u="none" dirty="0" err="1">
                <a:sym typeface="Wingdings"/>
              </a:rPr>
              <a:t>using</a:t>
            </a:r>
            <a:r>
              <a:rPr lang="fr-FR" sz="2400" u="none" dirty="0">
                <a:sym typeface="Wingdings"/>
              </a:rPr>
              <a:t> CT scan</a:t>
            </a:r>
            <a:endParaRPr lang="fr-FR" sz="2400" u="none" dirty="0"/>
          </a:p>
          <a:p>
            <a:pPr marL="0" indent="0">
              <a:buFont typeface="Wingdings" charset="0"/>
              <a:buNone/>
              <a:defRPr/>
            </a:pPr>
            <a:endParaRPr lang="fr-FR" sz="2400" dirty="0"/>
          </a:p>
        </p:txBody>
      </p:sp>
      <p:sp>
        <p:nvSpPr>
          <p:cNvPr id="102412" name="ZoneTexte 2"/>
          <p:cNvSpPr txBox="1">
            <a:spLocks noChangeArrowheads="1"/>
          </p:cNvSpPr>
          <p:nvPr/>
        </p:nvSpPr>
        <p:spPr bwMode="auto">
          <a:xfrm>
            <a:off x="2288704" y="5877272"/>
            <a:ext cx="3632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i="1">
                <a:solidFill>
                  <a:schemeClr val="tx1"/>
                </a:solidFill>
                <a:latin typeface="Comic Sans MS" charset="0"/>
                <a:ea typeface="ＭＳ Ｐゴシック" charset="0"/>
                <a:cs typeface="ＭＳ Ｐゴシック" charset="0"/>
              </a:defRPr>
            </a:lvl1pPr>
            <a:lvl2pPr marL="742950" indent="-285750" eaLnBrk="0" hangingPunct="0">
              <a:defRPr sz="3600" i="1">
                <a:solidFill>
                  <a:schemeClr val="tx1"/>
                </a:solidFill>
                <a:latin typeface="Comic Sans MS" charset="0"/>
                <a:ea typeface="ＭＳ Ｐゴシック" charset="0"/>
              </a:defRPr>
            </a:lvl2pPr>
            <a:lvl3pPr marL="1143000" indent="-228600" eaLnBrk="0" hangingPunct="0">
              <a:defRPr sz="3600" i="1">
                <a:solidFill>
                  <a:schemeClr val="tx1"/>
                </a:solidFill>
                <a:latin typeface="Comic Sans MS" charset="0"/>
                <a:ea typeface="ＭＳ Ｐゴシック" charset="0"/>
              </a:defRPr>
            </a:lvl3pPr>
            <a:lvl4pPr marL="1600200" indent="-228600" eaLnBrk="0" hangingPunct="0">
              <a:defRPr sz="3600" i="1">
                <a:solidFill>
                  <a:schemeClr val="tx1"/>
                </a:solidFill>
                <a:latin typeface="Comic Sans MS" charset="0"/>
                <a:ea typeface="ＭＳ Ｐゴシック" charset="0"/>
              </a:defRPr>
            </a:lvl4pPr>
            <a:lvl5pPr marL="2057400" indent="-228600" eaLnBrk="0" hangingPunct="0">
              <a:defRPr sz="3600" i="1">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i="1">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i="1">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i="1">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i="1">
                <a:solidFill>
                  <a:schemeClr val="tx1"/>
                </a:solidFill>
                <a:latin typeface="Comic Sans MS" charset="0"/>
                <a:ea typeface="ＭＳ Ｐゴシック" charset="0"/>
              </a:defRPr>
            </a:lvl9pPr>
          </a:lstStyle>
          <a:p>
            <a:pPr eaLnBrk="1" hangingPunct="1"/>
            <a:r>
              <a:rPr lang="fr-FR" sz="2000" dirty="0" err="1">
                <a:solidFill>
                  <a:srgbClr val="FFFF00"/>
                </a:solidFill>
              </a:rPr>
              <a:t>Overdosage</a:t>
            </a:r>
            <a:r>
              <a:rPr lang="fr-FR" sz="2000" dirty="0">
                <a:solidFill>
                  <a:srgbClr val="FFFF00"/>
                </a:solidFill>
              </a:rPr>
              <a:t> in </a:t>
            </a:r>
            <a:r>
              <a:rPr lang="fr-FR" sz="2000" u="none" dirty="0">
                <a:solidFill>
                  <a:srgbClr val="FFFF00"/>
                </a:solidFill>
              </a:rPr>
              <a:t>normal</a:t>
            </a:r>
            <a:r>
              <a:rPr lang="fr-FR" sz="2000" dirty="0">
                <a:solidFill>
                  <a:srgbClr val="FFFF00"/>
                </a:solidFill>
              </a:rPr>
              <a:t> tissue</a:t>
            </a:r>
          </a:p>
        </p:txBody>
      </p:sp>
      <p:pic>
        <p:nvPicPr>
          <p:cNvPr id="102413" name="Image 2" descr="HIT-controlroom.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40113" y="2276475"/>
            <a:ext cx="3035300" cy="231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Espace réservé de la date 1"/>
          <p:cNvSpPr>
            <a:spLocks noGrp="1"/>
          </p:cNvSpPr>
          <p:nvPr>
            <p:ph type="dt" sz="quarter" idx="10"/>
          </p:nvPr>
        </p:nvSpPr>
        <p:spPr/>
        <p:txBody>
          <a:bodyPr/>
          <a:lstStyle/>
          <a:p>
            <a:pPr>
              <a:defRPr/>
            </a:pPr>
            <a:r>
              <a:rPr lang="fr-FR"/>
              <a:t>August 2023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906000" cy="692150"/>
          </a:xfrm>
        </p:spPr>
        <p:txBody>
          <a:bodyPr/>
          <a:lstStyle/>
          <a:p>
            <a:pPr>
              <a:defRPr/>
            </a:pPr>
            <a:r>
              <a:rPr lang="fr-FR" sz="2800" dirty="0"/>
              <a:t>In-</a:t>
            </a:r>
            <a:r>
              <a:rPr lang="fr-FR" sz="2800" dirty="0" err="1"/>
              <a:t>beam</a:t>
            </a:r>
            <a:r>
              <a:rPr lang="fr-FR" sz="2800" dirty="0"/>
              <a:t> </a:t>
            </a:r>
            <a:r>
              <a:rPr lang="fr-FR" sz="2800" dirty="0" err="1"/>
              <a:t>nuclear</a:t>
            </a:r>
            <a:r>
              <a:rPr lang="fr-FR" sz="2800" dirty="0"/>
              <a:t> </a:t>
            </a:r>
            <a:r>
              <a:rPr lang="fr-FR" sz="2800" dirty="0" err="1"/>
              <a:t>method</a:t>
            </a:r>
            <a:r>
              <a:rPr lang="fr-FR" sz="2800" dirty="0"/>
              <a:t> </a:t>
            </a:r>
            <a:r>
              <a:rPr lang="fr-FR" sz="2800" dirty="0" err="1"/>
              <a:t>principle</a:t>
            </a:r>
            <a:r>
              <a:rPr lang="fr-FR" sz="2800" dirty="0"/>
              <a:t> for ‘in vivo’ </a:t>
            </a:r>
            <a:r>
              <a:rPr lang="fr-FR" sz="2800" dirty="0" err="1"/>
              <a:t>dosimetry</a:t>
            </a:r>
            <a:endParaRPr lang="fr-FR" sz="2800" dirty="0"/>
          </a:p>
        </p:txBody>
      </p:sp>
      <p:sp>
        <p:nvSpPr>
          <p:cNvPr id="4" name="Espace réservé du pied de page 3"/>
          <p:cNvSpPr>
            <a:spLocks noGrp="1"/>
          </p:cNvSpPr>
          <p:nvPr>
            <p:ph type="ftr" sz="quarter" idx="11"/>
          </p:nvPr>
        </p:nvSpPr>
        <p:spPr>
          <a:xfrm>
            <a:off x="3800475" y="6308725"/>
            <a:ext cx="3136900" cy="457200"/>
          </a:xfrm>
        </p:spPr>
        <p:txBody>
          <a:bodyPr/>
          <a:lstStyle/>
          <a:p>
            <a:pPr>
              <a:defRPr/>
            </a:pPr>
            <a:r>
              <a:rPr lang="fr-FR"/>
              <a:t>TIPP School </a:t>
            </a:r>
            <a:endParaRPr lang="fr-FR" dirty="0"/>
          </a:p>
        </p:txBody>
      </p:sp>
      <p:sp>
        <p:nvSpPr>
          <p:cNvPr id="112643" name="Explosion 1 12"/>
          <p:cNvSpPr>
            <a:spLocks noChangeArrowheads="1"/>
          </p:cNvSpPr>
          <p:nvPr/>
        </p:nvSpPr>
        <p:spPr bwMode="auto">
          <a:xfrm>
            <a:off x="1497013" y="404813"/>
            <a:ext cx="3384550" cy="1511300"/>
          </a:xfrm>
          <a:prstGeom prst="irregularSeal1">
            <a:avLst/>
          </a:prstGeom>
          <a:solidFill>
            <a:srgbClr val="C0504D"/>
          </a:solidFill>
          <a:ln w="9525">
            <a:solidFill>
              <a:schemeClr val="tx1"/>
            </a:solidFill>
            <a:round/>
            <a:headEnd/>
            <a:tailEnd/>
          </a:ln>
        </p:spPr>
        <p:txBody>
          <a:bodyPr/>
          <a:lstStyle/>
          <a:p>
            <a:endParaRPr lang="fr-FR" sz="1800">
              <a:solidFill>
                <a:srgbClr val="FFFF00"/>
              </a:solidFill>
            </a:endParaRPr>
          </a:p>
        </p:txBody>
      </p:sp>
      <p:sp>
        <p:nvSpPr>
          <p:cNvPr id="14" name="Ellipse 13"/>
          <p:cNvSpPr/>
          <p:nvPr/>
        </p:nvSpPr>
        <p:spPr bwMode="auto">
          <a:xfrm>
            <a:off x="128588" y="1052513"/>
            <a:ext cx="503237"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a:p>
          <a:p>
            <a:pPr>
              <a:defRPr/>
            </a:pPr>
            <a:endParaRPr lang="fr-FR" sz="1800" dirty="0">
              <a:solidFill>
                <a:srgbClr val="FFFFFF"/>
              </a:solidFill>
            </a:endParaRPr>
          </a:p>
          <a:p>
            <a:pPr>
              <a:defRPr/>
            </a:pPr>
            <a:endParaRPr lang="fr-FR" sz="1800" dirty="0">
              <a:solidFill>
                <a:srgbClr val="FFFFFF"/>
              </a:solidFill>
            </a:endParaRPr>
          </a:p>
          <a:p>
            <a:pPr>
              <a:defRPr/>
            </a:pPr>
            <a:endParaRPr lang="fr-FR" sz="1800" dirty="0">
              <a:solidFill>
                <a:srgbClr val="FFFFFF"/>
              </a:solidFill>
            </a:endParaRPr>
          </a:p>
        </p:txBody>
      </p:sp>
      <p:sp>
        <p:nvSpPr>
          <p:cNvPr id="15" name="Rectangle 6"/>
          <p:cNvSpPr>
            <a:spLocks noChangeArrowheads="1"/>
          </p:cNvSpPr>
          <p:nvPr/>
        </p:nvSpPr>
        <p:spPr bwMode="auto">
          <a:xfrm>
            <a:off x="0" y="3284538"/>
            <a:ext cx="4321175" cy="2089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a:lnSpc>
                <a:spcPct val="90000"/>
              </a:lnSpc>
              <a:defRPr/>
            </a:pPr>
            <a:r>
              <a:rPr lang="de-DE" sz="1800" i="0" dirty="0">
                <a:cs typeface="+mn-cs"/>
              </a:rPr>
              <a:t>Balance </a:t>
            </a:r>
            <a:r>
              <a:rPr lang="de-DE" sz="1800" i="0" dirty="0" err="1">
                <a:cs typeface="+mn-cs"/>
              </a:rPr>
              <a:t>of</a:t>
            </a:r>
            <a:r>
              <a:rPr lang="de-DE" sz="1800" i="0" dirty="0">
                <a:cs typeface="+mn-cs"/>
              </a:rPr>
              <a:t> </a:t>
            </a:r>
            <a:r>
              <a:rPr lang="de-DE" sz="1800" i="0" dirty="0" err="1">
                <a:cs typeface="+mn-cs"/>
              </a:rPr>
              <a:t>promptly</a:t>
            </a:r>
            <a:r>
              <a:rPr lang="de-DE" sz="1800" i="0" dirty="0">
                <a:cs typeface="+mn-cs"/>
              </a:rPr>
              <a:t> </a:t>
            </a:r>
            <a:r>
              <a:rPr lang="de-DE" sz="1800" i="0" dirty="0" err="1">
                <a:cs typeface="+mn-cs"/>
              </a:rPr>
              <a:t>emitted</a:t>
            </a:r>
            <a:r>
              <a:rPr lang="de-DE" sz="1800" i="0" dirty="0">
                <a:cs typeface="+mn-cs"/>
              </a:rPr>
              <a:t> </a:t>
            </a:r>
          </a:p>
          <a:p>
            <a:pPr marL="342900" indent="-342900">
              <a:lnSpc>
                <a:spcPct val="90000"/>
              </a:lnSpc>
              <a:defRPr/>
            </a:pPr>
            <a:r>
              <a:rPr lang="de-DE" sz="1800" i="0" dirty="0" err="1">
                <a:cs typeface="+mn-cs"/>
              </a:rPr>
              <a:t>particles</a:t>
            </a:r>
            <a:r>
              <a:rPr lang="de-DE" sz="1800" i="0" dirty="0">
                <a:cs typeface="+mn-cs"/>
              </a:rPr>
              <a:t> outside </a:t>
            </a:r>
            <a:r>
              <a:rPr lang="de-DE" sz="1800" i="0" dirty="0" err="1">
                <a:cs typeface="+mn-cs"/>
              </a:rPr>
              <a:t>the</a:t>
            </a:r>
            <a:r>
              <a:rPr lang="de-DE" sz="1800" i="0" dirty="0">
                <a:cs typeface="+mn-cs"/>
              </a:rPr>
              <a:t> </a:t>
            </a:r>
            <a:r>
              <a:rPr lang="de-DE" sz="1800" i="0" dirty="0" err="1">
                <a:cs typeface="+mn-cs"/>
              </a:rPr>
              <a:t>target</a:t>
            </a:r>
            <a:r>
              <a:rPr lang="de-DE" sz="1800" i="0" dirty="0">
                <a:cs typeface="+mn-cs"/>
              </a:rPr>
              <a:t>:</a:t>
            </a:r>
          </a:p>
          <a:p>
            <a:pPr marL="342900" indent="-342900">
              <a:lnSpc>
                <a:spcPct val="90000"/>
              </a:lnSpc>
              <a:defRPr/>
            </a:pPr>
            <a:endParaRPr lang="de-DE" sz="1800" i="0" dirty="0">
              <a:cs typeface="+mn-cs"/>
            </a:endParaRPr>
          </a:p>
          <a:p>
            <a:pPr marL="342900" indent="-342900">
              <a:lnSpc>
                <a:spcPct val="90000"/>
              </a:lnSpc>
              <a:defRPr/>
            </a:pPr>
            <a:r>
              <a:rPr lang="de-DE" sz="1800" i="0" dirty="0" err="1">
                <a:cs typeface="+mn-cs"/>
              </a:rPr>
              <a:t>Incident</a:t>
            </a:r>
            <a:r>
              <a:rPr lang="de-DE" sz="1800" i="0" dirty="0">
                <a:cs typeface="+mn-cs"/>
              </a:rPr>
              <a:t> </a:t>
            </a:r>
            <a:r>
              <a:rPr lang="de-DE" sz="1800" i="0" dirty="0" err="1">
                <a:cs typeface="+mn-cs"/>
              </a:rPr>
              <a:t>protons</a:t>
            </a:r>
            <a:r>
              <a:rPr lang="de-DE" sz="1800" i="0" dirty="0">
                <a:cs typeface="+mn-cs"/>
              </a:rPr>
              <a:t>: 1.0            (~10</a:t>
            </a:r>
            <a:r>
              <a:rPr lang="de-DE" sz="1800" i="0" baseline="30000" dirty="0">
                <a:cs typeface="+mn-cs"/>
              </a:rPr>
              <a:t>10</a:t>
            </a:r>
            <a:r>
              <a:rPr lang="de-DE" sz="1800" i="0" dirty="0">
                <a:cs typeface="+mn-cs"/>
              </a:rPr>
              <a:t>)</a:t>
            </a:r>
          </a:p>
          <a:p>
            <a:pPr marL="342900" indent="-342900">
              <a:lnSpc>
                <a:spcPct val="90000"/>
              </a:lnSpc>
              <a:defRPr/>
            </a:pPr>
            <a:r>
              <a:rPr lang="de-DE" sz="1800" i="0" dirty="0">
                <a:solidFill>
                  <a:srgbClr val="FFFF00"/>
                </a:solidFill>
                <a:latin typeface="Symbol" charset="0"/>
                <a:cs typeface="+mn-cs"/>
                <a:sym typeface="Symbol" charset="0"/>
              </a:rPr>
              <a:t></a:t>
            </a:r>
            <a:r>
              <a:rPr lang="de-DE" sz="1800" i="0" dirty="0">
                <a:solidFill>
                  <a:srgbClr val="FFFF00"/>
                </a:solidFill>
                <a:cs typeface="+mn-cs"/>
              </a:rPr>
              <a:t>-</a:t>
            </a:r>
            <a:r>
              <a:rPr lang="de-DE" sz="1800" i="0" dirty="0" err="1">
                <a:solidFill>
                  <a:srgbClr val="FFFF00"/>
                </a:solidFill>
                <a:cs typeface="+mn-cs"/>
              </a:rPr>
              <a:t>rays</a:t>
            </a:r>
            <a:r>
              <a:rPr lang="de-DE" sz="1800" i="0" dirty="0">
                <a:solidFill>
                  <a:srgbClr val="FFFF00"/>
                </a:solidFill>
                <a:cs typeface="+mn-cs"/>
              </a:rPr>
              <a:t>:		  0.3           (3</a:t>
            </a:r>
            <a:r>
              <a:rPr lang="de-DE" sz="1800" i="0" dirty="0">
                <a:solidFill>
                  <a:srgbClr val="FFFF00"/>
                </a:solidFill>
                <a:cs typeface="Arial" charset="0"/>
              </a:rPr>
              <a:t>·</a:t>
            </a:r>
            <a:r>
              <a:rPr lang="de-DE" sz="1800" i="0" dirty="0">
                <a:solidFill>
                  <a:srgbClr val="FFFF00"/>
                </a:solidFill>
                <a:cs typeface="+mn-cs"/>
              </a:rPr>
              <a:t>10</a:t>
            </a:r>
            <a:r>
              <a:rPr lang="de-DE" sz="1800" i="0" baseline="30000" dirty="0">
                <a:solidFill>
                  <a:srgbClr val="FFFF00"/>
                </a:solidFill>
                <a:cs typeface="+mn-cs"/>
              </a:rPr>
              <a:t>9</a:t>
            </a:r>
            <a:r>
              <a:rPr lang="de-DE" sz="1800" i="0" dirty="0">
                <a:solidFill>
                  <a:srgbClr val="FFFF00"/>
                </a:solidFill>
                <a:cs typeface="+mn-cs"/>
              </a:rPr>
              <a:t>)</a:t>
            </a:r>
            <a:r>
              <a:rPr lang="de-DE" sz="1800" i="0" dirty="0">
                <a:cs typeface="+mn-cs"/>
              </a:rPr>
              <a:t> </a:t>
            </a:r>
          </a:p>
          <a:p>
            <a:pPr marL="342900" indent="-342900">
              <a:lnSpc>
                <a:spcPct val="90000"/>
              </a:lnSpc>
              <a:defRPr/>
            </a:pPr>
            <a:r>
              <a:rPr lang="de-DE" sz="1800" i="0" dirty="0">
                <a:cs typeface="+mn-cs"/>
              </a:rPr>
              <a:t>Neutrons:	  0.09         (9</a:t>
            </a:r>
            <a:r>
              <a:rPr lang="de-DE" sz="1800" i="0" dirty="0">
                <a:cs typeface="Arial" charset="0"/>
              </a:rPr>
              <a:t>·</a:t>
            </a:r>
            <a:r>
              <a:rPr lang="de-DE" sz="1800" i="0" dirty="0">
                <a:cs typeface="+mn-cs"/>
              </a:rPr>
              <a:t>10</a:t>
            </a:r>
            <a:r>
              <a:rPr lang="de-DE" sz="1800" i="0" baseline="30000" dirty="0">
                <a:cs typeface="+mn-cs"/>
              </a:rPr>
              <a:t>8</a:t>
            </a:r>
            <a:r>
              <a:rPr lang="de-DE" sz="1800" i="0" dirty="0">
                <a:cs typeface="+mn-cs"/>
              </a:rPr>
              <a:t>) </a:t>
            </a:r>
          </a:p>
          <a:p>
            <a:pPr marL="342900" indent="-342900">
              <a:lnSpc>
                <a:spcPct val="90000"/>
              </a:lnSpc>
              <a:defRPr/>
            </a:pPr>
            <a:r>
              <a:rPr lang="de-DE" sz="1800" i="0" dirty="0">
                <a:cs typeface="+mn-cs"/>
              </a:rPr>
              <a:t>Protons:	   	 0.001         (1</a:t>
            </a:r>
            <a:r>
              <a:rPr lang="de-DE" sz="1800" i="0" dirty="0">
                <a:cs typeface="Arial" charset="0"/>
              </a:rPr>
              <a:t>·</a:t>
            </a:r>
            <a:r>
              <a:rPr lang="de-DE" sz="1800" i="0" dirty="0">
                <a:cs typeface="+mn-cs"/>
              </a:rPr>
              <a:t>10</a:t>
            </a:r>
            <a:r>
              <a:rPr lang="de-DE" sz="1800" i="0" baseline="30000" dirty="0">
                <a:cs typeface="+mn-cs"/>
              </a:rPr>
              <a:t>7</a:t>
            </a:r>
            <a:r>
              <a:rPr lang="de-DE" sz="1800" i="0" dirty="0">
                <a:cs typeface="+mn-cs"/>
              </a:rPr>
              <a:t>)</a:t>
            </a:r>
          </a:p>
          <a:p>
            <a:pPr marL="342900" indent="-342900">
              <a:lnSpc>
                <a:spcPct val="90000"/>
              </a:lnSpc>
              <a:defRPr/>
            </a:pPr>
            <a:r>
              <a:rPr lang="de-DE" sz="1800" i="0" dirty="0">
                <a:cs typeface="+mn-cs"/>
              </a:rPr>
              <a:t>a-</a:t>
            </a:r>
            <a:r>
              <a:rPr lang="de-DE" sz="1800" i="0" dirty="0" err="1">
                <a:cs typeface="+mn-cs"/>
              </a:rPr>
              <a:t>particles</a:t>
            </a:r>
            <a:r>
              <a:rPr lang="de-DE" sz="1800" i="0" dirty="0">
                <a:cs typeface="+mn-cs"/>
              </a:rPr>
              <a:t>:	 2 · 10</a:t>
            </a:r>
            <a:r>
              <a:rPr lang="de-DE" sz="1800" i="0" baseline="30000" dirty="0">
                <a:cs typeface="+mn-cs"/>
              </a:rPr>
              <a:t>-5</a:t>
            </a:r>
            <a:r>
              <a:rPr lang="de-DE" sz="1800" i="0" dirty="0">
                <a:cs typeface="+mn-cs"/>
              </a:rPr>
              <a:t>      (2</a:t>
            </a:r>
            <a:r>
              <a:rPr lang="de-DE" sz="1800" i="0" dirty="0">
                <a:cs typeface="Arial" charset="0"/>
              </a:rPr>
              <a:t>·</a:t>
            </a:r>
            <a:r>
              <a:rPr lang="de-DE" sz="1800" i="0" dirty="0">
                <a:cs typeface="+mn-cs"/>
              </a:rPr>
              <a:t>10</a:t>
            </a:r>
            <a:r>
              <a:rPr lang="de-DE" sz="1800" i="0" baseline="30000" dirty="0">
                <a:cs typeface="+mn-cs"/>
              </a:rPr>
              <a:t>5</a:t>
            </a:r>
            <a:r>
              <a:rPr lang="de-DE" sz="1800" i="0" dirty="0">
                <a:cs typeface="+mn-cs"/>
              </a:rPr>
              <a:t>)</a:t>
            </a:r>
          </a:p>
          <a:p>
            <a:pPr>
              <a:lnSpc>
                <a:spcPct val="90000"/>
              </a:lnSpc>
              <a:spcBef>
                <a:spcPct val="20000"/>
              </a:spcBef>
              <a:buClr>
                <a:schemeClr val="hlink"/>
              </a:buClr>
              <a:buSzPct val="90000"/>
              <a:defRPr/>
            </a:pPr>
            <a:endParaRPr lang="fr-FR" sz="1800" i="0" dirty="0">
              <a:effectLst>
                <a:outerShdw blurRad="38100" dist="38100" dir="2700000" algn="tl">
                  <a:srgbClr val="000000"/>
                </a:outerShdw>
              </a:effectLst>
              <a:cs typeface="+mn-cs"/>
            </a:endParaRPr>
          </a:p>
        </p:txBody>
      </p:sp>
      <p:pic>
        <p:nvPicPr>
          <p:cNvPr id="1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9400" y="3284538"/>
            <a:ext cx="3240088" cy="2443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3363" y="765175"/>
            <a:ext cx="4105275" cy="1158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5525" y="3284538"/>
            <a:ext cx="2519363" cy="2444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112649" name="Gruppieren 28"/>
          <p:cNvGrpSpPr>
            <a:grpSpLocks/>
          </p:cNvGrpSpPr>
          <p:nvPr/>
        </p:nvGrpSpPr>
        <p:grpSpPr bwMode="auto">
          <a:xfrm>
            <a:off x="1065213" y="1916113"/>
            <a:ext cx="8726487" cy="1254125"/>
            <a:chOff x="2051650" y="4017880"/>
            <a:chExt cx="8361938" cy="1187467"/>
          </a:xfrm>
        </p:grpSpPr>
        <p:grpSp>
          <p:nvGrpSpPr>
            <p:cNvPr id="112658" name="Gruppieren 29"/>
            <p:cNvGrpSpPr>
              <a:grpSpLocks/>
            </p:cNvGrpSpPr>
            <p:nvPr/>
          </p:nvGrpSpPr>
          <p:grpSpPr bwMode="auto">
            <a:xfrm>
              <a:off x="2051650" y="4017880"/>
              <a:ext cx="8361938" cy="851627"/>
              <a:chOff x="1907630" y="4221110"/>
              <a:chExt cx="8361938" cy="851627"/>
            </a:xfrm>
          </p:grpSpPr>
          <p:sp>
            <p:nvSpPr>
              <p:cNvPr id="33" name="Textfeld 36"/>
              <p:cNvSpPr txBox="1"/>
              <p:nvPr/>
            </p:nvSpPr>
            <p:spPr>
              <a:xfrm>
                <a:off x="8737738" y="4425535"/>
                <a:ext cx="1531830" cy="647845"/>
              </a:xfrm>
              <a:prstGeom prst="rect">
                <a:avLst/>
              </a:prstGeom>
              <a:noFill/>
            </p:spPr>
            <p:txBody>
              <a:bodyPr wrap="none">
                <a:spAutoFit/>
              </a:bodyPr>
              <a:lstStyle/>
              <a:p>
                <a:pPr algn="ctr">
                  <a:defRPr/>
                </a:pPr>
                <a:r>
                  <a:rPr lang="de-DE" sz="1800" dirty="0">
                    <a:latin typeface="+mn-lt"/>
                  </a:rPr>
                  <a:t>Time (s) </a:t>
                </a:r>
              </a:p>
              <a:p>
                <a:pPr algn="ctr">
                  <a:defRPr/>
                </a:pPr>
                <a:r>
                  <a:rPr lang="de-DE" sz="1800" dirty="0">
                    <a:latin typeface="+mn-lt"/>
                  </a:rPr>
                  <a:t>after </a:t>
                </a:r>
                <a:r>
                  <a:rPr lang="de-DE" sz="1800" dirty="0" err="1">
                    <a:latin typeface="+mn-lt"/>
                  </a:rPr>
                  <a:t>collision</a:t>
                </a:r>
                <a:endParaRPr lang="de-DE" sz="1800" dirty="0">
                  <a:latin typeface="+mn-lt"/>
                </a:endParaRPr>
              </a:p>
            </p:txBody>
          </p:sp>
          <p:grpSp>
            <p:nvGrpSpPr>
              <p:cNvPr id="112666" name="Gruppieren 86"/>
              <p:cNvGrpSpPr>
                <a:grpSpLocks/>
              </p:cNvGrpSpPr>
              <p:nvPr/>
            </p:nvGrpSpPr>
            <p:grpSpPr bwMode="auto">
              <a:xfrm>
                <a:off x="1907630" y="4570567"/>
                <a:ext cx="6912960" cy="154613"/>
                <a:chOff x="1907630" y="3996700"/>
                <a:chExt cx="6912960" cy="154613"/>
              </a:xfrm>
            </p:grpSpPr>
            <p:cxnSp>
              <p:nvCxnSpPr>
                <p:cNvPr id="36" name="Gerade Verbindung mit Pfeil 39"/>
                <p:cNvCxnSpPr/>
                <p:nvPr/>
              </p:nvCxnSpPr>
              <p:spPr>
                <a:xfrm>
                  <a:off x="1907630" y="4171832"/>
                  <a:ext cx="6912252" cy="1504"/>
                </a:xfrm>
                <a:prstGeom prst="straightConnector1">
                  <a:avLst/>
                </a:prstGeom>
                <a:ln w="2540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37" name="Gerade Verbindung 40"/>
                <p:cNvCxnSpPr/>
                <p:nvPr/>
              </p:nvCxnSpPr>
              <p:spPr>
                <a:xfrm rot="5400000">
                  <a:off x="2330616" y="4100434"/>
                  <a:ext cx="14279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41"/>
                <p:cNvCxnSpPr/>
                <p:nvPr/>
              </p:nvCxnSpPr>
              <p:spPr>
                <a:xfrm rot="5400000">
                  <a:off x="3050904" y="4090663"/>
                  <a:ext cx="1443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42"/>
                <p:cNvCxnSpPr/>
                <p:nvPr/>
              </p:nvCxnSpPr>
              <p:spPr>
                <a:xfrm rot="5400000">
                  <a:off x="3771176" y="4100434"/>
                  <a:ext cx="14279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43"/>
                <p:cNvCxnSpPr/>
                <p:nvPr/>
              </p:nvCxnSpPr>
              <p:spPr>
                <a:xfrm rot="5400000">
                  <a:off x="4489942" y="4101186"/>
                  <a:ext cx="1443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44"/>
                <p:cNvCxnSpPr/>
                <p:nvPr/>
              </p:nvCxnSpPr>
              <p:spPr>
                <a:xfrm rot="5400000">
                  <a:off x="5211735" y="4100434"/>
                  <a:ext cx="14279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5"/>
                <p:cNvCxnSpPr/>
                <p:nvPr/>
              </p:nvCxnSpPr>
              <p:spPr>
                <a:xfrm rot="5400000">
                  <a:off x="8093624" y="4095173"/>
                  <a:ext cx="1443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46"/>
                <p:cNvCxnSpPr/>
                <p:nvPr/>
              </p:nvCxnSpPr>
              <p:spPr>
                <a:xfrm rot="5400000">
                  <a:off x="5939630" y="4099682"/>
                  <a:ext cx="1443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47"/>
                <p:cNvCxnSpPr/>
                <p:nvPr/>
              </p:nvCxnSpPr>
              <p:spPr>
                <a:xfrm rot="5400000">
                  <a:off x="6659148" y="4095173"/>
                  <a:ext cx="1443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48"/>
                <p:cNvCxnSpPr/>
                <p:nvPr/>
              </p:nvCxnSpPr>
              <p:spPr>
                <a:xfrm rot="5400000">
                  <a:off x="7378668" y="4095173"/>
                  <a:ext cx="1443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Textfeld 38"/>
              <p:cNvSpPr txBox="1"/>
              <p:nvPr/>
            </p:nvSpPr>
            <p:spPr>
              <a:xfrm>
                <a:off x="2021718" y="4221110"/>
                <a:ext cx="6457419" cy="369768"/>
              </a:xfrm>
              <a:prstGeom prst="rect">
                <a:avLst/>
              </a:prstGeom>
              <a:noFill/>
            </p:spPr>
            <p:txBody>
              <a:bodyPr wrap="none">
                <a:spAutoFit/>
              </a:bodyPr>
              <a:lstStyle/>
              <a:p>
                <a:pPr>
                  <a:defRPr/>
                </a:pPr>
                <a:r>
                  <a:rPr lang="de-DE" sz="1800" dirty="0">
                    <a:latin typeface="+mn-lt"/>
                  </a:rPr>
                  <a:t>10</a:t>
                </a:r>
                <a:r>
                  <a:rPr lang="de-DE" sz="1800" baseline="30000" dirty="0">
                    <a:latin typeface="+mn-lt"/>
                  </a:rPr>
                  <a:t>-21</a:t>
                </a:r>
                <a:r>
                  <a:rPr lang="de-DE" sz="1800" dirty="0">
                    <a:latin typeface="+mn-lt"/>
                  </a:rPr>
                  <a:t>    10</a:t>
                </a:r>
                <a:r>
                  <a:rPr lang="de-DE" sz="1800" baseline="30000" dirty="0">
                    <a:latin typeface="+mn-lt"/>
                  </a:rPr>
                  <a:t>-18</a:t>
                </a:r>
                <a:r>
                  <a:rPr lang="de-DE" sz="1800" dirty="0">
                    <a:latin typeface="+mn-lt"/>
                  </a:rPr>
                  <a:t>    10</a:t>
                </a:r>
                <a:r>
                  <a:rPr lang="de-DE" sz="1800" baseline="30000" dirty="0">
                    <a:latin typeface="+mn-lt"/>
                  </a:rPr>
                  <a:t>-15</a:t>
                </a:r>
                <a:r>
                  <a:rPr lang="de-DE" sz="1800" dirty="0">
                    <a:latin typeface="+mn-lt"/>
                  </a:rPr>
                  <a:t>    10</a:t>
                </a:r>
                <a:r>
                  <a:rPr lang="de-DE" sz="1800" baseline="30000" dirty="0">
                    <a:latin typeface="+mn-lt"/>
                  </a:rPr>
                  <a:t>-12</a:t>
                </a:r>
                <a:r>
                  <a:rPr lang="de-DE" sz="1800" dirty="0">
                    <a:latin typeface="+mn-lt"/>
                  </a:rPr>
                  <a:t>     10</a:t>
                </a:r>
                <a:r>
                  <a:rPr lang="de-DE" sz="1800" baseline="30000" dirty="0">
                    <a:latin typeface="+mn-lt"/>
                  </a:rPr>
                  <a:t>-9</a:t>
                </a:r>
                <a:r>
                  <a:rPr lang="de-DE" sz="1800" dirty="0">
                    <a:latin typeface="+mn-lt"/>
                  </a:rPr>
                  <a:t>     10</a:t>
                </a:r>
                <a:r>
                  <a:rPr lang="de-DE" sz="1800" baseline="30000" dirty="0">
                    <a:latin typeface="+mn-lt"/>
                  </a:rPr>
                  <a:t>-6</a:t>
                </a:r>
                <a:r>
                  <a:rPr lang="de-DE" sz="1800" dirty="0">
                    <a:latin typeface="+mn-lt"/>
                  </a:rPr>
                  <a:t>      10</a:t>
                </a:r>
                <a:r>
                  <a:rPr lang="de-DE" sz="1800" baseline="30000" dirty="0">
                    <a:latin typeface="+mn-lt"/>
                  </a:rPr>
                  <a:t>-3</a:t>
                </a:r>
                <a:r>
                  <a:rPr lang="de-DE" sz="1800" dirty="0">
                    <a:latin typeface="+mn-lt"/>
                  </a:rPr>
                  <a:t>     10</a:t>
                </a:r>
                <a:r>
                  <a:rPr lang="de-DE" sz="1800" baseline="30000" dirty="0">
                    <a:latin typeface="+mn-lt"/>
                  </a:rPr>
                  <a:t>0</a:t>
                </a:r>
                <a:r>
                  <a:rPr lang="de-DE" sz="1800" dirty="0">
                    <a:latin typeface="+mn-lt"/>
                  </a:rPr>
                  <a:t>      10</a:t>
                </a:r>
                <a:r>
                  <a:rPr lang="de-DE" sz="1800" baseline="30000" dirty="0">
                    <a:latin typeface="+mn-lt"/>
                  </a:rPr>
                  <a:t>3</a:t>
                </a:r>
                <a:endParaRPr lang="de-DE" sz="1800" dirty="0">
                  <a:latin typeface="+mn-lt"/>
                </a:endParaRPr>
              </a:p>
            </p:txBody>
          </p:sp>
        </p:grpSp>
        <p:sp>
          <p:nvSpPr>
            <p:cNvPr id="27" name="Text Box 108"/>
            <p:cNvSpPr txBox="1">
              <a:spLocks noChangeArrowheads="1"/>
            </p:cNvSpPr>
            <p:nvPr/>
          </p:nvSpPr>
          <p:spPr bwMode="auto">
            <a:xfrm>
              <a:off x="2412170" y="4500382"/>
              <a:ext cx="1367543" cy="368266"/>
            </a:xfrm>
            <a:prstGeom prst="rect">
              <a:avLst/>
            </a:prstGeom>
            <a:no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algn="ctr" eaLnBrk="0" fontAlgn="base" hangingPunct="0">
                <a:spcBef>
                  <a:spcPct val="0"/>
                </a:spcBef>
                <a:spcAft>
                  <a:spcPct val="0"/>
                </a:spcAft>
                <a:defRPr i="1">
                  <a:solidFill>
                    <a:schemeClr val="tx1"/>
                  </a:solidFill>
                  <a:latin typeface="Arial" pitchFamily="34" charset="0"/>
                </a:defRPr>
              </a:lvl6pPr>
              <a:lvl7pPr marL="2971800" indent="-228600" algn="ctr" eaLnBrk="0" fontAlgn="base" hangingPunct="0">
                <a:spcBef>
                  <a:spcPct val="0"/>
                </a:spcBef>
                <a:spcAft>
                  <a:spcPct val="0"/>
                </a:spcAft>
                <a:defRPr i="1">
                  <a:solidFill>
                    <a:schemeClr val="tx1"/>
                  </a:solidFill>
                  <a:latin typeface="Arial" pitchFamily="34" charset="0"/>
                </a:defRPr>
              </a:lvl7pPr>
              <a:lvl8pPr marL="3429000" indent="-228600" algn="ctr" eaLnBrk="0" fontAlgn="base" hangingPunct="0">
                <a:spcBef>
                  <a:spcPct val="0"/>
                </a:spcBef>
                <a:spcAft>
                  <a:spcPct val="0"/>
                </a:spcAft>
                <a:defRPr i="1">
                  <a:solidFill>
                    <a:schemeClr val="tx1"/>
                  </a:solidFill>
                  <a:latin typeface="Arial" pitchFamily="34" charset="0"/>
                </a:defRPr>
              </a:lvl8pPr>
              <a:lvl9pPr marL="3886200" indent="-228600" algn="ctr" eaLnBrk="0" fontAlgn="base" hangingPunct="0">
                <a:spcBef>
                  <a:spcPct val="0"/>
                </a:spcBef>
                <a:spcAft>
                  <a:spcPct val="0"/>
                </a:spcAft>
                <a:defRPr i="1">
                  <a:solidFill>
                    <a:schemeClr val="tx1"/>
                  </a:solidFill>
                  <a:latin typeface="Arial" pitchFamily="34" charset="0"/>
                </a:defRPr>
              </a:lvl9pPr>
            </a:lstStyle>
            <a:p>
              <a:pPr algn="ctr" eaLnBrk="1" hangingPunct="1">
                <a:defRPr/>
              </a:pPr>
              <a:r>
                <a:rPr lang="de-DE" sz="1800" i="0" dirty="0" err="1">
                  <a:solidFill>
                    <a:schemeClr val="tx2"/>
                  </a:solidFill>
                  <a:latin typeface="+mn-lt"/>
                </a:rPr>
                <a:t>Particles</a:t>
              </a:r>
              <a:endParaRPr lang="de-DE" sz="1800" i="0" dirty="0">
                <a:solidFill>
                  <a:schemeClr val="tx2"/>
                </a:solidFill>
                <a:latin typeface="+mn-lt"/>
              </a:endParaRPr>
            </a:p>
          </p:txBody>
        </p:sp>
        <p:sp>
          <p:nvSpPr>
            <p:cNvPr id="28" name="Text Box 109"/>
            <p:cNvSpPr txBox="1">
              <a:spLocks noChangeArrowheads="1"/>
            </p:cNvSpPr>
            <p:nvPr/>
          </p:nvSpPr>
          <p:spPr bwMode="auto">
            <a:xfrm>
              <a:off x="3292935" y="4837081"/>
              <a:ext cx="2160079" cy="368266"/>
            </a:xfrm>
            <a:prstGeom prst="rect">
              <a:avLst/>
            </a:prstGeom>
            <a:solidFill>
              <a:schemeClr val="bg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algn="ctr" eaLnBrk="0" fontAlgn="base" hangingPunct="0">
                <a:spcBef>
                  <a:spcPct val="0"/>
                </a:spcBef>
                <a:spcAft>
                  <a:spcPct val="0"/>
                </a:spcAft>
                <a:defRPr i="1">
                  <a:solidFill>
                    <a:schemeClr val="tx1"/>
                  </a:solidFill>
                  <a:latin typeface="Arial" pitchFamily="34" charset="0"/>
                </a:defRPr>
              </a:lvl6pPr>
              <a:lvl7pPr marL="2971800" indent="-228600" algn="ctr" eaLnBrk="0" fontAlgn="base" hangingPunct="0">
                <a:spcBef>
                  <a:spcPct val="0"/>
                </a:spcBef>
                <a:spcAft>
                  <a:spcPct val="0"/>
                </a:spcAft>
                <a:defRPr i="1">
                  <a:solidFill>
                    <a:schemeClr val="tx1"/>
                  </a:solidFill>
                  <a:latin typeface="Arial" pitchFamily="34" charset="0"/>
                </a:defRPr>
              </a:lvl7pPr>
              <a:lvl8pPr marL="3429000" indent="-228600" algn="ctr" eaLnBrk="0" fontAlgn="base" hangingPunct="0">
                <a:spcBef>
                  <a:spcPct val="0"/>
                </a:spcBef>
                <a:spcAft>
                  <a:spcPct val="0"/>
                </a:spcAft>
                <a:defRPr i="1">
                  <a:solidFill>
                    <a:schemeClr val="tx1"/>
                  </a:solidFill>
                  <a:latin typeface="Arial" pitchFamily="34" charset="0"/>
                </a:defRPr>
              </a:lvl8pPr>
              <a:lvl9pPr marL="3886200" indent="-228600" algn="ctr" eaLnBrk="0" fontAlgn="base" hangingPunct="0">
                <a:spcBef>
                  <a:spcPct val="0"/>
                </a:spcBef>
                <a:spcAft>
                  <a:spcPct val="0"/>
                </a:spcAft>
                <a:defRPr i="1">
                  <a:solidFill>
                    <a:schemeClr val="tx1"/>
                  </a:solidFill>
                  <a:latin typeface="Arial" pitchFamily="34" charset="0"/>
                </a:defRPr>
              </a:lvl9pPr>
            </a:lstStyle>
            <a:p>
              <a:pPr algn="ctr" eaLnBrk="1" hangingPunct="1">
                <a:defRPr/>
              </a:pPr>
              <a:r>
                <a:rPr lang="de-DE" sz="1800" i="0" dirty="0">
                  <a:solidFill>
                    <a:srgbClr val="FFFF00"/>
                  </a:solidFill>
                  <a:latin typeface="+mn-lt"/>
                </a:rPr>
                <a:t>Prompt </a:t>
              </a:r>
              <a:r>
                <a:rPr lang="de-DE" sz="1800" i="0" dirty="0">
                  <a:solidFill>
                    <a:srgbClr val="FFFF00"/>
                  </a:solidFill>
                  <a:latin typeface="+mn-lt"/>
                  <a:sym typeface="Symbol"/>
                </a:rPr>
                <a:t></a:t>
              </a:r>
              <a:r>
                <a:rPr lang="de-DE" sz="1800" i="0" dirty="0">
                  <a:solidFill>
                    <a:srgbClr val="FFFF00"/>
                  </a:solidFill>
                  <a:latin typeface="+mn-lt"/>
                </a:rPr>
                <a:t>-</a:t>
              </a:r>
              <a:r>
                <a:rPr lang="de-DE" sz="1800" i="0" dirty="0" err="1">
                  <a:solidFill>
                    <a:srgbClr val="FFFF00"/>
                  </a:solidFill>
                  <a:latin typeface="+mn-lt"/>
                </a:rPr>
                <a:t>rays</a:t>
              </a:r>
              <a:endParaRPr lang="de-DE" sz="1800" i="0" dirty="0">
                <a:solidFill>
                  <a:srgbClr val="FFFF00"/>
                </a:solidFill>
                <a:latin typeface="+mn-lt"/>
              </a:endParaRPr>
            </a:p>
          </p:txBody>
        </p:sp>
        <p:cxnSp>
          <p:nvCxnSpPr>
            <p:cNvPr id="29" name="Gerade Verbindung 32"/>
            <p:cNvCxnSpPr/>
            <p:nvPr/>
          </p:nvCxnSpPr>
          <p:spPr>
            <a:xfrm>
              <a:off x="2412170" y="4811529"/>
              <a:ext cx="1367543" cy="0"/>
            </a:xfrm>
            <a:prstGeom prst="line">
              <a:avLst/>
            </a:prstGeom>
            <a:ln w="38100">
              <a:solidFill>
                <a:schemeClr val="tx2"/>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30" name="Gerade Verbindung 33"/>
            <p:cNvCxnSpPr/>
            <p:nvPr/>
          </p:nvCxnSpPr>
          <p:spPr>
            <a:xfrm>
              <a:off x="3203184" y="5149731"/>
              <a:ext cx="2161600" cy="0"/>
            </a:xfrm>
            <a:prstGeom prst="line">
              <a:avLst/>
            </a:prstGeom>
            <a:ln w="38100">
              <a:solidFill>
                <a:srgbClr val="FFFF00"/>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31" name="Text Box 109"/>
            <p:cNvSpPr txBox="1">
              <a:spLocks noChangeArrowheads="1"/>
            </p:cNvSpPr>
            <p:nvPr/>
          </p:nvSpPr>
          <p:spPr bwMode="auto">
            <a:xfrm>
              <a:off x="6742976" y="4495873"/>
              <a:ext cx="2070328" cy="350227"/>
            </a:xfrm>
            <a:prstGeom prst="rect">
              <a:avLst/>
            </a:prstGeom>
            <a:no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algn="ctr" eaLnBrk="0" fontAlgn="base" hangingPunct="0">
                <a:spcBef>
                  <a:spcPct val="0"/>
                </a:spcBef>
                <a:spcAft>
                  <a:spcPct val="0"/>
                </a:spcAft>
                <a:defRPr i="1">
                  <a:solidFill>
                    <a:schemeClr val="tx1"/>
                  </a:solidFill>
                  <a:latin typeface="Arial" pitchFamily="34" charset="0"/>
                </a:defRPr>
              </a:lvl6pPr>
              <a:lvl7pPr marL="2971800" indent="-228600" algn="ctr" eaLnBrk="0" fontAlgn="base" hangingPunct="0">
                <a:spcBef>
                  <a:spcPct val="0"/>
                </a:spcBef>
                <a:spcAft>
                  <a:spcPct val="0"/>
                </a:spcAft>
                <a:defRPr i="1">
                  <a:solidFill>
                    <a:schemeClr val="tx1"/>
                  </a:solidFill>
                  <a:latin typeface="Arial" pitchFamily="34" charset="0"/>
                </a:defRPr>
              </a:lvl7pPr>
              <a:lvl8pPr marL="3429000" indent="-228600" algn="ctr" eaLnBrk="0" fontAlgn="base" hangingPunct="0">
                <a:spcBef>
                  <a:spcPct val="0"/>
                </a:spcBef>
                <a:spcAft>
                  <a:spcPct val="0"/>
                </a:spcAft>
                <a:defRPr i="1">
                  <a:solidFill>
                    <a:schemeClr val="tx1"/>
                  </a:solidFill>
                  <a:latin typeface="Arial" pitchFamily="34" charset="0"/>
                </a:defRPr>
              </a:lvl8pPr>
              <a:lvl9pPr marL="3886200" indent="-228600" algn="ctr" eaLnBrk="0" fontAlgn="base" hangingPunct="0">
                <a:spcBef>
                  <a:spcPct val="0"/>
                </a:spcBef>
                <a:spcAft>
                  <a:spcPct val="0"/>
                </a:spcAft>
                <a:defRPr i="1">
                  <a:solidFill>
                    <a:schemeClr val="tx1"/>
                  </a:solidFill>
                  <a:latin typeface="Arial" pitchFamily="34" charset="0"/>
                </a:defRPr>
              </a:lvl9pPr>
            </a:lstStyle>
            <a:p>
              <a:pPr algn="r" eaLnBrk="1" hangingPunct="1">
                <a:defRPr/>
              </a:pPr>
              <a:r>
                <a:rPr lang="de-DE" sz="1800" i="0" dirty="0">
                  <a:solidFill>
                    <a:srgbClr val="66FFFF"/>
                  </a:solidFill>
                  <a:latin typeface="+mn-lt"/>
                  <a:sym typeface="Symbol"/>
                </a:rPr>
                <a:t></a:t>
              </a:r>
              <a:r>
                <a:rPr lang="de-DE" sz="1800" i="0" baseline="30000" dirty="0">
                  <a:solidFill>
                    <a:srgbClr val="66FFFF"/>
                  </a:solidFill>
                  <a:latin typeface="+mn-lt"/>
                </a:rPr>
                <a:t>+ </a:t>
              </a:r>
              <a:r>
                <a:rPr lang="de-DE" sz="1800" i="0" dirty="0">
                  <a:solidFill>
                    <a:srgbClr val="66FFFF"/>
                  </a:solidFill>
                  <a:latin typeface="+mn-lt"/>
                </a:rPr>
                <a:t>- </a:t>
              </a:r>
              <a:r>
                <a:rPr lang="de-DE" sz="1800" i="0" dirty="0" err="1">
                  <a:solidFill>
                    <a:srgbClr val="66FFFF"/>
                  </a:solidFill>
                  <a:latin typeface="+mn-lt"/>
                </a:rPr>
                <a:t>emitter</a:t>
              </a:r>
              <a:r>
                <a:rPr lang="de-DE" sz="1800" i="0" dirty="0">
                  <a:solidFill>
                    <a:srgbClr val="66FFFF"/>
                  </a:solidFill>
                  <a:latin typeface="+mn-lt"/>
                </a:rPr>
                <a:t> </a:t>
              </a:r>
              <a:r>
                <a:rPr lang="de-DE" sz="1800" i="0" dirty="0" err="1">
                  <a:solidFill>
                    <a:srgbClr val="66FFFF"/>
                  </a:solidFill>
                  <a:latin typeface="+mn-lt"/>
                </a:rPr>
                <a:t>decay</a:t>
              </a:r>
              <a:endParaRPr lang="de-DE" sz="1800" i="0" dirty="0">
                <a:solidFill>
                  <a:srgbClr val="66FFFF"/>
                </a:solidFill>
                <a:latin typeface="+mn-lt"/>
              </a:endParaRPr>
            </a:p>
          </p:txBody>
        </p:sp>
        <p:cxnSp>
          <p:nvCxnSpPr>
            <p:cNvPr id="32" name="Gerade Verbindung 35"/>
            <p:cNvCxnSpPr/>
            <p:nvPr/>
          </p:nvCxnSpPr>
          <p:spPr>
            <a:xfrm flipV="1">
              <a:off x="7092848" y="4820548"/>
              <a:ext cx="1656567" cy="0"/>
            </a:xfrm>
            <a:prstGeom prst="line">
              <a:avLst/>
            </a:prstGeom>
            <a:ln w="38100">
              <a:solidFill>
                <a:srgbClr val="66FFFF"/>
              </a:solidFill>
              <a:headEnd type="diamond"/>
              <a:tailEnd type="diamond"/>
            </a:ln>
          </p:spPr>
          <p:style>
            <a:lnRef idx="1">
              <a:schemeClr val="accent1"/>
            </a:lnRef>
            <a:fillRef idx="0">
              <a:schemeClr val="accent1"/>
            </a:fillRef>
            <a:effectRef idx="0">
              <a:schemeClr val="accent1"/>
            </a:effectRef>
            <a:fontRef idx="minor">
              <a:schemeClr val="tx1"/>
            </a:fontRef>
          </p:style>
        </p:cxnSp>
      </p:grpSp>
      <p:sp>
        <p:nvSpPr>
          <p:cNvPr id="112650" name="Ellipse 45"/>
          <p:cNvSpPr>
            <a:spLocks noChangeArrowheads="1"/>
          </p:cNvSpPr>
          <p:nvPr/>
        </p:nvSpPr>
        <p:spPr bwMode="auto">
          <a:xfrm>
            <a:off x="631825" y="908050"/>
            <a:ext cx="504825" cy="433388"/>
          </a:xfrm>
          <a:prstGeom prst="ellipse">
            <a:avLst/>
          </a:prstGeom>
          <a:solidFill>
            <a:srgbClr val="FFFF00"/>
          </a:solidFill>
          <a:ln w="9525">
            <a:solidFill>
              <a:schemeClr val="tx1"/>
            </a:solidFill>
            <a:round/>
            <a:headEnd/>
            <a:tailEnd/>
          </a:ln>
        </p:spPr>
        <p:txBody>
          <a:bodyPr/>
          <a:lstStyle/>
          <a:p>
            <a:endParaRPr lang="fr-FR"/>
          </a:p>
          <a:p>
            <a:endParaRPr lang="fr-FR" sz="1800">
              <a:solidFill>
                <a:srgbClr val="FFFF00"/>
              </a:solidFill>
            </a:endParaRPr>
          </a:p>
          <a:p>
            <a:endParaRPr lang="fr-FR" sz="1800">
              <a:solidFill>
                <a:srgbClr val="FFFF00"/>
              </a:solidFill>
            </a:endParaRPr>
          </a:p>
          <a:p>
            <a:endParaRPr lang="fr-FR" sz="1800">
              <a:solidFill>
                <a:srgbClr val="FFFF00"/>
              </a:solidFill>
            </a:endParaRPr>
          </a:p>
        </p:txBody>
      </p:sp>
      <p:sp>
        <p:nvSpPr>
          <p:cNvPr id="47" name="Rectangle 46"/>
          <p:cNvSpPr/>
          <p:nvPr/>
        </p:nvSpPr>
        <p:spPr>
          <a:xfrm>
            <a:off x="7313613" y="5732463"/>
            <a:ext cx="2592387" cy="1016000"/>
          </a:xfrm>
          <a:prstGeom prst="rect">
            <a:avLst/>
          </a:prstGeom>
        </p:spPr>
        <p:txBody>
          <a:bodyPr>
            <a:spAutoFit/>
          </a:bodyPr>
          <a:lstStyle/>
          <a:p>
            <a:pPr algn="ctr">
              <a:spcBef>
                <a:spcPct val="20000"/>
              </a:spcBef>
              <a:buClr>
                <a:schemeClr val="hlink"/>
              </a:buClr>
              <a:buSzPct val="90000"/>
              <a:defRPr/>
            </a:pPr>
            <a:r>
              <a:rPr lang="fr-FR" sz="2000" dirty="0">
                <a:solidFill>
                  <a:srgbClr val="66FFFF"/>
                </a:solidFill>
                <a:effectLst>
                  <a:outerShdw blurRad="38100" dist="38100" dir="2700000" algn="tl">
                    <a:srgbClr val="000000"/>
                  </a:outerShdw>
                </a:effectLst>
              </a:rPr>
              <a:t>Relation </a:t>
            </a:r>
            <a:r>
              <a:rPr lang="fr-FR" sz="2000" dirty="0" err="1">
                <a:solidFill>
                  <a:srgbClr val="66FFFF"/>
                </a:solidFill>
                <a:effectLst>
                  <a:outerShdw blurRad="38100" dist="38100" dir="2700000" algn="tl">
                    <a:srgbClr val="000000"/>
                  </a:outerShdw>
                </a:effectLst>
              </a:rPr>
              <a:t>between</a:t>
            </a:r>
            <a:r>
              <a:rPr lang="fr-FR" sz="2000" dirty="0">
                <a:solidFill>
                  <a:srgbClr val="66FFFF"/>
                </a:solidFill>
                <a:effectLst>
                  <a:outerShdw blurRad="38100" dist="38100" dir="2700000" algn="tl">
                    <a:srgbClr val="000000"/>
                  </a:outerShdw>
                </a:effectLst>
              </a:rPr>
              <a:t> dose and </a:t>
            </a:r>
            <a:r>
              <a:rPr lang="fr-FR" sz="2000" dirty="0">
                <a:solidFill>
                  <a:srgbClr val="66FFFF"/>
                </a:solidFill>
                <a:effectLst>
                  <a:outerShdw blurRad="38100" dist="38100" dir="2700000" algn="tl">
                    <a:srgbClr val="000000"/>
                  </a:outerShdw>
                </a:effectLst>
                <a:latin typeface="Symbol" charset="0"/>
                <a:sym typeface="Symbol" charset="0"/>
              </a:rPr>
              <a:t></a:t>
            </a:r>
            <a:r>
              <a:rPr lang="fr-FR" sz="2000" dirty="0">
                <a:solidFill>
                  <a:srgbClr val="66FFFF"/>
                </a:solidFill>
                <a:effectLst>
                  <a:outerShdw blurRad="38100" dist="38100" dir="2700000" algn="tl">
                    <a:srgbClr val="000000"/>
                  </a:outerShdw>
                </a:effectLst>
              </a:rPr>
              <a:t>+ </a:t>
            </a:r>
            <a:r>
              <a:rPr lang="fr-FR" sz="2000" dirty="0" err="1">
                <a:solidFill>
                  <a:srgbClr val="66FFFF"/>
                </a:solidFill>
                <a:effectLst>
                  <a:outerShdw blurRad="38100" dist="38100" dir="2700000" algn="tl">
                    <a:srgbClr val="000000"/>
                  </a:outerShdw>
                </a:effectLst>
              </a:rPr>
              <a:t>activities</a:t>
            </a:r>
            <a:endParaRPr lang="fr-FR" sz="2000" dirty="0">
              <a:solidFill>
                <a:srgbClr val="66FFFF"/>
              </a:solidFill>
              <a:effectLst>
                <a:outerShdw blurRad="38100" dist="38100" dir="2700000" algn="tl">
                  <a:srgbClr val="000000"/>
                </a:outerShdw>
              </a:effectLst>
            </a:endParaRPr>
          </a:p>
        </p:txBody>
      </p:sp>
      <p:sp>
        <p:nvSpPr>
          <p:cNvPr id="48" name="Rectangle 3"/>
          <p:cNvSpPr txBox="1">
            <a:spLocks noChangeArrowheads="1"/>
          </p:cNvSpPr>
          <p:nvPr/>
        </p:nvSpPr>
        <p:spPr bwMode="auto">
          <a:xfrm>
            <a:off x="344488" y="5805488"/>
            <a:ext cx="5935662" cy="8905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mn-ea"/>
              </a:defRPr>
            </a:lvl9pPr>
          </a:lstStyle>
          <a:p>
            <a:pPr eaLnBrk="1" hangingPunct="1">
              <a:lnSpc>
                <a:spcPct val="90000"/>
              </a:lnSpc>
              <a:defRPr/>
            </a:pPr>
            <a:r>
              <a:rPr lang="fr-FR" sz="2000" dirty="0" err="1">
                <a:solidFill>
                  <a:srgbClr val="FFFF00"/>
                </a:solidFill>
                <a:cs typeface="+mn-cs"/>
              </a:rPr>
              <a:t>However</a:t>
            </a:r>
            <a:r>
              <a:rPr lang="fr-FR" sz="2000" dirty="0">
                <a:solidFill>
                  <a:srgbClr val="FFFF00"/>
                </a:solidFill>
                <a:cs typeface="+mn-cs"/>
              </a:rPr>
              <a:t> the photon </a:t>
            </a:r>
            <a:r>
              <a:rPr lang="fr-FR" sz="2000" dirty="0" err="1">
                <a:solidFill>
                  <a:srgbClr val="FFFF00"/>
                </a:solidFill>
                <a:cs typeface="+mn-cs"/>
              </a:rPr>
              <a:t>energy</a:t>
            </a:r>
            <a:r>
              <a:rPr lang="fr-FR" sz="2000" dirty="0">
                <a:solidFill>
                  <a:srgbClr val="FFFF00"/>
                </a:solidFill>
                <a:cs typeface="+mn-cs"/>
              </a:rPr>
              <a:t> </a:t>
            </a:r>
            <a:r>
              <a:rPr lang="fr-FR" sz="2000" dirty="0" err="1">
                <a:solidFill>
                  <a:srgbClr val="FFFF00"/>
                </a:solidFill>
                <a:cs typeface="+mn-cs"/>
              </a:rPr>
              <a:t>different</a:t>
            </a:r>
            <a:r>
              <a:rPr lang="fr-FR" sz="2000" dirty="0">
                <a:solidFill>
                  <a:srgbClr val="FFFF00"/>
                </a:solidFill>
                <a:cs typeface="+mn-cs"/>
              </a:rPr>
              <a:t> </a:t>
            </a:r>
            <a:r>
              <a:rPr lang="fr-FR" sz="2000" dirty="0" err="1">
                <a:solidFill>
                  <a:srgbClr val="FFFF00"/>
                </a:solidFill>
                <a:cs typeface="+mn-cs"/>
              </a:rPr>
              <a:t>from</a:t>
            </a:r>
            <a:r>
              <a:rPr lang="fr-FR" sz="2000" dirty="0">
                <a:solidFill>
                  <a:srgbClr val="FFFF00"/>
                </a:solidFill>
                <a:cs typeface="+mn-cs"/>
              </a:rPr>
              <a:t> standard </a:t>
            </a:r>
            <a:r>
              <a:rPr lang="fr-FR" sz="2000" dirty="0" err="1">
                <a:solidFill>
                  <a:srgbClr val="FFFF00"/>
                </a:solidFill>
                <a:cs typeface="+mn-cs"/>
              </a:rPr>
              <a:t>medical</a:t>
            </a:r>
            <a:r>
              <a:rPr lang="fr-FR" sz="2000" dirty="0">
                <a:solidFill>
                  <a:srgbClr val="FFFF00"/>
                </a:solidFill>
                <a:cs typeface="+mn-cs"/>
              </a:rPr>
              <a:t> (Anger) SPECT camera</a:t>
            </a:r>
          </a:p>
        </p:txBody>
      </p:sp>
      <p:sp>
        <p:nvSpPr>
          <p:cNvPr id="112653" name="Text Box 81"/>
          <p:cNvSpPr txBox="1">
            <a:spLocks noChangeArrowheads="1"/>
          </p:cNvSpPr>
          <p:nvPr/>
        </p:nvSpPr>
        <p:spPr bwMode="auto">
          <a:xfrm>
            <a:off x="1588" y="1557338"/>
            <a:ext cx="962025"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i="1">
                <a:solidFill>
                  <a:schemeClr val="tx1"/>
                </a:solidFill>
                <a:latin typeface="Comic Sans MS" charset="0"/>
                <a:ea typeface="ＭＳ Ｐゴシック" charset="0"/>
                <a:cs typeface="ＭＳ Ｐゴシック" charset="0"/>
              </a:defRPr>
            </a:lvl1pPr>
            <a:lvl2pPr marL="742950" indent="-285750" eaLnBrk="0" hangingPunct="0">
              <a:defRPr sz="3600" i="1">
                <a:solidFill>
                  <a:schemeClr val="tx1"/>
                </a:solidFill>
                <a:latin typeface="Comic Sans MS" charset="0"/>
                <a:ea typeface="ＭＳ Ｐゴシック" charset="0"/>
              </a:defRPr>
            </a:lvl2pPr>
            <a:lvl3pPr marL="1143000" indent="-228600" eaLnBrk="0" hangingPunct="0">
              <a:defRPr sz="3600" i="1">
                <a:solidFill>
                  <a:schemeClr val="tx1"/>
                </a:solidFill>
                <a:latin typeface="Comic Sans MS" charset="0"/>
                <a:ea typeface="ＭＳ Ｐゴシック" charset="0"/>
              </a:defRPr>
            </a:lvl3pPr>
            <a:lvl4pPr marL="1600200" indent="-228600" eaLnBrk="0" hangingPunct="0">
              <a:defRPr sz="3600" i="1">
                <a:solidFill>
                  <a:schemeClr val="tx1"/>
                </a:solidFill>
                <a:latin typeface="Comic Sans MS" charset="0"/>
                <a:ea typeface="ＭＳ Ｐゴシック" charset="0"/>
              </a:defRPr>
            </a:lvl4pPr>
            <a:lvl5pPr marL="2057400" indent="-228600" eaLnBrk="0" hangingPunct="0">
              <a:defRPr sz="3600" i="1">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i="1">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i="1">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i="1">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i="1">
                <a:solidFill>
                  <a:schemeClr val="tx1"/>
                </a:solidFill>
                <a:latin typeface="Comic Sans MS" charset="0"/>
                <a:ea typeface="ＭＳ Ｐゴシック" charset="0"/>
              </a:defRPr>
            </a:lvl9pPr>
          </a:lstStyle>
          <a:p>
            <a:pPr eaLnBrk="1" hangingPunct="1"/>
            <a:r>
              <a:rPr lang="en-US" sz="1400" i="0">
                <a:latin typeface="Arial" charset="0"/>
              </a:rPr>
              <a:t>Projectile</a:t>
            </a:r>
          </a:p>
        </p:txBody>
      </p:sp>
      <p:sp>
        <p:nvSpPr>
          <p:cNvPr id="112654" name="Text Box 82"/>
          <p:cNvSpPr txBox="1">
            <a:spLocks noChangeArrowheads="1"/>
          </p:cNvSpPr>
          <p:nvPr/>
        </p:nvSpPr>
        <p:spPr bwMode="auto">
          <a:xfrm>
            <a:off x="273050" y="549275"/>
            <a:ext cx="1136650"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i="1">
                <a:solidFill>
                  <a:schemeClr val="tx1"/>
                </a:solidFill>
                <a:latin typeface="Comic Sans MS" charset="0"/>
                <a:ea typeface="ＭＳ Ｐゴシック" charset="0"/>
                <a:cs typeface="ＭＳ Ｐゴシック" charset="0"/>
              </a:defRPr>
            </a:lvl1pPr>
            <a:lvl2pPr marL="742950" indent="-285750" eaLnBrk="0" hangingPunct="0">
              <a:defRPr sz="3600" i="1">
                <a:solidFill>
                  <a:schemeClr val="tx1"/>
                </a:solidFill>
                <a:latin typeface="Comic Sans MS" charset="0"/>
                <a:ea typeface="ＭＳ Ｐゴシック" charset="0"/>
              </a:defRPr>
            </a:lvl2pPr>
            <a:lvl3pPr marL="1143000" indent="-228600" eaLnBrk="0" hangingPunct="0">
              <a:defRPr sz="3600" i="1">
                <a:solidFill>
                  <a:schemeClr val="tx1"/>
                </a:solidFill>
                <a:latin typeface="Comic Sans MS" charset="0"/>
                <a:ea typeface="ＭＳ Ｐゴシック" charset="0"/>
              </a:defRPr>
            </a:lvl3pPr>
            <a:lvl4pPr marL="1600200" indent="-228600" eaLnBrk="0" hangingPunct="0">
              <a:defRPr sz="3600" i="1">
                <a:solidFill>
                  <a:schemeClr val="tx1"/>
                </a:solidFill>
                <a:latin typeface="Comic Sans MS" charset="0"/>
                <a:ea typeface="ＭＳ Ｐゴシック" charset="0"/>
              </a:defRPr>
            </a:lvl4pPr>
            <a:lvl5pPr marL="2057400" indent="-228600" eaLnBrk="0" hangingPunct="0">
              <a:defRPr sz="3600" i="1">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i="1">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i="1">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i="1">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i="1">
                <a:solidFill>
                  <a:schemeClr val="tx1"/>
                </a:solidFill>
                <a:latin typeface="Comic Sans MS" charset="0"/>
                <a:ea typeface="ＭＳ Ｐゴシック" charset="0"/>
              </a:defRPr>
            </a:lvl9pPr>
          </a:lstStyle>
          <a:p>
            <a:pPr algn="ctr" eaLnBrk="1" hangingPunct="1"/>
            <a:r>
              <a:rPr lang="en-US" sz="1400" i="0">
                <a:latin typeface="Arial" charset="0"/>
              </a:rPr>
              <a:t>Target</a:t>
            </a:r>
          </a:p>
        </p:txBody>
      </p:sp>
      <p:sp>
        <p:nvSpPr>
          <p:cNvPr id="112655" name="Text Box 108"/>
          <p:cNvSpPr txBox="1">
            <a:spLocks noChangeArrowheads="1"/>
          </p:cNvSpPr>
          <p:nvPr/>
        </p:nvSpPr>
        <p:spPr bwMode="auto">
          <a:xfrm>
            <a:off x="2073275" y="692150"/>
            <a:ext cx="2232025"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i="1">
                <a:solidFill>
                  <a:schemeClr val="tx1"/>
                </a:solidFill>
                <a:latin typeface="Comic Sans MS" charset="0"/>
                <a:ea typeface="ＭＳ Ｐゴシック" charset="0"/>
                <a:cs typeface="ＭＳ Ｐゴシック" charset="0"/>
              </a:defRPr>
            </a:lvl1pPr>
            <a:lvl2pPr marL="742950" indent="-285750" eaLnBrk="0" hangingPunct="0">
              <a:defRPr sz="3600" i="1">
                <a:solidFill>
                  <a:schemeClr val="tx1"/>
                </a:solidFill>
                <a:latin typeface="Comic Sans MS" charset="0"/>
                <a:ea typeface="ＭＳ Ｐゴシック" charset="0"/>
              </a:defRPr>
            </a:lvl2pPr>
            <a:lvl3pPr marL="1143000" indent="-228600" eaLnBrk="0" hangingPunct="0">
              <a:defRPr sz="3600" i="1">
                <a:solidFill>
                  <a:schemeClr val="tx1"/>
                </a:solidFill>
                <a:latin typeface="Comic Sans MS" charset="0"/>
                <a:ea typeface="ＭＳ Ｐゴシック" charset="0"/>
              </a:defRPr>
            </a:lvl3pPr>
            <a:lvl4pPr marL="1600200" indent="-228600" eaLnBrk="0" hangingPunct="0">
              <a:defRPr sz="3600" i="1">
                <a:solidFill>
                  <a:schemeClr val="tx1"/>
                </a:solidFill>
                <a:latin typeface="Comic Sans MS" charset="0"/>
                <a:ea typeface="ＭＳ Ｐゴシック" charset="0"/>
              </a:defRPr>
            </a:lvl4pPr>
            <a:lvl5pPr marL="2057400" indent="-228600" eaLnBrk="0" hangingPunct="0">
              <a:defRPr sz="3600" i="1">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i="1">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i="1">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i="1">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i="1">
                <a:solidFill>
                  <a:schemeClr val="tx1"/>
                </a:solidFill>
                <a:latin typeface="Comic Sans MS" charset="0"/>
                <a:ea typeface="ＭＳ Ｐゴシック" charset="0"/>
              </a:defRPr>
            </a:lvl9pPr>
          </a:lstStyle>
          <a:p>
            <a:pPr algn="ctr" eaLnBrk="1" hangingPunct="1"/>
            <a:r>
              <a:rPr lang="en-US" sz="1600" i="0">
                <a:solidFill>
                  <a:srgbClr val="66FFFF"/>
                </a:solidFill>
                <a:latin typeface="Arial" charset="0"/>
              </a:rPr>
              <a:t>Nucleons</a:t>
            </a:r>
          </a:p>
          <a:p>
            <a:pPr algn="ctr" eaLnBrk="1" hangingPunct="1"/>
            <a:r>
              <a:rPr lang="en-US" sz="1600" i="0">
                <a:solidFill>
                  <a:srgbClr val="66FFFF"/>
                </a:solidFill>
                <a:latin typeface="Arial" charset="0"/>
              </a:rPr>
              <a:t>&amp; projectile/target fragments</a:t>
            </a:r>
          </a:p>
        </p:txBody>
      </p:sp>
      <p:sp>
        <p:nvSpPr>
          <p:cNvPr id="3" name="Espace réservé du numéro de diapositive 2"/>
          <p:cNvSpPr>
            <a:spLocks noGrp="1"/>
          </p:cNvSpPr>
          <p:nvPr>
            <p:ph type="sldNum" sz="quarter" idx="12"/>
          </p:nvPr>
        </p:nvSpPr>
        <p:spPr/>
        <p:txBody>
          <a:bodyPr/>
          <a:lstStyle/>
          <a:p>
            <a:pPr>
              <a:defRPr/>
            </a:pPr>
            <a:fld id="{B9BC166B-796C-2C40-8E3C-4591AA45B41F}" type="slidenum">
              <a:rPr lang="fr-FR" smtClean="0"/>
              <a:pPr>
                <a:defRPr/>
              </a:pPr>
              <a:t>55</a:t>
            </a:fld>
            <a:endParaRPr lang="fr-FR"/>
          </a:p>
        </p:txBody>
      </p:sp>
      <p:sp>
        <p:nvSpPr>
          <p:cNvPr id="5" name="Espace réservé de la date 4"/>
          <p:cNvSpPr>
            <a:spLocks noGrp="1"/>
          </p:cNvSpPr>
          <p:nvPr>
            <p:ph type="dt" sz="quarter" idx="10"/>
          </p:nvPr>
        </p:nvSpPr>
        <p:spPr/>
        <p:txBody>
          <a:bodyPr/>
          <a:lstStyle/>
          <a:p>
            <a:pPr>
              <a:defRPr/>
            </a:pPr>
            <a:r>
              <a:rPr lang="fr-FR"/>
              <a:t>August 2023</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5925" y="115888"/>
            <a:ext cx="8569325" cy="720725"/>
          </a:xfrm>
        </p:spPr>
        <p:txBody>
          <a:bodyPr/>
          <a:lstStyle/>
          <a:p>
            <a:pPr>
              <a:defRPr/>
            </a:pPr>
            <a:r>
              <a:rPr lang="fr-FR" dirty="0" err="1"/>
              <a:t>Present</a:t>
            </a:r>
            <a:r>
              <a:rPr lang="fr-FR" dirty="0"/>
              <a:t> </a:t>
            </a:r>
            <a:r>
              <a:rPr lang="fr-FR" dirty="0" err="1"/>
              <a:t>examples</a:t>
            </a:r>
            <a:r>
              <a:rPr lang="fr-FR" dirty="0"/>
              <a:t>: in </a:t>
            </a:r>
            <a:r>
              <a:rPr lang="fr-FR" dirty="0" err="1"/>
              <a:t>beam</a:t>
            </a:r>
            <a:r>
              <a:rPr lang="fr-FR" dirty="0"/>
              <a:t> PET </a:t>
            </a:r>
          </a:p>
        </p:txBody>
      </p:sp>
      <p:sp>
        <p:nvSpPr>
          <p:cNvPr id="4" name="Espace réservé du pied de page 3"/>
          <p:cNvSpPr>
            <a:spLocks noGrp="1"/>
          </p:cNvSpPr>
          <p:nvPr>
            <p:ph type="ftr" sz="quarter" idx="11"/>
          </p:nvPr>
        </p:nvSpPr>
        <p:spPr/>
        <p:txBody>
          <a:bodyPr/>
          <a:lstStyle/>
          <a:p>
            <a:pPr>
              <a:defRPr/>
            </a:pPr>
            <a:r>
              <a:rPr lang="fr-FR"/>
              <a:t>TIPP School </a:t>
            </a:r>
          </a:p>
        </p:txBody>
      </p:sp>
      <p:sp>
        <p:nvSpPr>
          <p:cNvPr id="5" name="Espace réservé du numéro de diapositive 4"/>
          <p:cNvSpPr>
            <a:spLocks noGrp="1"/>
          </p:cNvSpPr>
          <p:nvPr>
            <p:ph type="sldNum" sz="quarter" idx="12"/>
          </p:nvPr>
        </p:nvSpPr>
        <p:spPr/>
        <p:txBody>
          <a:bodyPr/>
          <a:lstStyle/>
          <a:p>
            <a:pPr>
              <a:defRPr/>
            </a:pPr>
            <a:fld id="{6F117BC5-DFA7-5347-B3AC-F8D24BF707BE}" type="slidenum">
              <a:rPr lang="fr-FR" smtClean="0"/>
              <a:pPr>
                <a:defRPr/>
              </a:pPr>
              <a:t>56</a:t>
            </a:fld>
            <a:endParaRPr lang="fr-FR"/>
          </a:p>
        </p:txBody>
      </p:sp>
      <p:pic>
        <p:nvPicPr>
          <p:cNvPr id="114692" name="Picture 9" descr="BOLPs"/>
          <p:cNvPicPr>
            <a:picLocks noChangeAspect="1" noChangeArrowheads="1"/>
          </p:cNvPicPr>
          <p:nvPr/>
        </p:nvPicPr>
        <p:blipFill>
          <a:blip r:embed="rId3">
            <a:extLst>
              <a:ext uri="{28A0092B-C50C-407E-A947-70E740481C1C}">
                <a14:useLocalDpi xmlns:a14="http://schemas.microsoft.com/office/drawing/2010/main" val="0"/>
              </a:ext>
            </a:extLst>
          </a:blip>
          <a:srcRect l="1506" t="1343" r="1076" b="1561"/>
          <a:stretch>
            <a:fillRect/>
          </a:stretch>
        </p:blipFill>
        <p:spPr bwMode="auto">
          <a:xfrm>
            <a:off x="6753225" y="1052513"/>
            <a:ext cx="3040063" cy="2990850"/>
          </a:xfrm>
          <a:prstGeom prst="rect">
            <a:avLst/>
          </a:prstGeom>
          <a:noFill/>
          <a:ln w="28575">
            <a:solidFill>
              <a:srgbClr val="009900"/>
            </a:solidFill>
            <a:miter lim="800000"/>
            <a:headEnd/>
            <a:tailEnd/>
          </a:ln>
          <a:extLst>
            <a:ext uri="{909E8E84-426E-40dd-AFC4-6F175D3DCCD1}">
              <a14:hiddenFill xmlns:a14="http://schemas.microsoft.com/office/drawing/2010/main" xmlns="">
                <a:solidFill>
                  <a:srgbClr val="FFFFFF"/>
                </a:solidFill>
              </a14:hiddenFill>
            </a:ext>
          </a:extLst>
        </p:spPr>
      </p:pic>
      <p:pic>
        <p:nvPicPr>
          <p:cNvPr id="114693" name="Picture 11" descr="GSI_pati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88" y="981075"/>
            <a:ext cx="2740025" cy="374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46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438" y="981075"/>
            <a:ext cx="3767137" cy="201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5" name="Text Box 23"/>
          <p:cNvSpPr txBox="1">
            <a:spLocks noChangeArrowheads="1"/>
          </p:cNvSpPr>
          <p:nvPr/>
        </p:nvSpPr>
        <p:spPr bwMode="auto">
          <a:xfrm>
            <a:off x="6753225" y="4149725"/>
            <a:ext cx="3040063"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i="1">
                <a:solidFill>
                  <a:schemeClr val="tx1"/>
                </a:solidFill>
                <a:latin typeface="Comic Sans MS" charset="0"/>
                <a:ea typeface="ＭＳ Ｐゴシック" charset="0"/>
                <a:cs typeface="ＭＳ Ｐゴシック" charset="0"/>
              </a:defRPr>
            </a:lvl1pPr>
            <a:lvl2pPr marL="742950" indent="-285750" eaLnBrk="0" hangingPunct="0">
              <a:defRPr sz="3600" i="1">
                <a:solidFill>
                  <a:schemeClr val="tx1"/>
                </a:solidFill>
                <a:latin typeface="Comic Sans MS" charset="0"/>
                <a:ea typeface="ＭＳ Ｐゴシック" charset="0"/>
              </a:defRPr>
            </a:lvl2pPr>
            <a:lvl3pPr marL="1143000" indent="-228600" eaLnBrk="0" hangingPunct="0">
              <a:defRPr sz="3600" i="1">
                <a:solidFill>
                  <a:schemeClr val="tx1"/>
                </a:solidFill>
                <a:latin typeface="Comic Sans MS" charset="0"/>
                <a:ea typeface="ＭＳ Ｐゴシック" charset="0"/>
              </a:defRPr>
            </a:lvl3pPr>
            <a:lvl4pPr marL="1600200" indent="-228600" eaLnBrk="0" hangingPunct="0">
              <a:defRPr sz="3600" i="1">
                <a:solidFill>
                  <a:schemeClr val="tx1"/>
                </a:solidFill>
                <a:latin typeface="Comic Sans MS" charset="0"/>
                <a:ea typeface="ＭＳ Ｐゴシック" charset="0"/>
              </a:defRPr>
            </a:lvl4pPr>
            <a:lvl5pPr marL="2057400" indent="-228600" eaLnBrk="0" hangingPunct="0">
              <a:defRPr sz="3600" i="1">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i="1">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i="1">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i="1">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i="1">
                <a:solidFill>
                  <a:schemeClr val="tx1"/>
                </a:solidFill>
                <a:latin typeface="Comic Sans MS" charset="0"/>
                <a:ea typeface="ＭＳ Ｐゴシック" charset="0"/>
              </a:defRPr>
            </a:lvl9pPr>
          </a:lstStyle>
          <a:p>
            <a:pPr algn="ctr" eaLnBrk="1" hangingPunct="1"/>
            <a:r>
              <a:rPr lang="de-DE" sz="2000" i="0" baseline="30000">
                <a:solidFill>
                  <a:srgbClr val="FFFF00"/>
                </a:solidFill>
                <a:latin typeface="Arial" charset="0"/>
              </a:rPr>
              <a:t>1</a:t>
            </a:r>
            <a:r>
              <a:rPr lang="de-DE" sz="2000" i="0">
                <a:solidFill>
                  <a:srgbClr val="FFFF00"/>
                </a:solidFill>
                <a:latin typeface="Arial" charset="0"/>
              </a:rPr>
              <a:t>H-therapy at the National Cancer Center, Kashiwa, Japan</a:t>
            </a:r>
          </a:p>
        </p:txBody>
      </p:sp>
      <p:sp>
        <p:nvSpPr>
          <p:cNvPr id="114696" name="Text Box 40"/>
          <p:cNvSpPr txBox="1">
            <a:spLocks noChangeArrowheads="1"/>
          </p:cNvSpPr>
          <p:nvPr/>
        </p:nvSpPr>
        <p:spPr bwMode="auto">
          <a:xfrm>
            <a:off x="20638" y="4581525"/>
            <a:ext cx="3060700" cy="709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eaLnBrk="0" hangingPunct="0">
              <a:defRPr sz="3600" i="1">
                <a:solidFill>
                  <a:schemeClr val="tx1"/>
                </a:solidFill>
                <a:latin typeface="Comic Sans MS" charset="0"/>
                <a:ea typeface="ＭＳ Ｐゴシック" charset="0"/>
                <a:cs typeface="ＭＳ Ｐゴシック" charset="0"/>
              </a:defRPr>
            </a:lvl1pPr>
            <a:lvl2pPr marL="742950" indent="-285750" eaLnBrk="0" hangingPunct="0">
              <a:defRPr sz="3600" i="1">
                <a:solidFill>
                  <a:schemeClr val="tx1"/>
                </a:solidFill>
                <a:latin typeface="Comic Sans MS" charset="0"/>
                <a:ea typeface="ＭＳ Ｐゴシック" charset="0"/>
              </a:defRPr>
            </a:lvl2pPr>
            <a:lvl3pPr marL="1143000" indent="-228600" eaLnBrk="0" hangingPunct="0">
              <a:defRPr sz="3600" i="1">
                <a:solidFill>
                  <a:schemeClr val="tx1"/>
                </a:solidFill>
                <a:latin typeface="Comic Sans MS" charset="0"/>
                <a:ea typeface="ＭＳ Ｐゴシック" charset="0"/>
              </a:defRPr>
            </a:lvl3pPr>
            <a:lvl4pPr marL="1600200" indent="-228600" eaLnBrk="0" hangingPunct="0">
              <a:defRPr sz="3600" i="1">
                <a:solidFill>
                  <a:schemeClr val="tx1"/>
                </a:solidFill>
                <a:latin typeface="Comic Sans MS" charset="0"/>
                <a:ea typeface="ＭＳ Ｐゴシック" charset="0"/>
              </a:defRPr>
            </a:lvl4pPr>
            <a:lvl5pPr marL="2057400" indent="-228600" eaLnBrk="0" hangingPunct="0">
              <a:defRPr sz="3600" i="1">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i="1">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i="1">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i="1">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i="1">
                <a:solidFill>
                  <a:schemeClr val="tx1"/>
                </a:solidFill>
                <a:latin typeface="Comic Sans MS" charset="0"/>
                <a:ea typeface="ＭＳ Ｐゴシック" charset="0"/>
              </a:defRPr>
            </a:lvl9pPr>
          </a:lstStyle>
          <a:p>
            <a:pPr eaLnBrk="1" hangingPunct="1"/>
            <a:r>
              <a:rPr lang="de-DE" sz="2000">
                <a:solidFill>
                  <a:srgbClr val="FFFF00"/>
                </a:solidFill>
              </a:rPr>
              <a:t>In-beam PET scanner at</a:t>
            </a:r>
          </a:p>
          <a:p>
            <a:pPr eaLnBrk="1" hangingPunct="1"/>
            <a:r>
              <a:rPr lang="de-DE" sz="2000" baseline="30000">
                <a:solidFill>
                  <a:srgbClr val="FFFF00"/>
                </a:solidFill>
              </a:rPr>
              <a:t>12</a:t>
            </a:r>
            <a:r>
              <a:rPr lang="de-DE" sz="2000">
                <a:solidFill>
                  <a:srgbClr val="FFFF00"/>
                </a:solidFill>
              </a:rPr>
              <a:t>C-therapy unit at GSI</a:t>
            </a:r>
          </a:p>
        </p:txBody>
      </p:sp>
      <p:sp>
        <p:nvSpPr>
          <p:cNvPr id="10" name="Text Box 11"/>
          <p:cNvSpPr txBox="1">
            <a:spLocks noGrp="1" noChangeArrowheads="1"/>
          </p:cNvSpPr>
          <p:nvPr>
            <p:ph idx="1"/>
          </p:nvPr>
        </p:nvSpPr>
        <p:spPr>
          <a:xfrm>
            <a:off x="3008313" y="5157788"/>
            <a:ext cx="4465637" cy="1349375"/>
          </a:xfrm>
        </p:spPr>
        <p:txBody>
          <a:bodyPr lIns="90000" tIns="46800" rIns="90000" bIns="46800">
            <a:spAutoFit/>
          </a:bodyPr>
          <a:lstStyle/>
          <a:p>
            <a:pPr>
              <a:defRPr/>
            </a:pPr>
            <a:r>
              <a:rPr lang="en-US" sz="2400" b="1" dirty="0">
                <a:solidFill>
                  <a:srgbClr val="66FFFF"/>
                </a:solidFill>
              </a:rPr>
              <a:t>Large beam background</a:t>
            </a:r>
          </a:p>
          <a:p>
            <a:pPr>
              <a:defRPr/>
            </a:pPr>
            <a:r>
              <a:rPr lang="en-US" sz="2400" b="1" dirty="0">
                <a:solidFill>
                  <a:srgbClr val="66FFFF"/>
                </a:solidFill>
              </a:rPr>
              <a:t>No Real time capability </a:t>
            </a:r>
          </a:p>
          <a:p>
            <a:pPr>
              <a:defRPr/>
            </a:pPr>
            <a:r>
              <a:rPr lang="en-US" sz="2400" b="1" dirty="0">
                <a:solidFill>
                  <a:srgbClr val="66FFFF"/>
                </a:solidFill>
              </a:rPr>
              <a:t>Low signal to noise ratio</a:t>
            </a:r>
          </a:p>
        </p:txBody>
      </p:sp>
      <p:grpSp>
        <p:nvGrpSpPr>
          <p:cNvPr id="114698" name="Group 7"/>
          <p:cNvGrpSpPr>
            <a:grpSpLocks/>
          </p:cNvGrpSpPr>
          <p:nvPr/>
        </p:nvGrpSpPr>
        <p:grpSpPr bwMode="auto">
          <a:xfrm>
            <a:off x="2865438" y="3068638"/>
            <a:ext cx="3743325" cy="1584325"/>
            <a:chOff x="1202" y="1298"/>
            <a:chExt cx="4259" cy="1236"/>
          </a:xfrm>
        </p:grpSpPr>
        <p:pic>
          <p:nvPicPr>
            <p:cNvPr id="11470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2" y="1298"/>
              <a:ext cx="4259" cy="1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 Box 9"/>
            <p:cNvSpPr txBox="1">
              <a:spLocks noChangeArrowheads="1"/>
            </p:cNvSpPr>
            <p:nvPr/>
          </p:nvSpPr>
          <p:spPr bwMode="auto">
            <a:xfrm>
              <a:off x="2652" y="1797"/>
              <a:ext cx="182" cy="2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fr-FR" sz="1800" b="1" i="0">
                  <a:latin typeface="Arial" charset="0"/>
                  <a:cs typeface="+mn-cs"/>
                </a:rPr>
                <a:t>P</a:t>
              </a:r>
            </a:p>
          </p:txBody>
        </p:sp>
        <p:sp>
          <p:nvSpPr>
            <p:cNvPr id="14" name="Text Box 10"/>
            <p:cNvSpPr txBox="1">
              <a:spLocks noChangeArrowheads="1"/>
            </p:cNvSpPr>
            <p:nvPr/>
          </p:nvSpPr>
          <p:spPr bwMode="auto">
            <a:xfrm>
              <a:off x="1610" y="1388"/>
              <a:ext cx="907" cy="2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fr-FR" sz="1800" b="1" i="0">
                  <a:latin typeface="Arial" charset="0"/>
                  <a:cs typeface="+mn-cs"/>
                </a:rPr>
                <a:t>Extraction</a:t>
              </a:r>
            </a:p>
          </p:txBody>
        </p:sp>
        <p:sp>
          <p:nvSpPr>
            <p:cNvPr id="15" name="Text Box 11"/>
            <p:cNvSpPr txBox="1">
              <a:spLocks noChangeArrowheads="1"/>
            </p:cNvSpPr>
            <p:nvPr/>
          </p:nvSpPr>
          <p:spPr bwMode="auto">
            <a:xfrm>
              <a:off x="4377" y="1388"/>
              <a:ext cx="453" cy="2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fr-FR" sz="1800" b="1" i="0">
                  <a:latin typeface="Arial" charset="0"/>
                  <a:cs typeface="+mn-cs"/>
                </a:rPr>
                <a:t>A</a:t>
              </a:r>
              <a:r>
                <a:rPr lang="fr-FR" sz="1800" b="1" i="0" baseline="-25000">
                  <a:latin typeface="Arial" charset="0"/>
                  <a:cs typeface="+mn-cs"/>
                </a:rPr>
                <a:t>2</a:t>
              </a:r>
            </a:p>
          </p:txBody>
        </p:sp>
        <p:sp>
          <p:nvSpPr>
            <p:cNvPr id="16" name="Line 12"/>
            <p:cNvSpPr>
              <a:spLocks noChangeShapeType="1"/>
            </p:cNvSpPr>
            <p:nvPr/>
          </p:nvSpPr>
          <p:spPr bwMode="auto">
            <a:xfrm>
              <a:off x="4495" y="1616"/>
              <a:ext cx="0" cy="406"/>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fr-FR">
                <a:cs typeface="+mn-cs"/>
              </a:endParaRPr>
            </a:p>
          </p:txBody>
        </p:sp>
        <p:sp>
          <p:nvSpPr>
            <p:cNvPr id="17" name="Text Box 13"/>
            <p:cNvSpPr txBox="1">
              <a:spLocks noChangeArrowheads="1"/>
            </p:cNvSpPr>
            <p:nvPr/>
          </p:nvSpPr>
          <p:spPr bwMode="auto">
            <a:xfrm>
              <a:off x="4558" y="1388"/>
              <a:ext cx="453" cy="2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fr-FR" sz="1800" b="1" i="0">
                  <a:latin typeface="Arial" charset="0"/>
                  <a:cs typeface="+mn-cs"/>
                </a:rPr>
                <a:t>B</a:t>
              </a:r>
              <a:r>
                <a:rPr lang="fr-FR" sz="1800" b="1" i="0" baseline="-25000">
                  <a:latin typeface="Arial" charset="0"/>
                  <a:cs typeface="+mn-cs"/>
                </a:rPr>
                <a:t>2</a:t>
              </a:r>
            </a:p>
          </p:txBody>
        </p:sp>
        <p:sp>
          <p:nvSpPr>
            <p:cNvPr id="18" name="Line 14"/>
            <p:cNvSpPr>
              <a:spLocks noChangeShapeType="1"/>
            </p:cNvSpPr>
            <p:nvPr/>
          </p:nvSpPr>
          <p:spPr bwMode="auto">
            <a:xfrm>
              <a:off x="4666" y="1570"/>
              <a:ext cx="0" cy="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fr-FR">
                <a:cs typeface="+mn-cs"/>
              </a:endParaRPr>
            </a:p>
          </p:txBody>
        </p:sp>
      </p:grpSp>
      <p:sp>
        <p:nvSpPr>
          <p:cNvPr id="3" name="Espace réservé de la date 2"/>
          <p:cNvSpPr>
            <a:spLocks noGrp="1"/>
          </p:cNvSpPr>
          <p:nvPr>
            <p:ph type="dt" sz="quarter" idx="10"/>
          </p:nvPr>
        </p:nvSpPr>
        <p:spPr/>
        <p:txBody>
          <a:bodyPr/>
          <a:lstStyle/>
          <a:p>
            <a:pPr>
              <a:defRPr/>
            </a:pPr>
            <a:r>
              <a:rPr lang="fr-FR"/>
              <a:t>August 2023</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8DD0CE-B242-77AE-0BB3-FA1B81833D31}"/>
              </a:ext>
            </a:extLst>
          </p:cNvPr>
          <p:cNvSpPr>
            <a:spLocks noGrp="1"/>
          </p:cNvSpPr>
          <p:nvPr>
            <p:ph type="title"/>
          </p:nvPr>
        </p:nvSpPr>
        <p:spPr>
          <a:xfrm>
            <a:off x="483071" y="-5109"/>
            <a:ext cx="8857555" cy="980728"/>
          </a:xfrm>
        </p:spPr>
        <p:txBody>
          <a:bodyPr/>
          <a:lstStyle/>
          <a:p>
            <a:r>
              <a:rPr lang="fr-FR" dirty="0"/>
              <a:t>More topics on </a:t>
            </a:r>
            <a:r>
              <a:rPr lang="fr-FR" dirty="0" err="1"/>
              <a:t>Particle</a:t>
            </a:r>
            <a:r>
              <a:rPr lang="fr-FR" dirty="0"/>
              <a:t> </a:t>
            </a:r>
            <a:r>
              <a:rPr lang="fr-FR" dirty="0" err="1"/>
              <a:t>therapy</a:t>
            </a:r>
            <a:br>
              <a:rPr lang="fr-FR" dirty="0"/>
            </a:br>
            <a:r>
              <a:rPr lang="fr-FR" sz="2000" i="1" dirty="0">
                <a:solidFill>
                  <a:srgbClr val="00B0F0"/>
                </a:solidFill>
              </a:rPr>
              <a:t>(</a:t>
            </a:r>
            <a:r>
              <a:rPr lang="fr-FR" sz="2000" i="1" dirty="0" err="1">
                <a:solidFill>
                  <a:srgbClr val="00B0F0"/>
                </a:solidFill>
              </a:rPr>
              <a:t>another</a:t>
            </a:r>
            <a:r>
              <a:rPr lang="fr-FR" sz="2000" i="1" dirty="0">
                <a:solidFill>
                  <a:srgbClr val="00B0F0"/>
                </a:solidFill>
              </a:rPr>
              <a:t> </a:t>
            </a:r>
            <a:r>
              <a:rPr lang="fr-FR" sz="2000" i="1" dirty="0" err="1">
                <a:solidFill>
                  <a:srgbClr val="00B0F0"/>
                </a:solidFill>
              </a:rPr>
              <a:t>presentation</a:t>
            </a:r>
            <a:r>
              <a:rPr lang="fr-FR" sz="2000" i="1" dirty="0">
                <a:solidFill>
                  <a:srgbClr val="00B0F0"/>
                </a:solidFill>
              </a:rPr>
              <a:t>)</a:t>
            </a:r>
          </a:p>
        </p:txBody>
      </p:sp>
      <p:sp>
        <p:nvSpPr>
          <p:cNvPr id="3" name="Espace réservé du contenu 2">
            <a:extLst>
              <a:ext uri="{FF2B5EF4-FFF2-40B4-BE49-F238E27FC236}">
                <a16:creationId xmlns:a16="http://schemas.microsoft.com/office/drawing/2014/main" id="{51F52869-0297-E3E0-3C19-461B4D2898BA}"/>
              </a:ext>
            </a:extLst>
          </p:cNvPr>
          <p:cNvSpPr>
            <a:spLocks noGrp="1"/>
          </p:cNvSpPr>
          <p:nvPr>
            <p:ph idx="1"/>
          </p:nvPr>
        </p:nvSpPr>
        <p:spPr>
          <a:xfrm>
            <a:off x="265523" y="975619"/>
            <a:ext cx="9139970" cy="5530105"/>
          </a:xfrm>
        </p:spPr>
        <p:txBody>
          <a:bodyPr/>
          <a:lstStyle/>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Blip>
                <a:blip r:embed="rId2"/>
              </a:buBlip>
              <a:tabLst/>
              <a:defRPr/>
            </a:pPr>
            <a:r>
              <a:rPr kumimoji="0" lang="fr-FR"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a:ea typeface="ＭＳ Ｐゴシック"/>
                <a:cs typeface="+mn-cs"/>
              </a:rPr>
              <a:t> 1946 : R. Wilson propose to use protons in </a:t>
            </a:r>
            <a:r>
              <a:rPr kumimoji="0" lang="fr-FR" sz="24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a:ea typeface="ＭＳ Ｐゴシック"/>
                <a:cs typeface="+mn-cs"/>
              </a:rPr>
              <a:t>radiotherapy</a:t>
            </a:r>
            <a:endParaRPr kumimoji="0" lang="fr-FR"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a:ea typeface="ＭＳ Ｐゴシック"/>
              <a:cs typeface="+mn-cs"/>
            </a:endParaRP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Blip>
                <a:blip r:embed="rId2"/>
              </a:buBlip>
              <a:tabLst/>
              <a:defRPr/>
            </a:pPr>
            <a:r>
              <a:rPr kumimoji="0" lang="fr-FR"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a:ea typeface="ＭＳ Ｐゴシック"/>
                <a:cs typeface="+mn-cs"/>
              </a:rPr>
              <a:t> 1954-&gt;1970 : first </a:t>
            </a:r>
            <a:r>
              <a:rPr kumimoji="0" lang="fr-FR" sz="24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a:ea typeface="ＭＳ Ｐゴシック"/>
                <a:cs typeface="+mn-cs"/>
              </a:rPr>
              <a:t>clinical</a:t>
            </a:r>
            <a:r>
              <a:rPr kumimoji="0" lang="fr-FR"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a:ea typeface="ＭＳ Ｐゴシック"/>
                <a:cs typeface="+mn-cs"/>
              </a:rPr>
              <a:t> trials (Boston, Uppsala, Berkeley)</a:t>
            </a: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Blip>
                <a:blip r:embed="rId2"/>
              </a:buBlip>
              <a:tabLst/>
              <a:defRPr/>
            </a:pPr>
            <a:r>
              <a:rPr kumimoji="0" lang="fr-FR"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a:ea typeface="ＭＳ Ｐゴシック"/>
                <a:cs typeface="+mn-cs"/>
              </a:rPr>
              <a:t> 1970 : first </a:t>
            </a:r>
            <a:r>
              <a:rPr kumimoji="0" lang="fr-FR" sz="24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a:ea typeface="ＭＳ Ｐゴシック"/>
                <a:cs typeface="+mn-cs"/>
              </a:rPr>
              <a:t>clinical</a:t>
            </a:r>
            <a:r>
              <a:rPr kumimoji="0" lang="fr-FR"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a:ea typeface="ＭＳ Ｐゴシック"/>
                <a:cs typeface="+mn-cs"/>
              </a:rPr>
              <a:t> programmes (Boston, Berkeley)</a:t>
            </a: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Blip>
                <a:blip r:embed="rId2"/>
              </a:buBlip>
              <a:tabLst/>
              <a:defRPr/>
            </a:pPr>
            <a:r>
              <a:rPr kumimoji="0" lang="fr-FR"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a:ea typeface="ＭＳ Ｐゴシック"/>
                <a:cs typeface="+mn-cs"/>
              </a:rPr>
              <a:t> 1990-1991 : new centers (CPO Orsay, Nice, GSI,PSI,NAC South </a:t>
            </a:r>
            <a:r>
              <a:rPr kumimoji="0" lang="fr-FR" sz="24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a:ea typeface="ＭＳ Ｐゴシック"/>
                <a:cs typeface="+mn-cs"/>
              </a:rPr>
              <a:t>Africa</a:t>
            </a:r>
            <a:r>
              <a:rPr kumimoji="0" lang="fr-FR"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a:ea typeface="ＭＳ Ｐゴシック"/>
                <a:cs typeface="+mn-cs"/>
              </a:rPr>
              <a:t>). First </a:t>
            </a:r>
            <a:r>
              <a:rPr kumimoji="0" lang="fr-FR" sz="24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a:ea typeface="ＭＳ Ｐゴシック"/>
                <a:cs typeface="+mn-cs"/>
              </a:rPr>
              <a:t>dedicated</a:t>
            </a:r>
            <a:r>
              <a:rPr kumimoji="0" lang="fr-FR"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a:ea typeface="ＭＳ Ｐゴシック"/>
                <a:cs typeface="+mn-cs"/>
              </a:rPr>
              <a:t> center : </a:t>
            </a:r>
            <a:r>
              <a:rPr kumimoji="0" lang="fr-FR" sz="24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a:ea typeface="ＭＳ Ｐゴシック"/>
                <a:cs typeface="+mn-cs"/>
              </a:rPr>
              <a:t>Loma</a:t>
            </a:r>
            <a:r>
              <a:rPr kumimoji="0" lang="fr-FR"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a:ea typeface="ＭＳ Ｐゴシック"/>
                <a:cs typeface="+mn-cs"/>
              </a:rPr>
              <a:t> Linda (</a:t>
            </a:r>
            <a:r>
              <a:rPr kumimoji="0" lang="fr-FR" sz="24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a:ea typeface="ＭＳ Ｐゴシック"/>
                <a:cs typeface="+mn-cs"/>
              </a:rPr>
              <a:t>cost</a:t>
            </a:r>
            <a:r>
              <a:rPr kumimoji="0" lang="fr-FR"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a:ea typeface="ＭＳ Ｐゴシック"/>
                <a:cs typeface="+mn-cs"/>
              </a:rPr>
              <a:t> per patient for </a:t>
            </a:r>
            <a:r>
              <a:rPr kumimoji="0" lang="fr-FR" sz="24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Comic Sans MS"/>
                <a:ea typeface="ＭＳ Ｐゴシック"/>
                <a:cs typeface="+mn-cs"/>
              </a:rPr>
              <a:t>treating</a:t>
            </a:r>
            <a:r>
              <a:rPr kumimoji="0" lang="fr-FR"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a:ea typeface="ＭＳ Ｐゴシック"/>
                <a:cs typeface="+mn-cs"/>
              </a:rPr>
              <a:t> prostate cancer </a:t>
            </a:r>
            <a:r>
              <a:rPr kumimoji="0" lang="fr-FR"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a:ea typeface="ＭＳ Ｐゴシック"/>
                <a:cs typeface="+mn-cs"/>
                <a:sym typeface="Wingdings"/>
              </a:rPr>
              <a:t> 120 K$</a:t>
            </a:r>
            <a:endParaRPr kumimoji="0" lang="fr-FR"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omic Sans MS"/>
              <a:ea typeface="ＭＳ Ｐゴシック"/>
              <a:cs typeface="+mn-cs"/>
            </a:endParaRPr>
          </a:p>
          <a:p>
            <a:r>
              <a:rPr lang="fr-FR" sz="2400" dirty="0" err="1"/>
              <a:t>Today</a:t>
            </a:r>
            <a:r>
              <a:rPr lang="fr-FR" sz="2400" dirty="0"/>
              <a:t> more </a:t>
            </a:r>
            <a:r>
              <a:rPr lang="fr-FR" sz="2400" dirty="0" err="1"/>
              <a:t>than</a:t>
            </a:r>
            <a:r>
              <a:rPr lang="fr-FR" sz="2400" dirty="0"/>
              <a:t> </a:t>
            </a:r>
            <a:r>
              <a:rPr lang="fr-FR" sz="2400" dirty="0" err="1"/>
              <a:t>around</a:t>
            </a:r>
            <a:r>
              <a:rPr lang="fr-FR" sz="2400" dirty="0"/>
              <a:t> </a:t>
            </a:r>
            <a:r>
              <a:rPr lang="fr-FR" sz="2400" dirty="0">
                <a:solidFill>
                  <a:srgbClr val="FFFF00"/>
                </a:solidFill>
              </a:rPr>
              <a:t>130</a:t>
            </a:r>
            <a:r>
              <a:rPr lang="fr-FR" sz="2400" dirty="0"/>
              <a:t> Facilities are running or </a:t>
            </a:r>
            <a:r>
              <a:rPr lang="fr-FR" sz="2400" dirty="0" err="1"/>
              <a:t>planned</a:t>
            </a:r>
            <a:r>
              <a:rPr lang="fr-FR" sz="2400" dirty="0"/>
              <a:t>: </a:t>
            </a:r>
            <a:r>
              <a:rPr lang="fr-FR" sz="2400" dirty="0" err="1"/>
              <a:t>that</a:t>
            </a:r>
            <a:r>
              <a:rPr lang="fr-FR" sz="2400" dirty="0"/>
              <a:t> </a:t>
            </a:r>
            <a:r>
              <a:rPr lang="fr-FR" sz="2400" dirty="0" err="1"/>
              <a:t>increase</a:t>
            </a:r>
            <a:r>
              <a:rPr lang="fr-FR" sz="2400" dirty="0"/>
              <a:t> </a:t>
            </a:r>
            <a:r>
              <a:rPr lang="fr-FR" sz="2400" dirty="0" err="1"/>
              <a:t>very</a:t>
            </a:r>
            <a:r>
              <a:rPr lang="fr-FR" sz="2400" dirty="0"/>
              <a:t> </a:t>
            </a:r>
            <a:r>
              <a:rPr lang="fr-FR" sz="2400" dirty="0" err="1"/>
              <a:t>rapidly</a:t>
            </a:r>
            <a:r>
              <a:rPr lang="fr-FR" sz="2400" dirty="0"/>
              <a:t> (&gt;10/</a:t>
            </a:r>
            <a:r>
              <a:rPr lang="fr-FR" sz="2400" dirty="0" err="1"/>
              <a:t>year</a:t>
            </a:r>
            <a:r>
              <a:rPr lang="fr-FR" sz="2400" dirty="0"/>
              <a:t>) over the world !</a:t>
            </a:r>
          </a:p>
          <a:p>
            <a:r>
              <a:rPr lang="fr-FR" sz="2400" dirty="0" err="1">
                <a:cs typeface="+mn-cs"/>
              </a:rPr>
              <a:t>Becoming</a:t>
            </a:r>
            <a:r>
              <a:rPr lang="fr-FR" sz="2400" dirty="0">
                <a:cs typeface="+mn-cs"/>
              </a:rPr>
              <a:t> Commercial </a:t>
            </a:r>
            <a:r>
              <a:rPr lang="fr-FR" sz="2400" dirty="0" err="1">
                <a:cs typeface="+mn-cs"/>
              </a:rPr>
              <a:t>market</a:t>
            </a:r>
            <a:r>
              <a:rPr lang="fr-FR" sz="2400" dirty="0">
                <a:cs typeface="+mn-cs"/>
              </a:rPr>
              <a:t> </a:t>
            </a:r>
            <a:r>
              <a:rPr lang="fr-FR" sz="2400" dirty="0" err="1">
                <a:cs typeface="+mn-cs"/>
              </a:rPr>
              <a:t>now</a:t>
            </a:r>
            <a:r>
              <a:rPr lang="fr-FR" sz="2400" dirty="0">
                <a:cs typeface="+mn-cs"/>
              </a:rPr>
              <a:t> (</a:t>
            </a:r>
            <a:r>
              <a:rPr lang="fr-FR" sz="2400" dirty="0" err="1">
                <a:cs typeface="+mn-cs"/>
              </a:rPr>
              <a:t>IBA,Siemens,Hitachi</a:t>
            </a:r>
            <a:r>
              <a:rPr lang="fr-FR" sz="2400" dirty="0">
                <a:cs typeface="+mn-cs"/>
              </a:rPr>
              <a:t> …. )</a:t>
            </a:r>
            <a:endParaRPr lang="fr-FR" sz="2400" dirty="0"/>
          </a:p>
          <a:p>
            <a:r>
              <a:rPr lang="fr-FR" sz="2400" dirty="0"/>
              <a:t>Proton versus ion (use cyclotron and synchrotron  ..</a:t>
            </a:r>
            <a:r>
              <a:rPr lang="fr-FR" sz="2400" dirty="0" err="1">
                <a:solidFill>
                  <a:srgbClr val="FFFF00"/>
                </a:solidFill>
              </a:rPr>
              <a:t>Linear</a:t>
            </a:r>
            <a:r>
              <a:rPr lang="fr-FR" sz="2400" dirty="0">
                <a:solidFill>
                  <a:srgbClr val="FFFF00"/>
                </a:solidFill>
              </a:rPr>
              <a:t>? </a:t>
            </a:r>
            <a:r>
              <a:rPr lang="fr-FR" sz="2400" dirty="0"/>
              <a:t>)</a:t>
            </a:r>
          </a:p>
          <a:p>
            <a:r>
              <a:rPr lang="fr-FR" sz="2400" dirty="0">
                <a:solidFill>
                  <a:srgbClr val="FFFF00"/>
                </a:solidFill>
              </a:rPr>
              <a:t>NEW: FLASH THERAPY </a:t>
            </a:r>
            <a:r>
              <a:rPr lang="fr-FR" sz="2400" dirty="0" err="1"/>
              <a:t>with</a:t>
            </a:r>
            <a:r>
              <a:rPr lang="fr-FR" sz="2400" dirty="0"/>
              <a:t> </a:t>
            </a:r>
            <a:r>
              <a:rPr lang="fr-FR" sz="2400" dirty="0" err="1"/>
              <a:t>Minibeam</a:t>
            </a:r>
            <a:r>
              <a:rPr lang="fr-FR" sz="2400" dirty="0"/>
              <a:t> </a:t>
            </a:r>
            <a:r>
              <a:rPr lang="fr-FR" sz="2400" dirty="0" err="1"/>
              <a:t>projects</a:t>
            </a:r>
            <a:r>
              <a:rPr lang="fr-FR" sz="2400" dirty="0"/>
              <a:t> </a:t>
            </a:r>
            <a:r>
              <a:rPr lang="fr-FR" sz="2400" dirty="0">
                <a:sym typeface="Wingdings" pitchFamily="2" charset="2"/>
              </a:rPr>
              <a:t> </a:t>
            </a:r>
            <a:r>
              <a:rPr lang="fr-FR" sz="2400" dirty="0" err="1">
                <a:sym typeface="Wingdings" pitchFamily="2" charset="2"/>
              </a:rPr>
              <a:t>deliver</a:t>
            </a:r>
            <a:r>
              <a:rPr lang="fr-FR" sz="2400" dirty="0">
                <a:sym typeface="Wingdings" pitchFamily="2" charset="2"/>
              </a:rPr>
              <a:t> Very High dose ( 40/GY/sec)  </a:t>
            </a:r>
            <a:r>
              <a:rPr lang="fr-FR" sz="2400" dirty="0">
                <a:solidFill>
                  <a:srgbClr val="FFFF00"/>
                </a:solidFill>
                <a:sym typeface="Wingdings" pitchFamily="2" charset="2"/>
              </a:rPr>
              <a:t>Machine?</a:t>
            </a:r>
            <a:endParaRPr lang="fr-FR" sz="2400" dirty="0">
              <a:solidFill>
                <a:srgbClr val="FFFF00"/>
              </a:solidFill>
            </a:endParaRPr>
          </a:p>
          <a:p>
            <a:r>
              <a:rPr lang="fr-FR" sz="2400" dirty="0">
                <a:solidFill>
                  <a:srgbClr val="00B0F0"/>
                </a:solidFill>
              </a:rPr>
              <a:t>Big </a:t>
            </a:r>
            <a:r>
              <a:rPr lang="fr-FR" sz="2400" dirty="0" err="1">
                <a:solidFill>
                  <a:srgbClr val="00B0F0"/>
                </a:solidFill>
              </a:rPr>
              <a:t>annual</a:t>
            </a:r>
            <a:r>
              <a:rPr lang="fr-FR" sz="2400" dirty="0">
                <a:solidFill>
                  <a:srgbClr val="00B0F0"/>
                </a:solidFill>
              </a:rPr>
              <a:t> </a:t>
            </a:r>
            <a:r>
              <a:rPr lang="fr-FR" sz="2400" dirty="0" err="1">
                <a:solidFill>
                  <a:srgbClr val="00B0F0"/>
                </a:solidFill>
              </a:rPr>
              <a:t>conference</a:t>
            </a:r>
            <a:r>
              <a:rPr lang="fr-FR" sz="2400" dirty="0">
                <a:solidFill>
                  <a:srgbClr val="00B0F0"/>
                </a:solidFill>
              </a:rPr>
              <a:t>  (PTCOG)</a:t>
            </a:r>
          </a:p>
        </p:txBody>
      </p:sp>
      <p:sp>
        <p:nvSpPr>
          <p:cNvPr id="4" name="Espace réservé de la date 3">
            <a:extLst>
              <a:ext uri="{FF2B5EF4-FFF2-40B4-BE49-F238E27FC236}">
                <a16:creationId xmlns:a16="http://schemas.microsoft.com/office/drawing/2014/main" id="{DBEADEFF-1A43-6257-4005-A403908AD039}"/>
              </a:ext>
            </a:extLst>
          </p:cNvPr>
          <p:cNvSpPr>
            <a:spLocks noGrp="1"/>
          </p:cNvSpPr>
          <p:nvPr>
            <p:ph type="dt" sz="half" idx="10"/>
          </p:nvPr>
        </p:nvSpPr>
        <p:spPr/>
        <p:txBody>
          <a:bodyPr/>
          <a:lstStyle/>
          <a:p>
            <a:pPr>
              <a:defRPr/>
            </a:pPr>
            <a:r>
              <a:rPr lang="fr-FR"/>
              <a:t>August 2023</a:t>
            </a:r>
          </a:p>
        </p:txBody>
      </p:sp>
      <p:sp>
        <p:nvSpPr>
          <p:cNvPr id="5" name="Espace réservé du pied de page 4">
            <a:extLst>
              <a:ext uri="{FF2B5EF4-FFF2-40B4-BE49-F238E27FC236}">
                <a16:creationId xmlns:a16="http://schemas.microsoft.com/office/drawing/2014/main" id="{CFDA84F8-E8CA-8C74-14B2-938628B0C83B}"/>
              </a:ext>
            </a:extLst>
          </p:cNvPr>
          <p:cNvSpPr>
            <a:spLocks noGrp="1"/>
          </p:cNvSpPr>
          <p:nvPr>
            <p:ph type="ftr" sz="quarter" idx="11"/>
          </p:nvPr>
        </p:nvSpPr>
        <p:spPr/>
        <p:txBody>
          <a:bodyPr/>
          <a:lstStyle/>
          <a:p>
            <a:pPr>
              <a:defRPr/>
            </a:pPr>
            <a:r>
              <a:rPr lang="fr-FR"/>
              <a:t>TIPP School </a:t>
            </a:r>
          </a:p>
        </p:txBody>
      </p:sp>
      <p:sp>
        <p:nvSpPr>
          <p:cNvPr id="6" name="Espace réservé du numéro de diapositive 5">
            <a:extLst>
              <a:ext uri="{FF2B5EF4-FFF2-40B4-BE49-F238E27FC236}">
                <a16:creationId xmlns:a16="http://schemas.microsoft.com/office/drawing/2014/main" id="{159CCDD0-C4FC-62F0-8079-392FAF90B023}"/>
              </a:ext>
            </a:extLst>
          </p:cNvPr>
          <p:cNvSpPr>
            <a:spLocks noGrp="1"/>
          </p:cNvSpPr>
          <p:nvPr>
            <p:ph type="sldNum" sz="quarter" idx="12"/>
          </p:nvPr>
        </p:nvSpPr>
        <p:spPr/>
        <p:txBody>
          <a:bodyPr/>
          <a:lstStyle/>
          <a:p>
            <a:pPr>
              <a:defRPr/>
            </a:pPr>
            <a:fld id="{F238CFB6-D344-744A-ACE9-829E237FC0BC}" type="slidenum">
              <a:rPr lang="fr-FR" altLang="fr-FR" smtClean="0"/>
              <a:pPr>
                <a:defRPr/>
              </a:pPr>
              <a:t>57</a:t>
            </a:fld>
            <a:endParaRPr lang="fr-FR" altLang="fr-FR" dirty="0"/>
          </a:p>
        </p:txBody>
      </p:sp>
    </p:spTree>
    <p:extLst>
      <p:ext uri="{BB962C8B-B14F-4D97-AF65-F5344CB8AC3E}">
        <p14:creationId xmlns:p14="http://schemas.microsoft.com/office/powerpoint/2010/main" val="17548222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Espace réservé du pied de page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000000"/>
                </a:solidFill>
                <a:effectLst>
                  <a:outerShdw blurRad="38100" dist="38100" dir="2700000" algn="tl">
                    <a:srgbClr val="000000"/>
                  </a:outerShdw>
                </a:effectLst>
                <a:uLnTx/>
                <a:uFillTx/>
                <a:latin typeface="Arial" charset="0"/>
                <a:ea typeface="ＭＳ Ｐゴシック" charset="0"/>
                <a:cs typeface="+mn-cs"/>
              </a:rPr>
              <a:t>TIPP School </a:t>
            </a:r>
          </a:p>
        </p:txBody>
      </p:sp>
      <p:sp>
        <p:nvSpPr>
          <p:cNvPr id="46" name="Espace réservé du numéro de diapositive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2BAF8E-C40F-ED4C-A545-37188CB7106D}" type="slidenum">
              <a:rPr kumimoji="0" lang="fr-FR" sz="1200" b="0" i="0" u="none" strike="noStrike" kern="1200" cap="none" spc="0" normalizeH="0" baseline="0" noProof="0">
                <a:ln>
                  <a:noFill/>
                </a:ln>
                <a:solidFill>
                  <a:srgbClr val="000000"/>
                </a:solidFill>
                <a:effectLst>
                  <a:outerShdw blurRad="38100" dist="38100" dir="2700000" algn="tl">
                    <a:srgbClr val="000000"/>
                  </a:outerShdw>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fr-FR" sz="1200" b="0" i="0" u="none" strike="noStrike" kern="1200" cap="none" spc="0" normalizeH="0" baseline="0" noProof="0">
              <a:ln>
                <a:noFill/>
              </a:ln>
              <a:solidFill>
                <a:srgbClr val="000000"/>
              </a:solidFill>
              <a:effectLst>
                <a:outerShdw blurRad="38100" dist="38100" dir="2700000" algn="tl">
                  <a:srgbClr val="000000"/>
                </a:outerShdw>
              </a:effectLst>
              <a:uLnTx/>
              <a:uFillTx/>
              <a:latin typeface="Arial" charset="0"/>
              <a:ea typeface="ＭＳ Ｐゴシック" charset="0"/>
              <a:cs typeface="+mn-cs"/>
            </a:endParaRPr>
          </a:p>
        </p:txBody>
      </p:sp>
      <p:sp>
        <p:nvSpPr>
          <p:cNvPr id="789506" name="Rectangle 2"/>
          <p:cNvSpPr>
            <a:spLocks noChangeArrowheads="1"/>
          </p:cNvSpPr>
          <p:nvPr/>
        </p:nvSpPr>
        <p:spPr bwMode="auto">
          <a:xfrm>
            <a:off x="1447800" y="2971800"/>
            <a:ext cx="63627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3600" b="1" i="0" u="none" strike="noStrike" kern="1200" cap="none" spc="0" normalizeH="0" baseline="0" noProof="0">
                <a:ln>
                  <a:noFill/>
                </a:ln>
                <a:solidFill>
                  <a:srgbClr val="FF0000"/>
                </a:solidFill>
                <a:effectLst>
                  <a:outerShdw blurRad="38100" dist="38100" dir="2700000" algn="tl">
                    <a:srgbClr val="DDDDDD"/>
                  </a:outerShdw>
                </a:effectLst>
                <a:uLnTx/>
                <a:uFillTx/>
                <a:latin typeface="Comic Sans MS" charset="0"/>
                <a:ea typeface="ＭＳ Ｐゴシック" charset="0"/>
                <a:cs typeface="+mn-cs"/>
              </a:rPr>
              <a:t>Another dream</a:t>
            </a:r>
            <a:br>
              <a:rPr kumimoji="0" lang="fr-FR" sz="3600" b="1" i="0" u="none" strike="noStrike" kern="1200" cap="none" spc="0" normalizeH="0" baseline="0" noProof="0">
                <a:ln>
                  <a:noFill/>
                </a:ln>
                <a:solidFill>
                  <a:srgbClr val="FF0000"/>
                </a:solidFill>
                <a:effectLst>
                  <a:outerShdw blurRad="38100" dist="38100" dir="2700000" algn="tl">
                    <a:srgbClr val="DDDDDD"/>
                  </a:outerShdw>
                </a:effectLst>
                <a:uLnTx/>
                <a:uFillTx/>
                <a:latin typeface="Comic Sans MS" charset="0"/>
                <a:ea typeface="ＭＳ Ｐゴシック" charset="0"/>
                <a:cs typeface="+mn-cs"/>
              </a:rPr>
            </a:br>
            <a:r>
              <a:rPr kumimoji="0" lang="fr-FR" sz="3600" b="1" i="0" u="none" strike="noStrike" kern="1200" cap="none" spc="0" normalizeH="0" baseline="0" noProof="0">
                <a:ln>
                  <a:noFill/>
                </a:ln>
                <a:solidFill>
                  <a:srgbClr val="FF0000"/>
                </a:solidFill>
                <a:effectLst>
                  <a:outerShdw blurRad="38100" dist="38100" dir="2700000" algn="tl">
                    <a:srgbClr val="DDDDDD"/>
                  </a:outerShdw>
                </a:effectLst>
                <a:uLnTx/>
                <a:uFillTx/>
                <a:latin typeface="Comic Sans MS" charset="0"/>
                <a:ea typeface="ＭＳ Ｐゴシック" charset="0"/>
                <a:cs typeface="+mn-cs"/>
              </a:rPr>
              <a:t>The Proton CT</a:t>
            </a:r>
            <a:endParaRPr kumimoji="0" lang="en-GB" sz="3600" b="1" i="0" u="none" strike="noStrike" kern="1200" cap="none" spc="0" normalizeH="0" baseline="0" noProof="0">
              <a:ln>
                <a:noFill/>
              </a:ln>
              <a:solidFill>
                <a:srgbClr val="FF0000"/>
              </a:solidFill>
              <a:effectLst>
                <a:outerShdw blurRad="38100" dist="38100" dir="2700000" algn="tl">
                  <a:srgbClr val="DDDDDD"/>
                </a:outerShdw>
              </a:effectLst>
              <a:uLnTx/>
              <a:uFillTx/>
              <a:latin typeface="Comic Sans MS" charset="0"/>
              <a:ea typeface="ＭＳ Ｐゴシック" charset="0"/>
              <a:cs typeface="+mn-cs"/>
            </a:endParaRPr>
          </a:p>
        </p:txBody>
      </p:sp>
      <p:sp>
        <p:nvSpPr>
          <p:cNvPr id="789507" name="Line 3"/>
          <p:cNvSpPr>
            <a:spLocks noChangeShapeType="1"/>
          </p:cNvSpPr>
          <p:nvPr/>
        </p:nvSpPr>
        <p:spPr bwMode="auto">
          <a:xfrm>
            <a:off x="2057400" y="1227138"/>
            <a:ext cx="0" cy="595312"/>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789508" name="Line 4"/>
          <p:cNvSpPr>
            <a:spLocks noChangeShapeType="1"/>
          </p:cNvSpPr>
          <p:nvPr/>
        </p:nvSpPr>
        <p:spPr bwMode="auto">
          <a:xfrm>
            <a:off x="1905000" y="1379538"/>
            <a:ext cx="0" cy="442912"/>
          </a:xfrm>
          <a:prstGeom prst="line">
            <a:avLst/>
          </a:prstGeom>
          <a:noFill/>
          <a:ln w="12700">
            <a:solidFill>
              <a:schemeClr val="folHlink"/>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789509" name="Line 5"/>
          <p:cNvSpPr>
            <a:spLocks noChangeShapeType="1"/>
          </p:cNvSpPr>
          <p:nvPr/>
        </p:nvSpPr>
        <p:spPr bwMode="auto">
          <a:xfrm>
            <a:off x="1295400" y="1227138"/>
            <a:ext cx="0" cy="747712"/>
          </a:xfrm>
          <a:prstGeom prst="line">
            <a:avLst/>
          </a:prstGeom>
          <a:noFill/>
          <a:ln w="12700">
            <a:solidFill>
              <a:schemeClr val="folHlink"/>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789510" name="Line 6"/>
          <p:cNvSpPr>
            <a:spLocks noChangeShapeType="1"/>
          </p:cNvSpPr>
          <p:nvPr/>
        </p:nvSpPr>
        <p:spPr bwMode="auto">
          <a:xfrm flipH="1">
            <a:off x="1290638" y="1219200"/>
            <a:ext cx="773112" cy="0"/>
          </a:xfrm>
          <a:prstGeom prst="line">
            <a:avLst/>
          </a:prstGeom>
          <a:noFill/>
          <a:ln w="12700">
            <a:solidFill>
              <a:schemeClr val="folHlink"/>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789511" name="Line 7"/>
          <p:cNvSpPr>
            <a:spLocks noChangeShapeType="1"/>
          </p:cNvSpPr>
          <p:nvPr/>
        </p:nvSpPr>
        <p:spPr bwMode="auto">
          <a:xfrm>
            <a:off x="1455738" y="1828800"/>
            <a:ext cx="442912" cy="0"/>
          </a:xfrm>
          <a:prstGeom prst="line">
            <a:avLst/>
          </a:prstGeom>
          <a:noFill/>
          <a:ln w="12700">
            <a:solidFill>
              <a:schemeClr val="folHlink"/>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789512" name="Line 8"/>
          <p:cNvSpPr>
            <a:spLocks noChangeShapeType="1"/>
          </p:cNvSpPr>
          <p:nvPr/>
        </p:nvSpPr>
        <p:spPr bwMode="auto">
          <a:xfrm>
            <a:off x="1303338" y="2133600"/>
            <a:ext cx="595312" cy="0"/>
          </a:xfrm>
          <a:prstGeom prst="line">
            <a:avLst/>
          </a:prstGeom>
          <a:noFill/>
          <a:ln w="12700">
            <a:solidFill>
              <a:schemeClr val="folHlink"/>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789513" name="Line 9"/>
          <p:cNvSpPr>
            <a:spLocks noChangeShapeType="1"/>
          </p:cNvSpPr>
          <p:nvPr/>
        </p:nvSpPr>
        <p:spPr bwMode="auto">
          <a:xfrm>
            <a:off x="2065338" y="2133600"/>
            <a:ext cx="5776912" cy="0"/>
          </a:xfrm>
          <a:prstGeom prst="line">
            <a:avLst/>
          </a:prstGeom>
          <a:noFill/>
          <a:ln w="12700">
            <a:solidFill>
              <a:schemeClr val="folHlink"/>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789514" name="Line 10"/>
          <p:cNvSpPr>
            <a:spLocks noChangeShapeType="1"/>
          </p:cNvSpPr>
          <p:nvPr/>
        </p:nvSpPr>
        <p:spPr bwMode="auto">
          <a:xfrm>
            <a:off x="2065338" y="1828800"/>
            <a:ext cx="5776912" cy="0"/>
          </a:xfrm>
          <a:prstGeom prst="line">
            <a:avLst/>
          </a:prstGeom>
          <a:noFill/>
          <a:ln w="12700">
            <a:solidFill>
              <a:schemeClr val="folHlink"/>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789515" name="Line 11"/>
          <p:cNvSpPr>
            <a:spLocks noChangeShapeType="1"/>
          </p:cNvSpPr>
          <p:nvPr/>
        </p:nvSpPr>
        <p:spPr bwMode="auto">
          <a:xfrm>
            <a:off x="1905000" y="1989138"/>
            <a:ext cx="0" cy="138112"/>
          </a:xfrm>
          <a:prstGeom prst="line">
            <a:avLst/>
          </a:prstGeom>
          <a:noFill/>
          <a:ln w="12700">
            <a:solidFill>
              <a:schemeClr val="folHlink"/>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789516" name="Line 12"/>
          <p:cNvSpPr>
            <a:spLocks noChangeShapeType="1"/>
          </p:cNvSpPr>
          <p:nvPr/>
        </p:nvSpPr>
        <p:spPr bwMode="auto">
          <a:xfrm>
            <a:off x="1455738" y="1371600"/>
            <a:ext cx="442912" cy="0"/>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789517" name="Line 13"/>
          <p:cNvSpPr>
            <a:spLocks noChangeShapeType="1"/>
          </p:cNvSpPr>
          <p:nvPr/>
        </p:nvSpPr>
        <p:spPr bwMode="auto">
          <a:xfrm>
            <a:off x="1447800" y="1379538"/>
            <a:ext cx="0" cy="442912"/>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789518" name="Line 14"/>
          <p:cNvSpPr>
            <a:spLocks noChangeShapeType="1"/>
          </p:cNvSpPr>
          <p:nvPr/>
        </p:nvSpPr>
        <p:spPr bwMode="auto">
          <a:xfrm>
            <a:off x="1303338" y="1981200"/>
            <a:ext cx="595312" cy="0"/>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789519" name="Line 15"/>
          <p:cNvSpPr>
            <a:spLocks noChangeShapeType="1"/>
          </p:cNvSpPr>
          <p:nvPr/>
        </p:nvSpPr>
        <p:spPr bwMode="auto">
          <a:xfrm>
            <a:off x="1455738" y="2286000"/>
            <a:ext cx="442912" cy="0"/>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789520" name="Line 16"/>
          <p:cNvSpPr>
            <a:spLocks noChangeShapeType="1"/>
          </p:cNvSpPr>
          <p:nvPr/>
        </p:nvSpPr>
        <p:spPr bwMode="auto">
          <a:xfrm flipV="1">
            <a:off x="2057400" y="2281238"/>
            <a:ext cx="0" cy="2220912"/>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789521" name="Line 17"/>
          <p:cNvSpPr>
            <a:spLocks noChangeShapeType="1"/>
          </p:cNvSpPr>
          <p:nvPr/>
        </p:nvSpPr>
        <p:spPr bwMode="auto">
          <a:xfrm>
            <a:off x="2065338" y="2286000"/>
            <a:ext cx="5776912" cy="0"/>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789522" name="Line 18"/>
          <p:cNvSpPr>
            <a:spLocks noChangeShapeType="1"/>
          </p:cNvSpPr>
          <p:nvPr/>
        </p:nvSpPr>
        <p:spPr bwMode="auto">
          <a:xfrm>
            <a:off x="2065338" y="1981200"/>
            <a:ext cx="5776912" cy="0"/>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789523" name="Line 19"/>
          <p:cNvSpPr>
            <a:spLocks noChangeShapeType="1"/>
          </p:cNvSpPr>
          <p:nvPr/>
        </p:nvSpPr>
        <p:spPr bwMode="auto">
          <a:xfrm>
            <a:off x="2065338" y="4495800"/>
            <a:ext cx="5776912" cy="0"/>
          </a:xfrm>
          <a:prstGeom prst="line">
            <a:avLst/>
          </a:prstGeom>
          <a:noFill/>
          <a:ln w="12700">
            <a:solidFill>
              <a:schemeClr val="folHlink"/>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789524" name="Line 20"/>
          <p:cNvSpPr>
            <a:spLocks noChangeShapeType="1"/>
          </p:cNvSpPr>
          <p:nvPr/>
        </p:nvSpPr>
        <p:spPr bwMode="auto">
          <a:xfrm>
            <a:off x="1455738" y="4495800"/>
            <a:ext cx="442912" cy="0"/>
          </a:xfrm>
          <a:prstGeom prst="line">
            <a:avLst/>
          </a:prstGeom>
          <a:noFill/>
          <a:ln w="12700">
            <a:solidFill>
              <a:schemeClr val="folHlink"/>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789525" name="Line 21"/>
          <p:cNvSpPr>
            <a:spLocks noChangeShapeType="1"/>
          </p:cNvSpPr>
          <p:nvPr/>
        </p:nvSpPr>
        <p:spPr bwMode="auto">
          <a:xfrm flipV="1">
            <a:off x="1905000" y="2281238"/>
            <a:ext cx="0" cy="2220912"/>
          </a:xfrm>
          <a:prstGeom prst="line">
            <a:avLst/>
          </a:prstGeom>
          <a:noFill/>
          <a:ln w="12700">
            <a:solidFill>
              <a:schemeClr val="folHlink"/>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789526" name="Line 22"/>
          <p:cNvSpPr>
            <a:spLocks noChangeShapeType="1"/>
          </p:cNvSpPr>
          <p:nvPr/>
        </p:nvSpPr>
        <p:spPr bwMode="auto">
          <a:xfrm flipV="1">
            <a:off x="1447800" y="2281238"/>
            <a:ext cx="0" cy="2220912"/>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789527" name="Line 23"/>
          <p:cNvSpPr>
            <a:spLocks noChangeShapeType="1"/>
          </p:cNvSpPr>
          <p:nvPr/>
        </p:nvSpPr>
        <p:spPr bwMode="auto">
          <a:xfrm flipV="1">
            <a:off x="1295400" y="2128838"/>
            <a:ext cx="0" cy="2513012"/>
          </a:xfrm>
          <a:prstGeom prst="line">
            <a:avLst/>
          </a:prstGeom>
          <a:noFill/>
          <a:ln w="12700">
            <a:solidFill>
              <a:schemeClr val="folHlink"/>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789528" name="Line 24"/>
          <p:cNvSpPr>
            <a:spLocks noChangeShapeType="1"/>
          </p:cNvSpPr>
          <p:nvPr/>
        </p:nvSpPr>
        <p:spPr bwMode="auto">
          <a:xfrm>
            <a:off x="1295400" y="4648200"/>
            <a:ext cx="7300913" cy="0"/>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789529" name="Line 25"/>
          <p:cNvSpPr>
            <a:spLocks noChangeShapeType="1"/>
          </p:cNvSpPr>
          <p:nvPr/>
        </p:nvSpPr>
        <p:spPr bwMode="auto">
          <a:xfrm>
            <a:off x="2057400" y="1989138"/>
            <a:ext cx="0" cy="138112"/>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789530" name="Line 26"/>
          <p:cNvSpPr>
            <a:spLocks noChangeShapeType="1"/>
          </p:cNvSpPr>
          <p:nvPr/>
        </p:nvSpPr>
        <p:spPr bwMode="auto">
          <a:xfrm>
            <a:off x="8610600" y="1227138"/>
            <a:ext cx="0" cy="747712"/>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789531" name="Line 27"/>
          <p:cNvSpPr>
            <a:spLocks noChangeShapeType="1"/>
          </p:cNvSpPr>
          <p:nvPr/>
        </p:nvSpPr>
        <p:spPr bwMode="auto">
          <a:xfrm>
            <a:off x="8458200" y="1379538"/>
            <a:ext cx="0" cy="442912"/>
          </a:xfrm>
          <a:prstGeom prst="line">
            <a:avLst/>
          </a:prstGeom>
          <a:noFill/>
          <a:ln w="12700">
            <a:solidFill>
              <a:schemeClr val="folHlink"/>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789532" name="Line 28"/>
          <p:cNvSpPr>
            <a:spLocks noChangeShapeType="1"/>
          </p:cNvSpPr>
          <p:nvPr/>
        </p:nvSpPr>
        <p:spPr bwMode="auto">
          <a:xfrm>
            <a:off x="7848600" y="1227138"/>
            <a:ext cx="0" cy="595312"/>
          </a:xfrm>
          <a:prstGeom prst="line">
            <a:avLst/>
          </a:prstGeom>
          <a:noFill/>
          <a:ln w="12700">
            <a:solidFill>
              <a:schemeClr val="folHlink"/>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789533" name="Line 29"/>
          <p:cNvSpPr>
            <a:spLocks noChangeShapeType="1"/>
          </p:cNvSpPr>
          <p:nvPr/>
        </p:nvSpPr>
        <p:spPr bwMode="auto">
          <a:xfrm flipH="1">
            <a:off x="7843838" y="1219200"/>
            <a:ext cx="773112" cy="0"/>
          </a:xfrm>
          <a:prstGeom prst="line">
            <a:avLst/>
          </a:prstGeom>
          <a:noFill/>
          <a:ln w="12700">
            <a:solidFill>
              <a:schemeClr val="folHlink"/>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789534" name="Line 30"/>
          <p:cNvSpPr>
            <a:spLocks noChangeShapeType="1"/>
          </p:cNvSpPr>
          <p:nvPr/>
        </p:nvSpPr>
        <p:spPr bwMode="auto">
          <a:xfrm>
            <a:off x="8008938" y="1828800"/>
            <a:ext cx="442912" cy="0"/>
          </a:xfrm>
          <a:prstGeom prst="line">
            <a:avLst/>
          </a:prstGeom>
          <a:noFill/>
          <a:ln w="12700">
            <a:solidFill>
              <a:schemeClr val="folHlink"/>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789535" name="Line 31"/>
          <p:cNvSpPr>
            <a:spLocks noChangeShapeType="1"/>
          </p:cNvSpPr>
          <p:nvPr/>
        </p:nvSpPr>
        <p:spPr bwMode="auto">
          <a:xfrm>
            <a:off x="7848600" y="2133600"/>
            <a:ext cx="0" cy="0"/>
          </a:xfrm>
          <a:prstGeom prst="line">
            <a:avLst/>
          </a:prstGeom>
          <a:noFill/>
          <a:ln w="12700">
            <a:solidFill>
              <a:schemeClr val="bg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789536" name="Line 32"/>
          <p:cNvSpPr>
            <a:spLocks noChangeShapeType="1"/>
          </p:cNvSpPr>
          <p:nvPr/>
        </p:nvSpPr>
        <p:spPr bwMode="auto">
          <a:xfrm>
            <a:off x="7848600" y="1989138"/>
            <a:ext cx="0" cy="138112"/>
          </a:xfrm>
          <a:prstGeom prst="line">
            <a:avLst/>
          </a:prstGeom>
          <a:noFill/>
          <a:ln w="12700">
            <a:solidFill>
              <a:schemeClr val="folHlink"/>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789537" name="Line 33"/>
          <p:cNvSpPr>
            <a:spLocks noChangeShapeType="1"/>
          </p:cNvSpPr>
          <p:nvPr/>
        </p:nvSpPr>
        <p:spPr bwMode="auto">
          <a:xfrm>
            <a:off x="8008938" y="1371600"/>
            <a:ext cx="442912" cy="0"/>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789538" name="Line 34"/>
          <p:cNvSpPr>
            <a:spLocks noChangeShapeType="1"/>
          </p:cNvSpPr>
          <p:nvPr/>
        </p:nvSpPr>
        <p:spPr bwMode="auto">
          <a:xfrm>
            <a:off x="8001000" y="1379538"/>
            <a:ext cx="0" cy="442912"/>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789539" name="Line 35"/>
          <p:cNvSpPr>
            <a:spLocks noChangeShapeType="1"/>
          </p:cNvSpPr>
          <p:nvPr/>
        </p:nvSpPr>
        <p:spPr bwMode="auto">
          <a:xfrm>
            <a:off x="8008938" y="1981200"/>
            <a:ext cx="595312" cy="0"/>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789540" name="Line 36"/>
          <p:cNvSpPr>
            <a:spLocks noChangeShapeType="1"/>
          </p:cNvSpPr>
          <p:nvPr/>
        </p:nvSpPr>
        <p:spPr bwMode="auto">
          <a:xfrm>
            <a:off x="8008938" y="2286000"/>
            <a:ext cx="442912" cy="0"/>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789541" name="Line 37"/>
          <p:cNvSpPr>
            <a:spLocks noChangeShapeType="1"/>
          </p:cNvSpPr>
          <p:nvPr/>
        </p:nvSpPr>
        <p:spPr bwMode="auto">
          <a:xfrm flipV="1">
            <a:off x="8610600" y="2128838"/>
            <a:ext cx="0" cy="2525712"/>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789542" name="Line 38"/>
          <p:cNvSpPr>
            <a:spLocks noChangeShapeType="1"/>
          </p:cNvSpPr>
          <p:nvPr/>
        </p:nvSpPr>
        <p:spPr bwMode="auto">
          <a:xfrm>
            <a:off x="8008938" y="4495800"/>
            <a:ext cx="442912" cy="0"/>
          </a:xfrm>
          <a:prstGeom prst="line">
            <a:avLst/>
          </a:prstGeom>
          <a:noFill/>
          <a:ln w="12700">
            <a:solidFill>
              <a:schemeClr val="folHlink"/>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789543" name="Line 39"/>
          <p:cNvSpPr>
            <a:spLocks noChangeShapeType="1"/>
          </p:cNvSpPr>
          <p:nvPr/>
        </p:nvSpPr>
        <p:spPr bwMode="auto">
          <a:xfrm flipV="1">
            <a:off x="8458200" y="2281238"/>
            <a:ext cx="0" cy="2220912"/>
          </a:xfrm>
          <a:prstGeom prst="line">
            <a:avLst/>
          </a:prstGeom>
          <a:noFill/>
          <a:ln w="12700">
            <a:solidFill>
              <a:schemeClr val="folHlink"/>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789544" name="Line 40"/>
          <p:cNvSpPr>
            <a:spLocks noChangeShapeType="1"/>
          </p:cNvSpPr>
          <p:nvPr/>
        </p:nvSpPr>
        <p:spPr bwMode="auto">
          <a:xfrm flipV="1">
            <a:off x="8001000" y="2281238"/>
            <a:ext cx="0" cy="2220912"/>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789545" name="Line 41"/>
          <p:cNvSpPr>
            <a:spLocks noChangeShapeType="1"/>
          </p:cNvSpPr>
          <p:nvPr/>
        </p:nvSpPr>
        <p:spPr bwMode="auto">
          <a:xfrm flipV="1">
            <a:off x="7848600" y="2281238"/>
            <a:ext cx="0" cy="2220912"/>
          </a:xfrm>
          <a:prstGeom prst="line">
            <a:avLst/>
          </a:prstGeom>
          <a:noFill/>
          <a:ln w="12700">
            <a:solidFill>
              <a:schemeClr val="folHlink"/>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789546" name="Line 42"/>
          <p:cNvSpPr>
            <a:spLocks noChangeShapeType="1"/>
          </p:cNvSpPr>
          <p:nvPr/>
        </p:nvSpPr>
        <p:spPr bwMode="auto">
          <a:xfrm>
            <a:off x="8001000" y="1989138"/>
            <a:ext cx="0" cy="138112"/>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789547" name="Line 43"/>
          <p:cNvSpPr>
            <a:spLocks noChangeShapeType="1"/>
          </p:cNvSpPr>
          <p:nvPr/>
        </p:nvSpPr>
        <p:spPr bwMode="auto">
          <a:xfrm>
            <a:off x="8008938" y="2133600"/>
            <a:ext cx="595312" cy="0"/>
          </a:xfrm>
          <a:prstGeom prst="line">
            <a:avLst/>
          </a:prstGeom>
          <a:noFill/>
          <a:ln w="12700">
            <a:solidFill>
              <a:schemeClr val="folHlink"/>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600" b="0" i="1"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pic>
        <p:nvPicPr>
          <p:cNvPr id="789548" name="Picture 4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6394" y="4710114"/>
            <a:ext cx="3048000" cy="1981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Espace réservé de la date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000000"/>
                </a:solidFill>
                <a:effectLst>
                  <a:outerShdw blurRad="38100" dist="38100" dir="2700000" algn="tl">
                    <a:srgbClr val="000000"/>
                  </a:outerShdw>
                </a:effectLst>
                <a:uLnTx/>
                <a:uFillTx/>
                <a:latin typeface="Arial" charset="0"/>
                <a:ea typeface="ＭＳ Ｐゴシック" charset="0"/>
                <a:cs typeface="+mn-cs"/>
              </a:rPr>
              <a:t>August 2023</a:t>
            </a:r>
          </a:p>
        </p:txBody>
      </p:sp>
      <p:pic>
        <p:nvPicPr>
          <p:cNvPr id="3" name="Picture 6">
            <a:extLst>
              <a:ext uri="{FF2B5EF4-FFF2-40B4-BE49-F238E27FC236}">
                <a16:creationId xmlns:a16="http://schemas.microsoft.com/office/drawing/2014/main" id="{B4C3B52A-C0AC-EE18-2484-5AB7D0EABC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434" y="83850"/>
            <a:ext cx="3422051" cy="2659333"/>
          </a:xfrm>
          <a:prstGeom prst="rect">
            <a:avLst/>
          </a:prstGeom>
          <a:noFill/>
          <a:ln>
            <a:noFill/>
          </a:ln>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B5AA3E9F-5022-ACA6-F899-BDCFA71603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8887" y="246064"/>
            <a:ext cx="2016125" cy="1708150"/>
          </a:xfrm>
          <a:prstGeom prst="rect">
            <a:avLst/>
          </a:prstGeom>
          <a:noFill/>
          <a:ln>
            <a:noFill/>
          </a:ln>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9">
            <a:extLst>
              <a:ext uri="{FF2B5EF4-FFF2-40B4-BE49-F238E27FC236}">
                <a16:creationId xmlns:a16="http://schemas.microsoft.com/office/drawing/2014/main" id="{9B65BBCF-8368-42BE-8870-FB2DDCEC7C13}"/>
              </a:ext>
            </a:extLst>
          </p:cNvPr>
          <p:cNvSpPr txBox="1">
            <a:spLocks noChangeArrowheads="1"/>
          </p:cNvSpPr>
          <p:nvPr/>
        </p:nvSpPr>
        <p:spPr bwMode="auto">
          <a:xfrm>
            <a:off x="6975475" y="2030414"/>
            <a:ext cx="296545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600" i="1">
                <a:solidFill>
                  <a:schemeClr val="tx1"/>
                </a:solidFill>
                <a:latin typeface="Comic Sans MS"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600" i="1">
                <a:solidFill>
                  <a:schemeClr val="tx1"/>
                </a:solidFill>
                <a:latin typeface="Comic Sans MS"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600" i="1">
                <a:solidFill>
                  <a:schemeClr val="tx1"/>
                </a:solidFill>
                <a:latin typeface="Comic Sans MS"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600" i="1">
                <a:solidFill>
                  <a:schemeClr val="tx1"/>
                </a:solidFill>
                <a:latin typeface="Comic Sans MS"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600" i="1">
                <a:solidFill>
                  <a:schemeClr val="tx1"/>
                </a:solidFill>
                <a:latin typeface="Comic Sans MS"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600" i="1">
                <a:solidFill>
                  <a:schemeClr val="tx1"/>
                </a:solidFill>
                <a:latin typeface="Comic Sans MS"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600" i="1">
                <a:solidFill>
                  <a:schemeClr val="tx1"/>
                </a:solidFill>
                <a:latin typeface="Comic Sans MS"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600" i="1">
                <a:solidFill>
                  <a:schemeClr val="tx1"/>
                </a:solidFill>
                <a:latin typeface="Comic Sans MS"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600" i="1">
                <a:solidFill>
                  <a:schemeClr val="tx1"/>
                </a:solidFill>
                <a:latin typeface="Comic Sans MS" charset="0"/>
                <a:ea typeface="ＭＳ Ｐゴシック" charset="0"/>
              </a:defRPr>
            </a:lvl9pPr>
          </a:lstStyle>
          <a:p>
            <a:pPr algn="ctr" eaLnBrk="1">
              <a:lnSpc>
                <a:spcPct val="94000"/>
              </a:lnSpc>
              <a:buClr>
                <a:srgbClr val="000000"/>
              </a:buClr>
              <a:buSzPct val="37000"/>
              <a:buFont typeface="StarSymbol" charset="0"/>
              <a:buNone/>
            </a:pPr>
            <a:r>
              <a:rPr lang="en-GB" sz="1400" i="0" dirty="0">
                <a:solidFill>
                  <a:schemeClr val="tx2"/>
                </a:solidFill>
              </a:rPr>
              <a:t>Radiograph of a phantom</a:t>
            </a:r>
          </a:p>
          <a:p>
            <a:pPr algn="ctr" eaLnBrk="1">
              <a:lnSpc>
                <a:spcPct val="94000"/>
              </a:lnSpc>
              <a:buClr>
                <a:srgbClr val="000000"/>
              </a:buClr>
              <a:buSzPct val="37000"/>
              <a:buFont typeface="StarSymbol" charset="0"/>
              <a:buNone/>
            </a:pPr>
            <a:r>
              <a:rPr lang="en-GB" sz="1400" i="0" dirty="0">
                <a:solidFill>
                  <a:schemeClr val="tx2"/>
                </a:solidFill>
              </a:rPr>
              <a:t>Uwe Schneider PhD thesis (1978,PSI)</a:t>
            </a:r>
          </a:p>
        </p:txBody>
      </p:sp>
      <p:sp>
        <p:nvSpPr>
          <p:cNvPr id="6" name="ZoneTexte 5">
            <a:extLst>
              <a:ext uri="{FF2B5EF4-FFF2-40B4-BE49-F238E27FC236}">
                <a16:creationId xmlns:a16="http://schemas.microsoft.com/office/drawing/2014/main" id="{A2DE3EB9-FD52-8CF1-CDA4-1113EE841A01}"/>
              </a:ext>
            </a:extLst>
          </p:cNvPr>
          <p:cNvSpPr txBox="1"/>
          <p:nvPr/>
        </p:nvSpPr>
        <p:spPr>
          <a:xfrm>
            <a:off x="632520" y="5432007"/>
            <a:ext cx="3467616" cy="830997"/>
          </a:xfrm>
          <a:prstGeom prst="rect">
            <a:avLst/>
          </a:prstGeom>
          <a:noFill/>
        </p:spPr>
        <p:txBody>
          <a:bodyPr wrap="none" rtlCol="0">
            <a:spAutoFit/>
          </a:bodyPr>
          <a:lstStyle/>
          <a:p>
            <a:r>
              <a:rPr lang="fr-FR" sz="2400" b="1" dirty="0">
                <a:solidFill>
                  <a:srgbClr val="C00000"/>
                </a:solidFill>
                <a:cs typeface="+mn-cs"/>
              </a:rPr>
              <a:t>A tribute to </a:t>
            </a:r>
            <a:r>
              <a:rPr lang="fr-FR" sz="2400" b="1" dirty="0" err="1">
                <a:solidFill>
                  <a:srgbClr val="C00000"/>
                </a:solidFill>
                <a:cs typeface="+mn-cs"/>
              </a:rPr>
              <a:t>G.Charpak</a:t>
            </a:r>
            <a:endParaRPr lang="fr-FR" sz="2400" b="1" dirty="0">
              <a:solidFill>
                <a:srgbClr val="C00000"/>
              </a:solidFill>
              <a:cs typeface="+mn-cs"/>
            </a:endParaRPr>
          </a:p>
          <a:p>
            <a:endParaRPr lang="fr-FR" dirty="0"/>
          </a:p>
        </p:txBody>
      </p:sp>
    </p:spTree>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pied de page 4">
            <a:extLst>
              <a:ext uri="{FF2B5EF4-FFF2-40B4-BE49-F238E27FC236}">
                <a16:creationId xmlns:a16="http://schemas.microsoft.com/office/drawing/2014/main" id="{B6173C66-554C-A92E-ECFA-8E06EEFBF7E0}"/>
              </a:ext>
            </a:extLst>
          </p:cNvPr>
          <p:cNvSpPr>
            <a:spLocks noGrp="1"/>
          </p:cNvSpPr>
          <p:nvPr>
            <p:ph type="ftr" sz="quarter" idx="11"/>
          </p:nvPr>
        </p:nvSpPr>
        <p:spPr/>
        <p:txBody>
          <a:bodyPr/>
          <a:lstStyle/>
          <a:p>
            <a:pPr>
              <a:defRPr/>
            </a:pPr>
            <a:r>
              <a:rPr lang="fr-FR">
                <a:effectLst>
                  <a:outerShdw blurRad="38100" dist="38100" dir="2700000" algn="tl">
                    <a:srgbClr val="FFFFFF"/>
                  </a:outerShdw>
                </a:effectLst>
              </a:rPr>
              <a:t>TIPP School </a:t>
            </a:r>
          </a:p>
        </p:txBody>
      </p:sp>
      <p:sp>
        <p:nvSpPr>
          <p:cNvPr id="37" name="Espace réservé du numéro de diapositive 5">
            <a:extLst>
              <a:ext uri="{FF2B5EF4-FFF2-40B4-BE49-F238E27FC236}">
                <a16:creationId xmlns:a16="http://schemas.microsoft.com/office/drawing/2014/main" id="{F833A609-FB17-4552-CA43-76687D50D332}"/>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4"/>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2EF873DC-943E-0B4E-B523-EC52818ED995}" type="slidenum">
              <a:rPr lang="fr-FR" altLang="fr-FR" sz="1200" smtClean="0">
                <a:effectLst>
                  <a:outerShdw blurRad="38100" dist="38100" dir="2700000" algn="tl">
                    <a:srgbClr val="FFFFFF"/>
                  </a:outerShdw>
                </a:effectLst>
                <a:latin typeface="Arial" panose="020B0604020202020204" pitchFamily="34" charset="0"/>
              </a:rPr>
              <a:pPr>
                <a:spcBef>
                  <a:spcPct val="0"/>
                </a:spcBef>
                <a:buClrTx/>
                <a:buSzTx/>
                <a:buFontTx/>
                <a:buNone/>
                <a:defRPr/>
              </a:pPr>
              <a:t>59</a:t>
            </a:fld>
            <a:endParaRPr lang="fr-FR" altLang="fr-FR" sz="1200">
              <a:effectLst>
                <a:outerShdw blurRad="38100" dist="38100" dir="2700000" algn="tl">
                  <a:srgbClr val="FFFFFF"/>
                </a:outerShdw>
              </a:effectLst>
              <a:latin typeface="Arial" panose="020B0604020202020204" pitchFamily="34" charset="0"/>
            </a:endParaRPr>
          </a:p>
        </p:txBody>
      </p:sp>
      <p:sp>
        <p:nvSpPr>
          <p:cNvPr id="680962" name="Rectangle 2">
            <a:extLst>
              <a:ext uri="{FF2B5EF4-FFF2-40B4-BE49-F238E27FC236}">
                <a16:creationId xmlns:a16="http://schemas.microsoft.com/office/drawing/2014/main" id="{4C63765B-C6DF-2086-15EC-CEF9E12E6E42}"/>
              </a:ext>
            </a:extLst>
          </p:cNvPr>
          <p:cNvSpPr>
            <a:spLocks noChangeArrowheads="1"/>
          </p:cNvSpPr>
          <p:nvPr/>
        </p:nvSpPr>
        <p:spPr bwMode="auto">
          <a:xfrm>
            <a:off x="1752600" y="2438400"/>
            <a:ext cx="6096000" cy="1828800"/>
          </a:xfrm>
          <a:prstGeom prst="rect">
            <a:avLst/>
          </a:prstGeom>
          <a:noFill/>
          <a:ln>
            <a:noFill/>
          </a:ln>
          <a:effectLst/>
        </p:spPr>
        <p:txBody>
          <a:bodyPr anchor="ct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37931725" indent="-37474525" eaLnBrk="0" hangingPunct="0">
              <a:defRPr sz="2400" i="1" u="sng">
                <a:solidFill>
                  <a:schemeClr val="tx1"/>
                </a:solidFill>
                <a:latin typeface="Comic Sans MS" panose="030F0902030302020204" pitchFamily="66" charset="0"/>
                <a:ea typeface="ＭＳ Ｐゴシック" panose="020B0600070205080204" pitchFamily="34" charset="-128"/>
              </a:defRPr>
            </a:lvl2pPr>
            <a:lvl3pPr eaLnBrk="0" hangingPunct="0">
              <a:defRPr sz="2400" i="1" u="sng">
                <a:solidFill>
                  <a:schemeClr val="tx1"/>
                </a:solidFill>
                <a:latin typeface="Comic Sans MS" panose="030F0902030302020204" pitchFamily="66" charset="0"/>
                <a:ea typeface="ＭＳ Ｐゴシック" panose="020B0600070205080204" pitchFamily="34" charset="-128"/>
              </a:defRPr>
            </a:lvl3pPr>
            <a:lvl4pPr eaLnBrk="0" hangingPunct="0">
              <a:defRPr sz="2400" i="1" u="sng">
                <a:solidFill>
                  <a:schemeClr val="tx1"/>
                </a:solidFill>
                <a:latin typeface="Comic Sans MS" panose="030F0902030302020204" pitchFamily="66" charset="0"/>
                <a:ea typeface="ＭＳ Ｐゴシック" panose="020B0600070205080204" pitchFamily="34" charset="-128"/>
              </a:defRPr>
            </a:lvl4pPr>
            <a:lvl5pPr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4572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9144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1371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18288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algn="ctr" eaLnBrk="1" hangingPunct="1">
              <a:defRPr/>
            </a:pPr>
            <a:r>
              <a:rPr lang="fr-FR" altLang="fr-FR" sz="3600" b="1" i="0" u="none">
                <a:solidFill>
                  <a:schemeClr val="hlink"/>
                </a:solidFill>
                <a:effectLst>
                  <a:outerShdw blurRad="38100" dist="38100" dir="2700000" algn="tl">
                    <a:srgbClr val="000000"/>
                  </a:outerShdw>
                </a:effectLst>
              </a:rPr>
              <a:t> Nuclear medicine </a:t>
            </a:r>
            <a:br>
              <a:rPr lang="fr-FR" altLang="fr-FR" sz="3600" b="1" i="0" u="none">
                <a:solidFill>
                  <a:schemeClr val="hlink"/>
                </a:solidFill>
                <a:effectLst>
                  <a:outerShdw blurRad="38100" dist="38100" dir="2700000" algn="tl">
                    <a:srgbClr val="000000"/>
                  </a:outerShdw>
                </a:effectLst>
              </a:rPr>
            </a:br>
            <a:endParaRPr lang="en-GB" altLang="fr-FR" sz="3600" b="1" i="0" u="none">
              <a:solidFill>
                <a:srgbClr val="FF0000"/>
              </a:solidFill>
              <a:effectLst>
                <a:outerShdw blurRad="38100" dist="38100" dir="2700000" algn="tl">
                  <a:srgbClr val="000000"/>
                </a:outerShdw>
              </a:effectLst>
            </a:endParaRPr>
          </a:p>
        </p:txBody>
      </p:sp>
      <p:sp>
        <p:nvSpPr>
          <p:cNvPr id="104452" name="Line 3">
            <a:extLst>
              <a:ext uri="{FF2B5EF4-FFF2-40B4-BE49-F238E27FC236}">
                <a16:creationId xmlns:a16="http://schemas.microsoft.com/office/drawing/2014/main" id="{B84217B2-7F60-9818-4B58-5610A9BD6025}"/>
              </a:ext>
            </a:extLst>
          </p:cNvPr>
          <p:cNvSpPr>
            <a:spLocks noChangeShapeType="1"/>
          </p:cNvSpPr>
          <p:nvPr/>
        </p:nvSpPr>
        <p:spPr bwMode="auto">
          <a:xfrm>
            <a:off x="2057400" y="1227138"/>
            <a:ext cx="0" cy="5953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4453" name="Line 4">
            <a:extLst>
              <a:ext uri="{FF2B5EF4-FFF2-40B4-BE49-F238E27FC236}">
                <a16:creationId xmlns:a16="http://schemas.microsoft.com/office/drawing/2014/main" id="{33DD465D-C33C-81F3-B1DE-B54260CB42DC}"/>
              </a:ext>
            </a:extLst>
          </p:cNvPr>
          <p:cNvSpPr>
            <a:spLocks noChangeShapeType="1"/>
          </p:cNvSpPr>
          <p:nvPr/>
        </p:nvSpPr>
        <p:spPr bwMode="auto">
          <a:xfrm>
            <a:off x="1905000" y="1379538"/>
            <a:ext cx="0" cy="442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4454" name="Line 5">
            <a:extLst>
              <a:ext uri="{FF2B5EF4-FFF2-40B4-BE49-F238E27FC236}">
                <a16:creationId xmlns:a16="http://schemas.microsoft.com/office/drawing/2014/main" id="{C4E3AE42-CE6A-FF60-9E09-B2EF2B28A847}"/>
              </a:ext>
            </a:extLst>
          </p:cNvPr>
          <p:cNvSpPr>
            <a:spLocks noChangeShapeType="1"/>
          </p:cNvSpPr>
          <p:nvPr/>
        </p:nvSpPr>
        <p:spPr bwMode="auto">
          <a:xfrm>
            <a:off x="1295400" y="1227138"/>
            <a:ext cx="0" cy="7477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4455" name="Line 6">
            <a:extLst>
              <a:ext uri="{FF2B5EF4-FFF2-40B4-BE49-F238E27FC236}">
                <a16:creationId xmlns:a16="http://schemas.microsoft.com/office/drawing/2014/main" id="{B0907915-19E0-5142-3189-6C122C5ED851}"/>
              </a:ext>
            </a:extLst>
          </p:cNvPr>
          <p:cNvSpPr>
            <a:spLocks noChangeShapeType="1"/>
          </p:cNvSpPr>
          <p:nvPr/>
        </p:nvSpPr>
        <p:spPr bwMode="auto">
          <a:xfrm flipH="1">
            <a:off x="1290638" y="1219200"/>
            <a:ext cx="7731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4456" name="Line 7">
            <a:extLst>
              <a:ext uri="{FF2B5EF4-FFF2-40B4-BE49-F238E27FC236}">
                <a16:creationId xmlns:a16="http://schemas.microsoft.com/office/drawing/2014/main" id="{976D2DD9-2AC3-9BC0-AAC1-B56657E84ECE}"/>
              </a:ext>
            </a:extLst>
          </p:cNvPr>
          <p:cNvSpPr>
            <a:spLocks noChangeShapeType="1"/>
          </p:cNvSpPr>
          <p:nvPr/>
        </p:nvSpPr>
        <p:spPr bwMode="auto">
          <a:xfrm>
            <a:off x="1455738" y="1828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4457" name="Line 8">
            <a:extLst>
              <a:ext uri="{FF2B5EF4-FFF2-40B4-BE49-F238E27FC236}">
                <a16:creationId xmlns:a16="http://schemas.microsoft.com/office/drawing/2014/main" id="{78DC59DB-BF63-F697-1330-5E850EDF2CD1}"/>
              </a:ext>
            </a:extLst>
          </p:cNvPr>
          <p:cNvSpPr>
            <a:spLocks noChangeShapeType="1"/>
          </p:cNvSpPr>
          <p:nvPr/>
        </p:nvSpPr>
        <p:spPr bwMode="auto">
          <a:xfrm>
            <a:off x="1303338" y="2133600"/>
            <a:ext cx="5953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4458" name="Line 9">
            <a:extLst>
              <a:ext uri="{FF2B5EF4-FFF2-40B4-BE49-F238E27FC236}">
                <a16:creationId xmlns:a16="http://schemas.microsoft.com/office/drawing/2014/main" id="{A0E95DF6-C347-F670-A847-46C88BA38913}"/>
              </a:ext>
            </a:extLst>
          </p:cNvPr>
          <p:cNvSpPr>
            <a:spLocks noChangeShapeType="1"/>
          </p:cNvSpPr>
          <p:nvPr/>
        </p:nvSpPr>
        <p:spPr bwMode="auto">
          <a:xfrm>
            <a:off x="2065338" y="21336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4459" name="Line 10">
            <a:extLst>
              <a:ext uri="{FF2B5EF4-FFF2-40B4-BE49-F238E27FC236}">
                <a16:creationId xmlns:a16="http://schemas.microsoft.com/office/drawing/2014/main" id="{1A15D3F2-3349-4FA2-AE15-56857205E02E}"/>
              </a:ext>
            </a:extLst>
          </p:cNvPr>
          <p:cNvSpPr>
            <a:spLocks noChangeShapeType="1"/>
          </p:cNvSpPr>
          <p:nvPr/>
        </p:nvSpPr>
        <p:spPr bwMode="auto">
          <a:xfrm>
            <a:off x="2065338" y="18288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4460" name="Line 11">
            <a:extLst>
              <a:ext uri="{FF2B5EF4-FFF2-40B4-BE49-F238E27FC236}">
                <a16:creationId xmlns:a16="http://schemas.microsoft.com/office/drawing/2014/main" id="{BFBFB556-0EBB-FF6F-FE9E-980DB6AFD1B5}"/>
              </a:ext>
            </a:extLst>
          </p:cNvPr>
          <p:cNvSpPr>
            <a:spLocks noChangeShapeType="1"/>
          </p:cNvSpPr>
          <p:nvPr/>
        </p:nvSpPr>
        <p:spPr bwMode="auto">
          <a:xfrm>
            <a:off x="1905000" y="1989138"/>
            <a:ext cx="0" cy="1381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4461" name="Line 12">
            <a:extLst>
              <a:ext uri="{FF2B5EF4-FFF2-40B4-BE49-F238E27FC236}">
                <a16:creationId xmlns:a16="http://schemas.microsoft.com/office/drawing/2014/main" id="{C164FB75-C4A6-D38D-1097-732A86EDE7ED}"/>
              </a:ext>
            </a:extLst>
          </p:cNvPr>
          <p:cNvSpPr>
            <a:spLocks noChangeShapeType="1"/>
          </p:cNvSpPr>
          <p:nvPr/>
        </p:nvSpPr>
        <p:spPr bwMode="auto">
          <a:xfrm>
            <a:off x="1455738" y="13716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4462" name="Line 13">
            <a:extLst>
              <a:ext uri="{FF2B5EF4-FFF2-40B4-BE49-F238E27FC236}">
                <a16:creationId xmlns:a16="http://schemas.microsoft.com/office/drawing/2014/main" id="{04176E05-B3B0-A83A-2498-D12BD4331AF4}"/>
              </a:ext>
            </a:extLst>
          </p:cNvPr>
          <p:cNvSpPr>
            <a:spLocks noChangeShapeType="1"/>
          </p:cNvSpPr>
          <p:nvPr/>
        </p:nvSpPr>
        <p:spPr bwMode="auto">
          <a:xfrm>
            <a:off x="1447800" y="1379538"/>
            <a:ext cx="0" cy="442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4463" name="Line 14">
            <a:extLst>
              <a:ext uri="{FF2B5EF4-FFF2-40B4-BE49-F238E27FC236}">
                <a16:creationId xmlns:a16="http://schemas.microsoft.com/office/drawing/2014/main" id="{AF7CBD0A-C078-760E-34F8-8E43E3748A31}"/>
              </a:ext>
            </a:extLst>
          </p:cNvPr>
          <p:cNvSpPr>
            <a:spLocks noChangeShapeType="1"/>
          </p:cNvSpPr>
          <p:nvPr/>
        </p:nvSpPr>
        <p:spPr bwMode="auto">
          <a:xfrm>
            <a:off x="1303338" y="1981200"/>
            <a:ext cx="5953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4464" name="Line 15">
            <a:extLst>
              <a:ext uri="{FF2B5EF4-FFF2-40B4-BE49-F238E27FC236}">
                <a16:creationId xmlns:a16="http://schemas.microsoft.com/office/drawing/2014/main" id="{F7E2696D-45EB-8C68-7A37-54CC0430F011}"/>
              </a:ext>
            </a:extLst>
          </p:cNvPr>
          <p:cNvSpPr>
            <a:spLocks noChangeShapeType="1"/>
          </p:cNvSpPr>
          <p:nvPr/>
        </p:nvSpPr>
        <p:spPr bwMode="auto">
          <a:xfrm>
            <a:off x="1455738" y="22860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4465" name="Line 16">
            <a:extLst>
              <a:ext uri="{FF2B5EF4-FFF2-40B4-BE49-F238E27FC236}">
                <a16:creationId xmlns:a16="http://schemas.microsoft.com/office/drawing/2014/main" id="{18479AD5-22FD-B27C-C73F-D1FF74E181FC}"/>
              </a:ext>
            </a:extLst>
          </p:cNvPr>
          <p:cNvSpPr>
            <a:spLocks noChangeShapeType="1"/>
          </p:cNvSpPr>
          <p:nvPr/>
        </p:nvSpPr>
        <p:spPr bwMode="auto">
          <a:xfrm flipV="1">
            <a:off x="20574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4466" name="Line 17">
            <a:extLst>
              <a:ext uri="{FF2B5EF4-FFF2-40B4-BE49-F238E27FC236}">
                <a16:creationId xmlns:a16="http://schemas.microsoft.com/office/drawing/2014/main" id="{F2A45828-DC13-BA37-C693-E04FAE89B9A5}"/>
              </a:ext>
            </a:extLst>
          </p:cNvPr>
          <p:cNvSpPr>
            <a:spLocks noChangeShapeType="1"/>
          </p:cNvSpPr>
          <p:nvPr/>
        </p:nvSpPr>
        <p:spPr bwMode="auto">
          <a:xfrm>
            <a:off x="2065338" y="2286000"/>
            <a:ext cx="5776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4467" name="Line 18">
            <a:extLst>
              <a:ext uri="{FF2B5EF4-FFF2-40B4-BE49-F238E27FC236}">
                <a16:creationId xmlns:a16="http://schemas.microsoft.com/office/drawing/2014/main" id="{EA008119-3C0A-D96E-C851-52677B04DBF6}"/>
              </a:ext>
            </a:extLst>
          </p:cNvPr>
          <p:cNvSpPr>
            <a:spLocks noChangeShapeType="1"/>
          </p:cNvSpPr>
          <p:nvPr/>
        </p:nvSpPr>
        <p:spPr bwMode="auto">
          <a:xfrm>
            <a:off x="2065338" y="1981200"/>
            <a:ext cx="5776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4468" name="Line 19">
            <a:extLst>
              <a:ext uri="{FF2B5EF4-FFF2-40B4-BE49-F238E27FC236}">
                <a16:creationId xmlns:a16="http://schemas.microsoft.com/office/drawing/2014/main" id="{122447FD-579C-3EF7-FF0D-90A15E805BA9}"/>
              </a:ext>
            </a:extLst>
          </p:cNvPr>
          <p:cNvSpPr>
            <a:spLocks noChangeShapeType="1"/>
          </p:cNvSpPr>
          <p:nvPr/>
        </p:nvSpPr>
        <p:spPr bwMode="auto">
          <a:xfrm>
            <a:off x="2065338" y="44958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4469" name="Line 20">
            <a:extLst>
              <a:ext uri="{FF2B5EF4-FFF2-40B4-BE49-F238E27FC236}">
                <a16:creationId xmlns:a16="http://schemas.microsoft.com/office/drawing/2014/main" id="{BFF3F4CE-AC0F-4AE1-A470-3FC6BA40A416}"/>
              </a:ext>
            </a:extLst>
          </p:cNvPr>
          <p:cNvSpPr>
            <a:spLocks noChangeShapeType="1"/>
          </p:cNvSpPr>
          <p:nvPr/>
        </p:nvSpPr>
        <p:spPr bwMode="auto">
          <a:xfrm>
            <a:off x="1455738" y="4495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4470" name="Line 21">
            <a:extLst>
              <a:ext uri="{FF2B5EF4-FFF2-40B4-BE49-F238E27FC236}">
                <a16:creationId xmlns:a16="http://schemas.microsoft.com/office/drawing/2014/main" id="{B018781E-1305-C935-3D5C-6995AFC4C829}"/>
              </a:ext>
            </a:extLst>
          </p:cNvPr>
          <p:cNvSpPr>
            <a:spLocks noChangeShapeType="1"/>
          </p:cNvSpPr>
          <p:nvPr/>
        </p:nvSpPr>
        <p:spPr bwMode="auto">
          <a:xfrm flipV="1">
            <a:off x="19050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4471" name="Line 22">
            <a:extLst>
              <a:ext uri="{FF2B5EF4-FFF2-40B4-BE49-F238E27FC236}">
                <a16:creationId xmlns:a16="http://schemas.microsoft.com/office/drawing/2014/main" id="{81BE0655-B9CF-E67D-6CF3-FF8EF4D582A4}"/>
              </a:ext>
            </a:extLst>
          </p:cNvPr>
          <p:cNvSpPr>
            <a:spLocks noChangeShapeType="1"/>
          </p:cNvSpPr>
          <p:nvPr/>
        </p:nvSpPr>
        <p:spPr bwMode="auto">
          <a:xfrm flipV="1">
            <a:off x="14478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4472" name="Line 23">
            <a:extLst>
              <a:ext uri="{FF2B5EF4-FFF2-40B4-BE49-F238E27FC236}">
                <a16:creationId xmlns:a16="http://schemas.microsoft.com/office/drawing/2014/main" id="{B2169D7B-2001-195C-1F58-044BBBDE8639}"/>
              </a:ext>
            </a:extLst>
          </p:cNvPr>
          <p:cNvSpPr>
            <a:spLocks noChangeShapeType="1"/>
          </p:cNvSpPr>
          <p:nvPr/>
        </p:nvSpPr>
        <p:spPr bwMode="auto">
          <a:xfrm flipV="1">
            <a:off x="1295400" y="2128838"/>
            <a:ext cx="0" cy="25130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4473" name="Line 24">
            <a:extLst>
              <a:ext uri="{FF2B5EF4-FFF2-40B4-BE49-F238E27FC236}">
                <a16:creationId xmlns:a16="http://schemas.microsoft.com/office/drawing/2014/main" id="{6F22C4DD-09C1-CF7A-260E-00C3B87EB209}"/>
              </a:ext>
            </a:extLst>
          </p:cNvPr>
          <p:cNvSpPr>
            <a:spLocks noChangeShapeType="1"/>
          </p:cNvSpPr>
          <p:nvPr/>
        </p:nvSpPr>
        <p:spPr bwMode="auto">
          <a:xfrm>
            <a:off x="1295400" y="4648200"/>
            <a:ext cx="7300913"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4474" name="Line 25">
            <a:extLst>
              <a:ext uri="{FF2B5EF4-FFF2-40B4-BE49-F238E27FC236}">
                <a16:creationId xmlns:a16="http://schemas.microsoft.com/office/drawing/2014/main" id="{326FEDA3-9870-79E7-C431-9CFA78E8771A}"/>
              </a:ext>
            </a:extLst>
          </p:cNvPr>
          <p:cNvSpPr>
            <a:spLocks noChangeShapeType="1"/>
          </p:cNvSpPr>
          <p:nvPr/>
        </p:nvSpPr>
        <p:spPr bwMode="auto">
          <a:xfrm>
            <a:off x="2057400" y="1989138"/>
            <a:ext cx="0" cy="1381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4475" name="Line 26">
            <a:extLst>
              <a:ext uri="{FF2B5EF4-FFF2-40B4-BE49-F238E27FC236}">
                <a16:creationId xmlns:a16="http://schemas.microsoft.com/office/drawing/2014/main" id="{D0CA0233-78DC-DF7E-3DCE-ECE78D1BC01A}"/>
              </a:ext>
            </a:extLst>
          </p:cNvPr>
          <p:cNvSpPr>
            <a:spLocks noChangeShapeType="1"/>
          </p:cNvSpPr>
          <p:nvPr/>
        </p:nvSpPr>
        <p:spPr bwMode="auto">
          <a:xfrm flipV="1">
            <a:off x="8610600" y="2128838"/>
            <a:ext cx="0" cy="25257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4476" name="Line 27">
            <a:extLst>
              <a:ext uri="{FF2B5EF4-FFF2-40B4-BE49-F238E27FC236}">
                <a16:creationId xmlns:a16="http://schemas.microsoft.com/office/drawing/2014/main" id="{F31295DB-C728-3F10-0E04-F26714CDF809}"/>
              </a:ext>
            </a:extLst>
          </p:cNvPr>
          <p:cNvSpPr>
            <a:spLocks noChangeShapeType="1"/>
          </p:cNvSpPr>
          <p:nvPr/>
        </p:nvSpPr>
        <p:spPr bwMode="auto">
          <a:xfrm>
            <a:off x="8008938" y="4495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4477" name="Line 28">
            <a:extLst>
              <a:ext uri="{FF2B5EF4-FFF2-40B4-BE49-F238E27FC236}">
                <a16:creationId xmlns:a16="http://schemas.microsoft.com/office/drawing/2014/main" id="{DF72AAE9-A54E-981A-CD6B-920B7CA7C998}"/>
              </a:ext>
            </a:extLst>
          </p:cNvPr>
          <p:cNvSpPr>
            <a:spLocks noChangeShapeType="1"/>
          </p:cNvSpPr>
          <p:nvPr/>
        </p:nvSpPr>
        <p:spPr bwMode="auto">
          <a:xfrm flipV="1">
            <a:off x="84582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4478" name="Line 29">
            <a:extLst>
              <a:ext uri="{FF2B5EF4-FFF2-40B4-BE49-F238E27FC236}">
                <a16:creationId xmlns:a16="http://schemas.microsoft.com/office/drawing/2014/main" id="{6A5A4DBA-1C58-51AE-D62B-42DA2A6235FB}"/>
              </a:ext>
            </a:extLst>
          </p:cNvPr>
          <p:cNvSpPr>
            <a:spLocks noChangeShapeType="1"/>
          </p:cNvSpPr>
          <p:nvPr/>
        </p:nvSpPr>
        <p:spPr bwMode="auto">
          <a:xfrm flipV="1">
            <a:off x="80010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4479" name="Line 30">
            <a:extLst>
              <a:ext uri="{FF2B5EF4-FFF2-40B4-BE49-F238E27FC236}">
                <a16:creationId xmlns:a16="http://schemas.microsoft.com/office/drawing/2014/main" id="{D46D9257-566F-F4FF-4780-3FFAAF39AF17}"/>
              </a:ext>
            </a:extLst>
          </p:cNvPr>
          <p:cNvSpPr>
            <a:spLocks noChangeShapeType="1"/>
          </p:cNvSpPr>
          <p:nvPr/>
        </p:nvSpPr>
        <p:spPr bwMode="auto">
          <a:xfrm flipV="1">
            <a:off x="78486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pic>
        <p:nvPicPr>
          <p:cNvPr id="104480" name="Picture 31">
            <a:extLst>
              <a:ext uri="{FF2B5EF4-FFF2-40B4-BE49-F238E27FC236}">
                <a16:creationId xmlns:a16="http://schemas.microsoft.com/office/drawing/2014/main" id="{8605C368-0AF5-0EF0-709E-43F4BF0DA42B}"/>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34400" y="4343400"/>
            <a:ext cx="730250"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81" name="Picture 32">
            <a:extLst>
              <a:ext uri="{FF2B5EF4-FFF2-40B4-BE49-F238E27FC236}">
                <a16:creationId xmlns:a16="http://schemas.microsoft.com/office/drawing/2014/main" id="{0358FEBE-CB27-6ADF-25CF-B6D1EC7349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3352800" cy="267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82" name="Picture 33">
            <a:extLst>
              <a:ext uri="{FF2B5EF4-FFF2-40B4-BE49-F238E27FC236}">
                <a16:creationId xmlns:a16="http://schemas.microsoft.com/office/drawing/2014/main" id="{4790FFDD-121B-E4BB-F2DD-AFE37BE47C2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43600" y="0"/>
            <a:ext cx="3962400"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83" name="Text Box 34">
            <a:extLst>
              <a:ext uri="{FF2B5EF4-FFF2-40B4-BE49-F238E27FC236}">
                <a16:creationId xmlns:a16="http://schemas.microsoft.com/office/drawing/2014/main" id="{7A8F3D20-76F4-6ECB-537E-D414CB169F30}"/>
              </a:ext>
            </a:extLst>
          </p:cNvPr>
          <p:cNvSpPr txBox="1">
            <a:spLocks noChangeArrowheads="1"/>
          </p:cNvSpPr>
          <p:nvPr/>
        </p:nvSpPr>
        <p:spPr bwMode="auto">
          <a:xfrm>
            <a:off x="152400" y="1808163"/>
            <a:ext cx="11763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4"/>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fr-FR" altLang="fr-FR" b="1" i="0" u="none">
                <a:solidFill>
                  <a:srgbClr val="FFFF00"/>
                </a:solidFill>
              </a:rPr>
              <a:t>1970</a:t>
            </a:r>
          </a:p>
        </p:txBody>
      </p:sp>
      <p:sp>
        <p:nvSpPr>
          <p:cNvPr id="104484" name="Text Box 35">
            <a:extLst>
              <a:ext uri="{FF2B5EF4-FFF2-40B4-BE49-F238E27FC236}">
                <a16:creationId xmlns:a16="http://schemas.microsoft.com/office/drawing/2014/main" id="{59D7E00E-7263-47E6-19F2-B25F6F925D26}"/>
              </a:ext>
            </a:extLst>
          </p:cNvPr>
          <p:cNvSpPr txBox="1">
            <a:spLocks noChangeArrowheads="1"/>
          </p:cNvSpPr>
          <p:nvPr/>
        </p:nvSpPr>
        <p:spPr bwMode="auto">
          <a:xfrm>
            <a:off x="6172200" y="1905000"/>
            <a:ext cx="13700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4"/>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fr-FR" altLang="fr-FR" b="1" i="0" u="none">
                <a:solidFill>
                  <a:srgbClr val="FFFF00"/>
                </a:solidFill>
              </a:rPr>
              <a:t>Today</a:t>
            </a:r>
          </a:p>
        </p:txBody>
      </p:sp>
      <p:sp>
        <p:nvSpPr>
          <p:cNvPr id="2" name="Espace réservé de la date 1">
            <a:extLst>
              <a:ext uri="{FF2B5EF4-FFF2-40B4-BE49-F238E27FC236}">
                <a16:creationId xmlns:a16="http://schemas.microsoft.com/office/drawing/2014/main" id="{12BF01F8-9F18-E7F3-AA90-72D93E59B66B}"/>
              </a:ext>
            </a:extLst>
          </p:cNvPr>
          <p:cNvSpPr>
            <a:spLocks noGrp="1"/>
          </p:cNvSpPr>
          <p:nvPr>
            <p:ph type="dt" sz="quarter" idx="10"/>
          </p:nvPr>
        </p:nvSpPr>
        <p:spPr/>
        <p:txBody>
          <a:bodyPr/>
          <a:lstStyle/>
          <a:p>
            <a:pPr>
              <a:defRPr/>
            </a:pPr>
            <a:r>
              <a:rPr lang="fr-FR">
                <a:effectLst>
                  <a:outerShdw blurRad="38100" dist="38100" dir="2700000" algn="tl">
                    <a:srgbClr val="FFFFFF"/>
                  </a:outerShdw>
                </a:effectLst>
              </a:rPr>
              <a:t>August 2023</a:t>
            </a:r>
          </a:p>
        </p:txBody>
      </p:sp>
    </p:spTree>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Espace réservé du pied de page 4">
            <a:extLst>
              <a:ext uri="{FF2B5EF4-FFF2-40B4-BE49-F238E27FC236}">
                <a16:creationId xmlns:a16="http://schemas.microsoft.com/office/drawing/2014/main" id="{0E77BA4D-A4D7-67FF-2560-D588EABEF724}"/>
              </a:ext>
            </a:extLst>
          </p:cNvPr>
          <p:cNvSpPr>
            <a:spLocks noGrp="1"/>
          </p:cNvSpPr>
          <p:nvPr>
            <p:ph type="ftr" sz="quarter" idx="11"/>
          </p:nvPr>
        </p:nvSpPr>
        <p:spPr/>
        <p:txBody>
          <a:bodyP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200" b="0" i="0" u="sng"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TIPP School </a:t>
            </a:r>
          </a:p>
        </p:txBody>
      </p:sp>
      <p:sp>
        <p:nvSpPr>
          <p:cNvPr id="32" name="Espace réservé du numéro de diapositive 5">
            <a:extLst>
              <a:ext uri="{FF2B5EF4-FFF2-40B4-BE49-F238E27FC236}">
                <a16:creationId xmlns:a16="http://schemas.microsoft.com/office/drawing/2014/main" id="{8757500C-A9DA-FE65-F0CB-25AA89D6B90E}"/>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4"/>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A36AC9-469C-8C40-9E82-F620F84F8504}" type="slidenum">
              <a:rPr kumimoji="0" lang="fr-FR" altLang="fr-FR" sz="1200" b="0" i="0" u="sng" strike="noStrike" kern="1200" cap="none" spc="0" normalizeH="0" baseline="0" noProof="0" smtClean="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fr-FR" altLang="fr-FR" sz="1200" b="0" i="0" u="sng"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endParaRPr>
          </a:p>
        </p:txBody>
      </p:sp>
      <p:sp>
        <p:nvSpPr>
          <p:cNvPr id="688130" name="Rectangle 2">
            <a:extLst>
              <a:ext uri="{FF2B5EF4-FFF2-40B4-BE49-F238E27FC236}">
                <a16:creationId xmlns:a16="http://schemas.microsoft.com/office/drawing/2014/main" id="{89BEC119-1DB0-676F-EC70-388DD07D8BD0}"/>
              </a:ext>
            </a:extLst>
          </p:cNvPr>
          <p:cNvSpPr>
            <a:spLocks noChangeArrowheads="1"/>
          </p:cNvSpPr>
          <p:nvPr/>
        </p:nvSpPr>
        <p:spPr bwMode="auto">
          <a:xfrm>
            <a:off x="1752600" y="2438400"/>
            <a:ext cx="6096000" cy="18288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600" b="1" i="0" u="none" strike="noStrike" kern="1200" cap="none" spc="0" normalizeH="0" baseline="0" noProof="0" dirty="0">
              <a:ln>
                <a:noFill/>
              </a:ln>
              <a:solidFill>
                <a:srgbClr val="FF0000"/>
              </a:solidFill>
              <a:effectLst>
                <a:outerShdw blurRad="38100" dist="38100" dir="2700000" algn="tl">
                  <a:srgbClr val="DDDDDD"/>
                </a:outerShdw>
              </a:effectLst>
              <a:uLnTx/>
              <a:uFillTx/>
              <a:latin typeface="Comic Sans MS" charset="0"/>
              <a:ea typeface="ＭＳ Ｐゴシック" charset="0"/>
              <a:cs typeface="+mn-cs"/>
            </a:endParaRPr>
          </a:p>
        </p:txBody>
      </p:sp>
      <p:sp>
        <p:nvSpPr>
          <p:cNvPr id="145412" name="Line 3">
            <a:extLst>
              <a:ext uri="{FF2B5EF4-FFF2-40B4-BE49-F238E27FC236}">
                <a16:creationId xmlns:a16="http://schemas.microsoft.com/office/drawing/2014/main" id="{BD079C17-CE17-4B5B-69BB-C02824F747CD}"/>
              </a:ext>
            </a:extLst>
          </p:cNvPr>
          <p:cNvSpPr>
            <a:spLocks noChangeShapeType="1"/>
          </p:cNvSpPr>
          <p:nvPr/>
        </p:nvSpPr>
        <p:spPr bwMode="auto">
          <a:xfrm>
            <a:off x="2057400" y="1227138"/>
            <a:ext cx="0" cy="5953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145413" name="Line 4">
            <a:extLst>
              <a:ext uri="{FF2B5EF4-FFF2-40B4-BE49-F238E27FC236}">
                <a16:creationId xmlns:a16="http://schemas.microsoft.com/office/drawing/2014/main" id="{2999A6DC-9202-5EC6-1391-FFE15F011930}"/>
              </a:ext>
            </a:extLst>
          </p:cNvPr>
          <p:cNvSpPr>
            <a:spLocks noChangeShapeType="1"/>
          </p:cNvSpPr>
          <p:nvPr/>
        </p:nvSpPr>
        <p:spPr bwMode="auto">
          <a:xfrm>
            <a:off x="1905000" y="1379538"/>
            <a:ext cx="0" cy="442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145414" name="Line 5">
            <a:extLst>
              <a:ext uri="{FF2B5EF4-FFF2-40B4-BE49-F238E27FC236}">
                <a16:creationId xmlns:a16="http://schemas.microsoft.com/office/drawing/2014/main" id="{29B52482-0C07-69EF-CF28-163F03BD880A}"/>
              </a:ext>
            </a:extLst>
          </p:cNvPr>
          <p:cNvSpPr>
            <a:spLocks noChangeShapeType="1"/>
          </p:cNvSpPr>
          <p:nvPr/>
        </p:nvSpPr>
        <p:spPr bwMode="auto">
          <a:xfrm>
            <a:off x="1295400" y="1227138"/>
            <a:ext cx="0" cy="7477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145415" name="Line 6">
            <a:extLst>
              <a:ext uri="{FF2B5EF4-FFF2-40B4-BE49-F238E27FC236}">
                <a16:creationId xmlns:a16="http://schemas.microsoft.com/office/drawing/2014/main" id="{93019785-26B4-CAA7-A5B9-0DDA19EE9F37}"/>
              </a:ext>
            </a:extLst>
          </p:cNvPr>
          <p:cNvSpPr>
            <a:spLocks noChangeShapeType="1"/>
          </p:cNvSpPr>
          <p:nvPr/>
        </p:nvSpPr>
        <p:spPr bwMode="auto">
          <a:xfrm flipH="1">
            <a:off x="1290638" y="1219200"/>
            <a:ext cx="7731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145416" name="Line 7">
            <a:extLst>
              <a:ext uri="{FF2B5EF4-FFF2-40B4-BE49-F238E27FC236}">
                <a16:creationId xmlns:a16="http://schemas.microsoft.com/office/drawing/2014/main" id="{B825DBA3-89D8-DE05-3764-4EFB96B2E2E9}"/>
              </a:ext>
            </a:extLst>
          </p:cNvPr>
          <p:cNvSpPr>
            <a:spLocks noChangeShapeType="1"/>
          </p:cNvSpPr>
          <p:nvPr/>
        </p:nvSpPr>
        <p:spPr bwMode="auto">
          <a:xfrm>
            <a:off x="1455738" y="1828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145417" name="Line 8">
            <a:extLst>
              <a:ext uri="{FF2B5EF4-FFF2-40B4-BE49-F238E27FC236}">
                <a16:creationId xmlns:a16="http://schemas.microsoft.com/office/drawing/2014/main" id="{D377DA08-734A-EDC9-0F40-7B7AAB69BB1F}"/>
              </a:ext>
            </a:extLst>
          </p:cNvPr>
          <p:cNvSpPr>
            <a:spLocks noChangeShapeType="1"/>
          </p:cNvSpPr>
          <p:nvPr/>
        </p:nvSpPr>
        <p:spPr bwMode="auto">
          <a:xfrm>
            <a:off x="1303338" y="2133600"/>
            <a:ext cx="5953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145418" name="Line 9">
            <a:extLst>
              <a:ext uri="{FF2B5EF4-FFF2-40B4-BE49-F238E27FC236}">
                <a16:creationId xmlns:a16="http://schemas.microsoft.com/office/drawing/2014/main" id="{4F7202F0-EA86-D81A-F681-E5971024B1AE}"/>
              </a:ext>
            </a:extLst>
          </p:cNvPr>
          <p:cNvSpPr>
            <a:spLocks noChangeShapeType="1"/>
          </p:cNvSpPr>
          <p:nvPr/>
        </p:nvSpPr>
        <p:spPr bwMode="auto">
          <a:xfrm>
            <a:off x="2065338" y="21336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145419" name="Line 10">
            <a:extLst>
              <a:ext uri="{FF2B5EF4-FFF2-40B4-BE49-F238E27FC236}">
                <a16:creationId xmlns:a16="http://schemas.microsoft.com/office/drawing/2014/main" id="{F83F7362-4F14-B106-7928-9577CC06AF10}"/>
              </a:ext>
            </a:extLst>
          </p:cNvPr>
          <p:cNvSpPr>
            <a:spLocks noChangeShapeType="1"/>
          </p:cNvSpPr>
          <p:nvPr/>
        </p:nvSpPr>
        <p:spPr bwMode="auto">
          <a:xfrm>
            <a:off x="2047875" y="1971675"/>
            <a:ext cx="5776913"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145420" name="Line 11">
            <a:extLst>
              <a:ext uri="{FF2B5EF4-FFF2-40B4-BE49-F238E27FC236}">
                <a16:creationId xmlns:a16="http://schemas.microsoft.com/office/drawing/2014/main" id="{C5259E78-3649-642C-D1D9-54C61B2845E8}"/>
              </a:ext>
            </a:extLst>
          </p:cNvPr>
          <p:cNvSpPr>
            <a:spLocks noChangeShapeType="1"/>
          </p:cNvSpPr>
          <p:nvPr/>
        </p:nvSpPr>
        <p:spPr bwMode="auto">
          <a:xfrm>
            <a:off x="1905000" y="1989138"/>
            <a:ext cx="0" cy="1381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145421" name="Line 12">
            <a:extLst>
              <a:ext uri="{FF2B5EF4-FFF2-40B4-BE49-F238E27FC236}">
                <a16:creationId xmlns:a16="http://schemas.microsoft.com/office/drawing/2014/main" id="{3EBDA301-3EE0-23D7-626B-4358DB7F2C60}"/>
              </a:ext>
            </a:extLst>
          </p:cNvPr>
          <p:cNvSpPr>
            <a:spLocks noChangeShapeType="1"/>
          </p:cNvSpPr>
          <p:nvPr/>
        </p:nvSpPr>
        <p:spPr bwMode="auto">
          <a:xfrm>
            <a:off x="1455738" y="13716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145422" name="Line 13">
            <a:extLst>
              <a:ext uri="{FF2B5EF4-FFF2-40B4-BE49-F238E27FC236}">
                <a16:creationId xmlns:a16="http://schemas.microsoft.com/office/drawing/2014/main" id="{2EA09610-A5A9-10E1-F321-34DEDC76CAAC}"/>
              </a:ext>
            </a:extLst>
          </p:cNvPr>
          <p:cNvSpPr>
            <a:spLocks noChangeShapeType="1"/>
          </p:cNvSpPr>
          <p:nvPr/>
        </p:nvSpPr>
        <p:spPr bwMode="auto">
          <a:xfrm>
            <a:off x="1447800" y="1379538"/>
            <a:ext cx="0" cy="442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145423" name="Line 14">
            <a:extLst>
              <a:ext uri="{FF2B5EF4-FFF2-40B4-BE49-F238E27FC236}">
                <a16:creationId xmlns:a16="http://schemas.microsoft.com/office/drawing/2014/main" id="{766F7EAE-F78C-4698-08A7-09734B51E2D9}"/>
              </a:ext>
            </a:extLst>
          </p:cNvPr>
          <p:cNvSpPr>
            <a:spLocks noChangeShapeType="1"/>
          </p:cNvSpPr>
          <p:nvPr/>
        </p:nvSpPr>
        <p:spPr bwMode="auto">
          <a:xfrm>
            <a:off x="1303338" y="1981200"/>
            <a:ext cx="5953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145424" name="Line 15">
            <a:extLst>
              <a:ext uri="{FF2B5EF4-FFF2-40B4-BE49-F238E27FC236}">
                <a16:creationId xmlns:a16="http://schemas.microsoft.com/office/drawing/2014/main" id="{E75EF4F6-D2D0-4ADB-12F0-2F323CD14FC9}"/>
              </a:ext>
            </a:extLst>
          </p:cNvPr>
          <p:cNvSpPr>
            <a:spLocks noChangeShapeType="1"/>
          </p:cNvSpPr>
          <p:nvPr/>
        </p:nvSpPr>
        <p:spPr bwMode="auto">
          <a:xfrm>
            <a:off x="1455738" y="22860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145425" name="Line 16">
            <a:extLst>
              <a:ext uri="{FF2B5EF4-FFF2-40B4-BE49-F238E27FC236}">
                <a16:creationId xmlns:a16="http://schemas.microsoft.com/office/drawing/2014/main" id="{DE9D77D5-B3D8-27FD-BC84-337F1212158C}"/>
              </a:ext>
            </a:extLst>
          </p:cNvPr>
          <p:cNvSpPr>
            <a:spLocks noChangeShapeType="1"/>
          </p:cNvSpPr>
          <p:nvPr/>
        </p:nvSpPr>
        <p:spPr bwMode="auto">
          <a:xfrm flipV="1">
            <a:off x="20574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145426" name="Line 17">
            <a:extLst>
              <a:ext uri="{FF2B5EF4-FFF2-40B4-BE49-F238E27FC236}">
                <a16:creationId xmlns:a16="http://schemas.microsoft.com/office/drawing/2014/main" id="{4CEE97DA-BC51-020D-E91F-8D7A43B01D92}"/>
              </a:ext>
            </a:extLst>
          </p:cNvPr>
          <p:cNvSpPr>
            <a:spLocks noChangeShapeType="1"/>
          </p:cNvSpPr>
          <p:nvPr/>
        </p:nvSpPr>
        <p:spPr bwMode="auto">
          <a:xfrm>
            <a:off x="2065338" y="2286000"/>
            <a:ext cx="5776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145427" name="Line 18">
            <a:extLst>
              <a:ext uri="{FF2B5EF4-FFF2-40B4-BE49-F238E27FC236}">
                <a16:creationId xmlns:a16="http://schemas.microsoft.com/office/drawing/2014/main" id="{197A3890-CE9F-3116-DFE7-5A7C1E7DBDE0}"/>
              </a:ext>
            </a:extLst>
          </p:cNvPr>
          <p:cNvSpPr>
            <a:spLocks noChangeShapeType="1"/>
          </p:cNvSpPr>
          <p:nvPr/>
        </p:nvSpPr>
        <p:spPr bwMode="auto">
          <a:xfrm>
            <a:off x="2065338" y="1981200"/>
            <a:ext cx="5776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145428" name="Line 19">
            <a:extLst>
              <a:ext uri="{FF2B5EF4-FFF2-40B4-BE49-F238E27FC236}">
                <a16:creationId xmlns:a16="http://schemas.microsoft.com/office/drawing/2014/main" id="{979B95B2-7474-22B6-378A-C31A5E989F6F}"/>
              </a:ext>
            </a:extLst>
          </p:cNvPr>
          <p:cNvSpPr>
            <a:spLocks noChangeShapeType="1"/>
          </p:cNvSpPr>
          <p:nvPr/>
        </p:nvSpPr>
        <p:spPr bwMode="auto">
          <a:xfrm>
            <a:off x="2065338" y="44958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145429" name="Line 21">
            <a:extLst>
              <a:ext uri="{FF2B5EF4-FFF2-40B4-BE49-F238E27FC236}">
                <a16:creationId xmlns:a16="http://schemas.microsoft.com/office/drawing/2014/main" id="{40C096A0-5554-298D-38DF-FFA9C0D26743}"/>
              </a:ext>
            </a:extLst>
          </p:cNvPr>
          <p:cNvSpPr>
            <a:spLocks noChangeShapeType="1"/>
          </p:cNvSpPr>
          <p:nvPr/>
        </p:nvSpPr>
        <p:spPr bwMode="auto">
          <a:xfrm flipV="1">
            <a:off x="19050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145430" name="Line 22">
            <a:extLst>
              <a:ext uri="{FF2B5EF4-FFF2-40B4-BE49-F238E27FC236}">
                <a16:creationId xmlns:a16="http://schemas.microsoft.com/office/drawing/2014/main" id="{B2DD8006-0E03-57A3-5C93-AE50B0D715C8}"/>
              </a:ext>
            </a:extLst>
          </p:cNvPr>
          <p:cNvSpPr>
            <a:spLocks noChangeShapeType="1"/>
          </p:cNvSpPr>
          <p:nvPr/>
        </p:nvSpPr>
        <p:spPr bwMode="auto">
          <a:xfrm flipV="1">
            <a:off x="14478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145431" name="Line 23">
            <a:extLst>
              <a:ext uri="{FF2B5EF4-FFF2-40B4-BE49-F238E27FC236}">
                <a16:creationId xmlns:a16="http://schemas.microsoft.com/office/drawing/2014/main" id="{963F9458-9B2B-19AD-12EA-B9F5C65D73EC}"/>
              </a:ext>
            </a:extLst>
          </p:cNvPr>
          <p:cNvSpPr>
            <a:spLocks noChangeShapeType="1"/>
          </p:cNvSpPr>
          <p:nvPr/>
        </p:nvSpPr>
        <p:spPr bwMode="auto">
          <a:xfrm flipV="1">
            <a:off x="1295400" y="2128838"/>
            <a:ext cx="0" cy="25130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145432" name="Line 24">
            <a:extLst>
              <a:ext uri="{FF2B5EF4-FFF2-40B4-BE49-F238E27FC236}">
                <a16:creationId xmlns:a16="http://schemas.microsoft.com/office/drawing/2014/main" id="{8B858C31-70C8-6494-167B-C0C9E99F3573}"/>
              </a:ext>
            </a:extLst>
          </p:cNvPr>
          <p:cNvSpPr>
            <a:spLocks noChangeShapeType="1"/>
          </p:cNvSpPr>
          <p:nvPr/>
        </p:nvSpPr>
        <p:spPr bwMode="auto">
          <a:xfrm>
            <a:off x="1295400" y="4648200"/>
            <a:ext cx="7300913"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145433" name="Line 25">
            <a:extLst>
              <a:ext uri="{FF2B5EF4-FFF2-40B4-BE49-F238E27FC236}">
                <a16:creationId xmlns:a16="http://schemas.microsoft.com/office/drawing/2014/main" id="{316FBA8C-3DAD-BC21-E057-A5D097CC0ACC}"/>
              </a:ext>
            </a:extLst>
          </p:cNvPr>
          <p:cNvSpPr>
            <a:spLocks noChangeShapeType="1"/>
          </p:cNvSpPr>
          <p:nvPr/>
        </p:nvSpPr>
        <p:spPr bwMode="auto">
          <a:xfrm>
            <a:off x="2057400" y="1989138"/>
            <a:ext cx="0" cy="1381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145434" name="Line 26">
            <a:extLst>
              <a:ext uri="{FF2B5EF4-FFF2-40B4-BE49-F238E27FC236}">
                <a16:creationId xmlns:a16="http://schemas.microsoft.com/office/drawing/2014/main" id="{9298F214-5982-8E92-5E26-6801AC25D1B4}"/>
              </a:ext>
            </a:extLst>
          </p:cNvPr>
          <p:cNvSpPr>
            <a:spLocks noChangeShapeType="1"/>
          </p:cNvSpPr>
          <p:nvPr/>
        </p:nvSpPr>
        <p:spPr bwMode="auto">
          <a:xfrm flipV="1">
            <a:off x="8610600" y="2128838"/>
            <a:ext cx="0" cy="25257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145435" name="Line 27">
            <a:extLst>
              <a:ext uri="{FF2B5EF4-FFF2-40B4-BE49-F238E27FC236}">
                <a16:creationId xmlns:a16="http://schemas.microsoft.com/office/drawing/2014/main" id="{F2A4D550-E47A-38EC-9813-8EF8F1C77BE5}"/>
              </a:ext>
            </a:extLst>
          </p:cNvPr>
          <p:cNvSpPr>
            <a:spLocks noChangeShapeType="1"/>
          </p:cNvSpPr>
          <p:nvPr/>
        </p:nvSpPr>
        <p:spPr bwMode="auto">
          <a:xfrm>
            <a:off x="8008938" y="4495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145436" name="Line 28">
            <a:extLst>
              <a:ext uri="{FF2B5EF4-FFF2-40B4-BE49-F238E27FC236}">
                <a16:creationId xmlns:a16="http://schemas.microsoft.com/office/drawing/2014/main" id="{859E3127-FD81-04E1-EF99-058C17400EFC}"/>
              </a:ext>
            </a:extLst>
          </p:cNvPr>
          <p:cNvSpPr>
            <a:spLocks noChangeShapeType="1"/>
          </p:cNvSpPr>
          <p:nvPr/>
        </p:nvSpPr>
        <p:spPr bwMode="auto">
          <a:xfrm flipV="1">
            <a:off x="84582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145437" name="Line 29">
            <a:extLst>
              <a:ext uri="{FF2B5EF4-FFF2-40B4-BE49-F238E27FC236}">
                <a16:creationId xmlns:a16="http://schemas.microsoft.com/office/drawing/2014/main" id="{932B53A1-C4C2-1CB7-A99E-232C1CBA4FBC}"/>
              </a:ext>
            </a:extLst>
          </p:cNvPr>
          <p:cNvSpPr>
            <a:spLocks noChangeShapeType="1"/>
          </p:cNvSpPr>
          <p:nvPr/>
        </p:nvSpPr>
        <p:spPr bwMode="auto">
          <a:xfrm flipV="1">
            <a:off x="80010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sp>
        <p:nvSpPr>
          <p:cNvPr id="145438" name="Line 30">
            <a:extLst>
              <a:ext uri="{FF2B5EF4-FFF2-40B4-BE49-F238E27FC236}">
                <a16:creationId xmlns:a16="http://schemas.microsoft.com/office/drawing/2014/main" id="{3312A4D6-F031-C2C8-22E8-9C8B230EBD1A}"/>
              </a:ext>
            </a:extLst>
          </p:cNvPr>
          <p:cNvSpPr>
            <a:spLocks noChangeShapeType="1"/>
          </p:cNvSpPr>
          <p:nvPr/>
        </p:nvSpPr>
        <p:spPr bwMode="auto">
          <a:xfrm flipV="1">
            <a:off x="78486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MS PGothic" panose="020B0600070205080204" pitchFamily="34" charset="-128"/>
              <a:cs typeface="+mn-cs"/>
            </a:endParaRPr>
          </a:p>
        </p:txBody>
      </p:sp>
      <p:pic>
        <p:nvPicPr>
          <p:cNvPr id="145439" name="Picture 31">
            <a:extLst>
              <a:ext uri="{FF2B5EF4-FFF2-40B4-BE49-F238E27FC236}">
                <a16:creationId xmlns:a16="http://schemas.microsoft.com/office/drawing/2014/main" id="{336B34FA-9B49-063E-9A87-0EDD23C0D61A}"/>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86800" y="4267200"/>
            <a:ext cx="730250"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e la date 1">
            <a:extLst>
              <a:ext uri="{FF2B5EF4-FFF2-40B4-BE49-F238E27FC236}">
                <a16:creationId xmlns:a16="http://schemas.microsoft.com/office/drawing/2014/main" id="{C44F417B-11BC-4421-C3F6-ADE89ED77229}"/>
              </a:ext>
            </a:extLst>
          </p:cNvPr>
          <p:cNvSpPr>
            <a:spLocks noGrp="1"/>
          </p:cNvSpPr>
          <p:nvPr>
            <p:ph type="dt" sz="quarter" idx="10"/>
          </p:nvPr>
        </p:nvSpPr>
        <p:spPr/>
        <p:txBody>
          <a:bodyP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200" b="0" i="0" u="sng"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August 2023</a:t>
            </a:r>
          </a:p>
        </p:txBody>
      </p:sp>
      <p:sp>
        <p:nvSpPr>
          <p:cNvPr id="145441" name="Text Box 62">
            <a:extLst>
              <a:ext uri="{FF2B5EF4-FFF2-40B4-BE49-F238E27FC236}">
                <a16:creationId xmlns:a16="http://schemas.microsoft.com/office/drawing/2014/main" id="{B6B6FE6A-CB87-FB03-4973-3ABDBCB484B3}"/>
              </a:ext>
            </a:extLst>
          </p:cNvPr>
          <p:cNvSpPr txBox="1">
            <a:spLocks noChangeArrowheads="1"/>
          </p:cNvSpPr>
          <p:nvPr/>
        </p:nvSpPr>
        <p:spPr bwMode="auto">
          <a:xfrm>
            <a:off x="1995488" y="2176463"/>
            <a:ext cx="6553200"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4"/>
              </a:buBlip>
              <a:defRPr sz="3200">
                <a:solidFill>
                  <a:schemeClr val="tx1"/>
                </a:solidFill>
                <a:latin typeface="Comic Sans MS" panose="030F0902030302020204" pitchFamily="66" charset="0"/>
                <a:ea typeface="MS PGothic"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MS PGothic"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Comic Sans MS" panose="030F0902030302020204" pitchFamily="66" charset="0"/>
                <a:ea typeface="MS PGothic"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MS PGothic"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r-FR" sz="4000" b="0" i="1" u="sng" strike="noStrike" kern="1200" cap="none" spc="0" normalizeH="0" baseline="0" noProof="0">
                <a:ln>
                  <a:noFill/>
                </a:ln>
                <a:solidFill>
                  <a:srgbClr val="FFFF00"/>
                </a:solidFill>
                <a:effectLst/>
                <a:uLnTx/>
                <a:uFillTx/>
                <a:latin typeface="Comic Sans MS" panose="030F0902030302020204" pitchFamily="66" charset="0"/>
                <a:ea typeface="MS PGothic" panose="020B0600070205080204" pitchFamily="34" charset="-128"/>
                <a:cs typeface="+mn-cs"/>
              </a:rPr>
              <a:t>.</a:t>
            </a:r>
            <a:r>
              <a:rPr kumimoji="0" lang="en-US" altLang="fr-FR" sz="3200" b="1" i="1" u="none" strike="noStrike" kern="1200" cap="none" spc="0" normalizeH="0" baseline="0" noProof="0">
                <a:ln>
                  <a:noFill/>
                </a:ln>
                <a:solidFill>
                  <a:srgbClr val="0000FF"/>
                </a:solidFill>
                <a:effectLst/>
                <a:uLnTx/>
                <a:uFillTx/>
                <a:latin typeface="Comic Sans MS" panose="030F0902030302020204" pitchFamily="66" charset="0"/>
                <a:ea typeface="MS PGothic" panose="020B0600070205080204" pitchFamily="34" charset="-128"/>
                <a:cs typeface="+mn-cs"/>
              </a:rPr>
              <a:t>. how the development of  radiation instrumentation has been crucial for fundamental scientific discoveries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r-FR" sz="3200" b="1" i="1" u="none" strike="noStrike" kern="1200" cap="none" spc="0" normalizeH="0" baseline="0" noProof="0">
                <a:ln>
                  <a:noFill/>
                </a:ln>
                <a:solidFill>
                  <a:srgbClr val="0000FF"/>
                </a:solidFill>
                <a:effectLst/>
                <a:uLnTx/>
                <a:uFillTx/>
                <a:latin typeface="Comic Sans MS" panose="030F0902030302020204" pitchFamily="66" charset="0"/>
                <a:ea typeface="MS PGothic" panose="020B0600070205080204" pitchFamily="34" charset="-128"/>
                <a:cs typeface="+mn-cs"/>
              </a:rPr>
              <a:t>and for </a:t>
            </a:r>
            <a:r>
              <a:rPr kumimoji="0" lang="en-US" altLang="fr-FR" sz="3200" b="1" i="1" u="none" strike="noStrike" kern="1200" cap="none" spc="0" normalizeH="0" baseline="0" noProof="0">
                <a:ln>
                  <a:noFill/>
                </a:ln>
                <a:solidFill>
                  <a:srgbClr val="FF0000"/>
                </a:solidFill>
                <a:effectLst/>
                <a:uLnTx/>
                <a:uFillTx/>
                <a:latin typeface="Comic Sans MS" panose="030F0902030302020204" pitchFamily="66" charset="0"/>
                <a:ea typeface="MS PGothic" panose="020B0600070205080204" pitchFamily="34" charset="-128"/>
                <a:cs typeface="+mn-cs"/>
              </a:rPr>
              <a:t>the improvement </a:t>
            </a:r>
            <a:r>
              <a:rPr kumimoji="0" lang="en-US" altLang="fr-FR" sz="3200" b="1" i="1" u="none" strike="noStrike" kern="1200" cap="none" spc="0" normalizeH="0" baseline="0" noProof="0">
                <a:ln>
                  <a:noFill/>
                </a:ln>
                <a:solidFill>
                  <a:srgbClr val="0000FF"/>
                </a:solidFill>
                <a:effectLst/>
                <a:uLnTx/>
                <a:uFillTx/>
                <a:latin typeface="Comic Sans MS" panose="030F0902030302020204" pitchFamily="66" charset="0"/>
                <a:ea typeface="MS PGothic" panose="020B0600070205080204" pitchFamily="34" charset="-128"/>
                <a:cs typeface="+mn-cs"/>
              </a:rPr>
              <a:t>of human life</a:t>
            </a:r>
            <a:r>
              <a:rPr kumimoji="0" lang="en-US" altLang="fr-FR" sz="4000" b="1" i="1" u="none" strike="noStrike" kern="1200" cap="none" spc="0" normalizeH="0" baseline="0" noProof="0">
                <a:ln>
                  <a:noFill/>
                </a:ln>
                <a:solidFill>
                  <a:srgbClr val="0000FF"/>
                </a:solidFill>
                <a:effectLst/>
                <a:uLnTx/>
                <a:uFillTx/>
                <a:latin typeface="Comic Sans MS" panose="030F0902030302020204" pitchFamily="66" charset="0"/>
                <a:ea typeface="MS PGothic" panose="020B0600070205080204" pitchFamily="34" charset="-128"/>
                <a:cs typeface="+mn-cs"/>
              </a:rPr>
              <a:t>..</a:t>
            </a:r>
            <a:r>
              <a:rPr kumimoji="0" lang="en-US" altLang="fr-FR" sz="4000" b="0" i="1" u="sng" strike="noStrike" kern="1200" cap="none" spc="0" normalizeH="0" baseline="0" noProof="0">
                <a:ln>
                  <a:noFill/>
                </a:ln>
                <a:solidFill>
                  <a:srgbClr val="FFFF00"/>
                </a:solidFill>
                <a:effectLst/>
                <a:uLnTx/>
                <a:uFillTx/>
                <a:latin typeface="Comic Sans MS" panose="030F0902030302020204" pitchFamily="66" charset="0"/>
                <a:ea typeface="MS PGothic" panose="020B0600070205080204" pitchFamily="34" charset="-128"/>
                <a:cs typeface="+mn-cs"/>
              </a:rPr>
              <a:t>.</a:t>
            </a:r>
          </a:p>
        </p:txBody>
      </p:sp>
      <p:sp>
        <p:nvSpPr>
          <p:cNvPr id="3" name="ZoneTexte 2">
            <a:extLst>
              <a:ext uri="{FF2B5EF4-FFF2-40B4-BE49-F238E27FC236}">
                <a16:creationId xmlns:a16="http://schemas.microsoft.com/office/drawing/2014/main" id="{FF237FCA-223F-E299-31A0-A546ABA9E45A}"/>
              </a:ext>
            </a:extLst>
          </p:cNvPr>
          <p:cNvSpPr txBox="1"/>
          <p:nvPr/>
        </p:nvSpPr>
        <p:spPr>
          <a:xfrm>
            <a:off x="3794421" y="1193800"/>
            <a:ext cx="2727029" cy="584775"/>
          </a:xfrm>
          <a:prstGeom prst="rect">
            <a:avLst/>
          </a:prstGeom>
          <a:noFill/>
        </p:spPr>
        <p:txBody>
          <a:bodyPr wrap="none" rtlCol="0">
            <a:spAutoFit/>
          </a:bodyPr>
          <a:lstStyle/>
          <a:p>
            <a:r>
              <a:rPr lang="en-US" sz="3200" u="none" dirty="0">
                <a:solidFill>
                  <a:srgbClr val="FF0000"/>
                </a:solidFill>
              </a:rPr>
              <a:t>Some history</a:t>
            </a:r>
          </a:p>
        </p:txBody>
      </p:sp>
      <p:sp>
        <p:nvSpPr>
          <p:cNvPr id="4" name="ZoneTexte 3">
            <a:extLst>
              <a:ext uri="{FF2B5EF4-FFF2-40B4-BE49-F238E27FC236}">
                <a16:creationId xmlns:a16="http://schemas.microsoft.com/office/drawing/2014/main" id="{B153AD6C-FDCB-5F4B-F1FA-F035CA996A53}"/>
              </a:ext>
            </a:extLst>
          </p:cNvPr>
          <p:cNvSpPr txBox="1"/>
          <p:nvPr/>
        </p:nvSpPr>
        <p:spPr>
          <a:xfrm>
            <a:off x="3564358" y="5519738"/>
            <a:ext cx="3534942" cy="461665"/>
          </a:xfrm>
          <a:prstGeom prst="rect">
            <a:avLst/>
          </a:prstGeom>
          <a:noFill/>
        </p:spPr>
        <p:txBody>
          <a:bodyPr wrap="none" rtlCol="0">
            <a:spAutoFit/>
          </a:bodyPr>
          <a:lstStyle/>
          <a:p>
            <a:r>
              <a:rPr lang="en-US" dirty="0"/>
              <a:t>More in ‘back up slides’</a:t>
            </a:r>
          </a:p>
        </p:txBody>
      </p:sp>
    </p:spTree>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1F74AF30-EECF-9CAD-8813-DCF6BFA36438}"/>
              </a:ext>
            </a:extLst>
          </p:cNvPr>
          <p:cNvSpPr>
            <a:spLocks noGrp="1"/>
          </p:cNvSpPr>
          <p:nvPr>
            <p:ph type="ftr" sz="quarter" idx="11"/>
          </p:nvPr>
        </p:nvSpPr>
        <p:spPr/>
        <p:txBody>
          <a:bodyPr/>
          <a:lstStyle/>
          <a:p>
            <a:pPr>
              <a:defRPr/>
            </a:pPr>
            <a:r>
              <a:rPr lang="fr-FR"/>
              <a:t>TIPP School </a:t>
            </a:r>
          </a:p>
        </p:txBody>
      </p:sp>
      <p:sp>
        <p:nvSpPr>
          <p:cNvPr id="6" name="Espace réservé du numéro de diapositive 5">
            <a:extLst>
              <a:ext uri="{FF2B5EF4-FFF2-40B4-BE49-F238E27FC236}">
                <a16:creationId xmlns:a16="http://schemas.microsoft.com/office/drawing/2014/main" id="{A2D2AC48-CECE-9638-CC5A-92B018534E72}"/>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D060AB97-81B5-E440-942B-49C8F222C64F}" type="slidenum">
              <a:rPr lang="fr-FR" altLang="fr-FR" sz="1200" smtClean="0">
                <a:latin typeface="Arial" panose="020B0604020202020204" pitchFamily="34" charset="0"/>
              </a:rPr>
              <a:pPr>
                <a:spcBef>
                  <a:spcPct val="0"/>
                </a:spcBef>
                <a:buClrTx/>
                <a:buSzTx/>
                <a:buFontTx/>
                <a:buNone/>
                <a:defRPr/>
              </a:pPr>
              <a:t>60</a:t>
            </a:fld>
            <a:endParaRPr lang="fr-FR" altLang="fr-FR" sz="1200">
              <a:latin typeface="Arial" panose="020B0604020202020204" pitchFamily="34" charset="0"/>
            </a:endParaRPr>
          </a:p>
        </p:txBody>
      </p:sp>
      <p:pic>
        <p:nvPicPr>
          <p:cNvPr id="106499" name="Picture 6">
            <a:extLst>
              <a:ext uri="{FF2B5EF4-FFF2-40B4-BE49-F238E27FC236}">
                <a16:creationId xmlns:a16="http://schemas.microsoft.com/office/drawing/2014/main" id="{E848FF13-28F3-2CFD-DEF0-0BB6870DB76B}"/>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7536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6738" name="Rectangle 2">
            <a:extLst>
              <a:ext uri="{FF2B5EF4-FFF2-40B4-BE49-F238E27FC236}">
                <a16:creationId xmlns:a16="http://schemas.microsoft.com/office/drawing/2014/main" id="{167C32E9-B1F0-D3CE-BAA7-F36C8DFBD60A}"/>
              </a:ext>
            </a:extLst>
          </p:cNvPr>
          <p:cNvSpPr>
            <a:spLocks noGrp="1" noChangeArrowheads="1"/>
          </p:cNvSpPr>
          <p:nvPr>
            <p:ph type="title"/>
          </p:nvPr>
        </p:nvSpPr>
        <p:spPr>
          <a:xfrm>
            <a:off x="1219200" y="228600"/>
            <a:ext cx="8001000" cy="533400"/>
          </a:xfrm>
        </p:spPr>
        <p:txBody>
          <a:bodyPr/>
          <a:lstStyle/>
          <a:p>
            <a:pPr eaLnBrk="1" hangingPunct="1">
              <a:defRPr/>
            </a:pPr>
            <a:r>
              <a:rPr lang="fr-FR">
                <a:cs typeface="ＭＳ Ｐゴシック" pitchFamily="1" charset="-128"/>
              </a:rPr>
              <a:t>What is Nuclear medicine ? Definition</a:t>
            </a:r>
          </a:p>
        </p:txBody>
      </p:sp>
      <p:sp>
        <p:nvSpPr>
          <p:cNvPr id="756739" name="Rectangle 3">
            <a:extLst>
              <a:ext uri="{FF2B5EF4-FFF2-40B4-BE49-F238E27FC236}">
                <a16:creationId xmlns:a16="http://schemas.microsoft.com/office/drawing/2014/main" id="{7D7A2AB6-B142-FE35-860B-942C39266B3F}"/>
              </a:ext>
            </a:extLst>
          </p:cNvPr>
          <p:cNvSpPr>
            <a:spLocks noGrp="1" noChangeArrowheads="1"/>
          </p:cNvSpPr>
          <p:nvPr>
            <p:ph type="body" idx="1"/>
          </p:nvPr>
        </p:nvSpPr>
        <p:spPr>
          <a:xfrm>
            <a:off x="1219200" y="1513930"/>
            <a:ext cx="8534400" cy="4724400"/>
          </a:xfrm>
        </p:spPr>
        <p:txBody>
          <a:bodyPr/>
          <a:lstStyle/>
          <a:p>
            <a:pPr eaLnBrk="1" hangingPunct="1">
              <a:buFont typeface="Wingdings" pitchFamily="1" charset="2"/>
              <a:buBlip>
                <a:blip r:embed="rId2"/>
              </a:buBlip>
              <a:defRPr/>
            </a:pPr>
            <a:r>
              <a:rPr lang="fr-FR" sz="2800" dirty="0">
                <a:cs typeface="ＭＳ Ｐゴシック" pitchFamily="1" charset="-128"/>
              </a:rPr>
              <a:t>Use in vivo of radioactive </a:t>
            </a:r>
            <a:r>
              <a:rPr lang="fr-FR" sz="2800" dirty="0" err="1">
                <a:cs typeface="ＭＳ Ｐゴシック" pitchFamily="1" charset="-128"/>
              </a:rPr>
              <a:t>elements</a:t>
            </a:r>
            <a:r>
              <a:rPr lang="fr-FR" sz="2800" dirty="0">
                <a:cs typeface="ＭＳ Ｐゴシック" pitchFamily="1" charset="-128"/>
              </a:rPr>
              <a:t> (</a:t>
            </a:r>
            <a:r>
              <a:rPr lang="fr-FR" sz="2800" dirty="0" err="1">
                <a:cs typeface="ＭＳ Ｐゴシック" pitchFamily="1" charset="-128"/>
              </a:rPr>
              <a:t>tracers</a:t>
            </a:r>
            <a:r>
              <a:rPr lang="fr-FR" sz="2800" dirty="0">
                <a:cs typeface="ＭＳ Ｐゴシック" pitchFamily="1" charset="-128"/>
              </a:rPr>
              <a:t>) </a:t>
            </a:r>
            <a:r>
              <a:rPr lang="fr-FR" sz="2800" dirty="0" err="1">
                <a:cs typeface="ＭＳ Ｐゴシック" pitchFamily="1" charset="-128"/>
              </a:rPr>
              <a:t>injected</a:t>
            </a:r>
            <a:r>
              <a:rPr lang="fr-FR" sz="2800" dirty="0">
                <a:cs typeface="ＭＳ Ｐゴシック" pitchFamily="1" charset="-128"/>
              </a:rPr>
              <a:t> to the patient </a:t>
            </a:r>
            <a:r>
              <a:rPr lang="fr-FR" sz="2800" dirty="0" err="1">
                <a:cs typeface="ＭＳ Ｐゴシック" pitchFamily="1" charset="-128"/>
              </a:rPr>
              <a:t>orally</a:t>
            </a:r>
            <a:r>
              <a:rPr lang="fr-FR" sz="2800" dirty="0">
                <a:cs typeface="ＭＳ Ｐゴシック" pitchFamily="1" charset="-128"/>
              </a:rPr>
              <a:t> or by </a:t>
            </a:r>
            <a:r>
              <a:rPr lang="fr-FR" sz="2800" dirty="0" err="1">
                <a:cs typeface="ＭＳ Ｐゴシック" pitchFamily="1" charset="-128"/>
              </a:rPr>
              <a:t>blood</a:t>
            </a:r>
            <a:r>
              <a:rPr lang="fr-FR" sz="2800" dirty="0">
                <a:cs typeface="ＭＳ Ｐゴシック" pitchFamily="1" charset="-128"/>
              </a:rPr>
              <a:t> injection to image the </a:t>
            </a:r>
            <a:r>
              <a:rPr lang="fr-FR" sz="2800" dirty="0" err="1">
                <a:solidFill>
                  <a:srgbClr val="FFFF00"/>
                </a:solidFill>
                <a:cs typeface="ＭＳ Ｐゴシック" pitchFamily="1" charset="-128"/>
              </a:rPr>
              <a:t>function</a:t>
            </a:r>
            <a:r>
              <a:rPr lang="fr-FR" sz="2800" dirty="0">
                <a:cs typeface="ＭＳ Ｐゴシック" pitchFamily="1" charset="-128"/>
              </a:rPr>
              <a:t> of the body</a:t>
            </a:r>
          </a:p>
          <a:p>
            <a:pPr eaLnBrk="1" hangingPunct="1">
              <a:buFont typeface="Wingdings" pitchFamily="1" charset="2"/>
              <a:buBlip>
                <a:blip r:embed="rId2"/>
              </a:buBlip>
              <a:defRPr/>
            </a:pPr>
            <a:r>
              <a:rPr lang="fr-FR" sz="2800" dirty="0" err="1">
                <a:cs typeface="ＭＳ Ｐゴシック" pitchFamily="1" charset="-128"/>
              </a:rPr>
              <a:t>Functional</a:t>
            </a:r>
            <a:r>
              <a:rPr lang="fr-FR" sz="2800" dirty="0">
                <a:cs typeface="ＭＳ Ｐゴシック" pitchFamily="1" charset="-128"/>
              </a:rPr>
              <a:t> and </a:t>
            </a:r>
            <a:r>
              <a:rPr lang="fr-FR" sz="2800" dirty="0" err="1">
                <a:cs typeface="ＭＳ Ｐゴシック" pitchFamily="1" charset="-128"/>
              </a:rPr>
              <a:t>metabolic</a:t>
            </a:r>
            <a:r>
              <a:rPr lang="fr-FR" sz="2800" dirty="0">
                <a:cs typeface="ＭＳ Ｐゴシック" pitchFamily="1" charset="-128"/>
              </a:rPr>
              <a:t> </a:t>
            </a:r>
            <a:r>
              <a:rPr lang="fr-FR" sz="2800" dirty="0">
                <a:solidFill>
                  <a:srgbClr val="FFFF00"/>
                </a:solidFill>
                <a:cs typeface="ＭＳ Ｐゴシック" pitchFamily="1" charset="-128"/>
              </a:rPr>
              <a:t>(</a:t>
            </a:r>
            <a:r>
              <a:rPr lang="fr-FR" sz="2800" dirty="0" err="1">
                <a:solidFill>
                  <a:srgbClr val="FFFF00"/>
                </a:solidFill>
                <a:cs typeface="ＭＳ Ｐゴシック" pitchFamily="1" charset="-128"/>
              </a:rPr>
              <a:t>scintigraphy</a:t>
            </a:r>
            <a:r>
              <a:rPr lang="fr-FR" sz="2800" dirty="0">
                <a:solidFill>
                  <a:srgbClr val="FFFF00"/>
                </a:solidFill>
                <a:cs typeface="ＭＳ Ｐゴシック" pitchFamily="1" charset="-128"/>
              </a:rPr>
              <a:t>)</a:t>
            </a:r>
          </a:p>
          <a:p>
            <a:pPr eaLnBrk="1" hangingPunct="1">
              <a:buFont typeface="Wingdings" pitchFamily="1" charset="2"/>
              <a:buBlip>
                <a:blip r:embed="rId2"/>
              </a:buBlip>
              <a:defRPr/>
            </a:pPr>
            <a:r>
              <a:rPr lang="fr-FR" sz="2800" dirty="0">
                <a:cs typeface="ＭＳ Ｐゴシック" pitchFamily="1" charset="-128"/>
              </a:rPr>
              <a:t>In vivo </a:t>
            </a:r>
            <a:r>
              <a:rPr lang="fr-FR" sz="2800" dirty="0" err="1">
                <a:cs typeface="ＭＳ Ｐゴシック" pitchFamily="1" charset="-128"/>
              </a:rPr>
              <a:t>biochemistry</a:t>
            </a:r>
            <a:endParaRPr lang="fr-FR" sz="2800" dirty="0">
              <a:cs typeface="ＭＳ Ｐゴシック" pitchFamily="1" charset="-128"/>
            </a:endParaRPr>
          </a:p>
          <a:p>
            <a:pPr eaLnBrk="1" hangingPunct="1">
              <a:buFont typeface="Wingdings" pitchFamily="1" charset="2"/>
              <a:buBlip>
                <a:blip r:embed="rId2"/>
              </a:buBlip>
              <a:defRPr/>
            </a:pPr>
            <a:r>
              <a:rPr lang="fr-FR" sz="2800" dirty="0" err="1">
                <a:cs typeface="ＭＳ Ｐゴシック" pitchFamily="1" charset="-128"/>
              </a:rPr>
              <a:t>Study</a:t>
            </a:r>
            <a:r>
              <a:rPr lang="fr-FR" sz="2800" dirty="0">
                <a:cs typeface="ＭＳ Ｐゴシック" pitchFamily="1" charset="-128"/>
              </a:rPr>
              <a:t> of a radioactive </a:t>
            </a:r>
            <a:r>
              <a:rPr lang="fr-FR" sz="2800" dirty="0" err="1">
                <a:cs typeface="ＭＳ Ｐゴシック" pitchFamily="1" charset="-128"/>
              </a:rPr>
              <a:t>molecule</a:t>
            </a:r>
            <a:r>
              <a:rPr lang="fr-FR" sz="2800" dirty="0">
                <a:cs typeface="ＭＳ Ｐゴシック" pitchFamily="1" charset="-128"/>
              </a:rPr>
              <a:t>  in a living </a:t>
            </a:r>
            <a:r>
              <a:rPr lang="fr-FR" sz="2800" dirty="0" err="1">
                <a:cs typeface="ＭＳ Ｐゴシック" pitchFamily="1" charset="-128"/>
              </a:rPr>
              <a:t>organism</a:t>
            </a:r>
            <a:endParaRPr lang="fr-FR" sz="2800" dirty="0">
              <a:cs typeface="ＭＳ Ｐゴシック" pitchFamily="1" charset="-128"/>
            </a:endParaRPr>
          </a:p>
          <a:p>
            <a:pPr lvl="1" eaLnBrk="1" hangingPunct="1">
              <a:defRPr/>
            </a:pPr>
            <a:r>
              <a:rPr lang="fr-FR" sz="2400" dirty="0"/>
              <a:t>Images are </a:t>
            </a:r>
            <a:r>
              <a:rPr lang="fr-FR" sz="2400" dirty="0" err="1"/>
              <a:t>Static</a:t>
            </a:r>
            <a:r>
              <a:rPr lang="fr-FR" sz="2400" dirty="0"/>
              <a:t> 2D/3D (</a:t>
            </a:r>
            <a:r>
              <a:rPr lang="fr-FR" sz="2400" dirty="0" err="1"/>
              <a:t>x,y,z</a:t>
            </a:r>
            <a:r>
              <a:rPr lang="fr-FR" sz="2400" dirty="0"/>
              <a:t>) </a:t>
            </a:r>
          </a:p>
          <a:p>
            <a:pPr lvl="1" eaLnBrk="1" hangingPunct="1">
              <a:defRPr/>
            </a:pPr>
            <a:r>
              <a:rPr lang="fr-FR" sz="2400" dirty="0"/>
              <a:t>Or 4D (+time) --&gt; </a:t>
            </a:r>
            <a:r>
              <a:rPr lang="fr-FR" sz="2400" dirty="0" err="1"/>
              <a:t>dynamic</a:t>
            </a:r>
            <a:endParaRPr lang="fr-FR" sz="2400" dirty="0"/>
          </a:p>
          <a:p>
            <a:pPr lvl="1" eaLnBrk="1" hangingPunct="1">
              <a:defRPr/>
            </a:pPr>
            <a:r>
              <a:rPr lang="fr-FR" sz="2400" dirty="0"/>
              <a:t>Or 5D (+ Energy) --&gt; </a:t>
            </a:r>
            <a:r>
              <a:rPr lang="fr-FR" sz="2400" dirty="0" err="1"/>
              <a:t>Multisotopes</a:t>
            </a:r>
            <a:r>
              <a:rPr lang="fr-FR" sz="2400" dirty="0"/>
              <a:t> /</a:t>
            </a:r>
            <a:r>
              <a:rPr lang="fr-FR" sz="2400" dirty="0" err="1"/>
              <a:t>multitracers</a:t>
            </a:r>
            <a:endParaRPr lang="fr-FR" sz="2400" dirty="0"/>
          </a:p>
        </p:txBody>
      </p:sp>
      <p:sp>
        <p:nvSpPr>
          <p:cNvPr id="2" name="Espace réservé de la date 1">
            <a:extLst>
              <a:ext uri="{FF2B5EF4-FFF2-40B4-BE49-F238E27FC236}">
                <a16:creationId xmlns:a16="http://schemas.microsoft.com/office/drawing/2014/main" id="{5C89E294-E356-B9C1-18CB-7492F306B292}"/>
              </a:ext>
            </a:extLst>
          </p:cNvPr>
          <p:cNvSpPr>
            <a:spLocks noGrp="1"/>
          </p:cNvSpPr>
          <p:nvPr>
            <p:ph type="dt" sz="quarter" idx="10"/>
          </p:nvPr>
        </p:nvSpPr>
        <p:spPr/>
        <p:txBody>
          <a:bodyPr/>
          <a:lstStyle/>
          <a:p>
            <a:pPr>
              <a:defRPr/>
            </a:pPr>
            <a:r>
              <a:rPr lang="fr-FR"/>
              <a:t>August 2023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ce réservé du pied de page 4">
            <a:extLst>
              <a:ext uri="{FF2B5EF4-FFF2-40B4-BE49-F238E27FC236}">
                <a16:creationId xmlns:a16="http://schemas.microsoft.com/office/drawing/2014/main" id="{0003C1AA-2210-5A0D-00C7-E297DAF5FCA2}"/>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1" charset="0"/>
                <a:ea typeface="ＭＳ Ｐゴシック" pitchFamily="1" charset="-128"/>
              </a:rPr>
              <a:t>TIPP School </a:t>
            </a:r>
          </a:p>
        </p:txBody>
      </p:sp>
      <p:sp>
        <p:nvSpPr>
          <p:cNvPr id="37" name="Espace réservé du numéro de diapositive 5">
            <a:extLst>
              <a:ext uri="{FF2B5EF4-FFF2-40B4-BE49-F238E27FC236}">
                <a16:creationId xmlns:a16="http://schemas.microsoft.com/office/drawing/2014/main" id="{C1283D2F-E35C-892B-781D-061F2BB48A49}"/>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4"/>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F952C3-44C9-4848-B528-2DD529B09B30}" type="slidenum">
              <a:rPr kumimoji="0" lang="fr-FR" altLang="fr-FR" sz="12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fr-FR" altLang="fr-FR" sz="12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endParaRPr>
          </a:p>
        </p:txBody>
      </p:sp>
      <p:sp>
        <p:nvSpPr>
          <p:cNvPr id="680962" name="Rectangle 2">
            <a:extLst>
              <a:ext uri="{FF2B5EF4-FFF2-40B4-BE49-F238E27FC236}">
                <a16:creationId xmlns:a16="http://schemas.microsoft.com/office/drawing/2014/main" id="{D1FA2384-B1B0-3284-AFDA-4F2EB833B0B2}"/>
              </a:ext>
            </a:extLst>
          </p:cNvPr>
          <p:cNvSpPr>
            <a:spLocks noChangeArrowheads="1"/>
          </p:cNvSpPr>
          <p:nvPr/>
        </p:nvSpPr>
        <p:spPr bwMode="auto">
          <a:xfrm>
            <a:off x="1752600" y="2438400"/>
            <a:ext cx="6096000" cy="1828800"/>
          </a:xfrm>
          <a:prstGeom prst="rect">
            <a:avLst/>
          </a:prstGeom>
          <a:noFill/>
          <a:ln>
            <a:noFill/>
          </a:ln>
          <a:effectLst/>
        </p:spPr>
        <p:txBody>
          <a:bodyPr anchor="ct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37931725" indent="-37474525" eaLnBrk="0" hangingPunct="0">
              <a:defRPr sz="2400" i="1" u="sng">
                <a:solidFill>
                  <a:schemeClr val="tx1"/>
                </a:solidFill>
                <a:latin typeface="Comic Sans MS" panose="030F0902030302020204" pitchFamily="66" charset="0"/>
                <a:ea typeface="ＭＳ Ｐゴシック" panose="020B0600070205080204" pitchFamily="34" charset="-128"/>
              </a:defRPr>
            </a:lvl2pPr>
            <a:lvl3pPr eaLnBrk="0" hangingPunct="0">
              <a:defRPr sz="2400" i="1" u="sng">
                <a:solidFill>
                  <a:schemeClr val="tx1"/>
                </a:solidFill>
                <a:latin typeface="Comic Sans MS" panose="030F0902030302020204" pitchFamily="66" charset="0"/>
                <a:ea typeface="ＭＳ Ｐゴシック" panose="020B0600070205080204" pitchFamily="34" charset="-128"/>
              </a:defRPr>
            </a:lvl3pPr>
            <a:lvl4pPr eaLnBrk="0" hangingPunct="0">
              <a:defRPr sz="2400" i="1" u="sng">
                <a:solidFill>
                  <a:schemeClr val="tx1"/>
                </a:solidFill>
                <a:latin typeface="Comic Sans MS" panose="030F0902030302020204" pitchFamily="66" charset="0"/>
                <a:ea typeface="ＭＳ Ｐゴシック" panose="020B0600070205080204" pitchFamily="34" charset="-128"/>
              </a:defRPr>
            </a:lvl4pPr>
            <a:lvl5pPr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4572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9144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1371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18288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3600" b="1" i="0" u="none" strike="noStrike" kern="1200" cap="none" spc="0" normalizeH="0" baseline="0" noProof="0" dirty="0">
                <a:ln>
                  <a:noFill/>
                </a:ln>
                <a:solidFill>
                  <a:srgbClr val="5B00B6"/>
                </a:solidFill>
                <a:effectLst>
                  <a:outerShdw blurRad="38100" dist="38100" dir="2700000" algn="tl">
                    <a:srgbClr val="000000"/>
                  </a:outerShdw>
                </a:effectLst>
                <a:uLnTx/>
                <a:uFillTx/>
                <a:latin typeface="Comic Sans MS" panose="030F0902030302020204" pitchFamily="66" charset="0"/>
                <a:ea typeface="ＭＳ Ｐゴシック" panose="020B0600070205080204" pitchFamily="34" charset="-128"/>
                <a:cs typeface="+mn-cs"/>
              </a:rPr>
              <a:t> </a:t>
            </a:r>
            <a:r>
              <a:rPr kumimoji="0" lang="fr-FR" altLang="fr-FR" sz="3600" b="1" i="0" u="none" strike="noStrike" kern="1200" cap="none" spc="0" normalizeH="0" baseline="0" noProof="0" dirty="0" err="1">
                <a:ln>
                  <a:noFill/>
                </a:ln>
                <a:solidFill>
                  <a:srgbClr val="5B00B6"/>
                </a:solidFill>
                <a:effectLst>
                  <a:outerShdw blurRad="38100" dist="38100" dir="2700000" algn="tl">
                    <a:srgbClr val="000000"/>
                  </a:outerShdw>
                </a:effectLst>
                <a:uLnTx/>
                <a:uFillTx/>
                <a:latin typeface="Comic Sans MS" panose="030F0902030302020204" pitchFamily="66" charset="0"/>
                <a:ea typeface="ＭＳ Ｐゴシック" panose="020B0600070205080204" pitchFamily="34" charset="-128"/>
                <a:cs typeface="+mn-cs"/>
              </a:rPr>
              <a:t>What</a:t>
            </a:r>
            <a:r>
              <a:rPr kumimoji="0" lang="fr-FR" altLang="fr-FR" sz="3600" b="1" i="0" u="none" strike="noStrike" kern="1200" cap="none" spc="0" normalizeH="0" baseline="0" noProof="0" dirty="0">
                <a:ln>
                  <a:noFill/>
                </a:ln>
                <a:solidFill>
                  <a:srgbClr val="5B00B6"/>
                </a:solidFill>
                <a:effectLst>
                  <a:outerShdw blurRad="38100" dist="38100" dir="2700000" algn="tl">
                    <a:srgbClr val="000000"/>
                  </a:outerShdw>
                </a:effectLst>
                <a:uLnTx/>
                <a:uFillTx/>
                <a:latin typeface="Comic Sans MS" panose="030F0902030302020204" pitchFamily="66" charset="0"/>
                <a:ea typeface="ＭＳ Ｐゴシック" panose="020B0600070205080204" pitchFamily="34" charset="-128"/>
                <a:cs typeface="+mn-cs"/>
              </a:rPr>
              <a:t> about </a:t>
            </a:r>
            <a:r>
              <a:rPr kumimoji="0" lang="fr-FR" altLang="fr-FR" sz="3600" b="1" i="0" u="none" strike="noStrike" kern="1200" cap="none" spc="0" normalizeH="0" baseline="0" noProof="0" dirty="0" err="1">
                <a:ln>
                  <a:noFill/>
                </a:ln>
                <a:solidFill>
                  <a:srgbClr val="5B00B6"/>
                </a:solidFill>
                <a:effectLst>
                  <a:outerShdw blurRad="38100" dist="38100" dir="2700000" algn="tl">
                    <a:srgbClr val="000000"/>
                  </a:outerShdw>
                </a:effectLst>
                <a:uLnTx/>
                <a:uFillTx/>
                <a:latin typeface="Comic Sans MS" panose="030F0902030302020204" pitchFamily="66" charset="0"/>
                <a:ea typeface="ＭＳ Ｐゴシック" panose="020B0600070205080204" pitchFamily="34" charset="-128"/>
                <a:cs typeface="+mn-cs"/>
              </a:rPr>
              <a:t>tracers</a:t>
            </a:r>
            <a:r>
              <a:rPr kumimoji="0" lang="fr-FR" altLang="fr-FR" sz="3600" b="1" i="0" u="none" strike="noStrike" kern="1200" cap="none" spc="0" normalizeH="0" baseline="0" noProof="0" dirty="0">
                <a:ln>
                  <a:noFill/>
                </a:ln>
                <a:solidFill>
                  <a:srgbClr val="5B00B6"/>
                </a:solidFill>
                <a:effectLst>
                  <a:outerShdw blurRad="38100" dist="38100" dir="2700000" algn="tl">
                    <a:srgbClr val="000000"/>
                  </a:outerShdw>
                </a:effectLst>
                <a:uLnTx/>
                <a:uFillTx/>
                <a:latin typeface="Comic Sans MS" panose="030F0902030302020204" pitchFamily="66" charset="0"/>
                <a:ea typeface="ＭＳ Ｐゴシック" panose="020B0600070205080204" pitchFamily="34" charset="-128"/>
                <a:cs typeface="+mn-cs"/>
              </a:rPr>
              <a:t> ? </a:t>
            </a:r>
            <a:br>
              <a:rPr kumimoji="0" lang="fr-FR" altLang="fr-FR" sz="3600" b="1" i="0" u="none" strike="noStrike" kern="1200" cap="none" spc="0" normalizeH="0" baseline="0" noProof="0" dirty="0">
                <a:ln>
                  <a:noFill/>
                </a:ln>
                <a:solidFill>
                  <a:srgbClr val="5B00B6"/>
                </a:solidFill>
                <a:effectLst>
                  <a:outerShdw blurRad="38100" dist="38100" dir="2700000" algn="tl">
                    <a:srgbClr val="000000"/>
                  </a:outerShdw>
                </a:effectLst>
                <a:uLnTx/>
                <a:uFillTx/>
                <a:latin typeface="Comic Sans MS" panose="030F0902030302020204" pitchFamily="66" charset="0"/>
                <a:ea typeface="ＭＳ Ｐゴシック" panose="020B0600070205080204" pitchFamily="34" charset="-128"/>
                <a:cs typeface="+mn-cs"/>
              </a:rPr>
            </a:br>
            <a:endParaRPr kumimoji="0" lang="en-GB" altLang="fr-FR" sz="3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omic Sans MS" panose="030F0902030302020204" pitchFamily="66" charset="0"/>
              <a:ea typeface="ＭＳ Ｐゴシック" panose="020B0600070205080204" pitchFamily="34" charset="-128"/>
              <a:cs typeface="+mn-cs"/>
            </a:endParaRPr>
          </a:p>
        </p:txBody>
      </p:sp>
      <p:sp>
        <p:nvSpPr>
          <p:cNvPr id="184324" name="Line 3">
            <a:extLst>
              <a:ext uri="{FF2B5EF4-FFF2-40B4-BE49-F238E27FC236}">
                <a16:creationId xmlns:a16="http://schemas.microsoft.com/office/drawing/2014/main" id="{DA01F974-B40F-6E9D-C71F-3ABB322C675C}"/>
              </a:ext>
            </a:extLst>
          </p:cNvPr>
          <p:cNvSpPr>
            <a:spLocks noChangeShapeType="1"/>
          </p:cNvSpPr>
          <p:nvPr/>
        </p:nvSpPr>
        <p:spPr bwMode="auto">
          <a:xfrm>
            <a:off x="2057400" y="1227138"/>
            <a:ext cx="0" cy="5953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84325" name="Line 4">
            <a:extLst>
              <a:ext uri="{FF2B5EF4-FFF2-40B4-BE49-F238E27FC236}">
                <a16:creationId xmlns:a16="http://schemas.microsoft.com/office/drawing/2014/main" id="{4E9DA266-8CCD-AF54-C691-3148BD0EB7A7}"/>
              </a:ext>
            </a:extLst>
          </p:cNvPr>
          <p:cNvSpPr>
            <a:spLocks noChangeShapeType="1"/>
          </p:cNvSpPr>
          <p:nvPr/>
        </p:nvSpPr>
        <p:spPr bwMode="auto">
          <a:xfrm>
            <a:off x="1905000" y="1379538"/>
            <a:ext cx="0" cy="442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84326" name="Line 5">
            <a:extLst>
              <a:ext uri="{FF2B5EF4-FFF2-40B4-BE49-F238E27FC236}">
                <a16:creationId xmlns:a16="http://schemas.microsoft.com/office/drawing/2014/main" id="{54B17B33-EAB4-D051-1DCA-634045F03090}"/>
              </a:ext>
            </a:extLst>
          </p:cNvPr>
          <p:cNvSpPr>
            <a:spLocks noChangeShapeType="1"/>
          </p:cNvSpPr>
          <p:nvPr/>
        </p:nvSpPr>
        <p:spPr bwMode="auto">
          <a:xfrm>
            <a:off x="1295400" y="1227138"/>
            <a:ext cx="0" cy="7477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84327" name="Line 6">
            <a:extLst>
              <a:ext uri="{FF2B5EF4-FFF2-40B4-BE49-F238E27FC236}">
                <a16:creationId xmlns:a16="http://schemas.microsoft.com/office/drawing/2014/main" id="{EF3F798B-667C-2824-D947-957C3885DA19}"/>
              </a:ext>
            </a:extLst>
          </p:cNvPr>
          <p:cNvSpPr>
            <a:spLocks noChangeShapeType="1"/>
          </p:cNvSpPr>
          <p:nvPr/>
        </p:nvSpPr>
        <p:spPr bwMode="auto">
          <a:xfrm flipH="1">
            <a:off x="1290638" y="1219200"/>
            <a:ext cx="7731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84328" name="Line 7">
            <a:extLst>
              <a:ext uri="{FF2B5EF4-FFF2-40B4-BE49-F238E27FC236}">
                <a16:creationId xmlns:a16="http://schemas.microsoft.com/office/drawing/2014/main" id="{57C00B88-7580-5A13-8C4E-D576AD2D86D0}"/>
              </a:ext>
            </a:extLst>
          </p:cNvPr>
          <p:cNvSpPr>
            <a:spLocks noChangeShapeType="1"/>
          </p:cNvSpPr>
          <p:nvPr/>
        </p:nvSpPr>
        <p:spPr bwMode="auto">
          <a:xfrm>
            <a:off x="1455738" y="1828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84329" name="Line 8">
            <a:extLst>
              <a:ext uri="{FF2B5EF4-FFF2-40B4-BE49-F238E27FC236}">
                <a16:creationId xmlns:a16="http://schemas.microsoft.com/office/drawing/2014/main" id="{A17FD920-5DD4-FE42-1FFF-18B1FA2AB578}"/>
              </a:ext>
            </a:extLst>
          </p:cNvPr>
          <p:cNvSpPr>
            <a:spLocks noChangeShapeType="1"/>
          </p:cNvSpPr>
          <p:nvPr/>
        </p:nvSpPr>
        <p:spPr bwMode="auto">
          <a:xfrm>
            <a:off x="1303338" y="2133600"/>
            <a:ext cx="5953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84330" name="Line 9">
            <a:extLst>
              <a:ext uri="{FF2B5EF4-FFF2-40B4-BE49-F238E27FC236}">
                <a16:creationId xmlns:a16="http://schemas.microsoft.com/office/drawing/2014/main" id="{0CC9FBE0-EFC5-8FC0-8EBA-2665996712DC}"/>
              </a:ext>
            </a:extLst>
          </p:cNvPr>
          <p:cNvSpPr>
            <a:spLocks noChangeShapeType="1"/>
          </p:cNvSpPr>
          <p:nvPr/>
        </p:nvSpPr>
        <p:spPr bwMode="auto">
          <a:xfrm>
            <a:off x="2065338" y="21336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84331" name="Line 10">
            <a:extLst>
              <a:ext uri="{FF2B5EF4-FFF2-40B4-BE49-F238E27FC236}">
                <a16:creationId xmlns:a16="http://schemas.microsoft.com/office/drawing/2014/main" id="{C5F760ED-D9D3-D545-5AFF-A620F06A78FD}"/>
              </a:ext>
            </a:extLst>
          </p:cNvPr>
          <p:cNvSpPr>
            <a:spLocks noChangeShapeType="1"/>
          </p:cNvSpPr>
          <p:nvPr/>
        </p:nvSpPr>
        <p:spPr bwMode="auto">
          <a:xfrm>
            <a:off x="2065338" y="18288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84332" name="Line 11">
            <a:extLst>
              <a:ext uri="{FF2B5EF4-FFF2-40B4-BE49-F238E27FC236}">
                <a16:creationId xmlns:a16="http://schemas.microsoft.com/office/drawing/2014/main" id="{ECDCEE7F-2D6C-8224-2B17-24824087F632}"/>
              </a:ext>
            </a:extLst>
          </p:cNvPr>
          <p:cNvSpPr>
            <a:spLocks noChangeShapeType="1"/>
          </p:cNvSpPr>
          <p:nvPr/>
        </p:nvSpPr>
        <p:spPr bwMode="auto">
          <a:xfrm>
            <a:off x="1905000" y="1989138"/>
            <a:ext cx="0" cy="1381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84333" name="Line 12">
            <a:extLst>
              <a:ext uri="{FF2B5EF4-FFF2-40B4-BE49-F238E27FC236}">
                <a16:creationId xmlns:a16="http://schemas.microsoft.com/office/drawing/2014/main" id="{CABC2947-BCA6-6043-BA1C-BCE2455EEDED}"/>
              </a:ext>
            </a:extLst>
          </p:cNvPr>
          <p:cNvSpPr>
            <a:spLocks noChangeShapeType="1"/>
          </p:cNvSpPr>
          <p:nvPr/>
        </p:nvSpPr>
        <p:spPr bwMode="auto">
          <a:xfrm>
            <a:off x="1455738" y="13716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84334" name="Line 13">
            <a:extLst>
              <a:ext uri="{FF2B5EF4-FFF2-40B4-BE49-F238E27FC236}">
                <a16:creationId xmlns:a16="http://schemas.microsoft.com/office/drawing/2014/main" id="{E9C4FCE0-5D70-149C-0053-6E800E510628}"/>
              </a:ext>
            </a:extLst>
          </p:cNvPr>
          <p:cNvSpPr>
            <a:spLocks noChangeShapeType="1"/>
          </p:cNvSpPr>
          <p:nvPr/>
        </p:nvSpPr>
        <p:spPr bwMode="auto">
          <a:xfrm>
            <a:off x="1447800" y="1379538"/>
            <a:ext cx="0" cy="442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84335" name="Line 14">
            <a:extLst>
              <a:ext uri="{FF2B5EF4-FFF2-40B4-BE49-F238E27FC236}">
                <a16:creationId xmlns:a16="http://schemas.microsoft.com/office/drawing/2014/main" id="{313CE0D0-940D-74D3-1463-3572F5A1F7AB}"/>
              </a:ext>
            </a:extLst>
          </p:cNvPr>
          <p:cNvSpPr>
            <a:spLocks noChangeShapeType="1"/>
          </p:cNvSpPr>
          <p:nvPr/>
        </p:nvSpPr>
        <p:spPr bwMode="auto">
          <a:xfrm>
            <a:off x="1303338" y="1981200"/>
            <a:ext cx="5953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84336" name="Line 15">
            <a:extLst>
              <a:ext uri="{FF2B5EF4-FFF2-40B4-BE49-F238E27FC236}">
                <a16:creationId xmlns:a16="http://schemas.microsoft.com/office/drawing/2014/main" id="{BF8DD89A-FD44-D44C-99A3-AE21CDC4D18C}"/>
              </a:ext>
            </a:extLst>
          </p:cNvPr>
          <p:cNvSpPr>
            <a:spLocks noChangeShapeType="1"/>
          </p:cNvSpPr>
          <p:nvPr/>
        </p:nvSpPr>
        <p:spPr bwMode="auto">
          <a:xfrm>
            <a:off x="1455738" y="22860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84337" name="Line 16">
            <a:extLst>
              <a:ext uri="{FF2B5EF4-FFF2-40B4-BE49-F238E27FC236}">
                <a16:creationId xmlns:a16="http://schemas.microsoft.com/office/drawing/2014/main" id="{A72CACAA-04E3-00D8-05CA-7C1859EF6939}"/>
              </a:ext>
            </a:extLst>
          </p:cNvPr>
          <p:cNvSpPr>
            <a:spLocks noChangeShapeType="1"/>
          </p:cNvSpPr>
          <p:nvPr/>
        </p:nvSpPr>
        <p:spPr bwMode="auto">
          <a:xfrm flipV="1">
            <a:off x="20574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84338" name="Line 17">
            <a:extLst>
              <a:ext uri="{FF2B5EF4-FFF2-40B4-BE49-F238E27FC236}">
                <a16:creationId xmlns:a16="http://schemas.microsoft.com/office/drawing/2014/main" id="{8B7E599D-152A-FC3F-8163-320A86271683}"/>
              </a:ext>
            </a:extLst>
          </p:cNvPr>
          <p:cNvSpPr>
            <a:spLocks noChangeShapeType="1"/>
          </p:cNvSpPr>
          <p:nvPr/>
        </p:nvSpPr>
        <p:spPr bwMode="auto">
          <a:xfrm>
            <a:off x="2065338" y="2286000"/>
            <a:ext cx="5776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84339" name="Line 18">
            <a:extLst>
              <a:ext uri="{FF2B5EF4-FFF2-40B4-BE49-F238E27FC236}">
                <a16:creationId xmlns:a16="http://schemas.microsoft.com/office/drawing/2014/main" id="{142CE938-F9C1-97F1-A37A-348EFCC8D2B8}"/>
              </a:ext>
            </a:extLst>
          </p:cNvPr>
          <p:cNvSpPr>
            <a:spLocks noChangeShapeType="1"/>
          </p:cNvSpPr>
          <p:nvPr/>
        </p:nvSpPr>
        <p:spPr bwMode="auto">
          <a:xfrm>
            <a:off x="2065338" y="1981200"/>
            <a:ext cx="5776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84340" name="Line 19">
            <a:extLst>
              <a:ext uri="{FF2B5EF4-FFF2-40B4-BE49-F238E27FC236}">
                <a16:creationId xmlns:a16="http://schemas.microsoft.com/office/drawing/2014/main" id="{1214334C-A462-98E6-54C5-75CE7F7F6DF1}"/>
              </a:ext>
            </a:extLst>
          </p:cNvPr>
          <p:cNvSpPr>
            <a:spLocks noChangeShapeType="1"/>
          </p:cNvSpPr>
          <p:nvPr/>
        </p:nvSpPr>
        <p:spPr bwMode="auto">
          <a:xfrm>
            <a:off x="2065338" y="44958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84341" name="Line 20">
            <a:extLst>
              <a:ext uri="{FF2B5EF4-FFF2-40B4-BE49-F238E27FC236}">
                <a16:creationId xmlns:a16="http://schemas.microsoft.com/office/drawing/2014/main" id="{07A25D84-C545-4452-AEF8-357F1EE5550E}"/>
              </a:ext>
            </a:extLst>
          </p:cNvPr>
          <p:cNvSpPr>
            <a:spLocks noChangeShapeType="1"/>
          </p:cNvSpPr>
          <p:nvPr/>
        </p:nvSpPr>
        <p:spPr bwMode="auto">
          <a:xfrm>
            <a:off x="1455738" y="4495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84342" name="Line 21">
            <a:extLst>
              <a:ext uri="{FF2B5EF4-FFF2-40B4-BE49-F238E27FC236}">
                <a16:creationId xmlns:a16="http://schemas.microsoft.com/office/drawing/2014/main" id="{D55B6B82-8296-B0EE-5AC4-5234CAEDDA73}"/>
              </a:ext>
            </a:extLst>
          </p:cNvPr>
          <p:cNvSpPr>
            <a:spLocks noChangeShapeType="1"/>
          </p:cNvSpPr>
          <p:nvPr/>
        </p:nvSpPr>
        <p:spPr bwMode="auto">
          <a:xfrm flipV="1">
            <a:off x="19050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84343" name="Line 22">
            <a:extLst>
              <a:ext uri="{FF2B5EF4-FFF2-40B4-BE49-F238E27FC236}">
                <a16:creationId xmlns:a16="http://schemas.microsoft.com/office/drawing/2014/main" id="{B8E3CB4F-CBE5-B8A1-B897-091E9F91103A}"/>
              </a:ext>
            </a:extLst>
          </p:cNvPr>
          <p:cNvSpPr>
            <a:spLocks noChangeShapeType="1"/>
          </p:cNvSpPr>
          <p:nvPr/>
        </p:nvSpPr>
        <p:spPr bwMode="auto">
          <a:xfrm flipV="1">
            <a:off x="14478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84344" name="Line 23">
            <a:extLst>
              <a:ext uri="{FF2B5EF4-FFF2-40B4-BE49-F238E27FC236}">
                <a16:creationId xmlns:a16="http://schemas.microsoft.com/office/drawing/2014/main" id="{3C8550C6-A6A1-135B-BFDF-12ADED9AC567}"/>
              </a:ext>
            </a:extLst>
          </p:cNvPr>
          <p:cNvSpPr>
            <a:spLocks noChangeShapeType="1"/>
          </p:cNvSpPr>
          <p:nvPr/>
        </p:nvSpPr>
        <p:spPr bwMode="auto">
          <a:xfrm flipV="1">
            <a:off x="1295400" y="2128838"/>
            <a:ext cx="0" cy="25130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84345" name="Line 24">
            <a:extLst>
              <a:ext uri="{FF2B5EF4-FFF2-40B4-BE49-F238E27FC236}">
                <a16:creationId xmlns:a16="http://schemas.microsoft.com/office/drawing/2014/main" id="{DBF139CF-1E29-D5AA-6F4E-099F08604BE7}"/>
              </a:ext>
            </a:extLst>
          </p:cNvPr>
          <p:cNvSpPr>
            <a:spLocks noChangeShapeType="1"/>
          </p:cNvSpPr>
          <p:nvPr/>
        </p:nvSpPr>
        <p:spPr bwMode="auto">
          <a:xfrm>
            <a:off x="1295400" y="4648200"/>
            <a:ext cx="7300913"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84346" name="Line 25">
            <a:extLst>
              <a:ext uri="{FF2B5EF4-FFF2-40B4-BE49-F238E27FC236}">
                <a16:creationId xmlns:a16="http://schemas.microsoft.com/office/drawing/2014/main" id="{737340E3-E6DC-3043-D2F8-EB60AF01E320}"/>
              </a:ext>
            </a:extLst>
          </p:cNvPr>
          <p:cNvSpPr>
            <a:spLocks noChangeShapeType="1"/>
          </p:cNvSpPr>
          <p:nvPr/>
        </p:nvSpPr>
        <p:spPr bwMode="auto">
          <a:xfrm>
            <a:off x="2057400" y="1989138"/>
            <a:ext cx="0" cy="1381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84347" name="Line 26">
            <a:extLst>
              <a:ext uri="{FF2B5EF4-FFF2-40B4-BE49-F238E27FC236}">
                <a16:creationId xmlns:a16="http://schemas.microsoft.com/office/drawing/2014/main" id="{EB5331C7-2A5A-FD7F-717A-ACAC95E7F9EC}"/>
              </a:ext>
            </a:extLst>
          </p:cNvPr>
          <p:cNvSpPr>
            <a:spLocks noChangeShapeType="1"/>
          </p:cNvSpPr>
          <p:nvPr/>
        </p:nvSpPr>
        <p:spPr bwMode="auto">
          <a:xfrm flipV="1">
            <a:off x="8610600" y="2128838"/>
            <a:ext cx="0" cy="25257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84348" name="Line 27">
            <a:extLst>
              <a:ext uri="{FF2B5EF4-FFF2-40B4-BE49-F238E27FC236}">
                <a16:creationId xmlns:a16="http://schemas.microsoft.com/office/drawing/2014/main" id="{8B1C4BCD-F5BA-5800-BB26-F6788D338520}"/>
              </a:ext>
            </a:extLst>
          </p:cNvPr>
          <p:cNvSpPr>
            <a:spLocks noChangeShapeType="1"/>
          </p:cNvSpPr>
          <p:nvPr/>
        </p:nvSpPr>
        <p:spPr bwMode="auto">
          <a:xfrm>
            <a:off x="8008938" y="4495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84349" name="Line 28">
            <a:extLst>
              <a:ext uri="{FF2B5EF4-FFF2-40B4-BE49-F238E27FC236}">
                <a16:creationId xmlns:a16="http://schemas.microsoft.com/office/drawing/2014/main" id="{B85B717C-E63A-E353-E9EE-AD6FF4CAE89A}"/>
              </a:ext>
            </a:extLst>
          </p:cNvPr>
          <p:cNvSpPr>
            <a:spLocks noChangeShapeType="1"/>
          </p:cNvSpPr>
          <p:nvPr/>
        </p:nvSpPr>
        <p:spPr bwMode="auto">
          <a:xfrm flipV="1">
            <a:off x="84582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84350" name="Line 29">
            <a:extLst>
              <a:ext uri="{FF2B5EF4-FFF2-40B4-BE49-F238E27FC236}">
                <a16:creationId xmlns:a16="http://schemas.microsoft.com/office/drawing/2014/main" id="{FB44A86B-3E55-ECB8-BB30-523A7917CC68}"/>
              </a:ext>
            </a:extLst>
          </p:cNvPr>
          <p:cNvSpPr>
            <a:spLocks noChangeShapeType="1"/>
          </p:cNvSpPr>
          <p:nvPr/>
        </p:nvSpPr>
        <p:spPr bwMode="auto">
          <a:xfrm flipV="1">
            <a:off x="80010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84351" name="Line 30">
            <a:extLst>
              <a:ext uri="{FF2B5EF4-FFF2-40B4-BE49-F238E27FC236}">
                <a16:creationId xmlns:a16="http://schemas.microsoft.com/office/drawing/2014/main" id="{352A6E79-9E0D-7743-70A0-F85B2B4140F1}"/>
              </a:ext>
            </a:extLst>
          </p:cNvPr>
          <p:cNvSpPr>
            <a:spLocks noChangeShapeType="1"/>
          </p:cNvSpPr>
          <p:nvPr/>
        </p:nvSpPr>
        <p:spPr bwMode="auto">
          <a:xfrm flipV="1">
            <a:off x="78486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pic>
        <p:nvPicPr>
          <p:cNvPr id="184352" name="Picture 31">
            <a:extLst>
              <a:ext uri="{FF2B5EF4-FFF2-40B4-BE49-F238E27FC236}">
                <a16:creationId xmlns:a16="http://schemas.microsoft.com/office/drawing/2014/main" id="{2AC4B657-8DC6-0184-8355-1049150F66E5}"/>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34400" y="4343400"/>
            <a:ext cx="730250"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e la date 1">
            <a:extLst>
              <a:ext uri="{FF2B5EF4-FFF2-40B4-BE49-F238E27FC236}">
                <a16:creationId xmlns:a16="http://schemas.microsoft.com/office/drawing/2014/main" id="{7EA2D935-35ED-9D4D-5126-727253607A1B}"/>
              </a:ext>
            </a:extLst>
          </p:cNvPr>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1" charset="0"/>
                <a:ea typeface="ＭＳ Ｐゴシック" pitchFamily="1" charset="-128"/>
              </a:rPr>
              <a:t>August 2023</a:t>
            </a:r>
          </a:p>
        </p:txBody>
      </p:sp>
      <p:pic>
        <p:nvPicPr>
          <p:cNvPr id="4" name="Image 3">
            <a:extLst>
              <a:ext uri="{FF2B5EF4-FFF2-40B4-BE49-F238E27FC236}">
                <a16:creationId xmlns:a16="http://schemas.microsoft.com/office/drawing/2014/main" id="{A239B639-8D21-CD50-8394-009B9E10953B}"/>
              </a:ext>
            </a:extLst>
          </p:cNvPr>
          <p:cNvPicPr>
            <a:picLocks noChangeAspect="1"/>
          </p:cNvPicPr>
          <p:nvPr/>
        </p:nvPicPr>
        <p:blipFill>
          <a:blip r:embed="rId8"/>
          <a:stretch>
            <a:fillRect/>
          </a:stretch>
        </p:blipFill>
        <p:spPr>
          <a:xfrm>
            <a:off x="4162320" y="3424237"/>
            <a:ext cx="1508230" cy="2724048"/>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4">
            <a:extLst>
              <a:ext uri="{FF2B5EF4-FFF2-40B4-BE49-F238E27FC236}">
                <a16:creationId xmlns:a16="http://schemas.microsoft.com/office/drawing/2014/main" id="{EB810DD1-29D9-E8A1-F18B-2DF350922B47}"/>
              </a:ext>
            </a:extLst>
          </p:cNvPr>
          <p:cNvSpPr>
            <a:spLocks noGrp="1"/>
          </p:cNvSpPr>
          <p:nvPr>
            <p:ph type="ftr" sz="quarter" idx="11"/>
          </p:nvPr>
        </p:nvSpPr>
        <p:spPr/>
        <p:txBody>
          <a:bodyPr/>
          <a:lstStyle/>
          <a:p>
            <a:pPr>
              <a:defRPr/>
            </a:pPr>
            <a:r>
              <a:rPr lang="fr-FR"/>
              <a:t>TIPP School </a:t>
            </a:r>
          </a:p>
        </p:txBody>
      </p:sp>
      <p:sp>
        <p:nvSpPr>
          <p:cNvPr id="5" name="Espace réservé du numéro de diapositive 5">
            <a:extLst>
              <a:ext uri="{FF2B5EF4-FFF2-40B4-BE49-F238E27FC236}">
                <a16:creationId xmlns:a16="http://schemas.microsoft.com/office/drawing/2014/main" id="{D6E363D9-C72A-9C73-6497-5AEFD1CF9AE4}"/>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3EC64197-48F2-4747-BBF5-30A3058AF1ED}" type="slidenum">
              <a:rPr lang="fr-FR" altLang="fr-FR" sz="1200" smtClean="0">
                <a:latin typeface="Arial" panose="020B0604020202020204" pitchFamily="34" charset="0"/>
              </a:rPr>
              <a:pPr>
                <a:spcBef>
                  <a:spcPct val="0"/>
                </a:spcBef>
                <a:buClrTx/>
                <a:buSzTx/>
                <a:buFontTx/>
                <a:buNone/>
                <a:defRPr/>
              </a:pPr>
              <a:t>62</a:t>
            </a:fld>
            <a:endParaRPr lang="fr-FR" altLang="fr-FR" sz="1200">
              <a:latin typeface="Arial" panose="020B0604020202020204" pitchFamily="34" charset="0"/>
            </a:endParaRPr>
          </a:p>
        </p:txBody>
      </p:sp>
      <p:sp>
        <p:nvSpPr>
          <p:cNvPr id="816130" name="Rectangle 2">
            <a:extLst>
              <a:ext uri="{FF2B5EF4-FFF2-40B4-BE49-F238E27FC236}">
                <a16:creationId xmlns:a16="http://schemas.microsoft.com/office/drawing/2014/main" id="{60E09AFD-1696-8F67-8249-530825C1038D}"/>
              </a:ext>
            </a:extLst>
          </p:cNvPr>
          <p:cNvSpPr>
            <a:spLocks noGrp="1" noChangeArrowheads="1"/>
          </p:cNvSpPr>
          <p:nvPr>
            <p:ph type="title"/>
          </p:nvPr>
        </p:nvSpPr>
        <p:spPr>
          <a:xfrm>
            <a:off x="609600" y="0"/>
            <a:ext cx="8118475" cy="533400"/>
          </a:xfrm>
        </p:spPr>
        <p:txBody>
          <a:bodyPr/>
          <a:lstStyle/>
          <a:p>
            <a:pPr eaLnBrk="1" hangingPunct="1">
              <a:defRPr/>
            </a:pPr>
            <a:r>
              <a:rPr lang="fr-FR">
                <a:cs typeface="ＭＳ Ｐゴシック" pitchFamily="1" charset="-128"/>
              </a:rPr>
              <a:t>Isotopes in medicine</a:t>
            </a:r>
          </a:p>
        </p:txBody>
      </p:sp>
      <p:pic>
        <p:nvPicPr>
          <p:cNvPr id="37892" name="Picture 4" descr="Image 3">
            <a:extLst>
              <a:ext uri="{FF2B5EF4-FFF2-40B4-BE49-F238E27FC236}">
                <a16:creationId xmlns:a16="http://schemas.microsoft.com/office/drawing/2014/main" id="{9100E0AF-9DAF-B46C-ABBE-AED777A91A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925" y="533400"/>
            <a:ext cx="9226550" cy="589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e la date 1">
            <a:extLst>
              <a:ext uri="{FF2B5EF4-FFF2-40B4-BE49-F238E27FC236}">
                <a16:creationId xmlns:a16="http://schemas.microsoft.com/office/drawing/2014/main" id="{94312074-D0DC-A2B9-D65D-0D7DD18FF48D}"/>
              </a:ext>
            </a:extLst>
          </p:cNvPr>
          <p:cNvSpPr>
            <a:spLocks noGrp="1"/>
          </p:cNvSpPr>
          <p:nvPr>
            <p:ph type="dt" sz="quarter" idx="10"/>
          </p:nvPr>
        </p:nvSpPr>
        <p:spPr/>
        <p:txBody>
          <a:bodyPr/>
          <a:lstStyle/>
          <a:p>
            <a:pPr>
              <a:defRPr/>
            </a:pPr>
            <a:r>
              <a:rPr lang="fr-FR"/>
              <a:t>August 2023</a:t>
            </a:r>
          </a:p>
        </p:txBody>
      </p:sp>
    </p:spTree>
    <p:extLst>
      <p:ext uri="{BB962C8B-B14F-4D97-AF65-F5344CB8AC3E}">
        <p14:creationId xmlns:p14="http://schemas.microsoft.com/office/powerpoint/2010/main" val="28509019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4">
            <a:extLst>
              <a:ext uri="{FF2B5EF4-FFF2-40B4-BE49-F238E27FC236}">
                <a16:creationId xmlns:a16="http://schemas.microsoft.com/office/drawing/2014/main" id="{DF58DC36-5340-A6EB-4E5C-F5C2CDBA1CCE}"/>
              </a:ext>
            </a:extLst>
          </p:cNvPr>
          <p:cNvSpPr>
            <a:spLocks noGrp="1"/>
          </p:cNvSpPr>
          <p:nvPr>
            <p:ph type="ftr" sz="quarter" idx="11"/>
          </p:nvPr>
        </p:nvSpPr>
        <p:spPr/>
        <p:txBody>
          <a:bodyPr/>
          <a:lstStyle/>
          <a:p>
            <a:pPr>
              <a:defRPr/>
            </a:pPr>
            <a:r>
              <a:rPr lang="fr-FR"/>
              <a:t>TIPP School </a:t>
            </a:r>
          </a:p>
        </p:txBody>
      </p:sp>
      <p:sp>
        <p:nvSpPr>
          <p:cNvPr id="8" name="Espace réservé du numéro de diapositive 5">
            <a:extLst>
              <a:ext uri="{FF2B5EF4-FFF2-40B4-BE49-F238E27FC236}">
                <a16:creationId xmlns:a16="http://schemas.microsoft.com/office/drawing/2014/main" id="{D3DAE4CE-D0A2-6D16-F306-7414559DA2DC}"/>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B8941E47-A802-E041-8ECB-5D718FD0853D}" type="slidenum">
              <a:rPr lang="fr-FR" altLang="fr-FR" sz="1200" smtClean="0">
                <a:latin typeface="Arial" panose="020B0604020202020204" pitchFamily="34" charset="0"/>
              </a:rPr>
              <a:pPr>
                <a:spcBef>
                  <a:spcPct val="0"/>
                </a:spcBef>
                <a:buClrTx/>
                <a:buSzTx/>
                <a:buFontTx/>
                <a:buNone/>
                <a:defRPr/>
              </a:pPr>
              <a:t>63</a:t>
            </a:fld>
            <a:endParaRPr lang="fr-FR" altLang="fr-FR" sz="1200" dirty="0">
              <a:latin typeface="Arial" panose="020B0604020202020204" pitchFamily="34" charset="0"/>
            </a:endParaRPr>
          </a:p>
        </p:txBody>
      </p:sp>
      <p:sp>
        <p:nvSpPr>
          <p:cNvPr id="817154" name="Rectangle 2">
            <a:extLst>
              <a:ext uri="{FF2B5EF4-FFF2-40B4-BE49-F238E27FC236}">
                <a16:creationId xmlns:a16="http://schemas.microsoft.com/office/drawing/2014/main" id="{12553297-1404-3FF4-822E-BFD9D71844E6}"/>
              </a:ext>
            </a:extLst>
          </p:cNvPr>
          <p:cNvSpPr>
            <a:spLocks noGrp="1" noChangeArrowheads="1"/>
          </p:cNvSpPr>
          <p:nvPr>
            <p:ph type="title"/>
          </p:nvPr>
        </p:nvSpPr>
        <p:spPr>
          <a:xfrm>
            <a:off x="990972" y="111125"/>
            <a:ext cx="8210500" cy="968375"/>
          </a:xfrm>
        </p:spPr>
        <p:txBody>
          <a:bodyPr/>
          <a:lstStyle/>
          <a:p>
            <a:pPr eaLnBrk="1" hangingPunct="1">
              <a:defRPr/>
            </a:pPr>
            <a:r>
              <a:rPr lang="fr-FR" dirty="0">
                <a:cs typeface="ＭＳ Ｐゴシック" pitchFamily="1" charset="-128"/>
              </a:rPr>
              <a:t>Common </a:t>
            </a:r>
            <a:r>
              <a:rPr lang="fr-FR" dirty="0" err="1">
                <a:cs typeface="ＭＳ Ｐゴシック" pitchFamily="1" charset="-128"/>
              </a:rPr>
              <a:t>DiagnosisTracers</a:t>
            </a:r>
            <a:endParaRPr lang="fr-FR" dirty="0">
              <a:cs typeface="ＭＳ Ｐゴシック" pitchFamily="1" charset="-128"/>
            </a:endParaRPr>
          </a:p>
        </p:txBody>
      </p:sp>
      <p:pic>
        <p:nvPicPr>
          <p:cNvPr id="107524" name="Picture 5" descr="Image 4">
            <a:extLst>
              <a:ext uri="{FF2B5EF4-FFF2-40B4-BE49-F238E27FC236}">
                <a16:creationId xmlns:a16="http://schemas.microsoft.com/office/drawing/2014/main" id="{21C5F4CF-172B-9E86-6931-A7ED4023A9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464" y="1495308"/>
            <a:ext cx="7129139" cy="3113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Text Box 9">
            <a:extLst>
              <a:ext uri="{FF2B5EF4-FFF2-40B4-BE49-F238E27FC236}">
                <a16:creationId xmlns:a16="http://schemas.microsoft.com/office/drawing/2014/main" id="{1DEA0F8B-037D-D953-EAB5-D9CB8BA5217D}"/>
              </a:ext>
            </a:extLst>
          </p:cNvPr>
          <p:cNvSpPr txBox="1">
            <a:spLocks noChangeArrowheads="1"/>
          </p:cNvSpPr>
          <p:nvPr/>
        </p:nvSpPr>
        <p:spPr bwMode="auto">
          <a:xfrm>
            <a:off x="317067" y="986135"/>
            <a:ext cx="17812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fr-FR" altLang="fr-FR" sz="2400" i="0" u="none" dirty="0"/>
              <a:t>Application</a:t>
            </a:r>
            <a:endParaRPr lang="fr-FR" altLang="fr-FR" sz="2400" dirty="0"/>
          </a:p>
        </p:txBody>
      </p:sp>
      <p:sp>
        <p:nvSpPr>
          <p:cNvPr id="107526" name="Text Box 10">
            <a:extLst>
              <a:ext uri="{FF2B5EF4-FFF2-40B4-BE49-F238E27FC236}">
                <a16:creationId xmlns:a16="http://schemas.microsoft.com/office/drawing/2014/main" id="{C5798430-804E-7DF1-44D5-D199F8B097AA}"/>
              </a:ext>
            </a:extLst>
          </p:cNvPr>
          <p:cNvSpPr txBox="1">
            <a:spLocks noChangeArrowheads="1"/>
          </p:cNvSpPr>
          <p:nvPr/>
        </p:nvSpPr>
        <p:spPr bwMode="auto">
          <a:xfrm>
            <a:off x="2831480" y="986134"/>
            <a:ext cx="19832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fr-FR" altLang="fr-FR" sz="2400" i="0" u="none" dirty="0" err="1"/>
              <a:t>Requirement</a:t>
            </a:r>
            <a:endParaRPr lang="fr-FR" altLang="fr-FR" sz="2400" dirty="0"/>
          </a:p>
        </p:txBody>
      </p:sp>
      <p:sp>
        <p:nvSpPr>
          <p:cNvPr id="107527" name="Text Box 11">
            <a:extLst>
              <a:ext uri="{FF2B5EF4-FFF2-40B4-BE49-F238E27FC236}">
                <a16:creationId xmlns:a16="http://schemas.microsoft.com/office/drawing/2014/main" id="{B552B8CA-B8FB-1A40-D2B0-658D09359A84}"/>
              </a:ext>
            </a:extLst>
          </p:cNvPr>
          <p:cNvSpPr txBox="1">
            <a:spLocks noChangeArrowheads="1"/>
          </p:cNvSpPr>
          <p:nvPr/>
        </p:nvSpPr>
        <p:spPr bwMode="auto">
          <a:xfrm>
            <a:off x="5351661" y="1031329"/>
            <a:ext cx="13035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fr-FR" altLang="fr-FR" sz="2400" i="0" u="none" dirty="0"/>
              <a:t>Isotope</a:t>
            </a:r>
            <a:endParaRPr lang="fr-FR" altLang="fr-FR" sz="2400" dirty="0"/>
          </a:p>
        </p:txBody>
      </p:sp>
      <p:sp>
        <p:nvSpPr>
          <p:cNvPr id="2" name="Espace réservé de la date 1">
            <a:extLst>
              <a:ext uri="{FF2B5EF4-FFF2-40B4-BE49-F238E27FC236}">
                <a16:creationId xmlns:a16="http://schemas.microsoft.com/office/drawing/2014/main" id="{4A55010A-D222-9E47-9E95-E17D1E629158}"/>
              </a:ext>
            </a:extLst>
          </p:cNvPr>
          <p:cNvSpPr>
            <a:spLocks noGrp="1"/>
          </p:cNvSpPr>
          <p:nvPr>
            <p:ph type="dt" sz="quarter" idx="10"/>
          </p:nvPr>
        </p:nvSpPr>
        <p:spPr/>
        <p:txBody>
          <a:bodyPr/>
          <a:lstStyle/>
          <a:p>
            <a:pPr>
              <a:defRPr/>
            </a:pPr>
            <a:r>
              <a:rPr lang="fr-FR"/>
              <a:t>August 2023</a:t>
            </a:r>
            <a:endParaRPr lang="fr-FR" dirty="0"/>
          </a:p>
        </p:txBody>
      </p:sp>
      <p:pic>
        <p:nvPicPr>
          <p:cNvPr id="4" name="Picture 19">
            <a:extLst>
              <a:ext uri="{FF2B5EF4-FFF2-40B4-BE49-F238E27FC236}">
                <a16:creationId xmlns:a16="http://schemas.microsoft.com/office/drawing/2014/main" id="{C6C6A3BD-2340-9E65-C236-52D7E6294D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6513" y="4757865"/>
            <a:ext cx="2311399" cy="2015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a:extLst>
              <a:ext uri="{FF2B5EF4-FFF2-40B4-BE49-F238E27FC236}">
                <a16:creationId xmlns:a16="http://schemas.microsoft.com/office/drawing/2014/main" id="{C1F55FA3-A92B-BC61-AB19-A2D23795BC57}"/>
              </a:ext>
            </a:extLst>
          </p:cNvPr>
          <p:cNvPicPr>
            <a:picLocks noChangeAspect="1"/>
          </p:cNvPicPr>
          <p:nvPr/>
        </p:nvPicPr>
        <p:blipFill>
          <a:blip r:embed="rId8"/>
          <a:stretch>
            <a:fillRect/>
          </a:stretch>
        </p:blipFill>
        <p:spPr>
          <a:xfrm>
            <a:off x="7250579" y="1149942"/>
            <a:ext cx="2505963" cy="1243561"/>
          </a:xfrm>
          <a:prstGeom prst="rect">
            <a:avLst/>
          </a:prstGeom>
        </p:spPr>
      </p:pic>
      <p:sp>
        <p:nvSpPr>
          <p:cNvPr id="9" name="ZoneTexte 8">
            <a:extLst>
              <a:ext uri="{FF2B5EF4-FFF2-40B4-BE49-F238E27FC236}">
                <a16:creationId xmlns:a16="http://schemas.microsoft.com/office/drawing/2014/main" id="{0ACBD1B6-80E1-73C8-7B84-5D6856E16A21}"/>
              </a:ext>
            </a:extLst>
          </p:cNvPr>
          <p:cNvSpPr txBox="1"/>
          <p:nvPr/>
        </p:nvSpPr>
        <p:spPr>
          <a:xfrm>
            <a:off x="7224702" y="2381498"/>
            <a:ext cx="2524815" cy="707886"/>
          </a:xfrm>
          <a:prstGeom prst="rect">
            <a:avLst/>
          </a:prstGeom>
          <a:noFill/>
        </p:spPr>
        <p:txBody>
          <a:bodyPr wrap="square" rtlCol="0">
            <a:spAutoFit/>
          </a:bodyPr>
          <a:lstStyle/>
          <a:p>
            <a:r>
              <a:rPr lang="en-US" sz="2000" dirty="0"/>
              <a:t>MTR = Material Testing Reactors</a:t>
            </a:r>
          </a:p>
        </p:txBody>
      </p:sp>
      <p:sp>
        <p:nvSpPr>
          <p:cNvPr id="10" name="ZoneTexte 9">
            <a:extLst>
              <a:ext uri="{FF2B5EF4-FFF2-40B4-BE49-F238E27FC236}">
                <a16:creationId xmlns:a16="http://schemas.microsoft.com/office/drawing/2014/main" id="{FE241F5F-4BC0-741F-51AB-64D51D01E1DD}"/>
              </a:ext>
            </a:extLst>
          </p:cNvPr>
          <p:cNvSpPr txBox="1"/>
          <p:nvPr/>
        </p:nvSpPr>
        <p:spPr>
          <a:xfrm>
            <a:off x="7865290" y="5425340"/>
            <a:ext cx="1701107" cy="461665"/>
          </a:xfrm>
          <a:prstGeom prst="rect">
            <a:avLst/>
          </a:prstGeom>
          <a:noFill/>
        </p:spPr>
        <p:txBody>
          <a:bodyPr wrap="none" rtlCol="0">
            <a:spAutoFit/>
          </a:bodyPr>
          <a:lstStyle/>
          <a:p>
            <a:r>
              <a:rPr lang="en-US" i="0" u="none" dirty="0"/>
              <a:t>Cyclotrons</a:t>
            </a:r>
          </a:p>
        </p:txBody>
      </p:sp>
      <p:pic>
        <p:nvPicPr>
          <p:cNvPr id="12" name="Image 11">
            <a:extLst>
              <a:ext uri="{FF2B5EF4-FFF2-40B4-BE49-F238E27FC236}">
                <a16:creationId xmlns:a16="http://schemas.microsoft.com/office/drawing/2014/main" id="{19B8CEB2-D4A2-5EAC-B7BA-CC84B6014B1A}"/>
              </a:ext>
            </a:extLst>
          </p:cNvPr>
          <p:cNvPicPr>
            <a:picLocks noChangeAspect="1"/>
          </p:cNvPicPr>
          <p:nvPr/>
        </p:nvPicPr>
        <p:blipFill>
          <a:blip r:embed="rId9"/>
          <a:stretch>
            <a:fillRect/>
          </a:stretch>
        </p:blipFill>
        <p:spPr>
          <a:xfrm>
            <a:off x="7264588" y="3159826"/>
            <a:ext cx="2620614" cy="1488985"/>
          </a:xfrm>
          <a:prstGeom prst="rect">
            <a:avLst/>
          </a:prstGeom>
        </p:spPr>
      </p:pic>
      <p:sp>
        <p:nvSpPr>
          <p:cNvPr id="11" name="ZoneTexte 10">
            <a:extLst>
              <a:ext uri="{FF2B5EF4-FFF2-40B4-BE49-F238E27FC236}">
                <a16:creationId xmlns:a16="http://schemas.microsoft.com/office/drawing/2014/main" id="{793B198A-C24F-53D9-BA6E-A1C7F7EFDA80}"/>
              </a:ext>
            </a:extLst>
          </p:cNvPr>
          <p:cNvSpPr txBox="1"/>
          <p:nvPr/>
        </p:nvSpPr>
        <p:spPr>
          <a:xfrm>
            <a:off x="330787" y="4697568"/>
            <a:ext cx="4951826" cy="1631216"/>
          </a:xfrm>
          <a:prstGeom prst="rect">
            <a:avLst/>
          </a:prstGeom>
          <a:noFill/>
        </p:spPr>
        <p:txBody>
          <a:bodyPr wrap="square">
            <a:spAutoFit/>
          </a:bodyPr>
          <a:lstStyle/>
          <a:p>
            <a:r>
              <a:rPr lang="fr-FR" sz="2000" i="0" u="none" dirty="0">
                <a:effectLst/>
              </a:rPr>
              <a:t>There are </a:t>
            </a:r>
            <a:r>
              <a:rPr lang="fr-FR" sz="2000" i="0" u="none" dirty="0" err="1">
                <a:effectLst/>
              </a:rPr>
              <a:t>different</a:t>
            </a:r>
            <a:r>
              <a:rPr lang="fr-FR" sz="2000" i="0" u="none" dirty="0">
                <a:effectLst/>
              </a:rPr>
              <a:t> solutions </a:t>
            </a:r>
            <a:r>
              <a:rPr lang="fr-FR" sz="2000" i="0" u="none" dirty="0" err="1">
                <a:effectLst/>
              </a:rPr>
              <a:t>available</a:t>
            </a:r>
            <a:r>
              <a:rPr lang="fr-FR" sz="2000" i="0" u="none" dirty="0">
                <a:effectLst/>
              </a:rPr>
              <a:t> </a:t>
            </a:r>
            <a:r>
              <a:rPr lang="fr-FR" sz="2000" i="0" u="none" dirty="0" err="1">
                <a:effectLst/>
              </a:rPr>
              <a:t>worldwide</a:t>
            </a:r>
            <a:r>
              <a:rPr lang="fr-FR" sz="2000" i="0" u="none" dirty="0">
                <a:effectLst/>
              </a:rPr>
              <a:t> to </a:t>
            </a:r>
            <a:r>
              <a:rPr lang="fr-FR" sz="2000" i="0" u="none" dirty="0" err="1">
                <a:effectLst/>
              </a:rPr>
              <a:t>produce</a:t>
            </a:r>
            <a:r>
              <a:rPr lang="fr-FR" sz="2000" i="0" u="none" dirty="0">
                <a:effectLst/>
              </a:rPr>
              <a:t> </a:t>
            </a:r>
            <a:r>
              <a:rPr lang="fr-FR" sz="2000" i="0" u="none" dirty="0" err="1">
                <a:effectLst/>
              </a:rPr>
              <a:t>artificial</a:t>
            </a:r>
            <a:r>
              <a:rPr lang="fr-FR" sz="2000" i="0" u="none" dirty="0">
                <a:effectLst/>
              </a:rPr>
              <a:t> radioisotope, i.e. by </a:t>
            </a:r>
            <a:r>
              <a:rPr lang="fr-FR" sz="2000" i="0" u="none" dirty="0" err="1">
                <a:solidFill>
                  <a:srgbClr val="FFFF00"/>
                </a:solidFill>
                <a:effectLst/>
              </a:rPr>
              <a:t>accelerators</a:t>
            </a:r>
            <a:r>
              <a:rPr lang="fr-FR" sz="2000" i="0" u="none" dirty="0">
                <a:effectLst/>
              </a:rPr>
              <a:t>, </a:t>
            </a:r>
            <a:r>
              <a:rPr lang="fr-FR" sz="2000" i="0" u="none" dirty="0" err="1">
                <a:effectLst/>
              </a:rPr>
              <a:t>nuclear</a:t>
            </a:r>
            <a:r>
              <a:rPr lang="fr-FR" sz="2000" i="0" u="none" dirty="0">
                <a:effectLst/>
              </a:rPr>
              <a:t> </a:t>
            </a:r>
            <a:r>
              <a:rPr lang="fr-FR" sz="2000" i="0" u="none" dirty="0" err="1">
                <a:effectLst/>
              </a:rPr>
              <a:t>reactors</a:t>
            </a:r>
            <a:r>
              <a:rPr lang="fr-FR" sz="2000" i="0" u="none" dirty="0">
                <a:effectLst/>
              </a:rPr>
              <a:t> or </a:t>
            </a:r>
            <a:r>
              <a:rPr lang="fr-FR" sz="2000" i="0" u="none" dirty="0" err="1">
                <a:effectLst/>
              </a:rPr>
              <a:t>research</a:t>
            </a:r>
            <a:r>
              <a:rPr lang="fr-FR" sz="2000" i="0" u="none" dirty="0">
                <a:effectLst/>
              </a:rPr>
              <a:t> </a:t>
            </a:r>
            <a:r>
              <a:rPr lang="fr-FR" sz="2000" i="0" u="none" dirty="0" err="1">
                <a:effectLst/>
              </a:rPr>
              <a:t>reactors</a:t>
            </a:r>
            <a:r>
              <a:rPr lang="fr-FR" sz="2000" i="0" u="none" dirty="0">
                <a:effectLst/>
              </a:rPr>
              <a:t> </a:t>
            </a:r>
            <a:r>
              <a:rPr lang="fr-FR" sz="2000" i="0" u="none" dirty="0" err="1">
                <a:effectLst/>
              </a:rPr>
              <a:t>such</a:t>
            </a:r>
            <a:r>
              <a:rPr lang="fr-FR" sz="2000" i="0" u="none" dirty="0">
                <a:effectLst/>
              </a:rPr>
              <a:t> </a:t>
            </a:r>
            <a:r>
              <a:rPr lang="fr-FR" sz="2000" i="0" u="none" dirty="0">
                <a:solidFill>
                  <a:srgbClr val="FFFF00"/>
                </a:solidFill>
                <a:effectLst/>
              </a:rPr>
              <a:t>as the JHR </a:t>
            </a:r>
            <a:r>
              <a:rPr lang="fr-FR" sz="2000" i="0" u="none" dirty="0" err="1">
                <a:solidFill>
                  <a:srgbClr val="FFFF00"/>
                </a:solidFill>
                <a:effectLst/>
              </a:rPr>
              <a:t>Material</a:t>
            </a:r>
            <a:r>
              <a:rPr lang="fr-FR" sz="2000" i="0" u="none" dirty="0">
                <a:solidFill>
                  <a:srgbClr val="FFFF00"/>
                </a:solidFill>
                <a:effectLst/>
              </a:rPr>
              <a:t> Test </a:t>
            </a:r>
            <a:r>
              <a:rPr lang="fr-FR" sz="2000" i="0" u="none" dirty="0" err="1">
                <a:solidFill>
                  <a:srgbClr val="FFFF00"/>
                </a:solidFill>
                <a:effectLst/>
              </a:rPr>
              <a:t>Reactor</a:t>
            </a:r>
            <a:r>
              <a:rPr lang="fr-FR" sz="2000" i="0" u="none" dirty="0">
                <a:effectLst/>
              </a:rPr>
              <a: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58">
                <a:alpha val="89742"/>
              </a:srgbClr>
            </a:gs>
            <a:gs pos="100000">
              <a:schemeClr val="bg1"/>
            </a:gs>
          </a:gsLst>
          <a:lin ang="270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EEC6BC-91BD-7578-1552-8C8A64453CAE}"/>
              </a:ext>
            </a:extLst>
          </p:cNvPr>
          <p:cNvSpPr>
            <a:spLocks noGrp="1"/>
          </p:cNvSpPr>
          <p:nvPr>
            <p:ph type="title"/>
          </p:nvPr>
        </p:nvSpPr>
        <p:spPr>
          <a:xfrm>
            <a:off x="415925" y="1"/>
            <a:ext cx="8137525" cy="836712"/>
          </a:xfrm>
        </p:spPr>
        <p:txBody>
          <a:bodyPr/>
          <a:lstStyle/>
          <a:p>
            <a:r>
              <a:rPr lang="en-US" dirty="0"/>
              <a:t>EU tracer production situation</a:t>
            </a:r>
          </a:p>
        </p:txBody>
      </p:sp>
      <p:pic>
        <p:nvPicPr>
          <p:cNvPr id="8" name="Espace réservé du contenu 7">
            <a:extLst>
              <a:ext uri="{FF2B5EF4-FFF2-40B4-BE49-F238E27FC236}">
                <a16:creationId xmlns:a16="http://schemas.microsoft.com/office/drawing/2014/main" id="{8146B45B-EF74-CFFE-C00A-B3B0B8FB3C94}"/>
              </a:ext>
            </a:extLst>
          </p:cNvPr>
          <p:cNvPicPr>
            <a:picLocks noGrp="1" noChangeAspect="1"/>
          </p:cNvPicPr>
          <p:nvPr>
            <p:ph idx="1"/>
          </p:nvPr>
        </p:nvPicPr>
        <p:blipFill>
          <a:blip r:embed="rId2"/>
          <a:stretch>
            <a:fillRect/>
          </a:stretch>
        </p:blipFill>
        <p:spPr>
          <a:xfrm>
            <a:off x="200472" y="836713"/>
            <a:ext cx="9505056" cy="3852169"/>
          </a:xfrm>
        </p:spPr>
      </p:pic>
      <p:sp>
        <p:nvSpPr>
          <p:cNvPr id="4" name="Espace réservé de la date 3">
            <a:extLst>
              <a:ext uri="{FF2B5EF4-FFF2-40B4-BE49-F238E27FC236}">
                <a16:creationId xmlns:a16="http://schemas.microsoft.com/office/drawing/2014/main" id="{2D8AD568-4F14-74BF-064F-52365B22806B}"/>
              </a:ext>
            </a:extLst>
          </p:cNvPr>
          <p:cNvSpPr>
            <a:spLocks noGrp="1"/>
          </p:cNvSpPr>
          <p:nvPr>
            <p:ph type="dt" sz="half" idx="10"/>
          </p:nvPr>
        </p:nvSpPr>
        <p:spPr/>
        <p:txBody>
          <a:bodyPr/>
          <a:lstStyle/>
          <a:p>
            <a:pPr>
              <a:defRPr/>
            </a:pPr>
            <a:r>
              <a:rPr lang="fr-FR"/>
              <a:t>August 2023</a:t>
            </a:r>
          </a:p>
        </p:txBody>
      </p:sp>
      <p:sp>
        <p:nvSpPr>
          <p:cNvPr id="5" name="Espace réservé du pied de page 4">
            <a:extLst>
              <a:ext uri="{FF2B5EF4-FFF2-40B4-BE49-F238E27FC236}">
                <a16:creationId xmlns:a16="http://schemas.microsoft.com/office/drawing/2014/main" id="{1E60706B-9B35-02F6-7971-323B29C4AF7F}"/>
              </a:ext>
            </a:extLst>
          </p:cNvPr>
          <p:cNvSpPr>
            <a:spLocks noGrp="1"/>
          </p:cNvSpPr>
          <p:nvPr>
            <p:ph type="ftr" sz="quarter" idx="11"/>
          </p:nvPr>
        </p:nvSpPr>
        <p:spPr/>
        <p:txBody>
          <a:bodyPr/>
          <a:lstStyle/>
          <a:p>
            <a:pPr>
              <a:defRPr/>
            </a:pPr>
            <a:r>
              <a:rPr lang="fr-FR"/>
              <a:t>TIPP School </a:t>
            </a:r>
          </a:p>
        </p:txBody>
      </p:sp>
      <p:sp>
        <p:nvSpPr>
          <p:cNvPr id="6" name="Espace réservé du numéro de diapositive 5">
            <a:extLst>
              <a:ext uri="{FF2B5EF4-FFF2-40B4-BE49-F238E27FC236}">
                <a16:creationId xmlns:a16="http://schemas.microsoft.com/office/drawing/2014/main" id="{84BCEB47-3A5F-011C-0C0B-D46DC56A3BBD}"/>
              </a:ext>
            </a:extLst>
          </p:cNvPr>
          <p:cNvSpPr>
            <a:spLocks noGrp="1"/>
          </p:cNvSpPr>
          <p:nvPr>
            <p:ph type="sldNum" sz="quarter" idx="12"/>
          </p:nvPr>
        </p:nvSpPr>
        <p:spPr/>
        <p:txBody>
          <a:bodyPr/>
          <a:lstStyle/>
          <a:p>
            <a:pPr>
              <a:defRPr/>
            </a:pPr>
            <a:fld id="{F238CFB6-D344-744A-ACE9-829E237FC0BC}" type="slidenum">
              <a:rPr lang="fr-FR" altLang="fr-FR" smtClean="0"/>
              <a:pPr>
                <a:defRPr/>
              </a:pPr>
              <a:t>64</a:t>
            </a:fld>
            <a:endParaRPr lang="fr-FR" altLang="fr-FR"/>
          </a:p>
        </p:txBody>
      </p:sp>
      <p:sp>
        <p:nvSpPr>
          <p:cNvPr id="9" name="ZoneTexte 8">
            <a:extLst>
              <a:ext uri="{FF2B5EF4-FFF2-40B4-BE49-F238E27FC236}">
                <a16:creationId xmlns:a16="http://schemas.microsoft.com/office/drawing/2014/main" id="{2B0F181D-F299-1540-B158-BEAD13E8858A}"/>
              </a:ext>
            </a:extLst>
          </p:cNvPr>
          <p:cNvSpPr txBox="1"/>
          <p:nvPr/>
        </p:nvSpPr>
        <p:spPr>
          <a:xfrm>
            <a:off x="226453" y="5075668"/>
            <a:ext cx="9209572" cy="461665"/>
          </a:xfrm>
          <a:prstGeom prst="rect">
            <a:avLst/>
          </a:prstGeom>
          <a:noFill/>
        </p:spPr>
        <p:txBody>
          <a:bodyPr wrap="none" rtlCol="0">
            <a:spAutoFit/>
          </a:bodyPr>
          <a:lstStyle/>
          <a:p>
            <a:r>
              <a:rPr lang="en-US" i="0" u="none" dirty="0">
                <a:solidFill>
                  <a:srgbClr val="FFFF00"/>
                </a:solidFill>
              </a:rPr>
              <a:t>Very worry about the future  this why we are building the RJH</a:t>
            </a:r>
          </a:p>
        </p:txBody>
      </p:sp>
      <p:sp>
        <p:nvSpPr>
          <p:cNvPr id="11" name="Cadre 10">
            <a:extLst>
              <a:ext uri="{FF2B5EF4-FFF2-40B4-BE49-F238E27FC236}">
                <a16:creationId xmlns:a16="http://schemas.microsoft.com/office/drawing/2014/main" id="{E54CAEA0-7D38-FFDF-EAD5-87BC38EAB82D}"/>
              </a:ext>
            </a:extLst>
          </p:cNvPr>
          <p:cNvSpPr/>
          <p:nvPr/>
        </p:nvSpPr>
        <p:spPr bwMode="auto">
          <a:xfrm>
            <a:off x="226453" y="4221088"/>
            <a:ext cx="5518635" cy="467794"/>
          </a:xfrm>
          <a:prstGeom prst="fram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00" b="0" i="0" u="none" strike="noStrike" cap="none" normalizeH="0" baseline="0">
              <a:ln>
                <a:noFill/>
              </a:ln>
              <a:solidFill>
                <a:srgbClr val="FFFFFF"/>
              </a:solidFill>
              <a:effectLst/>
              <a:latin typeface="Comic Sans MS" charset="0"/>
              <a:ea typeface="ＭＳ Ｐゴシック" charset="0"/>
            </a:endParaRPr>
          </a:p>
        </p:txBody>
      </p:sp>
      <p:pic>
        <p:nvPicPr>
          <p:cNvPr id="7" name="Image 6">
            <a:extLst>
              <a:ext uri="{FF2B5EF4-FFF2-40B4-BE49-F238E27FC236}">
                <a16:creationId xmlns:a16="http://schemas.microsoft.com/office/drawing/2014/main" id="{7D7B5DD9-8CDF-6902-D45F-1E98E658AFFE}"/>
              </a:ext>
            </a:extLst>
          </p:cNvPr>
          <p:cNvPicPr>
            <a:picLocks noChangeAspect="1"/>
          </p:cNvPicPr>
          <p:nvPr/>
        </p:nvPicPr>
        <p:blipFill>
          <a:blip r:embed="rId3"/>
          <a:stretch>
            <a:fillRect/>
          </a:stretch>
        </p:blipFill>
        <p:spPr>
          <a:xfrm>
            <a:off x="1066800" y="5697229"/>
            <a:ext cx="7772400" cy="546409"/>
          </a:xfrm>
          <a:prstGeom prst="rect">
            <a:avLst/>
          </a:prstGeom>
        </p:spPr>
      </p:pic>
    </p:spTree>
    <p:extLst>
      <p:ext uri="{BB962C8B-B14F-4D97-AF65-F5344CB8AC3E}">
        <p14:creationId xmlns:p14="http://schemas.microsoft.com/office/powerpoint/2010/main" val="26220474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5A0467-58A4-D96E-684F-DEFF92D89CF4}"/>
              </a:ext>
            </a:extLst>
          </p:cNvPr>
          <p:cNvSpPr>
            <a:spLocks noGrp="1"/>
          </p:cNvSpPr>
          <p:nvPr>
            <p:ph type="title"/>
          </p:nvPr>
        </p:nvSpPr>
        <p:spPr>
          <a:xfrm>
            <a:off x="415925" y="1"/>
            <a:ext cx="9289603" cy="764704"/>
          </a:xfrm>
        </p:spPr>
        <p:txBody>
          <a:bodyPr/>
          <a:lstStyle/>
          <a:p>
            <a:pPr>
              <a:defRPr/>
            </a:pPr>
            <a:br>
              <a:rPr lang="en-US" dirty="0"/>
            </a:br>
            <a:r>
              <a:rPr lang="en-US" sz="2800" dirty="0"/>
              <a:t>RJH </a:t>
            </a:r>
            <a:r>
              <a:rPr lang="fr-FR" sz="2800" dirty="0" err="1">
                <a:effectLst/>
              </a:rPr>
              <a:t>Producing</a:t>
            </a:r>
            <a:r>
              <a:rPr lang="fr-FR" sz="2800" dirty="0">
                <a:effectLst/>
              </a:rPr>
              <a:t> radioisotope for </a:t>
            </a:r>
            <a:r>
              <a:rPr lang="fr-FR" sz="2800" dirty="0" err="1">
                <a:effectLst/>
              </a:rPr>
              <a:t>nuclear</a:t>
            </a:r>
            <a:r>
              <a:rPr lang="fr-FR" sz="2800" dirty="0">
                <a:effectLst/>
              </a:rPr>
              <a:t> </a:t>
            </a:r>
            <a:r>
              <a:rPr lang="fr-FR" sz="2800" dirty="0" err="1">
                <a:effectLst/>
              </a:rPr>
              <a:t>medicine</a:t>
            </a:r>
            <a:br>
              <a:rPr lang="fr-FR" dirty="0">
                <a:effectLst/>
              </a:rPr>
            </a:br>
            <a:endParaRPr lang="en-US" dirty="0"/>
          </a:p>
        </p:txBody>
      </p:sp>
      <p:sp>
        <p:nvSpPr>
          <p:cNvPr id="3" name="Espace réservé du contenu 2">
            <a:extLst>
              <a:ext uri="{FF2B5EF4-FFF2-40B4-BE49-F238E27FC236}">
                <a16:creationId xmlns:a16="http://schemas.microsoft.com/office/drawing/2014/main" id="{3FB33CC5-AAD4-C29C-AD78-C93FDB68FCF9}"/>
              </a:ext>
            </a:extLst>
          </p:cNvPr>
          <p:cNvSpPr>
            <a:spLocks noGrp="1"/>
          </p:cNvSpPr>
          <p:nvPr>
            <p:ph idx="1"/>
          </p:nvPr>
        </p:nvSpPr>
        <p:spPr>
          <a:xfrm>
            <a:off x="65112" y="830284"/>
            <a:ext cx="9640416" cy="5870553"/>
          </a:xfrm>
        </p:spPr>
        <p:txBody>
          <a:bodyPr/>
          <a:lstStyle/>
          <a:p>
            <a:pPr>
              <a:defRPr/>
            </a:pPr>
            <a:r>
              <a:rPr lang="fr-FR" sz="2400" b="1" dirty="0">
                <a:effectLst/>
              </a:rPr>
              <a:t>The JHR </a:t>
            </a:r>
            <a:r>
              <a:rPr lang="fr-FR" sz="2400" b="1" dirty="0" err="1">
                <a:effectLst/>
              </a:rPr>
              <a:t>Material</a:t>
            </a:r>
            <a:r>
              <a:rPr lang="fr-FR" sz="2400" b="1" dirty="0">
                <a:effectLst/>
              </a:rPr>
              <a:t> Test </a:t>
            </a:r>
            <a:r>
              <a:rPr lang="fr-FR" sz="2400" b="1" dirty="0" err="1">
                <a:effectLst/>
              </a:rPr>
              <a:t>Reactor</a:t>
            </a:r>
            <a:r>
              <a:rPr lang="fr-FR" sz="2400" b="1" dirty="0">
                <a:effectLst/>
              </a:rPr>
              <a:t> (70MWh) has been </a:t>
            </a:r>
            <a:r>
              <a:rPr lang="fr-FR" sz="2400" b="1" dirty="0" err="1">
                <a:effectLst/>
              </a:rPr>
              <a:t>designed</a:t>
            </a:r>
            <a:r>
              <a:rPr lang="fr-FR" sz="2400" b="1" dirty="0">
                <a:effectLst/>
              </a:rPr>
              <a:t> to </a:t>
            </a:r>
            <a:r>
              <a:rPr lang="fr-FR" sz="2400" b="1" dirty="0" err="1">
                <a:effectLst/>
              </a:rPr>
              <a:t>produce</a:t>
            </a:r>
            <a:r>
              <a:rPr lang="fr-FR" sz="2400" b="1" dirty="0">
                <a:effectLst/>
              </a:rPr>
              <a:t> </a:t>
            </a:r>
            <a:r>
              <a:rPr lang="fr-FR" sz="2400" b="1" dirty="0" err="1">
                <a:effectLst/>
              </a:rPr>
              <a:t>artificial</a:t>
            </a:r>
            <a:r>
              <a:rPr lang="fr-FR" sz="2400" b="1" dirty="0">
                <a:effectLst/>
              </a:rPr>
              <a:t> radioisotope by </a:t>
            </a:r>
            <a:r>
              <a:rPr lang="fr-FR" sz="2400" b="1" dirty="0" err="1">
                <a:effectLst/>
              </a:rPr>
              <a:t>way</a:t>
            </a:r>
            <a:r>
              <a:rPr lang="fr-FR" sz="2400" b="1" dirty="0">
                <a:effectLst/>
              </a:rPr>
              <a:t> of </a:t>
            </a:r>
            <a:r>
              <a:rPr lang="fr-FR" sz="2400" b="1" dirty="0">
                <a:solidFill>
                  <a:srgbClr val="FFFF00"/>
                </a:solidFill>
                <a:effectLst/>
              </a:rPr>
              <a:t>fission or neutron capture</a:t>
            </a:r>
            <a:r>
              <a:rPr lang="fr-FR" sz="2400" b="1" dirty="0">
                <a:effectLst/>
              </a:rPr>
              <a:t>, The </a:t>
            </a:r>
            <a:r>
              <a:rPr lang="fr-FR" sz="2400" dirty="0" err="1">
                <a:effectLst/>
              </a:rPr>
              <a:t>need</a:t>
            </a:r>
            <a:r>
              <a:rPr lang="fr-FR" sz="2400" dirty="0">
                <a:effectLst/>
              </a:rPr>
              <a:t> for </a:t>
            </a:r>
            <a:r>
              <a:rPr lang="fr-FR" sz="2400" dirty="0" err="1">
                <a:effectLst/>
              </a:rPr>
              <a:t>artificial</a:t>
            </a:r>
            <a:r>
              <a:rPr lang="fr-FR" sz="2400" dirty="0">
                <a:effectLst/>
              </a:rPr>
              <a:t> radioisotope has been </a:t>
            </a:r>
            <a:r>
              <a:rPr lang="fr-FR" sz="2400" dirty="0" err="1">
                <a:effectLst/>
              </a:rPr>
              <a:t>increasing</a:t>
            </a:r>
            <a:r>
              <a:rPr lang="fr-FR" sz="2400" dirty="0">
                <a:effectLst/>
              </a:rPr>
              <a:t> </a:t>
            </a:r>
            <a:r>
              <a:rPr lang="fr-FR" sz="2400" dirty="0" err="1">
                <a:effectLst/>
              </a:rPr>
              <a:t>year</a:t>
            </a:r>
            <a:r>
              <a:rPr lang="fr-FR" sz="2400" dirty="0">
                <a:effectLst/>
              </a:rPr>
              <a:t> </a:t>
            </a:r>
            <a:r>
              <a:rPr lang="fr-FR" sz="2400" dirty="0" err="1">
                <a:effectLst/>
              </a:rPr>
              <a:t>after</a:t>
            </a:r>
            <a:r>
              <a:rPr lang="fr-FR" sz="2400" dirty="0">
                <a:effectLst/>
              </a:rPr>
              <a:t> </a:t>
            </a:r>
            <a:r>
              <a:rPr lang="fr-FR" sz="2400" dirty="0" err="1">
                <a:effectLst/>
              </a:rPr>
              <a:t>year</a:t>
            </a:r>
            <a:r>
              <a:rPr lang="fr-FR" sz="2400" dirty="0">
                <a:effectLst/>
              </a:rPr>
              <a:t>, </a:t>
            </a:r>
            <a:r>
              <a:rPr lang="fr-FR" sz="2400" dirty="0" err="1">
                <a:effectLst/>
              </a:rPr>
              <a:t>especially</a:t>
            </a:r>
            <a:r>
              <a:rPr lang="fr-FR" sz="2400" dirty="0">
                <a:effectLst/>
              </a:rPr>
              <a:t> for </a:t>
            </a:r>
            <a:r>
              <a:rPr lang="fr-FR" sz="2400" dirty="0" err="1">
                <a:effectLst/>
              </a:rPr>
              <a:t>nuclear</a:t>
            </a:r>
            <a:r>
              <a:rPr lang="fr-FR" sz="2400" dirty="0">
                <a:effectLst/>
              </a:rPr>
              <a:t> </a:t>
            </a:r>
            <a:r>
              <a:rPr lang="fr-FR" sz="2400" dirty="0" err="1">
                <a:effectLst/>
              </a:rPr>
              <a:t>medicine</a:t>
            </a:r>
            <a:r>
              <a:rPr lang="fr-FR" sz="2400" dirty="0">
                <a:effectLst/>
              </a:rPr>
              <a:t> </a:t>
            </a:r>
            <a:r>
              <a:rPr lang="fr-FR" sz="2400" dirty="0" err="1">
                <a:effectLst/>
              </a:rPr>
              <a:t>where</a:t>
            </a:r>
            <a:r>
              <a:rPr lang="fr-FR" sz="2400" dirty="0">
                <a:effectLst/>
              </a:rPr>
              <a:t> radioisotopes are </a:t>
            </a:r>
            <a:r>
              <a:rPr lang="fr-FR" sz="2400" dirty="0" err="1">
                <a:effectLst/>
              </a:rPr>
              <a:t>used</a:t>
            </a:r>
            <a:r>
              <a:rPr lang="fr-FR" sz="2400" dirty="0">
                <a:effectLst/>
              </a:rPr>
              <a:t> for </a:t>
            </a:r>
            <a:r>
              <a:rPr lang="fr-FR" sz="2400" dirty="0" err="1">
                <a:effectLst/>
              </a:rPr>
              <a:t>examinations</a:t>
            </a:r>
            <a:r>
              <a:rPr lang="fr-FR" sz="2400" dirty="0">
                <a:effectLst/>
              </a:rPr>
              <a:t> (diagnostics) and cancer </a:t>
            </a:r>
            <a:r>
              <a:rPr lang="fr-FR" sz="2400" dirty="0" err="1">
                <a:effectLst/>
              </a:rPr>
              <a:t>treatment</a:t>
            </a:r>
            <a:r>
              <a:rPr lang="fr-FR" sz="2400" dirty="0">
                <a:effectLst/>
              </a:rPr>
              <a:t> (</a:t>
            </a:r>
            <a:r>
              <a:rPr lang="fr-FR" sz="2400" dirty="0" err="1">
                <a:effectLst/>
              </a:rPr>
              <a:t>therapy</a:t>
            </a:r>
            <a:r>
              <a:rPr lang="fr-FR" sz="2400" dirty="0">
                <a:effectLst/>
              </a:rPr>
              <a:t>).</a:t>
            </a:r>
          </a:p>
          <a:p>
            <a:r>
              <a:rPr lang="fr-FR" sz="2400" dirty="0" err="1">
                <a:effectLst/>
              </a:rPr>
              <a:t>Producing</a:t>
            </a:r>
            <a:r>
              <a:rPr lang="fr-FR" sz="2400" dirty="0">
                <a:effectLst/>
              </a:rPr>
              <a:t> </a:t>
            </a:r>
            <a:r>
              <a:rPr lang="fr-FR" sz="2400" dirty="0" err="1">
                <a:effectLst/>
              </a:rPr>
              <a:t>between</a:t>
            </a:r>
            <a:r>
              <a:rPr lang="fr-FR" sz="2400" dirty="0">
                <a:effectLst/>
              </a:rPr>
              <a:t> 25% (</a:t>
            </a:r>
            <a:r>
              <a:rPr lang="fr-FR" sz="2400" dirty="0" err="1">
                <a:effectLst/>
              </a:rPr>
              <a:t>representing</a:t>
            </a:r>
            <a:r>
              <a:rPr lang="fr-FR" sz="2400" dirty="0">
                <a:effectLst/>
              </a:rPr>
              <a:t> about 2 millions patients </a:t>
            </a:r>
            <a:r>
              <a:rPr lang="fr-FR" sz="2400" dirty="0" err="1">
                <a:effectLst/>
              </a:rPr>
              <a:t>diagnosed</a:t>
            </a:r>
            <a:r>
              <a:rPr lang="fr-FR" sz="2400" dirty="0">
                <a:effectLst/>
              </a:rPr>
              <a:t>) and 50% of </a:t>
            </a:r>
            <a:r>
              <a:rPr lang="fr-FR" sz="2400" dirty="0" err="1">
                <a:effectLst/>
              </a:rPr>
              <a:t>European</a:t>
            </a:r>
            <a:r>
              <a:rPr lang="fr-FR" sz="2400" dirty="0">
                <a:effectLst/>
              </a:rPr>
              <a:t> </a:t>
            </a:r>
            <a:r>
              <a:rPr lang="fr-FR" sz="2400" dirty="0" err="1">
                <a:effectLst/>
              </a:rPr>
              <a:t>yearly</a:t>
            </a:r>
            <a:r>
              <a:rPr lang="fr-FR" sz="2400" dirty="0">
                <a:effectLst/>
              </a:rPr>
              <a:t> </a:t>
            </a:r>
            <a:r>
              <a:rPr lang="fr-FR" sz="2400" dirty="0" err="1">
                <a:effectLst/>
              </a:rPr>
              <a:t>requirements</a:t>
            </a:r>
            <a:endParaRPr lang="fr-FR" sz="2400" dirty="0">
              <a:effectLst/>
            </a:endParaRPr>
          </a:p>
          <a:p>
            <a:r>
              <a:rPr lang="fr-FR" sz="2400" dirty="0">
                <a:effectLst/>
              </a:rPr>
              <a:t>Diagnostic </a:t>
            </a:r>
            <a:r>
              <a:rPr lang="fr-FR" sz="2400" dirty="0" err="1">
                <a:effectLst/>
              </a:rPr>
              <a:t>radioelement</a:t>
            </a:r>
            <a:endParaRPr lang="fr-FR" sz="2400" dirty="0">
              <a:effectLst/>
            </a:endParaRPr>
          </a:p>
          <a:p>
            <a:pPr lvl="2"/>
            <a:r>
              <a:rPr lang="fr-FR" baseline="30000" dirty="0">
                <a:effectLst/>
              </a:rPr>
              <a:t>99</a:t>
            </a:r>
            <a:r>
              <a:rPr lang="fr-FR" dirty="0">
                <a:effectLst/>
              </a:rPr>
              <a:t>Mo/</a:t>
            </a:r>
            <a:r>
              <a:rPr lang="fr-FR" baseline="30000" dirty="0">
                <a:effectLst/>
              </a:rPr>
              <a:t>99m</a:t>
            </a:r>
            <a:r>
              <a:rPr lang="fr-FR" dirty="0">
                <a:effectLst/>
              </a:rPr>
              <a:t>Tc • </a:t>
            </a:r>
            <a:r>
              <a:rPr lang="fr-FR" baseline="30000" dirty="0">
                <a:effectLst/>
              </a:rPr>
              <a:t>125</a:t>
            </a:r>
            <a:r>
              <a:rPr lang="fr-FR" dirty="0">
                <a:effectLst/>
              </a:rPr>
              <a:t>I </a:t>
            </a:r>
            <a:r>
              <a:rPr lang="fr-FR" baseline="30000" dirty="0">
                <a:effectLst/>
              </a:rPr>
              <a:t>131</a:t>
            </a:r>
            <a:r>
              <a:rPr lang="fr-FR" dirty="0">
                <a:effectLst/>
              </a:rPr>
              <a:t>I• </a:t>
            </a:r>
            <a:r>
              <a:rPr lang="fr-FR" baseline="30000" dirty="0">
                <a:effectLst/>
              </a:rPr>
              <a:t>133</a:t>
            </a:r>
            <a:r>
              <a:rPr lang="fr-FR" dirty="0">
                <a:effectLst/>
              </a:rPr>
              <a:t>Xe </a:t>
            </a:r>
            <a:r>
              <a:rPr lang="fr-FR" dirty="0" err="1">
                <a:effectLst/>
              </a:rPr>
              <a:t>produced</a:t>
            </a:r>
            <a:r>
              <a:rPr lang="fr-FR" dirty="0">
                <a:effectLst/>
              </a:rPr>
              <a:t> by </a:t>
            </a:r>
            <a:r>
              <a:rPr lang="fr-FR" baseline="30000" dirty="0">
                <a:effectLst/>
              </a:rPr>
              <a:t>235</a:t>
            </a:r>
            <a:r>
              <a:rPr lang="fr-FR" dirty="0">
                <a:effectLst/>
              </a:rPr>
              <a:t>U fission</a:t>
            </a:r>
          </a:p>
          <a:p>
            <a:r>
              <a:rPr lang="fr-FR" sz="2400" dirty="0" err="1">
                <a:effectLst/>
              </a:rPr>
              <a:t>Therapeutic</a:t>
            </a:r>
            <a:r>
              <a:rPr lang="fr-FR" sz="2400" dirty="0">
                <a:effectLst/>
              </a:rPr>
              <a:t> </a:t>
            </a:r>
            <a:r>
              <a:rPr lang="fr-FR" sz="2400" dirty="0" err="1">
                <a:effectLst/>
              </a:rPr>
              <a:t>radioelement</a:t>
            </a:r>
            <a:r>
              <a:rPr lang="fr-FR" sz="2400" dirty="0">
                <a:effectLst/>
              </a:rPr>
              <a:t> </a:t>
            </a:r>
          </a:p>
          <a:p>
            <a:pPr lvl="2"/>
            <a:r>
              <a:rPr lang="fr-FR" baseline="30000" dirty="0">
                <a:effectLst/>
              </a:rPr>
              <a:t>89</a:t>
            </a:r>
            <a:r>
              <a:rPr lang="fr-FR" dirty="0">
                <a:effectLst/>
              </a:rPr>
              <a:t>Tc, </a:t>
            </a:r>
            <a:r>
              <a:rPr lang="fr-FR" baseline="30000" dirty="0">
                <a:effectLst/>
              </a:rPr>
              <a:t>90</a:t>
            </a:r>
            <a:r>
              <a:rPr lang="fr-FR" dirty="0">
                <a:effectLst/>
              </a:rPr>
              <a:t>Y, </a:t>
            </a:r>
            <a:r>
              <a:rPr lang="fr-FR" baseline="30000" dirty="0">
                <a:effectLst/>
              </a:rPr>
              <a:t>153</a:t>
            </a:r>
            <a:r>
              <a:rPr lang="fr-FR" dirty="0">
                <a:effectLst/>
              </a:rPr>
              <a:t>Sm, </a:t>
            </a:r>
            <a:r>
              <a:rPr lang="fr-FR" baseline="30000" dirty="0">
                <a:effectLst/>
              </a:rPr>
              <a:t>166</a:t>
            </a:r>
            <a:r>
              <a:rPr lang="fr-FR" dirty="0">
                <a:effectLst/>
              </a:rPr>
              <a:t>Ho, </a:t>
            </a:r>
            <a:r>
              <a:rPr lang="fr-FR" baseline="30000" dirty="0">
                <a:effectLst/>
              </a:rPr>
              <a:t>169</a:t>
            </a:r>
            <a:r>
              <a:rPr lang="fr-FR" dirty="0">
                <a:effectLst/>
              </a:rPr>
              <a:t>Er, </a:t>
            </a:r>
            <a:r>
              <a:rPr lang="fr-FR" baseline="30000" dirty="0">
                <a:effectLst/>
              </a:rPr>
              <a:t>177</a:t>
            </a:r>
            <a:r>
              <a:rPr lang="fr-FR" dirty="0">
                <a:effectLst/>
              </a:rPr>
              <a:t>Lu, </a:t>
            </a:r>
            <a:r>
              <a:rPr lang="fr-FR" baseline="30000" dirty="0">
                <a:effectLst/>
              </a:rPr>
              <a:t>186</a:t>
            </a:r>
            <a:r>
              <a:rPr lang="fr-FR" dirty="0">
                <a:effectLst/>
              </a:rPr>
              <a:t>Re, </a:t>
            </a:r>
            <a:r>
              <a:rPr lang="fr-FR" baseline="30000" dirty="0">
                <a:effectLst/>
              </a:rPr>
              <a:t>192</a:t>
            </a:r>
            <a:r>
              <a:rPr lang="fr-FR" dirty="0">
                <a:effectLst/>
              </a:rPr>
              <a:t>Ir, </a:t>
            </a:r>
            <a:r>
              <a:rPr lang="fr-FR" baseline="30000" dirty="0">
                <a:effectLst/>
              </a:rPr>
              <a:t>103</a:t>
            </a:r>
            <a:r>
              <a:rPr lang="fr-FR" dirty="0">
                <a:effectLst/>
              </a:rPr>
              <a:t>Pd, </a:t>
            </a:r>
            <a:r>
              <a:rPr lang="fr-FR" baseline="30000" dirty="0">
                <a:effectLst/>
              </a:rPr>
              <a:t>125</a:t>
            </a:r>
            <a:r>
              <a:rPr lang="fr-FR" dirty="0">
                <a:effectLst/>
              </a:rPr>
              <a:t>I</a:t>
            </a:r>
          </a:p>
          <a:p>
            <a:pPr lvl="2"/>
            <a:r>
              <a:rPr lang="fr-FR" baseline="30000" dirty="0">
                <a:effectLst/>
              </a:rPr>
              <a:t>192</a:t>
            </a:r>
            <a:r>
              <a:rPr lang="fr-FR" dirty="0">
                <a:effectLst/>
              </a:rPr>
              <a:t>Ir, </a:t>
            </a:r>
            <a:r>
              <a:rPr lang="fr-FR" baseline="30000" dirty="0">
                <a:effectLst/>
              </a:rPr>
              <a:t>60</a:t>
            </a:r>
            <a:r>
              <a:rPr lang="fr-FR" dirty="0">
                <a:effectLst/>
              </a:rPr>
              <a:t>Co, </a:t>
            </a:r>
            <a:r>
              <a:rPr lang="fr-FR" baseline="30000" dirty="0">
                <a:effectLst/>
              </a:rPr>
              <a:t>75</a:t>
            </a:r>
            <a:r>
              <a:rPr lang="fr-FR" dirty="0">
                <a:effectLst/>
              </a:rPr>
              <a:t>Se ….</a:t>
            </a:r>
          </a:p>
          <a:p>
            <a:endParaRPr lang="fr-FR" sz="2000" b="1" dirty="0">
              <a:effectLst/>
            </a:endParaRPr>
          </a:p>
        </p:txBody>
      </p:sp>
      <p:sp>
        <p:nvSpPr>
          <p:cNvPr id="4" name="Espace réservé de la date 3">
            <a:extLst>
              <a:ext uri="{FF2B5EF4-FFF2-40B4-BE49-F238E27FC236}">
                <a16:creationId xmlns:a16="http://schemas.microsoft.com/office/drawing/2014/main" id="{9566C1CA-14FB-05CF-1B8A-4597B4950CC1}"/>
              </a:ext>
            </a:extLst>
          </p:cNvPr>
          <p:cNvSpPr>
            <a:spLocks noGrp="1"/>
          </p:cNvSpPr>
          <p:nvPr>
            <p:ph type="dt" sz="quarter" idx="10"/>
          </p:nvPr>
        </p:nvSpPr>
        <p:spPr/>
        <p:txBody>
          <a:bodyPr/>
          <a:lstStyle/>
          <a:p>
            <a:pPr>
              <a:defRPr/>
            </a:pPr>
            <a:r>
              <a:rPr lang="fr-FR"/>
              <a:t>August 2023</a:t>
            </a:r>
            <a:endParaRPr lang="fr-FR" dirty="0"/>
          </a:p>
        </p:txBody>
      </p:sp>
      <p:sp>
        <p:nvSpPr>
          <p:cNvPr id="5" name="Espace réservé du pied de page 4">
            <a:extLst>
              <a:ext uri="{FF2B5EF4-FFF2-40B4-BE49-F238E27FC236}">
                <a16:creationId xmlns:a16="http://schemas.microsoft.com/office/drawing/2014/main" id="{36A4BE7A-CCE5-669D-39A7-569A60C8799C}"/>
              </a:ext>
            </a:extLst>
          </p:cNvPr>
          <p:cNvSpPr>
            <a:spLocks noGrp="1"/>
          </p:cNvSpPr>
          <p:nvPr>
            <p:ph type="ftr" sz="quarter" idx="11"/>
          </p:nvPr>
        </p:nvSpPr>
        <p:spPr/>
        <p:txBody>
          <a:bodyPr/>
          <a:lstStyle/>
          <a:p>
            <a:pPr>
              <a:defRPr/>
            </a:pPr>
            <a:r>
              <a:rPr lang="fr-FR"/>
              <a:t>TIPP School </a:t>
            </a:r>
            <a:endParaRPr lang="fr-FR" dirty="0"/>
          </a:p>
        </p:txBody>
      </p:sp>
      <p:sp>
        <p:nvSpPr>
          <p:cNvPr id="6" name="Espace réservé du numéro de diapositive 5">
            <a:extLst>
              <a:ext uri="{FF2B5EF4-FFF2-40B4-BE49-F238E27FC236}">
                <a16:creationId xmlns:a16="http://schemas.microsoft.com/office/drawing/2014/main" id="{A673E018-674F-A595-E63A-835D510FE2FA}"/>
              </a:ext>
            </a:extLst>
          </p:cNvPr>
          <p:cNvSpPr>
            <a:spLocks noGrp="1"/>
          </p:cNvSpPr>
          <p:nvPr>
            <p:ph type="sldNum" sz="quarter" idx="12"/>
          </p:nvPr>
        </p:nvSpPr>
        <p:spPr/>
        <p:txBody>
          <a:bodyPr/>
          <a:lstStyle/>
          <a:p>
            <a:pPr>
              <a:defRPr/>
            </a:pPr>
            <a:fld id="{832AE6C6-2B27-4845-9BB9-AC9716AE0687}" type="slidenum">
              <a:rPr lang="fr-FR" altLang="fr-FR" smtClean="0"/>
              <a:pPr>
                <a:defRPr/>
              </a:pPr>
              <a:t>65</a:t>
            </a:fld>
            <a:endParaRPr lang="fr-FR" altLang="fr-FR"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E060BE-EDCE-410C-A246-394D6E8DEC6E}"/>
              </a:ext>
            </a:extLst>
          </p:cNvPr>
          <p:cNvSpPr>
            <a:spLocks noGrp="1"/>
          </p:cNvSpPr>
          <p:nvPr>
            <p:ph type="title"/>
          </p:nvPr>
        </p:nvSpPr>
        <p:spPr>
          <a:xfrm>
            <a:off x="1026822" y="3657"/>
            <a:ext cx="7739834" cy="913168"/>
          </a:xfrm>
        </p:spPr>
        <p:txBody>
          <a:bodyPr/>
          <a:lstStyle/>
          <a:p>
            <a:r>
              <a:rPr lang="en-US" dirty="0"/>
              <a:t>The Jules Horowitz MTR Reactor</a:t>
            </a:r>
          </a:p>
        </p:txBody>
      </p:sp>
      <p:pic>
        <p:nvPicPr>
          <p:cNvPr id="14" name="Espace réservé du contenu 13">
            <a:extLst>
              <a:ext uri="{FF2B5EF4-FFF2-40B4-BE49-F238E27FC236}">
                <a16:creationId xmlns:a16="http://schemas.microsoft.com/office/drawing/2014/main" id="{99BE2328-D80E-573C-D6BB-56DE066C2806}"/>
              </a:ext>
            </a:extLst>
          </p:cNvPr>
          <p:cNvPicPr>
            <a:picLocks noGrp="1" noChangeAspect="1"/>
          </p:cNvPicPr>
          <p:nvPr>
            <p:ph idx="1"/>
          </p:nvPr>
        </p:nvPicPr>
        <p:blipFill>
          <a:blip r:embed="rId2"/>
          <a:stretch>
            <a:fillRect/>
          </a:stretch>
        </p:blipFill>
        <p:spPr>
          <a:xfrm>
            <a:off x="1463796" y="1455894"/>
            <a:ext cx="6680746" cy="4299311"/>
          </a:xfrm>
        </p:spPr>
      </p:pic>
      <p:sp>
        <p:nvSpPr>
          <p:cNvPr id="4" name="Espace réservé de la date 3">
            <a:extLst>
              <a:ext uri="{FF2B5EF4-FFF2-40B4-BE49-F238E27FC236}">
                <a16:creationId xmlns:a16="http://schemas.microsoft.com/office/drawing/2014/main" id="{586D362A-008F-6520-04EE-904B2EACF2A8}"/>
              </a:ext>
            </a:extLst>
          </p:cNvPr>
          <p:cNvSpPr>
            <a:spLocks noGrp="1"/>
          </p:cNvSpPr>
          <p:nvPr>
            <p:ph type="dt" sz="half" idx="10"/>
          </p:nvPr>
        </p:nvSpPr>
        <p:spPr/>
        <p:txBody>
          <a:bodyPr/>
          <a:lstStyle/>
          <a:p>
            <a:pPr>
              <a:defRPr/>
            </a:pPr>
            <a:r>
              <a:rPr lang="fr-FR"/>
              <a:t>August 2023</a:t>
            </a:r>
          </a:p>
        </p:txBody>
      </p:sp>
      <p:sp>
        <p:nvSpPr>
          <p:cNvPr id="5" name="Espace réservé du pied de page 4">
            <a:extLst>
              <a:ext uri="{FF2B5EF4-FFF2-40B4-BE49-F238E27FC236}">
                <a16:creationId xmlns:a16="http://schemas.microsoft.com/office/drawing/2014/main" id="{9435ECB5-065D-8C9F-3593-FBB4C8E8583E}"/>
              </a:ext>
            </a:extLst>
          </p:cNvPr>
          <p:cNvSpPr>
            <a:spLocks noGrp="1"/>
          </p:cNvSpPr>
          <p:nvPr>
            <p:ph type="ftr" sz="quarter" idx="11"/>
          </p:nvPr>
        </p:nvSpPr>
        <p:spPr/>
        <p:txBody>
          <a:bodyPr/>
          <a:lstStyle/>
          <a:p>
            <a:pPr>
              <a:defRPr/>
            </a:pPr>
            <a:r>
              <a:rPr lang="fr-FR"/>
              <a:t>TIPP School </a:t>
            </a:r>
          </a:p>
        </p:txBody>
      </p:sp>
      <p:sp>
        <p:nvSpPr>
          <p:cNvPr id="6" name="Espace réservé du numéro de diapositive 5">
            <a:extLst>
              <a:ext uri="{FF2B5EF4-FFF2-40B4-BE49-F238E27FC236}">
                <a16:creationId xmlns:a16="http://schemas.microsoft.com/office/drawing/2014/main" id="{52DDED07-F4A1-41D2-CDF4-11404E949946}"/>
              </a:ext>
            </a:extLst>
          </p:cNvPr>
          <p:cNvSpPr>
            <a:spLocks noGrp="1"/>
          </p:cNvSpPr>
          <p:nvPr>
            <p:ph type="sldNum" sz="quarter" idx="12"/>
          </p:nvPr>
        </p:nvSpPr>
        <p:spPr/>
        <p:txBody>
          <a:bodyPr/>
          <a:lstStyle/>
          <a:p>
            <a:pPr>
              <a:defRPr/>
            </a:pPr>
            <a:fld id="{F238CFB6-D344-744A-ACE9-829E237FC0BC}" type="slidenum">
              <a:rPr lang="fr-FR" altLang="fr-FR" smtClean="0"/>
              <a:pPr>
                <a:defRPr/>
              </a:pPr>
              <a:t>66</a:t>
            </a:fld>
            <a:endParaRPr lang="fr-FR" altLang="fr-FR"/>
          </a:p>
        </p:txBody>
      </p:sp>
      <p:sp>
        <p:nvSpPr>
          <p:cNvPr id="8" name="Rectangle 2">
            <a:extLst>
              <a:ext uri="{FF2B5EF4-FFF2-40B4-BE49-F238E27FC236}">
                <a16:creationId xmlns:a16="http://schemas.microsoft.com/office/drawing/2014/main" id="{602E4831-81C8-0312-110B-249A2DC0C2B3}"/>
              </a:ext>
            </a:extLst>
          </p:cNvPr>
          <p:cNvSpPr>
            <a:spLocks noChangeArrowheads="1"/>
          </p:cNvSpPr>
          <p:nvPr/>
        </p:nvSpPr>
        <p:spPr bwMode="auto">
          <a:xfrm>
            <a:off x="1389743" y="5871486"/>
            <a:ext cx="6977270" cy="6463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3600" b="0" i="0" u="none" strike="noStrike" cap="none" normalizeH="0" baseline="0" dirty="0">
                <a:ln>
                  <a:noFill/>
                </a:ln>
                <a:solidFill>
                  <a:srgbClr val="3D3D3D"/>
                </a:solidFill>
                <a:effectLst/>
                <a:latin typeface="Calibri" panose="020F0502020204030204" pitchFamily="34" charset="0"/>
              </a:rPr>
              <a:t>WEB site: </a:t>
            </a:r>
            <a:r>
              <a:rPr kumimoji="0" lang="fr-FR" altLang="fr-FR" sz="3600" b="1" i="0" u="none" strike="noStrike" cap="none" normalizeH="0" baseline="0" dirty="0">
                <a:ln>
                  <a:noFill/>
                </a:ln>
                <a:solidFill>
                  <a:srgbClr val="2D72B5"/>
                </a:solidFill>
                <a:effectLst/>
                <a:latin typeface="Calibri" panose="020F0502020204030204" pitchFamily="34" charset="0"/>
              </a:rPr>
              <a:t>https://</a:t>
            </a:r>
            <a:r>
              <a:rPr kumimoji="0" lang="fr-FR" altLang="fr-FR" sz="3600" b="1" i="0" u="none" strike="noStrike" cap="none" normalizeH="0" baseline="0" dirty="0" err="1">
                <a:ln>
                  <a:noFill/>
                </a:ln>
                <a:solidFill>
                  <a:srgbClr val="2D72B5"/>
                </a:solidFill>
                <a:effectLst/>
                <a:latin typeface="Calibri" panose="020F0502020204030204" pitchFamily="34" charset="0"/>
              </a:rPr>
              <a:t>jhrreactor.com</a:t>
            </a:r>
            <a:r>
              <a:rPr kumimoji="0" lang="fr-FR" altLang="fr-FR" sz="3600" b="1" i="0" u="none" strike="noStrike" cap="none" normalizeH="0" baseline="0" dirty="0">
                <a:ln>
                  <a:noFill/>
                </a:ln>
                <a:solidFill>
                  <a:srgbClr val="2D72B5"/>
                </a:solidFill>
                <a:effectLst/>
                <a:latin typeface="Calibri" panose="020F0502020204030204" pitchFamily="34" charset="0"/>
              </a:rPr>
              <a:t>/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3" name="ZoneTexte 2">
            <a:extLst>
              <a:ext uri="{FF2B5EF4-FFF2-40B4-BE49-F238E27FC236}">
                <a16:creationId xmlns:a16="http://schemas.microsoft.com/office/drawing/2014/main" id="{2C6CC94E-FEE5-7D28-B31A-39603135F88B}"/>
              </a:ext>
            </a:extLst>
          </p:cNvPr>
          <p:cNvSpPr txBox="1"/>
          <p:nvPr/>
        </p:nvSpPr>
        <p:spPr>
          <a:xfrm>
            <a:off x="3384550" y="845492"/>
            <a:ext cx="2839239" cy="461665"/>
          </a:xfrm>
          <a:prstGeom prst="rect">
            <a:avLst/>
          </a:prstGeom>
          <a:noFill/>
        </p:spPr>
        <p:txBody>
          <a:bodyPr wrap="none" rtlCol="0">
            <a:spAutoFit/>
          </a:bodyPr>
          <a:lstStyle/>
          <a:p>
            <a:r>
              <a:rPr lang="en-US" dirty="0" err="1"/>
              <a:t>Cadarache</a:t>
            </a:r>
            <a:r>
              <a:rPr lang="en-US" dirty="0"/>
              <a:t> </a:t>
            </a:r>
            <a:r>
              <a:rPr lang="en-US" i="0" u="none" dirty="0"/>
              <a:t>France</a:t>
            </a:r>
            <a:r>
              <a:rPr lang="en-US" dirty="0"/>
              <a:t> </a:t>
            </a:r>
          </a:p>
        </p:txBody>
      </p:sp>
      <p:sp>
        <p:nvSpPr>
          <p:cNvPr id="7" name="ZoneTexte 6">
            <a:extLst>
              <a:ext uri="{FF2B5EF4-FFF2-40B4-BE49-F238E27FC236}">
                <a16:creationId xmlns:a16="http://schemas.microsoft.com/office/drawing/2014/main" id="{68C08B03-111C-C808-EA69-76FB3E994B93}"/>
              </a:ext>
            </a:extLst>
          </p:cNvPr>
          <p:cNvSpPr txBox="1"/>
          <p:nvPr/>
        </p:nvSpPr>
        <p:spPr>
          <a:xfrm>
            <a:off x="8313925" y="3198167"/>
            <a:ext cx="1096775" cy="461665"/>
          </a:xfrm>
          <a:prstGeom prst="rect">
            <a:avLst/>
          </a:prstGeom>
          <a:noFill/>
        </p:spPr>
        <p:txBody>
          <a:bodyPr wrap="none" rtlCol="0">
            <a:spAutoFit/>
          </a:bodyPr>
          <a:lstStyle/>
          <a:p>
            <a:r>
              <a:rPr lang="en-US" i="0" u="none" dirty="0"/>
              <a:t>2025?</a:t>
            </a:r>
          </a:p>
        </p:txBody>
      </p:sp>
    </p:spTree>
    <p:extLst>
      <p:ext uri="{BB962C8B-B14F-4D97-AF65-F5344CB8AC3E}">
        <p14:creationId xmlns:p14="http://schemas.microsoft.com/office/powerpoint/2010/main" val="9995563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Espace réservé du pied de page 4">
            <a:extLst>
              <a:ext uri="{FF2B5EF4-FFF2-40B4-BE49-F238E27FC236}">
                <a16:creationId xmlns:a16="http://schemas.microsoft.com/office/drawing/2014/main" id="{976B7C5A-083C-1FF4-DCEA-6F87F94B40BF}"/>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1" charset="0"/>
                <a:ea typeface="ＭＳ Ｐゴシック" pitchFamily="1" charset="-128"/>
              </a:rPr>
              <a:t>TIPP School </a:t>
            </a:r>
          </a:p>
        </p:txBody>
      </p:sp>
      <p:sp>
        <p:nvSpPr>
          <p:cNvPr id="45" name="Espace réservé du numéro de diapositive 5">
            <a:extLst>
              <a:ext uri="{FF2B5EF4-FFF2-40B4-BE49-F238E27FC236}">
                <a16:creationId xmlns:a16="http://schemas.microsoft.com/office/drawing/2014/main" id="{0B1D6436-08C7-82F0-E3E2-A4305DD08817}"/>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4"/>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79D1D7-B3D4-AA43-AE25-D891F6FBC45F}" type="slidenum">
              <a:rPr kumimoji="0" lang="fr-FR" altLang="fr-FR" sz="12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fr-FR" altLang="fr-FR" sz="12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endParaRPr>
          </a:p>
        </p:txBody>
      </p:sp>
      <p:sp>
        <p:nvSpPr>
          <p:cNvPr id="586754" name="Rectangle 2">
            <a:extLst>
              <a:ext uri="{FF2B5EF4-FFF2-40B4-BE49-F238E27FC236}">
                <a16:creationId xmlns:a16="http://schemas.microsoft.com/office/drawing/2014/main" id="{0CC609E4-0D12-4176-AC68-49774F0E5FF0}"/>
              </a:ext>
            </a:extLst>
          </p:cNvPr>
          <p:cNvSpPr>
            <a:spLocks noChangeArrowheads="1"/>
          </p:cNvSpPr>
          <p:nvPr/>
        </p:nvSpPr>
        <p:spPr bwMode="auto">
          <a:xfrm>
            <a:off x="1447800" y="2971800"/>
            <a:ext cx="6362700" cy="8382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3600" b="1" i="0" u="none" strike="noStrike" kern="1200" cap="none" spc="0" normalizeH="0" baseline="0" noProof="0" dirty="0" err="1">
                <a:ln>
                  <a:noFill/>
                </a:ln>
                <a:solidFill>
                  <a:srgbClr val="FF0000"/>
                </a:solidFill>
                <a:effectLst>
                  <a:outerShdw blurRad="38100" dist="38100" dir="2700000" algn="tl">
                    <a:srgbClr val="000000"/>
                  </a:outerShdw>
                </a:effectLst>
                <a:uLnTx/>
                <a:uFillTx/>
                <a:latin typeface="Comic Sans MS" pitchFamily="1" charset="0"/>
                <a:ea typeface="ＭＳ Ｐゴシック" pitchFamily="1" charset="-128"/>
                <a:cs typeface="ＭＳ Ｐゴシック" pitchFamily="1" charset="-128"/>
              </a:rPr>
              <a:t>Therapy</a:t>
            </a:r>
            <a:r>
              <a:rPr kumimoji="0" lang="fr-FR" sz="3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omic Sans MS" pitchFamily="1" charset="0"/>
                <a:ea typeface="ＭＳ Ｐゴシック" pitchFamily="1" charset="-128"/>
                <a:cs typeface="ＭＳ Ｐゴシック" pitchFamily="1" charset="-128"/>
              </a:rPr>
              <a:t> </a:t>
            </a:r>
            <a:r>
              <a:rPr kumimoji="0" lang="fr-FR" sz="3600" b="1" i="0" u="none" strike="noStrike" kern="1200" cap="none" spc="0" normalizeH="0" baseline="0" noProof="0" dirty="0" err="1">
                <a:ln>
                  <a:noFill/>
                </a:ln>
                <a:solidFill>
                  <a:srgbClr val="FF0000"/>
                </a:solidFill>
                <a:effectLst>
                  <a:outerShdw blurRad="38100" dist="38100" dir="2700000" algn="tl">
                    <a:srgbClr val="000000"/>
                  </a:outerShdw>
                </a:effectLst>
                <a:uLnTx/>
                <a:uFillTx/>
                <a:latin typeface="Comic Sans MS" pitchFamily="1" charset="0"/>
                <a:ea typeface="ＭＳ Ｐゴシック" pitchFamily="1" charset="-128"/>
                <a:cs typeface="ＭＳ Ｐゴシック" pitchFamily="1" charset="-128"/>
              </a:rPr>
              <a:t>with</a:t>
            </a:r>
            <a:r>
              <a:rPr kumimoji="0" lang="fr-FR" sz="3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omic Sans MS" pitchFamily="1" charset="0"/>
                <a:ea typeface="ＭＳ Ｐゴシック" pitchFamily="1" charset="-128"/>
                <a:cs typeface="ＭＳ Ｐゴシック" pitchFamily="1" charset="-128"/>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3600" b="1" i="0" u="none" strike="noStrike" kern="1200" cap="none" spc="0" normalizeH="0" baseline="0" noProof="0" dirty="0" err="1">
                <a:ln>
                  <a:noFill/>
                </a:ln>
                <a:solidFill>
                  <a:srgbClr val="FF0000"/>
                </a:solidFill>
                <a:effectLst>
                  <a:outerShdw blurRad="38100" dist="38100" dir="2700000" algn="tl">
                    <a:srgbClr val="000000"/>
                  </a:outerShdw>
                </a:effectLst>
                <a:uLnTx/>
                <a:uFillTx/>
                <a:latin typeface="Comic Sans MS" pitchFamily="1" charset="0"/>
                <a:ea typeface="ＭＳ Ｐゴシック" pitchFamily="1" charset="-128"/>
                <a:cs typeface="ＭＳ Ｐゴシック" pitchFamily="1" charset="-128"/>
              </a:rPr>
              <a:t>radioelement</a:t>
            </a:r>
            <a:endParaRPr kumimoji="0" lang="fr-FR" sz="3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omic Sans MS" pitchFamily="1" charset="0"/>
              <a:ea typeface="ＭＳ Ｐゴシック" pitchFamily="1" charset="-128"/>
              <a:cs typeface="ＭＳ Ｐゴシック" pitchFamily="1" charset="-128"/>
            </a:endParaRPr>
          </a:p>
        </p:txBody>
      </p:sp>
      <p:sp>
        <p:nvSpPr>
          <p:cNvPr id="98308" name="Line 3">
            <a:extLst>
              <a:ext uri="{FF2B5EF4-FFF2-40B4-BE49-F238E27FC236}">
                <a16:creationId xmlns:a16="http://schemas.microsoft.com/office/drawing/2014/main" id="{E36FF921-8C97-A35F-283F-4B47906C60A4}"/>
              </a:ext>
            </a:extLst>
          </p:cNvPr>
          <p:cNvSpPr>
            <a:spLocks noChangeShapeType="1"/>
          </p:cNvSpPr>
          <p:nvPr/>
        </p:nvSpPr>
        <p:spPr bwMode="auto">
          <a:xfrm>
            <a:off x="2057400" y="1227138"/>
            <a:ext cx="0" cy="5953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09" name="Line 4">
            <a:extLst>
              <a:ext uri="{FF2B5EF4-FFF2-40B4-BE49-F238E27FC236}">
                <a16:creationId xmlns:a16="http://schemas.microsoft.com/office/drawing/2014/main" id="{68031A34-95CE-BFFF-A821-E54FEA5EA64A}"/>
              </a:ext>
            </a:extLst>
          </p:cNvPr>
          <p:cNvSpPr>
            <a:spLocks noChangeShapeType="1"/>
          </p:cNvSpPr>
          <p:nvPr/>
        </p:nvSpPr>
        <p:spPr bwMode="auto">
          <a:xfrm>
            <a:off x="1905000" y="1379538"/>
            <a:ext cx="0" cy="442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10" name="Line 5">
            <a:extLst>
              <a:ext uri="{FF2B5EF4-FFF2-40B4-BE49-F238E27FC236}">
                <a16:creationId xmlns:a16="http://schemas.microsoft.com/office/drawing/2014/main" id="{4E5FF095-D339-8A65-4F88-5B65EAE68A0A}"/>
              </a:ext>
            </a:extLst>
          </p:cNvPr>
          <p:cNvSpPr>
            <a:spLocks noChangeShapeType="1"/>
          </p:cNvSpPr>
          <p:nvPr/>
        </p:nvSpPr>
        <p:spPr bwMode="auto">
          <a:xfrm>
            <a:off x="1295400" y="1227138"/>
            <a:ext cx="0" cy="7477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11" name="Line 6">
            <a:extLst>
              <a:ext uri="{FF2B5EF4-FFF2-40B4-BE49-F238E27FC236}">
                <a16:creationId xmlns:a16="http://schemas.microsoft.com/office/drawing/2014/main" id="{503BE932-2112-4194-1678-B7A8497AA2B3}"/>
              </a:ext>
            </a:extLst>
          </p:cNvPr>
          <p:cNvSpPr>
            <a:spLocks noChangeShapeType="1"/>
          </p:cNvSpPr>
          <p:nvPr/>
        </p:nvSpPr>
        <p:spPr bwMode="auto">
          <a:xfrm flipH="1">
            <a:off x="1290638" y="1219200"/>
            <a:ext cx="7731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12" name="Line 7">
            <a:extLst>
              <a:ext uri="{FF2B5EF4-FFF2-40B4-BE49-F238E27FC236}">
                <a16:creationId xmlns:a16="http://schemas.microsoft.com/office/drawing/2014/main" id="{F931B969-0B8E-F252-59EE-DE36AB1BFE29}"/>
              </a:ext>
            </a:extLst>
          </p:cNvPr>
          <p:cNvSpPr>
            <a:spLocks noChangeShapeType="1"/>
          </p:cNvSpPr>
          <p:nvPr/>
        </p:nvSpPr>
        <p:spPr bwMode="auto">
          <a:xfrm>
            <a:off x="1455738" y="1828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13" name="Line 8">
            <a:extLst>
              <a:ext uri="{FF2B5EF4-FFF2-40B4-BE49-F238E27FC236}">
                <a16:creationId xmlns:a16="http://schemas.microsoft.com/office/drawing/2014/main" id="{C614E73C-544D-FD73-0D3B-D4863D4FD74C}"/>
              </a:ext>
            </a:extLst>
          </p:cNvPr>
          <p:cNvSpPr>
            <a:spLocks noChangeShapeType="1"/>
          </p:cNvSpPr>
          <p:nvPr/>
        </p:nvSpPr>
        <p:spPr bwMode="auto">
          <a:xfrm>
            <a:off x="1303338" y="2133600"/>
            <a:ext cx="5953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14" name="Line 9">
            <a:extLst>
              <a:ext uri="{FF2B5EF4-FFF2-40B4-BE49-F238E27FC236}">
                <a16:creationId xmlns:a16="http://schemas.microsoft.com/office/drawing/2014/main" id="{5B8EADB1-9426-B2D4-F356-2971EAC766DB}"/>
              </a:ext>
            </a:extLst>
          </p:cNvPr>
          <p:cNvSpPr>
            <a:spLocks noChangeShapeType="1"/>
          </p:cNvSpPr>
          <p:nvPr/>
        </p:nvSpPr>
        <p:spPr bwMode="auto">
          <a:xfrm>
            <a:off x="2065338" y="21336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15" name="Line 10">
            <a:extLst>
              <a:ext uri="{FF2B5EF4-FFF2-40B4-BE49-F238E27FC236}">
                <a16:creationId xmlns:a16="http://schemas.microsoft.com/office/drawing/2014/main" id="{72A1A4A7-D16E-047C-5C22-BADE00EC396D}"/>
              </a:ext>
            </a:extLst>
          </p:cNvPr>
          <p:cNvSpPr>
            <a:spLocks noChangeShapeType="1"/>
          </p:cNvSpPr>
          <p:nvPr/>
        </p:nvSpPr>
        <p:spPr bwMode="auto">
          <a:xfrm>
            <a:off x="2065338" y="18288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16" name="Line 11">
            <a:extLst>
              <a:ext uri="{FF2B5EF4-FFF2-40B4-BE49-F238E27FC236}">
                <a16:creationId xmlns:a16="http://schemas.microsoft.com/office/drawing/2014/main" id="{FB63304E-8D8A-4E6D-7F87-177256725BC9}"/>
              </a:ext>
            </a:extLst>
          </p:cNvPr>
          <p:cNvSpPr>
            <a:spLocks noChangeShapeType="1"/>
          </p:cNvSpPr>
          <p:nvPr/>
        </p:nvSpPr>
        <p:spPr bwMode="auto">
          <a:xfrm>
            <a:off x="1905000" y="1989138"/>
            <a:ext cx="0" cy="1381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17" name="Line 12">
            <a:extLst>
              <a:ext uri="{FF2B5EF4-FFF2-40B4-BE49-F238E27FC236}">
                <a16:creationId xmlns:a16="http://schemas.microsoft.com/office/drawing/2014/main" id="{4E6B75D8-BEA4-939F-55AC-825F6F24E557}"/>
              </a:ext>
            </a:extLst>
          </p:cNvPr>
          <p:cNvSpPr>
            <a:spLocks noChangeShapeType="1"/>
          </p:cNvSpPr>
          <p:nvPr/>
        </p:nvSpPr>
        <p:spPr bwMode="auto">
          <a:xfrm>
            <a:off x="1455738" y="13716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18" name="Line 13">
            <a:extLst>
              <a:ext uri="{FF2B5EF4-FFF2-40B4-BE49-F238E27FC236}">
                <a16:creationId xmlns:a16="http://schemas.microsoft.com/office/drawing/2014/main" id="{6F2853DD-9C9F-296E-0ECD-396AD062EC07}"/>
              </a:ext>
            </a:extLst>
          </p:cNvPr>
          <p:cNvSpPr>
            <a:spLocks noChangeShapeType="1"/>
          </p:cNvSpPr>
          <p:nvPr/>
        </p:nvSpPr>
        <p:spPr bwMode="auto">
          <a:xfrm>
            <a:off x="1447800" y="1379538"/>
            <a:ext cx="0" cy="442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19" name="Line 14">
            <a:extLst>
              <a:ext uri="{FF2B5EF4-FFF2-40B4-BE49-F238E27FC236}">
                <a16:creationId xmlns:a16="http://schemas.microsoft.com/office/drawing/2014/main" id="{3CFFC9AB-B36F-C4AA-7CE5-17B801C8F650}"/>
              </a:ext>
            </a:extLst>
          </p:cNvPr>
          <p:cNvSpPr>
            <a:spLocks noChangeShapeType="1"/>
          </p:cNvSpPr>
          <p:nvPr/>
        </p:nvSpPr>
        <p:spPr bwMode="auto">
          <a:xfrm>
            <a:off x="1303338" y="1981200"/>
            <a:ext cx="5953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20" name="Line 15">
            <a:extLst>
              <a:ext uri="{FF2B5EF4-FFF2-40B4-BE49-F238E27FC236}">
                <a16:creationId xmlns:a16="http://schemas.microsoft.com/office/drawing/2014/main" id="{C578B3B7-0AEA-A7D3-DBB0-A2858D7957AF}"/>
              </a:ext>
            </a:extLst>
          </p:cNvPr>
          <p:cNvSpPr>
            <a:spLocks noChangeShapeType="1"/>
          </p:cNvSpPr>
          <p:nvPr/>
        </p:nvSpPr>
        <p:spPr bwMode="auto">
          <a:xfrm>
            <a:off x="1455738" y="22860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21" name="Line 16">
            <a:extLst>
              <a:ext uri="{FF2B5EF4-FFF2-40B4-BE49-F238E27FC236}">
                <a16:creationId xmlns:a16="http://schemas.microsoft.com/office/drawing/2014/main" id="{EB1C71AA-F254-146E-0780-EFE8100228CD}"/>
              </a:ext>
            </a:extLst>
          </p:cNvPr>
          <p:cNvSpPr>
            <a:spLocks noChangeShapeType="1"/>
          </p:cNvSpPr>
          <p:nvPr/>
        </p:nvSpPr>
        <p:spPr bwMode="auto">
          <a:xfrm flipV="1">
            <a:off x="2432050" y="2276475"/>
            <a:ext cx="0" cy="2220913"/>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22" name="Line 17">
            <a:extLst>
              <a:ext uri="{FF2B5EF4-FFF2-40B4-BE49-F238E27FC236}">
                <a16:creationId xmlns:a16="http://schemas.microsoft.com/office/drawing/2014/main" id="{4F803433-5FA0-725E-7C85-C4458B9FFEF9}"/>
              </a:ext>
            </a:extLst>
          </p:cNvPr>
          <p:cNvSpPr>
            <a:spLocks noChangeShapeType="1"/>
          </p:cNvSpPr>
          <p:nvPr/>
        </p:nvSpPr>
        <p:spPr bwMode="auto">
          <a:xfrm>
            <a:off x="2065338" y="2286000"/>
            <a:ext cx="5776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23" name="Line 18">
            <a:extLst>
              <a:ext uri="{FF2B5EF4-FFF2-40B4-BE49-F238E27FC236}">
                <a16:creationId xmlns:a16="http://schemas.microsoft.com/office/drawing/2014/main" id="{E2D0E772-9AD1-6415-CDB0-049EA93DE04E}"/>
              </a:ext>
            </a:extLst>
          </p:cNvPr>
          <p:cNvSpPr>
            <a:spLocks noChangeShapeType="1"/>
          </p:cNvSpPr>
          <p:nvPr/>
        </p:nvSpPr>
        <p:spPr bwMode="auto">
          <a:xfrm>
            <a:off x="2065338" y="1981200"/>
            <a:ext cx="5776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24" name="Line 19">
            <a:extLst>
              <a:ext uri="{FF2B5EF4-FFF2-40B4-BE49-F238E27FC236}">
                <a16:creationId xmlns:a16="http://schemas.microsoft.com/office/drawing/2014/main" id="{91518E56-8369-74DC-B9A1-5582D3D3C160}"/>
              </a:ext>
            </a:extLst>
          </p:cNvPr>
          <p:cNvSpPr>
            <a:spLocks noChangeShapeType="1"/>
          </p:cNvSpPr>
          <p:nvPr/>
        </p:nvSpPr>
        <p:spPr bwMode="auto">
          <a:xfrm>
            <a:off x="2065338" y="44958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25" name="Line 20">
            <a:extLst>
              <a:ext uri="{FF2B5EF4-FFF2-40B4-BE49-F238E27FC236}">
                <a16:creationId xmlns:a16="http://schemas.microsoft.com/office/drawing/2014/main" id="{19856A50-7BE7-B4EB-755D-0CB59FD39282}"/>
              </a:ext>
            </a:extLst>
          </p:cNvPr>
          <p:cNvSpPr>
            <a:spLocks noChangeShapeType="1"/>
          </p:cNvSpPr>
          <p:nvPr/>
        </p:nvSpPr>
        <p:spPr bwMode="auto">
          <a:xfrm>
            <a:off x="1455738" y="4495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26" name="Line 21">
            <a:extLst>
              <a:ext uri="{FF2B5EF4-FFF2-40B4-BE49-F238E27FC236}">
                <a16:creationId xmlns:a16="http://schemas.microsoft.com/office/drawing/2014/main" id="{E1FBA594-A758-B98D-CC1F-D2E8FD1AFFDE}"/>
              </a:ext>
            </a:extLst>
          </p:cNvPr>
          <p:cNvSpPr>
            <a:spLocks noChangeShapeType="1"/>
          </p:cNvSpPr>
          <p:nvPr/>
        </p:nvSpPr>
        <p:spPr bwMode="auto">
          <a:xfrm flipV="1">
            <a:off x="19050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27" name="Line 22">
            <a:extLst>
              <a:ext uri="{FF2B5EF4-FFF2-40B4-BE49-F238E27FC236}">
                <a16:creationId xmlns:a16="http://schemas.microsoft.com/office/drawing/2014/main" id="{4F254AA1-B1D8-37F1-015E-8326FBEAD287}"/>
              </a:ext>
            </a:extLst>
          </p:cNvPr>
          <p:cNvSpPr>
            <a:spLocks noChangeShapeType="1"/>
          </p:cNvSpPr>
          <p:nvPr/>
        </p:nvSpPr>
        <p:spPr bwMode="auto">
          <a:xfrm flipV="1">
            <a:off x="14478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28" name="Line 23">
            <a:extLst>
              <a:ext uri="{FF2B5EF4-FFF2-40B4-BE49-F238E27FC236}">
                <a16:creationId xmlns:a16="http://schemas.microsoft.com/office/drawing/2014/main" id="{BDB5535D-000E-3A62-4F6F-B50C3A613A97}"/>
              </a:ext>
            </a:extLst>
          </p:cNvPr>
          <p:cNvSpPr>
            <a:spLocks noChangeShapeType="1"/>
          </p:cNvSpPr>
          <p:nvPr/>
        </p:nvSpPr>
        <p:spPr bwMode="auto">
          <a:xfrm flipV="1">
            <a:off x="1295400" y="2128838"/>
            <a:ext cx="0" cy="25130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29" name="Line 24">
            <a:extLst>
              <a:ext uri="{FF2B5EF4-FFF2-40B4-BE49-F238E27FC236}">
                <a16:creationId xmlns:a16="http://schemas.microsoft.com/office/drawing/2014/main" id="{9A4A5630-A452-E851-EC3E-D9AF5E292BFA}"/>
              </a:ext>
            </a:extLst>
          </p:cNvPr>
          <p:cNvSpPr>
            <a:spLocks noChangeShapeType="1"/>
          </p:cNvSpPr>
          <p:nvPr/>
        </p:nvSpPr>
        <p:spPr bwMode="auto">
          <a:xfrm>
            <a:off x="1295400" y="4648200"/>
            <a:ext cx="7300913"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30" name="Line 25">
            <a:extLst>
              <a:ext uri="{FF2B5EF4-FFF2-40B4-BE49-F238E27FC236}">
                <a16:creationId xmlns:a16="http://schemas.microsoft.com/office/drawing/2014/main" id="{7B7692BA-FFBB-2CF8-A989-BB29853C1BAE}"/>
              </a:ext>
            </a:extLst>
          </p:cNvPr>
          <p:cNvSpPr>
            <a:spLocks noChangeShapeType="1"/>
          </p:cNvSpPr>
          <p:nvPr/>
        </p:nvSpPr>
        <p:spPr bwMode="auto">
          <a:xfrm>
            <a:off x="2057400" y="1989138"/>
            <a:ext cx="0" cy="1381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31" name="Line 26">
            <a:extLst>
              <a:ext uri="{FF2B5EF4-FFF2-40B4-BE49-F238E27FC236}">
                <a16:creationId xmlns:a16="http://schemas.microsoft.com/office/drawing/2014/main" id="{AACDB03F-E8E3-F64B-8950-65B5788A741B}"/>
              </a:ext>
            </a:extLst>
          </p:cNvPr>
          <p:cNvSpPr>
            <a:spLocks noChangeShapeType="1"/>
          </p:cNvSpPr>
          <p:nvPr/>
        </p:nvSpPr>
        <p:spPr bwMode="auto">
          <a:xfrm>
            <a:off x="8610600" y="1227138"/>
            <a:ext cx="0" cy="7477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32" name="Line 27">
            <a:extLst>
              <a:ext uri="{FF2B5EF4-FFF2-40B4-BE49-F238E27FC236}">
                <a16:creationId xmlns:a16="http://schemas.microsoft.com/office/drawing/2014/main" id="{DC0A68FB-E8C0-EE4B-9CFA-C1160C766468}"/>
              </a:ext>
            </a:extLst>
          </p:cNvPr>
          <p:cNvSpPr>
            <a:spLocks noChangeShapeType="1"/>
          </p:cNvSpPr>
          <p:nvPr/>
        </p:nvSpPr>
        <p:spPr bwMode="auto">
          <a:xfrm>
            <a:off x="8458200" y="1379538"/>
            <a:ext cx="0" cy="442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33" name="Line 28">
            <a:extLst>
              <a:ext uri="{FF2B5EF4-FFF2-40B4-BE49-F238E27FC236}">
                <a16:creationId xmlns:a16="http://schemas.microsoft.com/office/drawing/2014/main" id="{1A34FF00-DFAC-1EF0-2C6B-1DD39C7F5B68}"/>
              </a:ext>
            </a:extLst>
          </p:cNvPr>
          <p:cNvSpPr>
            <a:spLocks noChangeShapeType="1"/>
          </p:cNvSpPr>
          <p:nvPr/>
        </p:nvSpPr>
        <p:spPr bwMode="auto">
          <a:xfrm>
            <a:off x="7848600" y="1227138"/>
            <a:ext cx="0" cy="5953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34" name="Line 29">
            <a:extLst>
              <a:ext uri="{FF2B5EF4-FFF2-40B4-BE49-F238E27FC236}">
                <a16:creationId xmlns:a16="http://schemas.microsoft.com/office/drawing/2014/main" id="{1FC7DCDF-8086-32B6-A7E4-93CF4EF9E63C}"/>
              </a:ext>
            </a:extLst>
          </p:cNvPr>
          <p:cNvSpPr>
            <a:spLocks noChangeShapeType="1"/>
          </p:cNvSpPr>
          <p:nvPr/>
        </p:nvSpPr>
        <p:spPr bwMode="auto">
          <a:xfrm flipH="1">
            <a:off x="7843838" y="1219200"/>
            <a:ext cx="7731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35" name="Line 30">
            <a:extLst>
              <a:ext uri="{FF2B5EF4-FFF2-40B4-BE49-F238E27FC236}">
                <a16:creationId xmlns:a16="http://schemas.microsoft.com/office/drawing/2014/main" id="{3DF75959-D12D-F919-52A2-8C5B51DC7E9E}"/>
              </a:ext>
            </a:extLst>
          </p:cNvPr>
          <p:cNvSpPr>
            <a:spLocks noChangeShapeType="1"/>
          </p:cNvSpPr>
          <p:nvPr/>
        </p:nvSpPr>
        <p:spPr bwMode="auto">
          <a:xfrm>
            <a:off x="8008938" y="1828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36" name="Line 31">
            <a:extLst>
              <a:ext uri="{FF2B5EF4-FFF2-40B4-BE49-F238E27FC236}">
                <a16:creationId xmlns:a16="http://schemas.microsoft.com/office/drawing/2014/main" id="{79EBA4B5-2B75-FF99-ACD4-6D3E78C8C525}"/>
              </a:ext>
            </a:extLst>
          </p:cNvPr>
          <p:cNvSpPr>
            <a:spLocks noChangeShapeType="1"/>
          </p:cNvSpPr>
          <p:nvPr/>
        </p:nvSpPr>
        <p:spPr bwMode="auto">
          <a:xfrm>
            <a:off x="7848600" y="2133600"/>
            <a:ext cx="0" cy="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37" name="Line 32">
            <a:extLst>
              <a:ext uri="{FF2B5EF4-FFF2-40B4-BE49-F238E27FC236}">
                <a16:creationId xmlns:a16="http://schemas.microsoft.com/office/drawing/2014/main" id="{BC848BE8-CF97-D4BB-C676-8C2E8A4958FA}"/>
              </a:ext>
            </a:extLst>
          </p:cNvPr>
          <p:cNvSpPr>
            <a:spLocks noChangeShapeType="1"/>
          </p:cNvSpPr>
          <p:nvPr/>
        </p:nvSpPr>
        <p:spPr bwMode="auto">
          <a:xfrm>
            <a:off x="7848600" y="1989138"/>
            <a:ext cx="0" cy="1381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38" name="Line 33">
            <a:extLst>
              <a:ext uri="{FF2B5EF4-FFF2-40B4-BE49-F238E27FC236}">
                <a16:creationId xmlns:a16="http://schemas.microsoft.com/office/drawing/2014/main" id="{707CB8B3-25E4-E953-1438-EC101773C799}"/>
              </a:ext>
            </a:extLst>
          </p:cNvPr>
          <p:cNvSpPr>
            <a:spLocks noChangeShapeType="1"/>
          </p:cNvSpPr>
          <p:nvPr/>
        </p:nvSpPr>
        <p:spPr bwMode="auto">
          <a:xfrm>
            <a:off x="8008938" y="13716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39" name="Line 34">
            <a:extLst>
              <a:ext uri="{FF2B5EF4-FFF2-40B4-BE49-F238E27FC236}">
                <a16:creationId xmlns:a16="http://schemas.microsoft.com/office/drawing/2014/main" id="{8902C3FE-7112-8985-3AB8-E33DC3E51C7A}"/>
              </a:ext>
            </a:extLst>
          </p:cNvPr>
          <p:cNvSpPr>
            <a:spLocks noChangeShapeType="1"/>
          </p:cNvSpPr>
          <p:nvPr/>
        </p:nvSpPr>
        <p:spPr bwMode="auto">
          <a:xfrm>
            <a:off x="8001000" y="1379538"/>
            <a:ext cx="0" cy="442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40" name="Line 35">
            <a:extLst>
              <a:ext uri="{FF2B5EF4-FFF2-40B4-BE49-F238E27FC236}">
                <a16:creationId xmlns:a16="http://schemas.microsoft.com/office/drawing/2014/main" id="{37E1DF63-A696-B4AD-F40B-3649CED259C4}"/>
              </a:ext>
            </a:extLst>
          </p:cNvPr>
          <p:cNvSpPr>
            <a:spLocks noChangeShapeType="1"/>
          </p:cNvSpPr>
          <p:nvPr/>
        </p:nvSpPr>
        <p:spPr bwMode="auto">
          <a:xfrm>
            <a:off x="8008938" y="1981200"/>
            <a:ext cx="5953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41" name="Line 36">
            <a:extLst>
              <a:ext uri="{FF2B5EF4-FFF2-40B4-BE49-F238E27FC236}">
                <a16:creationId xmlns:a16="http://schemas.microsoft.com/office/drawing/2014/main" id="{AF743AF4-9355-E751-4AED-17117B4AD536}"/>
              </a:ext>
            </a:extLst>
          </p:cNvPr>
          <p:cNvSpPr>
            <a:spLocks noChangeShapeType="1"/>
          </p:cNvSpPr>
          <p:nvPr/>
        </p:nvSpPr>
        <p:spPr bwMode="auto">
          <a:xfrm>
            <a:off x="8008938" y="22860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42" name="Line 37">
            <a:extLst>
              <a:ext uri="{FF2B5EF4-FFF2-40B4-BE49-F238E27FC236}">
                <a16:creationId xmlns:a16="http://schemas.microsoft.com/office/drawing/2014/main" id="{D22A5DD6-366B-02D8-CB68-3B99246D43CD}"/>
              </a:ext>
            </a:extLst>
          </p:cNvPr>
          <p:cNvSpPr>
            <a:spLocks noChangeShapeType="1"/>
          </p:cNvSpPr>
          <p:nvPr/>
        </p:nvSpPr>
        <p:spPr bwMode="auto">
          <a:xfrm flipV="1">
            <a:off x="8610600" y="2128838"/>
            <a:ext cx="0" cy="25257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43" name="Line 38">
            <a:extLst>
              <a:ext uri="{FF2B5EF4-FFF2-40B4-BE49-F238E27FC236}">
                <a16:creationId xmlns:a16="http://schemas.microsoft.com/office/drawing/2014/main" id="{22935096-1020-3C3C-14FF-33BB45A31040}"/>
              </a:ext>
            </a:extLst>
          </p:cNvPr>
          <p:cNvSpPr>
            <a:spLocks noChangeShapeType="1"/>
          </p:cNvSpPr>
          <p:nvPr/>
        </p:nvSpPr>
        <p:spPr bwMode="auto">
          <a:xfrm>
            <a:off x="8008938" y="4495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44" name="Line 39">
            <a:extLst>
              <a:ext uri="{FF2B5EF4-FFF2-40B4-BE49-F238E27FC236}">
                <a16:creationId xmlns:a16="http://schemas.microsoft.com/office/drawing/2014/main" id="{3F6F23E0-CE00-CC0E-45DC-DAD638678214}"/>
              </a:ext>
            </a:extLst>
          </p:cNvPr>
          <p:cNvSpPr>
            <a:spLocks noChangeShapeType="1"/>
          </p:cNvSpPr>
          <p:nvPr/>
        </p:nvSpPr>
        <p:spPr bwMode="auto">
          <a:xfrm flipV="1">
            <a:off x="84582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45" name="Line 40">
            <a:extLst>
              <a:ext uri="{FF2B5EF4-FFF2-40B4-BE49-F238E27FC236}">
                <a16:creationId xmlns:a16="http://schemas.microsoft.com/office/drawing/2014/main" id="{D195442E-0BEC-C36B-A289-F1FF749909C7}"/>
              </a:ext>
            </a:extLst>
          </p:cNvPr>
          <p:cNvSpPr>
            <a:spLocks noChangeShapeType="1"/>
          </p:cNvSpPr>
          <p:nvPr/>
        </p:nvSpPr>
        <p:spPr bwMode="auto">
          <a:xfrm flipV="1">
            <a:off x="80010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46" name="Line 41">
            <a:extLst>
              <a:ext uri="{FF2B5EF4-FFF2-40B4-BE49-F238E27FC236}">
                <a16:creationId xmlns:a16="http://schemas.microsoft.com/office/drawing/2014/main" id="{AC46AF1D-E820-8125-6DE9-502148D641DA}"/>
              </a:ext>
            </a:extLst>
          </p:cNvPr>
          <p:cNvSpPr>
            <a:spLocks noChangeShapeType="1"/>
          </p:cNvSpPr>
          <p:nvPr/>
        </p:nvSpPr>
        <p:spPr bwMode="auto">
          <a:xfrm flipV="1">
            <a:off x="78486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47" name="Line 42">
            <a:extLst>
              <a:ext uri="{FF2B5EF4-FFF2-40B4-BE49-F238E27FC236}">
                <a16:creationId xmlns:a16="http://schemas.microsoft.com/office/drawing/2014/main" id="{90E181C1-BAE1-0D1F-31F1-EC77EE5FB1AC}"/>
              </a:ext>
            </a:extLst>
          </p:cNvPr>
          <p:cNvSpPr>
            <a:spLocks noChangeShapeType="1"/>
          </p:cNvSpPr>
          <p:nvPr/>
        </p:nvSpPr>
        <p:spPr bwMode="auto">
          <a:xfrm>
            <a:off x="8001000" y="1989138"/>
            <a:ext cx="0" cy="1381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48" name="Line 43">
            <a:extLst>
              <a:ext uri="{FF2B5EF4-FFF2-40B4-BE49-F238E27FC236}">
                <a16:creationId xmlns:a16="http://schemas.microsoft.com/office/drawing/2014/main" id="{8CF9B432-5716-65C0-049A-60B32108F575}"/>
              </a:ext>
            </a:extLst>
          </p:cNvPr>
          <p:cNvSpPr>
            <a:spLocks noChangeShapeType="1"/>
          </p:cNvSpPr>
          <p:nvPr/>
        </p:nvSpPr>
        <p:spPr bwMode="auto">
          <a:xfrm>
            <a:off x="8008938" y="2133600"/>
            <a:ext cx="5953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 name="Espace réservé de la date 1">
            <a:extLst>
              <a:ext uri="{FF2B5EF4-FFF2-40B4-BE49-F238E27FC236}">
                <a16:creationId xmlns:a16="http://schemas.microsoft.com/office/drawing/2014/main" id="{11139F82-BD92-366C-6487-C124A64580FC}"/>
              </a:ext>
            </a:extLst>
          </p:cNvPr>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1" charset="0"/>
                <a:ea typeface="ＭＳ Ｐゴシック" pitchFamily="1" charset="-128"/>
              </a:rPr>
              <a:t>August 2023</a:t>
            </a:r>
          </a:p>
        </p:txBody>
      </p:sp>
      <p:pic>
        <p:nvPicPr>
          <p:cNvPr id="3" name="Picture 59">
            <a:extLst>
              <a:ext uri="{FF2B5EF4-FFF2-40B4-BE49-F238E27FC236}">
                <a16:creationId xmlns:a16="http://schemas.microsoft.com/office/drawing/2014/main" id="{B3AEE40B-02C0-3024-55B8-9290B283860A}"/>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0600" y="4419600"/>
            <a:ext cx="1077913"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2821013"/>
      </p:ext>
    </p:extLst>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pied de page 4">
            <a:extLst>
              <a:ext uri="{FF2B5EF4-FFF2-40B4-BE49-F238E27FC236}">
                <a16:creationId xmlns:a16="http://schemas.microsoft.com/office/drawing/2014/main" id="{A48B9926-4364-E9A6-A22D-42F41B763A53}"/>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 charset="0"/>
                <a:ea typeface="ＭＳ Ｐゴシック" pitchFamily="1" charset="-128"/>
              </a:rPr>
              <a:t>TIPP School </a:t>
            </a:r>
          </a:p>
        </p:txBody>
      </p:sp>
      <p:sp>
        <p:nvSpPr>
          <p:cNvPr id="10" name="Espace réservé du numéro de diapositive 5">
            <a:extLst>
              <a:ext uri="{FF2B5EF4-FFF2-40B4-BE49-F238E27FC236}">
                <a16:creationId xmlns:a16="http://schemas.microsoft.com/office/drawing/2014/main" id="{E4E14644-6D0B-8E76-C266-8E1BFE23F91A}"/>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3C9EB-56A4-4046-8057-3037E701B246}" type="slidenum">
              <a:rPr kumimoji="0" lang="fr-FR" altLang="fr-FR"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fr-FR" altLang="fr-FR"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p:txBody>
      </p:sp>
      <p:sp>
        <p:nvSpPr>
          <p:cNvPr id="802818" name="Rectangle 2">
            <a:extLst>
              <a:ext uri="{FF2B5EF4-FFF2-40B4-BE49-F238E27FC236}">
                <a16:creationId xmlns:a16="http://schemas.microsoft.com/office/drawing/2014/main" id="{46B9514C-3759-2769-7EE8-F75CF0BFC36C}"/>
              </a:ext>
            </a:extLst>
          </p:cNvPr>
          <p:cNvSpPr>
            <a:spLocks noGrp="1" noChangeArrowheads="1"/>
          </p:cNvSpPr>
          <p:nvPr>
            <p:ph type="title"/>
          </p:nvPr>
        </p:nvSpPr>
        <p:spPr>
          <a:xfrm>
            <a:off x="931863" y="0"/>
            <a:ext cx="8194675" cy="1044575"/>
          </a:xfrm>
        </p:spPr>
        <p:txBody>
          <a:bodyPr/>
          <a:lstStyle/>
          <a:p>
            <a:pPr eaLnBrk="1" hangingPunct="1">
              <a:defRPr/>
            </a:pPr>
            <a:r>
              <a:rPr lang="fr-FR">
                <a:cs typeface="ＭＳ Ｐゴシック" pitchFamily="1" charset="-128"/>
              </a:rPr>
              <a:t>Curietherapy/Brachytherapy</a:t>
            </a:r>
          </a:p>
        </p:txBody>
      </p:sp>
      <p:sp>
        <p:nvSpPr>
          <p:cNvPr id="802819" name="Rectangle 3">
            <a:extLst>
              <a:ext uri="{FF2B5EF4-FFF2-40B4-BE49-F238E27FC236}">
                <a16:creationId xmlns:a16="http://schemas.microsoft.com/office/drawing/2014/main" id="{FD7B94F5-B49B-2786-47E9-62AB9A4EE453}"/>
              </a:ext>
            </a:extLst>
          </p:cNvPr>
          <p:cNvSpPr>
            <a:spLocks noGrp="1" noChangeArrowheads="1"/>
          </p:cNvSpPr>
          <p:nvPr>
            <p:ph type="body" idx="1"/>
          </p:nvPr>
        </p:nvSpPr>
        <p:spPr>
          <a:xfrm>
            <a:off x="381000" y="4648200"/>
            <a:ext cx="5791200" cy="914400"/>
          </a:xfrm>
        </p:spPr>
        <p:txBody>
          <a:bodyPr/>
          <a:lstStyle/>
          <a:p>
            <a:pPr eaLnBrk="1" hangingPunct="1">
              <a:lnSpc>
                <a:spcPct val="90000"/>
              </a:lnSpc>
              <a:buFont typeface="Wingdings" pitchFamily="1" charset="2"/>
              <a:buBlip>
                <a:blip r:embed="rId2"/>
              </a:buBlip>
              <a:defRPr/>
            </a:pPr>
            <a:r>
              <a:rPr lang="fr-FR" sz="2800">
                <a:cs typeface="ＭＳ Ｐゴシック" pitchFamily="1" charset="-128"/>
              </a:rPr>
              <a:t>Local (contact) deposit of the dose by needles or implants</a:t>
            </a:r>
          </a:p>
        </p:txBody>
      </p:sp>
      <p:pic>
        <p:nvPicPr>
          <p:cNvPr id="100357" name="Picture 4">
            <a:extLst>
              <a:ext uri="{FF2B5EF4-FFF2-40B4-BE49-F238E27FC236}">
                <a16:creationId xmlns:a16="http://schemas.microsoft.com/office/drawing/2014/main" id="{7656F9F5-F057-9050-8258-451B3008A8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47800"/>
            <a:ext cx="5029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Picture 5">
            <a:extLst>
              <a:ext uri="{FF2B5EF4-FFF2-40B4-BE49-F238E27FC236}">
                <a16:creationId xmlns:a16="http://schemas.microsoft.com/office/drawing/2014/main" id="{D2C1FCFB-1225-C937-DD8E-7E13302DF0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1447800"/>
            <a:ext cx="4876800"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9" name="Text Box 6">
            <a:extLst>
              <a:ext uri="{FF2B5EF4-FFF2-40B4-BE49-F238E27FC236}">
                <a16:creationId xmlns:a16="http://schemas.microsoft.com/office/drawing/2014/main" id="{DB020811-6DA6-A543-C3C3-A061B553E925}"/>
              </a:ext>
            </a:extLst>
          </p:cNvPr>
          <p:cNvSpPr txBox="1">
            <a:spLocks noChangeArrowheads="1"/>
          </p:cNvSpPr>
          <p:nvPr/>
        </p:nvSpPr>
        <p:spPr bwMode="auto">
          <a:xfrm>
            <a:off x="2270125" y="661988"/>
            <a:ext cx="11541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3600" b="0" i="1" u="none" strike="noStrike" kern="1200" cap="none" spc="0" normalizeH="0" baseline="0" noProof="0">
                <a:ln>
                  <a:noFill/>
                </a:ln>
                <a:solidFill>
                  <a:srgbClr val="FFFFFF"/>
                </a:solidFill>
                <a:effectLst/>
                <a:uLnTx/>
                <a:uFillTx/>
                <a:latin typeface="Comic Sans MS" panose="030F0902030302020204" pitchFamily="66" charset="0"/>
                <a:ea typeface="ＭＳ Ｐゴシック" panose="020B0600070205080204" pitchFamily="34" charset="-128"/>
                <a:cs typeface="+mn-cs"/>
              </a:rPr>
              <a:t>1910</a:t>
            </a:r>
          </a:p>
        </p:txBody>
      </p:sp>
      <p:sp>
        <p:nvSpPr>
          <p:cNvPr id="100360" name="Text Box 7">
            <a:extLst>
              <a:ext uri="{FF2B5EF4-FFF2-40B4-BE49-F238E27FC236}">
                <a16:creationId xmlns:a16="http://schemas.microsoft.com/office/drawing/2014/main" id="{7A07E587-242A-7918-F239-188B216EE18D}"/>
              </a:ext>
            </a:extLst>
          </p:cNvPr>
          <p:cNvSpPr txBox="1">
            <a:spLocks noChangeArrowheads="1"/>
          </p:cNvSpPr>
          <p:nvPr/>
        </p:nvSpPr>
        <p:spPr bwMode="auto">
          <a:xfrm>
            <a:off x="6918325" y="738188"/>
            <a:ext cx="1476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3600" b="0" i="1" u="none" strike="noStrike" kern="1200" cap="none" spc="0" normalizeH="0" baseline="0" noProof="0">
                <a:ln>
                  <a:noFill/>
                </a:ln>
                <a:solidFill>
                  <a:srgbClr val="FFFFFF"/>
                </a:solidFill>
                <a:effectLst/>
                <a:uLnTx/>
                <a:uFillTx/>
                <a:latin typeface="Comic Sans MS" panose="030F0902030302020204" pitchFamily="66" charset="0"/>
                <a:ea typeface="ＭＳ Ｐゴシック" panose="020B0600070205080204" pitchFamily="34" charset="-128"/>
                <a:cs typeface="+mn-cs"/>
              </a:rPr>
              <a:t>Today</a:t>
            </a:r>
          </a:p>
        </p:txBody>
      </p:sp>
      <p:pic>
        <p:nvPicPr>
          <p:cNvPr id="100361" name="Picture 8">
            <a:extLst>
              <a:ext uri="{FF2B5EF4-FFF2-40B4-BE49-F238E27FC236}">
                <a16:creationId xmlns:a16="http://schemas.microsoft.com/office/drawing/2014/main" id="{3D4D232E-06BE-55AB-114D-A111CF5FD3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4252913"/>
            <a:ext cx="3505200" cy="260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e la date 1">
            <a:extLst>
              <a:ext uri="{FF2B5EF4-FFF2-40B4-BE49-F238E27FC236}">
                <a16:creationId xmlns:a16="http://schemas.microsoft.com/office/drawing/2014/main" id="{FC97DC17-08CC-069C-D8C4-4542CD838C53}"/>
              </a:ext>
            </a:extLst>
          </p:cNvPr>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 charset="0"/>
                <a:ea typeface="ＭＳ Ｐゴシック" pitchFamily="1" charset="-128"/>
              </a:rPr>
              <a:t>August 2023</a:t>
            </a:r>
          </a:p>
        </p:txBody>
      </p:sp>
    </p:spTree>
    <p:extLst>
      <p:ext uri="{BB962C8B-B14F-4D97-AF65-F5344CB8AC3E}">
        <p14:creationId xmlns:p14="http://schemas.microsoft.com/office/powerpoint/2010/main" val="36642006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403043-FC0D-FBCB-A69D-4EB601AD8C5D}"/>
              </a:ext>
            </a:extLst>
          </p:cNvPr>
          <p:cNvSpPr>
            <a:spLocks noGrp="1"/>
          </p:cNvSpPr>
          <p:nvPr>
            <p:ph type="title"/>
          </p:nvPr>
        </p:nvSpPr>
        <p:spPr>
          <a:xfrm>
            <a:off x="415925" y="0"/>
            <a:ext cx="9432925" cy="1268413"/>
          </a:xfrm>
        </p:spPr>
        <p:txBody>
          <a:bodyPr/>
          <a:lstStyle/>
          <a:p>
            <a:pPr>
              <a:defRPr/>
            </a:pPr>
            <a:r>
              <a:rPr lang="fr-FR" altLang="fr-FR" sz="2400" b="0"/>
              <a:t>First cancer cure by brachy (ulcus rodens,</a:t>
            </a:r>
            <a:br>
              <a:rPr lang="fr-FR" altLang="fr-FR" sz="2400" b="0"/>
            </a:br>
            <a:r>
              <a:rPr lang="fr-FR" altLang="fr-FR" sz="2400" b="0"/>
              <a:t>basal cell carcinoma): Goldberg and</a:t>
            </a:r>
            <a:br>
              <a:rPr lang="fr-FR" altLang="fr-FR" sz="2400" b="0"/>
            </a:br>
            <a:r>
              <a:rPr lang="fr-FR" altLang="fr-FR" sz="2400" b="0"/>
              <a:t>London in Moscow, 1903</a:t>
            </a:r>
            <a:endParaRPr lang="fr-FR" altLang="fr-FR" sz="2400"/>
          </a:p>
        </p:txBody>
      </p:sp>
      <p:sp>
        <p:nvSpPr>
          <p:cNvPr id="4" name="Espace réservé de la date 3">
            <a:extLst>
              <a:ext uri="{FF2B5EF4-FFF2-40B4-BE49-F238E27FC236}">
                <a16:creationId xmlns:a16="http://schemas.microsoft.com/office/drawing/2014/main" id="{606A0AA4-B10D-340B-5CC9-901F063B1234}"/>
              </a:ext>
            </a:extLst>
          </p:cNvPr>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 charset="0"/>
                <a:ea typeface="ＭＳ Ｐゴシック" pitchFamily="1" charset="-128"/>
              </a:rPr>
              <a:t>August 2023</a:t>
            </a:r>
          </a:p>
        </p:txBody>
      </p:sp>
      <p:sp>
        <p:nvSpPr>
          <p:cNvPr id="5" name="Espace réservé du pied de page 4">
            <a:extLst>
              <a:ext uri="{FF2B5EF4-FFF2-40B4-BE49-F238E27FC236}">
                <a16:creationId xmlns:a16="http://schemas.microsoft.com/office/drawing/2014/main" id="{62934889-D691-E92E-BDE2-F5A6EC4FD121}"/>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 charset="0"/>
                <a:ea typeface="ＭＳ Ｐゴシック" pitchFamily="1" charset="-128"/>
              </a:rPr>
              <a:t>TIPP School </a:t>
            </a:r>
          </a:p>
        </p:txBody>
      </p:sp>
      <p:sp>
        <p:nvSpPr>
          <p:cNvPr id="6" name="Espace réservé du numéro de diapositive 5">
            <a:extLst>
              <a:ext uri="{FF2B5EF4-FFF2-40B4-BE49-F238E27FC236}">
                <a16:creationId xmlns:a16="http://schemas.microsoft.com/office/drawing/2014/main" id="{8BE53CAB-380E-3C63-1297-4FB760C0FBB5}"/>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226646-3A98-424C-BF30-9CC7CF424DDB}" type="slidenum">
              <a:rPr kumimoji="0" lang="fr-FR" altLang="fr-FR"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fr-FR" altLang="fr-FR"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p:txBody>
      </p:sp>
      <p:pic>
        <p:nvPicPr>
          <p:cNvPr id="101381" name="Image 11" descr="Capture d’écran 2015-03-26 à 09.20.12.png">
            <a:extLst>
              <a:ext uri="{FF2B5EF4-FFF2-40B4-BE49-F238E27FC236}">
                <a16:creationId xmlns:a16="http://schemas.microsoft.com/office/drawing/2014/main" id="{E2DAAC90-71E9-1CDF-FD7E-AD86B29056C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13500" y="1844675"/>
            <a:ext cx="34925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2" name="Image 12" descr="Capture d’écran 2015-03-26 à 09.20.21.png">
            <a:extLst>
              <a:ext uri="{FF2B5EF4-FFF2-40B4-BE49-F238E27FC236}">
                <a16:creationId xmlns:a16="http://schemas.microsoft.com/office/drawing/2014/main" id="{5458A55A-4751-C8C4-0548-FB24BE4A23C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1825" y="1628775"/>
            <a:ext cx="598170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9863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0F9EB1-BE44-F8FA-BBD9-593C3E859AEC}"/>
              </a:ext>
            </a:extLst>
          </p:cNvPr>
          <p:cNvSpPr>
            <a:spLocks noGrp="1"/>
          </p:cNvSpPr>
          <p:nvPr>
            <p:ph type="title"/>
          </p:nvPr>
        </p:nvSpPr>
        <p:spPr>
          <a:xfrm>
            <a:off x="5097463" y="0"/>
            <a:ext cx="4773612" cy="1574800"/>
          </a:xfrm>
        </p:spPr>
        <p:txBody>
          <a:bodyPr/>
          <a:lstStyle/>
          <a:p>
            <a:pPr>
              <a:defRPr/>
            </a:pPr>
            <a:r>
              <a:rPr lang="fr-FR" altLang="fr-FR" dirty="0"/>
              <a:t>How </a:t>
            </a:r>
            <a:r>
              <a:rPr lang="fr-FR" altLang="fr-FR" dirty="0" err="1"/>
              <a:t>physics</a:t>
            </a:r>
            <a:r>
              <a:rPr lang="fr-FR" altLang="fr-FR" dirty="0"/>
              <a:t> </a:t>
            </a:r>
            <a:r>
              <a:rPr lang="fr-FR" altLang="fr-FR" dirty="0" err="1"/>
              <a:t>discoveries</a:t>
            </a:r>
            <a:r>
              <a:rPr lang="fr-FR" altLang="fr-FR" dirty="0"/>
              <a:t> have </a:t>
            </a:r>
            <a:r>
              <a:rPr lang="fr-FR" altLang="fr-FR" dirty="0" err="1"/>
              <a:t>impacted</a:t>
            </a:r>
            <a:r>
              <a:rPr lang="fr-FR" altLang="fr-FR" dirty="0"/>
              <a:t> </a:t>
            </a:r>
            <a:r>
              <a:rPr lang="fr-FR" altLang="fr-FR" dirty="0" err="1"/>
              <a:t>our</a:t>
            </a:r>
            <a:r>
              <a:rPr lang="fr-FR" altLang="fr-FR" dirty="0"/>
              <a:t> life (1)</a:t>
            </a:r>
          </a:p>
        </p:txBody>
      </p:sp>
      <p:sp>
        <p:nvSpPr>
          <p:cNvPr id="4" name="Espace réservé du pied de page 3">
            <a:extLst>
              <a:ext uri="{FF2B5EF4-FFF2-40B4-BE49-F238E27FC236}">
                <a16:creationId xmlns:a16="http://schemas.microsoft.com/office/drawing/2014/main" id="{9C8526C5-479B-7E68-D0D3-5A8D3110A429}"/>
              </a:ext>
            </a:extLst>
          </p:cNvPr>
          <p:cNvSpPr>
            <a:spLocks noGrp="1"/>
          </p:cNvSpPr>
          <p:nvPr>
            <p:ph type="ftr" sz="quarter" idx="11"/>
          </p:nvPr>
        </p:nvSpPr>
        <p:spPr/>
        <p:txBody>
          <a:bodyP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eaLnBrk="1" hangingPunct="1">
              <a:defRPr/>
            </a:pPr>
            <a:r>
              <a:rPr lang="fr-FR" altLang="fr-FR" sz="1200" i="0">
                <a:solidFill>
                  <a:srgbClr val="FFFFFF"/>
                </a:solidFill>
                <a:latin typeface="Arial" panose="020B0604020202020204" pitchFamily="34" charset="0"/>
              </a:rPr>
              <a:t>TIPP School </a:t>
            </a:r>
          </a:p>
        </p:txBody>
      </p:sp>
      <p:sp>
        <p:nvSpPr>
          <p:cNvPr id="5" name="Espace réservé du numéro de diapositive 4">
            <a:extLst>
              <a:ext uri="{FF2B5EF4-FFF2-40B4-BE49-F238E27FC236}">
                <a16:creationId xmlns:a16="http://schemas.microsoft.com/office/drawing/2014/main" id="{14630E18-8B1A-0324-DAE3-19A72337B2B7}"/>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DA615435-E6E7-304A-A244-E26961712D46}" type="slidenum">
              <a:rPr lang="fr-FR" altLang="fr-FR" sz="1200" smtClean="0">
                <a:solidFill>
                  <a:srgbClr val="FFFFFF"/>
                </a:solidFill>
                <a:latin typeface="Arial" panose="020B0604020202020204" pitchFamily="34" charset="0"/>
              </a:rPr>
              <a:pPr>
                <a:spcBef>
                  <a:spcPct val="0"/>
                </a:spcBef>
                <a:buClrTx/>
                <a:buSzTx/>
                <a:buFontTx/>
                <a:buNone/>
                <a:defRPr/>
              </a:pPr>
              <a:t>7</a:t>
            </a:fld>
            <a:endParaRPr lang="fr-FR" altLang="fr-FR" sz="1200">
              <a:solidFill>
                <a:srgbClr val="FFFFFF"/>
              </a:solidFill>
              <a:latin typeface="Arial" panose="020B0604020202020204" pitchFamily="34" charset="0"/>
            </a:endParaRPr>
          </a:p>
        </p:txBody>
      </p:sp>
      <p:sp>
        <p:nvSpPr>
          <p:cNvPr id="53252" name="Line 2">
            <a:extLst>
              <a:ext uri="{FF2B5EF4-FFF2-40B4-BE49-F238E27FC236}">
                <a16:creationId xmlns:a16="http://schemas.microsoft.com/office/drawing/2014/main" id="{E712C569-CF95-EFEE-F49F-DEFBE71BAB5C}"/>
              </a:ext>
            </a:extLst>
          </p:cNvPr>
          <p:cNvSpPr>
            <a:spLocks noChangeShapeType="1"/>
          </p:cNvSpPr>
          <p:nvPr/>
        </p:nvSpPr>
        <p:spPr bwMode="auto">
          <a:xfrm>
            <a:off x="409575" y="1341438"/>
            <a:ext cx="9461500" cy="5387975"/>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3253" name="TextBox 76">
            <a:extLst>
              <a:ext uri="{FF2B5EF4-FFF2-40B4-BE49-F238E27FC236}">
                <a16:creationId xmlns:a16="http://schemas.microsoft.com/office/drawing/2014/main" id="{065A0931-1273-BE55-0F5D-42286AA1F52B}"/>
              </a:ext>
            </a:extLst>
          </p:cNvPr>
          <p:cNvSpPr txBox="1">
            <a:spLocks noChangeArrowheads="1"/>
          </p:cNvSpPr>
          <p:nvPr/>
        </p:nvSpPr>
        <p:spPr bwMode="auto">
          <a:xfrm>
            <a:off x="2144713" y="188913"/>
            <a:ext cx="25209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lgn="ctr" eaLnBrk="1" hangingPunct="1">
              <a:spcBef>
                <a:spcPct val="0"/>
              </a:spcBef>
              <a:buClrTx/>
              <a:buSzTx/>
              <a:buFontTx/>
              <a:buNone/>
            </a:pPr>
            <a:r>
              <a:rPr lang="en-US" altLang="ko-KR" sz="2000" i="0" u="none">
                <a:solidFill>
                  <a:srgbClr val="FFFF00"/>
                </a:solidFill>
              </a:rPr>
              <a:t>1895</a:t>
            </a:r>
          </a:p>
          <a:p>
            <a:pPr algn="ctr" eaLnBrk="1" hangingPunct="1">
              <a:spcBef>
                <a:spcPct val="0"/>
              </a:spcBef>
              <a:buClrTx/>
              <a:buSzTx/>
              <a:buFontTx/>
              <a:buNone/>
            </a:pPr>
            <a:r>
              <a:rPr lang="en-US" altLang="ko-KR" sz="2000" i="0" u="none">
                <a:solidFill>
                  <a:srgbClr val="FFFF00"/>
                </a:solidFill>
              </a:rPr>
              <a:t>W.C. Rontgen </a:t>
            </a:r>
          </a:p>
          <a:p>
            <a:pPr algn="ctr" eaLnBrk="1" hangingPunct="1">
              <a:spcBef>
                <a:spcPct val="0"/>
              </a:spcBef>
              <a:buClrTx/>
              <a:buSzTx/>
              <a:buFontTx/>
              <a:buNone/>
            </a:pPr>
            <a:r>
              <a:rPr lang="fr-FR" altLang="fr-FR" sz="2000" i="0" u="none">
                <a:solidFill>
                  <a:srgbClr val="FFFF00"/>
                </a:solidFill>
              </a:rPr>
              <a:t> Discovery of</a:t>
            </a:r>
            <a:r>
              <a:rPr lang="en-US" altLang="ko-KR" sz="2000" i="0" u="none">
                <a:solidFill>
                  <a:srgbClr val="FFFF00"/>
                </a:solidFill>
              </a:rPr>
              <a:t> X Ray</a:t>
            </a:r>
            <a:endParaRPr lang="ko-KR" altLang="en-US" sz="2000" i="0" u="none">
              <a:solidFill>
                <a:srgbClr val="FFFF00"/>
              </a:solidFill>
            </a:endParaRPr>
          </a:p>
        </p:txBody>
      </p:sp>
      <p:sp>
        <p:nvSpPr>
          <p:cNvPr id="53254" name="TextBox 76">
            <a:extLst>
              <a:ext uri="{FF2B5EF4-FFF2-40B4-BE49-F238E27FC236}">
                <a16:creationId xmlns:a16="http://schemas.microsoft.com/office/drawing/2014/main" id="{09F70B8B-E4FF-EEF1-D046-398F42BE5BA4}"/>
              </a:ext>
            </a:extLst>
          </p:cNvPr>
          <p:cNvSpPr txBox="1">
            <a:spLocks noChangeArrowheads="1"/>
          </p:cNvSpPr>
          <p:nvPr/>
        </p:nvSpPr>
        <p:spPr bwMode="auto">
          <a:xfrm>
            <a:off x="4160838" y="2060575"/>
            <a:ext cx="3455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ko-KR" altLang="en-US" sz="1800"/>
          </a:p>
        </p:txBody>
      </p:sp>
      <p:sp>
        <p:nvSpPr>
          <p:cNvPr id="53255" name="TextBox 76">
            <a:extLst>
              <a:ext uri="{FF2B5EF4-FFF2-40B4-BE49-F238E27FC236}">
                <a16:creationId xmlns:a16="http://schemas.microsoft.com/office/drawing/2014/main" id="{D37233DB-16E0-0167-E392-6EC19410D55C}"/>
              </a:ext>
            </a:extLst>
          </p:cNvPr>
          <p:cNvSpPr txBox="1">
            <a:spLocks noChangeArrowheads="1"/>
          </p:cNvSpPr>
          <p:nvPr/>
        </p:nvSpPr>
        <p:spPr bwMode="auto">
          <a:xfrm>
            <a:off x="2505075" y="1557338"/>
            <a:ext cx="653732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fr-FR" altLang="fr-FR" sz="1800" i="0" u="none"/>
              <a:t>1896 - Discovery of  natural radioactivity by H. Becquerel</a:t>
            </a:r>
          </a:p>
          <a:p>
            <a:pPr eaLnBrk="1" hangingPunct="1">
              <a:spcBef>
                <a:spcPct val="0"/>
              </a:spcBef>
              <a:buClrTx/>
              <a:buSzTx/>
              <a:buFontTx/>
              <a:buNone/>
            </a:pPr>
            <a:r>
              <a:rPr lang="fr-FR" altLang="ko-KR" sz="1800" i="0" u="none"/>
              <a:t>1897 </a:t>
            </a:r>
            <a:r>
              <a:rPr lang="mr-IN" altLang="ko-KR" sz="1800" i="0" u="none"/>
              <a:t>–</a:t>
            </a:r>
            <a:r>
              <a:rPr lang="fr-FR" altLang="ko-KR" sz="1800" i="0" u="none"/>
              <a:t> J.J. Thomson </a:t>
            </a:r>
            <a:r>
              <a:rPr lang="mr-IN" altLang="ko-KR" sz="1800" i="0" u="none"/>
              <a:t>–</a:t>
            </a:r>
            <a:r>
              <a:rPr lang="fr-FR" altLang="ko-KR" sz="1800" i="0" u="none"/>
              <a:t> electron</a:t>
            </a:r>
          </a:p>
          <a:p>
            <a:pPr eaLnBrk="1" hangingPunct="1">
              <a:spcBef>
                <a:spcPct val="0"/>
              </a:spcBef>
              <a:buClrTx/>
              <a:buSzTx/>
              <a:buFontTx/>
              <a:buNone/>
            </a:pPr>
            <a:r>
              <a:rPr lang="fr-FR" altLang="ko-KR" sz="1800" i="0" u="none"/>
              <a:t>1899 </a:t>
            </a:r>
            <a:r>
              <a:rPr lang="mr-IN" altLang="ko-KR" sz="1800" i="0" u="none"/>
              <a:t>–</a:t>
            </a:r>
            <a:r>
              <a:rPr lang="fr-FR" altLang="ko-KR" sz="1800" i="0" u="none"/>
              <a:t> E. Rutherford : Alpha &amp; Beta</a:t>
            </a:r>
          </a:p>
          <a:p>
            <a:pPr eaLnBrk="1" hangingPunct="1">
              <a:spcBef>
                <a:spcPct val="0"/>
              </a:spcBef>
              <a:buClrTx/>
              <a:buSzTx/>
              <a:buFontTx/>
              <a:buNone/>
            </a:pPr>
            <a:r>
              <a:rPr lang="fr-FR" altLang="ko-KR" sz="1800" i="0" u="none"/>
              <a:t>1900 </a:t>
            </a:r>
            <a:r>
              <a:rPr lang="mr-IN" altLang="ko-KR" sz="1800" i="0" u="none"/>
              <a:t>–</a:t>
            </a:r>
            <a:r>
              <a:rPr lang="fr-FR" altLang="ko-KR" sz="1800" i="0" u="none"/>
              <a:t> U. Vilars </a:t>
            </a:r>
            <a:r>
              <a:rPr lang="mr-IN" altLang="ko-KR" sz="1800" i="0" u="none"/>
              <a:t>–</a:t>
            </a:r>
            <a:r>
              <a:rPr lang="fr-FR" altLang="ko-KR" sz="1800" i="0" u="none"/>
              <a:t> the Gamma</a:t>
            </a:r>
          </a:p>
          <a:p>
            <a:pPr eaLnBrk="1" hangingPunct="1">
              <a:spcBef>
                <a:spcPct val="0"/>
              </a:spcBef>
              <a:buClrTx/>
              <a:buSzTx/>
              <a:buFontTx/>
              <a:buNone/>
            </a:pPr>
            <a:r>
              <a:rPr lang="fr-FR" altLang="ko-KR" sz="1800"/>
              <a:t>  </a:t>
            </a:r>
            <a:endParaRPr lang="en-US" altLang="ko-KR" sz="1800"/>
          </a:p>
        </p:txBody>
      </p:sp>
      <p:pic>
        <p:nvPicPr>
          <p:cNvPr id="53256" name="Picture 6" descr="Image 2">
            <a:extLst>
              <a:ext uri="{FF2B5EF4-FFF2-40B4-BE49-F238E27FC236}">
                <a16:creationId xmlns:a16="http://schemas.microsoft.com/office/drawing/2014/main" id="{EF7C2459-D8D9-FF38-7360-039C7C144B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438" y="1371600"/>
            <a:ext cx="2020887"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7" name="ZoneTexte 9">
            <a:extLst>
              <a:ext uri="{FF2B5EF4-FFF2-40B4-BE49-F238E27FC236}">
                <a16:creationId xmlns:a16="http://schemas.microsoft.com/office/drawing/2014/main" id="{7380DB57-9E47-1CBE-9E0E-77C064B9FBA4}"/>
              </a:ext>
            </a:extLst>
          </p:cNvPr>
          <p:cNvSpPr txBox="1">
            <a:spLocks noChangeArrowheads="1"/>
          </p:cNvSpPr>
          <p:nvPr/>
        </p:nvSpPr>
        <p:spPr bwMode="auto">
          <a:xfrm>
            <a:off x="198438" y="2708275"/>
            <a:ext cx="31861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lgn="ctr" eaLnBrk="1" hangingPunct="1">
              <a:spcBef>
                <a:spcPct val="0"/>
              </a:spcBef>
              <a:buClrTx/>
              <a:buSzTx/>
              <a:buFontTx/>
              <a:buNone/>
            </a:pPr>
            <a:r>
              <a:rPr lang="fr-FR" altLang="fr-FR" sz="1800" i="0" u="none"/>
              <a:t>First image of  </a:t>
            </a:r>
          </a:p>
          <a:p>
            <a:pPr algn="ctr" eaLnBrk="1" hangingPunct="1">
              <a:spcBef>
                <a:spcPct val="0"/>
              </a:spcBef>
              <a:buClrTx/>
              <a:buSzTx/>
              <a:buFontTx/>
              <a:buNone/>
            </a:pPr>
            <a:r>
              <a:rPr lang="fr-FR" altLang="fr-FR" sz="1800" i="0" u="none"/>
              <a:t>potassium uranyl disulfide</a:t>
            </a:r>
          </a:p>
          <a:p>
            <a:pPr algn="ctr" eaLnBrk="1" hangingPunct="1">
              <a:spcBef>
                <a:spcPct val="0"/>
              </a:spcBef>
              <a:buClrTx/>
              <a:buSzTx/>
              <a:buFontTx/>
              <a:buNone/>
            </a:pPr>
            <a:endParaRPr lang="fr-FR" altLang="fr-FR" sz="1800" u="none"/>
          </a:p>
        </p:txBody>
      </p:sp>
      <p:sp>
        <p:nvSpPr>
          <p:cNvPr id="53258" name="Rectangle 10">
            <a:extLst>
              <a:ext uri="{FF2B5EF4-FFF2-40B4-BE49-F238E27FC236}">
                <a16:creationId xmlns:a16="http://schemas.microsoft.com/office/drawing/2014/main" id="{5FBB2FF2-96A0-C101-5D6A-0BCABBD54109}"/>
              </a:ext>
            </a:extLst>
          </p:cNvPr>
          <p:cNvSpPr>
            <a:spLocks noChangeArrowheads="1"/>
          </p:cNvSpPr>
          <p:nvPr/>
        </p:nvSpPr>
        <p:spPr bwMode="auto">
          <a:xfrm>
            <a:off x="8035925" y="2678113"/>
            <a:ext cx="18351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lgn="ctr" eaLnBrk="1" hangingPunct="1">
              <a:spcBef>
                <a:spcPct val="0"/>
              </a:spcBef>
              <a:buClrTx/>
              <a:buSzTx/>
              <a:buFontTx/>
              <a:buNone/>
            </a:pPr>
            <a:r>
              <a:rPr lang="fr-FR" altLang="fr-FR" sz="1600" b="1" i="0" u="none">
                <a:solidFill>
                  <a:srgbClr val="FFFF00"/>
                </a:solidFill>
              </a:rPr>
              <a:t>1898</a:t>
            </a:r>
          </a:p>
          <a:p>
            <a:pPr algn="ctr" eaLnBrk="1" hangingPunct="1">
              <a:spcBef>
                <a:spcPct val="0"/>
              </a:spcBef>
              <a:buClrTx/>
              <a:buSzTx/>
              <a:buFontTx/>
              <a:buNone/>
            </a:pPr>
            <a:r>
              <a:rPr lang="fr-FR" altLang="fr-FR" sz="1600" b="1" i="0" u="none">
                <a:solidFill>
                  <a:srgbClr val="FFFF00"/>
                </a:solidFill>
              </a:rPr>
              <a:t>Pierre and Marie Curie</a:t>
            </a:r>
          </a:p>
          <a:p>
            <a:pPr algn="ctr" eaLnBrk="1" hangingPunct="1">
              <a:spcBef>
                <a:spcPct val="0"/>
              </a:spcBef>
              <a:buClrTx/>
              <a:buSzTx/>
              <a:buFontTx/>
              <a:buNone/>
            </a:pPr>
            <a:r>
              <a:rPr lang="fr-FR" altLang="fr-FR" sz="1600" b="1" i="0" u="none">
                <a:solidFill>
                  <a:srgbClr val="FFFF00"/>
                </a:solidFill>
              </a:rPr>
              <a:t> the Radioactivity</a:t>
            </a:r>
          </a:p>
          <a:p>
            <a:pPr algn="ctr" eaLnBrk="1" hangingPunct="1">
              <a:spcBef>
                <a:spcPct val="0"/>
              </a:spcBef>
              <a:buClrTx/>
              <a:buSzTx/>
              <a:buFontTx/>
              <a:buNone/>
            </a:pPr>
            <a:r>
              <a:rPr lang="fr-FR" altLang="fr-FR" sz="1600" b="1" i="0" u="none">
                <a:solidFill>
                  <a:srgbClr val="FFFF00"/>
                </a:solidFill>
              </a:rPr>
              <a:t>Polonium,Radium</a:t>
            </a:r>
          </a:p>
        </p:txBody>
      </p:sp>
      <p:pic>
        <p:nvPicPr>
          <p:cNvPr id="53259" name="Picture 4" descr="Image 5">
            <a:extLst>
              <a:ext uri="{FF2B5EF4-FFF2-40B4-BE49-F238E27FC236}">
                <a16:creationId xmlns:a16="http://schemas.microsoft.com/office/drawing/2014/main" id="{2FBD6E26-CA56-F9B9-C308-3F65FC8B56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8538" y="2765425"/>
            <a:ext cx="458787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ce réservé de la date 5">
            <a:extLst>
              <a:ext uri="{FF2B5EF4-FFF2-40B4-BE49-F238E27FC236}">
                <a16:creationId xmlns:a16="http://schemas.microsoft.com/office/drawing/2014/main" id="{D716D40B-5597-65F1-E8CD-B5CF68B6687B}"/>
              </a:ext>
            </a:extLst>
          </p:cNvPr>
          <p:cNvSpPr>
            <a:spLocks noGrp="1"/>
          </p:cNvSpPr>
          <p:nvPr>
            <p:ph type="dt" sz="quarter" idx="10"/>
          </p:nvPr>
        </p:nvSpPr>
        <p:spPr/>
        <p:txBody>
          <a:bodyP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eaLnBrk="1" hangingPunct="1">
              <a:defRPr/>
            </a:pPr>
            <a:r>
              <a:rPr lang="fr-FR" altLang="fr-FR" sz="1200" i="0">
                <a:solidFill>
                  <a:srgbClr val="FFFFFF"/>
                </a:solidFill>
                <a:latin typeface="Arial" panose="020B0604020202020204" pitchFamily="34" charset="0"/>
              </a:rPr>
              <a:t>August 2023</a:t>
            </a:r>
            <a:endParaRPr lang="fr-FR" altLang="fr-FR" sz="1200" i="0" dirty="0">
              <a:solidFill>
                <a:srgbClr val="FFFFFF"/>
              </a:solidFill>
              <a:latin typeface="Arial" panose="020B0604020202020204" pitchFamily="34" charset="0"/>
            </a:endParaRPr>
          </a:p>
        </p:txBody>
      </p:sp>
      <p:sp>
        <p:nvSpPr>
          <p:cNvPr id="53261" name="Line 3">
            <a:extLst>
              <a:ext uri="{FF2B5EF4-FFF2-40B4-BE49-F238E27FC236}">
                <a16:creationId xmlns:a16="http://schemas.microsoft.com/office/drawing/2014/main" id="{169F901E-C902-B13E-ABEE-F01437D7F917}"/>
              </a:ext>
            </a:extLst>
          </p:cNvPr>
          <p:cNvSpPr>
            <a:spLocks noChangeShapeType="1"/>
          </p:cNvSpPr>
          <p:nvPr/>
        </p:nvSpPr>
        <p:spPr bwMode="auto">
          <a:xfrm>
            <a:off x="2028825" y="5151438"/>
            <a:ext cx="0" cy="5953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3262" name="Line 4">
            <a:extLst>
              <a:ext uri="{FF2B5EF4-FFF2-40B4-BE49-F238E27FC236}">
                <a16:creationId xmlns:a16="http://schemas.microsoft.com/office/drawing/2014/main" id="{FB05BBAD-1C66-EC9F-BA75-4ABDDDCB2A1C}"/>
              </a:ext>
            </a:extLst>
          </p:cNvPr>
          <p:cNvSpPr>
            <a:spLocks noChangeShapeType="1"/>
          </p:cNvSpPr>
          <p:nvPr/>
        </p:nvSpPr>
        <p:spPr bwMode="auto">
          <a:xfrm>
            <a:off x="1876425" y="5303838"/>
            <a:ext cx="0" cy="442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3263" name="Line 5">
            <a:extLst>
              <a:ext uri="{FF2B5EF4-FFF2-40B4-BE49-F238E27FC236}">
                <a16:creationId xmlns:a16="http://schemas.microsoft.com/office/drawing/2014/main" id="{2A7890FF-D940-A301-022E-620005AC784A}"/>
              </a:ext>
            </a:extLst>
          </p:cNvPr>
          <p:cNvSpPr>
            <a:spLocks noChangeShapeType="1"/>
          </p:cNvSpPr>
          <p:nvPr/>
        </p:nvSpPr>
        <p:spPr bwMode="auto">
          <a:xfrm>
            <a:off x="1266825" y="5151438"/>
            <a:ext cx="0" cy="7477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3264" name="Line 6">
            <a:extLst>
              <a:ext uri="{FF2B5EF4-FFF2-40B4-BE49-F238E27FC236}">
                <a16:creationId xmlns:a16="http://schemas.microsoft.com/office/drawing/2014/main" id="{D2591BAB-C5F7-A0CF-EC47-A42FA02A59F2}"/>
              </a:ext>
            </a:extLst>
          </p:cNvPr>
          <p:cNvSpPr>
            <a:spLocks noChangeShapeType="1"/>
          </p:cNvSpPr>
          <p:nvPr/>
        </p:nvSpPr>
        <p:spPr bwMode="auto">
          <a:xfrm flipH="1">
            <a:off x="1262063" y="5143500"/>
            <a:ext cx="7731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3265" name="Line 7">
            <a:extLst>
              <a:ext uri="{FF2B5EF4-FFF2-40B4-BE49-F238E27FC236}">
                <a16:creationId xmlns:a16="http://schemas.microsoft.com/office/drawing/2014/main" id="{B3900384-465B-6120-D94B-D67C87E6F6D5}"/>
              </a:ext>
            </a:extLst>
          </p:cNvPr>
          <p:cNvSpPr>
            <a:spLocks noChangeShapeType="1"/>
          </p:cNvSpPr>
          <p:nvPr/>
        </p:nvSpPr>
        <p:spPr bwMode="auto">
          <a:xfrm>
            <a:off x="1427163" y="57531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3266" name="Line 8">
            <a:extLst>
              <a:ext uri="{FF2B5EF4-FFF2-40B4-BE49-F238E27FC236}">
                <a16:creationId xmlns:a16="http://schemas.microsoft.com/office/drawing/2014/main" id="{72B68394-F9BB-7D98-BA32-36D6A2768479}"/>
              </a:ext>
            </a:extLst>
          </p:cNvPr>
          <p:cNvSpPr>
            <a:spLocks noChangeShapeType="1"/>
          </p:cNvSpPr>
          <p:nvPr/>
        </p:nvSpPr>
        <p:spPr bwMode="auto">
          <a:xfrm>
            <a:off x="1274763" y="6057900"/>
            <a:ext cx="5953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3267" name="Line 11">
            <a:extLst>
              <a:ext uri="{FF2B5EF4-FFF2-40B4-BE49-F238E27FC236}">
                <a16:creationId xmlns:a16="http://schemas.microsoft.com/office/drawing/2014/main" id="{81AD9700-1E11-81CD-F986-83B511273880}"/>
              </a:ext>
            </a:extLst>
          </p:cNvPr>
          <p:cNvSpPr>
            <a:spLocks noChangeShapeType="1"/>
          </p:cNvSpPr>
          <p:nvPr/>
        </p:nvSpPr>
        <p:spPr bwMode="auto">
          <a:xfrm>
            <a:off x="1876425" y="5913438"/>
            <a:ext cx="0" cy="1381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3268" name="Line 12">
            <a:extLst>
              <a:ext uri="{FF2B5EF4-FFF2-40B4-BE49-F238E27FC236}">
                <a16:creationId xmlns:a16="http://schemas.microsoft.com/office/drawing/2014/main" id="{82463832-C31A-08E6-DD38-04FE04DAF938}"/>
              </a:ext>
            </a:extLst>
          </p:cNvPr>
          <p:cNvSpPr>
            <a:spLocks noChangeShapeType="1"/>
          </p:cNvSpPr>
          <p:nvPr/>
        </p:nvSpPr>
        <p:spPr bwMode="auto">
          <a:xfrm>
            <a:off x="1427163" y="52959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3269" name="Line 13">
            <a:extLst>
              <a:ext uri="{FF2B5EF4-FFF2-40B4-BE49-F238E27FC236}">
                <a16:creationId xmlns:a16="http://schemas.microsoft.com/office/drawing/2014/main" id="{B68D742F-A6B9-C9E5-F7EA-8FA69120F85A}"/>
              </a:ext>
            </a:extLst>
          </p:cNvPr>
          <p:cNvSpPr>
            <a:spLocks noChangeShapeType="1"/>
          </p:cNvSpPr>
          <p:nvPr/>
        </p:nvSpPr>
        <p:spPr bwMode="auto">
          <a:xfrm>
            <a:off x="1419225" y="5303838"/>
            <a:ext cx="0" cy="442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3270" name="Line 14">
            <a:extLst>
              <a:ext uri="{FF2B5EF4-FFF2-40B4-BE49-F238E27FC236}">
                <a16:creationId xmlns:a16="http://schemas.microsoft.com/office/drawing/2014/main" id="{C0171B75-3B59-B7AB-7623-F042114E4E53}"/>
              </a:ext>
            </a:extLst>
          </p:cNvPr>
          <p:cNvSpPr>
            <a:spLocks noChangeShapeType="1"/>
          </p:cNvSpPr>
          <p:nvPr/>
        </p:nvSpPr>
        <p:spPr bwMode="auto">
          <a:xfrm>
            <a:off x="1274763" y="5905500"/>
            <a:ext cx="5953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3271" name="Line 15">
            <a:extLst>
              <a:ext uri="{FF2B5EF4-FFF2-40B4-BE49-F238E27FC236}">
                <a16:creationId xmlns:a16="http://schemas.microsoft.com/office/drawing/2014/main" id="{D1AC2C0C-A0CC-CBDD-8F69-006757E8D6EC}"/>
              </a:ext>
            </a:extLst>
          </p:cNvPr>
          <p:cNvSpPr>
            <a:spLocks noChangeShapeType="1"/>
          </p:cNvSpPr>
          <p:nvPr/>
        </p:nvSpPr>
        <p:spPr bwMode="auto">
          <a:xfrm>
            <a:off x="1427163" y="62103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3272" name="Line 25">
            <a:extLst>
              <a:ext uri="{FF2B5EF4-FFF2-40B4-BE49-F238E27FC236}">
                <a16:creationId xmlns:a16="http://schemas.microsoft.com/office/drawing/2014/main" id="{D54A10F2-9FCF-55B8-4D7C-91236BCB1638}"/>
              </a:ext>
            </a:extLst>
          </p:cNvPr>
          <p:cNvSpPr>
            <a:spLocks noChangeShapeType="1"/>
          </p:cNvSpPr>
          <p:nvPr/>
        </p:nvSpPr>
        <p:spPr bwMode="auto">
          <a:xfrm>
            <a:off x="2028825" y="5913438"/>
            <a:ext cx="0" cy="1381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3273" name="ZoneTexte 34">
            <a:extLst>
              <a:ext uri="{FF2B5EF4-FFF2-40B4-BE49-F238E27FC236}">
                <a16:creationId xmlns:a16="http://schemas.microsoft.com/office/drawing/2014/main" id="{F071D2A3-C771-8B09-D0E8-693C5FFDC492}"/>
              </a:ext>
            </a:extLst>
          </p:cNvPr>
          <p:cNvSpPr txBox="1">
            <a:spLocks noChangeArrowheads="1"/>
          </p:cNvSpPr>
          <p:nvPr/>
        </p:nvSpPr>
        <p:spPr bwMode="auto">
          <a:xfrm>
            <a:off x="962025" y="56134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sp>
        <p:nvSpPr>
          <p:cNvPr id="53274" name="Line 3">
            <a:extLst>
              <a:ext uri="{FF2B5EF4-FFF2-40B4-BE49-F238E27FC236}">
                <a16:creationId xmlns:a16="http://schemas.microsoft.com/office/drawing/2014/main" id="{EEEB74A0-3B93-EDDB-CD98-1932FC46BA78}"/>
              </a:ext>
            </a:extLst>
          </p:cNvPr>
          <p:cNvSpPr>
            <a:spLocks noChangeShapeType="1"/>
          </p:cNvSpPr>
          <p:nvPr/>
        </p:nvSpPr>
        <p:spPr bwMode="auto">
          <a:xfrm>
            <a:off x="2028825" y="5151438"/>
            <a:ext cx="0" cy="5953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3275" name="Line 4">
            <a:extLst>
              <a:ext uri="{FF2B5EF4-FFF2-40B4-BE49-F238E27FC236}">
                <a16:creationId xmlns:a16="http://schemas.microsoft.com/office/drawing/2014/main" id="{4389C8DF-3DD4-E0A9-4364-B2DEBE5C24E1}"/>
              </a:ext>
            </a:extLst>
          </p:cNvPr>
          <p:cNvSpPr>
            <a:spLocks noChangeShapeType="1"/>
          </p:cNvSpPr>
          <p:nvPr/>
        </p:nvSpPr>
        <p:spPr bwMode="auto">
          <a:xfrm>
            <a:off x="1876425" y="5303838"/>
            <a:ext cx="0" cy="442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3276" name="Line 5">
            <a:extLst>
              <a:ext uri="{FF2B5EF4-FFF2-40B4-BE49-F238E27FC236}">
                <a16:creationId xmlns:a16="http://schemas.microsoft.com/office/drawing/2014/main" id="{7D2D0AB0-8C18-3616-1E57-670093E4C913}"/>
              </a:ext>
            </a:extLst>
          </p:cNvPr>
          <p:cNvSpPr>
            <a:spLocks noChangeShapeType="1"/>
          </p:cNvSpPr>
          <p:nvPr/>
        </p:nvSpPr>
        <p:spPr bwMode="auto">
          <a:xfrm>
            <a:off x="1266825" y="5151438"/>
            <a:ext cx="0" cy="7477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3277" name="Line 6">
            <a:extLst>
              <a:ext uri="{FF2B5EF4-FFF2-40B4-BE49-F238E27FC236}">
                <a16:creationId xmlns:a16="http://schemas.microsoft.com/office/drawing/2014/main" id="{BE248233-F29E-4386-15D8-F32CD7CFB143}"/>
              </a:ext>
            </a:extLst>
          </p:cNvPr>
          <p:cNvSpPr>
            <a:spLocks noChangeShapeType="1"/>
          </p:cNvSpPr>
          <p:nvPr/>
        </p:nvSpPr>
        <p:spPr bwMode="auto">
          <a:xfrm flipH="1">
            <a:off x="1262063" y="5143500"/>
            <a:ext cx="7731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3278" name="Line 7">
            <a:extLst>
              <a:ext uri="{FF2B5EF4-FFF2-40B4-BE49-F238E27FC236}">
                <a16:creationId xmlns:a16="http://schemas.microsoft.com/office/drawing/2014/main" id="{2501FE24-A6EE-6662-22DF-A72B2ABA3015}"/>
              </a:ext>
            </a:extLst>
          </p:cNvPr>
          <p:cNvSpPr>
            <a:spLocks noChangeShapeType="1"/>
          </p:cNvSpPr>
          <p:nvPr/>
        </p:nvSpPr>
        <p:spPr bwMode="auto">
          <a:xfrm>
            <a:off x="1427163" y="57531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3279" name="Line 8">
            <a:extLst>
              <a:ext uri="{FF2B5EF4-FFF2-40B4-BE49-F238E27FC236}">
                <a16:creationId xmlns:a16="http://schemas.microsoft.com/office/drawing/2014/main" id="{60368B6E-EFBF-5B92-40A3-0D4559B8673E}"/>
              </a:ext>
            </a:extLst>
          </p:cNvPr>
          <p:cNvSpPr>
            <a:spLocks noChangeShapeType="1"/>
          </p:cNvSpPr>
          <p:nvPr/>
        </p:nvSpPr>
        <p:spPr bwMode="auto">
          <a:xfrm>
            <a:off x="1274763" y="6057900"/>
            <a:ext cx="5953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3280" name="Line 11">
            <a:extLst>
              <a:ext uri="{FF2B5EF4-FFF2-40B4-BE49-F238E27FC236}">
                <a16:creationId xmlns:a16="http://schemas.microsoft.com/office/drawing/2014/main" id="{A73F060C-1EB7-C3F9-4083-5125EADFC5FB}"/>
              </a:ext>
            </a:extLst>
          </p:cNvPr>
          <p:cNvSpPr>
            <a:spLocks noChangeShapeType="1"/>
          </p:cNvSpPr>
          <p:nvPr/>
        </p:nvSpPr>
        <p:spPr bwMode="auto">
          <a:xfrm>
            <a:off x="1876425" y="5913438"/>
            <a:ext cx="0" cy="1381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3281" name="Line 12">
            <a:extLst>
              <a:ext uri="{FF2B5EF4-FFF2-40B4-BE49-F238E27FC236}">
                <a16:creationId xmlns:a16="http://schemas.microsoft.com/office/drawing/2014/main" id="{8E26B9B2-1177-A276-B53E-C0CB216B807A}"/>
              </a:ext>
            </a:extLst>
          </p:cNvPr>
          <p:cNvSpPr>
            <a:spLocks noChangeShapeType="1"/>
          </p:cNvSpPr>
          <p:nvPr/>
        </p:nvSpPr>
        <p:spPr bwMode="auto">
          <a:xfrm>
            <a:off x="1427163" y="52959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3282" name="Line 13">
            <a:extLst>
              <a:ext uri="{FF2B5EF4-FFF2-40B4-BE49-F238E27FC236}">
                <a16:creationId xmlns:a16="http://schemas.microsoft.com/office/drawing/2014/main" id="{619235F1-42EB-96FD-C0A0-E3ED5F7A04DC}"/>
              </a:ext>
            </a:extLst>
          </p:cNvPr>
          <p:cNvSpPr>
            <a:spLocks noChangeShapeType="1"/>
          </p:cNvSpPr>
          <p:nvPr/>
        </p:nvSpPr>
        <p:spPr bwMode="auto">
          <a:xfrm>
            <a:off x="1419225" y="5303838"/>
            <a:ext cx="0" cy="442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3283" name="Line 14">
            <a:extLst>
              <a:ext uri="{FF2B5EF4-FFF2-40B4-BE49-F238E27FC236}">
                <a16:creationId xmlns:a16="http://schemas.microsoft.com/office/drawing/2014/main" id="{A26D31E8-FA75-C1B9-5EE0-D5D84DB8AD82}"/>
              </a:ext>
            </a:extLst>
          </p:cNvPr>
          <p:cNvSpPr>
            <a:spLocks noChangeShapeType="1"/>
          </p:cNvSpPr>
          <p:nvPr/>
        </p:nvSpPr>
        <p:spPr bwMode="auto">
          <a:xfrm>
            <a:off x="1274763" y="5905500"/>
            <a:ext cx="5953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3284" name="Line 15">
            <a:extLst>
              <a:ext uri="{FF2B5EF4-FFF2-40B4-BE49-F238E27FC236}">
                <a16:creationId xmlns:a16="http://schemas.microsoft.com/office/drawing/2014/main" id="{A0B606C1-3715-B5D9-2537-B5220EE6C1B4}"/>
              </a:ext>
            </a:extLst>
          </p:cNvPr>
          <p:cNvSpPr>
            <a:spLocks noChangeShapeType="1"/>
          </p:cNvSpPr>
          <p:nvPr/>
        </p:nvSpPr>
        <p:spPr bwMode="auto">
          <a:xfrm>
            <a:off x="1427163" y="62103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3285" name="Line 25">
            <a:extLst>
              <a:ext uri="{FF2B5EF4-FFF2-40B4-BE49-F238E27FC236}">
                <a16:creationId xmlns:a16="http://schemas.microsoft.com/office/drawing/2014/main" id="{ACC9EA64-AC86-F8CB-6C5C-99AA69E7B742}"/>
              </a:ext>
            </a:extLst>
          </p:cNvPr>
          <p:cNvSpPr>
            <a:spLocks noChangeShapeType="1"/>
          </p:cNvSpPr>
          <p:nvPr/>
        </p:nvSpPr>
        <p:spPr bwMode="auto">
          <a:xfrm>
            <a:off x="2028825" y="5913438"/>
            <a:ext cx="0" cy="1381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pic>
        <p:nvPicPr>
          <p:cNvPr id="53286" name="Picture 33">
            <a:extLst>
              <a:ext uri="{FF2B5EF4-FFF2-40B4-BE49-F238E27FC236}">
                <a16:creationId xmlns:a16="http://schemas.microsoft.com/office/drawing/2014/main" id="{B1B12EA4-909E-8DA7-08A4-390DCC243D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238" y="3481388"/>
            <a:ext cx="325755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87" name="Text Box 35">
            <a:extLst>
              <a:ext uri="{FF2B5EF4-FFF2-40B4-BE49-F238E27FC236}">
                <a16:creationId xmlns:a16="http://schemas.microsoft.com/office/drawing/2014/main" id="{2175DDC1-69BE-4815-39FC-EE57270BE7B4}"/>
              </a:ext>
            </a:extLst>
          </p:cNvPr>
          <p:cNvSpPr txBox="1">
            <a:spLocks noChangeArrowheads="1"/>
          </p:cNvSpPr>
          <p:nvPr/>
        </p:nvSpPr>
        <p:spPr bwMode="auto">
          <a:xfrm>
            <a:off x="200025" y="5524500"/>
            <a:ext cx="13239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fr-FR" altLang="fr-FR" sz="3600" u="none">
                <a:solidFill>
                  <a:srgbClr val="FFFF00"/>
                </a:solidFill>
              </a:rPr>
              <a:t>1910</a:t>
            </a:r>
          </a:p>
        </p:txBody>
      </p:sp>
      <p:sp>
        <p:nvSpPr>
          <p:cNvPr id="53288" name="ZoneTexte 7">
            <a:extLst>
              <a:ext uri="{FF2B5EF4-FFF2-40B4-BE49-F238E27FC236}">
                <a16:creationId xmlns:a16="http://schemas.microsoft.com/office/drawing/2014/main" id="{AD006E70-6C31-DC48-16A4-5F19DCAA8AC6}"/>
              </a:ext>
            </a:extLst>
          </p:cNvPr>
          <p:cNvSpPr txBox="1">
            <a:spLocks noChangeArrowheads="1"/>
          </p:cNvSpPr>
          <p:nvPr/>
        </p:nvSpPr>
        <p:spPr bwMode="auto">
          <a:xfrm>
            <a:off x="1452563" y="5537200"/>
            <a:ext cx="2782887" cy="830263"/>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lgn="ctr" eaLnBrk="1" hangingPunct="1">
              <a:spcBef>
                <a:spcPct val="0"/>
              </a:spcBef>
              <a:buClrTx/>
              <a:buSzTx/>
              <a:buFontTx/>
              <a:buNone/>
            </a:pPr>
            <a:r>
              <a:rPr lang="fr-FR" altLang="fr-FR" sz="2400"/>
              <a:t>X Ray</a:t>
            </a:r>
          </a:p>
          <a:p>
            <a:pPr algn="ctr" eaLnBrk="1" hangingPunct="1">
              <a:spcBef>
                <a:spcPct val="0"/>
              </a:spcBef>
              <a:buClrTx/>
              <a:buSzTx/>
              <a:buFontTx/>
              <a:buNone/>
            </a:pPr>
            <a:r>
              <a:rPr lang="fr-FR" altLang="fr-FR" sz="2400"/>
              <a:t> Radiography</a:t>
            </a:r>
          </a:p>
        </p:txBody>
      </p:sp>
      <p:pic>
        <p:nvPicPr>
          <p:cNvPr id="53289" name="Picture 4">
            <a:extLst>
              <a:ext uri="{FF2B5EF4-FFF2-40B4-BE49-F238E27FC236}">
                <a16:creationId xmlns:a16="http://schemas.microsoft.com/office/drawing/2014/main" id="{D00B8701-8B6B-05AF-415B-8D98969608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75" y="0"/>
            <a:ext cx="2043113" cy="1233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90" name="Image 23" descr="Capture d’écran 2013-12-02 à 12.59.40.png">
            <a:extLst>
              <a:ext uri="{FF2B5EF4-FFF2-40B4-BE49-F238E27FC236}">
                <a16:creationId xmlns:a16="http://schemas.microsoft.com/office/drawing/2014/main" id="{E7E694EB-B6D3-3CA9-540A-1CF2B86AA08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193088" y="4491038"/>
            <a:ext cx="148907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91" name="ZoneTexte 22">
            <a:extLst>
              <a:ext uri="{FF2B5EF4-FFF2-40B4-BE49-F238E27FC236}">
                <a16:creationId xmlns:a16="http://schemas.microsoft.com/office/drawing/2014/main" id="{C3A46752-B94C-6AF1-2B0E-85462B1F88C5}"/>
              </a:ext>
            </a:extLst>
          </p:cNvPr>
          <p:cNvSpPr txBox="1">
            <a:spLocks noChangeArrowheads="1"/>
          </p:cNvSpPr>
          <p:nvPr/>
        </p:nvSpPr>
        <p:spPr bwMode="auto">
          <a:xfrm>
            <a:off x="4508500" y="5356225"/>
            <a:ext cx="32575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algn="ctr" eaLnBrk="1" hangingPunct="1">
              <a:spcBef>
                <a:spcPct val="0"/>
              </a:spcBef>
              <a:buClrTx/>
              <a:buSzTx/>
              <a:buFontTx/>
              <a:buNone/>
            </a:pPr>
            <a:r>
              <a:rPr lang="fr-FR" altLang="fr-FR" sz="1800" b="1" i="0" u="none"/>
              <a:t>1923 - The Tracer principle</a:t>
            </a:r>
          </a:p>
          <a:p>
            <a:pPr algn="ctr" eaLnBrk="1" hangingPunct="1">
              <a:spcBef>
                <a:spcPct val="0"/>
              </a:spcBef>
              <a:buClrTx/>
              <a:buSzTx/>
              <a:buFontTx/>
              <a:buNone/>
            </a:pPr>
            <a:r>
              <a:rPr lang="fr-FR" altLang="fr-FR" sz="1800" b="1" i="0" u="none"/>
              <a:t>`G.V.Hevesy- </a:t>
            </a:r>
            <a:r>
              <a:rPr lang="fr-FR" altLang="fr-FR" sz="1800" b="1" i="0" u="none">
                <a:solidFill>
                  <a:srgbClr val="FFFF00"/>
                </a:solidFill>
              </a:rPr>
              <a:t>the father of</a:t>
            </a:r>
          </a:p>
          <a:p>
            <a:pPr algn="ctr" eaLnBrk="1" hangingPunct="1">
              <a:spcBef>
                <a:spcPct val="0"/>
              </a:spcBef>
              <a:buClrTx/>
              <a:buSzTx/>
              <a:buFontTx/>
              <a:buNone/>
            </a:pPr>
            <a:r>
              <a:rPr lang="fr-FR" altLang="fr-FR" sz="1800" b="1" i="0" u="none">
                <a:solidFill>
                  <a:srgbClr val="FFFF00"/>
                </a:solidFill>
              </a:rPr>
              <a:t> nuclear medicine</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5FDBDB-F5FC-734A-F5D2-09363DD57BA9}"/>
              </a:ext>
            </a:extLst>
          </p:cNvPr>
          <p:cNvSpPr>
            <a:spLocks noGrp="1"/>
          </p:cNvSpPr>
          <p:nvPr>
            <p:ph type="title"/>
          </p:nvPr>
        </p:nvSpPr>
        <p:spPr>
          <a:xfrm>
            <a:off x="415925" y="0"/>
            <a:ext cx="9490075" cy="1268413"/>
          </a:xfrm>
        </p:spPr>
        <p:txBody>
          <a:bodyPr/>
          <a:lstStyle/>
          <a:p>
            <a:pPr>
              <a:defRPr/>
            </a:pPr>
            <a:r>
              <a:rPr lang="fr-FR" altLang="fr-FR" b="0"/>
              <a:t>First brachy treatment, any disease, generally</a:t>
            </a:r>
            <a:br>
              <a:rPr lang="fr-FR" altLang="fr-FR" b="0"/>
            </a:br>
            <a:r>
              <a:rPr lang="fr-FR" altLang="fr-FR" b="0"/>
              <a:t>credited to be Danlos:</a:t>
            </a:r>
            <a:endParaRPr lang="fr-FR" altLang="fr-FR"/>
          </a:p>
        </p:txBody>
      </p:sp>
      <p:sp>
        <p:nvSpPr>
          <p:cNvPr id="3" name="Espace réservé du contenu 2">
            <a:extLst>
              <a:ext uri="{FF2B5EF4-FFF2-40B4-BE49-F238E27FC236}">
                <a16:creationId xmlns:a16="http://schemas.microsoft.com/office/drawing/2014/main" id="{820B66D7-34C2-3F57-207F-F61C69C78462}"/>
              </a:ext>
            </a:extLst>
          </p:cNvPr>
          <p:cNvSpPr>
            <a:spLocks noGrp="1"/>
          </p:cNvSpPr>
          <p:nvPr>
            <p:ph idx="1"/>
          </p:nvPr>
        </p:nvSpPr>
        <p:spPr>
          <a:xfrm>
            <a:off x="152400" y="1125538"/>
            <a:ext cx="4295775" cy="3959225"/>
          </a:xfrm>
        </p:spPr>
        <p:txBody>
          <a:bodyPr/>
          <a:lstStyle/>
          <a:p>
            <a:pPr>
              <a:buFont typeface="Wingdings" pitchFamily="1" charset="2"/>
              <a:buBlip>
                <a:blip r:embed="rId2"/>
              </a:buBlip>
              <a:defRPr/>
            </a:pPr>
            <a:r>
              <a:rPr lang="fr-FR" sz="2400">
                <a:cs typeface="ＭＳ Ｐゴシック" pitchFamily="1" charset="-128"/>
              </a:rPr>
              <a:t>Henri Alexandre Danlos,</a:t>
            </a:r>
          </a:p>
          <a:p>
            <a:pPr>
              <a:buFont typeface="Wingdings" pitchFamily="1" charset="2"/>
              <a:buBlip>
                <a:blip r:embed="rId2"/>
              </a:buBlip>
              <a:defRPr/>
            </a:pPr>
            <a:r>
              <a:rPr lang="fr-FR" sz="2400">
                <a:cs typeface="ＭＳ Ｐゴシック" pitchFamily="1" charset="-128"/>
              </a:rPr>
              <a:t>Parisian dermatologist,</a:t>
            </a:r>
          </a:p>
          <a:p>
            <a:pPr>
              <a:buFont typeface="Wingdings" pitchFamily="1" charset="2"/>
              <a:buBlip>
                <a:blip r:embed="rId2"/>
              </a:buBlip>
              <a:defRPr/>
            </a:pPr>
            <a:r>
              <a:rPr lang="fr-FR" sz="2400">
                <a:cs typeface="ＭＳ Ｐゴシック" pitchFamily="1" charset="-128"/>
              </a:rPr>
              <a:t>exhibiting a woman who he</a:t>
            </a:r>
          </a:p>
          <a:p>
            <a:pPr>
              <a:buFont typeface="Wingdings" pitchFamily="1" charset="2"/>
              <a:buBlip>
                <a:blip r:embed="rId2"/>
              </a:buBlip>
              <a:defRPr/>
            </a:pPr>
            <a:r>
              <a:rPr lang="fr-FR" sz="2400">
                <a:cs typeface="ＭＳ Ｐゴシック" pitchFamily="1" charset="-128"/>
              </a:rPr>
              <a:t>successfully treated for</a:t>
            </a:r>
          </a:p>
          <a:p>
            <a:pPr>
              <a:buFont typeface="Wingdings" pitchFamily="1" charset="2"/>
              <a:buBlip>
                <a:blip r:embed="rId2"/>
              </a:buBlip>
              <a:defRPr/>
            </a:pPr>
            <a:r>
              <a:rPr lang="fr-FR" sz="2400" i="1">
                <a:cs typeface="ＭＳ Ｐゴシック" pitchFamily="1" charset="-128"/>
              </a:rPr>
              <a:t>lupus vulgaris </a:t>
            </a:r>
            <a:r>
              <a:rPr lang="fr-FR" sz="2400">
                <a:cs typeface="ＭＳ Ｐゴシック" pitchFamily="1" charset="-128"/>
              </a:rPr>
              <a:t>of the</a:t>
            </a:r>
          </a:p>
          <a:p>
            <a:pPr>
              <a:buFont typeface="Wingdings" pitchFamily="1" charset="2"/>
              <a:buBlip>
                <a:blip r:embed="rId2"/>
              </a:buBlip>
              <a:defRPr/>
            </a:pPr>
            <a:r>
              <a:rPr lang="fr-FR" sz="2400">
                <a:cs typeface="ＭＳ Ｐゴシック" pitchFamily="1" charset="-128"/>
              </a:rPr>
              <a:t>face. Pierre Curie loaned</a:t>
            </a:r>
          </a:p>
          <a:p>
            <a:pPr>
              <a:buFont typeface="Wingdings" pitchFamily="1" charset="2"/>
              <a:buBlip>
                <a:blip r:embed="rId2"/>
              </a:buBlip>
              <a:defRPr/>
            </a:pPr>
            <a:r>
              <a:rPr lang="fr-FR" sz="2400">
                <a:cs typeface="ＭＳ Ｐゴシック" pitchFamily="1" charset="-128"/>
              </a:rPr>
              <a:t>him the source and he</a:t>
            </a:r>
          </a:p>
          <a:p>
            <a:pPr>
              <a:buFont typeface="Wingdings" pitchFamily="1" charset="2"/>
              <a:buBlip>
                <a:blip r:embed="rId2"/>
              </a:buBlip>
              <a:defRPr/>
            </a:pPr>
            <a:r>
              <a:rPr lang="fr-FR" sz="2400">
                <a:cs typeface="ＭＳ Ｐゴシック" pitchFamily="1" charset="-128"/>
              </a:rPr>
              <a:t>treated her in </a:t>
            </a:r>
            <a:r>
              <a:rPr lang="fr-FR" sz="2400" b="1">
                <a:cs typeface="ＭＳ Ｐゴシック" pitchFamily="1" charset="-128"/>
              </a:rPr>
              <a:t>1901</a:t>
            </a:r>
            <a:r>
              <a:rPr lang="fr-FR" sz="2400">
                <a:cs typeface="ＭＳ Ｐゴシック" pitchFamily="1" charset="-128"/>
              </a:rPr>
              <a:t>.</a:t>
            </a:r>
          </a:p>
        </p:txBody>
      </p:sp>
      <p:sp>
        <p:nvSpPr>
          <p:cNvPr id="4" name="Espace réservé de la date 3">
            <a:extLst>
              <a:ext uri="{FF2B5EF4-FFF2-40B4-BE49-F238E27FC236}">
                <a16:creationId xmlns:a16="http://schemas.microsoft.com/office/drawing/2014/main" id="{D3FBF5BD-59C8-8ADA-6852-E3B7240FB614}"/>
              </a:ext>
            </a:extLst>
          </p:cNvPr>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 charset="0"/>
                <a:ea typeface="ＭＳ Ｐゴシック" pitchFamily="1" charset="-128"/>
              </a:rPr>
              <a:t>August 2023</a:t>
            </a:r>
          </a:p>
        </p:txBody>
      </p:sp>
      <p:sp>
        <p:nvSpPr>
          <p:cNvPr id="5" name="Espace réservé du pied de page 4">
            <a:extLst>
              <a:ext uri="{FF2B5EF4-FFF2-40B4-BE49-F238E27FC236}">
                <a16:creationId xmlns:a16="http://schemas.microsoft.com/office/drawing/2014/main" id="{C206F4B0-FDE6-6277-5328-56F5460C5179}"/>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 charset="0"/>
                <a:ea typeface="ＭＳ Ｐゴシック" pitchFamily="1" charset="-128"/>
              </a:rPr>
              <a:t>TIPP School </a:t>
            </a:r>
          </a:p>
        </p:txBody>
      </p:sp>
      <p:sp>
        <p:nvSpPr>
          <p:cNvPr id="6" name="Espace réservé du numéro de diapositive 5">
            <a:extLst>
              <a:ext uri="{FF2B5EF4-FFF2-40B4-BE49-F238E27FC236}">
                <a16:creationId xmlns:a16="http://schemas.microsoft.com/office/drawing/2014/main" id="{3EE68B60-E0F0-9432-3096-244703F6AC48}"/>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C415B8-2774-E647-B0EF-704D84BC6DCB}" type="slidenum">
              <a:rPr kumimoji="0" lang="fr-FR" altLang="fr-FR"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fr-FR" altLang="fr-FR"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p:txBody>
      </p:sp>
      <p:pic>
        <p:nvPicPr>
          <p:cNvPr id="102406" name="Image 6" descr="Capture d’écran 2015-03-18 à 20.08.29.png">
            <a:extLst>
              <a:ext uri="{FF2B5EF4-FFF2-40B4-BE49-F238E27FC236}">
                <a16:creationId xmlns:a16="http://schemas.microsoft.com/office/drawing/2014/main" id="{F855B052-953D-1F95-1B77-4942F6E7F1C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24438" y="765175"/>
            <a:ext cx="45593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7" name="Image 7" descr="Capture d’écran 2015-03-18 à 20.08.39.png">
            <a:extLst>
              <a:ext uri="{FF2B5EF4-FFF2-40B4-BE49-F238E27FC236}">
                <a16:creationId xmlns:a16="http://schemas.microsoft.com/office/drawing/2014/main" id="{CC37985D-E995-CC15-0067-3BF43933F64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3050" y="4149725"/>
            <a:ext cx="54356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74552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3BBE26-002F-9F0C-4DBD-81BECEC0ACCF}"/>
              </a:ext>
            </a:extLst>
          </p:cNvPr>
          <p:cNvSpPr>
            <a:spLocks noGrp="1"/>
          </p:cNvSpPr>
          <p:nvPr>
            <p:ph type="title"/>
          </p:nvPr>
        </p:nvSpPr>
        <p:spPr>
          <a:xfrm>
            <a:off x="415925" y="31750"/>
            <a:ext cx="9361488" cy="836613"/>
          </a:xfrm>
        </p:spPr>
        <p:txBody>
          <a:bodyPr/>
          <a:lstStyle/>
          <a:p>
            <a:pPr>
              <a:defRPr/>
            </a:pPr>
            <a:r>
              <a:rPr lang="fr-FR">
                <a:cs typeface="ＭＳ Ｐゴシック" pitchFamily="1" charset="-128"/>
              </a:rPr>
              <a:t>BRT (typically 10-20% of patients)</a:t>
            </a:r>
          </a:p>
        </p:txBody>
      </p:sp>
      <p:sp>
        <p:nvSpPr>
          <p:cNvPr id="3" name="Espace réservé du contenu 2">
            <a:extLst>
              <a:ext uri="{FF2B5EF4-FFF2-40B4-BE49-F238E27FC236}">
                <a16:creationId xmlns:a16="http://schemas.microsoft.com/office/drawing/2014/main" id="{13618222-276C-6C36-5B84-36A02A47316A}"/>
              </a:ext>
            </a:extLst>
          </p:cNvPr>
          <p:cNvSpPr>
            <a:spLocks noGrp="1"/>
          </p:cNvSpPr>
          <p:nvPr>
            <p:ph idx="1"/>
          </p:nvPr>
        </p:nvSpPr>
        <p:spPr>
          <a:xfrm>
            <a:off x="280988" y="981075"/>
            <a:ext cx="9625012" cy="4530725"/>
          </a:xfrm>
        </p:spPr>
        <p:txBody>
          <a:bodyPr/>
          <a:lstStyle/>
          <a:p>
            <a:pPr>
              <a:defRPr/>
            </a:pPr>
            <a:r>
              <a:rPr lang="fr-FR" altLang="fr-FR" sz="2400"/>
              <a:t>1) Radiation sources placed in the tumor, ergo less toxicity</a:t>
            </a:r>
          </a:p>
          <a:p>
            <a:pPr>
              <a:defRPr/>
            </a:pPr>
            <a:r>
              <a:rPr lang="fr-FR" altLang="fr-FR" sz="2400"/>
              <a:t>2) Dose homogeneity in the target not an issue</a:t>
            </a:r>
          </a:p>
          <a:p>
            <a:pPr>
              <a:defRPr/>
            </a:pPr>
            <a:r>
              <a:rPr lang="fr-FR" altLang="fr-FR" sz="2400"/>
              <a:t>3) Conformal treatment without complicated technological</a:t>
            </a:r>
          </a:p>
          <a:p>
            <a:pPr>
              <a:defRPr/>
            </a:pPr>
            <a:r>
              <a:rPr lang="fr-FR" altLang="fr-FR" sz="2400"/>
              <a:t>tools</a:t>
            </a:r>
          </a:p>
          <a:p>
            <a:pPr>
              <a:defRPr/>
            </a:pPr>
            <a:r>
              <a:rPr lang="fr-FR" altLang="fr-FR" sz="2400"/>
              <a:t>4) Generally invasive (except intracavitary)</a:t>
            </a:r>
          </a:p>
          <a:p>
            <a:pPr>
              <a:defRPr/>
            </a:pPr>
            <a:r>
              <a:rPr lang="fr-FR" altLang="fr-FR" sz="2400"/>
              <a:t>5) In BRT timing is critical</a:t>
            </a:r>
          </a:p>
          <a:p>
            <a:pPr>
              <a:defRPr/>
            </a:pPr>
            <a:r>
              <a:rPr lang="fr-FR" altLang="fr-FR" sz="2400"/>
              <a:t>6) Overall risk of a second cancer is claimed to be lower for</a:t>
            </a:r>
          </a:p>
          <a:p>
            <a:pPr>
              <a:defRPr/>
            </a:pPr>
            <a:r>
              <a:rPr lang="fr-FR" altLang="fr-FR" sz="2400"/>
              <a:t>brachy</a:t>
            </a:r>
          </a:p>
          <a:p>
            <a:pPr>
              <a:defRPr/>
            </a:pPr>
            <a:r>
              <a:rPr lang="fr-FR" altLang="fr-FR" sz="2400" b="1" i="1"/>
              <a:t>A. The actual dose delivered can be precisely known </a:t>
            </a:r>
            <a:r>
              <a:rPr lang="fr-FR" altLang="fr-FR" sz="2400"/>
              <a:t>(a</a:t>
            </a:r>
          </a:p>
          <a:p>
            <a:pPr>
              <a:defRPr/>
            </a:pPr>
            <a:r>
              <a:rPr lang="fr-FR" altLang="fr-FR" sz="2400"/>
              <a:t>double-edged sword…)</a:t>
            </a:r>
          </a:p>
          <a:p>
            <a:pPr>
              <a:defRPr/>
            </a:pPr>
            <a:r>
              <a:rPr lang="fr-FR" altLang="fr-FR" sz="2400" b="1" i="1"/>
              <a:t>B. Full QC </a:t>
            </a:r>
            <a:r>
              <a:rPr lang="fr-FR" altLang="fr-FR" sz="2400"/>
              <a:t>(operator-independent treatment)</a:t>
            </a:r>
          </a:p>
          <a:p>
            <a:pPr>
              <a:defRPr/>
            </a:pPr>
            <a:r>
              <a:rPr lang="fr-FR" altLang="fr-FR" sz="2400" b="1" i="1"/>
              <a:t>C. Ideal for focal therapy </a:t>
            </a:r>
            <a:r>
              <a:rPr lang="fr-FR" altLang="fr-FR" sz="2400"/>
              <a:t>(radiobiology not needed)</a:t>
            </a:r>
          </a:p>
        </p:txBody>
      </p:sp>
      <p:sp>
        <p:nvSpPr>
          <p:cNvPr id="4" name="Espace réservé de la date 3">
            <a:extLst>
              <a:ext uri="{FF2B5EF4-FFF2-40B4-BE49-F238E27FC236}">
                <a16:creationId xmlns:a16="http://schemas.microsoft.com/office/drawing/2014/main" id="{F3DFCDBB-52C1-AAFE-A8DD-2E1E4694C2BA}"/>
              </a:ext>
            </a:extLst>
          </p:cNvPr>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 charset="0"/>
                <a:ea typeface="ＭＳ Ｐゴシック" pitchFamily="1" charset="-128"/>
              </a:rPr>
              <a:t>August 2023</a:t>
            </a:r>
          </a:p>
        </p:txBody>
      </p:sp>
      <p:sp>
        <p:nvSpPr>
          <p:cNvPr id="5" name="Espace réservé du pied de page 4">
            <a:extLst>
              <a:ext uri="{FF2B5EF4-FFF2-40B4-BE49-F238E27FC236}">
                <a16:creationId xmlns:a16="http://schemas.microsoft.com/office/drawing/2014/main" id="{FF6726D8-3002-BADA-0EDE-B27931C89D40}"/>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 charset="0"/>
                <a:ea typeface="ＭＳ Ｐゴシック" pitchFamily="1" charset="-128"/>
              </a:rPr>
              <a:t>TIPP School </a:t>
            </a:r>
          </a:p>
        </p:txBody>
      </p:sp>
      <p:sp>
        <p:nvSpPr>
          <p:cNvPr id="6" name="Espace réservé du numéro de diapositive 5">
            <a:extLst>
              <a:ext uri="{FF2B5EF4-FFF2-40B4-BE49-F238E27FC236}">
                <a16:creationId xmlns:a16="http://schemas.microsoft.com/office/drawing/2014/main" id="{9C1358A4-F30D-ED10-894A-591C8EA96C81}"/>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2"/>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Comic Sans MS" panose="030F0902030302020204" pitchFamily="66"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FC8CEF-3F7D-0447-9BF8-890426F2A349}" type="slidenum">
              <a:rPr kumimoji="0" lang="fr-FR" altLang="fr-FR"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fr-FR" altLang="fr-FR"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1566237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Espace réservé du pied de page 4">
            <a:extLst>
              <a:ext uri="{FF2B5EF4-FFF2-40B4-BE49-F238E27FC236}">
                <a16:creationId xmlns:a16="http://schemas.microsoft.com/office/drawing/2014/main" id="{976B7C5A-083C-1FF4-DCEA-6F87F94B40BF}"/>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1" charset="0"/>
                <a:ea typeface="ＭＳ Ｐゴシック" pitchFamily="1" charset="-128"/>
              </a:rPr>
              <a:t>TIPP School </a:t>
            </a:r>
          </a:p>
        </p:txBody>
      </p:sp>
      <p:sp>
        <p:nvSpPr>
          <p:cNvPr id="45" name="Espace réservé du numéro de diapositive 5">
            <a:extLst>
              <a:ext uri="{FF2B5EF4-FFF2-40B4-BE49-F238E27FC236}">
                <a16:creationId xmlns:a16="http://schemas.microsoft.com/office/drawing/2014/main" id="{0B1D6436-08C7-82F0-E3E2-A4305DD08817}"/>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4"/>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79D1D7-B3D4-AA43-AE25-D891F6FBC45F}" type="slidenum">
              <a:rPr kumimoji="0" lang="fr-FR" altLang="fr-FR" sz="12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fr-FR" altLang="fr-FR" sz="12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endParaRPr>
          </a:p>
        </p:txBody>
      </p:sp>
      <p:sp>
        <p:nvSpPr>
          <p:cNvPr id="586754" name="Rectangle 2">
            <a:extLst>
              <a:ext uri="{FF2B5EF4-FFF2-40B4-BE49-F238E27FC236}">
                <a16:creationId xmlns:a16="http://schemas.microsoft.com/office/drawing/2014/main" id="{0CC609E4-0D12-4176-AC68-49774F0E5FF0}"/>
              </a:ext>
            </a:extLst>
          </p:cNvPr>
          <p:cNvSpPr>
            <a:spLocks noChangeArrowheads="1"/>
          </p:cNvSpPr>
          <p:nvPr/>
        </p:nvSpPr>
        <p:spPr bwMode="auto">
          <a:xfrm>
            <a:off x="1447800" y="2971800"/>
            <a:ext cx="6362700" cy="8382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3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omic Sans MS" pitchFamily="1" charset="0"/>
                <a:ea typeface="ＭＳ Ｐゴシック" pitchFamily="1" charset="-128"/>
                <a:cs typeface="ＭＳ Ｐゴシック" pitchFamily="1" charset="-128"/>
              </a:rPr>
              <a:t>Modern </a:t>
            </a:r>
            <a:r>
              <a:rPr kumimoji="0" lang="fr-FR" sz="3600" b="1" i="0" u="none" strike="noStrike" kern="1200" cap="none" spc="0" normalizeH="0" baseline="0" noProof="0" dirty="0" err="1">
                <a:ln>
                  <a:noFill/>
                </a:ln>
                <a:solidFill>
                  <a:srgbClr val="FF0000"/>
                </a:solidFill>
                <a:effectLst>
                  <a:outerShdw blurRad="38100" dist="38100" dir="2700000" algn="tl">
                    <a:srgbClr val="000000"/>
                  </a:outerShdw>
                </a:effectLst>
                <a:uLnTx/>
                <a:uFillTx/>
                <a:latin typeface="Comic Sans MS" pitchFamily="1" charset="0"/>
                <a:ea typeface="ＭＳ Ｐゴシック" pitchFamily="1" charset="-128"/>
                <a:cs typeface="ＭＳ Ｐゴシック" pitchFamily="1" charset="-128"/>
              </a:rPr>
              <a:t>imaging</a:t>
            </a:r>
            <a:endParaRPr kumimoji="0" lang="fr-FR" sz="3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omic Sans MS" pitchFamily="1" charset="0"/>
              <a:ea typeface="ＭＳ Ｐゴシック" pitchFamily="1" charset="-128"/>
              <a:cs typeface="ＭＳ Ｐゴシック" pitchFamily="1" charset="-128"/>
            </a:endParaRPr>
          </a:p>
        </p:txBody>
      </p:sp>
      <p:sp>
        <p:nvSpPr>
          <p:cNvPr id="98308" name="Line 3">
            <a:extLst>
              <a:ext uri="{FF2B5EF4-FFF2-40B4-BE49-F238E27FC236}">
                <a16:creationId xmlns:a16="http://schemas.microsoft.com/office/drawing/2014/main" id="{E36FF921-8C97-A35F-283F-4B47906C60A4}"/>
              </a:ext>
            </a:extLst>
          </p:cNvPr>
          <p:cNvSpPr>
            <a:spLocks noChangeShapeType="1"/>
          </p:cNvSpPr>
          <p:nvPr/>
        </p:nvSpPr>
        <p:spPr bwMode="auto">
          <a:xfrm>
            <a:off x="2057400" y="1227138"/>
            <a:ext cx="0" cy="5953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09" name="Line 4">
            <a:extLst>
              <a:ext uri="{FF2B5EF4-FFF2-40B4-BE49-F238E27FC236}">
                <a16:creationId xmlns:a16="http://schemas.microsoft.com/office/drawing/2014/main" id="{68031A34-95CE-BFFF-A821-E54FEA5EA64A}"/>
              </a:ext>
            </a:extLst>
          </p:cNvPr>
          <p:cNvSpPr>
            <a:spLocks noChangeShapeType="1"/>
          </p:cNvSpPr>
          <p:nvPr/>
        </p:nvSpPr>
        <p:spPr bwMode="auto">
          <a:xfrm>
            <a:off x="1905000" y="1379538"/>
            <a:ext cx="0" cy="442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10" name="Line 5">
            <a:extLst>
              <a:ext uri="{FF2B5EF4-FFF2-40B4-BE49-F238E27FC236}">
                <a16:creationId xmlns:a16="http://schemas.microsoft.com/office/drawing/2014/main" id="{4E5FF095-D339-8A65-4F88-5B65EAE68A0A}"/>
              </a:ext>
            </a:extLst>
          </p:cNvPr>
          <p:cNvSpPr>
            <a:spLocks noChangeShapeType="1"/>
          </p:cNvSpPr>
          <p:nvPr/>
        </p:nvSpPr>
        <p:spPr bwMode="auto">
          <a:xfrm>
            <a:off x="1295400" y="1227138"/>
            <a:ext cx="0" cy="7477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11" name="Line 6">
            <a:extLst>
              <a:ext uri="{FF2B5EF4-FFF2-40B4-BE49-F238E27FC236}">
                <a16:creationId xmlns:a16="http://schemas.microsoft.com/office/drawing/2014/main" id="{503BE932-2112-4194-1678-B7A8497AA2B3}"/>
              </a:ext>
            </a:extLst>
          </p:cNvPr>
          <p:cNvSpPr>
            <a:spLocks noChangeShapeType="1"/>
          </p:cNvSpPr>
          <p:nvPr/>
        </p:nvSpPr>
        <p:spPr bwMode="auto">
          <a:xfrm flipH="1">
            <a:off x="1290638" y="1219200"/>
            <a:ext cx="7731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12" name="Line 7">
            <a:extLst>
              <a:ext uri="{FF2B5EF4-FFF2-40B4-BE49-F238E27FC236}">
                <a16:creationId xmlns:a16="http://schemas.microsoft.com/office/drawing/2014/main" id="{F931B969-0B8E-F252-59EE-DE36AB1BFE29}"/>
              </a:ext>
            </a:extLst>
          </p:cNvPr>
          <p:cNvSpPr>
            <a:spLocks noChangeShapeType="1"/>
          </p:cNvSpPr>
          <p:nvPr/>
        </p:nvSpPr>
        <p:spPr bwMode="auto">
          <a:xfrm>
            <a:off x="1455738" y="1828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13" name="Line 8">
            <a:extLst>
              <a:ext uri="{FF2B5EF4-FFF2-40B4-BE49-F238E27FC236}">
                <a16:creationId xmlns:a16="http://schemas.microsoft.com/office/drawing/2014/main" id="{C614E73C-544D-FD73-0D3B-D4863D4FD74C}"/>
              </a:ext>
            </a:extLst>
          </p:cNvPr>
          <p:cNvSpPr>
            <a:spLocks noChangeShapeType="1"/>
          </p:cNvSpPr>
          <p:nvPr/>
        </p:nvSpPr>
        <p:spPr bwMode="auto">
          <a:xfrm>
            <a:off x="1303338" y="2133600"/>
            <a:ext cx="5953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14" name="Line 9">
            <a:extLst>
              <a:ext uri="{FF2B5EF4-FFF2-40B4-BE49-F238E27FC236}">
                <a16:creationId xmlns:a16="http://schemas.microsoft.com/office/drawing/2014/main" id="{5B8EADB1-9426-B2D4-F356-2971EAC766DB}"/>
              </a:ext>
            </a:extLst>
          </p:cNvPr>
          <p:cNvSpPr>
            <a:spLocks noChangeShapeType="1"/>
          </p:cNvSpPr>
          <p:nvPr/>
        </p:nvSpPr>
        <p:spPr bwMode="auto">
          <a:xfrm>
            <a:off x="2065338" y="21336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15" name="Line 10">
            <a:extLst>
              <a:ext uri="{FF2B5EF4-FFF2-40B4-BE49-F238E27FC236}">
                <a16:creationId xmlns:a16="http://schemas.microsoft.com/office/drawing/2014/main" id="{72A1A4A7-D16E-047C-5C22-BADE00EC396D}"/>
              </a:ext>
            </a:extLst>
          </p:cNvPr>
          <p:cNvSpPr>
            <a:spLocks noChangeShapeType="1"/>
          </p:cNvSpPr>
          <p:nvPr/>
        </p:nvSpPr>
        <p:spPr bwMode="auto">
          <a:xfrm>
            <a:off x="2065338" y="18288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16" name="Line 11">
            <a:extLst>
              <a:ext uri="{FF2B5EF4-FFF2-40B4-BE49-F238E27FC236}">
                <a16:creationId xmlns:a16="http://schemas.microsoft.com/office/drawing/2014/main" id="{FB63304E-8D8A-4E6D-7F87-177256725BC9}"/>
              </a:ext>
            </a:extLst>
          </p:cNvPr>
          <p:cNvSpPr>
            <a:spLocks noChangeShapeType="1"/>
          </p:cNvSpPr>
          <p:nvPr/>
        </p:nvSpPr>
        <p:spPr bwMode="auto">
          <a:xfrm>
            <a:off x="1905000" y="1989138"/>
            <a:ext cx="0" cy="1381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17" name="Line 12">
            <a:extLst>
              <a:ext uri="{FF2B5EF4-FFF2-40B4-BE49-F238E27FC236}">
                <a16:creationId xmlns:a16="http://schemas.microsoft.com/office/drawing/2014/main" id="{4E6B75D8-BEA4-939F-55AC-825F6F24E557}"/>
              </a:ext>
            </a:extLst>
          </p:cNvPr>
          <p:cNvSpPr>
            <a:spLocks noChangeShapeType="1"/>
          </p:cNvSpPr>
          <p:nvPr/>
        </p:nvSpPr>
        <p:spPr bwMode="auto">
          <a:xfrm>
            <a:off x="1455738" y="13716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18" name="Line 13">
            <a:extLst>
              <a:ext uri="{FF2B5EF4-FFF2-40B4-BE49-F238E27FC236}">
                <a16:creationId xmlns:a16="http://schemas.microsoft.com/office/drawing/2014/main" id="{6F2853DD-9C9F-296E-0ECD-396AD062EC07}"/>
              </a:ext>
            </a:extLst>
          </p:cNvPr>
          <p:cNvSpPr>
            <a:spLocks noChangeShapeType="1"/>
          </p:cNvSpPr>
          <p:nvPr/>
        </p:nvSpPr>
        <p:spPr bwMode="auto">
          <a:xfrm>
            <a:off x="1447800" y="1379538"/>
            <a:ext cx="0" cy="442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19" name="Line 14">
            <a:extLst>
              <a:ext uri="{FF2B5EF4-FFF2-40B4-BE49-F238E27FC236}">
                <a16:creationId xmlns:a16="http://schemas.microsoft.com/office/drawing/2014/main" id="{3CFFC9AB-B36F-C4AA-7CE5-17B801C8F650}"/>
              </a:ext>
            </a:extLst>
          </p:cNvPr>
          <p:cNvSpPr>
            <a:spLocks noChangeShapeType="1"/>
          </p:cNvSpPr>
          <p:nvPr/>
        </p:nvSpPr>
        <p:spPr bwMode="auto">
          <a:xfrm>
            <a:off x="1303338" y="1981200"/>
            <a:ext cx="5953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20" name="Line 15">
            <a:extLst>
              <a:ext uri="{FF2B5EF4-FFF2-40B4-BE49-F238E27FC236}">
                <a16:creationId xmlns:a16="http://schemas.microsoft.com/office/drawing/2014/main" id="{C578B3B7-0AEA-A7D3-DBB0-A2858D7957AF}"/>
              </a:ext>
            </a:extLst>
          </p:cNvPr>
          <p:cNvSpPr>
            <a:spLocks noChangeShapeType="1"/>
          </p:cNvSpPr>
          <p:nvPr/>
        </p:nvSpPr>
        <p:spPr bwMode="auto">
          <a:xfrm>
            <a:off x="1455738" y="22860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21" name="Line 16">
            <a:extLst>
              <a:ext uri="{FF2B5EF4-FFF2-40B4-BE49-F238E27FC236}">
                <a16:creationId xmlns:a16="http://schemas.microsoft.com/office/drawing/2014/main" id="{EB1C71AA-F254-146E-0780-EFE8100228CD}"/>
              </a:ext>
            </a:extLst>
          </p:cNvPr>
          <p:cNvSpPr>
            <a:spLocks noChangeShapeType="1"/>
          </p:cNvSpPr>
          <p:nvPr/>
        </p:nvSpPr>
        <p:spPr bwMode="auto">
          <a:xfrm flipV="1">
            <a:off x="2432050" y="2276475"/>
            <a:ext cx="0" cy="2220913"/>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22" name="Line 17">
            <a:extLst>
              <a:ext uri="{FF2B5EF4-FFF2-40B4-BE49-F238E27FC236}">
                <a16:creationId xmlns:a16="http://schemas.microsoft.com/office/drawing/2014/main" id="{4F803433-5FA0-725E-7C85-C4458B9FFEF9}"/>
              </a:ext>
            </a:extLst>
          </p:cNvPr>
          <p:cNvSpPr>
            <a:spLocks noChangeShapeType="1"/>
          </p:cNvSpPr>
          <p:nvPr/>
        </p:nvSpPr>
        <p:spPr bwMode="auto">
          <a:xfrm>
            <a:off x="2065338" y="2286000"/>
            <a:ext cx="5776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23" name="Line 18">
            <a:extLst>
              <a:ext uri="{FF2B5EF4-FFF2-40B4-BE49-F238E27FC236}">
                <a16:creationId xmlns:a16="http://schemas.microsoft.com/office/drawing/2014/main" id="{E2D0E772-9AD1-6415-CDB0-049EA93DE04E}"/>
              </a:ext>
            </a:extLst>
          </p:cNvPr>
          <p:cNvSpPr>
            <a:spLocks noChangeShapeType="1"/>
          </p:cNvSpPr>
          <p:nvPr/>
        </p:nvSpPr>
        <p:spPr bwMode="auto">
          <a:xfrm>
            <a:off x="2065338" y="1981200"/>
            <a:ext cx="5776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24" name="Line 19">
            <a:extLst>
              <a:ext uri="{FF2B5EF4-FFF2-40B4-BE49-F238E27FC236}">
                <a16:creationId xmlns:a16="http://schemas.microsoft.com/office/drawing/2014/main" id="{91518E56-8369-74DC-B9A1-5582D3D3C160}"/>
              </a:ext>
            </a:extLst>
          </p:cNvPr>
          <p:cNvSpPr>
            <a:spLocks noChangeShapeType="1"/>
          </p:cNvSpPr>
          <p:nvPr/>
        </p:nvSpPr>
        <p:spPr bwMode="auto">
          <a:xfrm>
            <a:off x="2065338" y="44958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25" name="Line 20">
            <a:extLst>
              <a:ext uri="{FF2B5EF4-FFF2-40B4-BE49-F238E27FC236}">
                <a16:creationId xmlns:a16="http://schemas.microsoft.com/office/drawing/2014/main" id="{19856A50-7BE7-B4EB-755D-0CB59FD39282}"/>
              </a:ext>
            </a:extLst>
          </p:cNvPr>
          <p:cNvSpPr>
            <a:spLocks noChangeShapeType="1"/>
          </p:cNvSpPr>
          <p:nvPr/>
        </p:nvSpPr>
        <p:spPr bwMode="auto">
          <a:xfrm>
            <a:off x="1455738" y="4495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26" name="Line 21">
            <a:extLst>
              <a:ext uri="{FF2B5EF4-FFF2-40B4-BE49-F238E27FC236}">
                <a16:creationId xmlns:a16="http://schemas.microsoft.com/office/drawing/2014/main" id="{E1FBA594-A758-B98D-CC1F-D2E8FD1AFFDE}"/>
              </a:ext>
            </a:extLst>
          </p:cNvPr>
          <p:cNvSpPr>
            <a:spLocks noChangeShapeType="1"/>
          </p:cNvSpPr>
          <p:nvPr/>
        </p:nvSpPr>
        <p:spPr bwMode="auto">
          <a:xfrm flipV="1">
            <a:off x="19050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27" name="Line 22">
            <a:extLst>
              <a:ext uri="{FF2B5EF4-FFF2-40B4-BE49-F238E27FC236}">
                <a16:creationId xmlns:a16="http://schemas.microsoft.com/office/drawing/2014/main" id="{4F254AA1-B1D8-37F1-015E-8326FBEAD287}"/>
              </a:ext>
            </a:extLst>
          </p:cNvPr>
          <p:cNvSpPr>
            <a:spLocks noChangeShapeType="1"/>
          </p:cNvSpPr>
          <p:nvPr/>
        </p:nvSpPr>
        <p:spPr bwMode="auto">
          <a:xfrm flipV="1">
            <a:off x="14478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28" name="Line 23">
            <a:extLst>
              <a:ext uri="{FF2B5EF4-FFF2-40B4-BE49-F238E27FC236}">
                <a16:creationId xmlns:a16="http://schemas.microsoft.com/office/drawing/2014/main" id="{BDB5535D-000E-3A62-4F6F-B50C3A613A97}"/>
              </a:ext>
            </a:extLst>
          </p:cNvPr>
          <p:cNvSpPr>
            <a:spLocks noChangeShapeType="1"/>
          </p:cNvSpPr>
          <p:nvPr/>
        </p:nvSpPr>
        <p:spPr bwMode="auto">
          <a:xfrm flipV="1">
            <a:off x="1295400" y="2128838"/>
            <a:ext cx="0" cy="25130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29" name="Line 24">
            <a:extLst>
              <a:ext uri="{FF2B5EF4-FFF2-40B4-BE49-F238E27FC236}">
                <a16:creationId xmlns:a16="http://schemas.microsoft.com/office/drawing/2014/main" id="{9A4A5630-A452-E851-EC3E-D9AF5E292BFA}"/>
              </a:ext>
            </a:extLst>
          </p:cNvPr>
          <p:cNvSpPr>
            <a:spLocks noChangeShapeType="1"/>
          </p:cNvSpPr>
          <p:nvPr/>
        </p:nvSpPr>
        <p:spPr bwMode="auto">
          <a:xfrm>
            <a:off x="1295400" y="4648200"/>
            <a:ext cx="7300913"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30" name="Line 25">
            <a:extLst>
              <a:ext uri="{FF2B5EF4-FFF2-40B4-BE49-F238E27FC236}">
                <a16:creationId xmlns:a16="http://schemas.microsoft.com/office/drawing/2014/main" id="{7B7692BA-FFBB-2CF8-A989-BB29853C1BAE}"/>
              </a:ext>
            </a:extLst>
          </p:cNvPr>
          <p:cNvSpPr>
            <a:spLocks noChangeShapeType="1"/>
          </p:cNvSpPr>
          <p:nvPr/>
        </p:nvSpPr>
        <p:spPr bwMode="auto">
          <a:xfrm>
            <a:off x="2057400" y="1989138"/>
            <a:ext cx="0" cy="1381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31" name="Line 26">
            <a:extLst>
              <a:ext uri="{FF2B5EF4-FFF2-40B4-BE49-F238E27FC236}">
                <a16:creationId xmlns:a16="http://schemas.microsoft.com/office/drawing/2014/main" id="{AACDB03F-E8E3-F64B-8950-65B5788A741B}"/>
              </a:ext>
            </a:extLst>
          </p:cNvPr>
          <p:cNvSpPr>
            <a:spLocks noChangeShapeType="1"/>
          </p:cNvSpPr>
          <p:nvPr/>
        </p:nvSpPr>
        <p:spPr bwMode="auto">
          <a:xfrm>
            <a:off x="8610600" y="1227138"/>
            <a:ext cx="0" cy="7477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32" name="Line 27">
            <a:extLst>
              <a:ext uri="{FF2B5EF4-FFF2-40B4-BE49-F238E27FC236}">
                <a16:creationId xmlns:a16="http://schemas.microsoft.com/office/drawing/2014/main" id="{DC0A68FB-E8C0-EE4B-9CFA-C1160C766468}"/>
              </a:ext>
            </a:extLst>
          </p:cNvPr>
          <p:cNvSpPr>
            <a:spLocks noChangeShapeType="1"/>
          </p:cNvSpPr>
          <p:nvPr/>
        </p:nvSpPr>
        <p:spPr bwMode="auto">
          <a:xfrm>
            <a:off x="8458200" y="1379538"/>
            <a:ext cx="0" cy="442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33" name="Line 28">
            <a:extLst>
              <a:ext uri="{FF2B5EF4-FFF2-40B4-BE49-F238E27FC236}">
                <a16:creationId xmlns:a16="http://schemas.microsoft.com/office/drawing/2014/main" id="{1A34FF00-DFAC-1EF0-2C6B-1DD39C7F5B68}"/>
              </a:ext>
            </a:extLst>
          </p:cNvPr>
          <p:cNvSpPr>
            <a:spLocks noChangeShapeType="1"/>
          </p:cNvSpPr>
          <p:nvPr/>
        </p:nvSpPr>
        <p:spPr bwMode="auto">
          <a:xfrm>
            <a:off x="7848600" y="1227138"/>
            <a:ext cx="0" cy="5953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34" name="Line 29">
            <a:extLst>
              <a:ext uri="{FF2B5EF4-FFF2-40B4-BE49-F238E27FC236}">
                <a16:creationId xmlns:a16="http://schemas.microsoft.com/office/drawing/2014/main" id="{1FC7DCDF-8086-32B6-A7E4-93CF4EF9E63C}"/>
              </a:ext>
            </a:extLst>
          </p:cNvPr>
          <p:cNvSpPr>
            <a:spLocks noChangeShapeType="1"/>
          </p:cNvSpPr>
          <p:nvPr/>
        </p:nvSpPr>
        <p:spPr bwMode="auto">
          <a:xfrm flipH="1">
            <a:off x="7843838" y="1219200"/>
            <a:ext cx="7731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35" name="Line 30">
            <a:extLst>
              <a:ext uri="{FF2B5EF4-FFF2-40B4-BE49-F238E27FC236}">
                <a16:creationId xmlns:a16="http://schemas.microsoft.com/office/drawing/2014/main" id="{3DF75959-D12D-F919-52A2-8C5B51DC7E9E}"/>
              </a:ext>
            </a:extLst>
          </p:cNvPr>
          <p:cNvSpPr>
            <a:spLocks noChangeShapeType="1"/>
          </p:cNvSpPr>
          <p:nvPr/>
        </p:nvSpPr>
        <p:spPr bwMode="auto">
          <a:xfrm>
            <a:off x="8008938" y="1828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36" name="Line 31">
            <a:extLst>
              <a:ext uri="{FF2B5EF4-FFF2-40B4-BE49-F238E27FC236}">
                <a16:creationId xmlns:a16="http://schemas.microsoft.com/office/drawing/2014/main" id="{79EBA4B5-2B75-FF99-ACD4-6D3E78C8C525}"/>
              </a:ext>
            </a:extLst>
          </p:cNvPr>
          <p:cNvSpPr>
            <a:spLocks noChangeShapeType="1"/>
          </p:cNvSpPr>
          <p:nvPr/>
        </p:nvSpPr>
        <p:spPr bwMode="auto">
          <a:xfrm>
            <a:off x="7848600" y="2133600"/>
            <a:ext cx="0" cy="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37" name="Line 32">
            <a:extLst>
              <a:ext uri="{FF2B5EF4-FFF2-40B4-BE49-F238E27FC236}">
                <a16:creationId xmlns:a16="http://schemas.microsoft.com/office/drawing/2014/main" id="{BC848BE8-CF97-D4BB-C676-8C2E8A4958FA}"/>
              </a:ext>
            </a:extLst>
          </p:cNvPr>
          <p:cNvSpPr>
            <a:spLocks noChangeShapeType="1"/>
          </p:cNvSpPr>
          <p:nvPr/>
        </p:nvSpPr>
        <p:spPr bwMode="auto">
          <a:xfrm>
            <a:off x="7848600" y="1989138"/>
            <a:ext cx="0" cy="1381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38" name="Line 33">
            <a:extLst>
              <a:ext uri="{FF2B5EF4-FFF2-40B4-BE49-F238E27FC236}">
                <a16:creationId xmlns:a16="http://schemas.microsoft.com/office/drawing/2014/main" id="{707CB8B3-25E4-E953-1438-EC101773C799}"/>
              </a:ext>
            </a:extLst>
          </p:cNvPr>
          <p:cNvSpPr>
            <a:spLocks noChangeShapeType="1"/>
          </p:cNvSpPr>
          <p:nvPr/>
        </p:nvSpPr>
        <p:spPr bwMode="auto">
          <a:xfrm>
            <a:off x="8008938" y="13716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39" name="Line 34">
            <a:extLst>
              <a:ext uri="{FF2B5EF4-FFF2-40B4-BE49-F238E27FC236}">
                <a16:creationId xmlns:a16="http://schemas.microsoft.com/office/drawing/2014/main" id="{8902C3FE-7112-8985-3AB8-E33DC3E51C7A}"/>
              </a:ext>
            </a:extLst>
          </p:cNvPr>
          <p:cNvSpPr>
            <a:spLocks noChangeShapeType="1"/>
          </p:cNvSpPr>
          <p:nvPr/>
        </p:nvSpPr>
        <p:spPr bwMode="auto">
          <a:xfrm>
            <a:off x="8001000" y="1379538"/>
            <a:ext cx="0" cy="442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40" name="Line 35">
            <a:extLst>
              <a:ext uri="{FF2B5EF4-FFF2-40B4-BE49-F238E27FC236}">
                <a16:creationId xmlns:a16="http://schemas.microsoft.com/office/drawing/2014/main" id="{37E1DF63-A696-B4AD-F40B-3649CED259C4}"/>
              </a:ext>
            </a:extLst>
          </p:cNvPr>
          <p:cNvSpPr>
            <a:spLocks noChangeShapeType="1"/>
          </p:cNvSpPr>
          <p:nvPr/>
        </p:nvSpPr>
        <p:spPr bwMode="auto">
          <a:xfrm>
            <a:off x="8008938" y="1981200"/>
            <a:ext cx="5953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41" name="Line 36">
            <a:extLst>
              <a:ext uri="{FF2B5EF4-FFF2-40B4-BE49-F238E27FC236}">
                <a16:creationId xmlns:a16="http://schemas.microsoft.com/office/drawing/2014/main" id="{AF743AF4-9355-E751-4AED-17117B4AD536}"/>
              </a:ext>
            </a:extLst>
          </p:cNvPr>
          <p:cNvSpPr>
            <a:spLocks noChangeShapeType="1"/>
          </p:cNvSpPr>
          <p:nvPr/>
        </p:nvSpPr>
        <p:spPr bwMode="auto">
          <a:xfrm>
            <a:off x="8008938" y="22860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42" name="Line 37">
            <a:extLst>
              <a:ext uri="{FF2B5EF4-FFF2-40B4-BE49-F238E27FC236}">
                <a16:creationId xmlns:a16="http://schemas.microsoft.com/office/drawing/2014/main" id="{D22A5DD6-366B-02D8-CB68-3B99246D43CD}"/>
              </a:ext>
            </a:extLst>
          </p:cNvPr>
          <p:cNvSpPr>
            <a:spLocks noChangeShapeType="1"/>
          </p:cNvSpPr>
          <p:nvPr/>
        </p:nvSpPr>
        <p:spPr bwMode="auto">
          <a:xfrm flipV="1">
            <a:off x="8610600" y="2128838"/>
            <a:ext cx="0" cy="25257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43" name="Line 38">
            <a:extLst>
              <a:ext uri="{FF2B5EF4-FFF2-40B4-BE49-F238E27FC236}">
                <a16:creationId xmlns:a16="http://schemas.microsoft.com/office/drawing/2014/main" id="{22935096-1020-3C3C-14FF-33BB45A31040}"/>
              </a:ext>
            </a:extLst>
          </p:cNvPr>
          <p:cNvSpPr>
            <a:spLocks noChangeShapeType="1"/>
          </p:cNvSpPr>
          <p:nvPr/>
        </p:nvSpPr>
        <p:spPr bwMode="auto">
          <a:xfrm>
            <a:off x="8008938" y="4495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44" name="Line 39">
            <a:extLst>
              <a:ext uri="{FF2B5EF4-FFF2-40B4-BE49-F238E27FC236}">
                <a16:creationId xmlns:a16="http://schemas.microsoft.com/office/drawing/2014/main" id="{3F6F23E0-CE00-CC0E-45DC-DAD638678214}"/>
              </a:ext>
            </a:extLst>
          </p:cNvPr>
          <p:cNvSpPr>
            <a:spLocks noChangeShapeType="1"/>
          </p:cNvSpPr>
          <p:nvPr/>
        </p:nvSpPr>
        <p:spPr bwMode="auto">
          <a:xfrm flipV="1">
            <a:off x="84582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45" name="Line 40">
            <a:extLst>
              <a:ext uri="{FF2B5EF4-FFF2-40B4-BE49-F238E27FC236}">
                <a16:creationId xmlns:a16="http://schemas.microsoft.com/office/drawing/2014/main" id="{D195442E-0BEC-C36B-A289-F1FF749909C7}"/>
              </a:ext>
            </a:extLst>
          </p:cNvPr>
          <p:cNvSpPr>
            <a:spLocks noChangeShapeType="1"/>
          </p:cNvSpPr>
          <p:nvPr/>
        </p:nvSpPr>
        <p:spPr bwMode="auto">
          <a:xfrm flipV="1">
            <a:off x="80010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46" name="Line 41">
            <a:extLst>
              <a:ext uri="{FF2B5EF4-FFF2-40B4-BE49-F238E27FC236}">
                <a16:creationId xmlns:a16="http://schemas.microsoft.com/office/drawing/2014/main" id="{AC46AF1D-E820-8125-6DE9-502148D641DA}"/>
              </a:ext>
            </a:extLst>
          </p:cNvPr>
          <p:cNvSpPr>
            <a:spLocks noChangeShapeType="1"/>
          </p:cNvSpPr>
          <p:nvPr/>
        </p:nvSpPr>
        <p:spPr bwMode="auto">
          <a:xfrm flipV="1">
            <a:off x="78486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47" name="Line 42">
            <a:extLst>
              <a:ext uri="{FF2B5EF4-FFF2-40B4-BE49-F238E27FC236}">
                <a16:creationId xmlns:a16="http://schemas.microsoft.com/office/drawing/2014/main" id="{90E181C1-BAE1-0D1F-31F1-EC77EE5FB1AC}"/>
              </a:ext>
            </a:extLst>
          </p:cNvPr>
          <p:cNvSpPr>
            <a:spLocks noChangeShapeType="1"/>
          </p:cNvSpPr>
          <p:nvPr/>
        </p:nvSpPr>
        <p:spPr bwMode="auto">
          <a:xfrm>
            <a:off x="8001000" y="1989138"/>
            <a:ext cx="0" cy="1381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48" name="Line 43">
            <a:extLst>
              <a:ext uri="{FF2B5EF4-FFF2-40B4-BE49-F238E27FC236}">
                <a16:creationId xmlns:a16="http://schemas.microsoft.com/office/drawing/2014/main" id="{8CF9B432-5716-65C0-049A-60B32108F575}"/>
              </a:ext>
            </a:extLst>
          </p:cNvPr>
          <p:cNvSpPr>
            <a:spLocks noChangeShapeType="1"/>
          </p:cNvSpPr>
          <p:nvPr/>
        </p:nvSpPr>
        <p:spPr bwMode="auto">
          <a:xfrm>
            <a:off x="8008938" y="2133600"/>
            <a:ext cx="5953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 name="Espace réservé de la date 1">
            <a:extLst>
              <a:ext uri="{FF2B5EF4-FFF2-40B4-BE49-F238E27FC236}">
                <a16:creationId xmlns:a16="http://schemas.microsoft.com/office/drawing/2014/main" id="{11139F82-BD92-366C-6487-C124A64580FC}"/>
              </a:ext>
            </a:extLst>
          </p:cNvPr>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1" charset="0"/>
                <a:ea typeface="ＭＳ Ｐゴシック" pitchFamily="1" charset="-128"/>
              </a:rPr>
              <a:t>August 2023</a:t>
            </a:r>
          </a:p>
        </p:txBody>
      </p:sp>
      <p:pic>
        <p:nvPicPr>
          <p:cNvPr id="3" name="Picture 59">
            <a:extLst>
              <a:ext uri="{FF2B5EF4-FFF2-40B4-BE49-F238E27FC236}">
                <a16:creationId xmlns:a16="http://schemas.microsoft.com/office/drawing/2014/main" id="{C4156B42-B709-A863-107E-1B46F79F0A1D}"/>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92466" y="4410646"/>
            <a:ext cx="1077913"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2410701"/>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space réservé du pied de page 4"/>
          <p:cNvSpPr>
            <a:spLocks noGrp="1"/>
          </p:cNvSpPr>
          <p:nvPr>
            <p:ph type="ftr" sz="quarter" idx="11"/>
          </p:nvPr>
        </p:nvSpPr>
        <p:spPr/>
        <p:txBody>
          <a:bodyPr/>
          <a:lstStyle/>
          <a:p>
            <a:r>
              <a:rPr lang="fr-FR"/>
              <a:t>TIPP School </a:t>
            </a:r>
          </a:p>
        </p:txBody>
      </p:sp>
      <p:sp>
        <p:nvSpPr>
          <p:cNvPr id="20" name="Espace réservé du numéro de diapositive 5"/>
          <p:cNvSpPr>
            <a:spLocks noGrp="1"/>
          </p:cNvSpPr>
          <p:nvPr>
            <p:ph type="sldNum" sz="quarter" idx="12"/>
          </p:nvPr>
        </p:nvSpPr>
        <p:spPr/>
        <p:txBody>
          <a:bodyPr/>
          <a:lstStyle/>
          <a:p>
            <a:fld id="{1762AB6D-83F5-C844-80D4-8713829ED5D5}" type="slidenum">
              <a:rPr lang="fr-FR"/>
              <a:pPr/>
              <a:t>73</a:t>
            </a:fld>
            <a:endParaRPr lang="fr-FR"/>
          </a:p>
        </p:txBody>
      </p:sp>
      <p:sp>
        <p:nvSpPr>
          <p:cNvPr id="769026" name="Rectangle 1026"/>
          <p:cNvSpPr>
            <a:spLocks noGrp="1" noChangeArrowheads="1"/>
          </p:cNvSpPr>
          <p:nvPr>
            <p:ph type="title"/>
          </p:nvPr>
        </p:nvSpPr>
        <p:spPr>
          <a:xfrm>
            <a:off x="609600" y="0"/>
            <a:ext cx="8839200" cy="762000"/>
          </a:xfrm>
        </p:spPr>
        <p:txBody>
          <a:bodyPr/>
          <a:lstStyle/>
          <a:p>
            <a:r>
              <a:rPr lang="fr-FR"/>
              <a:t>The various types (modalities) of imaging</a:t>
            </a:r>
          </a:p>
        </p:txBody>
      </p:sp>
      <p:sp>
        <p:nvSpPr>
          <p:cNvPr id="769027" name="Rectangle 1027"/>
          <p:cNvSpPr>
            <a:spLocks noGrp="1" noChangeArrowheads="1"/>
          </p:cNvSpPr>
          <p:nvPr>
            <p:ph type="body" idx="1"/>
          </p:nvPr>
        </p:nvSpPr>
        <p:spPr>
          <a:xfrm>
            <a:off x="992560" y="4725144"/>
            <a:ext cx="8305800" cy="1008063"/>
          </a:xfrm>
        </p:spPr>
        <p:txBody>
          <a:bodyPr/>
          <a:lstStyle/>
          <a:p>
            <a:pPr>
              <a:lnSpc>
                <a:spcPct val="80000"/>
              </a:lnSpc>
            </a:pPr>
            <a:r>
              <a:rPr lang="fr-FR" dirty="0" err="1"/>
              <a:t>Complementary</a:t>
            </a:r>
            <a:r>
              <a:rPr lang="fr-FR" dirty="0"/>
              <a:t> !</a:t>
            </a:r>
          </a:p>
          <a:p>
            <a:pPr>
              <a:lnSpc>
                <a:spcPct val="80000"/>
              </a:lnSpc>
            </a:pPr>
            <a:r>
              <a:rPr lang="fr-FR" dirty="0" err="1"/>
              <a:t>Depends</a:t>
            </a:r>
            <a:r>
              <a:rPr lang="fr-FR" dirty="0"/>
              <a:t> on </a:t>
            </a:r>
            <a:r>
              <a:rPr lang="fr-FR" dirty="0" err="1"/>
              <a:t>what</a:t>
            </a:r>
            <a:r>
              <a:rPr lang="fr-FR" dirty="0"/>
              <a:t> </a:t>
            </a:r>
            <a:r>
              <a:rPr lang="fr-FR" dirty="0" err="1"/>
              <a:t>you</a:t>
            </a:r>
            <a:r>
              <a:rPr lang="fr-FR" dirty="0"/>
              <a:t> </a:t>
            </a:r>
            <a:r>
              <a:rPr lang="fr-FR" dirty="0" err="1"/>
              <a:t>want</a:t>
            </a:r>
            <a:r>
              <a:rPr lang="fr-FR" dirty="0"/>
              <a:t> to </a:t>
            </a:r>
            <a:r>
              <a:rPr lang="fr-FR" dirty="0" err="1"/>
              <a:t>see</a:t>
            </a:r>
            <a:endParaRPr lang="fr-FR" dirty="0"/>
          </a:p>
        </p:txBody>
      </p:sp>
      <p:sp>
        <p:nvSpPr>
          <p:cNvPr id="769028" name="Text Box 1028"/>
          <p:cNvSpPr txBox="1">
            <a:spLocks noChangeArrowheads="1"/>
          </p:cNvSpPr>
          <p:nvPr/>
        </p:nvSpPr>
        <p:spPr bwMode="auto">
          <a:xfrm>
            <a:off x="536575" y="2095500"/>
            <a:ext cx="1558925" cy="2359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FF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25000"/>
              </a:lnSpc>
              <a:spcBef>
                <a:spcPct val="50000"/>
              </a:spcBef>
            </a:pPr>
            <a:r>
              <a:rPr lang="fr-FR" sz="1800" b="1" i="0" u="none" dirty="0">
                <a:solidFill>
                  <a:srgbClr val="FFFF00"/>
                </a:solidFill>
                <a:latin typeface="Arial" charset="0"/>
              </a:rPr>
              <a:t>PET,SPECT</a:t>
            </a:r>
          </a:p>
          <a:p>
            <a:pPr eaLnBrk="0" hangingPunct="0">
              <a:lnSpc>
                <a:spcPct val="125000"/>
              </a:lnSpc>
              <a:spcBef>
                <a:spcPct val="50000"/>
              </a:spcBef>
            </a:pPr>
            <a:r>
              <a:rPr lang="fr-FR" sz="1800" i="0" u="none" dirty="0">
                <a:solidFill>
                  <a:srgbClr val="EAEAEA"/>
                </a:solidFill>
                <a:latin typeface="Arial" charset="0"/>
              </a:rPr>
              <a:t>NMR/MRI*</a:t>
            </a:r>
          </a:p>
          <a:p>
            <a:pPr eaLnBrk="0" hangingPunct="0">
              <a:lnSpc>
                <a:spcPct val="125000"/>
              </a:lnSpc>
              <a:spcBef>
                <a:spcPct val="50000"/>
              </a:spcBef>
            </a:pPr>
            <a:r>
              <a:rPr lang="fr-FR" sz="1800" b="1" i="0" u="none" dirty="0">
                <a:solidFill>
                  <a:srgbClr val="FFFF00"/>
                </a:solidFill>
                <a:latin typeface="Arial" charset="0"/>
              </a:rPr>
              <a:t>X ray (CT)</a:t>
            </a:r>
          </a:p>
          <a:p>
            <a:pPr eaLnBrk="0" hangingPunct="0">
              <a:lnSpc>
                <a:spcPct val="125000"/>
              </a:lnSpc>
              <a:spcBef>
                <a:spcPct val="50000"/>
              </a:spcBef>
            </a:pPr>
            <a:r>
              <a:rPr lang="fr-FR" sz="1800" i="0" u="none" dirty="0" err="1">
                <a:solidFill>
                  <a:schemeClr val="hlink"/>
                </a:solidFill>
                <a:latin typeface="Arial" charset="0"/>
              </a:rPr>
              <a:t>Ultrasounds</a:t>
            </a:r>
            <a:endParaRPr lang="fr-FR" sz="1800" i="0" u="none" dirty="0">
              <a:solidFill>
                <a:schemeClr val="hlink"/>
              </a:solidFill>
              <a:latin typeface="Arial" charset="0"/>
            </a:endParaRPr>
          </a:p>
          <a:p>
            <a:pPr eaLnBrk="0" hangingPunct="0">
              <a:lnSpc>
                <a:spcPct val="125000"/>
              </a:lnSpc>
              <a:spcBef>
                <a:spcPct val="50000"/>
              </a:spcBef>
            </a:pPr>
            <a:r>
              <a:rPr lang="fr-FR" sz="1800" i="0" u="none" dirty="0">
                <a:solidFill>
                  <a:srgbClr val="FFCC99"/>
                </a:solidFill>
                <a:latin typeface="Arial" charset="0"/>
              </a:rPr>
              <a:t>Optical</a:t>
            </a:r>
          </a:p>
        </p:txBody>
      </p:sp>
      <p:sp>
        <p:nvSpPr>
          <p:cNvPr id="769029" name="AutoShape 1029"/>
          <p:cNvSpPr>
            <a:spLocks noChangeArrowheads="1"/>
          </p:cNvSpPr>
          <p:nvPr/>
        </p:nvSpPr>
        <p:spPr bwMode="auto">
          <a:xfrm rot="10808414">
            <a:off x="3128963" y="2311400"/>
            <a:ext cx="5715000" cy="228600"/>
          </a:xfrm>
          <a:prstGeom prst="homePlate">
            <a:avLst>
              <a:gd name="adj" fmla="val 625000"/>
            </a:avLst>
          </a:prstGeom>
          <a:gradFill rotWithShape="1">
            <a:gsLst>
              <a:gs pos="0">
                <a:srgbClr val="FFFF00"/>
              </a:gs>
              <a:gs pos="100000">
                <a:srgbClr val="FFFF00">
                  <a:gamma/>
                  <a:shade val="46275"/>
                  <a:invGamma/>
                </a:srgbClr>
              </a:gs>
            </a:gsLst>
            <a:lin ang="0" scaled="1"/>
          </a:gradFill>
          <a:ln>
            <a:noFill/>
          </a:ln>
          <a:effectLst/>
          <a:extLst>
            <a:ext uri="{91240B29-F687-4f45-9708-019B960494DF}">
              <a14:hiddenLine xmlns:a14="http://schemas.microsoft.com/office/drawing/2010/main" xmlns="" w="9525">
                <a:solidFill>
                  <a:srgbClr val="00FF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69030" name="AutoShape 1030"/>
          <p:cNvSpPr>
            <a:spLocks noChangeArrowheads="1"/>
          </p:cNvSpPr>
          <p:nvPr/>
        </p:nvSpPr>
        <p:spPr bwMode="auto">
          <a:xfrm rot="10791586" flipH="1">
            <a:off x="2162175" y="2741613"/>
            <a:ext cx="5638800" cy="228600"/>
          </a:xfrm>
          <a:prstGeom prst="homePlate">
            <a:avLst>
              <a:gd name="adj" fmla="val 622034"/>
            </a:avLst>
          </a:prstGeom>
          <a:gradFill rotWithShape="0">
            <a:gsLst>
              <a:gs pos="0">
                <a:schemeClr val="tx1"/>
              </a:gs>
              <a:gs pos="100000">
                <a:schemeClr val="tx1">
                  <a:gamma/>
                  <a:shade val="46275"/>
                  <a:invGamma/>
                </a:schemeClr>
              </a:gs>
            </a:gsLst>
            <a:lin ang="0" scaled="1"/>
          </a:gradFill>
          <a:ln>
            <a:noFill/>
          </a:ln>
          <a:effectLst/>
          <a:extLst>
            <a:ext uri="{91240B29-F687-4f45-9708-019B960494DF}">
              <a14:hiddenLine xmlns:a14="http://schemas.microsoft.com/office/drawing/2010/main" xmlns="" w="9525">
                <a:solidFill>
                  <a:srgbClr val="00FF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69031" name="AutoShape 1031"/>
          <p:cNvSpPr>
            <a:spLocks noChangeArrowheads="1"/>
          </p:cNvSpPr>
          <p:nvPr/>
        </p:nvSpPr>
        <p:spPr bwMode="auto">
          <a:xfrm rot="10791586" flipH="1">
            <a:off x="2160588" y="3227388"/>
            <a:ext cx="2819400" cy="207962"/>
          </a:xfrm>
          <a:prstGeom prst="homePlate">
            <a:avLst>
              <a:gd name="adj" fmla="val 341882"/>
            </a:avLst>
          </a:prstGeom>
          <a:gradFill rotWithShape="0">
            <a:gsLst>
              <a:gs pos="0">
                <a:schemeClr val="folHlink"/>
              </a:gs>
              <a:gs pos="100000">
                <a:schemeClr val="folHlink">
                  <a:gamma/>
                  <a:shade val="46275"/>
                  <a:invGamma/>
                </a:schemeClr>
              </a:gs>
            </a:gsLst>
            <a:lin ang="0" scaled="1"/>
          </a:gradFill>
          <a:ln>
            <a:noFill/>
          </a:ln>
          <a:effectLst/>
          <a:extLst>
            <a:ext uri="{91240B29-F687-4f45-9708-019B960494DF}">
              <a14:hiddenLine xmlns:a14="http://schemas.microsoft.com/office/drawing/2010/main" xmlns="" w="9525">
                <a:solidFill>
                  <a:srgbClr val="00FF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69032" name="AutoShape 1032"/>
          <p:cNvSpPr>
            <a:spLocks noChangeArrowheads="1"/>
          </p:cNvSpPr>
          <p:nvPr/>
        </p:nvSpPr>
        <p:spPr bwMode="auto">
          <a:xfrm rot="10791586" flipH="1">
            <a:off x="2192338" y="3679825"/>
            <a:ext cx="2819400" cy="207963"/>
          </a:xfrm>
          <a:prstGeom prst="homePlate">
            <a:avLst>
              <a:gd name="adj" fmla="val 341880"/>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xmlns="" w="9525">
                <a:solidFill>
                  <a:srgbClr val="00FF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69033" name="AutoShape 1033"/>
          <p:cNvSpPr>
            <a:spLocks noChangeArrowheads="1"/>
          </p:cNvSpPr>
          <p:nvPr/>
        </p:nvSpPr>
        <p:spPr bwMode="auto">
          <a:xfrm rot="10808414">
            <a:off x="5073650" y="4183063"/>
            <a:ext cx="3744913" cy="234950"/>
          </a:xfrm>
          <a:prstGeom prst="homePlate">
            <a:avLst>
              <a:gd name="adj" fmla="val 398480"/>
            </a:avLst>
          </a:prstGeom>
          <a:gradFill rotWithShape="0">
            <a:gsLst>
              <a:gs pos="0">
                <a:srgbClr val="FF66CC">
                  <a:gamma/>
                  <a:shade val="46275"/>
                  <a:invGamma/>
                </a:srgbClr>
              </a:gs>
              <a:gs pos="100000">
                <a:srgbClr val="FF66CC"/>
              </a:gs>
            </a:gsLst>
            <a:lin ang="0" scaled="1"/>
          </a:gradFill>
          <a:ln>
            <a:noFill/>
          </a:ln>
          <a:effectLst/>
          <a:extLst>
            <a:ext uri="{91240B29-F687-4f45-9708-019B960494DF}">
              <a14:hiddenLine xmlns:a14="http://schemas.microsoft.com/office/drawing/2010/main" xmlns="" w="9525">
                <a:solidFill>
                  <a:srgbClr val="00FF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69034" name="Rectangle 1034"/>
          <p:cNvSpPr>
            <a:spLocks noChangeArrowheads="1"/>
          </p:cNvSpPr>
          <p:nvPr/>
        </p:nvSpPr>
        <p:spPr bwMode="auto">
          <a:xfrm>
            <a:off x="536575" y="1231900"/>
            <a:ext cx="8496300" cy="3240088"/>
          </a:xfrm>
          <a:prstGeom prst="rect">
            <a:avLst/>
          </a:prstGeom>
          <a:noFill/>
          <a:ln w="9525">
            <a:solidFill>
              <a:srgbClr val="00FF00"/>
            </a:solidFill>
            <a:miter lim="800000"/>
            <a:headEnd/>
            <a:tailEnd/>
          </a:ln>
          <a:effectLst/>
          <a:extLst>
            <a:ext uri="{909E8E84-426E-40dd-AFC4-6F175D3DCCD1}">
              <a14:hiddenFill xmlns:a14="http://schemas.microsoft.com/office/drawing/2010/main" xmlns="">
                <a:solidFill>
                  <a:schemeClr val="bg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769035" name="Text Box 1035"/>
          <p:cNvSpPr txBox="1">
            <a:spLocks noChangeArrowheads="1"/>
          </p:cNvSpPr>
          <p:nvPr/>
        </p:nvSpPr>
        <p:spPr bwMode="auto">
          <a:xfrm>
            <a:off x="1905000" y="1447800"/>
            <a:ext cx="7518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fr-FR" sz="2400" b="1" i="0">
                <a:solidFill>
                  <a:srgbClr val="FFFF00"/>
                </a:solidFill>
                <a:latin typeface="Arial" charset="0"/>
              </a:rPr>
              <a:t>Anatomy</a:t>
            </a:r>
            <a:r>
              <a:rPr lang="fr-FR" sz="2400" b="1" i="0">
                <a:solidFill>
                  <a:srgbClr val="FFFF00"/>
                </a:solidFill>
                <a:latin typeface="Times New Roman" charset="0"/>
              </a:rPr>
              <a:t>   </a:t>
            </a:r>
            <a:r>
              <a:rPr lang="fr-FR" sz="2400" b="1" i="0">
                <a:solidFill>
                  <a:srgbClr val="FFFF00"/>
                </a:solidFill>
                <a:latin typeface="Arial" charset="0"/>
              </a:rPr>
              <a:t>Physiology    Metabolism    Molecular</a:t>
            </a:r>
            <a:endParaRPr lang="fr-FR" sz="2400" b="1" i="0">
              <a:latin typeface="Arial" charset="0"/>
            </a:endParaRPr>
          </a:p>
        </p:txBody>
      </p:sp>
      <p:sp>
        <p:nvSpPr>
          <p:cNvPr id="769036" name="Text Box 1036"/>
          <p:cNvSpPr txBox="1">
            <a:spLocks noChangeArrowheads="1"/>
          </p:cNvSpPr>
          <p:nvPr/>
        </p:nvSpPr>
        <p:spPr bwMode="auto">
          <a:xfrm>
            <a:off x="7156450" y="817563"/>
            <a:ext cx="7016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fr-FR" sz="2400" i="0"/>
              <a:t>Cell</a:t>
            </a:r>
          </a:p>
        </p:txBody>
      </p:sp>
      <p:sp>
        <p:nvSpPr>
          <p:cNvPr id="769037" name="Text Box 1037"/>
          <p:cNvSpPr txBox="1">
            <a:spLocks noChangeArrowheads="1"/>
          </p:cNvSpPr>
          <p:nvPr/>
        </p:nvSpPr>
        <p:spPr bwMode="auto">
          <a:xfrm>
            <a:off x="4852988" y="817563"/>
            <a:ext cx="139223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fr-FR" sz="2400" i="0"/>
              <a:t>Function</a:t>
            </a:r>
          </a:p>
        </p:txBody>
      </p:sp>
      <p:grpSp>
        <p:nvGrpSpPr>
          <p:cNvPr id="769038" name="Group 1038"/>
          <p:cNvGrpSpPr>
            <a:grpSpLocks/>
          </p:cNvGrpSpPr>
          <p:nvPr/>
        </p:nvGrpSpPr>
        <p:grpSpPr bwMode="auto">
          <a:xfrm>
            <a:off x="176213" y="2311400"/>
            <a:ext cx="288925" cy="1079500"/>
            <a:chOff x="126" y="1661"/>
            <a:chExt cx="182" cy="680"/>
          </a:xfrm>
        </p:grpSpPr>
        <p:sp>
          <p:nvSpPr>
            <p:cNvPr id="769039" name="Line 1039"/>
            <p:cNvSpPr>
              <a:spLocks noChangeShapeType="1"/>
            </p:cNvSpPr>
            <p:nvPr/>
          </p:nvSpPr>
          <p:spPr bwMode="auto">
            <a:xfrm>
              <a:off x="126" y="1661"/>
              <a:ext cx="0" cy="68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r-FR"/>
            </a:p>
          </p:txBody>
        </p:sp>
        <p:sp>
          <p:nvSpPr>
            <p:cNvPr id="769040" name="Line 1040"/>
            <p:cNvSpPr>
              <a:spLocks noChangeShapeType="1"/>
            </p:cNvSpPr>
            <p:nvPr/>
          </p:nvSpPr>
          <p:spPr bwMode="auto">
            <a:xfrm>
              <a:off x="126" y="2341"/>
              <a:ext cx="182"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r-FR"/>
            </a:p>
          </p:txBody>
        </p:sp>
        <p:sp>
          <p:nvSpPr>
            <p:cNvPr id="769041" name="Line 1041"/>
            <p:cNvSpPr>
              <a:spLocks noChangeShapeType="1"/>
            </p:cNvSpPr>
            <p:nvPr/>
          </p:nvSpPr>
          <p:spPr bwMode="auto">
            <a:xfrm>
              <a:off x="126" y="1661"/>
              <a:ext cx="182"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r-FR"/>
            </a:p>
          </p:txBody>
        </p:sp>
      </p:grpSp>
      <p:sp>
        <p:nvSpPr>
          <p:cNvPr id="769042" name="Text Box 1042"/>
          <p:cNvSpPr txBox="1">
            <a:spLocks noChangeArrowheads="1"/>
          </p:cNvSpPr>
          <p:nvPr/>
        </p:nvSpPr>
        <p:spPr bwMode="auto">
          <a:xfrm>
            <a:off x="2262188" y="741363"/>
            <a:ext cx="10509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fr-FR" sz="2400" i="0"/>
              <a:t>Organ</a:t>
            </a:r>
          </a:p>
        </p:txBody>
      </p:sp>
      <p:sp>
        <p:nvSpPr>
          <p:cNvPr id="2" name="ZoneTexte 1"/>
          <p:cNvSpPr txBox="1"/>
          <p:nvPr/>
        </p:nvSpPr>
        <p:spPr>
          <a:xfrm>
            <a:off x="251978" y="5823249"/>
            <a:ext cx="5321439" cy="461665"/>
          </a:xfrm>
          <a:prstGeom prst="rect">
            <a:avLst/>
          </a:prstGeom>
          <a:noFill/>
        </p:spPr>
        <p:txBody>
          <a:bodyPr wrap="none" rtlCol="0">
            <a:spAutoFit/>
          </a:bodyPr>
          <a:lstStyle/>
          <a:p>
            <a:r>
              <a:rPr lang="fr-FR" sz="2400" u="none" dirty="0">
                <a:solidFill>
                  <a:srgbClr val="66FFFF"/>
                </a:solidFill>
              </a:rPr>
              <a:t>MRI/MMR* = </a:t>
            </a:r>
            <a:r>
              <a:rPr lang="fr-FR" sz="2400" u="none" dirty="0" err="1">
                <a:solidFill>
                  <a:srgbClr val="66FFFF"/>
                </a:solidFill>
              </a:rPr>
              <a:t>Magnetic</a:t>
            </a:r>
            <a:r>
              <a:rPr lang="fr-FR" sz="2400" u="none" dirty="0">
                <a:solidFill>
                  <a:srgbClr val="66FFFF"/>
                </a:solidFill>
              </a:rPr>
              <a:t> </a:t>
            </a:r>
            <a:r>
              <a:rPr lang="fr-FR" sz="2400" u="none" dirty="0" err="1">
                <a:solidFill>
                  <a:srgbClr val="66FFFF"/>
                </a:solidFill>
              </a:rPr>
              <a:t>resonnance</a:t>
            </a:r>
            <a:endParaRPr lang="fr-FR" sz="2400" u="none" dirty="0">
              <a:solidFill>
                <a:srgbClr val="66FFFF"/>
              </a:solidFill>
            </a:endParaRPr>
          </a:p>
        </p:txBody>
      </p:sp>
      <p:sp>
        <p:nvSpPr>
          <p:cNvPr id="3" name="Espace réservé de la date 2"/>
          <p:cNvSpPr>
            <a:spLocks noGrp="1"/>
          </p:cNvSpPr>
          <p:nvPr>
            <p:ph type="dt" sz="half" idx="10"/>
          </p:nvPr>
        </p:nvSpPr>
        <p:spPr/>
        <p:txBody>
          <a:bodyPr/>
          <a:lstStyle/>
          <a:p>
            <a:r>
              <a:rPr lang="fr-FR"/>
              <a:t>August 2023</a:t>
            </a:r>
          </a:p>
        </p:txBody>
      </p:sp>
    </p:spTree>
    <p:extLst>
      <p:ext uri="{BB962C8B-B14F-4D97-AF65-F5344CB8AC3E}">
        <p14:creationId xmlns:p14="http://schemas.microsoft.com/office/powerpoint/2010/main" val="40382412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Espace réservé de la date 2"/>
          <p:cNvSpPr>
            <a:spLocks noGrp="1"/>
          </p:cNvSpPr>
          <p:nvPr>
            <p:ph type="dt" sz="half" idx="10"/>
          </p:nvPr>
        </p:nvSpPr>
        <p:spPr/>
        <p:txBody>
          <a:bodyPr/>
          <a:lstStyle/>
          <a:p>
            <a:r>
              <a:rPr lang="fr-FR"/>
              <a:t>August 2023</a:t>
            </a:r>
          </a:p>
        </p:txBody>
      </p:sp>
      <p:sp>
        <p:nvSpPr>
          <p:cNvPr id="54" name="Espace réservé du pied de page 3"/>
          <p:cNvSpPr>
            <a:spLocks noGrp="1"/>
          </p:cNvSpPr>
          <p:nvPr>
            <p:ph type="ftr" sz="quarter" idx="11"/>
          </p:nvPr>
        </p:nvSpPr>
        <p:spPr/>
        <p:txBody>
          <a:bodyPr/>
          <a:lstStyle/>
          <a:p>
            <a:r>
              <a:rPr lang="fr-FR"/>
              <a:t>TIPP School </a:t>
            </a:r>
          </a:p>
        </p:txBody>
      </p:sp>
      <p:sp>
        <p:nvSpPr>
          <p:cNvPr id="55" name="Espace réservé du numéro de diapositive 4"/>
          <p:cNvSpPr>
            <a:spLocks noGrp="1"/>
          </p:cNvSpPr>
          <p:nvPr>
            <p:ph type="sldNum" sz="quarter" idx="12"/>
          </p:nvPr>
        </p:nvSpPr>
        <p:spPr/>
        <p:txBody>
          <a:bodyPr/>
          <a:lstStyle/>
          <a:p>
            <a:fld id="{2F8F71EA-3727-9142-83ED-953D1CCF2B64}" type="slidenum">
              <a:rPr lang="fr-FR"/>
              <a:pPr/>
              <a:t>74</a:t>
            </a:fld>
            <a:endParaRPr lang="fr-FR"/>
          </a:p>
        </p:txBody>
      </p:sp>
      <p:sp>
        <p:nvSpPr>
          <p:cNvPr id="353339" name="Rectangle 59"/>
          <p:cNvSpPr>
            <a:spLocks noChangeArrowheads="1"/>
          </p:cNvSpPr>
          <p:nvPr/>
        </p:nvSpPr>
        <p:spPr bwMode="auto">
          <a:xfrm>
            <a:off x="36513" y="1106488"/>
            <a:ext cx="9861550" cy="5621337"/>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353340" name="Rectangle 60"/>
          <p:cNvSpPr>
            <a:spLocks noChangeArrowheads="1"/>
          </p:cNvSpPr>
          <p:nvPr/>
        </p:nvSpPr>
        <p:spPr bwMode="auto">
          <a:xfrm>
            <a:off x="4456113" y="1220788"/>
            <a:ext cx="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endParaRPr lang="fr-FR" sz="2400">
              <a:latin typeface="Times" charset="0"/>
            </a:endParaRPr>
          </a:p>
        </p:txBody>
      </p:sp>
      <p:sp>
        <p:nvSpPr>
          <p:cNvPr id="353341" name="Rectangle 61"/>
          <p:cNvSpPr>
            <a:spLocks noChangeArrowheads="1"/>
          </p:cNvSpPr>
          <p:nvPr/>
        </p:nvSpPr>
        <p:spPr bwMode="auto">
          <a:xfrm>
            <a:off x="1670050" y="1654175"/>
            <a:ext cx="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endParaRPr lang="fr-FR" sz="2400">
              <a:latin typeface="Times" charset="0"/>
            </a:endParaRPr>
          </a:p>
        </p:txBody>
      </p:sp>
      <p:sp>
        <p:nvSpPr>
          <p:cNvPr id="353342" name="Rectangle 62"/>
          <p:cNvSpPr>
            <a:spLocks noChangeArrowheads="1"/>
          </p:cNvSpPr>
          <p:nvPr/>
        </p:nvSpPr>
        <p:spPr bwMode="auto">
          <a:xfrm>
            <a:off x="4702175" y="1714500"/>
            <a:ext cx="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endParaRPr lang="fr-FR" sz="2400">
              <a:latin typeface="Times" charset="0"/>
            </a:endParaRPr>
          </a:p>
        </p:txBody>
      </p:sp>
      <p:sp>
        <p:nvSpPr>
          <p:cNvPr id="353343" name="Rectangle 63"/>
          <p:cNvSpPr>
            <a:spLocks noChangeArrowheads="1"/>
          </p:cNvSpPr>
          <p:nvPr/>
        </p:nvSpPr>
        <p:spPr bwMode="auto">
          <a:xfrm>
            <a:off x="1670050" y="2090738"/>
            <a:ext cx="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endParaRPr lang="fr-FR" sz="2400">
              <a:latin typeface="Times" charset="0"/>
            </a:endParaRPr>
          </a:p>
        </p:txBody>
      </p:sp>
      <p:sp>
        <p:nvSpPr>
          <p:cNvPr id="353344" name="Rectangle 64"/>
          <p:cNvSpPr>
            <a:spLocks noChangeArrowheads="1"/>
          </p:cNvSpPr>
          <p:nvPr/>
        </p:nvSpPr>
        <p:spPr bwMode="auto">
          <a:xfrm>
            <a:off x="5972175" y="2090738"/>
            <a:ext cx="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endParaRPr lang="fr-FR" sz="2400">
              <a:latin typeface="Times" charset="0"/>
            </a:endParaRPr>
          </a:p>
        </p:txBody>
      </p:sp>
      <p:sp>
        <p:nvSpPr>
          <p:cNvPr id="353345" name="Rectangle 65"/>
          <p:cNvSpPr>
            <a:spLocks noChangeArrowheads="1"/>
          </p:cNvSpPr>
          <p:nvPr/>
        </p:nvSpPr>
        <p:spPr bwMode="auto">
          <a:xfrm>
            <a:off x="1670050" y="2486025"/>
            <a:ext cx="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endParaRPr lang="fr-FR" sz="2400">
              <a:latin typeface="Times" charset="0"/>
            </a:endParaRPr>
          </a:p>
        </p:txBody>
      </p:sp>
      <p:sp>
        <p:nvSpPr>
          <p:cNvPr id="353346" name="Rectangle 66"/>
          <p:cNvSpPr>
            <a:spLocks noChangeArrowheads="1"/>
          </p:cNvSpPr>
          <p:nvPr/>
        </p:nvSpPr>
        <p:spPr bwMode="auto">
          <a:xfrm>
            <a:off x="5726113" y="2486025"/>
            <a:ext cx="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endParaRPr lang="fr-FR" sz="2400">
              <a:latin typeface="Times" charset="0"/>
            </a:endParaRPr>
          </a:p>
        </p:txBody>
      </p:sp>
      <p:sp>
        <p:nvSpPr>
          <p:cNvPr id="353347" name="Rectangle 67"/>
          <p:cNvSpPr>
            <a:spLocks noChangeArrowheads="1"/>
          </p:cNvSpPr>
          <p:nvPr/>
        </p:nvSpPr>
        <p:spPr bwMode="auto">
          <a:xfrm>
            <a:off x="1670050" y="2919413"/>
            <a:ext cx="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endParaRPr lang="fr-FR" sz="2400">
              <a:latin typeface="Times" charset="0"/>
            </a:endParaRPr>
          </a:p>
        </p:txBody>
      </p:sp>
      <p:sp>
        <p:nvSpPr>
          <p:cNvPr id="353348" name="Rectangle 68"/>
          <p:cNvSpPr>
            <a:spLocks noChangeArrowheads="1"/>
          </p:cNvSpPr>
          <p:nvPr/>
        </p:nvSpPr>
        <p:spPr bwMode="auto">
          <a:xfrm>
            <a:off x="5275263" y="3294063"/>
            <a:ext cx="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endParaRPr lang="fr-FR" sz="2400">
              <a:latin typeface="Times" charset="0"/>
            </a:endParaRPr>
          </a:p>
        </p:txBody>
      </p:sp>
      <p:sp>
        <p:nvSpPr>
          <p:cNvPr id="353349" name="Rectangle 69"/>
          <p:cNvSpPr>
            <a:spLocks noChangeArrowheads="1"/>
          </p:cNvSpPr>
          <p:nvPr/>
        </p:nvSpPr>
        <p:spPr bwMode="auto">
          <a:xfrm>
            <a:off x="1670050" y="3727450"/>
            <a:ext cx="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endParaRPr lang="fr-FR" sz="2400">
              <a:latin typeface="Times" charset="0"/>
            </a:endParaRPr>
          </a:p>
        </p:txBody>
      </p:sp>
      <p:sp>
        <p:nvSpPr>
          <p:cNvPr id="353350" name="Rectangle 70"/>
          <p:cNvSpPr>
            <a:spLocks noChangeArrowheads="1"/>
          </p:cNvSpPr>
          <p:nvPr/>
        </p:nvSpPr>
        <p:spPr bwMode="auto">
          <a:xfrm>
            <a:off x="6724650" y="3787775"/>
            <a:ext cx="762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GB" sz="2400" i="1">
                <a:solidFill>
                  <a:srgbClr val="FF000C"/>
                </a:solidFill>
                <a:latin typeface="Times" charset="0"/>
              </a:rPr>
              <a:t> </a:t>
            </a:r>
            <a:endParaRPr lang="en-GB" sz="2400">
              <a:latin typeface="Times" charset="0"/>
            </a:endParaRPr>
          </a:p>
        </p:txBody>
      </p:sp>
      <p:sp>
        <p:nvSpPr>
          <p:cNvPr id="353351" name="Rectangle 71"/>
          <p:cNvSpPr>
            <a:spLocks noChangeArrowheads="1"/>
          </p:cNvSpPr>
          <p:nvPr/>
        </p:nvSpPr>
        <p:spPr bwMode="auto">
          <a:xfrm>
            <a:off x="1670050" y="4162425"/>
            <a:ext cx="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endParaRPr lang="fr-FR" sz="2400">
              <a:latin typeface="Times" charset="0"/>
            </a:endParaRPr>
          </a:p>
        </p:txBody>
      </p:sp>
      <p:sp>
        <p:nvSpPr>
          <p:cNvPr id="353352" name="Rectangle 72"/>
          <p:cNvSpPr>
            <a:spLocks noChangeArrowheads="1"/>
          </p:cNvSpPr>
          <p:nvPr/>
        </p:nvSpPr>
        <p:spPr bwMode="auto">
          <a:xfrm>
            <a:off x="5099050" y="4162425"/>
            <a:ext cx="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endParaRPr lang="fr-FR" sz="2400">
              <a:latin typeface="Times" charset="0"/>
            </a:endParaRPr>
          </a:p>
        </p:txBody>
      </p:sp>
      <p:sp>
        <p:nvSpPr>
          <p:cNvPr id="353353" name="Rectangle 73"/>
          <p:cNvSpPr>
            <a:spLocks noChangeArrowheads="1"/>
          </p:cNvSpPr>
          <p:nvPr/>
        </p:nvSpPr>
        <p:spPr bwMode="auto">
          <a:xfrm>
            <a:off x="1670050" y="4557713"/>
            <a:ext cx="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endParaRPr lang="fr-FR" sz="2400">
              <a:latin typeface="Times" charset="0"/>
            </a:endParaRPr>
          </a:p>
        </p:txBody>
      </p:sp>
      <p:sp>
        <p:nvSpPr>
          <p:cNvPr id="353354" name="Rectangle 74"/>
          <p:cNvSpPr>
            <a:spLocks noChangeArrowheads="1"/>
          </p:cNvSpPr>
          <p:nvPr/>
        </p:nvSpPr>
        <p:spPr bwMode="auto">
          <a:xfrm>
            <a:off x="7215188" y="4557713"/>
            <a:ext cx="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endParaRPr lang="fr-FR" sz="2400">
              <a:latin typeface="Times" charset="0"/>
            </a:endParaRPr>
          </a:p>
        </p:txBody>
      </p:sp>
      <p:sp>
        <p:nvSpPr>
          <p:cNvPr id="353355" name="Rectangle 75"/>
          <p:cNvSpPr>
            <a:spLocks noChangeArrowheads="1"/>
          </p:cNvSpPr>
          <p:nvPr/>
        </p:nvSpPr>
        <p:spPr bwMode="auto">
          <a:xfrm>
            <a:off x="1670050" y="4992688"/>
            <a:ext cx="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endParaRPr lang="fr-FR" sz="2400">
              <a:latin typeface="Times" charset="0"/>
            </a:endParaRPr>
          </a:p>
        </p:txBody>
      </p:sp>
      <p:sp>
        <p:nvSpPr>
          <p:cNvPr id="353356" name="Rectangle 76"/>
          <p:cNvSpPr>
            <a:spLocks noChangeArrowheads="1"/>
          </p:cNvSpPr>
          <p:nvPr/>
        </p:nvSpPr>
        <p:spPr bwMode="auto">
          <a:xfrm>
            <a:off x="4826000" y="5365750"/>
            <a:ext cx="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endParaRPr lang="fr-FR" sz="2400">
              <a:latin typeface="Times" charset="0"/>
            </a:endParaRPr>
          </a:p>
        </p:txBody>
      </p:sp>
      <p:sp>
        <p:nvSpPr>
          <p:cNvPr id="353357" name="Rectangle 77"/>
          <p:cNvSpPr>
            <a:spLocks noChangeArrowheads="1"/>
          </p:cNvSpPr>
          <p:nvPr/>
        </p:nvSpPr>
        <p:spPr bwMode="auto">
          <a:xfrm>
            <a:off x="1670050" y="5799138"/>
            <a:ext cx="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endParaRPr lang="fr-FR" sz="2400">
              <a:latin typeface="Times" charset="0"/>
            </a:endParaRPr>
          </a:p>
        </p:txBody>
      </p:sp>
      <p:sp>
        <p:nvSpPr>
          <p:cNvPr id="353358" name="Rectangle 78"/>
          <p:cNvSpPr>
            <a:spLocks noChangeArrowheads="1"/>
          </p:cNvSpPr>
          <p:nvPr/>
        </p:nvSpPr>
        <p:spPr bwMode="auto">
          <a:xfrm>
            <a:off x="6108700" y="6232525"/>
            <a:ext cx="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endParaRPr lang="fr-FR" sz="2400">
              <a:latin typeface="Times" charset="0"/>
            </a:endParaRPr>
          </a:p>
        </p:txBody>
      </p:sp>
      <p:sp>
        <p:nvSpPr>
          <p:cNvPr id="353359" name="Rectangle 79"/>
          <p:cNvSpPr>
            <a:spLocks noChangeArrowheads="1"/>
          </p:cNvSpPr>
          <p:nvPr/>
        </p:nvSpPr>
        <p:spPr bwMode="auto">
          <a:xfrm>
            <a:off x="1670050" y="6667500"/>
            <a:ext cx="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endParaRPr lang="fr-FR" sz="2400">
              <a:latin typeface="Times" charset="0"/>
            </a:endParaRPr>
          </a:p>
        </p:txBody>
      </p:sp>
      <p:sp>
        <p:nvSpPr>
          <p:cNvPr id="353360" name="Rectangle 80"/>
          <p:cNvSpPr>
            <a:spLocks noChangeArrowheads="1"/>
          </p:cNvSpPr>
          <p:nvPr/>
        </p:nvSpPr>
        <p:spPr bwMode="auto">
          <a:xfrm>
            <a:off x="6956425" y="6727825"/>
            <a:ext cx="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endParaRPr lang="fr-FR" sz="2400">
              <a:latin typeface="Times" charset="0"/>
            </a:endParaRPr>
          </a:p>
        </p:txBody>
      </p:sp>
      <p:grpSp>
        <p:nvGrpSpPr>
          <p:cNvPr id="353365" name="Group 85"/>
          <p:cNvGrpSpPr>
            <a:grpSpLocks/>
          </p:cNvGrpSpPr>
          <p:nvPr/>
        </p:nvGrpSpPr>
        <p:grpSpPr bwMode="auto">
          <a:xfrm>
            <a:off x="4383089" y="1067249"/>
            <a:ext cx="5588000" cy="3505200"/>
            <a:chOff x="2804" y="-36"/>
            <a:chExt cx="3273" cy="2328"/>
          </a:xfrm>
        </p:grpSpPr>
        <p:pic>
          <p:nvPicPr>
            <p:cNvPr id="353366" name="Picture 8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45" y="-36"/>
              <a:ext cx="2232" cy="2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353367" name="Group 87"/>
            <p:cNvGrpSpPr>
              <a:grpSpLocks/>
            </p:cNvGrpSpPr>
            <p:nvPr/>
          </p:nvGrpSpPr>
          <p:grpSpPr bwMode="auto">
            <a:xfrm>
              <a:off x="2804" y="79"/>
              <a:ext cx="2200" cy="1042"/>
              <a:chOff x="941" y="76"/>
              <a:chExt cx="2200" cy="1042"/>
            </a:xfrm>
          </p:grpSpPr>
          <p:sp>
            <p:nvSpPr>
              <p:cNvPr id="353368" name="Rectangle 88"/>
              <p:cNvSpPr>
                <a:spLocks noChangeArrowheads="1"/>
              </p:cNvSpPr>
              <p:nvPr/>
            </p:nvSpPr>
            <p:spPr bwMode="auto">
              <a:xfrm>
                <a:off x="941" y="76"/>
                <a:ext cx="1483" cy="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GB" sz="2600" b="1">
                    <a:solidFill>
                      <a:srgbClr val="FFFF00"/>
                    </a:solidFill>
                    <a:latin typeface="Comic Sans MS" charset="0"/>
                  </a:rPr>
                  <a:t>X-ray radiology</a:t>
                </a:r>
                <a:endParaRPr lang="en-GB" sz="2000" b="1">
                  <a:solidFill>
                    <a:srgbClr val="FFFF00"/>
                  </a:solidFill>
                  <a:latin typeface="Comic Sans MS" charset="0"/>
                </a:endParaRPr>
              </a:p>
            </p:txBody>
          </p:sp>
          <p:sp>
            <p:nvSpPr>
              <p:cNvPr id="353369" name="Rectangle 89"/>
              <p:cNvSpPr>
                <a:spLocks noChangeArrowheads="1"/>
              </p:cNvSpPr>
              <p:nvPr/>
            </p:nvSpPr>
            <p:spPr bwMode="auto">
              <a:xfrm>
                <a:off x="1230" y="397"/>
                <a:ext cx="1287" cy="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GB" sz="2000" i="1">
                    <a:solidFill>
                      <a:srgbClr val="FFFF00"/>
                    </a:solidFill>
                    <a:latin typeface="Comic Sans MS" charset="0"/>
                  </a:rPr>
                  <a:t>X-ray Radiography</a:t>
                </a:r>
                <a:endParaRPr lang="en-GB" sz="2000">
                  <a:solidFill>
                    <a:srgbClr val="FFFF00"/>
                  </a:solidFill>
                  <a:latin typeface="Comic Sans MS" charset="0"/>
                </a:endParaRPr>
              </a:p>
            </p:txBody>
          </p:sp>
          <p:sp>
            <p:nvSpPr>
              <p:cNvPr id="353370" name="Rectangle 90"/>
              <p:cNvSpPr>
                <a:spLocks noChangeArrowheads="1"/>
              </p:cNvSpPr>
              <p:nvPr/>
            </p:nvSpPr>
            <p:spPr bwMode="auto">
              <a:xfrm>
                <a:off x="1230" y="653"/>
                <a:ext cx="1911" cy="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GB" sz="2000" i="1">
                    <a:solidFill>
                      <a:srgbClr val="FFFF00"/>
                    </a:solidFill>
                    <a:latin typeface="Comic Sans MS" charset="0"/>
                  </a:rPr>
                  <a:t>Computed Tomography (CT)</a:t>
                </a:r>
                <a:endParaRPr lang="en-GB" sz="2000">
                  <a:solidFill>
                    <a:srgbClr val="FFFF00"/>
                  </a:solidFill>
                  <a:latin typeface="Comic Sans MS" charset="0"/>
                </a:endParaRPr>
              </a:p>
            </p:txBody>
          </p:sp>
          <p:sp>
            <p:nvSpPr>
              <p:cNvPr id="353371" name="Rectangle 91"/>
              <p:cNvSpPr>
                <a:spLocks noChangeArrowheads="1"/>
              </p:cNvSpPr>
              <p:nvPr/>
            </p:nvSpPr>
            <p:spPr bwMode="auto">
              <a:xfrm>
                <a:off x="1230" y="916"/>
                <a:ext cx="1858" cy="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GB" sz="2000" i="1">
                    <a:solidFill>
                      <a:srgbClr val="FFFF00"/>
                    </a:solidFill>
                    <a:latin typeface="Comic Sans MS" charset="0"/>
                  </a:rPr>
                  <a:t>Tomo-Densitometry (DXA)</a:t>
                </a:r>
                <a:endParaRPr lang="en-GB" sz="2000">
                  <a:solidFill>
                    <a:srgbClr val="FFFF00"/>
                  </a:solidFill>
                  <a:latin typeface="Comic Sans MS" charset="0"/>
                </a:endParaRPr>
              </a:p>
            </p:txBody>
          </p:sp>
        </p:grpSp>
      </p:grpSp>
      <p:pic>
        <p:nvPicPr>
          <p:cNvPr id="353373" name="Picture 9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48400" y="4149725"/>
            <a:ext cx="4071938" cy="298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353374" name="Group 94"/>
          <p:cNvGrpSpPr>
            <a:grpSpLocks/>
          </p:cNvGrpSpPr>
          <p:nvPr/>
        </p:nvGrpSpPr>
        <p:grpSpPr bwMode="auto">
          <a:xfrm>
            <a:off x="3873500" y="5281613"/>
            <a:ext cx="5386388" cy="1576387"/>
            <a:chOff x="941" y="3396"/>
            <a:chExt cx="3154" cy="1047"/>
          </a:xfrm>
        </p:grpSpPr>
        <p:sp>
          <p:nvSpPr>
            <p:cNvPr id="353375" name="Rectangle 95"/>
            <p:cNvSpPr>
              <a:spLocks noChangeArrowheads="1"/>
            </p:cNvSpPr>
            <p:nvPr/>
          </p:nvSpPr>
          <p:spPr bwMode="auto">
            <a:xfrm>
              <a:off x="941" y="3396"/>
              <a:ext cx="2303" cy="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GB" sz="2600">
                  <a:solidFill>
                    <a:srgbClr val="CCFFCC"/>
                  </a:solidFill>
                  <a:latin typeface="Comic Sans MS" charset="0"/>
                </a:rPr>
                <a:t>Magnetic Resonance (MR)</a:t>
              </a:r>
              <a:endParaRPr lang="en-GB" sz="2000">
                <a:solidFill>
                  <a:srgbClr val="CCFFCC"/>
                </a:solidFill>
                <a:latin typeface="Comic Sans MS" charset="0"/>
              </a:endParaRPr>
            </a:p>
          </p:txBody>
        </p:sp>
        <p:sp>
          <p:nvSpPr>
            <p:cNvPr id="353376" name="Rectangle 96"/>
            <p:cNvSpPr>
              <a:spLocks noChangeArrowheads="1"/>
            </p:cNvSpPr>
            <p:nvPr/>
          </p:nvSpPr>
          <p:spPr bwMode="auto">
            <a:xfrm>
              <a:off x="1228" y="3724"/>
              <a:ext cx="2456" cy="209"/>
            </a:xfrm>
            <a:prstGeom prst="rect">
              <a:avLst/>
            </a:prstGeom>
            <a:solidFill>
              <a:srgbClr val="CCFFCC"/>
            </a:solidFill>
            <a:ln w="9525">
              <a:solidFill>
                <a:srgbClr val="EAEAEA"/>
              </a:solidFill>
              <a:miter lim="800000"/>
              <a:headEnd/>
              <a:tailEnd/>
            </a:ln>
          </p:spPr>
          <p:txBody>
            <a:bodyPr wrap="none" lIns="0" tIns="0" rIns="0" bIns="0">
              <a:spAutoFit/>
            </a:bodyPr>
            <a:lstStyle/>
            <a:p>
              <a:pPr eaLnBrk="0" hangingPunct="0"/>
              <a:r>
                <a:rPr lang="en-GB" sz="2000" i="1">
                  <a:solidFill>
                    <a:schemeClr val="accent1"/>
                  </a:solidFill>
                  <a:latin typeface="Comic Sans MS" charset="0"/>
                </a:rPr>
                <a:t>Magnetic Resonance Imaging (MRI)</a:t>
              </a:r>
              <a:endParaRPr lang="en-GB" sz="2000">
                <a:solidFill>
                  <a:schemeClr val="accent1"/>
                </a:solidFill>
                <a:latin typeface="Comic Sans MS" charset="0"/>
              </a:endParaRPr>
            </a:p>
          </p:txBody>
        </p:sp>
        <p:sp>
          <p:nvSpPr>
            <p:cNvPr id="353377" name="Rectangle 97"/>
            <p:cNvSpPr>
              <a:spLocks noChangeArrowheads="1"/>
            </p:cNvSpPr>
            <p:nvPr/>
          </p:nvSpPr>
          <p:spPr bwMode="auto">
            <a:xfrm>
              <a:off x="1228" y="3971"/>
              <a:ext cx="2867" cy="202"/>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GB" sz="2000" i="1">
                  <a:solidFill>
                    <a:schemeClr val="accent1"/>
                  </a:solidFill>
                  <a:latin typeface="Comic Sans MS" charset="0"/>
                </a:rPr>
                <a:t>Magnetic Resonance Spectroscopy (MRS)</a:t>
              </a:r>
              <a:endParaRPr lang="en-GB" sz="2000">
                <a:solidFill>
                  <a:schemeClr val="accent1"/>
                </a:solidFill>
                <a:latin typeface="Comic Sans MS" charset="0"/>
              </a:endParaRPr>
            </a:p>
          </p:txBody>
        </p:sp>
        <p:sp>
          <p:nvSpPr>
            <p:cNvPr id="353378" name="Rectangle 98"/>
            <p:cNvSpPr>
              <a:spLocks noChangeArrowheads="1"/>
            </p:cNvSpPr>
            <p:nvPr/>
          </p:nvSpPr>
          <p:spPr bwMode="auto">
            <a:xfrm>
              <a:off x="1228" y="4241"/>
              <a:ext cx="1671" cy="202"/>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GB" sz="2000" i="1">
                  <a:solidFill>
                    <a:schemeClr val="accent1"/>
                  </a:solidFill>
                  <a:latin typeface="Comic Sans MS" charset="0"/>
                </a:rPr>
                <a:t>Functionnal MRI (fMRI)</a:t>
              </a:r>
              <a:endParaRPr lang="en-GB" sz="2000">
                <a:solidFill>
                  <a:schemeClr val="accent1"/>
                </a:solidFill>
                <a:latin typeface="Comic Sans MS" charset="0"/>
              </a:endParaRPr>
            </a:p>
          </p:txBody>
        </p:sp>
      </p:grpSp>
      <p:grpSp>
        <p:nvGrpSpPr>
          <p:cNvPr id="353379" name="Group 99"/>
          <p:cNvGrpSpPr>
            <a:grpSpLocks/>
          </p:cNvGrpSpPr>
          <p:nvPr/>
        </p:nvGrpSpPr>
        <p:grpSpPr bwMode="auto">
          <a:xfrm>
            <a:off x="-23011" y="1086009"/>
            <a:ext cx="6191250" cy="3384550"/>
            <a:chOff x="-23" y="-28"/>
            <a:chExt cx="3626" cy="2248"/>
          </a:xfrm>
        </p:grpSpPr>
        <p:pic>
          <p:nvPicPr>
            <p:cNvPr id="353380" name="Picture 10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 y="-28"/>
              <a:ext cx="2145" cy="22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353381" name="Group 101"/>
            <p:cNvGrpSpPr>
              <a:grpSpLocks/>
            </p:cNvGrpSpPr>
            <p:nvPr/>
          </p:nvGrpSpPr>
          <p:grpSpPr bwMode="auto">
            <a:xfrm>
              <a:off x="741" y="943"/>
              <a:ext cx="2862" cy="1040"/>
              <a:chOff x="941" y="1452"/>
              <a:chExt cx="2862" cy="1040"/>
            </a:xfrm>
          </p:grpSpPr>
          <p:sp>
            <p:nvSpPr>
              <p:cNvPr id="353382" name="Rectangle 102"/>
              <p:cNvSpPr>
                <a:spLocks noChangeArrowheads="1"/>
              </p:cNvSpPr>
              <p:nvPr/>
            </p:nvSpPr>
            <p:spPr bwMode="auto">
              <a:xfrm>
                <a:off x="941" y="1452"/>
                <a:ext cx="1881" cy="264"/>
              </a:xfrm>
              <a:prstGeom prst="rect">
                <a:avLst/>
              </a:prstGeom>
              <a:noFill/>
              <a:ln>
                <a:noFill/>
              </a:ln>
              <a:extLst>
                <a:ext uri="{909E8E84-426E-40dd-AFC4-6F175D3DCCD1}">
                  <a14:hiddenFill xmlns:a14="http://schemas.microsoft.com/office/drawing/2010/main" xmlns="">
                    <a:solidFill>
                      <a:srgbClr val="CCFFCC"/>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GB" sz="2600" dirty="0">
                    <a:solidFill>
                      <a:srgbClr val="FFCC99"/>
                    </a:solidFill>
                    <a:latin typeface="Comic Sans MS" charset="0"/>
                  </a:rPr>
                  <a:t>Emission tomography</a:t>
                </a:r>
                <a:endParaRPr lang="en-GB" sz="2000" dirty="0">
                  <a:solidFill>
                    <a:srgbClr val="FFCC99"/>
                  </a:solidFill>
                  <a:latin typeface="Comic Sans MS" charset="0"/>
                </a:endParaRPr>
              </a:p>
            </p:txBody>
          </p:sp>
          <p:sp>
            <p:nvSpPr>
              <p:cNvPr id="353383" name="Rectangle 103"/>
              <p:cNvSpPr>
                <a:spLocks noChangeArrowheads="1"/>
              </p:cNvSpPr>
              <p:nvPr/>
            </p:nvSpPr>
            <p:spPr bwMode="auto">
              <a:xfrm>
                <a:off x="1230" y="1780"/>
                <a:ext cx="2573" cy="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GB" sz="2000" i="1">
                    <a:solidFill>
                      <a:srgbClr val="FFFF99"/>
                    </a:solidFill>
                    <a:latin typeface="Comic Sans MS" charset="0"/>
                  </a:rPr>
                  <a:t>Single Photon Emission Computerized</a:t>
                </a:r>
                <a:endParaRPr lang="en-GB" sz="2000">
                  <a:solidFill>
                    <a:srgbClr val="FFFF99"/>
                  </a:solidFill>
                  <a:latin typeface="Comic Sans MS" charset="0"/>
                </a:endParaRPr>
              </a:p>
            </p:txBody>
          </p:sp>
          <p:sp>
            <p:nvSpPr>
              <p:cNvPr id="353384" name="Rectangle 104"/>
              <p:cNvSpPr>
                <a:spLocks noChangeArrowheads="1"/>
              </p:cNvSpPr>
              <p:nvPr/>
            </p:nvSpPr>
            <p:spPr bwMode="auto">
              <a:xfrm>
                <a:off x="1230" y="2028"/>
                <a:ext cx="1461" cy="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GB" sz="2000" i="1">
                    <a:solidFill>
                      <a:srgbClr val="FFFF99"/>
                    </a:solidFill>
                    <a:latin typeface="Comic Sans MS" charset="0"/>
                  </a:rPr>
                  <a:t>Tomography (SPECT)</a:t>
                </a:r>
                <a:endParaRPr lang="en-GB" sz="2000">
                  <a:solidFill>
                    <a:srgbClr val="FFFF99"/>
                  </a:solidFill>
                  <a:latin typeface="Comic Sans MS" charset="0"/>
                </a:endParaRPr>
              </a:p>
            </p:txBody>
          </p:sp>
          <p:sp>
            <p:nvSpPr>
              <p:cNvPr id="353385" name="Rectangle 105"/>
              <p:cNvSpPr>
                <a:spLocks noChangeArrowheads="1"/>
              </p:cNvSpPr>
              <p:nvPr/>
            </p:nvSpPr>
            <p:spPr bwMode="auto">
              <a:xfrm>
                <a:off x="1230" y="2290"/>
                <a:ext cx="2518" cy="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GB" sz="2000" i="1" dirty="0">
                    <a:solidFill>
                      <a:srgbClr val="FFFF99"/>
                    </a:solidFill>
                    <a:latin typeface="Comic Sans MS" charset="0"/>
                  </a:rPr>
                  <a:t>Positron Emission Tomography (PET)</a:t>
                </a:r>
                <a:endParaRPr lang="en-GB" sz="2000" dirty="0">
                  <a:solidFill>
                    <a:srgbClr val="FFFF99"/>
                  </a:solidFill>
                  <a:latin typeface="Comic Sans MS" charset="0"/>
                </a:endParaRPr>
              </a:p>
            </p:txBody>
          </p:sp>
        </p:grpSp>
      </p:grpSp>
      <p:grpSp>
        <p:nvGrpSpPr>
          <p:cNvPr id="353386" name="Group 106"/>
          <p:cNvGrpSpPr>
            <a:grpSpLocks/>
          </p:cNvGrpSpPr>
          <p:nvPr/>
        </p:nvGrpSpPr>
        <p:grpSpPr bwMode="auto">
          <a:xfrm>
            <a:off x="-16692" y="4178946"/>
            <a:ext cx="4232275" cy="2708275"/>
            <a:chOff x="-23" y="2001"/>
            <a:chExt cx="2486" cy="2113"/>
          </a:xfrm>
        </p:grpSpPr>
        <p:pic>
          <p:nvPicPr>
            <p:cNvPr id="353387" name="Picture 10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 y="2001"/>
              <a:ext cx="2486" cy="2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53388" name="Rectangle 108"/>
            <p:cNvSpPr>
              <a:spLocks noChangeArrowheads="1"/>
            </p:cNvSpPr>
            <p:nvPr/>
          </p:nvSpPr>
          <p:spPr bwMode="auto">
            <a:xfrm>
              <a:off x="97" y="3467"/>
              <a:ext cx="1654" cy="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GB" sz="2600">
                  <a:solidFill>
                    <a:srgbClr val="2BFF00"/>
                  </a:solidFill>
                  <a:latin typeface="Comic Sans MS" charset="0"/>
                </a:rPr>
                <a:t>Ultrasonic imaging</a:t>
              </a:r>
              <a:endParaRPr lang="en-GB" sz="2000">
                <a:latin typeface="Comic Sans MS" charset="0"/>
              </a:endParaRPr>
            </a:p>
          </p:txBody>
        </p:sp>
      </p:grpSp>
      <p:sp>
        <p:nvSpPr>
          <p:cNvPr id="353284" name="Rectangle 4"/>
          <p:cNvSpPr>
            <a:spLocks noGrp="1" noChangeArrowheads="1"/>
          </p:cNvSpPr>
          <p:nvPr>
            <p:ph type="title"/>
          </p:nvPr>
        </p:nvSpPr>
        <p:spPr>
          <a:xfrm>
            <a:off x="412756" y="12989"/>
            <a:ext cx="8137525" cy="765175"/>
          </a:xfrm>
        </p:spPr>
        <p:txBody>
          <a:bodyPr/>
          <a:lstStyle/>
          <a:p>
            <a:r>
              <a:rPr lang="fr-FR">
                <a:effectLst/>
              </a:rPr>
              <a:t>Medical Imaging Modalities</a:t>
            </a:r>
          </a:p>
        </p:txBody>
      </p:sp>
      <p:sp>
        <p:nvSpPr>
          <p:cNvPr id="353336" name="Text Box 56"/>
          <p:cNvSpPr txBox="1">
            <a:spLocks noChangeArrowheads="1"/>
          </p:cNvSpPr>
          <p:nvPr/>
        </p:nvSpPr>
        <p:spPr bwMode="auto">
          <a:xfrm>
            <a:off x="4102100" y="520700"/>
            <a:ext cx="184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endParaRPr lang="fr-FR" sz="2400"/>
          </a:p>
        </p:txBody>
      </p:sp>
      <p:sp>
        <p:nvSpPr>
          <p:cNvPr id="353361" name="Rectangle 81"/>
          <p:cNvSpPr>
            <a:spLocks noChangeArrowheads="1"/>
          </p:cNvSpPr>
          <p:nvPr/>
        </p:nvSpPr>
        <p:spPr bwMode="auto">
          <a:xfrm>
            <a:off x="4838700" y="8305800"/>
            <a:ext cx="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endParaRPr lang="fr-FR" sz="2400">
              <a:latin typeface="Times" charset="0"/>
            </a:endParaRPr>
          </a:p>
        </p:txBody>
      </p:sp>
      <p:sp>
        <p:nvSpPr>
          <p:cNvPr id="353362" name="Rectangle 82"/>
          <p:cNvSpPr>
            <a:spLocks noChangeArrowheads="1"/>
          </p:cNvSpPr>
          <p:nvPr/>
        </p:nvSpPr>
        <p:spPr bwMode="auto">
          <a:xfrm>
            <a:off x="1670050" y="8678863"/>
            <a:ext cx="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endParaRPr lang="fr-FR" sz="2400">
              <a:latin typeface="Times" charset="0"/>
            </a:endParaRPr>
          </a:p>
        </p:txBody>
      </p:sp>
      <p:sp>
        <p:nvSpPr>
          <p:cNvPr id="353363" name="Rectangle 83"/>
          <p:cNvSpPr>
            <a:spLocks noChangeArrowheads="1"/>
          </p:cNvSpPr>
          <p:nvPr/>
        </p:nvSpPr>
        <p:spPr bwMode="auto">
          <a:xfrm>
            <a:off x="6505575" y="8739188"/>
            <a:ext cx="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endParaRPr lang="fr-FR" sz="2400">
              <a:latin typeface="Times" charset="0"/>
            </a:endParaRPr>
          </a:p>
        </p:txBody>
      </p:sp>
      <p:sp>
        <p:nvSpPr>
          <p:cNvPr id="353364" name="Rectangle 84"/>
          <p:cNvSpPr>
            <a:spLocks noChangeArrowheads="1"/>
          </p:cNvSpPr>
          <p:nvPr/>
        </p:nvSpPr>
        <p:spPr bwMode="auto">
          <a:xfrm>
            <a:off x="1670050" y="9075738"/>
            <a:ext cx="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endParaRPr lang="fr-FR" sz="2400">
              <a:latin typeface="Times" charset="0"/>
            </a:endParaRPr>
          </a:p>
        </p:txBody>
      </p:sp>
    </p:spTree>
    <p:extLst>
      <p:ext uri="{BB962C8B-B14F-4D97-AF65-F5344CB8AC3E}">
        <p14:creationId xmlns:p14="http://schemas.microsoft.com/office/powerpoint/2010/main" val="24722337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e la date 3"/>
          <p:cNvSpPr>
            <a:spLocks noGrp="1"/>
          </p:cNvSpPr>
          <p:nvPr>
            <p:ph type="dt" sz="half" idx="10"/>
          </p:nvPr>
        </p:nvSpPr>
        <p:spPr/>
        <p:txBody>
          <a:bodyPr/>
          <a:lstStyle/>
          <a:p>
            <a:r>
              <a:rPr lang="fr-FR"/>
              <a:t>August 2023</a:t>
            </a:r>
          </a:p>
        </p:txBody>
      </p:sp>
      <p:sp>
        <p:nvSpPr>
          <p:cNvPr id="9" name="Espace réservé du pied de page 4"/>
          <p:cNvSpPr>
            <a:spLocks noGrp="1"/>
          </p:cNvSpPr>
          <p:nvPr>
            <p:ph type="ftr" sz="quarter" idx="11"/>
          </p:nvPr>
        </p:nvSpPr>
        <p:spPr/>
        <p:txBody>
          <a:bodyPr/>
          <a:lstStyle/>
          <a:p>
            <a:r>
              <a:rPr lang="fr-FR"/>
              <a:t>TIPP School </a:t>
            </a:r>
          </a:p>
        </p:txBody>
      </p:sp>
      <p:sp>
        <p:nvSpPr>
          <p:cNvPr id="10" name="Espace réservé du numéro de diapositive 5"/>
          <p:cNvSpPr>
            <a:spLocks noGrp="1"/>
          </p:cNvSpPr>
          <p:nvPr>
            <p:ph type="sldNum" sz="quarter" idx="12"/>
          </p:nvPr>
        </p:nvSpPr>
        <p:spPr/>
        <p:txBody>
          <a:bodyPr/>
          <a:lstStyle/>
          <a:p>
            <a:fld id="{2CADCC99-368B-A84F-9338-012E1BE3CDCB}" type="slidenum">
              <a:rPr lang="fr-FR"/>
              <a:pPr/>
              <a:t>75</a:t>
            </a:fld>
            <a:endParaRPr lang="fr-FR"/>
          </a:p>
        </p:txBody>
      </p:sp>
      <p:sp>
        <p:nvSpPr>
          <p:cNvPr id="364563" name="Rectangle 19"/>
          <p:cNvSpPr>
            <a:spLocks noGrp="1" noChangeArrowheads="1"/>
          </p:cNvSpPr>
          <p:nvPr>
            <p:ph type="title"/>
          </p:nvPr>
        </p:nvSpPr>
        <p:spPr>
          <a:xfrm>
            <a:off x="415925" y="0"/>
            <a:ext cx="8137525" cy="765175"/>
          </a:xfrm>
        </p:spPr>
        <p:txBody>
          <a:bodyPr/>
          <a:lstStyle/>
          <a:p>
            <a:r>
              <a:rPr lang="en-US"/>
              <a:t>NMR &amp; PET Images of Epilepsy</a:t>
            </a:r>
            <a:endParaRPr lang="fr-FR"/>
          </a:p>
        </p:txBody>
      </p:sp>
      <p:sp>
        <p:nvSpPr>
          <p:cNvPr id="364564" name="Rectangle 20"/>
          <p:cNvSpPr>
            <a:spLocks noGrp="1" noChangeArrowheads="1"/>
          </p:cNvSpPr>
          <p:nvPr>
            <p:ph type="body" idx="1"/>
          </p:nvPr>
        </p:nvSpPr>
        <p:spPr>
          <a:xfrm>
            <a:off x="128588" y="4581525"/>
            <a:ext cx="9432925" cy="1511300"/>
          </a:xfrm>
        </p:spPr>
        <p:txBody>
          <a:bodyPr/>
          <a:lstStyle/>
          <a:p>
            <a:pPr>
              <a:lnSpc>
                <a:spcPct val="90000"/>
              </a:lnSpc>
              <a:spcBef>
                <a:spcPct val="45000"/>
              </a:spcBef>
            </a:pPr>
            <a:r>
              <a:rPr lang="en-US" sz="2800" b="1" dirty="0"/>
              <a:t>NMR “Sees” </a:t>
            </a:r>
            <a:r>
              <a:rPr lang="en-US" sz="2800" b="1" dirty="0">
                <a:solidFill>
                  <a:srgbClr val="CCFFCC"/>
                </a:solidFill>
              </a:rPr>
              <a:t>Structure</a:t>
            </a:r>
            <a:r>
              <a:rPr lang="en-US" sz="2800" b="1" dirty="0"/>
              <a:t> with </a:t>
            </a:r>
            <a:r>
              <a:rPr lang="en-US" sz="2800" b="1" dirty="0">
                <a:solidFill>
                  <a:srgbClr val="FFCC99"/>
                </a:solidFill>
              </a:rPr>
              <a:t>0.5 mm</a:t>
            </a:r>
            <a:r>
              <a:rPr lang="en-US" sz="2800" b="1" dirty="0"/>
              <a:t> Resolution</a:t>
            </a:r>
          </a:p>
          <a:p>
            <a:pPr>
              <a:lnSpc>
                <a:spcPct val="90000"/>
              </a:lnSpc>
              <a:spcBef>
                <a:spcPct val="45000"/>
              </a:spcBef>
            </a:pPr>
            <a:r>
              <a:rPr lang="en-US" sz="2800" b="1" dirty="0"/>
              <a:t>PET “Sees” </a:t>
            </a:r>
            <a:r>
              <a:rPr lang="en-US" sz="2800" b="1" dirty="0">
                <a:solidFill>
                  <a:srgbClr val="CCFFCC"/>
                </a:solidFill>
              </a:rPr>
              <a:t>Metabolism</a:t>
            </a:r>
            <a:r>
              <a:rPr lang="en-US" sz="2800" b="1" dirty="0"/>
              <a:t> with </a:t>
            </a:r>
            <a:r>
              <a:rPr lang="en-US" sz="2800" b="1" dirty="0">
                <a:solidFill>
                  <a:srgbClr val="FFCC99"/>
                </a:solidFill>
              </a:rPr>
              <a:t>Few mm</a:t>
            </a:r>
            <a:r>
              <a:rPr lang="en-US" sz="2800" b="1" dirty="0"/>
              <a:t> Resolution but with very high sensitivity (picomolar level)</a:t>
            </a:r>
          </a:p>
          <a:p>
            <a:pPr>
              <a:lnSpc>
                <a:spcPct val="90000"/>
              </a:lnSpc>
              <a:buFont typeface="Wingdings" charset="0"/>
              <a:buNone/>
            </a:pPr>
            <a:endParaRPr lang="fr-FR" sz="2800" b="1" dirty="0"/>
          </a:p>
        </p:txBody>
      </p:sp>
      <p:sp>
        <p:nvSpPr>
          <p:cNvPr id="364567" name="Rectangle 23"/>
          <p:cNvSpPr>
            <a:spLocks noChangeArrowheads="1"/>
          </p:cNvSpPr>
          <p:nvPr/>
        </p:nvSpPr>
        <p:spPr bwMode="auto">
          <a:xfrm>
            <a:off x="128588" y="2492375"/>
            <a:ext cx="1076325"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3500" tIns="25400" rIns="63500" bIns="25400">
            <a:spAutoFit/>
          </a:bodyPr>
          <a:lstStyle/>
          <a:p>
            <a:pPr eaLnBrk="0" hangingPunct="0">
              <a:lnSpc>
                <a:spcPct val="85000"/>
              </a:lnSpc>
            </a:pPr>
            <a:r>
              <a:rPr lang="en-US" sz="3200" b="1">
                <a:solidFill>
                  <a:srgbClr val="CCFFCC"/>
                </a:solidFill>
                <a:latin typeface="Comic Sans MS" charset="0"/>
              </a:rPr>
              <a:t>NMR</a:t>
            </a:r>
          </a:p>
        </p:txBody>
      </p:sp>
      <p:sp>
        <p:nvSpPr>
          <p:cNvPr id="364568" name="Rectangle 24"/>
          <p:cNvSpPr>
            <a:spLocks noChangeArrowheads="1"/>
          </p:cNvSpPr>
          <p:nvPr/>
        </p:nvSpPr>
        <p:spPr bwMode="auto">
          <a:xfrm>
            <a:off x="8769350" y="2420938"/>
            <a:ext cx="879475" cy="465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3500" tIns="25400" rIns="63500" bIns="25400">
            <a:spAutoFit/>
          </a:bodyPr>
          <a:lstStyle/>
          <a:p>
            <a:pPr eaLnBrk="0" hangingPunct="0">
              <a:lnSpc>
                <a:spcPct val="85000"/>
              </a:lnSpc>
            </a:pPr>
            <a:r>
              <a:rPr lang="en-US" sz="3200" b="1">
                <a:solidFill>
                  <a:srgbClr val="CCFFCC"/>
                </a:solidFill>
                <a:latin typeface="Comic Sans MS" charset="0"/>
              </a:rPr>
              <a:t>PET</a:t>
            </a:r>
          </a:p>
        </p:txBody>
      </p:sp>
      <p:pic>
        <p:nvPicPr>
          <p:cNvPr id="364569" name="Picture 25"/>
          <p:cNvPicPr>
            <a:picLocks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08088" y="765175"/>
            <a:ext cx="3473450" cy="3657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64570" name="Picture 26"/>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53000" y="765175"/>
            <a:ext cx="3486150" cy="3657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6894544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4">
            <a:extLst>
              <a:ext uri="{FF2B5EF4-FFF2-40B4-BE49-F238E27FC236}">
                <a16:creationId xmlns:a16="http://schemas.microsoft.com/office/drawing/2014/main" id="{43582AD6-59E1-5604-372B-E0151327B22E}"/>
              </a:ext>
            </a:extLst>
          </p:cNvPr>
          <p:cNvSpPr>
            <a:spLocks noGrp="1"/>
          </p:cNvSpPr>
          <p:nvPr>
            <p:ph type="ftr" sz="quarter" idx="11"/>
          </p:nvPr>
        </p:nvSpPr>
        <p:spPr/>
        <p:txBody>
          <a:bodyPr/>
          <a:lstStyle/>
          <a:p>
            <a:pPr>
              <a:defRPr/>
            </a:pPr>
            <a:r>
              <a:rPr lang="fr-FR"/>
              <a:t>TIPP School </a:t>
            </a:r>
          </a:p>
        </p:txBody>
      </p:sp>
      <p:sp>
        <p:nvSpPr>
          <p:cNvPr id="5" name="Espace réservé du numéro de diapositive 5">
            <a:extLst>
              <a:ext uri="{FF2B5EF4-FFF2-40B4-BE49-F238E27FC236}">
                <a16:creationId xmlns:a16="http://schemas.microsoft.com/office/drawing/2014/main" id="{8B89C4C0-502E-FA4D-8908-D0BA5C7B7ACD}"/>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E96CDA58-A5F2-5246-A8F3-425EEB082024}" type="slidenum">
              <a:rPr lang="fr-FR" altLang="fr-FR" sz="1200" smtClean="0">
                <a:latin typeface="Arial" panose="020B0604020202020204" pitchFamily="34" charset="0"/>
              </a:rPr>
              <a:pPr>
                <a:spcBef>
                  <a:spcPct val="0"/>
                </a:spcBef>
                <a:buClrTx/>
                <a:buSzTx/>
                <a:buFontTx/>
                <a:buNone/>
                <a:defRPr/>
              </a:pPr>
              <a:t>76</a:t>
            </a:fld>
            <a:endParaRPr lang="fr-FR" altLang="fr-FR" sz="1200">
              <a:latin typeface="Arial" panose="020B0604020202020204" pitchFamily="34" charset="0"/>
            </a:endParaRPr>
          </a:p>
        </p:txBody>
      </p:sp>
      <p:sp>
        <p:nvSpPr>
          <p:cNvPr id="836610" name="Rectangle 2">
            <a:extLst>
              <a:ext uri="{FF2B5EF4-FFF2-40B4-BE49-F238E27FC236}">
                <a16:creationId xmlns:a16="http://schemas.microsoft.com/office/drawing/2014/main" id="{EC281C51-5778-18D5-9CDE-02902E5E919B}"/>
              </a:ext>
            </a:extLst>
          </p:cNvPr>
          <p:cNvSpPr>
            <a:spLocks noGrp="1" noChangeArrowheads="1"/>
          </p:cNvSpPr>
          <p:nvPr>
            <p:ph type="title"/>
          </p:nvPr>
        </p:nvSpPr>
        <p:spPr/>
        <p:txBody>
          <a:bodyPr/>
          <a:lstStyle/>
          <a:p>
            <a:pPr eaLnBrk="1" hangingPunct="1">
              <a:defRPr/>
            </a:pPr>
            <a:r>
              <a:rPr lang="fr-FR">
                <a:cs typeface="ＭＳ Ｐゴシック" pitchFamily="1" charset="-128"/>
              </a:rPr>
              <a:t>The first gamma camera (Hanger,1956)</a:t>
            </a:r>
          </a:p>
        </p:txBody>
      </p:sp>
      <p:pic>
        <p:nvPicPr>
          <p:cNvPr id="113668" name="Picture 4" descr="Image 3">
            <a:extLst>
              <a:ext uri="{FF2B5EF4-FFF2-40B4-BE49-F238E27FC236}">
                <a16:creationId xmlns:a16="http://schemas.microsoft.com/office/drawing/2014/main" id="{B840938B-FE50-94E9-352F-A0FE048688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447800"/>
            <a:ext cx="94488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e la date 1">
            <a:extLst>
              <a:ext uri="{FF2B5EF4-FFF2-40B4-BE49-F238E27FC236}">
                <a16:creationId xmlns:a16="http://schemas.microsoft.com/office/drawing/2014/main" id="{0A30E8A8-01D5-936F-C936-BD80F2993C29}"/>
              </a:ext>
            </a:extLst>
          </p:cNvPr>
          <p:cNvSpPr>
            <a:spLocks noGrp="1"/>
          </p:cNvSpPr>
          <p:nvPr>
            <p:ph type="dt" sz="quarter" idx="10"/>
          </p:nvPr>
        </p:nvSpPr>
        <p:spPr/>
        <p:txBody>
          <a:bodyPr/>
          <a:lstStyle/>
          <a:p>
            <a:pPr>
              <a:defRPr/>
            </a:pPr>
            <a:r>
              <a:rPr lang="fr-FR"/>
              <a:t>August 2023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4">
            <a:extLst>
              <a:ext uri="{FF2B5EF4-FFF2-40B4-BE49-F238E27FC236}">
                <a16:creationId xmlns:a16="http://schemas.microsoft.com/office/drawing/2014/main" id="{3176EE5B-9D65-9A8B-C1C5-72731BE59019}"/>
              </a:ext>
            </a:extLst>
          </p:cNvPr>
          <p:cNvSpPr>
            <a:spLocks noGrp="1"/>
          </p:cNvSpPr>
          <p:nvPr>
            <p:ph type="ftr" sz="quarter" idx="11"/>
          </p:nvPr>
        </p:nvSpPr>
        <p:spPr/>
        <p:txBody>
          <a:bodyPr/>
          <a:lstStyle/>
          <a:p>
            <a:pPr>
              <a:defRPr/>
            </a:pPr>
            <a:r>
              <a:rPr lang="fr-FR"/>
              <a:t>TIPP School </a:t>
            </a:r>
          </a:p>
        </p:txBody>
      </p:sp>
      <p:sp>
        <p:nvSpPr>
          <p:cNvPr id="7" name="Espace réservé du numéro de diapositive 5">
            <a:extLst>
              <a:ext uri="{FF2B5EF4-FFF2-40B4-BE49-F238E27FC236}">
                <a16:creationId xmlns:a16="http://schemas.microsoft.com/office/drawing/2014/main" id="{F4AF56BC-B8F0-FDD2-2711-3A3BD2419140}"/>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7E349D2D-7423-E549-98DF-F39EF2C45E23}" type="slidenum">
              <a:rPr lang="fr-FR" altLang="fr-FR" sz="1200" smtClean="0">
                <a:latin typeface="Arial" panose="020B0604020202020204" pitchFamily="34" charset="0"/>
              </a:rPr>
              <a:pPr>
                <a:spcBef>
                  <a:spcPct val="0"/>
                </a:spcBef>
                <a:buClrTx/>
                <a:buSzTx/>
                <a:buFontTx/>
                <a:buNone/>
                <a:defRPr/>
              </a:pPr>
              <a:t>77</a:t>
            </a:fld>
            <a:endParaRPr lang="fr-FR" altLang="fr-FR" sz="1200">
              <a:latin typeface="Arial" panose="020B0604020202020204" pitchFamily="34" charset="0"/>
            </a:endParaRPr>
          </a:p>
        </p:txBody>
      </p:sp>
      <p:pic>
        <p:nvPicPr>
          <p:cNvPr id="115715" name="Picture 6">
            <a:extLst>
              <a:ext uri="{FF2B5EF4-FFF2-40B4-BE49-F238E27FC236}">
                <a16:creationId xmlns:a16="http://schemas.microsoft.com/office/drawing/2014/main" id="{559C7283-9087-6046-B182-681EA8E50ADE}"/>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7536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3842" name="Rectangle 2">
            <a:extLst>
              <a:ext uri="{FF2B5EF4-FFF2-40B4-BE49-F238E27FC236}">
                <a16:creationId xmlns:a16="http://schemas.microsoft.com/office/drawing/2014/main" id="{1A9CEE9E-A52E-0820-A5CE-2B181A8ACC6A}"/>
              </a:ext>
            </a:extLst>
          </p:cNvPr>
          <p:cNvSpPr>
            <a:spLocks noGrp="1" noChangeArrowheads="1"/>
          </p:cNvSpPr>
          <p:nvPr>
            <p:ph type="title"/>
          </p:nvPr>
        </p:nvSpPr>
        <p:spPr>
          <a:xfrm>
            <a:off x="609600" y="0"/>
            <a:ext cx="8137525" cy="1196975"/>
          </a:xfrm>
        </p:spPr>
        <p:txBody>
          <a:bodyPr/>
          <a:lstStyle/>
          <a:p>
            <a:pPr eaLnBrk="1" hangingPunct="1">
              <a:defRPr/>
            </a:pPr>
            <a:r>
              <a:rPr lang="fr-FR">
                <a:cs typeface="ＭＳ Ｐゴシック" pitchFamily="1" charset="-128"/>
              </a:rPr>
              <a:t>SPECT Gamma camera components </a:t>
            </a:r>
          </a:p>
        </p:txBody>
      </p:sp>
      <p:sp>
        <p:nvSpPr>
          <p:cNvPr id="803843" name="Rectangle 3">
            <a:extLst>
              <a:ext uri="{FF2B5EF4-FFF2-40B4-BE49-F238E27FC236}">
                <a16:creationId xmlns:a16="http://schemas.microsoft.com/office/drawing/2014/main" id="{F5BE16EC-A3F8-8537-A1CC-55103CCCBB9B}"/>
              </a:ext>
            </a:extLst>
          </p:cNvPr>
          <p:cNvSpPr>
            <a:spLocks noGrp="1" noChangeArrowheads="1"/>
          </p:cNvSpPr>
          <p:nvPr>
            <p:ph type="body" idx="1"/>
          </p:nvPr>
        </p:nvSpPr>
        <p:spPr>
          <a:xfrm>
            <a:off x="1295400" y="1524000"/>
            <a:ext cx="8610600" cy="3048000"/>
          </a:xfrm>
        </p:spPr>
        <p:txBody>
          <a:bodyPr/>
          <a:lstStyle/>
          <a:p>
            <a:pPr eaLnBrk="1" hangingPunct="1">
              <a:lnSpc>
                <a:spcPct val="90000"/>
              </a:lnSpc>
              <a:defRPr/>
            </a:pPr>
            <a:r>
              <a:rPr lang="fr-FR" altLang="fr-FR" sz="2800"/>
              <a:t>Collimator </a:t>
            </a:r>
          </a:p>
          <a:p>
            <a:pPr lvl="1" eaLnBrk="1" hangingPunct="1">
              <a:lnSpc>
                <a:spcPct val="90000"/>
              </a:lnSpc>
              <a:defRPr/>
            </a:pPr>
            <a:r>
              <a:rPr lang="fr-FR" altLang="fr-FR" sz="2400"/>
              <a:t>Ability to localize the photon sourse in the patient (6-12 mm)</a:t>
            </a:r>
          </a:p>
          <a:p>
            <a:pPr eaLnBrk="1" hangingPunct="1">
              <a:lnSpc>
                <a:spcPct val="90000"/>
              </a:lnSpc>
              <a:defRPr/>
            </a:pPr>
            <a:r>
              <a:rPr lang="fr-FR" altLang="fr-FR" sz="2800"/>
              <a:t>Detection system</a:t>
            </a:r>
          </a:p>
          <a:p>
            <a:pPr lvl="1" eaLnBrk="1" hangingPunct="1">
              <a:lnSpc>
                <a:spcPct val="90000"/>
              </a:lnSpc>
              <a:defRPr/>
            </a:pPr>
            <a:r>
              <a:rPr lang="fr-FR" altLang="fr-FR" sz="2400"/>
              <a:t>Ability of the </a:t>
            </a:r>
            <a:r>
              <a:rPr lang="fr-FR" altLang="fr-FR" sz="2400">
                <a:solidFill>
                  <a:srgbClr val="FFFF00"/>
                </a:solidFill>
              </a:rPr>
              <a:t>large NaI scintillator</a:t>
            </a:r>
            <a:r>
              <a:rPr lang="fr-FR" altLang="fr-FR" sz="2400"/>
              <a:t> and photomultiplier to localize the photon interaction in the crystal</a:t>
            </a:r>
          </a:p>
          <a:p>
            <a:pPr eaLnBrk="1" hangingPunct="1">
              <a:lnSpc>
                <a:spcPct val="90000"/>
              </a:lnSpc>
              <a:defRPr/>
            </a:pPr>
            <a:r>
              <a:rPr lang="fr-FR" altLang="fr-FR" sz="2800"/>
              <a:t>Problem :</a:t>
            </a:r>
          </a:p>
          <a:p>
            <a:pPr lvl="1" eaLnBrk="1" hangingPunct="1">
              <a:lnSpc>
                <a:spcPct val="90000"/>
              </a:lnSpc>
              <a:defRPr/>
            </a:pPr>
            <a:r>
              <a:rPr lang="fr-FR" altLang="fr-FR" sz="2400"/>
              <a:t> only few useful photons</a:t>
            </a:r>
          </a:p>
          <a:p>
            <a:pPr lvl="1" eaLnBrk="1" hangingPunct="1">
              <a:lnSpc>
                <a:spcPct val="90000"/>
              </a:lnSpc>
              <a:defRPr/>
            </a:pPr>
            <a:r>
              <a:rPr lang="fr-FR" altLang="fr-FR" sz="2400"/>
              <a:t>1:100 000</a:t>
            </a:r>
          </a:p>
          <a:p>
            <a:pPr eaLnBrk="1" hangingPunct="1">
              <a:lnSpc>
                <a:spcPct val="90000"/>
              </a:lnSpc>
              <a:defRPr/>
            </a:pPr>
            <a:endParaRPr lang="fr-FR" altLang="fr-FR" sz="2800"/>
          </a:p>
        </p:txBody>
      </p:sp>
      <p:pic>
        <p:nvPicPr>
          <p:cNvPr id="115718" name="Picture 10">
            <a:extLst>
              <a:ext uri="{FF2B5EF4-FFF2-40B4-BE49-F238E27FC236}">
                <a16:creationId xmlns:a16="http://schemas.microsoft.com/office/drawing/2014/main" id="{724C2526-CFC2-E09D-C37D-4F668EE4E6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4114800"/>
            <a:ext cx="37719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e la date 1">
            <a:extLst>
              <a:ext uri="{FF2B5EF4-FFF2-40B4-BE49-F238E27FC236}">
                <a16:creationId xmlns:a16="http://schemas.microsoft.com/office/drawing/2014/main" id="{400C1ABE-2D4B-3714-0648-3045E4AF5080}"/>
              </a:ext>
            </a:extLst>
          </p:cNvPr>
          <p:cNvSpPr>
            <a:spLocks noGrp="1"/>
          </p:cNvSpPr>
          <p:nvPr>
            <p:ph type="dt" sz="quarter" idx="10"/>
          </p:nvPr>
        </p:nvSpPr>
        <p:spPr/>
        <p:txBody>
          <a:bodyPr/>
          <a:lstStyle/>
          <a:p>
            <a:pPr>
              <a:defRPr/>
            </a:pPr>
            <a:r>
              <a:rPr lang="fr-FR"/>
              <a:t>August 2023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a:extLst>
              <a:ext uri="{FF2B5EF4-FFF2-40B4-BE49-F238E27FC236}">
                <a16:creationId xmlns:a16="http://schemas.microsoft.com/office/drawing/2014/main" id="{458D8851-E1F3-D20F-C7B9-7A3C54EE4EF7}"/>
              </a:ext>
            </a:extLst>
          </p:cNvPr>
          <p:cNvSpPr>
            <a:spLocks noChangeArrowheads="1"/>
          </p:cNvSpPr>
          <p:nvPr/>
        </p:nvSpPr>
        <p:spPr bwMode="auto">
          <a:xfrm>
            <a:off x="0" y="0"/>
            <a:ext cx="9906000" cy="83820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lgn="ctr" eaLnBrk="1" hangingPunct="1">
              <a:spcBef>
                <a:spcPct val="0"/>
              </a:spcBef>
              <a:buClrTx/>
              <a:buSzTx/>
              <a:buFontTx/>
              <a:buNone/>
            </a:pPr>
            <a:endParaRPr lang="fr-FR" altLang="fr-FR" sz="2400">
              <a:solidFill>
                <a:srgbClr val="B3B3B3"/>
              </a:solidFill>
            </a:endParaRPr>
          </a:p>
        </p:txBody>
      </p:sp>
      <p:sp>
        <p:nvSpPr>
          <p:cNvPr id="20482" name="Rectangle 2">
            <a:extLst>
              <a:ext uri="{FF2B5EF4-FFF2-40B4-BE49-F238E27FC236}">
                <a16:creationId xmlns:a16="http://schemas.microsoft.com/office/drawing/2014/main" id="{616373D8-7519-B31B-A8F5-1630959A935A}"/>
              </a:ext>
            </a:extLst>
          </p:cNvPr>
          <p:cNvSpPr>
            <a:spLocks noGrp="1" noChangeArrowheads="1"/>
          </p:cNvSpPr>
          <p:nvPr>
            <p:ph type="title"/>
          </p:nvPr>
        </p:nvSpPr>
        <p:spPr>
          <a:xfrm>
            <a:off x="742950" y="76200"/>
            <a:ext cx="8420100" cy="762000"/>
          </a:xfrm>
        </p:spPr>
        <p:txBody>
          <a:bodyPr/>
          <a:lstStyle/>
          <a:p>
            <a:pPr eaLnBrk="1" hangingPunct="1">
              <a:defRPr/>
            </a:pPr>
            <a:r>
              <a:rPr lang="en-US" altLang="fr-FR">
                <a:latin typeface="Arial" panose="020B0604020202020204" pitchFamily="34" charset="0"/>
                <a:cs typeface="Times New Roman" panose="02020603050405020304" pitchFamily="18" charset="0"/>
              </a:rPr>
              <a:t>Anger Camera</a:t>
            </a:r>
            <a:endParaRPr lang="en-US" altLang="fr-FR" sz="3600">
              <a:latin typeface="Times New Roman" panose="02020603050405020304" pitchFamily="18" charset="0"/>
              <a:cs typeface="Times New Roman" panose="02020603050405020304" pitchFamily="18" charset="0"/>
            </a:endParaRPr>
          </a:p>
        </p:txBody>
      </p:sp>
      <p:pic>
        <p:nvPicPr>
          <p:cNvPr id="109571" name="Picture 3" descr="Anger -patent picture">
            <a:extLst>
              <a:ext uri="{FF2B5EF4-FFF2-40B4-BE49-F238E27FC236}">
                <a16:creationId xmlns:a16="http://schemas.microsoft.com/office/drawing/2014/main" id="{2C28A361-76B8-FC6A-306E-3373BED963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2895600"/>
            <a:ext cx="27432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4">
            <a:extLst>
              <a:ext uri="{FF2B5EF4-FFF2-40B4-BE49-F238E27FC236}">
                <a16:creationId xmlns:a16="http://schemas.microsoft.com/office/drawing/2014/main" id="{8C97030D-7A94-C46B-433B-4D1B7998DFE0}"/>
              </a:ext>
            </a:extLst>
          </p:cNvPr>
          <p:cNvSpPr txBox="1">
            <a:spLocks noChangeArrowheads="1"/>
          </p:cNvSpPr>
          <p:nvPr/>
        </p:nvSpPr>
        <p:spPr bwMode="auto">
          <a:xfrm>
            <a:off x="82550" y="4495800"/>
            <a:ext cx="2806700" cy="701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en-US" altLang="fr-FR" sz="2000"/>
              <a:t>Anger camera invented in 1957</a:t>
            </a:r>
          </a:p>
        </p:txBody>
      </p:sp>
      <p:sp>
        <p:nvSpPr>
          <p:cNvPr id="109573" name="Text Box 5">
            <a:extLst>
              <a:ext uri="{FF2B5EF4-FFF2-40B4-BE49-F238E27FC236}">
                <a16:creationId xmlns:a16="http://schemas.microsoft.com/office/drawing/2014/main" id="{5B327F5E-2EBE-19E1-A2BD-C10214D08F5E}"/>
              </a:ext>
            </a:extLst>
          </p:cNvPr>
          <p:cNvSpPr txBox="1">
            <a:spLocks noChangeArrowheads="1"/>
          </p:cNvSpPr>
          <p:nvPr/>
        </p:nvSpPr>
        <p:spPr bwMode="auto">
          <a:xfrm>
            <a:off x="2971800" y="1981200"/>
            <a:ext cx="23939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en-US" altLang="fr-FR" sz="2000"/>
              <a:t>First camera had 7 PMTs</a:t>
            </a:r>
            <a:endParaRPr lang="en-US" altLang="fr-FR" sz="2400"/>
          </a:p>
        </p:txBody>
      </p:sp>
      <p:pic>
        <p:nvPicPr>
          <p:cNvPr id="109574" name="Picture 6" descr="Anger Hal">
            <a:extLst>
              <a:ext uri="{FF2B5EF4-FFF2-40B4-BE49-F238E27FC236}">
                <a16:creationId xmlns:a16="http://schemas.microsoft.com/office/drawing/2014/main" id="{0F3F0E78-050D-3A98-38AF-D2CCD64B1F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100" y="990600"/>
            <a:ext cx="266382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5" name="Picture 8" descr="Anger camera- first commercial">
            <a:extLst>
              <a:ext uri="{FF2B5EF4-FFF2-40B4-BE49-F238E27FC236}">
                <a16:creationId xmlns:a16="http://schemas.microsoft.com/office/drawing/2014/main" id="{E28A99A3-4623-4B4F-2245-3F4DE835DA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4000" y="2136775"/>
            <a:ext cx="3179763"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6" name="Text Box 9">
            <a:extLst>
              <a:ext uri="{FF2B5EF4-FFF2-40B4-BE49-F238E27FC236}">
                <a16:creationId xmlns:a16="http://schemas.microsoft.com/office/drawing/2014/main" id="{253D22B9-F6E0-FC90-051F-18629BB6E6E6}"/>
              </a:ext>
            </a:extLst>
          </p:cNvPr>
          <p:cNvSpPr txBox="1">
            <a:spLocks noChangeArrowheads="1"/>
          </p:cNvSpPr>
          <p:nvPr/>
        </p:nvSpPr>
        <p:spPr bwMode="auto">
          <a:xfrm>
            <a:off x="6686550" y="914400"/>
            <a:ext cx="32194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en-US" altLang="fr-FR" sz="1800"/>
              <a:t>First commercial Anger camera was delivered by Nuclear Chicago to W. Myers, Ohio State 1962 </a:t>
            </a:r>
          </a:p>
        </p:txBody>
      </p:sp>
      <p:sp>
        <p:nvSpPr>
          <p:cNvPr id="2" name="Espace réservé de la date 1">
            <a:extLst>
              <a:ext uri="{FF2B5EF4-FFF2-40B4-BE49-F238E27FC236}">
                <a16:creationId xmlns:a16="http://schemas.microsoft.com/office/drawing/2014/main" id="{D140D19B-76AA-C469-E03B-4A29D53B85E7}"/>
              </a:ext>
            </a:extLst>
          </p:cNvPr>
          <p:cNvSpPr>
            <a:spLocks noGrp="1"/>
          </p:cNvSpPr>
          <p:nvPr>
            <p:ph type="dt" sz="quarter" idx="10"/>
          </p:nvPr>
        </p:nvSpPr>
        <p:spPr/>
        <p:txBody>
          <a:bodyPr/>
          <a:lstStyle/>
          <a:p>
            <a:pPr>
              <a:defRPr/>
            </a:pPr>
            <a:r>
              <a:rPr lang="fr-FR"/>
              <a:t>August 2023</a:t>
            </a:r>
          </a:p>
        </p:txBody>
      </p:sp>
      <p:sp>
        <p:nvSpPr>
          <p:cNvPr id="3" name="Espace réservé du pied de page 2">
            <a:extLst>
              <a:ext uri="{FF2B5EF4-FFF2-40B4-BE49-F238E27FC236}">
                <a16:creationId xmlns:a16="http://schemas.microsoft.com/office/drawing/2014/main" id="{7A7F5A45-7CB7-5386-834E-BEF2835EA7FD}"/>
              </a:ext>
            </a:extLst>
          </p:cNvPr>
          <p:cNvSpPr>
            <a:spLocks noGrp="1"/>
          </p:cNvSpPr>
          <p:nvPr>
            <p:ph type="ftr" sz="quarter" idx="11"/>
          </p:nvPr>
        </p:nvSpPr>
        <p:spPr/>
        <p:txBody>
          <a:bodyPr/>
          <a:lstStyle/>
          <a:p>
            <a:pPr>
              <a:defRPr/>
            </a:pPr>
            <a:r>
              <a:rPr lang="fr-FR"/>
              <a:t>TIPP School </a:t>
            </a:r>
          </a:p>
        </p:txBody>
      </p:sp>
      <p:sp>
        <p:nvSpPr>
          <p:cNvPr id="4" name="Espace réservé du numéro de diapositive 3">
            <a:extLst>
              <a:ext uri="{FF2B5EF4-FFF2-40B4-BE49-F238E27FC236}">
                <a16:creationId xmlns:a16="http://schemas.microsoft.com/office/drawing/2014/main" id="{C9AD8D52-D389-ACC0-3D83-4900F3351862}"/>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3E6FFB53-A330-E743-8C11-6CA6C053AC36}" type="slidenum">
              <a:rPr lang="fr-FR" altLang="fr-FR" sz="1200" smtClean="0">
                <a:latin typeface="Arial" panose="020B0604020202020204" pitchFamily="34" charset="0"/>
              </a:rPr>
              <a:pPr>
                <a:spcBef>
                  <a:spcPct val="0"/>
                </a:spcBef>
                <a:buClrTx/>
                <a:buSzTx/>
                <a:buFontTx/>
                <a:buNone/>
                <a:defRPr/>
              </a:pPr>
              <a:t>78</a:t>
            </a:fld>
            <a:endParaRPr lang="fr-FR" altLang="fr-FR" sz="1200">
              <a:latin typeface="Arial" panose="020B060402020202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4">
            <a:extLst>
              <a:ext uri="{FF2B5EF4-FFF2-40B4-BE49-F238E27FC236}">
                <a16:creationId xmlns:a16="http://schemas.microsoft.com/office/drawing/2014/main" id="{1660FEA4-409C-1A5E-4461-149052B378BA}"/>
              </a:ext>
            </a:extLst>
          </p:cNvPr>
          <p:cNvSpPr>
            <a:spLocks noGrp="1"/>
          </p:cNvSpPr>
          <p:nvPr>
            <p:ph type="ftr" sz="quarter" idx="11"/>
          </p:nvPr>
        </p:nvSpPr>
        <p:spPr/>
        <p:txBody>
          <a:bodyPr/>
          <a:lstStyle/>
          <a:p>
            <a:pPr>
              <a:defRPr/>
            </a:pPr>
            <a:r>
              <a:rPr lang="fr-FR"/>
              <a:t>TIPP School </a:t>
            </a:r>
          </a:p>
        </p:txBody>
      </p:sp>
      <p:sp>
        <p:nvSpPr>
          <p:cNvPr id="7" name="Espace réservé du numéro de diapositive 5">
            <a:extLst>
              <a:ext uri="{FF2B5EF4-FFF2-40B4-BE49-F238E27FC236}">
                <a16:creationId xmlns:a16="http://schemas.microsoft.com/office/drawing/2014/main" id="{2CAE0325-51A4-E9D4-DC52-FB7A46B3CB09}"/>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626FEFEF-4DC7-4D41-BF58-FBAA2323BF2A}" type="slidenum">
              <a:rPr lang="fr-FR" altLang="fr-FR" sz="1200" smtClean="0">
                <a:latin typeface="Arial" panose="020B0604020202020204" pitchFamily="34" charset="0"/>
              </a:rPr>
              <a:pPr>
                <a:spcBef>
                  <a:spcPct val="0"/>
                </a:spcBef>
                <a:buClrTx/>
                <a:buSzTx/>
                <a:buFontTx/>
                <a:buNone/>
                <a:defRPr/>
              </a:pPr>
              <a:t>79</a:t>
            </a:fld>
            <a:endParaRPr lang="fr-FR" altLang="fr-FR" sz="1200">
              <a:latin typeface="Arial" panose="020B0604020202020204" pitchFamily="34" charset="0"/>
            </a:endParaRPr>
          </a:p>
        </p:txBody>
      </p:sp>
      <p:pic>
        <p:nvPicPr>
          <p:cNvPr id="119811" name="Picture 7">
            <a:extLst>
              <a:ext uri="{FF2B5EF4-FFF2-40B4-BE49-F238E27FC236}">
                <a16:creationId xmlns:a16="http://schemas.microsoft.com/office/drawing/2014/main" id="{00DC5AAE-F34E-8B1B-9C48-B52416DB15B3}"/>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7536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4866" name="Rectangle 2">
            <a:extLst>
              <a:ext uri="{FF2B5EF4-FFF2-40B4-BE49-F238E27FC236}">
                <a16:creationId xmlns:a16="http://schemas.microsoft.com/office/drawing/2014/main" id="{F482A0BF-2F4A-8CE7-9F78-92E2DF8E376A}"/>
              </a:ext>
            </a:extLst>
          </p:cNvPr>
          <p:cNvSpPr>
            <a:spLocks noGrp="1" noChangeArrowheads="1"/>
          </p:cNvSpPr>
          <p:nvPr>
            <p:ph type="title"/>
          </p:nvPr>
        </p:nvSpPr>
        <p:spPr>
          <a:xfrm>
            <a:off x="474663" y="-38100"/>
            <a:ext cx="9109075" cy="1143000"/>
          </a:xfrm>
        </p:spPr>
        <p:txBody>
          <a:bodyPr/>
          <a:lstStyle/>
          <a:p>
            <a:pPr eaLnBrk="1" hangingPunct="1">
              <a:defRPr/>
            </a:pPr>
            <a:r>
              <a:rPr lang="fr-FR" altLang="fr-FR" sz="2800"/>
              <a:t>Single Photon Emission Computed Tomography (SPECT)</a:t>
            </a:r>
            <a:endParaRPr lang="fr-FR" altLang="fr-FR"/>
          </a:p>
        </p:txBody>
      </p:sp>
      <p:sp>
        <p:nvSpPr>
          <p:cNvPr id="804867" name="Rectangle 3">
            <a:extLst>
              <a:ext uri="{FF2B5EF4-FFF2-40B4-BE49-F238E27FC236}">
                <a16:creationId xmlns:a16="http://schemas.microsoft.com/office/drawing/2014/main" id="{685F0D61-201C-2060-79EC-2D6AB0D4E211}"/>
              </a:ext>
            </a:extLst>
          </p:cNvPr>
          <p:cNvSpPr>
            <a:spLocks noGrp="1" noChangeArrowheads="1"/>
          </p:cNvSpPr>
          <p:nvPr>
            <p:ph type="body" idx="1"/>
          </p:nvPr>
        </p:nvSpPr>
        <p:spPr>
          <a:xfrm>
            <a:off x="1371600" y="1371600"/>
            <a:ext cx="8305800" cy="4953000"/>
          </a:xfrm>
        </p:spPr>
        <p:txBody>
          <a:bodyPr/>
          <a:lstStyle/>
          <a:p>
            <a:pPr eaLnBrk="1" hangingPunct="1">
              <a:buFont typeface="Wingdings" pitchFamily="1" charset="2"/>
              <a:buBlip>
                <a:blip r:embed="rId3"/>
              </a:buBlip>
              <a:defRPr/>
            </a:pPr>
            <a:r>
              <a:rPr lang="fr-FR">
                <a:cs typeface="ＭＳ Ｐゴシック" pitchFamily="1" charset="-128"/>
              </a:rPr>
              <a:t>Two ways</a:t>
            </a:r>
          </a:p>
          <a:p>
            <a:pPr lvl="1" eaLnBrk="1" hangingPunct="1">
              <a:defRPr/>
            </a:pPr>
            <a:r>
              <a:rPr lang="fr-FR"/>
              <a:t>Tc </a:t>
            </a:r>
            <a:r>
              <a:rPr lang="fr-FR" baseline="30000"/>
              <a:t>99</a:t>
            </a:r>
            <a:r>
              <a:rPr lang="fr-FR"/>
              <a:t> tracer and a gamma camera</a:t>
            </a:r>
          </a:p>
          <a:p>
            <a:pPr lvl="1" eaLnBrk="1" hangingPunct="1">
              <a:defRPr/>
            </a:pPr>
            <a:r>
              <a:rPr lang="fr-FR"/>
              <a:t>Positron emitting tracers  with positron camera</a:t>
            </a:r>
          </a:p>
        </p:txBody>
      </p:sp>
      <p:pic>
        <p:nvPicPr>
          <p:cNvPr id="119814" name="Picture 8" descr="Image 5">
            <a:extLst>
              <a:ext uri="{FF2B5EF4-FFF2-40B4-BE49-F238E27FC236}">
                <a16:creationId xmlns:a16="http://schemas.microsoft.com/office/drawing/2014/main" id="{394A47B5-FFAF-ADED-B110-EB5CAC36AA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3200400"/>
            <a:ext cx="3962400" cy="31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e la date 1">
            <a:extLst>
              <a:ext uri="{FF2B5EF4-FFF2-40B4-BE49-F238E27FC236}">
                <a16:creationId xmlns:a16="http://schemas.microsoft.com/office/drawing/2014/main" id="{2060526D-57C8-41CA-4FA9-EF4AE2CAC6D9}"/>
              </a:ext>
            </a:extLst>
          </p:cNvPr>
          <p:cNvSpPr>
            <a:spLocks noGrp="1"/>
          </p:cNvSpPr>
          <p:nvPr>
            <p:ph type="dt" sz="quarter" idx="10"/>
          </p:nvPr>
        </p:nvSpPr>
        <p:spPr/>
        <p:txBody>
          <a:bodyPr/>
          <a:lstStyle/>
          <a:p>
            <a:pPr>
              <a:defRPr/>
            </a:pPr>
            <a:r>
              <a:rPr lang="fr-FR"/>
              <a:t>August 2023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F4EBB8-D471-C9B2-585E-BC59CB03E098}"/>
              </a:ext>
            </a:extLst>
          </p:cNvPr>
          <p:cNvSpPr>
            <a:spLocks noGrp="1"/>
          </p:cNvSpPr>
          <p:nvPr>
            <p:ph type="title"/>
          </p:nvPr>
        </p:nvSpPr>
        <p:spPr>
          <a:xfrm>
            <a:off x="5943600" y="-101600"/>
            <a:ext cx="3944938" cy="1622425"/>
          </a:xfrm>
        </p:spPr>
        <p:txBody>
          <a:bodyPr/>
          <a:lstStyle/>
          <a:p>
            <a:pPr>
              <a:defRPr/>
            </a:pPr>
            <a:r>
              <a:rPr lang="fr-FR" dirty="0">
                <a:cs typeface="ＭＳ Ｐゴシック" pitchFamily="1" charset="-128"/>
              </a:rPr>
              <a:t>How </a:t>
            </a:r>
            <a:r>
              <a:rPr lang="fr-FR" dirty="0" err="1">
                <a:cs typeface="ＭＳ Ｐゴシック" pitchFamily="1" charset="-128"/>
              </a:rPr>
              <a:t>physics</a:t>
            </a:r>
            <a:r>
              <a:rPr lang="fr-FR" dirty="0">
                <a:cs typeface="ＭＳ Ｐゴシック" pitchFamily="1" charset="-128"/>
              </a:rPr>
              <a:t> </a:t>
            </a:r>
            <a:r>
              <a:rPr lang="fr-FR" dirty="0" err="1">
                <a:cs typeface="ＭＳ Ｐゴシック" pitchFamily="1" charset="-128"/>
              </a:rPr>
              <a:t>discoveries</a:t>
            </a:r>
            <a:r>
              <a:rPr lang="fr-FR" dirty="0">
                <a:cs typeface="ＭＳ Ｐゴシック" pitchFamily="1" charset="-128"/>
              </a:rPr>
              <a:t> impact </a:t>
            </a:r>
            <a:r>
              <a:rPr lang="fr-FR" dirty="0" err="1">
                <a:cs typeface="ＭＳ Ｐゴシック" pitchFamily="1" charset="-128"/>
              </a:rPr>
              <a:t>our</a:t>
            </a:r>
            <a:r>
              <a:rPr lang="fr-FR" dirty="0">
                <a:cs typeface="ＭＳ Ｐゴシック" pitchFamily="1" charset="-128"/>
              </a:rPr>
              <a:t> life (2)</a:t>
            </a:r>
          </a:p>
        </p:txBody>
      </p:sp>
      <p:sp>
        <p:nvSpPr>
          <p:cNvPr id="4" name="Espace réservé du pied de page 3">
            <a:extLst>
              <a:ext uri="{FF2B5EF4-FFF2-40B4-BE49-F238E27FC236}">
                <a16:creationId xmlns:a16="http://schemas.microsoft.com/office/drawing/2014/main" id="{86C950BA-0764-EFF8-FC77-106B4A1C5735}"/>
              </a:ext>
            </a:extLst>
          </p:cNvPr>
          <p:cNvSpPr>
            <a:spLocks noGrp="1"/>
          </p:cNvSpPr>
          <p:nvPr>
            <p:ph type="ftr" sz="quarter" idx="11"/>
          </p:nvPr>
        </p:nvSpPr>
        <p:spPr/>
        <p:txBody>
          <a:bodyPr/>
          <a:lstStyle/>
          <a:p>
            <a:pPr>
              <a:defRPr/>
            </a:pPr>
            <a:r>
              <a:rPr lang="fr-FR"/>
              <a:t>TIPP School </a:t>
            </a:r>
          </a:p>
        </p:txBody>
      </p:sp>
      <p:sp>
        <p:nvSpPr>
          <p:cNvPr id="5" name="Espace réservé du numéro de diapositive 4">
            <a:extLst>
              <a:ext uri="{FF2B5EF4-FFF2-40B4-BE49-F238E27FC236}">
                <a16:creationId xmlns:a16="http://schemas.microsoft.com/office/drawing/2014/main" id="{13F4E359-8D0A-01A3-C2A8-229E5968154E}"/>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50BBFECE-F51B-6944-8725-200975A0A65A}" type="slidenum">
              <a:rPr lang="fr-FR" altLang="fr-FR" sz="1200">
                <a:latin typeface="Arial" panose="020B0604020202020204" pitchFamily="34" charset="0"/>
              </a:rPr>
              <a:pPr>
                <a:spcBef>
                  <a:spcPct val="0"/>
                </a:spcBef>
                <a:buClrTx/>
                <a:buSzTx/>
                <a:buFontTx/>
                <a:buNone/>
                <a:defRPr/>
              </a:pPr>
              <a:t>8</a:t>
            </a:fld>
            <a:endParaRPr lang="fr-FR" altLang="fr-FR" sz="1200">
              <a:latin typeface="Arial" panose="020B0604020202020204" pitchFamily="34" charset="0"/>
            </a:endParaRPr>
          </a:p>
        </p:txBody>
      </p:sp>
      <p:sp>
        <p:nvSpPr>
          <p:cNvPr id="54276" name="Line 2">
            <a:extLst>
              <a:ext uri="{FF2B5EF4-FFF2-40B4-BE49-F238E27FC236}">
                <a16:creationId xmlns:a16="http://schemas.microsoft.com/office/drawing/2014/main" id="{D106E3C7-BA55-A664-156B-281AFCFA7878}"/>
              </a:ext>
            </a:extLst>
          </p:cNvPr>
          <p:cNvSpPr>
            <a:spLocks noChangeShapeType="1"/>
          </p:cNvSpPr>
          <p:nvPr/>
        </p:nvSpPr>
        <p:spPr bwMode="auto">
          <a:xfrm>
            <a:off x="344488" y="549275"/>
            <a:ext cx="9532937" cy="58928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277" name="TextBox 76">
            <a:extLst>
              <a:ext uri="{FF2B5EF4-FFF2-40B4-BE49-F238E27FC236}">
                <a16:creationId xmlns:a16="http://schemas.microsoft.com/office/drawing/2014/main" id="{6134DD25-7212-ED6D-2F7E-B1F05EB230B4}"/>
              </a:ext>
            </a:extLst>
          </p:cNvPr>
          <p:cNvSpPr txBox="1">
            <a:spLocks noChangeArrowheads="1"/>
          </p:cNvSpPr>
          <p:nvPr/>
        </p:nvSpPr>
        <p:spPr bwMode="auto">
          <a:xfrm>
            <a:off x="5502275" y="1579563"/>
            <a:ext cx="4402138"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fr-FR" altLang="fr-FR" sz="1800" i="0" u="none"/>
              <a:t>1934 - Artificial radioactivity</a:t>
            </a:r>
          </a:p>
          <a:p>
            <a:pPr eaLnBrk="1" hangingPunct="1">
              <a:spcBef>
                <a:spcPct val="0"/>
              </a:spcBef>
              <a:buClrTx/>
              <a:buSzTx/>
              <a:buFontTx/>
              <a:buNone/>
            </a:pPr>
            <a:r>
              <a:rPr lang="fr-FR" altLang="fr-FR" sz="1800" i="0" u="none"/>
              <a:t>Irène and Fréderic Jolio Curie</a:t>
            </a:r>
          </a:p>
          <a:p>
            <a:pPr eaLnBrk="1" hangingPunct="1">
              <a:spcBef>
                <a:spcPct val="0"/>
              </a:spcBef>
              <a:buClrTx/>
              <a:buSzTx/>
              <a:buFontTx/>
              <a:buNone/>
            </a:pPr>
            <a:r>
              <a:rPr lang="fr-FR" altLang="fr-FR" sz="1800" i="0" u="none">
                <a:solidFill>
                  <a:srgbClr val="FFFF00"/>
                </a:solidFill>
              </a:rPr>
              <a:t>in combination with the cyclotron open the door to the production of useful radio indicators. </a:t>
            </a:r>
            <a:endParaRPr lang="ko-KR" altLang="en-US" sz="1800"/>
          </a:p>
        </p:txBody>
      </p:sp>
      <p:sp>
        <p:nvSpPr>
          <p:cNvPr id="54278" name="TextBox 27">
            <a:extLst>
              <a:ext uri="{FF2B5EF4-FFF2-40B4-BE49-F238E27FC236}">
                <a16:creationId xmlns:a16="http://schemas.microsoft.com/office/drawing/2014/main" id="{001299B3-15FD-624B-4D9F-49FF8FD961B5}"/>
              </a:ext>
            </a:extLst>
          </p:cNvPr>
          <p:cNvSpPr txBox="1">
            <a:spLocks noChangeArrowheads="1"/>
          </p:cNvSpPr>
          <p:nvPr/>
        </p:nvSpPr>
        <p:spPr bwMode="auto">
          <a:xfrm>
            <a:off x="3270250" y="5229225"/>
            <a:ext cx="39449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lgn="ctr" eaLnBrk="1" hangingPunct="1">
              <a:spcBef>
                <a:spcPct val="0"/>
              </a:spcBef>
              <a:buClrTx/>
              <a:buSzTx/>
              <a:buFontTx/>
              <a:buNone/>
            </a:pPr>
            <a:r>
              <a:rPr lang="fr-FR" altLang="fr-FR" sz="2000" b="1" i="0" u="none" dirty="0"/>
              <a:t>1946 – </a:t>
            </a:r>
            <a:r>
              <a:rPr lang="fr-FR" altLang="fr-FR" sz="2000" b="1" i="0" u="none" dirty="0" err="1"/>
              <a:t>R.R.Wilson</a:t>
            </a:r>
            <a:r>
              <a:rPr lang="fr-FR" altLang="fr-FR" sz="2000" b="1" i="0" u="none" dirty="0"/>
              <a:t> </a:t>
            </a:r>
            <a:r>
              <a:rPr lang="fr-FR" altLang="fr-FR" sz="2000" b="1" i="0" u="none" dirty="0">
                <a:solidFill>
                  <a:srgbClr val="FFFF00"/>
                </a:solidFill>
              </a:rPr>
              <a:t>The </a:t>
            </a:r>
            <a:r>
              <a:rPr lang="fr-FR" altLang="fr-FR" sz="2000" b="1" i="0" u="none" dirty="0" err="1">
                <a:solidFill>
                  <a:srgbClr val="FFFF00"/>
                </a:solidFill>
              </a:rPr>
              <a:t>origin</a:t>
            </a:r>
            <a:r>
              <a:rPr lang="fr-FR" altLang="fr-FR" sz="2000" b="1" i="0" u="none" dirty="0">
                <a:solidFill>
                  <a:srgbClr val="FFFF00"/>
                </a:solidFill>
              </a:rPr>
              <a:t> of </a:t>
            </a:r>
            <a:r>
              <a:rPr lang="fr-FR" altLang="fr-FR" sz="2000" b="1" i="0" u="none" dirty="0" err="1">
                <a:solidFill>
                  <a:srgbClr val="FFFF00"/>
                </a:solidFill>
              </a:rPr>
              <a:t>particle</a:t>
            </a:r>
            <a:r>
              <a:rPr lang="fr-FR" altLang="fr-FR" sz="2000" b="1" i="0" u="none" dirty="0">
                <a:solidFill>
                  <a:srgbClr val="FFFF00"/>
                </a:solidFill>
              </a:rPr>
              <a:t> </a:t>
            </a:r>
            <a:r>
              <a:rPr lang="fr-FR" altLang="fr-FR" sz="2000" b="1" i="0" u="none" dirty="0" err="1">
                <a:solidFill>
                  <a:srgbClr val="FFFF00"/>
                </a:solidFill>
              </a:rPr>
              <a:t>therapy</a:t>
            </a:r>
            <a:endParaRPr lang="fr-FR" altLang="fr-FR" sz="2000" b="1" i="0" u="none" dirty="0">
              <a:solidFill>
                <a:srgbClr val="FFFF00"/>
              </a:solidFill>
            </a:endParaRPr>
          </a:p>
          <a:p>
            <a:pPr algn="ctr" eaLnBrk="1" hangingPunct="1">
              <a:spcBef>
                <a:spcPct val="0"/>
              </a:spcBef>
              <a:buClrTx/>
              <a:buSzTx/>
              <a:buFontTx/>
              <a:buNone/>
            </a:pPr>
            <a:r>
              <a:rPr lang="fr-FR" altLang="ko-KR" sz="2000" b="1" i="0" u="none" dirty="0" err="1"/>
              <a:t>Using</a:t>
            </a:r>
            <a:r>
              <a:rPr lang="fr-FR" altLang="ko-KR" sz="2000" b="1" i="0" u="none" dirty="0"/>
              <a:t> the Bragg </a:t>
            </a:r>
            <a:r>
              <a:rPr lang="fr-FR" altLang="ko-KR" sz="2000" b="1" i="0" u="none" dirty="0" err="1"/>
              <a:t>peak</a:t>
            </a:r>
            <a:r>
              <a:rPr lang="fr-FR" altLang="ko-KR" sz="2000" b="1" i="0" u="none" dirty="0"/>
              <a:t> </a:t>
            </a:r>
            <a:r>
              <a:rPr lang="fr-FR" altLang="ko-KR" sz="2000" b="1" i="0" u="none" dirty="0" err="1"/>
              <a:t>discovery</a:t>
            </a:r>
            <a:r>
              <a:rPr lang="fr-FR" altLang="ko-KR" sz="2000" b="1" i="0" u="none" dirty="0"/>
              <a:t> (1903)</a:t>
            </a:r>
            <a:endParaRPr lang="ko-KR" altLang="en-US" sz="2000" b="1" i="0" u="none" dirty="0"/>
          </a:p>
        </p:txBody>
      </p:sp>
      <p:sp>
        <p:nvSpPr>
          <p:cNvPr id="54279" name="TextBox 31">
            <a:extLst>
              <a:ext uri="{FF2B5EF4-FFF2-40B4-BE49-F238E27FC236}">
                <a16:creationId xmlns:a16="http://schemas.microsoft.com/office/drawing/2014/main" id="{75FCDD76-8FD9-BA15-41AE-9E7454C46B72}"/>
              </a:ext>
            </a:extLst>
          </p:cNvPr>
          <p:cNvSpPr txBox="1">
            <a:spLocks noChangeArrowheads="1"/>
          </p:cNvSpPr>
          <p:nvPr/>
        </p:nvSpPr>
        <p:spPr bwMode="auto">
          <a:xfrm>
            <a:off x="5529263" y="3068638"/>
            <a:ext cx="41036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lgn="ctr" eaLnBrk="1" hangingPunct="1">
              <a:spcBef>
                <a:spcPct val="0"/>
              </a:spcBef>
              <a:buClrTx/>
              <a:buSzTx/>
              <a:buFontTx/>
              <a:buNone/>
            </a:pPr>
            <a:r>
              <a:rPr lang="fr-FR" altLang="fr-FR" sz="2000" b="1" i="0" u="none"/>
              <a:t>1938-1942 Fission of Uranium</a:t>
            </a:r>
            <a:endParaRPr lang="ko-KR" altLang="en-US" sz="2000" b="1" i="0" u="none"/>
          </a:p>
        </p:txBody>
      </p:sp>
      <p:sp>
        <p:nvSpPr>
          <p:cNvPr id="54280" name="TextBox 41">
            <a:extLst>
              <a:ext uri="{FF2B5EF4-FFF2-40B4-BE49-F238E27FC236}">
                <a16:creationId xmlns:a16="http://schemas.microsoft.com/office/drawing/2014/main" id="{C45B5432-277E-F263-C3BE-FF9DDB211C9A}"/>
              </a:ext>
            </a:extLst>
          </p:cNvPr>
          <p:cNvSpPr txBox="1">
            <a:spLocks noChangeArrowheads="1"/>
          </p:cNvSpPr>
          <p:nvPr/>
        </p:nvSpPr>
        <p:spPr bwMode="auto">
          <a:xfrm>
            <a:off x="1497013" y="131763"/>
            <a:ext cx="5543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lgn="ctr" eaLnBrk="1" hangingPunct="1">
              <a:spcBef>
                <a:spcPct val="0"/>
              </a:spcBef>
              <a:buClrTx/>
              <a:buSzTx/>
              <a:buFontTx/>
              <a:buNone/>
            </a:pPr>
            <a:r>
              <a:rPr lang="fr-FR" altLang="fr-FR" sz="2000" i="0" u="none" dirty="0"/>
              <a:t>1932 - The Invention of the cyclotron</a:t>
            </a:r>
          </a:p>
          <a:p>
            <a:pPr algn="ctr" eaLnBrk="1" hangingPunct="1">
              <a:spcBef>
                <a:spcPct val="0"/>
              </a:spcBef>
              <a:buClrTx/>
              <a:buSzTx/>
              <a:buFontTx/>
              <a:buNone/>
            </a:pPr>
            <a:r>
              <a:rPr lang="fr-FR" altLang="ko-KR" sz="2000" i="0" u="none" dirty="0">
                <a:solidFill>
                  <a:srgbClr val="FFFF00"/>
                </a:solidFill>
              </a:rPr>
              <a:t>Production of radioisotopes</a:t>
            </a:r>
            <a:endParaRPr lang="ko-KR" altLang="en-US" sz="2000" i="0" u="none" dirty="0">
              <a:solidFill>
                <a:srgbClr val="FFFF00"/>
              </a:solidFill>
            </a:endParaRPr>
          </a:p>
        </p:txBody>
      </p:sp>
      <p:sp>
        <p:nvSpPr>
          <p:cNvPr id="54281" name="TextBox 55">
            <a:extLst>
              <a:ext uri="{FF2B5EF4-FFF2-40B4-BE49-F238E27FC236}">
                <a16:creationId xmlns:a16="http://schemas.microsoft.com/office/drawing/2014/main" id="{66B8D354-3775-0CD0-9E38-9012512E9FEB}"/>
              </a:ext>
            </a:extLst>
          </p:cNvPr>
          <p:cNvSpPr txBox="1">
            <a:spLocks noChangeArrowheads="1"/>
          </p:cNvSpPr>
          <p:nvPr/>
        </p:nvSpPr>
        <p:spPr bwMode="auto">
          <a:xfrm>
            <a:off x="200025" y="3573463"/>
            <a:ext cx="3944938"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lnSpc>
                <a:spcPct val="90000"/>
              </a:lnSpc>
              <a:spcBef>
                <a:spcPct val="0"/>
              </a:spcBef>
              <a:buClrTx/>
              <a:buSzTx/>
              <a:buFontTx/>
              <a:buNone/>
            </a:pPr>
            <a:r>
              <a:rPr lang="fr-FR" altLang="fr-FR" sz="2000" b="1" i="0" u="none" dirty="0" err="1"/>
              <a:t>From</a:t>
            </a:r>
            <a:r>
              <a:rPr lang="fr-FR" altLang="fr-FR" sz="2000" b="1" i="0" u="none" dirty="0"/>
              <a:t> </a:t>
            </a:r>
            <a:r>
              <a:rPr lang="fr-FR" altLang="fr-FR" sz="2000" b="1" i="0" u="none" dirty="0" err="1"/>
              <a:t>discovery</a:t>
            </a:r>
            <a:r>
              <a:rPr lang="fr-FR" altLang="fr-FR" sz="2000" b="1" i="0" u="none" dirty="0"/>
              <a:t> to first </a:t>
            </a:r>
          </a:p>
          <a:p>
            <a:pPr eaLnBrk="1" hangingPunct="1">
              <a:lnSpc>
                <a:spcPct val="90000"/>
              </a:lnSpc>
              <a:spcBef>
                <a:spcPct val="0"/>
              </a:spcBef>
              <a:buClrTx/>
              <a:buSzTx/>
              <a:buFontTx/>
              <a:buNone/>
            </a:pPr>
            <a:r>
              <a:rPr lang="fr-FR" altLang="fr-FR" sz="2000" b="1" i="0" u="none" dirty="0"/>
              <a:t>graphite miler in Chicago</a:t>
            </a:r>
          </a:p>
          <a:p>
            <a:pPr eaLnBrk="1" hangingPunct="1">
              <a:lnSpc>
                <a:spcPct val="90000"/>
              </a:lnSpc>
              <a:spcBef>
                <a:spcPct val="0"/>
              </a:spcBef>
              <a:buClrTx/>
              <a:buSzTx/>
              <a:buFontTx/>
              <a:buNone/>
            </a:pPr>
            <a:r>
              <a:rPr lang="fr-FR" altLang="fr-FR" sz="2000" b="1" i="0" u="none" dirty="0"/>
              <a:t>To </a:t>
            </a:r>
            <a:r>
              <a:rPr lang="fr-FR" altLang="fr-FR" sz="2000" b="1" i="0" u="none" dirty="0">
                <a:solidFill>
                  <a:srgbClr val="FFFF00"/>
                </a:solidFill>
              </a:rPr>
              <a:t>the Production of long </a:t>
            </a:r>
            <a:r>
              <a:rPr lang="fr-FR" altLang="fr-FR" sz="2000" b="1" i="0" u="none" dirty="0" err="1">
                <a:solidFill>
                  <a:srgbClr val="FFFF00"/>
                </a:solidFill>
              </a:rPr>
              <a:t>lived</a:t>
            </a:r>
            <a:r>
              <a:rPr lang="fr-FR" altLang="fr-FR" sz="2000" b="1" i="0" u="none" dirty="0">
                <a:solidFill>
                  <a:srgbClr val="FFFF00"/>
                </a:solidFill>
              </a:rPr>
              <a:t> </a:t>
            </a:r>
          </a:p>
          <a:p>
            <a:pPr eaLnBrk="1" hangingPunct="1">
              <a:lnSpc>
                <a:spcPct val="90000"/>
              </a:lnSpc>
              <a:spcBef>
                <a:spcPct val="0"/>
              </a:spcBef>
              <a:buClrTx/>
              <a:buSzTx/>
              <a:buFontTx/>
              <a:buNone/>
            </a:pPr>
            <a:r>
              <a:rPr lang="fr-FR" altLang="fr-FR" sz="2000" b="1" i="0" u="none" dirty="0">
                <a:solidFill>
                  <a:srgbClr val="FFFF00"/>
                </a:solidFill>
              </a:rPr>
              <a:t>radio-isotopes </a:t>
            </a:r>
            <a:r>
              <a:rPr lang="fr-FR" altLang="fr-FR" sz="2000" b="1" i="0" u="none" dirty="0"/>
              <a:t>and </a:t>
            </a:r>
            <a:r>
              <a:rPr lang="fr-FR" altLang="fr-FR" sz="2000" b="1" i="0" u="none" dirty="0" err="1"/>
              <a:t>nuclear</a:t>
            </a:r>
            <a:r>
              <a:rPr lang="fr-FR" altLang="fr-FR" sz="2000" b="1" i="0" u="none" dirty="0"/>
              <a:t> </a:t>
            </a:r>
            <a:r>
              <a:rPr lang="fr-FR" altLang="fr-FR" sz="2000" b="1" i="0" u="none" dirty="0" err="1"/>
              <a:t>energyproduction</a:t>
            </a:r>
            <a:endParaRPr lang="fr-FR" altLang="fr-FR" sz="2000" b="1" i="0" u="none" dirty="0"/>
          </a:p>
        </p:txBody>
      </p:sp>
      <p:pic>
        <p:nvPicPr>
          <p:cNvPr id="54282" name="Picture 4" descr="Image 6">
            <a:extLst>
              <a:ext uri="{FF2B5EF4-FFF2-40B4-BE49-F238E27FC236}">
                <a16:creationId xmlns:a16="http://schemas.microsoft.com/office/drawing/2014/main" id="{63F84F97-DD78-1F38-083D-C1510C1350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425" y="36513"/>
            <a:ext cx="1960563"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Image 2" descr="Capture d’écran 2013-12-02 à 13.09.18.png">
            <a:extLst>
              <a:ext uri="{FF2B5EF4-FFF2-40B4-BE49-F238E27FC236}">
                <a16:creationId xmlns:a16="http://schemas.microsoft.com/office/drawing/2014/main" id="{5DE8F839-07B2-7212-324B-FE66DBCDCE7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97013" y="896938"/>
            <a:ext cx="1920875"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4" name="Rectangle 9">
            <a:extLst>
              <a:ext uri="{FF2B5EF4-FFF2-40B4-BE49-F238E27FC236}">
                <a16:creationId xmlns:a16="http://schemas.microsoft.com/office/drawing/2014/main" id="{CC810D09-5906-417D-B285-B2588B195F2D}"/>
              </a:ext>
            </a:extLst>
          </p:cNvPr>
          <p:cNvSpPr>
            <a:spLocks noChangeArrowheads="1"/>
          </p:cNvSpPr>
          <p:nvPr/>
        </p:nvSpPr>
        <p:spPr bwMode="auto">
          <a:xfrm>
            <a:off x="2576513" y="6291263"/>
            <a:ext cx="495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sz="2400"/>
          </a:p>
        </p:txBody>
      </p:sp>
      <p:pic>
        <p:nvPicPr>
          <p:cNvPr id="54285" name="Image 10" descr="Capture d’écran 2013-12-02 à 13.13.24.png">
            <a:extLst>
              <a:ext uri="{FF2B5EF4-FFF2-40B4-BE49-F238E27FC236}">
                <a16:creationId xmlns:a16="http://schemas.microsoft.com/office/drawing/2014/main" id="{A5C8080C-B68F-30A2-21A0-532C84E370B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60775" y="1335088"/>
            <a:ext cx="1719263"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6" name="Picture 4" descr="Image 15">
            <a:extLst>
              <a:ext uri="{FF2B5EF4-FFF2-40B4-BE49-F238E27FC236}">
                <a16:creationId xmlns:a16="http://schemas.microsoft.com/office/drawing/2014/main" id="{4D2938DE-47D9-EAEB-86A5-E82DD5E171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6375" y="3500438"/>
            <a:ext cx="16033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7" name="Picture 6" descr="Image 13">
            <a:extLst>
              <a:ext uri="{FF2B5EF4-FFF2-40B4-BE49-F238E27FC236}">
                <a16:creationId xmlns:a16="http://schemas.microsoft.com/office/drawing/2014/main" id="{F9070A56-5E40-65B4-7BA1-7A0C8603BBB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08763" y="3500438"/>
            <a:ext cx="1782762"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8" name="Picture 7" descr="Image 12">
            <a:extLst>
              <a:ext uri="{FF2B5EF4-FFF2-40B4-BE49-F238E27FC236}">
                <a16:creationId xmlns:a16="http://schemas.microsoft.com/office/drawing/2014/main" id="{60B79098-46AA-C109-F6EF-066CC6C10DC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00700" y="3429000"/>
            <a:ext cx="1036638"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9" name="Picture 4" descr="wilson">
            <a:extLst>
              <a:ext uri="{FF2B5EF4-FFF2-40B4-BE49-F238E27FC236}">
                <a16:creationId xmlns:a16="http://schemas.microsoft.com/office/drawing/2014/main" id="{BD01A4F9-65ED-43FD-D4A3-C23B784E734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29475" y="4846638"/>
            <a:ext cx="1336675"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0" name="Picture 9" descr="WILSON">
            <a:extLst>
              <a:ext uri="{FF2B5EF4-FFF2-40B4-BE49-F238E27FC236}">
                <a16:creationId xmlns:a16="http://schemas.microsoft.com/office/drawing/2014/main" id="{E18652F2-DCEC-CA77-6BC6-A6B50A66BA8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75663" y="5646738"/>
            <a:ext cx="143668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ce réservé de la date 5">
            <a:extLst>
              <a:ext uri="{FF2B5EF4-FFF2-40B4-BE49-F238E27FC236}">
                <a16:creationId xmlns:a16="http://schemas.microsoft.com/office/drawing/2014/main" id="{B9706500-ABBB-4C8E-EEBE-D48A258BA573}"/>
              </a:ext>
            </a:extLst>
          </p:cNvPr>
          <p:cNvSpPr>
            <a:spLocks noGrp="1"/>
          </p:cNvSpPr>
          <p:nvPr>
            <p:ph type="dt" sz="quarter" idx="10"/>
          </p:nvPr>
        </p:nvSpPr>
        <p:spPr/>
        <p:txBody>
          <a:bodyPr/>
          <a:lstStyle/>
          <a:p>
            <a:pPr>
              <a:defRPr/>
            </a:pPr>
            <a:r>
              <a:rPr lang="fr-FR"/>
              <a:t>August 2023</a:t>
            </a:r>
          </a:p>
        </p:txBody>
      </p:sp>
      <p:sp>
        <p:nvSpPr>
          <p:cNvPr id="54292" name="ZoneTexte 7">
            <a:extLst>
              <a:ext uri="{FF2B5EF4-FFF2-40B4-BE49-F238E27FC236}">
                <a16:creationId xmlns:a16="http://schemas.microsoft.com/office/drawing/2014/main" id="{FD827BEB-DC86-0EAC-F9BE-CFF2B767A4AE}"/>
              </a:ext>
            </a:extLst>
          </p:cNvPr>
          <p:cNvSpPr txBox="1">
            <a:spLocks noChangeArrowheads="1"/>
          </p:cNvSpPr>
          <p:nvPr/>
        </p:nvSpPr>
        <p:spPr bwMode="auto">
          <a:xfrm>
            <a:off x="8424863" y="3749675"/>
            <a:ext cx="13747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fr-FR" altLang="fr-FR" sz="2400" i="0" u="none">
                <a:solidFill>
                  <a:srgbClr val="FFFF00"/>
                </a:solidFill>
              </a:rPr>
              <a:t>O.Hahn</a:t>
            </a:r>
          </a:p>
          <a:p>
            <a:pPr eaLnBrk="1" hangingPunct="1">
              <a:spcBef>
                <a:spcPct val="0"/>
              </a:spcBef>
              <a:buClrTx/>
              <a:buSzTx/>
              <a:buFontTx/>
              <a:buNone/>
            </a:pPr>
            <a:r>
              <a:rPr lang="fr-FR" altLang="fr-FR" sz="2400" i="0" u="none">
                <a:solidFill>
                  <a:srgbClr val="FFFF00"/>
                </a:solidFill>
              </a:rPr>
              <a:t>E. Fermi</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4">
            <a:extLst>
              <a:ext uri="{FF2B5EF4-FFF2-40B4-BE49-F238E27FC236}">
                <a16:creationId xmlns:a16="http://schemas.microsoft.com/office/drawing/2014/main" id="{55C58319-E42E-A3D5-9020-E56761CE7793}"/>
              </a:ext>
            </a:extLst>
          </p:cNvPr>
          <p:cNvSpPr>
            <a:spLocks noGrp="1"/>
          </p:cNvSpPr>
          <p:nvPr>
            <p:ph type="ftr" sz="quarter" idx="11"/>
          </p:nvPr>
        </p:nvSpPr>
        <p:spPr/>
        <p:txBody>
          <a:bodyPr/>
          <a:lstStyle/>
          <a:p>
            <a:pPr>
              <a:defRPr/>
            </a:pPr>
            <a:r>
              <a:rPr lang="fr-FR"/>
              <a:t>TIPP School </a:t>
            </a:r>
          </a:p>
        </p:txBody>
      </p:sp>
      <p:sp>
        <p:nvSpPr>
          <p:cNvPr id="8" name="Espace réservé du numéro de diapositive 5">
            <a:extLst>
              <a:ext uri="{FF2B5EF4-FFF2-40B4-BE49-F238E27FC236}">
                <a16:creationId xmlns:a16="http://schemas.microsoft.com/office/drawing/2014/main" id="{D02FD49D-D771-B2D7-1562-456DCE2CA235}"/>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94931D42-014E-624E-BF51-FF5143C8F6A1}" type="slidenum">
              <a:rPr lang="fr-FR" altLang="fr-FR" sz="1200" smtClean="0">
                <a:latin typeface="Arial" panose="020B0604020202020204" pitchFamily="34" charset="0"/>
              </a:rPr>
              <a:pPr>
                <a:spcBef>
                  <a:spcPct val="0"/>
                </a:spcBef>
                <a:buClrTx/>
                <a:buSzTx/>
                <a:buFontTx/>
                <a:buNone/>
                <a:defRPr/>
              </a:pPr>
              <a:t>80</a:t>
            </a:fld>
            <a:endParaRPr lang="fr-FR" altLang="fr-FR" sz="1200">
              <a:latin typeface="Arial" panose="020B0604020202020204" pitchFamily="34" charset="0"/>
            </a:endParaRPr>
          </a:p>
        </p:txBody>
      </p:sp>
      <p:sp>
        <p:nvSpPr>
          <p:cNvPr id="839682" name="Rectangle 2">
            <a:extLst>
              <a:ext uri="{FF2B5EF4-FFF2-40B4-BE49-F238E27FC236}">
                <a16:creationId xmlns:a16="http://schemas.microsoft.com/office/drawing/2014/main" id="{7BD3FC0E-2A29-22A9-F4CE-92B0852298AB}"/>
              </a:ext>
            </a:extLst>
          </p:cNvPr>
          <p:cNvSpPr>
            <a:spLocks noGrp="1" noChangeArrowheads="1"/>
          </p:cNvSpPr>
          <p:nvPr>
            <p:ph type="title"/>
          </p:nvPr>
        </p:nvSpPr>
        <p:spPr/>
        <p:txBody>
          <a:bodyPr/>
          <a:lstStyle/>
          <a:p>
            <a:pPr eaLnBrk="1" hangingPunct="1">
              <a:defRPr/>
            </a:pPr>
            <a:r>
              <a:rPr lang="fr-FR">
                <a:cs typeface="ＭＳ Ｐゴシック" pitchFamily="1" charset="-128"/>
              </a:rPr>
              <a:t>SPETCT images</a:t>
            </a:r>
          </a:p>
        </p:txBody>
      </p:sp>
      <p:pic>
        <p:nvPicPr>
          <p:cNvPr id="123908" name="Picture 4" descr="Image 6">
            <a:extLst>
              <a:ext uri="{FF2B5EF4-FFF2-40B4-BE49-F238E27FC236}">
                <a16:creationId xmlns:a16="http://schemas.microsoft.com/office/drawing/2014/main" id="{11A96F07-608A-A914-7555-12611CF224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447800"/>
            <a:ext cx="396398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9" name="Picture 5" descr="Image 6">
            <a:extLst>
              <a:ext uri="{FF2B5EF4-FFF2-40B4-BE49-F238E27FC236}">
                <a16:creationId xmlns:a16="http://schemas.microsoft.com/office/drawing/2014/main" id="{7683264C-DEEB-2EBA-7421-B5338DA3FE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990600"/>
            <a:ext cx="441483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0" name="Text Box 6">
            <a:extLst>
              <a:ext uri="{FF2B5EF4-FFF2-40B4-BE49-F238E27FC236}">
                <a16:creationId xmlns:a16="http://schemas.microsoft.com/office/drawing/2014/main" id="{4658730E-A668-122C-6DD8-A071F5921D64}"/>
              </a:ext>
            </a:extLst>
          </p:cNvPr>
          <p:cNvSpPr txBox="1">
            <a:spLocks noChangeArrowheads="1"/>
          </p:cNvSpPr>
          <p:nvPr/>
        </p:nvSpPr>
        <p:spPr bwMode="auto">
          <a:xfrm>
            <a:off x="4876800" y="5943600"/>
            <a:ext cx="4225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fr-FR" altLang="fr-FR" sz="2400" i="0" u="none"/>
              <a:t>Multiview skeleton with Tc</a:t>
            </a:r>
            <a:r>
              <a:rPr lang="fr-FR" altLang="fr-FR" sz="2400" i="0" u="none" baseline="30000"/>
              <a:t>99</a:t>
            </a:r>
            <a:endParaRPr lang="fr-FR" altLang="fr-FR" sz="2400" i="0" u="none"/>
          </a:p>
        </p:txBody>
      </p:sp>
      <p:sp>
        <p:nvSpPr>
          <p:cNvPr id="123911" name="Text Box 7">
            <a:extLst>
              <a:ext uri="{FF2B5EF4-FFF2-40B4-BE49-F238E27FC236}">
                <a16:creationId xmlns:a16="http://schemas.microsoft.com/office/drawing/2014/main" id="{2FD0B8C0-64A3-9BC5-9656-9F44588F4FA6}"/>
              </a:ext>
            </a:extLst>
          </p:cNvPr>
          <p:cNvSpPr txBox="1">
            <a:spLocks noChangeArrowheads="1"/>
          </p:cNvSpPr>
          <p:nvPr/>
        </p:nvSpPr>
        <p:spPr bwMode="auto">
          <a:xfrm>
            <a:off x="1524000" y="6019800"/>
            <a:ext cx="1298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fr-FR" altLang="fr-FR" sz="2400" i="0" u="none"/>
              <a:t>Hearth </a:t>
            </a:r>
          </a:p>
        </p:txBody>
      </p:sp>
      <p:sp>
        <p:nvSpPr>
          <p:cNvPr id="2" name="Espace réservé de la date 1">
            <a:extLst>
              <a:ext uri="{FF2B5EF4-FFF2-40B4-BE49-F238E27FC236}">
                <a16:creationId xmlns:a16="http://schemas.microsoft.com/office/drawing/2014/main" id="{09533BF2-D1BC-5A6F-C65B-6499A67D997E}"/>
              </a:ext>
            </a:extLst>
          </p:cNvPr>
          <p:cNvSpPr>
            <a:spLocks noGrp="1"/>
          </p:cNvSpPr>
          <p:nvPr>
            <p:ph type="dt" sz="quarter" idx="10"/>
          </p:nvPr>
        </p:nvSpPr>
        <p:spPr/>
        <p:txBody>
          <a:bodyPr/>
          <a:lstStyle/>
          <a:p>
            <a:pPr>
              <a:defRPr/>
            </a:pPr>
            <a:r>
              <a:rPr lang="fr-FR"/>
              <a:t>August 2023</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4">
            <a:extLst>
              <a:ext uri="{FF2B5EF4-FFF2-40B4-BE49-F238E27FC236}">
                <a16:creationId xmlns:a16="http://schemas.microsoft.com/office/drawing/2014/main" id="{B10D9729-4C80-FB8B-8780-EF3FA17E38FA}"/>
              </a:ext>
            </a:extLst>
          </p:cNvPr>
          <p:cNvSpPr>
            <a:spLocks noGrp="1"/>
          </p:cNvSpPr>
          <p:nvPr>
            <p:ph type="ftr" sz="quarter" idx="11"/>
          </p:nvPr>
        </p:nvSpPr>
        <p:spPr/>
        <p:txBody>
          <a:bodyPr/>
          <a:lstStyle/>
          <a:p>
            <a:pPr>
              <a:defRPr/>
            </a:pPr>
            <a:r>
              <a:rPr lang="fr-FR"/>
              <a:t>TIPP School </a:t>
            </a:r>
          </a:p>
        </p:txBody>
      </p:sp>
      <p:sp>
        <p:nvSpPr>
          <p:cNvPr id="7" name="Espace réservé du numéro de diapositive 5">
            <a:extLst>
              <a:ext uri="{FF2B5EF4-FFF2-40B4-BE49-F238E27FC236}">
                <a16:creationId xmlns:a16="http://schemas.microsoft.com/office/drawing/2014/main" id="{0B34C684-C541-D63C-6CA9-8C1ABD8176D3}"/>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89F71799-D8BC-F248-A026-DE050F5D0F07}" type="slidenum">
              <a:rPr lang="fr-FR" altLang="fr-FR" sz="1200" smtClean="0">
                <a:latin typeface="Arial" panose="020B0604020202020204" pitchFamily="34" charset="0"/>
              </a:rPr>
              <a:pPr>
                <a:spcBef>
                  <a:spcPct val="0"/>
                </a:spcBef>
                <a:buClrTx/>
                <a:buSzTx/>
                <a:buFontTx/>
                <a:buNone/>
                <a:defRPr/>
              </a:pPr>
              <a:t>81</a:t>
            </a:fld>
            <a:endParaRPr lang="fr-FR" altLang="fr-FR" sz="1200">
              <a:latin typeface="Arial" panose="020B0604020202020204" pitchFamily="34" charset="0"/>
            </a:endParaRPr>
          </a:p>
        </p:txBody>
      </p:sp>
      <p:sp>
        <p:nvSpPr>
          <p:cNvPr id="819202" name="Rectangle 2">
            <a:extLst>
              <a:ext uri="{FF2B5EF4-FFF2-40B4-BE49-F238E27FC236}">
                <a16:creationId xmlns:a16="http://schemas.microsoft.com/office/drawing/2014/main" id="{8761D395-5DEB-F73D-7397-3FF770541FD8}"/>
              </a:ext>
            </a:extLst>
          </p:cNvPr>
          <p:cNvSpPr>
            <a:spLocks noGrp="1" noChangeArrowheads="1"/>
          </p:cNvSpPr>
          <p:nvPr>
            <p:ph type="title"/>
          </p:nvPr>
        </p:nvSpPr>
        <p:spPr>
          <a:xfrm>
            <a:off x="415925" y="0"/>
            <a:ext cx="8270875" cy="914400"/>
          </a:xfrm>
        </p:spPr>
        <p:txBody>
          <a:bodyPr/>
          <a:lstStyle/>
          <a:p>
            <a:pPr eaLnBrk="1" hangingPunct="1">
              <a:defRPr/>
            </a:pPr>
            <a:r>
              <a:rPr lang="fr-FR">
                <a:cs typeface="ＭＳ Ｐゴシック" pitchFamily="1" charset="-128"/>
              </a:rPr>
              <a:t>Modern SPECT camera</a:t>
            </a:r>
          </a:p>
        </p:txBody>
      </p:sp>
      <p:sp>
        <p:nvSpPr>
          <p:cNvPr id="819203" name="Rectangle 3">
            <a:extLst>
              <a:ext uri="{FF2B5EF4-FFF2-40B4-BE49-F238E27FC236}">
                <a16:creationId xmlns:a16="http://schemas.microsoft.com/office/drawing/2014/main" id="{5177F562-D691-A1ED-7E98-E046D36504EA}"/>
              </a:ext>
            </a:extLst>
          </p:cNvPr>
          <p:cNvSpPr>
            <a:spLocks noGrp="1" noChangeArrowheads="1"/>
          </p:cNvSpPr>
          <p:nvPr>
            <p:ph type="body" idx="1"/>
          </p:nvPr>
        </p:nvSpPr>
        <p:spPr>
          <a:xfrm>
            <a:off x="1447800" y="6019800"/>
            <a:ext cx="8153400" cy="322263"/>
          </a:xfrm>
        </p:spPr>
        <p:txBody>
          <a:bodyPr/>
          <a:lstStyle/>
          <a:p>
            <a:pPr eaLnBrk="1" hangingPunct="1">
              <a:lnSpc>
                <a:spcPct val="90000"/>
              </a:lnSpc>
              <a:buFont typeface="Wingdings" charset="0"/>
              <a:buBlip>
                <a:blip r:embed="rId3"/>
              </a:buBlip>
              <a:defRPr/>
            </a:pPr>
            <a:endParaRPr lang="fr-FR" sz="2800">
              <a:cs typeface="+mn-cs"/>
            </a:endParaRPr>
          </a:p>
        </p:txBody>
      </p:sp>
      <p:pic>
        <p:nvPicPr>
          <p:cNvPr id="125957" name="Picture 4" descr="Image 7">
            <a:extLst>
              <a:ext uri="{FF2B5EF4-FFF2-40B4-BE49-F238E27FC236}">
                <a16:creationId xmlns:a16="http://schemas.microsoft.com/office/drawing/2014/main" id="{A37EEA97-2A96-E111-AB79-6BF911F954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838200"/>
            <a:ext cx="74676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8" name="Picture 5">
            <a:extLst>
              <a:ext uri="{FF2B5EF4-FFF2-40B4-BE49-F238E27FC236}">
                <a16:creationId xmlns:a16="http://schemas.microsoft.com/office/drawing/2014/main" id="{8CBF9F71-56D3-B59F-C6FF-B84D877D76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3657600"/>
            <a:ext cx="3048000"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e la date 1">
            <a:extLst>
              <a:ext uri="{FF2B5EF4-FFF2-40B4-BE49-F238E27FC236}">
                <a16:creationId xmlns:a16="http://schemas.microsoft.com/office/drawing/2014/main" id="{51472EA9-3B9D-0442-3762-B9A6B84E03FC}"/>
              </a:ext>
            </a:extLst>
          </p:cNvPr>
          <p:cNvSpPr>
            <a:spLocks noGrp="1"/>
          </p:cNvSpPr>
          <p:nvPr>
            <p:ph type="dt" sz="quarter" idx="10"/>
          </p:nvPr>
        </p:nvSpPr>
        <p:spPr/>
        <p:txBody>
          <a:bodyPr/>
          <a:lstStyle/>
          <a:p>
            <a:pPr>
              <a:defRPr/>
            </a:pPr>
            <a:r>
              <a:rPr lang="fr-FR"/>
              <a:t>August 2023</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Espace réservé du pied de page 4">
            <a:extLst>
              <a:ext uri="{FF2B5EF4-FFF2-40B4-BE49-F238E27FC236}">
                <a16:creationId xmlns:a16="http://schemas.microsoft.com/office/drawing/2014/main" id="{976B7C5A-083C-1FF4-DCEA-6F87F94B40BF}"/>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1" charset="0"/>
                <a:ea typeface="ＭＳ Ｐゴシック" pitchFamily="1" charset="-128"/>
              </a:rPr>
              <a:t>TIPP School </a:t>
            </a:r>
          </a:p>
        </p:txBody>
      </p:sp>
      <p:sp>
        <p:nvSpPr>
          <p:cNvPr id="45" name="Espace réservé du numéro de diapositive 5">
            <a:extLst>
              <a:ext uri="{FF2B5EF4-FFF2-40B4-BE49-F238E27FC236}">
                <a16:creationId xmlns:a16="http://schemas.microsoft.com/office/drawing/2014/main" id="{0B1D6436-08C7-82F0-E3E2-A4305DD08817}"/>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4"/>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79D1D7-B3D4-AA43-AE25-D891F6FBC45F}" type="slidenum">
              <a:rPr kumimoji="0" lang="fr-FR" altLang="fr-FR" sz="12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fr-FR" altLang="fr-FR" sz="12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endParaRPr>
          </a:p>
        </p:txBody>
      </p:sp>
      <p:sp>
        <p:nvSpPr>
          <p:cNvPr id="586754" name="Rectangle 2">
            <a:extLst>
              <a:ext uri="{FF2B5EF4-FFF2-40B4-BE49-F238E27FC236}">
                <a16:creationId xmlns:a16="http://schemas.microsoft.com/office/drawing/2014/main" id="{0CC609E4-0D12-4176-AC68-49774F0E5FF0}"/>
              </a:ext>
            </a:extLst>
          </p:cNvPr>
          <p:cNvSpPr>
            <a:spLocks noChangeArrowheads="1"/>
          </p:cNvSpPr>
          <p:nvPr/>
        </p:nvSpPr>
        <p:spPr bwMode="auto">
          <a:xfrm>
            <a:off x="1447800" y="2971800"/>
            <a:ext cx="6362700" cy="8382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3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omic Sans MS" pitchFamily="1" charset="0"/>
                <a:ea typeface="ＭＳ Ｐゴシック" pitchFamily="1" charset="-128"/>
                <a:cs typeface="ＭＳ Ｐゴシック" pitchFamily="1" charset="-128"/>
              </a:rPr>
              <a:t>Few </a:t>
            </a:r>
            <a:r>
              <a:rPr kumimoji="0" lang="fr-FR" sz="3600" b="1" i="0" u="none" strike="noStrike" kern="1200" cap="none" spc="0" normalizeH="0" baseline="0" noProof="0" dirty="0" err="1">
                <a:ln>
                  <a:noFill/>
                </a:ln>
                <a:solidFill>
                  <a:srgbClr val="FF0000"/>
                </a:solidFill>
                <a:effectLst>
                  <a:outerShdw blurRad="38100" dist="38100" dir="2700000" algn="tl">
                    <a:srgbClr val="000000"/>
                  </a:outerShdw>
                </a:effectLst>
                <a:uLnTx/>
                <a:uFillTx/>
                <a:latin typeface="Comic Sans MS" pitchFamily="1" charset="0"/>
                <a:ea typeface="ＭＳ Ｐゴシック" pitchFamily="1" charset="-128"/>
                <a:cs typeface="ＭＳ Ｐゴシック" pitchFamily="1" charset="-128"/>
              </a:rPr>
              <a:t>word</a:t>
            </a:r>
            <a:r>
              <a:rPr kumimoji="0" lang="fr-FR" sz="3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omic Sans MS" pitchFamily="1" charset="0"/>
                <a:ea typeface="ＭＳ Ｐゴシック" pitchFamily="1" charset="-128"/>
                <a:cs typeface="ＭＳ Ｐゴシック" pitchFamily="1" charset="-128"/>
              </a:rPr>
              <a:t> about PET</a:t>
            </a:r>
          </a:p>
        </p:txBody>
      </p:sp>
      <p:sp>
        <p:nvSpPr>
          <p:cNvPr id="98308" name="Line 3">
            <a:extLst>
              <a:ext uri="{FF2B5EF4-FFF2-40B4-BE49-F238E27FC236}">
                <a16:creationId xmlns:a16="http://schemas.microsoft.com/office/drawing/2014/main" id="{E36FF921-8C97-A35F-283F-4B47906C60A4}"/>
              </a:ext>
            </a:extLst>
          </p:cNvPr>
          <p:cNvSpPr>
            <a:spLocks noChangeShapeType="1"/>
          </p:cNvSpPr>
          <p:nvPr/>
        </p:nvSpPr>
        <p:spPr bwMode="auto">
          <a:xfrm>
            <a:off x="2057400" y="1227138"/>
            <a:ext cx="0" cy="5953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09" name="Line 4">
            <a:extLst>
              <a:ext uri="{FF2B5EF4-FFF2-40B4-BE49-F238E27FC236}">
                <a16:creationId xmlns:a16="http://schemas.microsoft.com/office/drawing/2014/main" id="{68031A34-95CE-BFFF-A821-E54FEA5EA64A}"/>
              </a:ext>
            </a:extLst>
          </p:cNvPr>
          <p:cNvSpPr>
            <a:spLocks noChangeShapeType="1"/>
          </p:cNvSpPr>
          <p:nvPr/>
        </p:nvSpPr>
        <p:spPr bwMode="auto">
          <a:xfrm>
            <a:off x="1905000" y="1379538"/>
            <a:ext cx="0" cy="442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10" name="Line 5">
            <a:extLst>
              <a:ext uri="{FF2B5EF4-FFF2-40B4-BE49-F238E27FC236}">
                <a16:creationId xmlns:a16="http://schemas.microsoft.com/office/drawing/2014/main" id="{4E5FF095-D339-8A65-4F88-5B65EAE68A0A}"/>
              </a:ext>
            </a:extLst>
          </p:cNvPr>
          <p:cNvSpPr>
            <a:spLocks noChangeShapeType="1"/>
          </p:cNvSpPr>
          <p:nvPr/>
        </p:nvSpPr>
        <p:spPr bwMode="auto">
          <a:xfrm>
            <a:off x="1295400" y="1227138"/>
            <a:ext cx="0" cy="7477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11" name="Line 6">
            <a:extLst>
              <a:ext uri="{FF2B5EF4-FFF2-40B4-BE49-F238E27FC236}">
                <a16:creationId xmlns:a16="http://schemas.microsoft.com/office/drawing/2014/main" id="{503BE932-2112-4194-1678-B7A8497AA2B3}"/>
              </a:ext>
            </a:extLst>
          </p:cNvPr>
          <p:cNvSpPr>
            <a:spLocks noChangeShapeType="1"/>
          </p:cNvSpPr>
          <p:nvPr/>
        </p:nvSpPr>
        <p:spPr bwMode="auto">
          <a:xfrm flipH="1">
            <a:off x="1290638" y="1219200"/>
            <a:ext cx="7731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12" name="Line 7">
            <a:extLst>
              <a:ext uri="{FF2B5EF4-FFF2-40B4-BE49-F238E27FC236}">
                <a16:creationId xmlns:a16="http://schemas.microsoft.com/office/drawing/2014/main" id="{F931B969-0B8E-F252-59EE-DE36AB1BFE29}"/>
              </a:ext>
            </a:extLst>
          </p:cNvPr>
          <p:cNvSpPr>
            <a:spLocks noChangeShapeType="1"/>
          </p:cNvSpPr>
          <p:nvPr/>
        </p:nvSpPr>
        <p:spPr bwMode="auto">
          <a:xfrm>
            <a:off x="1455738" y="1828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13" name="Line 8">
            <a:extLst>
              <a:ext uri="{FF2B5EF4-FFF2-40B4-BE49-F238E27FC236}">
                <a16:creationId xmlns:a16="http://schemas.microsoft.com/office/drawing/2014/main" id="{C614E73C-544D-FD73-0D3B-D4863D4FD74C}"/>
              </a:ext>
            </a:extLst>
          </p:cNvPr>
          <p:cNvSpPr>
            <a:spLocks noChangeShapeType="1"/>
          </p:cNvSpPr>
          <p:nvPr/>
        </p:nvSpPr>
        <p:spPr bwMode="auto">
          <a:xfrm>
            <a:off x="1303338" y="2133600"/>
            <a:ext cx="5953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14" name="Line 9">
            <a:extLst>
              <a:ext uri="{FF2B5EF4-FFF2-40B4-BE49-F238E27FC236}">
                <a16:creationId xmlns:a16="http://schemas.microsoft.com/office/drawing/2014/main" id="{5B8EADB1-9426-B2D4-F356-2971EAC766DB}"/>
              </a:ext>
            </a:extLst>
          </p:cNvPr>
          <p:cNvSpPr>
            <a:spLocks noChangeShapeType="1"/>
          </p:cNvSpPr>
          <p:nvPr/>
        </p:nvSpPr>
        <p:spPr bwMode="auto">
          <a:xfrm>
            <a:off x="2065338" y="21336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15" name="Line 10">
            <a:extLst>
              <a:ext uri="{FF2B5EF4-FFF2-40B4-BE49-F238E27FC236}">
                <a16:creationId xmlns:a16="http://schemas.microsoft.com/office/drawing/2014/main" id="{72A1A4A7-D16E-047C-5C22-BADE00EC396D}"/>
              </a:ext>
            </a:extLst>
          </p:cNvPr>
          <p:cNvSpPr>
            <a:spLocks noChangeShapeType="1"/>
          </p:cNvSpPr>
          <p:nvPr/>
        </p:nvSpPr>
        <p:spPr bwMode="auto">
          <a:xfrm>
            <a:off x="2065338" y="18288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16" name="Line 11">
            <a:extLst>
              <a:ext uri="{FF2B5EF4-FFF2-40B4-BE49-F238E27FC236}">
                <a16:creationId xmlns:a16="http://schemas.microsoft.com/office/drawing/2014/main" id="{FB63304E-8D8A-4E6D-7F87-177256725BC9}"/>
              </a:ext>
            </a:extLst>
          </p:cNvPr>
          <p:cNvSpPr>
            <a:spLocks noChangeShapeType="1"/>
          </p:cNvSpPr>
          <p:nvPr/>
        </p:nvSpPr>
        <p:spPr bwMode="auto">
          <a:xfrm>
            <a:off x="1905000" y="1989138"/>
            <a:ext cx="0" cy="1381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17" name="Line 12">
            <a:extLst>
              <a:ext uri="{FF2B5EF4-FFF2-40B4-BE49-F238E27FC236}">
                <a16:creationId xmlns:a16="http://schemas.microsoft.com/office/drawing/2014/main" id="{4E6B75D8-BEA4-939F-55AC-825F6F24E557}"/>
              </a:ext>
            </a:extLst>
          </p:cNvPr>
          <p:cNvSpPr>
            <a:spLocks noChangeShapeType="1"/>
          </p:cNvSpPr>
          <p:nvPr/>
        </p:nvSpPr>
        <p:spPr bwMode="auto">
          <a:xfrm>
            <a:off x="1455738" y="13716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18" name="Line 13">
            <a:extLst>
              <a:ext uri="{FF2B5EF4-FFF2-40B4-BE49-F238E27FC236}">
                <a16:creationId xmlns:a16="http://schemas.microsoft.com/office/drawing/2014/main" id="{6F2853DD-9C9F-296E-0ECD-396AD062EC07}"/>
              </a:ext>
            </a:extLst>
          </p:cNvPr>
          <p:cNvSpPr>
            <a:spLocks noChangeShapeType="1"/>
          </p:cNvSpPr>
          <p:nvPr/>
        </p:nvSpPr>
        <p:spPr bwMode="auto">
          <a:xfrm>
            <a:off x="1447800" y="1379538"/>
            <a:ext cx="0" cy="442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19" name="Line 14">
            <a:extLst>
              <a:ext uri="{FF2B5EF4-FFF2-40B4-BE49-F238E27FC236}">
                <a16:creationId xmlns:a16="http://schemas.microsoft.com/office/drawing/2014/main" id="{3CFFC9AB-B36F-C4AA-7CE5-17B801C8F650}"/>
              </a:ext>
            </a:extLst>
          </p:cNvPr>
          <p:cNvSpPr>
            <a:spLocks noChangeShapeType="1"/>
          </p:cNvSpPr>
          <p:nvPr/>
        </p:nvSpPr>
        <p:spPr bwMode="auto">
          <a:xfrm>
            <a:off x="1303338" y="1981200"/>
            <a:ext cx="5953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20" name="Line 15">
            <a:extLst>
              <a:ext uri="{FF2B5EF4-FFF2-40B4-BE49-F238E27FC236}">
                <a16:creationId xmlns:a16="http://schemas.microsoft.com/office/drawing/2014/main" id="{C578B3B7-0AEA-A7D3-DBB0-A2858D7957AF}"/>
              </a:ext>
            </a:extLst>
          </p:cNvPr>
          <p:cNvSpPr>
            <a:spLocks noChangeShapeType="1"/>
          </p:cNvSpPr>
          <p:nvPr/>
        </p:nvSpPr>
        <p:spPr bwMode="auto">
          <a:xfrm>
            <a:off x="1455738" y="22860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21" name="Line 16">
            <a:extLst>
              <a:ext uri="{FF2B5EF4-FFF2-40B4-BE49-F238E27FC236}">
                <a16:creationId xmlns:a16="http://schemas.microsoft.com/office/drawing/2014/main" id="{EB1C71AA-F254-146E-0780-EFE8100228CD}"/>
              </a:ext>
            </a:extLst>
          </p:cNvPr>
          <p:cNvSpPr>
            <a:spLocks noChangeShapeType="1"/>
          </p:cNvSpPr>
          <p:nvPr/>
        </p:nvSpPr>
        <p:spPr bwMode="auto">
          <a:xfrm flipV="1">
            <a:off x="2432050" y="2276475"/>
            <a:ext cx="0" cy="2220913"/>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22" name="Line 17">
            <a:extLst>
              <a:ext uri="{FF2B5EF4-FFF2-40B4-BE49-F238E27FC236}">
                <a16:creationId xmlns:a16="http://schemas.microsoft.com/office/drawing/2014/main" id="{4F803433-5FA0-725E-7C85-C4458B9FFEF9}"/>
              </a:ext>
            </a:extLst>
          </p:cNvPr>
          <p:cNvSpPr>
            <a:spLocks noChangeShapeType="1"/>
          </p:cNvSpPr>
          <p:nvPr/>
        </p:nvSpPr>
        <p:spPr bwMode="auto">
          <a:xfrm>
            <a:off x="2065338" y="2286000"/>
            <a:ext cx="5776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23" name="Line 18">
            <a:extLst>
              <a:ext uri="{FF2B5EF4-FFF2-40B4-BE49-F238E27FC236}">
                <a16:creationId xmlns:a16="http://schemas.microsoft.com/office/drawing/2014/main" id="{E2D0E772-9AD1-6415-CDB0-049EA93DE04E}"/>
              </a:ext>
            </a:extLst>
          </p:cNvPr>
          <p:cNvSpPr>
            <a:spLocks noChangeShapeType="1"/>
          </p:cNvSpPr>
          <p:nvPr/>
        </p:nvSpPr>
        <p:spPr bwMode="auto">
          <a:xfrm>
            <a:off x="2065338" y="1981200"/>
            <a:ext cx="5776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24" name="Line 19">
            <a:extLst>
              <a:ext uri="{FF2B5EF4-FFF2-40B4-BE49-F238E27FC236}">
                <a16:creationId xmlns:a16="http://schemas.microsoft.com/office/drawing/2014/main" id="{91518E56-8369-74DC-B9A1-5582D3D3C160}"/>
              </a:ext>
            </a:extLst>
          </p:cNvPr>
          <p:cNvSpPr>
            <a:spLocks noChangeShapeType="1"/>
          </p:cNvSpPr>
          <p:nvPr/>
        </p:nvSpPr>
        <p:spPr bwMode="auto">
          <a:xfrm>
            <a:off x="2065338" y="44958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25" name="Line 20">
            <a:extLst>
              <a:ext uri="{FF2B5EF4-FFF2-40B4-BE49-F238E27FC236}">
                <a16:creationId xmlns:a16="http://schemas.microsoft.com/office/drawing/2014/main" id="{19856A50-7BE7-B4EB-755D-0CB59FD39282}"/>
              </a:ext>
            </a:extLst>
          </p:cNvPr>
          <p:cNvSpPr>
            <a:spLocks noChangeShapeType="1"/>
          </p:cNvSpPr>
          <p:nvPr/>
        </p:nvSpPr>
        <p:spPr bwMode="auto">
          <a:xfrm>
            <a:off x="1455738" y="4495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26" name="Line 21">
            <a:extLst>
              <a:ext uri="{FF2B5EF4-FFF2-40B4-BE49-F238E27FC236}">
                <a16:creationId xmlns:a16="http://schemas.microsoft.com/office/drawing/2014/main" id="{E1FBA594-A758-B98D-CC1F-D2E8FD1AFFDE}"/>
              </a:ext>
            </a:extLst>
          </p:cNvPr>
          <p:cNvSpPr>
            <a:spLocks noChangeShapeType="1"/>
          </p:cNvSpPr>
          <p:nvPr/>
        </p:nvSpPr>
        <p:spPr bwMode="auto">
          <a:xfrm flipV="1">
            <a:off x="19050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27" name="Line 22">
            <a:extLst>
              <a:ext uri="{FF2B5EF4-FFF2-40B4-BE49-F238E27FC236}">
                <a16:creationId xmlns:a16="http://schemas.microsoft.com/office/drawing/2014/main" id="{4F254AA1-B1D8-37F1-015E-8326FBEAD287}"/>
              </a:ext>
            </a:extLst>
          </p:cNvPr>
          <p:cNvSpPr>
            <a:spLocks noChangeShapeType="1"/>
          </p:cNvSpPr>
          <p:nvPr/>
        </p:nvSpPr>
        <p:spPr bwMode="auto">
          <a:xfrm flipV="1">
            <a:off x="14478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28" name="Line 23">
            <a:extLst>
              <a:ext uri="{FF2B5EF4-FFF2-40B4-BE49-F238E27FC236}">
                <a16:creationId xmlns:a16="http://schemas.microsoft.com/office/drawing/2014/main" id="{BDB5535D-000E-3A62-4F6F-B50C3A613A97}"/>
              </a:ext>
            </a:extLst>
          </p:cNvPr>
          <p:cNvSpPr>
            <a:spLocks noChangeShapeType="1"/>
          </p:cNvSpPr>
          <p:nvPr/>
        </p:nvSpPr>
        <p:spPr bwMode="auto">
          <a:xfrm flipV="1">
            <a:off x="1295400" y="2128838"/>
            <a:ext cx="0" cy="25130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29" name="Line 24">
            <a:extLst>
              <a:ext uri="{FF2B5EF4-FFF2-40B4-BE49-F238E27FC236}">
                <a16:creationId xmlns:a16="http://schemas.microsoft.com/office/drawing/2014/main" id="{9A4A5630-A452-E851-EC3E-D9AF5E292BFA}"/>
              </a:ext>
            </a:extLst>
          </p:cNvPr>
          <p:cNvSpPr>
            <a:spLocks noChangeShapeType="1"/>
          </p:cNvSpPr>
          <p:nvPr/>
        </p:nvSpPr>
        <p:spPr bwMode="auto">
          <a:xfrm>
            <a:off x="1295400" y="4648200"/>
            <a:ext cx="7300913"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30" name="Line 25">
            <a:extLst>
              <a:ext uri="{FF2B5EF4-FFF2-40B4-BE49-F238E27FC236}">
                <a16:creationId xmlns:a16="http://schemas.microsoft.com/office/drawing/2014/main" id="{7B7692BA-FFBB-2CF8-A989-BB29853C1BAE}"/>
              </a:ext>
            </a:extLst>
          </p:cNvPr>
          <p:cNvSpPr>
            <a:spLocks noChangeShapeType="1"/>
          </p:cNvSpPr>
          <p:nvPr/>
        </p:nvSpPr>
        <p:spPr bwMode="auto">
          <a:xfrm>
            <a:off x="2057400" y="1989138"/>
            <a:ext cx="0" cy="1381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31" name="Line 26">
            <a:extLst>
              <a:ext uri="{FF2B5EF4-FFF2-40B4-BE49-F238E27FC236}">
                <a16:creationId xmlns:a16="http://schemas.microsoft.com/office/drawing/2014/main" id="{AACDB03F-E8E3-F64B-8950-65B5788A741B}"/>
              </a:ext>
            </a:extLst>
          </p:cNvPr>
          <p:cNvSpPr>
            <a:spLocks noChangeShapeType="1"/>
          </p:cNvSpPr>
          <p:nvPr/>
        </p:nvSpPr>
        <p:spPr bwMode="auto">
          <a:xfrm>
            <a:off x="8610600" y="1227138"/>
            <a:ext cx="0" cy="7477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32" name="Line 27">
            <a:extLst>
              <a:ext uri="{FF2B5EF4-FFF2-40B4-BE49-F238E27FC236}">
                <a16:creationId xmlns:a16="http://schemas.microsoft.com/office/drawing/2014/main" id="{DC0A68FB-E8C0-EE4B-9CFA-C1160C766468}"/>
              </a:ext>
            </a:extLst>
          </p:cNvPr>
          <p:cNvSpPr>
            <a:spLocks noChangeShapeType="1"/>
          </p:cNvSpPr>
          <p:nvPr/>
        </p:nvSpPr>
        <p:spPr bwMode="auto">
          <a:xfrm>
            <a:off x="8458200" y="1379538"/>
            <a:ext cx="0" cy="442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33" name="Line 28">
            <a:extLst>
              <a:ext uri="{FF2B5EF4-FFF2-40B4-BE49-F238E27FC236}">
                <a16:creationId xmlns:a16="http://schemas.microsoft.com/office/drawing/2014/main" id="{1A34FF00-DFAC-1EF0-2C6B-1DD39C7F5B68}"/>
              </a:ext>
            </a:extLst>
          </p:cNvPr>
          <p:cNvSpPr>
            <a:spLocks noChangeShapeType="1"/>
          </p:cNvSpPr>
          <p:nvPr/>
        </p:nvSpPr>
        <p:spPr bwMode="auto">
          <a:xfrm>
            <a:off x="7848600" y="1227138"/>
            <a:ext cx="0" cy="5953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34" name="Line 29">
            <a:extLst>
              <a:ext uri="{FF2B5EF4-FFF2-40B4-BE49-F238E27FC236}">
                <a16:creationId xmlns:a16="http://schemas.microsoft.com/office/drawing/2014/main" id="{1FC7DCDF-8086-32B6-A7E4-93CF4EF9E63C}"/>
              </a:ext>
            </a:extLst>
          </p:cNvPr>
          <p:cNvSpPr>
            <a:spLocks noChangeShapeType="1"/>
          </p:cNvSpPr>
          <p:nvPr/>
        </p:nvSpPr>
        <p:spPr bwMode="auto">
          <a:xfrm flipH="1">
            <a:off x="7843838" y="1219200"/>
            <a:ext cx="7731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35" name="Line 30">
            <a:extLst>
              <a:ext uri="{FF2B5EF4-FFF2-40B4-BE49-F238E27FC236}">
                <a16:creationId xmlns:a16="http://schemas.microsoft.com/office/drawing/2014/main" id="{3DF75959-D12D-F919-52A2-8C5B51DC7E9E}"/>
              </a:ext>
            </a:extLst>
          </p:cNvPr>
          <p:cNvSpPr>
            <a:spLocks noChangeShapeType="1"/>
          </p:cNvSpPr>
          <p:nvPr/>
        </p:nvSpPr>
        <p:spPr bwMode="auto">
          <a:xfrm>
            <a:off x="8008938" y="1828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36" name="Line 31">
            <a:extLst>
              <a:ext uri="{FF2B5EF4-FFF2-40B4-BE49-F238E27FC236}">
                <a16:creationId xmlns:a16="http://schemas.microsoft.com/office/drawing/2014/main" id="{79EBA4B5-2B75-FF99-ACD4-6D3E78C8C525}"/>
              </a:ext>
            </a:extLst>
          </p:cNvPr>
          <p:cNvSpPr>
            <a:spLocks noChangeShapeType="1"/>
          </p:cNvSpPr>
          <p:nvPr/>
        </p:nvSpPr>
        <p:spPr bwMode="auto">
          <a:xfrm>
            <a:off x="7848600" y="2133600"/>
            <a:ext cx="0" cy="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37" name="Line 32">
            <a:extLst>
              <a:ext uri="{FF2B5EF4-FFF2-40B4-BE49-F238E27FC236}">
                <a16:creationId xmlns:a16="http://schemas.microsoft.com/office/drawing/2014/main" id="{BC848BE8-CF97-D4BB-C676-8C2E8A4958FA}"/>
              </a:ext>
            </a:extLst>
          </p:cNvPr>
          <p:cNvSpPr>
            <a:spLocks noChangeShapeType="1"/>
          </p:cNvSpPr>
          <p:nvPr/>
        </p:nvSpPr>
        <p:spPr bwMode="auto">
          <a:xfrm>
            <a:off x="7848600" y="1989138"/>
            <a:ext cx="0" cy="1381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38" name="Line 33">
            <a:extLst>
              <a:ext uri="{FF2B5EF4-FFF2-40B4-BE49-F238E27FC236}">
                <a16:creationId xmlns:a16="http://schemas.microsoft.com/office/drawing/2014/main" id="{707CB8B3-25E4-E953-1438-EC101773C799}"/>
              </a:ext>
            </a:extLst>
          </p:cNvPr>
          <p:cNvSpPr>
            <a:spLocks noChangeShapeType="1"/>
          </p:cNvSpPr>
          <p:nvPr/>
        </p:nvSpPr>
        <p:spPr bwMode="auto">
          <a:xfrm>
            <a:off x="8008938" y="13716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39" name="Line 34">
            <a:extLst>
              <a:ext uri="{FF2B5EF4-FFF2-40B4-BE49-F238E27FC236}">
                <a16:creationId xmlns:a16="http://schemas.microsoft.com/office/drawing/2014/main" id="{8902C3FE-7112-8985-3AB8-E33DC3E51C7A}"/>
              </a:ext>
            </a:extLst>
          </p:cNvPr>
          <p:cNvSpPr>
            <a:spLocks noChangeShapeType="1"/>
          </p:cNvSpPr>
          <p:nvPr/>
        </p:nvSpPr>
        <p:spPr bwMode="auto">
          <a:xfrm>
            <a:off x="8001000" y="1379538"/>
            <a:ext cx="0" cy="442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40" name="Line 35">
            <a:extLst>
              <a:ext uri="{FF2B5EF4-FFF2-40B4-BE49-F238E27FC236}">
                <a16:creationId xmlns:a16="http://schemas.microsoft.com/office/drawing/2014/main" id="{37E1DF63-A696-B4AD-F40B-3649CED259C4}"/>
              </a:ext>
            </a:extLst>
          </p:cNvPr>
          <p:cNvSpPr>
            <a:spLocks noChangeShapeType="1"/>
          </p:cNvSpPr>
          <p:nvPr/>
        </p:nvSpPr>
        <p:spPr bwMode="auto">
          <a:xfrm>
            <a:off x="8008938" y="1981200"/>
            <a:ext cx="5953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41" name="Line 36">
            <a:extLst>
              <a:ext uri="{FF2B5EF4-FFF2-40B4-BE49-F238E27FC236}">
                <a16:creationId xmlns:a16="http://schemas.microsoft.com/office/drawing/2014/main" id="{AF743AF4-9355-E751-4AED-17117B4AD536}"/>
              </a:ext>
            </a:extLst>
          </p:cNvPr>
          <p:cNvSpPr>
            <a:spLocks noChangeShapeType="1"/>
          </p:cNvSpPr>
          <p:nvPr/>
        </p:nvSpPr>
        <p:spPr bwMode="auto">
          <a:xfrm>
            <a:off x="8008938" y="22860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42" name="Line 37">
            <a:extLst>
              <a:ext uri="{FF2B5EF4-FFF2-40B4-BE49-F238E27FC236}">
                <a16:creationId xmlns:a16="http://schemas.microsoft.com/office/drawing/2014/main" id="{D22A5DD6-366B-02D8-CB68-3B99246D43CD}"/>
              </a:ext>
            </a:extLst>
          </p:cNvPr>
          <p:cNvSpPr>
            <a:spLocks noChangeShapeType="1"/>
          </p:cNvSpPr>
          <p:nvPr/>
        </p:nvSpPr>
        <p:spPr bwMode="auto">
          <a:xfrm flipV="1">
            <a:off x="8610600" y="2128838"/>
            <a:ext cx="0" cy="25257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43" name="Line 38">
            <a:extLst>
              <a:ext uri="{FF2B5EF4-FFF2-40B4-BE49-F238E27FC236}">
                <a16:creationId xmlns:a16="http://schemas.microsoft.com/office/drawing/2014/main" id="{22935096-1020-3C3C-14FF-33BB45A31040}"/>
              </a:ext>
            </a:extLst>
          </p:cNvPr>
          <p:cNvSpPr>
            <a:spLocks noChangeShapeType="1"/>
          </p:cNvSpPr>
          <p:nvPr/>
        </p:nvSpPr>
        <p:spPr bwMode="auto">
          <a:xfrm>
            <a:off x="8008938" y="4495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44" name="Line 39">
            <a:extLst>
              <a:ext uri="{FF2B5EF4-FFF2-40B4-BE49-F238E27FC236}">
                <a16:creationId xmlns:a16="http://schemas.microsoft.com/office/drawing/2014/main" id="{3F6F23E0-CE00-CC0E-45DC-DAD638678214}"/>
              </a:ext>
            </a:extLst>
          </p:cNvPr>
          <p:cNvSpPr>
            <a:spLocks noChangeShapeType="1"/>
          </p:cNvSpPr>
          <p:nvPr/>
        </p:nvSpPr>
        <p:spPr bwMode="auto">
          <a:xfrm flipV="1">
            <a:off x="84582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45" name="Line 40">
            <a:extLst>
              <a:ext uri="{FF2B5EF4-FFF2-40B4-BE49-F238E27FC236}">
                <a16:creationId xmlns:a16="http://schemas.microsoft.com/office/drawing/2014/main" id="{D195442E-0BEC-C36B-A289-F1FF749909C7}"/>
              </a:ext>
            </a:extLst>
          </p:cNvPr>
          <p:cNvSpPr>
            <a:spLocks noChangeShapeType="1"/>
          </p:cNvSpPr>
          <p:nvPr/>
        </p:nvSpPr>
        <p:spPr bwMode="auto">
          <a:xfrm flipV="1">
            <a:off x="80010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46" name="Line 41">
            <a:extLst>
              <a:ext uri="{FF2B5EF4-FFF2-40B4-BE49-F238E27FC236}">
                <a16:creationId xmlns:a16="http://schemas.microsoft.com/office/drawing/2014/main" id="{AC46AF1D-E820-8125-6DE9-502148D641DA}"/>
              </a:ext>
            </a:extLst>
          </p:cNvPr>
          <p:cNvSpPr>
            <a:spLocks noChangeShapeType="1"/>
          </p:cNvSpPr>
          <p:nvPr/>
        </p:nvSpPr>
        <p:spPr bwMode="auto">
          <a:xfrm flipV="1">
            <a:off x="78486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47" name="Line 42">
            <a:extLst>
              <a:ext uri="{FF2B5EF4-FFF2-40B4-BE49-F238E27FC236}">
                <a16:creationId xmlns:a16="http://schemas.microsoft.com/office/drawing/2014/main" id="{90E181C1-BAE1-0D1F-31F1-EC77EE5FB1AC}"/>
              </a:ext>
            </a:extLst>
          </p:cNvPr>
          <p:cNvSpPr>
            <a:spLocks noChangeShapeType="1"/>
          </p:cNvSpPr>
          <p:nvPr/>
        </p:nvSpPr>
        <p:spPr bwMode="auto">
          <a:xfrm>
            <a:off x="8001000" y="1989138"/>
            <a:ext cx="0" cy="1381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48" name="Line 43">
            <a:extLst>
              <a:ext uri="{FF2B5EF4-FFF2-40B4-BE49-F238E27FC236}">
                <a16:creationId xmlns:a16="http://schemas.microsoft.com/office/drawing/2014/main" id="{8CF9B432-5716-65C0-049A-60B32108F575}"/>
              </a:ext>
            </a:extLst>
          </p:cNvPr>
          <p:cNvSpPr>
            <a:spLocks noChangeShapeType="1"/>
          </p:cNvSpPr>
          <p:nvPr/>
        </p:nvSpPr>
        <p:spPr bwMode="auto">
          <a:xfrm>
            <a:off x="8008938" y="2133600"/>
            <a:ext cx="5953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 name="Espace réservé de la date 1">
            <a:extLst>
              <a:ext uri="{FF2B5EF4-FFF2-40B4-BE49-F238E27FC236}">
                <a16:creationId xmlns:a16="http://schemas.microsoft.com/office/drawing/2014/main" id="{11139F82-BD92-366C-6487-C124A64580FC}"/>
              </a:ext>
            </a:extLst>
          </p:cNvPr>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1" charset="0"/>
                <a:ea typeface="ＭＳ Ｐゴシック" pitchFamily="1" charset="-128"/>
              </a:rPr>
              <a:t>August 2023</a:t>
            </a:r>
          </a:p>
        </p:txBody>
      </p:sp>
      <p:pic>
        <p:nvPicPr>
          <p:cNvPr id="3" name="Picture 59">
            <a:extLst>
              <a:ext uri="{FF2B5EF4-FFF2-40B4-BE49-F238E27FC236}">
                <a16:creationId xmlns:a16="http://schemas.microsoft.com/office/drawing/2014/main" id="{C4156B42-B709-A863-107E-1B46F79F0A1D}"/>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92466" y="4410646"/>
            <a:ext cx="1077913"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4298437"/>
      </p:ext>
    </p:extLst>
  </p:cSld>
  <p:clrMapOvr>
    <a:overrideClrMapping bg1="lt1" tx1="dk1" bg2="lt2" tx2="dk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3600F0-9011-885F-2168-F45527658A46}"/>
              </a:ext>
            </a:extLst>
          </p:cNvPr>
          <p:cNvSpPr>
            <a:spLocks noGrp="1"/>
          </p:cNvSpPr>
          <p:nvPr>
            <p:ph type="title"/>
          </p:nvPr>
        </p:nvSpPr>
        <p:spPr>
          <a:xfrm>
            <a:off x="5503863" y="439738"/>
            <a:ext cx="4665662" cy="901700"/>
          </a:xfrm>
        </p:spPr>
        <p:txBody>
          <a:bodyPr/>
          <a:lstStyle/>
          <a:p>
            <a:pPr>
              <a:defRPr/>
            </a:pPr>
            <a:r>
              <a:rPr lang="fr-FR" altLang="fr-FR" dirty="0">
                <a:ea typeface="+mj-ea"/>
              </a:rPr>
              <a:t>The PET</a:t>
            </a:r>
            <a:br>
              <a:rPr lang="fr-FR" altLang="fr-FR" dirty="0">
                <a:ea typeface="+mj-ea"/>
              </a:rPr>
            </a:br>
            <a:r>
              <a:rPr lang="fr-FR" altLang="fr-FR" dirty="0">
                <a:ea typeface="+mj-ea"/>
              </a:rPr>
              <a:t> </a:t>
            </a:r>
            <a:r>
              <a:rPr lang="fr-FR" altLang="fr-FR" dirty="0" err="1">
                <a:ea typeface="+mj-ea"/>
              </a:rPr>
              <a:t>sequence</a:t>
            </a:r>
            <a:endParaRPr lang="fr-FR" altLang="fr-FR" dirty="0">
              <a:ea typeface="+mj-ea"/>
            </a:endParaRPr>
          </a:p>
        </p:txBody>
      </p:sp>
      <p:sp>
        <p:nvSpPr>
          <p:cNvPr id="4" name="Espace réservé du pied de page 3">
            <a:extLst>
              <a:ext uri="{FF2B5EF4-FFF2-40B4-BE49-F238E27FC236}">
                <a16:creationId xmlns:a16="http://schemas.microsoft.com/office/drawing/2014/main" id="{930019BF-B934-8CB6-2032-2672A8F8FC4D}"/>
              </a:ext>
            </a:extLst>
          </p:cNvPr>
          <p:cNvSpPr>
            <a:spLocks noGrp="1"/>
          </p:cNvSpPr>
          <p:nvPr>
            <p:ph type="ftr" sz="quarter" idx="11"/>
          </p:nvPr>
        </p:nvSpPr>
        <p:spPr/>
        <p:txBody>
          <a:bodyP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200" b="0" i="0" u="sng"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TIPP School </a:t>
            </a:r>
          </a:p>
        </p:txBody>
      </p:sp>
      <p:sp>
        <p:nvSpPr>
          <p:cNvPr id="5" name="Espace réservé du numéro de diapositive 4">
            <a:extLst>
              <a:ext uri="{FF2B5EF4-FFF2-40B4-BE49-F238E27FC236}">
                <a16:creationId xmlns:a16="http://schemas.microsoft.com/office/drawing/2014/main" id="{AD6BBB20-797D-6E8A-F668-BF6524B82CAE}"/>
              </a:ext>
            </a:extLst>
          </p:cNvPr>
          <p:cNvSpPr>
            <a:spLocks noGrp="1"/>
          </p:cNvSpPr>
          <p:nvPr>
            <p:ph type="sldNum" sz="quarter" idx="12"/>
          </p:nvPr>
        </p:nvSpPr>
        <p:spPr/>
        <p:txBody>
          <a:bodyP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A7E304-30DA-2E4C-BB22-C6BA87D8C368}" type="slidenum">
              <a:rPr kumimoji="0" lang="fr-FR" altLang="fr-FR" sz="1200" b="0" i="0" u="sng"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fr-FR" altLang="fr-FR" sz="1200" b="0" i="0" u="sng"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p:txBody>
      </p:sp>
      <p:pic>
        <p:nvPicPr>
          <p:cNvPr id="276484" name="Picture 2" descr="http://b.mp-farm.com/d/500x450.watermarks/2200000/2272833.jpg">
            <a:extLst>
              <a:ext uri="{FF2B5EF4-FFF2-40B4-BE49-F238E27FC236}">
                <a16:creationId xmlns:a16="http://schemas.microsoft.com/office/drawing/2014/main" id="{E15D6594-C4D2-D993-488D-194714003A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1484313"/>
            <a:ext cx="1846263" cy="190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85" name="Line 2">
            <a:extLst>
              <a:ext uri="{FF2B5EF4-FFF2-40B4-BE49-F238E27FC236}">
                <a16:creationId xmlns:a16="http://schemas.microsoft.com/office/drawing/2014/main" id="{7860C6E1-0DF1-736C-C7EA-1BC441F84958}"/>
              </a:ext>
            </a:extLst>
          </p:cNvPr>
          <p:cNvSpPr>
            <a:spLocks noChangeShapeType="1"/>
          </p:cNvSpPr>
          <p:nvPr/>
        </p:nvSpPr>
        <p:spPr bwMode="auto">
          <a:xfrm>
            <a:off x="885825" y="1412875"/>
            <a:ext cx="8991600" cy="50292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pic>
        <p:nvPicPr>
          <p:cNvPr id="276486" name="Picture 2" descr="http://www.clipartpal.com/_thumbs/beakers_flask_201529_tnb.png">
            <a:extLst>
              <a:ext uri="{FF2B5EF4-FFF2-40B4-BE49-F238E27FC236}">
                <a16:creationId xmlns:a16="http://schemas.microsoft.com/office/drawing/2014/main" id="{BB30D1DD-0D59-63AA-E685-E54F44544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8" y="188913"/>
            <a:ext cx="1944687"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487" name="Picture 2" descr="http://www.nepetimaging.com/images/case_feb05_whole.jpg">
            <a:extLst>
              <a:ext uri="{FF2B5EF4-FFF2-40B4-BE49-F238E27FC236}">
                <a16:creationId xmlns:a16="http://schemas.microsoft.com/office/drawing/2014/main" id="{6BE795CC-0893-9175-E66E-562EC31C0B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1650" y="4508500"/>
            <a:ext cx="14605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88" name="TextBox 76">
            <a:extLst>
              <a:ext uri="{FF2B5EF4-FFF2-40B4-BE49-F238E27FC236}">
                <a16:creationId xmlns:a16="http://schemas.microsoft.com/office/drawing/2014/main" id="{6FF2D9DE-5A15-287E-862E-452A3CC7186B}"/>
              </a:ext>
            </a:extLst>
          </p:cNvPr>
          <p:cNvSpPr txBox="1">
            <a:spLocks noChangeArrowheads="1"/>
          </p:cNvSpPr>
          <p:nvPr/>
        </p:nvSpPr>
        <p:spPr bwMode="auto">
          <a:xfrm>
            <a:off x="2144713" y="404813"/>
            <a:ext cx="22574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5"/>
              </a:buBlip>
              <a:defRPr sz="3200">
                <a:solidFill>
                  <a:schemeClr val="tx1"/>
                </a:solidFill>
                <a:latin typeface="Comic Sans MS" panose="030F0902030302020204" pitchFamily="66" charset="0"/>
                <a:ea typeface="MS PGothic"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MS PGothic" panose="020B0600070205080204" pitchFamily="34" charset="-128"/>
              </a:defRPr>
            </a:lvl2pPr>
            <a:lvl3pPr marL="1143000" indent="-228600">
              <a:spcBef>
                <a:spcPct val="20000"/>
              </a:spcBef>
              <a:buClr>
                <a:schemeClr val="accent2"/>
              </a:buClr>
              <a:buSzPct val="90000"/>
              <a:buFont typeface="Wingdings" pitchFamily="2" charset="2"/>
              <a:buBlip>
                <a:blip r:embed="rId6"/>
              </a:buBlip>
              <a:defRPr sz="2400">
                <a:solidFill>
                  <a:schemeClr val="tx1"/>
                </a:solidFill>
                <a:latin typeface="Comic Sans MS" panose="030F0902030302020204" pitchFamily="66" charset="0"/>
                <a:ea typeface="MS PGothic"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MS PGothic" panose="020B0600070205080204" pitchFamily="34" charset="-128"/>
              </a:defRPr>
            </a:lvl4pPr>
            <a:lvl5pPr marL="2057400" indent="-228600">
              <a:spcBef>
                <a:spcPct val="20000"/>
              </a:spcBef>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1800" b="0" i="1" u="sng"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t>Produce radio-active sugar (FDG)</a:t>
            </a:r>
            <a:endParaRPr kumimoji="0" lang="ko-KR" altLang="en-US" sz="1800" b="0" i="1" u="sng" strike="noStrike" kern="1200" cap="none" spc="0" normalizeH="0" baseline="0" noProof="0">
              <a:ln>
                <a:noFill/>
              </a:ln>
              <a:solidFill>
                <a:srgbClr val="FFFFFF"/>
              </a:solidFill>
              <a:effectLst/>
              <a:uLnTx/>
              <a:uFillTx/>
              <a:latin typeface="Comic Sans MS" panose="030F0902030302020204" pitchFamily="66" charset="0"/>
              <a:cs typeface="+mn-cs"/>
            </a:endParaRPr>
          </a:p>
        </p:txBody>
      </p:sp>
      <p:sp>
        <p:nvSpPr>
          <p:cNvPr id="276489" name="TextBox 27">
            <a:extLst>
              <a:ext uri="{FF2B5EF4-FFF2-40B4-BE49-F238E27FC236}">
                <a16:creationId xmlns:a16="http://schemas.microsoft.com/office/drawing/2014/main" id="{7566DB34-D5DA-FB44-ED4B-2B018B4C2957}"/>
              </a:ext>
            </a:extLst>
          </p:cNvPr>
          <p:cNvSpPr txBox="1">
            <a:spLocks noChangeArrowheads="1"/>
          </p:cNvSpPr>
          <p:nvPr/>
        </p:nvSpPr>
        <p:spPr bwMode="auto">
          <a:xfrm>
            <a:off x="0" y="2852738"/>
            <a:ext cx="23764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5"/>
              </a:buBlip>
              <a:defRPr sz="3200">
                <a:solidFill>
                  <a:schemeClr val="tx1"/>
                </a:solidFill>
                <a:latin typeface="Comic Sans MS" panose="030F0902030302020204" pitchFamily="66" charset="0"/>
                <a:ea typeface="MS PGothic"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MS PGothic" panose="020B0600070205080204" pitchFamily="34" charset="-128"/>
              </a:defRPr>
            </a:lvl2pPr>
            <a:lvl3pPr marL="1143000" indent="-228600">
              <a:spcBef>
                <a:spcPct val="20000"/>
              </a:spcBef>
              <a:buClr>
                <a:schemeClr val="accent2"/>
              </a:buClr>
              <a:buSzPct val="90000"/>
              <a:buFont typeface="Wingdings" pitchFamily="2" charset="2"/>
              <a:buBlip>
                <a:blip r:embed="rId6"/>
              </a:buBlip>
              <a:defRPr sz="2400">
                <a:solidFill>
                  <a:schemeClr val="tx1"/>
                </a:solidFill>
                <a:latin typeface="Comic Sans MS" panose="030F0902030302020204" pitchFamily="66" charset="0"/>
                <a:ea typeface="MS PGothic"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MS PGothic" panose="020B0600070205080204" pitchFamily="34" charset="-128"/>
              </a:defRPr>
            </a:lvl4pPr>
            <a:lvl5pPr marL="2057400" indent="-228600">
              <a:spcBef>
                <a:spcPct val="20000"/>
              </a:spcBef>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1800" b="0" i="1" u="sng"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t>Intravenous injection</a:t>
            </a:r>
            <a:endParaRPr kumimoji="0" lang="ko-KR" altLang="en-US" sz="1800" b="0" i="1" u="sng" strike="noStrike" kern="1200" cap="none" spc="0" normalizeH="0" baseline="0" noProof="0">
              <a:ln>
                <a:noFill/>
              </a:ln>
              <a:solidFill>
                <a:srgbClr val="FFFFFF"/>
              </a:solidFill>
              <a:effectLst/>
              <a:uLnTx/>
              <a:uFillTx/>
              <a:latin typeface="Comic Sans MS" panose="030F0902030302020204" pitchFamily="66" charset="0"/>
              <a:cs typeface="+mn-cs"/>
            </a:endParaRPr>
          </a:p>
        </p:txBody>
      </p:sp>
      <p:sp>
        <p:nvSpPr>
          <p:cNvPr id="276490" name="TextBox 28">
            <a:extLst>
              <a:ext uri="{FF2B5EF4-FFF2-40B4-BE49-F238E27FC236}">
                <a16:creationId xmlns:a16="http://schemas.microsoft.com/office/drawing/2014/main" id="{1A90707A-9872-542D-15BB-3A0B458BC1EE}"/>
              </a:ext>
            </a:extLst>
          </p:cNvPr>
          <p:cNvSpPr txBox="1">
            <a:spLocks noChangeArrowheads="1"/>
          </p:cNvSpPr>
          <p:nvPr/>
        </p:nvSpPr>
        <p:spPr bwMode="auto">
          <a:xfrm>
            <a:off x="2720975" y="3573463"/>
            <a:ext cx="29162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5"/>
              </a:buBlip>
              <a:defRPr sz="3200">
                <a:solidFill>
                  <a:schemeClr val="tx1"/>
                </a:solidFill>
                <a:latin typeface="Comic Sans MS" panose="030F0902030302020204" pitchFamily="66" charset="0"/>
                <a:ea typeface="MS PGothic"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MS PGothic" panose="020B0600070205080204" pitchFamily="34" charset="-128"/>
              </a:defRPr>
            </a:lvl2pPr>
            <a:lvl3pPr marL="1143000" indent="-228600">
              <a:spcBef>
                <a:spcPct val="20000"/>
              </a:spcBef>
              <a:buClr>
                <a:schemeClr val="accent2"/>
              </a:buClr>
              <a:buSzPct val="90000"/>
              <a:buFont typeface="Wingdings" pitchFamily="2" charset="2"/>
              <a:buBlip>
                <a:blip r:embed="rId6"/>
              </a:buBlip>
              <a:defRPr sz="2400">
                <a:solidFill>
                  <a:schemeClr val="tx1"/>
                </a:solidFill>
                <a:latin typeface="Comic Sans MS" panose="030F0902030302020204" pitchFamily="66" charset="0"/>
                <a:ea typeface="MS PGothic"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MS PGothic" panose="020B0600070205080204" pitchFamily="34" charset="-128"/>
              </a:defRPr>
            </a:lvl4pPr>
            <a:lvl5pPr marL="2057400" indent="-228600">
              <a:spcBef>
                <a:spcPct val="20000"/>
              </a:spcBef>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2000" b="0" i="1" u="sng" strike="noStrike" kern="1200" cap="none" spc="0" normalizeH="0" baseline="0" noProof="0">
                <a:ln>
                  <a:noFill/>
                </a:ln>
                <a:solidFill>
                  <a:srgbClr val="66FFFF"/>
                </a:solidFill>
                <a:effectLst/>
                <a:uLnTx/>
                <a:uFillTx/>
                <a:latin typeface="Comic Sans MS" panose="030F0902030302020204" pitchFamily="66" charset="0"/>
                <a:ea typeface="MS PGothic" panose="020B0600070205080204" pitchFamily="34" charset="-128"/>
                <a:cs typeface="+mn-cs"/>
              </a:rPr>
              <a:t>Wait for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2000" b="0" i="1" u="sng" strike="noStrike" kern="1200" cap="none" spc="0" normalizeH="0" baseline="0" noProof="0">
                <a:ln>
                  <a:noFill/>
                </a:ln>
                <a:solidFill>
                  <a:srgbClr val="66FFFF"/>
                </a:solidFill>
                <a:effectLst/>
                <a:uLnTx/>
                <a:uFillTx/>
                <a:latin typeface="Comic Sans MS" panose="030F0902030302020204" pitchFamily="66" charset="0"/>
                <a:ea typeface="MS PGothic" panose="020B0600070205080204" pitchFamily="34" charset="-128"/>
                <a:cs typeface="+mn-cs"/>
              </a:rPr>
              <a:t> accumulation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2000" b="0" i="1" u="sng" strike="noStrike" kern="1200" cap="none" spc="0" normalizeH="0" baseline="0" noProof="0">
                <a:ln>
                  <a:noFill/>
                </a:ln>
                <a:solidFill>
                  <a:srgbClr val="66FFFF"/>
                </a:solidFill>
                <a:effectLst/>
                <a:uLnTx/>
                <a:uFillTx/>
                <a:latin typeface="Comic Sans MS" panose="030F0902030302020204" pitchFamily="66" charset="0"/>
                <a:ea typeface="MS PGothic" panose="020B0600070205080204" pitchFamily="34" charset="-128"/>
                <a:cs typeface="+mn-cs"/>
              </a:rPr>
              <a:t> in target site</a:t>
            </a:r>
            <a:endParaRPr kumimoji="0" lang="ko-KR" altLang="en-US" sz="2000" b="0" i="1" u="sng" strike="noStrike" kern="1200" cap="none" spc="0" normalizeH="0" baseline="0" noProof="0">
              <a:ln>
                <a:noFill/>
              </a:ln>
              <a:solidFill>
                <a:srgbClr val="66FFFF"/>
              </a:solidFill>
              <a:effectLst/>
              <a:uLnTx/>
              <a:uFillTx/>
              <a:latin typeface="Comic Sans MS" panose="030F0902030302020204" pitchFamily="66" charset="0"/>
              <a:cs typeface="+mn-cs"/>
            </a:endParaRPr>
          </a:p>
        </p:txBody>
      </p:sp>
      <p:sp>
        <p:nvSpPr>
          <p:cNvPr id="276491" name="TextBox 31">
            <a:extLst>
              <a:ext uri="{FF2B5EF4-FFF2-40B4-BE49-F238E27FC236}">
                <a16:creationId xmlns:a16="http://schemas.microsoft.com/office/drawing/2014/main" id="{91B28F4C-17A9-8BE3-8E6D-EC8635AABC1E}"/>
              </a:ext>
            </a:extLst>
          </p:cNvPr>
          <p:cNvSpPr txBox="1">
            <a:spLocks noChangeArrowheads="1"/>
          </p:cNvSpPr>
          <p:nvPr/>
        </p:nvSpPr>
        <p:spPr bwMode="auto">
          <a:xfrm>
            <a:off x="4521200" y="5229225"/>
            <a:ext cx="3600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5"/>
              </a:buBlip>
              <a:defRPr sz="3200">
                <a:solidFill>
                  <a:schemeClr val="tx1"/>
                </a:solidFill>
                <a:latin typeface="Comic Sans MS" panose="030F0902030302020204" pitchFamily="66" charset="0"/>
                <a:ea typeface="MS PGothic"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MS PGothic" panose="020B0600070205080204" pitchFamily="34" charset="-128"/>
              </a:defRPr>
            </a:lvl2pPr>
            <a:lvl3pPr marL="1143000" indent="-228600">
              <a:spcBef>
                <a:spcPct val="20000"/>
              </a:spcBef>
              <a:buClr>
                <a:schemeClr val="accent2"/>
              </a:buClr>
              <a:buSzPct val="90000"/>
              <a:buFont typeface="Wingdings" pitchFamily="2" charset="2"/>
              <a:buBlip>
                <a:blip r:embed="rId6"/>
              </a:buBlip>
              <a:defRPr sz="2400">
                <a:solidFill>
                  <a:schemeClr val="tx1"/>
                </a:solidFill>
                <a:latin typeface="Comic Sans MS" panose="030F0902030302020204" pitchFamily="66" charset="0"/>
                <a:ea typeface="MS PGothic"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MS PGothic" panose="020B0600070205080204" pitchFamily="34" charset="-128"/>
              </a:defRPr>
            </a:lvl4pPr>
            <a:lvl5pPr marL="2057400" indent="-228600">
              <a:spcBef>
                <a:spcPct val="20000"/>
              </a:spcBef>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2000" b="0" i="1" u="sng"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t>Get 2 gamma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2000" b="0" i="1" u="sng"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t>events</a:t>
            </a:r>
            <a:endParaRPr kumimoji="0" lang="ko-KR" altLang="en-US" sz="2000" b="0" i="1" u="sng" strike="noStrike" kern="1200" cap="none" spc="0" normalizeH="0" baseline="0" noProof="0">
              <a:ln>
                <a:noFill/>
              </a:ln>
              <a:solidFill>
                <a:srgbClr val="FFFFFF"/>
              </a:solidFill>
              <a:effectLst/>
              <a:uLnTx/>
              <a:uFillTx/>
              <a:latin typeface="Comic Sans MS" panose="030F0902030302020204" pitchFamily="66" charset="0"/>
              <a:cs typeface="+mn-cs"/>
            </a:endParaRPr>
          </a:p>
        </p:txBody>
      </p:sp>
      <p:sp>
        <p:nvSpPr>
          <p:cNvPr id="276492" name="TextBox 41">
            <a:extLst>
              <a:ext uri="{FF2B5EF4-FFF2-40B4-BE49-F238E27FC236}">
                <a16:creationId xmlns:a16="http://schemas.microsoft.com/office/drawing/2014/main" id="{8384EF0F-A995-E0A3-735B-6C8B5E28FF11}"/>
              </a:ext>
            </a:extLst>
          </p:cNvPr>
          <p:cNvSpPr txBox="1">
            <a:spLocks noChangeArrowheads="1"/>
          </p:cNvSpPr>
          <p:nvPr/>
        </p:nvSpPr>
        <p:spPr bwMode="auto">
          <a:xfrm>
            <a:off x="2000250" y="5373688"/>
            <a:ext cx="3636963"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5"/>
              </a:buBlip>
              <a:defRPr sz="3200">
                <a:solidFill>
                  <a:schemeClr val="tx1"/>
                </a:solidFill>
                <a:latin typeface="Comic Sans MS" panose="030F0902030302020204" pitchFamily="66" charset="0"/>
                <a:ea typeface="MS PGothic"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MS PGothic" panose="020B0600070205080204" pitchFamily="34" charset="-128"/>
              </a:defRPr>
            </a:lvl2pPr>
            <a:lvl3pPr marL="1143000" indent="-228600">
              <a:spcBef>
                <a:spcPct val="20000"/>
              </a:spcBef>
              <a:buClr>
                <a:schemeClr val="accent2"/>
              </a:buClr>
              <a:buSzPct val="90000"/>
              <a:buFont typeface="Wingdings" pitchFamily="2" charset="2"/>
              <a:buBlip>
                <a:blip r:embed="rId6"/>
              </a:buBlip>
              <a:defRPr sz="2400">
                <a:solidFill>
                  <a:schemeClr val="tx1"/>
                </a:solidFill>
                <a:latin typeface="Comic Sans MS" panose="030F0902030302020204" pitchFamily="66" charset="0"/>
                <a:ea typeface="MS PGothic"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MS PGothic" panose="020B0600070205080204" pitchFamily="34" charset="-128"/>
              </a:defRPr>
            </a:lvl4pPr>
            <a:lvl5pPr marL="2057400" indent="-228600">
              <a:spcBef>
                <a:spcPct val="20000"/>
              </a:spcBef>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2000" b="0" i="1" u="sng"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t>Detect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2000" b="0" i="1" u="sng"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t>coincidence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2000" b="0" i="1" u="sng"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t> events</a:t>
            </a:r>
            <a:endParaRPr kumimoji="0" lang="ko-KR" altLang="en-US" sz="2000" b="0" i="1" u="sng" strike="noStrike" kern="1200" cap="none" spc="0" normalizeH="0" baseline="0" noProof="0">
              <a:ln>
                <a:noFill/>
              </a:ln>
              <a:solidFill>
                <a:srgbClr val="FFFFFF"/>
              </a:solidFill>
              <a:effectLst/>
              <a:uLnTx/>
              <a:uFillTx/>
              <a:latin typeface="Comic Sans MS" panose="030F0902030302020204" pitchFamily="66" charset="0"/>
              <a:cs typeface="+mn-cs"/>
            </a:endParaRPr>
          </a:p>
        </p:txBody>
      </p:sp>
      <p:pic>
        <p:nvPicPr>
          <p:cNvPr id="276493" name="Picture 6" descr="http://medicaldealer.com/wp-content/uploads/2012/05/GE-Discovery.jpg">
            <a:extLst>
              <a:ext uri="{FF2B5EF4-FFF2-40B4-BE49-F238E27FC236}">
                <a16:creationId xmlns:a16="http://schemas.microsoft.com/office/drawing/2014/main" id="{0F2652F0-8A8C-3CB0-5CF9-ED31FD675F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40338" y="3644900"/>
            <a:ext cx="2305050" cy="153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94" name="TextBox 55">
            <a:extLst>
              <a:ext uri="{FF2B5EF4-FFF2-40B4-BE49-F238E27FC236}">
                <a16:creationId xmlns:a16="http://schemas.microsoft.com/office/drawing/2014/main" id="{F29FA610-9F11-A46D-6FAE-665BC18A5DF4}"/>
              </a:ext>
            </a:extLst>
          </p:cNvPr>
          <p:cNvSpPr txBox="1">
            <a:spLocks noChangeArrowheads="1"/>
          </p:cNvSpPr>
          <p:nvPr/>
        </p:nvSpPr>
        <p:spPr bwMode="auto">
          <a:xfrm>
            <a:off x="7400925" y="3429000"/>
            <a:ext cx="28082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5"/>
              </a:buBlip>
              <a:defRPr sz="3200">
                <a:solidFill>
                  <a:schemeClr val="tx1"/>
                </a:solidFill>
                <a:latin typeface="Comic Sans MS" panose="030F0902030302020204" pitchFamily="66" charset="0"/>
                <a:ea typeface="MS PGothic"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MS PGothic" panose="020B0600070205080204" pitchFamily="34" charset="-128"/>
              </a:defRPr>
            </a:lvl2pPr>
            <a:lvl3pPr marL="1143000" indent="-228600">
              <a:spcBef>
                <a:spcPct val="20000"/>
              </a:spcBef>
              <a:buClr>
                <a:schemeClr val="accent2"/>
              </a:buClr>
              <a:buSzPct val="90000"/>
              <a:buFont typeface="Wingdings" pitchFamily="2" charset="2"/>
              <a:buBlip>
                <a:blip r:embed="rId6"/>
              </a:buBlip>
              <a:defRPr sz="2400">
                <a:solidFill>
                  <a:schemeClr val="tx1"/>
                </a:solidFill>
                <a:latin typeface="Comic Sans MS" panose="030F0902030302020204" pitchFamily="66" charset="0"/>
                <a:ea typeface="MS PGothic"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MS PGothic" panose="020B0600070205080204" pitchFamily="34" charset="-128"/>
              </a:defRPr>
            </a:lvl4pPr>
            <a:lvl5pPr marL="2057400" indent="-228600">
              <a:spcBef>
                <a:spcPct val="20000"/>
              </a:spcBef>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2000" b="0" i="1" u="sng" strike="noStrike" kern="1200" cap="none" spc="0" normalizeH="0" baseline="0" noProof="0">
                <a:ln>
                  <a:noFill/>
                </a:ln>
                <a:solidFill>
                  <a:srgbClr val="FFFF00"/>
                </a:solidFill>
                <a:effectLst/>
                <a:uLnTx/>
                <a:uFillTx/>
                <a:latin typeface="Comic Sans MS" panose="030F0902030302020204" pitchFamily="66" charset="0"/>
                <a:ea typeface="MS PGothic" panose="020B0600070205080204" pitchFamily="34" charset="-128"/>
                <a:cs typeface="+mn-cs"/>
              </a:rPr>
              <a:t>Reconstruct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2000" b="0" i="1" u="sng" strike="noStrike" kern="1200" cap="none" spc="0" normalizeH="0" baseline="0" noProof="0">
                <a:ln>
                  <a:noFill/>
                </a:ln>
                <a:solidFill>
                  <a:srgbClr val="FFFF00"/>
                </a:solidFill>
                <a:effectLst/>
                <a:uLnTx/>
                <a:uFillTx/>
                <a:latin typeface="Comic Sans MS" panose="030F0902030302020204" pitchFamily="66" charset="0"/>
                <a:ea typeface="MS PGothic" panose="020B0600070205080204" pitchFamily="34" charset="-128"/>
                <a:cs typeface="+mn-cs"/>
              </a:rPr>
              <a:t>image coincidence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2000" b="0" i="1" u="sng" strike="noStrike" kern="1200" cap="none" spc="0" normalizeH="0" baseline="0" noProof="0">
                <a:ln>
                  <a:noFill/>
                </a:ln>
                <a:solidFill>
                  <a:srgbClr val="FFFF00"/>
                </a:solidFill>
                <a:effectLst/>
                <a:uLnTx/>
                <a:uFillTx/>
                <a:latin typeface="Comic Sans MS" panose="030F0902030302020204" pitchFamily="66" charset="0"/>
                <a:ea typeface="MS PGothic" panose="020B0600070205080204" pitchFamily="34" charset="-128"/>
                <a:cs typeface="+mn-cs"/>
              </a:rPr>
              <a:t>events</a:t>
            </a:r>
            <a:endParaRPr kumimoji="0" lang="ko-KR" altLang="en-US" sz="2000" b="0" i="1" u="sng" strike="noStrike" kern="1200" cap="none" spc="0" normalizeH="0" baseline="0" noProof="0">
              <a:ln>
                <a:noFill/>
              </a:ln>
              <a:solidFill>
                <a:srgbClr val="FFFF00"/>
              </a:solidFill>
              <a:effectLst/>
              <a:uLnTx/>
              <a:uFillTx/>
              <a:latin typeface="Comic Sans MS" panose="030F0902030302020204" pitchFamily="66" charset="0"/>
              <a:cs typeface="+mn-cs"/>
            </a:endParaRPr>
          </a:p>
        </p:txBody>
      </p:sp>
      <p:sp>
        <p:nvSpPr>
          <p:cNvPr id="276495" name="ZoneTexte 9">
            <a:extLst>
              <a:ext uri="{FF2B5EF4-FFF2-40B4-BE49-F238E27FC236}">
                <a16:creationId xmlns:a16="http://schemas.microsoft.com/office/drawing/2014/main" id="{605FCA57-5043-1A36-6AEC-D67BC8EC0E0E}"/>
              </a:ext>
            </a:extLst>
          </p:cNvPr>
          <p:cNvSpPr txBox="1">
            <a:spLocks noChangeArrowheads="1"/>
          </p:cNvSpPr>
          <p:nvPr/>
        </p:nvSpPr>
        <p:spPr bwMode="auto">
          <a:xfrm>
            <a:off x="1423988" y="3500438"/>
            <a:ext cx="9001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5"/>
              </a:buBlip>
              <a:defRPr sz="3200">
                <a:solidFill>
                  <a:schemeClr val="tx1"/>
                </a:solidFill>
                <a:latin typeface="Comic Sans MS" panose="030F0902030302020204" pitchFamily="66" charset="0"/>
                <a:ea typeface="MS PGothic"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MS PGothic" panose="020B0600070205080204" pitchFamily="34" charset="-128"/>
              </a:defRPr>
            </a:lvl2pPr>
            <a:lvl3pPr marL="1143000" indent="-228600">
              <a:spcBef>
                <a:spcPct val="20000"/>
              </a:spcBef>
              <a:buClr>
                <a:schemeClr val="accent2"/>
              </a:buClr>
              <a:buSzPct val="90000"/>
              <a:buFont typeface="Wingdings" pitchFamily="2" charset="2"/>
              <a:buBlip>
                <a:blip r:embed="rId6"/>
              </a:buBlip>
              <a:defRPr sz="2400">
                <a:solidFill>
                  <a:schemeClr val="tx1"/>
                </a:solidFill>
                <a:latin typeface="Comic Sans MS" panose="030F0902030302020204" pitchFamily="66" charset="0"/>
                <a:ea typeface="MS PGothic"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MS PGothic" panose="020B0600070205080204" pitchFamily="34" charset="-128"/>
              </a:defRPr>
            </a:lvl4pPr>
            <a:lvl5pPr marL="2057400" indent="-228600">
              <a:spcBef>
                <a:spcPct val="20000"/>
              </a:spcBef>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000" b="0" i="1" u="sng"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t>10mC</a:t>
            </a:r>
          </a:p>
        </p:txBody>
      </p:sp>
      <p:sp>
        <p:nvSpPr>
          <p:cNvPr id="3" name="Espace réservé de la date 2">
            <a:extLst>
              <a:ext uri="{FF2B5EF4-FFF2-40B4-BE49-F238E27FC236}">
                <a16:creationId xmlns:a16="http://schemas.microsoft.com/office/drawing/2014/main" id="{86C2E18D-B9F4-5C02-A0EA-3DA76EEBA980}"/>
              </a:ext>
            </a:extLst>
          </p:cNvPr>
          <p:cNvSpPr>
            <a:spLocks noGrp="1"/>
          </p:cNvSpPr>
          <p:nvPr>
            <p:ph type="dt" sz="quarter" idx="10"/>
          </p:nvPr>
        </p:nvSpPr>
        <p:spPr/>
        <p:txBody>
          <a:bodyP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200" b="0" i="0" u="sng"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August 2023</a:t>
            </a:r>
          </a:p>
        </p:txBody>
      </p:sp>
      <p:pic>
        <p:nvPicPr>
          <p:cNvPr id="276497" name="Picture 23">
            <a:extLst>
              <a:ext uri="{FF2B5EF4-FFF2-40B4-BE49-F238E27FC236}">
                <a16:creationId xmlns:a16="http://schemas.microsoft.com/office/drawing/2014/main" id="{F3D4FDB0-2D46-63E1-9685-F49AC834A5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8588" y="4005263"/>
            <a:ext cx="2859087"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498" name="Picture 19">
            <a:extLst>
              <a:ext uri="{FF2B5EF4-FFF2-40B4-BE49-F238E27FC236}">
                <a16:creationId xmlns:a16="http://schemas.microsoft.com/office/drawing/2014/main" id="{8408925C-D967-77C2-BA15-A1A83B9AD2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51313" y="38100"/>
            <a:ext cx="2160587"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99" name="ZoneTexte 5">
            <a:extLst>
              <a:ext uri="{FF2B5EF4-FFF2-40B4-BE49-F238E27FC236}">
                <a16:creationId xmlns:a16="http://schemas.microsoft.com/office/drawing/2014/main" id="{240B37B4-4D98-06EC-5A73-E16E58D1D8E8}"/>
              </a:ext>
            </a:extLst>
          </p:cNvPr>
          <p:cNvSpPr txBox="1">
            <a:spLocks noChangeArrowheads="1"/>
          </p:cNvSpPr>
          <p:nvPr/>
        </p:nvSpPr>
        <p:spPr bwMode="auto">
          <a:xfrm>
            <a:off x="4471988" y="1887538"/>
            <a:ext cx="1552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5"/>
              </a:buBlip>
              <a:defRPr sz="3200">
                <a:solidFill>
                  <a:schemeClr val="tx1"/>
                </a:solidFill>
                <a:latin typeface="Comic Sans MS" panose="030F0902030302020204" pitchFamily="66" charset="0"/>
                <a:ea typeface="MS PGothic"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MS PGothic" panose="020B0600070205080204" pitchFamily="34" charset="-128"/>
              </a:defRPr>
            </a:lvl2pPr>
            <a:lvl3pPr marL="1143000" indent="-228600">
              <a:spcBef>
                <a:spcPct val="20000"/>
              </a:spcBef>
              <a:buClr>
                <a:schemeClr val="accent2"/>
              </a:buClr>
              <a:buSzPct val="90000"/>
              <a:buFont typeface="Wingdings" pitchFamily="2" charset="2"/>
              <a:buBlip>
                <a:blip r:embed="rId6"/>
              </a:buBlip>
              <a:defRPr sz="2400">
                <a:solidFill>
                  <a:schemeClr val="tx1"/>
                </a:solidFill>
                <a:latin typeface="Comic Sans MS" panose="030F0902030302020204" pitchFamily="66" charset="0"/>
                <a:ea typeface="MS PGothic"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MS PGothic" panose="020B0600070205080204" pitchFamily="34" charset="-128"/>
              </a:defRPr>
            </a:lvl4pPr>
            <a:lvl5pPr marL="2057400" indent="-228600">
              <a:spcBef>
                <a:spcPct val="20000"/>
              </a:spcBef>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Comic Sans MS" panose="030F0902030302020204" pitchFamily="66"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fr-FR" sz="2400" b="0" i="1" u="sng"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t>Cyclotron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Espace réservé du pied de page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TIPP School </a:t>
            </a:r>
          </a:p>
        </p:txBody>
      </p:sp>
      <p:sp>
        <p:nvSpPr>
          <p:cNvPr id="27" name="Espace réservé du numéro de diapositive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25DE09-CD61-AB40-BB4E-254B3665599E}" type="slidenum">
              <a:rPr kumimoji="0" lang="fr-FR"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fr-FR"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endParaRPr>
          </a:p>
        </p:txBody>
      </p:sp>
      <p:sp>
        <p:nvSpPr>
          <p:cNvPr id="461826" name="Rectangle 2"/>
          <p:cNvSpPr>
            <a:spLocks noGrp="1" noChangeArrowheads="1"/>
          </p:cNvSpPr>
          <p:nvPr>
            <p:ph type="title"/>
          </p:nvPr>
        </p:nvSpPr>
        <p:spPr>
          <a:xfrm>
            <a:off x="436563" y="152400"/>
            <a:ext cx="9185275" cy="838200"/>
          </a:xfrm>
        </p:spPr>
        <p:txBody>
          <a:bodyPr/>
          <a:lstStyle/>
          <a:p>
            <a:r>
              <a:rPr lang="fr-CA" dirty="0">
                <a:sym typeface="Wingdings" charset="0"/>
              </a:rPr>
              <a:t>HEP &amp; PET</a:t>
            </a:r>
            <a:br>
              <a:rPr lang="fr-CA" dirty="0">
                <a:sym typeface="Wingdings" charset="0"/>
              </a:rPr>
            </a:br>
            <a:r>
              <a:rPr lang="fr-CA" dirty="0">
                <a:sym typeface="Wingdings" charset="0"/>
              </a:rPr>
              <a:t> </a:t>
            </a:r>
            <a:r>
              <a:rPr lang="fr-CA" sz="2400" dirty="0" err="1"/>
              <a:t>Similarities</a:t>
            </a:r>
            <a:r>
              <a:rPr lang="fr-CA" sz="2400" dirty="0"/>
              <a:t> and </a:t>
            </a:r>
            <a:r>
              <a:rPr lang="fr-CA" sz="2400" dirty="0" err="1"/>
              <a:t>differences</a:t>
            </a:r>
            <a:endParaRPr lang="fr-CA" sz="2400" dirty="0"/>
          </a:p>
        </p:txBody>
      </p:sp>
      <p:sp>
        <p:nvSpPr>
          <p:cNvPr id="461827" name="Rectangle 3"/>
          <p:cNvSpPr>
            <a:spLocks noChangeArrowheads="1"/>
          </p:cNvSpPr>
          <p:nvPr/>
        </p:nvSpPr>
        <p:spPr bwMode="auto">
          <a:xfrm>
            <a:off x="461963" y="76200"/>
            <a:ext cx="8839200" cy="765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charset="0"/>
              <a:ea typeface="ＭＳ Ｐゴシック" charset="0"/>
              <a:cs typeface="+mn-cs"/>
            </a:endParaRPr>
          </a:p>
        </p:txBody>
      </p:sp>
      <p:sp>
        <p:nvSpPr>
          <p:cNvPr id="461828" name="Rectangle 4"/>
          <p:cNvSpPr>
            <a:spLocks noChangeArrowheads="1"/>
          </p:cNvSpPr>
          <p:nvPr/>
        </p:nvSpPr>
        <p:spPr bwMode="auto">
          <a:xfrm>
            <a:off x="412750" y="2006600"/>
            <a:ext cx="92456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endParaRPr kumimoji="0" lang="fr-CA"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mn-cs"/>
            </a:endParaRP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fr-CA"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mn-cs"/>
              </a:rPr>
              <a:t> </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endParaRPr kumimoji="0" lang="fr-CA"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mn-cs"/>
            </a:endParaRPr>
          </a:p>
        </p:txBody>
      </p:sp>
      <p:sp>
        <p:nvSpPr>
          <p:cNvPr id="461829" name="Rectangle 5"/>
          <p:cNvSpPr>
            <a:spLocks noChangeArrowheads="1"/>
          </p:cNvSpPr>
          <p:nvPr/>
        </p:nvSpPr>
        <p:spPr bwMode="auto">
          <a:xfrm>
            <a:off x="128464" y="4437112"/>
            <a:ext cx="4104456" cy="1944216"/>
          </a:xfrm>
          <a:prstGeom prst="rect">
            <a:avLst/>
          </a:prstGeom>
          <a:solidFill>
            <a:srgbClr val="FFCC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009900"/>
                </a:solidFill>
                <a:effectLst/>
                <a:uLnTx/>
                <a:uFillTx/>
                <a:latin typeface="Comic Sans MS" charset="0"/>
                <a:ea typeface="ＭＳ Ｐゴシック" charset="0"/>
                <a:cs typeface="ＭＳ Ｐゴシック" charset="0"/>
              </a:rPr>
              <a:t> </a:t>
            </a:r>
            <a:r>
              <a:rPr kumimoji="0" lang="fr-FR" sz="1800" b="1" i="0" u="none" strike="noStrike" kern="1200" cap="none" spc="0" normalizeH="0" baseline="0" noProof="0" dirty="0" err="1">
                <a:ln>
                  <a:noFill/>
                </a:ln>
                <a:solidFill>
                  <a:srgbClr val="009900"/>
                </a:solidFill>
                <a:effectLst/>
                <a:uLnTx/>
                <a:uFillTx/>
                <a:latin typeface="Comic Sans MS" charset="0"/>
                <a:ea typeface="ＭＳ Ｐゴシック" charset="0"/>
                <a:cs typeface="ＭＳ Ｐゴシック" charset="0"/>
              </a:rPr>
              <a:t>Similarities</a:t>
            </a:r>
            <a:endParaRPr kumimoji="0" lang="fr-FR" sz="1800" b="1" i="0" u="none" strike="noStrike" kern="1200" cap="none" spc="0" normalizeH="0" baseline="0" noProof="0" dirty="0">
              <a:ln>
                <a:noFill/>
              </a:ln>
              <a:solidFill>
                <a:srgbClr val="009900"/>
              </a:solidFill>
              <a:effectLst/>
              <a:uLnTx/>
              <a:uFillTx/>
              <a:latin typeface="Comic Sans MS"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err="1">
                <a:ln>
                  <a:noFill/>
                </a:ln>
                <a:solidFill>
                  <a:srgbClr val="009900"/>
                </a:solidFill>
                <a:effectLst/>
                <a:uLnTx/>
                <a:uFillTx/>
                <a:latin typeface="Comic Sans MS" charset="0"/>
                <a:ea typeface="ＭＳ Ｐゴシック" charset="0"/>
                <a:cs typeface="ＭＳ Ｐゴシック" charset="0"/>
              </a:rPr>
              <a:t>Geometry</a:t>
            </a:r>
            <a:r>
              <a:rPr kumimoji="0" lang="fr-FR" sz="1800" b="1" i="0" u="none" strike="noStrike" kern="1200" cap="none" spc="0" normalizeH="0" baseline="0" noProof="0" dirty="0">
                <a:ln>
                  <a:noFill/>
                </a:ln>
                <a:solidFill>
                  <a:srgbClr val="009900"/>
                </a:solidFill>
                <a:effectLst/>
                <a:uLnTx/>
                <a:uFillTx/>
                <a:latin typeface="Comic Sans MS" charset="0"/>
                <a:ea typeface="ＭＳ Ｐゴシック" charset="0"/>
                <a:cs typeface="ＭＳ Ｐゴシック" charset="0"/>
              </a:rPr>
              <a:t> and </a:t>
            </a:r>
            <a:r>
              <a:rPr kumimoji="0" lang="fr-FR" sz="1800" b="1" i="0" u="none" strike="noStrike" kern="1200" cap="none" spc="0" normalizeH="0" baseline="0" noProof="0" dirty="0" err="1">
                <a:ln>
                  <a:noFill/>
                </a:ln>
                <a:solidFill>
                  <a:srgbClr val="009900"/>
                </a:solidFill>
                <a:effectLst/>
                <a:uLnTx/>
                <a:uFillTx/>
                <a:latin typeface="Comic Sans MS" charset="0"/>
                <a:ea typeface="ＭＳ Ｐゴシック" charset="0"/>
                <a:cs typeface="ＭＳ Ｐゴシック" charset="0"/>
              </a:rPr>
              <a:t>granularity</a:t>
            </a:r>
            <a:r>
              <a:rPr kumimoji="0" lang="fr-FR" sz="1800" b="1" i="0" u="none" strike="noStrike" kern="1200" cap="none" spc="0" normalizeH="0" baseline="0" noProof="0" dirty="0">
                <a:ln>
                  <a:noFill/>
                </a:ln>
                <a:solidFill>
                  <a:srgbClr val="009900"/>
                </a:solidFill>
                <a:effectLst/>
                <a:uLnTx/>
                <a:uFillTx/>
                <a:latin typeface="Comic Sans MS" charset="0"/>
                <a:ea typeface="ＭＳ Ｐゴシック" charset="0"/>
                <a:cs typeface="ＭＳ Ｐゴシック"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009900"/>
                </a:solidFill>
                <a:effectLst/>
                <a:uLnTx/>
                <a:uFillTx/>
                <a:latin typeface="Comic Sans MS" charset="0"/>
                <a:ea typeface="ＭＳ Ｐゴシック" charset="0"/>
                <a:cs typeface="ＭＳ Ｐゴシック" charset="0"/>
              </a:rPr>
              <a:t>Detector (</a:t>
            </a:r>
            <a:r>
              <a:rPr kumimoji="0" lang="fr-FR" sz="1800" b="1" i="0" u="none" strike="noStrike" kern="1200" cap="none" spc="0" normalizeH="0" baseline="0" noProof="0" dirty="0" err="1">
                <a:ln>
                  <a:noFill/>
                </a:ln>
                <a:solidFill>
                  <a:srgbClr val="009900"/>
                </a:solidFill>
                <a:effectLst/>
                <a:uLnTx/>
                <a:uFillTx/>
                <a:latin typeface="Comic Sans MS" charset="0"/>
                <a:ea typeface="ＭＳ Ｐゴシック" charset="0"/>
                <a:cs typeface="ＭＳ Ｐゴシック" charset="0"/>
              </a:rPr>
              <a:t>Crystals</a:t>
            </a:r>
            <a:r>
              <a:rPr kumimoji="0" lang="fr-FR" sz="1800" b="1" i="0" u="none" strike="noStrike" kern="1200" cap="none" spc="0" normalizeH="0" baseline="0" noProof="0" dirty="0">
                <a:ln>
                  <a:noFill/>
                </a:ln>
                <a:solidFill>
                  <a:srgbClr val="009900"/>
                </a:solidFill>
                <a:effectLst/>
                <a:uLnTx/>
                <a:uFillTx/>
                <a:latin typeface="Comic Sans MS" charset="0"/>
                <a:ea typeface="ＭＳ Ｐゴシック" charset="0"/>
                <a:cs typeface="ＭＳ Ｐゴシック" charset="0"/>
              </a:rPr>
              <a:t> &amp; </a:t>
            </a:r>
            <a:r>
              <a:rPr kumimoji="0" lang="fr-FR" sz="1800" b="1" i="0" u="none" strike="noStrike" kern="1200" cap="none" spc="0" normalizeH="0" baseline="0" noProof="0" dirty="0" err="1">
                <a:ln>
                  <a:noFill/>
                </a:ln>
                <a:solidFill>
                  <a:srgbClr val="009900"/>
                </a:solidFill>
                <a:effectLst/>
                <a:uLnTx/>
                <a:uFillTx/>
                <a:latin typeface="Comic Sans MS" charset="0"/>
                <a:ea typeface="ＭＳ Ｐゴシック" charset="0"/>
                <a:cs typeface="ＭＳ Ｐゴシック" charset="0"/>
              </a:rPr>
              <a:t>scintillator</a:t>
            </a:r>
            <a:r>
              <a:rPr kumimoji="0" lang="fr-FR" sz="1800" b="1" i="0" u="none" strike="noStrike" kern="1200" cap="none" spc="0" normalizeH="0" baseline="0" noProof="0" dirty="0">
                <a:ln>
                  <a:noFill/>
                </a:ln>
                <a:solidFill>
                  <a:srgbClr val="009900"/>
                </a:solidFill>
                <a:effectLst/>
                <a:uLnTx/>
                <a:uFillTx/>
                <a:latin typeface="Comic Sans MS" charset="0"/>
                <a:ea typeface="ＭＳ Ｐゴシック" charset="0"/>
                <a:cs typeface="ＭＳ Ｐゴシック"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err="1">
                <a:ln>
                  <a:noFill/>
                </a:ln>
                <a:solidFill>
                  <a:srgbClr val="009900"/>
                </a:solidFill>
                <a:effectLst/>
                <a:uLnTx/>
                <a:uFillTx/>
                <a:latin typeface="Comic Sans MS" charset="0"/>
                <a:ea typeface="ＭＳ Ｐゴシック" charset="0"/>
                <a:cs typeface="ＭＳ Ｐゴシック" charset="0"/>
              </a:rPr>
              <a:t>Sensor</a:t>
            </a:r>
            <a:r>
              <a:rPr kumimoji="0" lang="fr-FR" sz="1800" b="1" i="0" u="none" strike="noStrike" kern="1200" cap="none" spc="0" normalizeH="0" baseline="0" noProof="0" dirty="0">
                <a:ln>
                  <a:noFill/>
                </a:ln>
                <a:solidFill>
                  <a:srgbClr val="009900"/>
                </a:solidFill>
                <a:effectLst/>
                <a:uLnTx/>
                <a:uFillTx/>
                <a:latin typeface="Comic Sans MS" charset="0"/>
                <a:ea typeface="ＭＳ Ｐゴシック" charset="0"/>
                <a:cs typeface="ＭＳ Ｐゴシック" charset="0"/>
              </a:rPr>
              <a:t> </a:t>
            </a:r>
            <a:r>
              <a:rPr kumimoji="0" lang="fr-FR" sz="1800" b="0" i="0" u="none" strike="noStrike" kern="1200" cap="none" spc="0" normalizeH="0" baseline="0" noProof="0" dirty="0">
                <a:ln>
                  <a:noFill/>
                </a:ln>
                <a:solidFill>
                  <a:srgbClr val="009900"/>
                </a:solidFill>
                <a:effectLst/>
                <a:uLnTx/>
                <a:uFillTx/>
                <a:latin typeface="Comic Sans MS" charset="0"/>
                <a:ea typeface="ＭＳ Ｐゴシック" charset="0"/>
                <a:cs typeface="ＭＳ Ｐゴシック" charset="0"/>
              </a:rPr>
              <a:t>(PMT,APD)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err="1">
                <a:ln>
                  <a:noFill/>
                </a:ln>
                <a:solidFill>
                  <a:srgbClr val="009900"/>
                </a:solidFill>
                <a:effectLst/>
                <a:uLnTx/>
                <a:uFillTx/>
                <a:latin typeface="Comic Sans MS" charset="0"/>
                <a:ea typeface="ＭＳ Ｐゴシック" charset="0"/>
                <a:cs typeface="ＭＳ Ｐゴシック" charset="0"/>
              </a:rPr>
              <a:t>Digitizers</a:t>
            </a:r>
            <a:r>
              <a:rPr kumimoji="0" lang="fr-FR" sz="1800" b="1" i="0" u="none" strike="noStrike" kern="1200" cap="none" spc="0" normalizeH="0" baseline="0" noProof="0" dirty="0">
                <a:ln>
                  <a:noFill/>
                </a:ln>
                <a:solidFill>
                  <a:srgbClr val="009900"/>
                </a:solidFill>
                <a:effectLst/>
                <a:uLnTx/>
                <a:uFillTx/>
                <a:latin typeface="Comic Sans MS" charset="0"/>
                <a:ea typeface="ＭＳ Ｐゴシック" charset="0"/>
                <a:cs typeface="ＭＳ Ｐゴシック" charset="0"/>
              </a:rPr>
              <a:t>: ADC,TDC,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009900"/>
                </a:solidFill>
                <a:effectLst/>
                <a:uLnTx/>
                <a:uFillTx/>
                <a:latin typeface="Comic Sans MS" charset="0"/>
                <a:ea typeface="ＭＳ Ｐゴシック" charset="0"/>
                <a:cs typeface="ＭＳ Ｐゴシック" charset="0"/>
              </a:rPr>
              <a:t>Data volume (</a:t>
            </a:r>
            <a:r>
              <a:rPr kumimoji="0" lang="fr-FR" sz="1800" b="1" i="0" u="none" strike="noStrike" kern="1200" cap="none" spc="0" normalizeH="0" baseline="0" noProof="0" dirty="0" err="1">
                <a:ln>
                  <a:noFill/>
                </a:ln>
                <a:solidFill>
                  <a:srgbClr val="009900"/>
                </a:solidFill>
                <a:effectLst/>
                <a:uLnTx/>
                <a:uFillTx/>
                <a:latin typeface="Comic Sans MS" charset="0"/>
                <a:ea typeface="ＭＳ Ｐゴシック" charset="0"/>
                <a:cs typeface="ＭＳ Ｐゴシック" charset="0"/>
              </a:rPr>
              <a:t>Gbytes</a:t>
            </a:r>
            <a:r>
              <a:rPr kumimoji="0" lang="fr-FR" sz="1800" b="1" i="0" u="none" strike="noStrike" kern="1200" cap="none" spc="0" normalizeH="0" baseline="0" noProof="0" dirty="0">
                <a:ln>
                  <a:noFill/>
                </a:ln>
                <a:solidFill>
                  <a:srgbClr val="009900"/>
                </a:solidFill>
                <a:effectLst/>
                <a:uLnTx/>
                <a:uFillTx/>
                <a:latin typeface="Comic Sans MS" charset="0"/>
                <a:ea typeface="ＭＳ Ｐゴシック" charset="0"/>
                <a:cs typeface="ＭＳ Ｐゴシック" charset="0"/>
              </a:rPr>
              <a:t>)</a:t>
            </a:r>
            <a:endParaRPr kumimoji="0" lang="fr-FR" sz="1800" b="1"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1"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endParaRPr>
          </a:p>
        </p:txBody>
      </p:sp>
      <p:sp>
        <p:nvSpPr>
          <p:cNvPr id="461830" name="Rectangle 6"/>
          <p:cNvSpPr>
            <a:spLocks noChangeArrowheads="1"/>
          </p:cNvSpPr>
          <p:nvPr/>
        </p:nvSpPr>
        <p:spPr bwMode="auto">
          <a:xfrm>
            <a:off x="6753200" y="4437112"/>
            <a:ext cx="3024336" cy="1224136"/>
          </a:xfrm>
          <a:prstGeom prst="rect">
            <a:avLst/>
          </a:prstGeom>
          <a:solidFill>
            <a:srgbClr val="CCFFCC"/>
          </a:solidFill>
          <a:ln>
            <a:noFill/>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800" b="1" i="0" u="sng" strike="noStrike" kern="1200" cap="none" spc="0" normalizeH="0" baseline="0" noProof="0" dirty="0">
                <a:ln>
                  <a:noFill/>
                </a:ln>
                <a:solidFill>
                  <a:srgbClr val="FF0000"/>
                </a:solidFill>
                <a:effectLst/>
                <a:uLnTx/>
                <a:uFillTx/>
                <a:latin typeface="Comic Sans MS" charset="0"/>
                <a:ea typeface="ＭＳ Ｐゴシック" charset="0"/>
                <a:cs typeface="ＭＳ Ｐゴシック" charset="0"/>
              </a:rPr>
              <a:t> </a:t>
            </a:r>
            <a:r>
              <a:rPr kumimoji="0" lang="fr-FR" sz="1800" b="1" i="0" u="sng" strike="noStrike" kern="1200" cap="none" spc="0" normalizeH="0" baseline="0" noProof="0" dirty="0" err="1">
                <a:ln>
                  <a:noFill/>
                </a:ln>
                <a:solidFill>
                  <a:srgbClr val="FF0000"/>
                </a:solidFill>
                <a:effectLst/>
                <a:uLnTx/>
                <a:uFillTx/>
                <a:latin typeface="Comic Sans MS" charset="0"/>
                <a:ea typeface="ＭＳ Ｐゴシック" charset="0"/>
                <a:cs typeface="ＭＳ Ｐゴシック" charset="0"/>
              </a:rPr>
              <a:t>Differences</a:t>
            </a:r>
            <a:endParaRPr kumimoji="0" lang="fr-FR" sz="1800" b="1" i="0" u="sng" strike="noStrike" kern="1200" cap="none" spc="0" normalizeH="0" baseline="0" noProof="0" dirty="0">
              <a:ln>
                <a:noFill/>
              </a:ln>
              <a:solidFill>
                <a:srgbClr val="FF0000"/>
              </a:solidFill>
              <a:effectLst/>
              <a:uLnTx/>
              <a:uFillTx/>
              <a:latin typeface="Comic Sans MS"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err="1">
                <a:ln>
                  <a:noFill/>
                </a:ln>
                <a:solidFill>
                  <a:srgbClr val="FF0000"/>
                </a:solidFill>
                <a:effectLst/>
                <a:uLnTx/>
                <a:uFillTx/>
                <a:latin typeface="Comic Sans MS" charset="0"/>
                <a:ea typeface="ＭＳ Ｐゴシック" charset="0"/>
                <a:cs typeface="ＭＳ Ｐゴシック" charset="0"/>
              </a:rPr>
              <a:t>Energy</a:t>
            </a:r>
            <a:r>
              <a:rPr kumimoji="0" lang="fr-FR" sz="1800" b="1" i="0" u="none" strike="noStrike" kern="1200" cap="none" spc="0" normalizeH="0" baseline="0" noProof="0" dirty="0">
                <a:ln>
                  <a:noFill/>
                </a:ln>
                <a:solidFill>
                  <a:srgbClr val="FF0000"/>
                </a:solidFill>
                <a:effectLst/>
                <a:uLnTx/>
                <a:uFillTx/>
                <a:latin typeface="Comic Sans MS" charset="0"/>
                <a:ea typeface="ＭＳ Ｐゴシック" charset="0"/>
                <a:cs typeface="ＭＳ Ｐゴシック" charset="0"/>
              </a:rPr>
              <a:t> range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FF0000"/>
                </a:solidFill>
                <a:effectLst/>
                <a:uLnTx/>
                <a:uFillTx/>
                <a:latin typeface="Comic Sans MS" charset="0"/>
                <a:ea typeface="ＭＳ Ｐゴシック" charset="0"/>
                <a:cs typeface="ＭＳ Ｐゴシック" charset="0"/>
              </a:rPr>
              <a:t> </a:t>
            </a:r>
            <a:r>
              <a:rPr kumimoji="0" lang="fr-FR" sz="1800" b="0" i="0" u="none" strike="noStrike" kern="1200" cap="none" spc="0" normalizeH="0" baseline="0" noProof="0" dirty="0">
                <a:ln>
                  <a:noFill/>
                </a:ln>
                <a:solidFill>
                  <a:srgbClr val="A91BA8"/>
                </a:solidFill>
                <a:effectLst/>
                <a:uLnTx/>
                <a:uFillTx/>
                <a:latin typeface="Comic Sans MS" charset="0"/>
                <a:ea typeface="ＭＳ Ｐゴシック" charset="0"/>
                <a:cs typeface="ＭＳ Ｐゴシック" charset="0"/>
              </a:rPr>
              <a:t>(10GeV </a:t>
            </a:r>
            <a:r>
              <a:rPr kumimoji="0" lang="fr-FR" sz="1800" b="0" i="0" u="none" strike="noStrike" kern="1200" cap="none" spc="0" normalizeH="0" baseline="0" noProof="0" dirty="0">
                <a:ln>
                  <a:noFill/>
                </a:ln>
                <a:solidFill>
                  <a:srgbClr val="A91BA8"/>
                </a:solidFill>
                <a:effectLst/>
                <a:uLnTx/>
                <a:uFillTx/>
                <a:latin typeface="Comic Sans MS" charset="0"/>
                <a:ea typeface="ＭＳ Ｐゴシック" charset="0"/>
                <a:cs typeface="ＭＳ Ｐゴシック" charset="0"/>
                <a:sym typeface="Wingdings"/>
              </a:rPr>
              <a:t> </a:t>
            </a:r>
            <a:r>
              <a:rPr kumimoji="0" lang="fr-FR" sz="1800" b="0" i="0" u="none" strike="noStrike" kern="1200" cap="none" spc="0" normalizeH="0" baseline="0" noProof="0" dirty="0">
                <a:ln>
                  <a:noFill/>
                </a:ln>
                <a:solidFill>
                  <a:srgbClr val="A91BA8"/>
                </a:solidFill>
                <a:effectLst/>
                <a:uLnTx/>
                <a:uFillTx/>
                <a:latin typeface="Comic Sans MS" charset="0"/>
                <a:ea typeface="ＭＳ Ｐゴシック" charset="0"/>
                <a:cs typeface="ＭＳ Ｐゴシック" charset="0"/>
              </a:rPr>
              <a:t>-511keV)</a:t>
            </a:r>
            <a:endParaRPr kumimoji="0" lang="fr-FR" sz="1800" b="0" i="0" u="none" strike="noStrike" kern="1200" cap="none" spc="0" normalizeH="0" baseline="0" noProof="0" dirty="0">
              <a:ln>
                <a:noFill/>
              </a:ln>
              <a:solidFill>
                <a:srgbClr val="33CC33"/>
              </a:solidFill>
              <a:effectLst/>
              <a:uLnTx/>
              <a:uFillTx/>
              <a:latin typeface="Comic Sans MS"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Comic Sans MS" charset="0"/>
                <a:ea typeface="ＭＳ Ｐゴシック" charset="0"/>
                <a:cs typeface="ＭＳ Ｐゴシック" charset="0"/>
              </a:rPr>
              <a:t>Event Rate 40 </a:t>
            </a:r>
            <a:r>
              <a:rPr kumimoji="0" lang="fr-FR" sz="1800" b="0" i="0" u="none" strike="noStrike" kern="1200" cap="none" spc="0" normalizeH="0" baseline="0" noProof="0" dirty="0">
                <a:ln>
                  <a:noFill/>
                </a:ln>
                <a:solidFill>
                  <a:srgbClr val="FF0000"/>
                </a:solidFill>
                <a:effectLst/>
                <a:uLnTx/>
                <a:uFillTx/>
                <a:latin typeface="Comic Sans MS" charset="0"/>
                <a:ea typeface="ＭＳ Ｐゴシック" charset="0"/>
                <a:cs typeface="ＭＳ Ｐゴシック" charset="0"/>
                <a:sym typeface="Wingdings"/>
              </a:rPr>
              <a:t> </a:t>
            </a:r>
            <a:r>
              <a:rPr kumimoji="0" lang="fr-FR" sz="1800" b="0" i="0" u="none" strike="noStrike" kern="1200" cap="none" spc="0" normalizeH="0" baseline="0" noProof="0" dirty="0">
                <a:ln>
                  <a:noFill/>
                </a:ln>
                <a:solidFill>
                  <a:srgbClr val="FF0000"/>
                </a:solidFill>
                <a:effectLst/>
                <a:uLnTx/>
                <a:uFillTx/>
                <a:latin typeface="Comic Sans MS" charset="0"/>
                <a:ea typeface="ＭＳ Ｐゴシック" charset="0"/>
                <a:cs typeface="ＭＳ Ｐゴシック" charset="0"/>
              </a:rPr>
              <a:t>10 MHz</a:t>
            </a:r>
            <a:endParaRPr kumimoji="0" lang="fr-FR" sz="1800" b="0" i="0" u="none" strike="noStrike" kern="1200" cap="none" spc="0" normalizeH="0" baseline="0" noProof="0" dirty="0">
              <a:ln>
                <a:noFill/>
              </a:ln>
              <a:solidFill>
                <a:srgbClr val="7B46D0"/>
              </a:solidFill>
              <a:effectLst/>
              <a:uLnTx/>
              <a:uFillTx/>
              <a:latin typeface="Comic Sans MS"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1" i="0" u="none" strike="noStrike" kern="1200" cap="none" spc="0" normalizeH="0" baseline="0" noProof="0" dirty="0">
              <a:ln>
                <a:noFill/>
              </a:ln>
              <a:solidFill>
                <a:srgbClr val="7B46D0"/>
              </a:solidFill>
              <a:effectLst/>
              <a:uLnTx/>
              <a:uFillTx/>
              <a:latin typeface="Comic Sans MS" charset="0"/>
              <a:ea typeface="ＭＳ Ｐゴシック" charset="0"/>
              <a:cs typeface="ＭＳ Ｐゴシック" charset="0"/>
            </a:endParaRPr>
          </a:p>
        </p:txBody>
      </p:sp>
      <p:pic>
        <p:nvPicPr>
          <p:cNvPr id="461831"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1825" y="1084263"/>
            <a:ext cx="2857500" cy="3171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61832" name="Text Box 8"/>
          <p:cNvSpPr txBox="1">
            <a:spLocks noChangeArrowheads="1"/>
          </p:cNvSpPr>
          <p:nvPr/>
        </p:nvSpPr>
        <p:spPr bwMode="auto">
          <a:xfrm>
            <a:off x="1365250" y="3475038"/>
            <a:ext cx="7048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CMS</a:t>
            </a:r>
          </a:p>
        </p:txBody>
      </p:sp>
      <p:sp>
        <p:nvSpPr>
          <p:cNvPr id="461833" name="Rectangle 9"/>
          <p:cNvSpPr>
            <a:spLocks noChangeArrowheads="1"/>
          </p:cNvSpPr>
          <p:nvPr/>
        </p:nvSpPr>
        <p:spPr bwMode="auto">
          <a:xfrm>
            <a:off x="606425" y="1157288"/>
            <a:ext cx="184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CA" sz="24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sp>
        <p:nvSpPr>
          <p:cNvPr id="461834" name="Rectangle 10"/>
          <p:cNvSpPr>
            <a:spLocks noChangeArrowheads="1"/>
          </p:cNvSpPr>
          <p:nvPr/>
        </p:nvSpPr>
        <p:spPr bwMode="auto">
          <a:xfrm>
            <a:off x="8404225" y="661988"/>
            <a:ext cx="184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CA" sz="24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sp>
        <p:nvSpPr>
          <p:cNvPr id="461835" name="Text Box 11"/>
          <p:cNvSpPr txBox="1">
            <a:spLocks noChangeArrowheads="1"/>
          </p:cNvSpPr>
          <p:nvPr/>
        </p:nvSpPr>
        <p:spPr bwMode="auto">
          <a:xfrm>
            <a:off x="8382000" y="2318643"/>
            <a:ext cx="1230313"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CA" sz="2400" b="0" i="0" u="none" strike="noStrike" kern="1200" cap="none" spc="0" normalizeH="0" baseline="0" noProof="0" dirty="0">
                <a:ln>
                  <a:noFill/>
                </a:ln>
                <a:solidFill>
                  <a:srgbClr val="EAEAEA"/>
                </a:solidFill>
                <a:effectLst/>
                <a:uLnTx/>
                <a:uFillTx/>
                <a:latin typeface="Comic Sans MS" charset="0"/>
                <a:ea typeface="ＭＳ Ｐゴシック" charset="0"/>
                <a:cs typeface="ＭＳ Ｐゴシック" charset="0"/>
              </a:rPr>
              <a:t>PET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CA" sz="2400" b="0" i="0" u="none" strike="noStrike" kern="1200" cap="none" spc="0" normalizeH="0" baseline="0" noProof="0" dirty="0">
                <a:ln>
                  <a:noFill/>
                </a:ln>
                <a:solidFill>
                  <a:srgbClr val="EAEAEA"/>
                </a:solidFill>
                <a:effectLst/>
                <a:uLnTx/>
                <a:uFillTx/>
                <a:latin typeface="Comic Sans MS" charset="0"/>
                <a:ea typeface="ＭＳ Ｐゴシック" charset="0"/>
                <a:cs typeface="ＭＳ Ｐゴシック" charset="0"/>
              </a:rPr>
              <a:t>Camera</a:t>
            </a:r>
            <a:endParaRPr kumimoji="0" lang="fr-CA" sz="24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endParaRPr>
          </a:p>
        </p:txBody>
      </p:sp>
      <p:sp>
        <p:nvSpPr>
          <p:cNvPr id="461836" name="Text Box 12"/>
          <p:cNvSpPr txBox="1">
            <a:spLocks noChangeArrowheads="1"/>
          </p:cNvSpPr>
          <p:nvPr/>
        </p:nvSpPr>
        <p:spPr bwMode="auto">
          <a:xfrm>
            <a:off x="8097838" y="3205163"/>
            <a:ext cx="1436687" cy="701675"/>
          </a:xfrm>
          <a:prstGeom prst="rect">
            <a:avLst/>
          </a:prstGeom>
          <a:solidFill>
            <a:srgbClr val="DDDDD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CA" sz="2000" b="0" i="0" u="none" strike="noStrike" kern="1200" cap="none" spc="0" normalizeH="0" baseline="0" noProof="0">
                <a:ln>
                  <a:noFill/>
                </a:ln>
                <a:solidFill>
                  <a:srgbClr val="CC0099"/>
                </a:solidFill>
                <a:effectLst/>
                <a:uLnTx/>
                <a:uFillTx/>
                <a:latin typeface="Comic Sans MS" charset="0"/>
                <a:ea typeface="ＭＳ Ｐゴシック" charset="0"/>
                <a:cs typeface="ＭＳ Ｐゴシック" charset="0"/>
              </a:rPr>
              <a:t>Biomedical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CA" sz="2000" b="0" i="0" u="none" strike="noStrike" kern="1200" cap="none" spc="0" normalizeH="0" baseline="0" noProof="0">
                <a:ln>
                  <a:noFill/>
                </a:ln>
                <a:solidFill>
                  <a:srgbClr val="CC0099"/>
                </a:solidFill>
                <a:effectLst/>
                <a:uLnTx/>
                <a:uFillTx/>
                <a:latin typeface="Comic Sans MS" charset="0"/>
                <a:ea typeface="ＭＳ Ｐゴシック" charset="0"/>
                <a:cs typeface="ＭＳ Ｐゴシック" charset="0"/>
              </a:rPr>
              <a:t>Imaging</a:t>
            </a:r>
            <a:endParaRPr kumimoji="0" lang="fr-CA" sz="2000" b="0" i="0" u="none" strike="noStrike" kern="1200" cap="none" spc="0" normalizeH="0" baseline="0" noProof="0">
              <a:ln>
                <a:noFill/>
              </a:ln>
              <a:solidFill>
                <a:srgbClr val="FFFFFF"/>
              </a:solidFill>
              <a:effectLst/>
              <a:uLnTx/>
              <a:uFillTx/>
              <a:latin typeface="Comic Sans MS" charset="0"/>
              <a:ea typeface="ＭＳ Ｐゴシック" charset="0"/>
              <a:cs typeface="ＭＳ Ｐゴシック" charset="0"/>
            </a:endParaRPr>
          </a:p>
        </p:txBody>
      </p:sp>
      <p:pic>
        <p:nvPicPr>
          <p:cNvPr id="461837" name="Picture 13"/>
          <p:cNvPicPr>
            <a:picLocks noChangeAspect="1" noChangeArrowheads="1"/>
          </p:cNvPicPr>
          <p:nvPr/>
        </p:nvPicPr>
        <p:blipFill>
          <a:blip r:embed="rId5" cstate="email">
            <a:extLst>
              <a:ext uri="{28A0092B-C50C-407E-A947-70E740481C1C}">
                <a14:useLocalDpi xmlns:a14="http://schemas.microsoft.com/office/drawing/2010/main"/>
              </a:ext>
            </a:extLst>
          </a:blip>
          <a:srcRect l="4907" t="16003" r="10028" b="7274"/>
          <a:stretch>
            <a:fillRect/>
          </a:stretch>
        </p:blipFill>
        <p:spPr bwMode="auto">
          <a:xfrm>
            <a:off x="4376936" y="4437112"/>
            <a:ext cx="2210682" cy="1944216"/>
          </a:xfrm>
          <a:prstGeom prst="rect">
            <a:avLst/>
          </a:prstGeom>
          <a:solidFill>
            <a:srgbClr val="FDFED6"/>
          </a:solidFill>
          <a:ln>
            <a:noFill/>
          </a:ln>
          <a:effectLst/>
        </p:spPr>
      </p:pic>
      <p:pic>
        <p:nvPicPr>
          <p:cNvPr id="461838" name="Picture 14" descr="CMS-imag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447800" y="1057275"/>
            <a:ext cx="3995738" cy="2947988"/>
          </a:xfrm>
          <a:prstGeom prst="rect">
            <a:avLst/>
          </a:prstGeom>
          <a:noFill/>
          <a:extLst>
            <a:ext uri="{909E8E84-426E-40dd-AFC4-6F175D3DCCD1}">
              <a14:hiddenFill xmlns:a14="http://schemas.microsoft.com/office/drawing/2010/main" xmlns="">
                <a:solidFill>
                  <a:srgbClr val="FFFFFF"/>
                </a:solidFill>
              </a14:hiddenFill>
            </a:ext>
          </a:extLst>
        </p:spPr>
      </p:pic>
      <p:sp>
        <p:nvSpPr>
          <p:cNvPr id="461839" name="Rectangle 15"/>
          <p:cNvSpPr>
            <a:spLocks noChangeArrowheads="1"/>
          </p:cNvSpPr>
          <p:nvPr/>
        </p:nvSpPr>
        <p:spPr bwMode="auto">
          <a:xfrm>
            <a:off x="4759325" y="1060450"/>
            <a:ext cx="708025" cy="28733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200" b="0" i="1" u="none" strike="noStrike" kern="1200" cap="none" spc="0" normalizeH="0" baseline="0" noProof="0">
              <a:ln>
                <a:noFill/>
              </a:ln>
              <a:solidFill>
                <a:srgbClr val="FFFFFF"/>
              </a:solidFill>
              <a:effectLst/>
              <a:uLnTx/>
              <a:uFillTx/>
              <a:latin typeface="Comic Sans MS" charset="0"/>
              <a:ea typeface="ＭＳ Ｐゴシック" charset="0"/>
              <a:cs typeface="+mn-cs"/>
            </a:endParaRPr>
          </a:p>
        </p:txBody>
      </p:sp>
      <p:sp>
        <p:nvSpPr>
          <p:cNvPr id="461841" name="Text Box 17"/>
          <p:cNvSpPr txBox="1">
            <a:spLocks noChangeArrowheads="1"/>
          </p:cNvSpPr>
          <p:nvPr/>
        </p:nvSpPr>
        <p:spPr bwMode="auto">
          <a:xfrm>
            <a:off x="79375" y="2514600"/>
            <a:ext cx="18605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CA" sz="2400" b="0" i="0" u="none" strike="noStrike" kern="1200" cap="none" spc="0" normalizeH="0" baseline="0" noProof="0">
                <a:ln>
                  <a:noFill/>
                </a:ln>
                <a:solidFill>
                  <a:srgbClr val="FFFF00"/>
                </a:solidFill>
                <a:effectLst/>
                <a:uLnTx/>
                <a:uFillTx/>
                <a:latin typeface="Comic Sans MS" charset="0"/>
                <a:ea typeface="ＭＳ Ｐゴシック" charset="0"/>
                <a:cs typeface="ＭＳ Ｐゴシック" charset="0"/>
              </a:rPr>
              <a:t>Calorimeter</a:t>
            </a:r>
            <a:endParaRPr kumimoji="0" lang="fr-CA" sz="2400" b="0" i="0" u="none" strike="noStrike" kern="1200" cap="none" spc="0" normalizeH="0" baseline="0" noProof="0">
              <a:ln>
                <a:noFill/>
              </a:ln>
              <a:solidFill>
                <a:srgbClr val="FFFF00"/>
              </a:solidFill>
              <a:effectLst/>
              <a:uLnTx/>
              <a:uFillTx/>
              <a:latin typeface="Times New Roman" charset="0"/>
              <a:ea typeface="ＭＳ Ｐゴシック" charset="0"/>
              <a:cs typeface="ＭＳ Ｐゴシック" charset="0"/>
            </a:endParaRPr>
          </a:p>
        </p:txBody>
      </p:sp>
      <p:sp>
        <p:nvSpPr>
          <p:cNvPr id="461842" name="Text Box 18"/>
          <p:cNvSpPr txBox="1">
            <a:spLocks noChangeArrowheads="1"/>
          </p:cNvSpPr>
          <p:nvPr/>
        </p:nvSpPr>
        <p:spPr bwMode="auto">
          <a:xfrm>
            <a:off x="668338" y="3065463"/>
            <a:ext cx="669925" cy="396875"/>
          </a:xfrm>
          <a:prstGeom prst="rect">
            <a:avLst/>
          </a:prstGeom>
          <a:solidFill>
            <a:schemeClr va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CA" sz="2000" b="0" i="0" u="none" strike="noStrike" kern="1200" cap="none" spc="0" normalizeH="0" baseline="0" noProof="0">
                <a:ln>
                  <a:noFill/>
                </a:ln>
                <a:solidFill>
                  <a:srgbClr val="7B46D0"/>
                </a:solidFill>
                <a:effectLst/>
                <a:uLnTx/>
                <a:uFillTx/>
                <a:latin typeface="Comic Sans MS" charset="0"/>
                <a:ea typeface="ＭＳ Ｐゴシック" charset="0"/>
                <a:cs typeface="ＭＳ Ｐゴシック" charset="0"/>
              </a:rPr>
              <a:t>HEP</a:t>
            </a:r>
            <a:endParaRPr kumimoji="0" lang="fr-CA" sz="20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grpSp>
        <p:nvGrpSpPr>
          <p:cNvPr id="461844" name="Group 20"/>
          <p:cNvGrpSpPr>
            <a:grpSpLocks/>
          </p:cNvGrpSpPr>
          <p:nvPr/>
        </p:nvGrpSpPr>
        <p:grpSpPr bwMode="auto">
          <a:xfrm>
            <a:off x="5029200" y="1066800"/>
            <a:ext cx="2895600" cy="2895600"/>
            <a:chOff x="3316" y="757"/>
            <a:chExt cx="1670" cy="1677"/>
          </a:xfrm>
        </p:grpSpPr>
        <p:pic>
          <p:nvPicPr>
            <p:cNvPr id="461845" name="Picture 2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316" y="757"/>
              <a:ext cx="1670" cy="16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61846" name="Line 22"/>
            <p:cNvSpPr>
              <a:spLocks noChangeShapeType="1"/>
            </p:cNvSpPr>
            <p:nvPr/>
          </p:nvSpPr>
          <p:spPr bwMode="auto">
            <a:xfrm flipV="1">
              <a:off x="3631" y="1175"/>
              <a:ext cx="998" cy="817"/>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200" b="0" i="1" u="none" strike="noStrike" kern="1200" cap="none" spc="0" normalizeH="0" baseline="0" noProof="0">
                <a:ln>
                  <a:noFill/>
                </a:ln>
                <a:solidFill>
                  <a:srgbClr val="FFFFFF"/>
                </a:solidFill>
                <a:effectLst/>
                <a:uLnTx/>
                <a:uFillTx/>
                <a:latin typeface="Comic Sans MS" charset="0"/>
                <a:ea typeface="ＭＳ Ｐゴシック" charset="0"/>
                <a:cs typeface="+mn-cs"/>
              </a:endParaRPr>
            </a:p>
          </p:txBody>
        </p:sp>
        <p:sp>
          <p:nvSpPr>
            <p:cNvPr id="461847" name="Line 23"/>
            <p:cNvSpPr>
              <a:spLocks noChangeShapeType="1"/>
            </p:cNvSpPr>
            <p:nvPr/>
          </p:nvSpPr>
          <p:spPr bwMode="auto">
            <a:xfrm>
              <a:off x="4130" y="948"/>
              <a:ext cx="317" cy="1225"/>
            </a:xfrm>
            <a:prstGeom prst="line">
              <a:avLst/>
            </a:prstGeom>
            <a:noFill/>
            <a:ln w="28575">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200" b="0" i="1" u="none" strike="noStrike" kern="1200" cap="none" spc="0" normalizeH="0" baseline="0" noProof="0">
                <a:ln>
                  <a:noFill/>
                </a:ln>
                <a:solidFill>
                  <a:srgbClr val="FFFFFF"/>
                </a:solidFill>
                <a:effectLst/>
                <a:uLnTx/>
                <a:uFillTx/>
                <a:latin typeface="Comic Sans MS" charset="0"/>
                <a:ea typeface="ＭＳ Ｐゴシック" charset="0"/>
                <a:cs typeface="+mn-cs"/>
              </a:endParaRPr>
            </a:p>
          </p:txBody>
        </p:sp>
        <p:sp>
          <p:nvSpPr>
            <p:cNvPr id="461848" name="AutoShape 24"/>
            <p:cNvSpPr>
              <a:spLocks noChangeArrowheads="1"/>
            </p:cNvSpPr>
            <p:nvPr/>
          </p:nvSpPr>
          <p:spPr bwMode="auto">
            <a:xfrm>
              <a:off x="4052" y="1538"/>
              <a:ext cx="91" cy="181"/>
            </a:xfrm>
            <a:prstGeom prst="irregularSeal1">
              <a:avLst/>
            </a:prstGeom>
            <a:solidFill>
              <a:srgbClr val="FFFF66"/>
            </a:solidFill>
            <a:ln w="317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200" b="0" i="1" u="none" strike="noStrike" kern="1200" cap="none" spc="0" normalizeH="0" baseline="0" noProof="0">
                <a:ln>
                  <a:noFill/>
                </a:ln>
                <a:solidFill>
                  <a:srgbClr val="FFFFFF"/>
                </a:solidFill>
                <a:effectLst/>
                <a:uLnTx/>
                <a:uFillTx/>
                <a:latin typeface="Comic Sans MS" charset="0"/>
                <a:ea typeface="ＭＳ Ｐゴシック" charset="0"/>
                <a:cs typeface="+mn-cs"/>
              </a:endParaRPr>
            </a:p>
          </p:txBody>
        </p:sp>
        <p:sp>
          <p:nvSpPr>
            <p:cNvPr id="461849" name="AutoShape 25"/>
            <p:cNvSpPr>
              <a:spLocks noChangeArrowheads="1"/>
            </p:cNvSpPr>
            <p:nvPr/>
          </p:nvSpPr>
          <p:spPr bwMode="auto">
            <a:xfrm>
              <a:off x="4266" y="1493"/>
              <a:ext cx="91" cy="181"/>
            </a:xfrm>
            <a:prstGeom prst="irregularSeal1">
              <a:avLst/>
            </a:prstGeom>
            <a:solidFill>
              <a:srgbClr val="FFFF66"/>
            </a:solidFill>
            <a:ln w="317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3200" b="0" i="1" u="none" strike="noStrike" kern="1200" cap="none" spc="0" normalizeH="0" baseline="0" noProof="0">
                <a:ln>
                  <a:noFill/>
                </a:ln>
                <a:solidFill>
                  <a:srgbClr val="FFFFFF"/>
                </a:solidFill>
                <a:effectLst/>
                <a:uLnTx/>
                <a:uFillTx/>
                <a:latin typeface="Comic Sans MS" charset="0"/>
                <a:ea typeface="ＭＳ Ｐゴシック" charset="0"/>
                <a:cs typeface="+mn-cs"/>
              </a:endParaRPr>
            </a:p>
          </p:txBody>
        </p:sp>
      </p:grpSp>
      <p:pic>
        <p:nvPicPr>
          <p:cNvPr id="2" name="Image 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11709"/>
            <a:ext cx="2102205" cy="1905124"/>
          </a:xfrm>
          <a:prstGeom prst="rect">
            <a:avLst/>
          </a:prstGeom>
        </p:spPr>
      </p:pic>
      <p:sp>
        <p:nvSpPr>
          <p:cNvPr id="9" name="ZoneTexte 8"/>
          <p:cNvSpPr txBox="1"/>
          <p:nvPr/>
        </p:nvSpPr>
        <p:spPr>
          <a:xfrm>
            <a:off x="6753200" y="5733256"/>
            <a:ext cx="3024336" cy="923330"/>
          </a:xfrm>
          <a:prstGeom prst="rect">
            <a:avLst/>
          </a:prstGeom>
          <a:solidFill>
            <a:srgbClr val="66FFFF"/>
          </a:solidFill>
          <a:ln>
            <a:solidFill>
              <a:schemeClr val="accent2"/>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1" u="none" strike="noStrike" kern="1200" cap="none" spc="0" normalizeH="0" baseline="0" noProof="0" dirty="0">
                <a:ln>
                  <a:noFill/>
                </a:ln>
                <a:solidFill>
                  <a:srgbClr val="ADB8FF">
                    <a:lumMod val="25000"/>
                  </a:srgbClr>
                </a:solidFill>
                <a:effectLst/>
                <a:uLnTx/>
                <a:uFillTx/>
                <a:latin typeface="Comic Sans MS" charset="0"/>
                <a:ea typeface="ＭＳ Ｐゴシック" charset="0"/>
                <a:cs typeface="+mn-cs"/>
              </a:rPr>
              <a:t>No </a:t>
            </a:r>
            <a:r>
              <a:rPr kumimoji="0" lang="fr-FR" sz="1800" b="0" i="1" u="none" strike="noStrike" kern="1200" cap="none" spc="0" normalizeH="0" baseline="0" noProof="0" dirty="0" err="1">
                <a:ln>
                  <a:noFill/>
                </a:ln>
                <a:solidFill>
                  <a:srgbClr val="ADB8FF">
                    <a:lumMod val="25000"/>
                  </a:srgbClr>
                </a:solidFill>
                <a:effectLst/>
                <a:uLnTx/>
                <a:uFillTx/>
                <a:latin typeface="Comic Sans MS" charset="0"/>
                <a:ea typeface="ＭＳ Ｐゴシック" charset="0"/>
                <a:cs typeface="+mn-cs"/>
              </a:rPr>
              <a:t>synchronization</a:t>
            </a:r>
            <a:endParaRPr kumimoji="0" lang="fr-FR" sz="1800" b="0" i="1" u="none" strike="noStrike" kern="1200" cap="none" spc="0" normalizeH="0" baseline="0" noProof="0" dirty="0">
              <a:ln>
                <a:noFill/>
              </a:ln>
              <a:solidFill>
                <a:srgbClr val="ADB8FF">
                  <a:lumMod val="25000"/>
                </a:srgbClr>
              </a:solidFill>
              <a:effectLst/>
              <a:uLnTx/>
              <a:uFillTx/>
              <a:latin typeface="Comic Sans MS" charset="0"/>
              <a:ea typeface="ＭＳ Ｐゴシック"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1" u="none" strike="noStrike" kern="1200" cap="none" spc="0" normalizeH="0" baseline="0" noProof="0" dirty="0">
                <a:ln>
                  <a:noFill/>
                </a:ln>
                <a:solidFill>
                  <a:srgbClr val="ADB8FF">
                    <a:lumMod val="25000"/>
                  </a:srgbClr>
                </a:solidFill>
                <a:effectLst/>
                <a:uLnTx/>
                <a:uFillTx/>
                <a:latin typeface="Comic Sans MS" charset="0"/>
                <a:ea typeface="ＭＳ Ｐゴシック" charset="0"/>
                <a:cs typeface="+mn-cs"/>
              </a:rPr>
              <a:t>Self </a:t>
            </a:r>
            <a:r>
              <a:rPr kumimoji="0" lang="fr-FR" sz="1800" b="0" i="1" u="none" strike="noStrike" kern="1200" cap="none" spc="0" normalizeH="0" baseline="0" noProof="0" dirty="0" err="1">
                <a:ln>
                  <a:noFill/>
                </a:ln>
                <a:solidFill>
                  <a:srgbClr val="ADB8FF">
                    <a:lumMod val="25000"/>
                  </a:srgbClr>
                </a:solidFill>
                <a:effectLst/>
                <a:uLnTx/>
                <a:uFillTx/>
                <a:latin typeface="Comic Sans MS" charset="0"/>
                <a:ea typeface="ＭＳ Ｐゴシック" charset="0"/>
                <a:cs typeface="+mn-cs"/>
              </a:rPr>
              <a:t>triggered</a:t>
            </a:r>
            <a:r>
              <a:rPr kumimoji="0" lang="fr-FR" sz="1800" b="0" i="1" u="none" strike="noStrike" kern="1200" cap="none" spc="0" normalizeH="0" baseline="0" noProof="0" dirty="0">
                <a:ln>
                  <a:noFill/>
                </a:ln>
                <a:solidFill>
                  <a:srgbClr val="ADB8FF">
                    <a:lumMod val="25000"/>
                  </a:srgbClr>
                </a:solidFill>
                <a:effectLst/>
                <a:uLnTx/>
                <a:uFillTx/>
                <a:latin typeface="Comic Sans MS" charset="0"/>
                <a:ea typeface="ＭＳ Ｐゴシック" charset="0"/>
                <a:cs typeface="+mn-cs"/>
              </a:rPr>
              <a:t> </a:t>
            </a:r>
            <a:r>
              <a:rPr kumimoji="0" lang="fr-FR" sz="1800" b="0" i="1" u="none" strike="noStrike" kern="1200" cap="none" spc="0" normalizeH="0" baseline="0" noProof="0" dirty="0" err="1">
                <a:ln>
                  <a:noFill/>
                </a:ln>
                <a:solidFill>
                  <a:srgbClr val="ADB8FF">
                    <a:lumMod val="25000"/>
                  </a:srgbClr>
                </a:solidFill>
                <a:effectLst/>
                <a:uLnTx/>
                <a:uFillTx/>
                <a:latin typeface="Comic Sans MS" charset="0"/>
                <a:ea typeface="ＭＳ Ｐゴシック" charset="0"/>
                <a:cs typeface="+mn-cs"/>
              </a:rPr>
              <a:t>elrctronics</a:t>
            </a:r>
            <a:endParaRPr kumimoji="0" lang="fr-FR" sz="1800" b="0" i="1" u="none" strike="noStrike" kern="1200" cap="none" spc="0" normalizeH="0" baseline="0" noProof="0" dirty="0">
              <a:ln>
                <a:noFill/>
              </a:ln>
              <a:solidFill>
                <a:srgbClr val="ADB8FF">
                  <a:lumMod val="25000"/>
                </a:srgbClr>
              </a:solidFill>
              <a:effectLst/>
              <a:uLnTx/>
              <a:uFillTx/>
              <a:latin typeface="Comic Sans MS" charset="0"/>
              <a:ea typeface="ＭＳ Ｐゴシック"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1" u="none" strike="noStrike" kern="1200" cap="none" spc="0" normalizeH="0" baseline="0" noProof="0" dirty="0">
                <a:ln>
                  <a:noFill/>
                </a:ln>
                <a:solidFill>
                  <a:srgbClr val="ADB8FF">
                    <a:lumMod val="25000"/>
                  </a:srgbClr>
                </a:solidFill>
                <a:effectLst/>
                <a:uLnTx/>
                <a:uFillTx/>
                <a:latin typeface="Comic Sans MS" charset="0"/>
                <a:ea typeface="ＭＳ Ｐゴシック" charset="0"/>
                <a:cs typeface="+mn-cs"/>
              </a:rPr>
              <a:t>Multiple </a:t>
            </a:r>
            <a:r>
              <a:rPr kumimoji="0" lang="fr-FR" sz="1800" b="0" i="1" u="none" strike="noStrike" kern="1200" cap="none" spc="0" normalizeH="0" baseline="0" noProof="0" dirty="0" err="1">
                <a:ln>
                  <a:noFill/>
                </a:ln>
                <a:solidFill>
                  <a:srgbClr val="ADB8FF">
                    <a:lumMod val="25000"/>
                  </a:srgbClr>
                </a:solidFill>
                <a:effectLst/>
                <a:uLnTx/>
                <a:uFillTx/>
                <a:latin typeface="Comic Sans MS" charset="0"/>
                <a:ea typeface="ＭＳ Ｐゴシック" charset="0"/>
                <a:cs typeface="+mn-cs"/>
              </a:rPr>
              <a:t>vertices</a:t>
            </a:r>
            <a:endParaRPr kumimoji="0" lang="fr-FR" sz="1800" b="0" i="1" u="none" strike="noStrike" kern="1200" cap="none" spc="0" normalizeH="0" baseline="0" noProof="0" dirty="0">
              <a:ln>
                <a:noFill/>
              </a:ln>
              <a:solidFill>
                <a:srgbClr val="ADB8FF">
                  <a:lumMod val="25000"/>
                </a:srgbClr>
              </a:solidFill>
              <a:effectLst/>
              <a:uLnTx/>
              <a:uFillTx/>
              <a:latin typeface="Comic Sans MS" charset="0"/>
              <a:ea typeface="ＭＳ Ｐゴシック" charset="0"/>
              <a:cs typeface="+mn-cs"/>
            </a:endParaRPr>
          </a:p>
        </p:txBody>
      </p:sp>
      <p:pic>
        <p:nvPicPr>
          <p:cNvPr id="30" name="Picture 4" descr="img_1318"/>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862395" y="0"/>
            <a:ext cx="2007613" cy="1988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Espace réservé de la date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August 2023</a:t>
            </a:r>
          </a:p>
        </p:txBody>
      </p:sp>
    </p:spTree>
    <p:extLst>
      <p:ext uri="{BB962C8B-B14F-4D97-AF65-F5344CB8AC3E}">
        <p14:creationId xmlns:p14="http://schemas.microsoft.com/office/powerpoint/2010/main" val="15660040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3">
            <a:extLst>
              <a:ext uri="{FF2B5EF4-FFF2-40B4-BE49-F238E27FC236}">
                <a16:creationId xmlns:a16="http://schemas.microsoft.com/office/drawing/2014/main" id="{423DB43C-A6C1-B347-8FFC-9799F3DA25CE}"/>
              </a:ext>
            </a:extLst>
          </p:cNvPr>
          <p:cNvSpPr>
            <a:spLocks noGrp="1"/>
          </p:cNvSpPr>
          <p:nvPr>
            <p:ph type="ftr" sz="quarter" idx="11"/>
          </p:nvPr>
        </p:nvSpPr>
        <p:spPr/>
        <p:txBody>
          <a:bodyP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TIPP School </a:t>
            </a:r>
          </a:p>
        </p:txBody>
      </p:sp>
      <p:sp>
        <p:nvSpPr>
          <p:cNvPr id="6" name="Espace réservé du numéro de diapositive 4">
            <a:extLst>
              <a:ext uri="{FF2B5EF4-FFF2-40B4-BE49-F238E27FC236}">
                <a16:creationId xmlns:a16="http://schemas.microsoft.com/office/drawing/2014/main" id="{4466FFA7-123E-3B40-8CE4-D5225D259AE5}"/>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631AA5-55F9-B341-98BB-D47E3D50527E}" type="slidenum">
              <a:rPr kumimoji="0" lang="fr-FR" altLang="fr-FR"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fr-FR" altLang="fr-FR"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p:txBody>
      </p:sp>
      <p:pic>
        <p:nvPicPr>
          <p:cNvPr id="177155" name="Picture 2">
            <a:extLst>
              <a:ext uri="{FF2B5EF4-FFF2-40B4-BE49-F238E27FC236}">
                <a16:creationId xmlns:a16="http://schemas.microsoft.com/office/drawing/2014/main" id="{8B08B788-F9C5-A04F-A226-17CB3E6AD515}"/>
              </a:ext>
            </a:extLst>
          </p:cNvPr>
          <p:cNvPicPr>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232" y="13494"/>
            <a:ext cx="97536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03" name="Rectangle 3">
            <a:extLst>
              <a:ext uri="{FF2B5EF4-FFF2-40B4-BE49-F238E27FC236}">
                <a16:creationId xmlns:a16="http://schemas.microsoft.com/office/drawing/2014/main" id="{F2B348EA-3D56-804B-A11B-2216F8C41DC5}"/>
              </a:ext>
            </a:extLst>
          </p:cNvPr>
          <p:cNvSpPr>
            <a:spLocks noGrp="1" noChangeArrowheads="1"/>
          </p:cNvSpPr>
          <p:nvPr>
            <p:ph type="title"/>
          </p:nvPr>
        </p:nvSpPr>
        <p:spPr>
          <a:xfrm>
            <a:off x="1352550" y="115888"/>
            <a:ext cx="8305800" cy="762000"/>
          </a:xfrm>
        </p:spPr>
        <p:txBody>
          <a:bodyPr/>
          <a:lstStyle/>
          <a:p>
            <a:pPr algn="l" eaLnBrk="1" hangingPunct="1">
              <a:defRPr/>
            </a:pPr>
            <a:r>
              <a:rPr lang="fr-FR" altLang="fr-FR" sz="3600" dirty="0"/>
              <a:t>Survey of </a:t>
            </a:r>
            <a:r>
              <a:rPr lang="fr-FR" altLang="fr-FR" sz="3600" dirty="0" err="1"/>
              <a:t>common</a:t>
            </a:r>
            <a:r>
              <a:rPr lang="fr-FR" altLang="fr-FR" sz="3600" dirty="0"/>
              <a:t> area </a:t>
            </a:r>
            <a:r>
              <a:rPr lang="fr-FR" altLang="fr-FR" sz="3600" dirty="0" err="1"/>
              <a:t>with</a:t>
            </a:r>
            <a:r>
              <a:rPr lang="fr-FR" altLang="fr-FR" sz="3600" dirty="0"/>
              <a:t> HEP</a:t>
            </a:r>
            <a:endParaRPr lang="en-GB" altLang="fr-FR" dirty="0">
              <a:solidFill>
                <a:srgbClr val="669900"/>
              </a:solidFill>
            </a:endParaRPr>
          </a:p>
        </p:txBody>
      </p:sp>
      <p:sp>
        <p:nvSpPr>
          <p:cNvPr id="8" name="Espace réservé du contenu 2">
            <a:extLst>
              <a:ext uri="{FF2B5EF4-FFF2-40B4-BE49-F238E27FC236}">
                <a16:creationId xmlns:a16="http://schemas.microsoft.com/office/drawing/2014/main" id="{D3D10264-2204-F440-8030-A00A2658117B}"/>
              </a:ext>
            </a:extLst>
          </p:cNvPr>
          <p:cNvSpPr txBox="1">
            <a:spLocks/>
          </p:cNvSpPr>
          <p:nvPr/>
        </p:nvSpPr>
        <p:spPr>
          <a:xfrm>
            <a:off x="1172369" y="1458284"/>
            <a:ext cx="8666162" cy="5039890"/>
          </a:xfrm>
          <a:prstGeom prst="rect">
            <a:avLst/>
          </a:prstGeom>
        </p:spPr>
        <p:txBody>
          <a:bodyPr/>
          <a:lstStyle>
            <a:lvl1pPr marL="342900" indent="-342900"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lvl="0">
              <a:spcBef>
                <a:spcPct val="20000"/>
              </a:spcBef>
              <a:buClr>
                <a:srgbClr val="86D1EC"/>
              </a:buClr>
              <a:buSzPct val="90000"/>
              <a:buBlip>
                <a:blip r:embed="rId3"/>
              </a:buBlip>
              <a:defRPr/>
            </a:pPr>
            <a:r>
              <a:rPr lang="en-US" altLang="fr-FR" b="1" i="0" u="none" dirty="0">
                <a:solidFill>
                  <a:srgbClr val="FFFFFF"/>
                </a:solidFill>
                <a:effectLst>
                  <a:outerShdw blurRad="38100" dist="38100" dir="2700000" algn="tl">
                    <a:srgbClr val="000000"/>
                  </a:outerShdw>
                </a:effectLst>
              </a:rPr>
              <a:t>Energy</a:t>
            </a:r>
          </a:p>
          <a:p>
            <a:pPr lvl="2">
              <a:spcBef>
                <a:spcPct val="20000"/>
              </a:spcBef>
              <a:buClr>
                <a:srgbClr val="7B46D0"/>
              </a:buClr>
              <a:buSzPct val="90000"/>
              <a:buBlip>
                <a:blip r:embed="rId4"/>
              </a:buBlip>
              <a:defRPr/>
            </a:pPr>
            <a:r>
              <a:rPr lang="en-US" altLang="fr-FR" b="1" i="0" u="none" dirty="0">
                <a:solidFill>
                  <a:srgbClr val="FFFFFF"/>
                </a:solidFill>
                <a:effectLst>
                  <a:outerShdw blurRad="38100" dist="38100" dir="2700000" algn="tl">
                    <a:srgbClr val="000000"/>
                  </a:outerShdw>
                </a:effectLst>
              </a:rPr>
              <a:t>From </a:t>
            </a:r>
            <a:r>
              <a:rPr lang="en-US" altLang="fr-FR" b="1" i="0" u="none" dirty="0">
                <a:solidFill>
                  <a:srgbClr val="FFFF00"/>
                </a:solidFill>
                <a:effectLst>
                  <a:outerShdw blurRad="38100" dist="38100" dir="2700000" algn="tl">
                    <a:srgbClr val="000000"/>
                  </a:outerShdw>
                </a:effectLst>
              </a:rPr>
              <a:t>Kev to </a:t>
            </a:r>
            <a:r>
              <a:rPr lang="en-US" altLang="fr-FR" b="1" i="0" u="none" dirty="0" err="1">
                <a:solidFill>
                  <a:srgbClr val="FFFF00"/>
                </a:solidFill>
                <a:effectLst>
                  <a:outerShdw blurRad="38100" dist="38100" dir="2700000" algn="tl">
                    <a:srgbClr val="000000"/>
                  </a:outerShdw>
                </a:effectLst>
              </a:rPr>
              <a:t>Tev</a:t>
            </a:r>
            <a:r>
              <a:rPr lang="en-US" altLang="fr-FR" b="1" i="0" u="none" dirty="0">
                <a:solidFill>
                  <a:srgbClr val="FFFF00"/>
                </a:solidFill>
                <a:effectLst>
                  <a:outerShdw blurRad="38100" dist="38100" dir="2700000" algn="tl">
                    <a:srgbClr val="000000"/>
                  </a:outerShdw>
                </a:effectLst>
              </a:rPr>
              <a:t> </a:t>
            </a:r>
            <a:r>
              <a:rPr lang="en-US" altLang="fr-FR" b="1" i="0" u="none" dirty="0">
                <a:solidFill>
                  <a:srgbClr val="FFFFFF"/>
                </a:solidFill>
                <a:effectLst>
                  <a:outerShdw blurRad="38100" dist="38100" dir="2700000" algn="tl">
                    <a:srgbClr val="000000"/>
                  </a:outerShdw>
                </a:effectLst>
              </a:rPr>
              <a:t>with very good resolution</a:t>
            </a:r>
            <a:endParaRPr kumimoji="0" lang="en-US" altLang="fr-FR"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anose="030F0902030302020204" pitchFamily="66" charset="0"/>
              <a:ea typeface="ＭＳ Ｐゴシック" panose="020B0600070205080204" pitchFamily="34" charset="-128"/>
              <a:cs typeface="+mn-cs"/>
            </a:endParaRPr>
          </a:p>
          <a:p>
            <a:pPr marL="342900" marR="0" lvl="0" indent="-342900" algn="l" defTabSz="914400" rtl="0" eaLnBrk="0" fontAlgn="base" latinLnBrk="0" hangingPunct="0">
              <a:lnSpc>
                <a:spcPct val="100000"/>
              </a:lnSpc>
              <a:spcBef>
                <a:spcPct val="20000"/>
              </a:spcBef>
              <a:spcAft>
                <a:spcPct val="0"/>
              </a:spcAft>
              <a:buClr>
                <a:srgbClr val="86D1EC"/>
              </a:buClr>
              <a:buSzPct val="90000"/>
              <a:buFont typeface="Wingdings" pitchFamily="2" charset="2"/>
              <a:buBlip>
                <a:blip r:embed="rId3"/>
              </a:buBlip>
              <a:tabLst/>
              <a:defRPr/>
            </a:pPr>
            <a:r>
              <a:rPr kumimoji="0" lang="en-US" altLang="fr-FR"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anose="030F0902030302020204" pitchFamily="66" charset="0"/>
                <a:ea typeface="ＭＳ Ｐゴシック" panose="020B0600070205080204" pitchFamily="34" charset="-128"/>
                <a:cs typeface="+mn-cs"/>
              </a:rPr>
              <a:t>Scintillator &amp; crystal </a:t>
            </a:r>
          </a:p>
          <a:p>
            <a:pPr marL="342900" marR="0" lvl="0" indent="-342900" algn="l" defTabSz="914400" rtl="0" eaLnBrk="0" fontAlgn="base" latinLnBrk="0" hangingPunct="0">
              <a:lnSpc>
                <a:spcPct val="100000"/>
              </a:lnSpc>
              <a:spcBef>
                <a:spcPct val="20000"/>
              </a:spcBef>
              <a:spcAft>
                <a:spcPct val="0"/>
              </a:spcAft>
              <a:buClr>
                <a:srgbClr val="86D1EC"/>
              </a:buClr>
              <a:buSzPct val="90000"/>
              <a:buFont typeface="Wingdings" pitchFamily="2" charset="2"/>
              <a:buBlip>
                <a:blip r:embed="rId3"/>
              </a:buBlip>
              <a:tabLst/>
              <a:defRPr/>
            </a:pPr>
            <a:r>
              <a:rPr lang="en-US" altLang="fr-FR" b="1" i="0" u="none" dirty="0">
                <a:solidFill>
                  <a:srgbClr val="FFFFFF"/>
                </a:solidFill>
                <a:effectLst>
                  <a:outerShdw blurRad="38100" dist="38100" dir="2700000" algn="tl">
                    <a:srgbClr val="000000"/>
                  </a:outerShdw>
                </a:effectLst>
              </a:rPr>
              <a:t>Photodetector</a:t>
            </a:r>
          </a:p>
          <a:p>
            <a:pPr lvl="1" indent="-342900">
              <a:spcBef>
                <a:spcPct val="20000"/>
              </a:spcBef>
              <a:buClr>
                <a:srgbClr val="86D1EC"/>
              </a:buClr>
              <a:buSzPct val="90000"/>
              <a:buBlip>
                <a:blip r:embed="rId3"/>
              </a:buBlip>
              <a:defRPr/>
            </a:pPr>
            <a:r>
              <a:rPr lang="fr-FR" u="none" dirty="0">
                <a:solidFill>
                  <a:srgbClr val="FFFF00"/>
                </a:solidFill>
              </a:rPr>
              <a:t>compact, high QE, high gain and </a:t>
            </a:r>
            <a:r>
              <a:rPr lang="fr-FR" u="none" dirty="0" err="1">
                <a:solidFill>
                  <a:srgbClr val="FFFF00"/>
                </a:solidFill>
              </a:rPr>
              <a:t>stability</a:t>
            </a:r>
            <a:endParaRPr lang="fr-FR" u="none" dirty="0">
              <a:solidFill>
                <a:srgbClr val="FFFF00"/>
              </a:solidFill>
            </a:endParaRPr>
          </a:p>
          <a:p>
            <a:pPr lvl="1" indent="-342900">
              <a:spcBef>
                <a:spcPct val="20000"/>
              </a:spcBef>
              <a:buClr>
                <a:srgbClr val="86D1EC"/>
              </a:buClr>
              <a:buSzPct val="90000"/>
              <a:buBlip>
                <a:blip r:embed="rId3"/>
              </a:buBlip>
              <a:defRPr/>
            </a:pPr>
            <a:r>
              <a:rPr lang="fr-FR" u="none" dirty="0"/>
              <a:t>Standard : PMT ---&gt;  </a:t>
            </a:r>
            <a:r>
              <a:rPr lang="fr-FR" u="none" dirty="0" err="1">
                <a:solidFill>
                  <a:srgbClr val="66FFFF"/>
                </a:solidFill>
              </a:rPr>
              <a:t>SiPM</a:t>
            </a:r>
            <a:r>
              <a:rPr lang="fr-FR" u="none" dirty="0">
                <a:solidFill>
                  <a:srgbClr val="66FFFF"/>
                </a:solidFill>
              </a:rPr>
              <a:t>/</a:t>
            </a:r>
            <a:r>
              <a:rPr lang="fr-FR" u="none" dirty="0" err="1">
                <a:solidFill>
                  <a:srgbClr val="66FFFF"/>
                </a:solidFill>
              </a:rPr>
              <a:t>MPPC,DSiPM</a:t>
            </a:r>
            <a:endParaRPr lang="en-US" altLang="fr-FR" b="1" i="0" u="none" dirty="0">
              <a:solidFill>
                <a:srgbClr val="FFFFFF"/>
              </a:solidFill>
              <a:effectLst>
                <a:outerShdw blurRad="38100" dist="38100" dir="2700000" algn="tl">
                  <a:srgbClr val="000000"/>
                </a:outerShdw>
              </a:effectLst>
            </a:endParaRPr>
          </a:p>
          <a:p>
            <a:pPr marL="342900" marR="0" lvl="0" indent="-342900" algn="l" defTabSz="914400" rtl="0" eaLnBrk="0" fontAlgn="base" latinLnBrk="0" hangingPunct="0">
              <a:lnSpc>
                <a:spcPct val="100000"/>
              </a:lnSpc>
              <a:spcBef>
                <a:spcPct val="20000"/>
              </a:spcBef>
              <a:spcAft>
                <a:spcPct val="0"/>
              </a:spcAft>
              <a:buClr>
                <a:srgbClr val="86D1EC"/>
              </a:buClr>
              <a:buSzPct val="90000"/>
              <a:buFont typeface="Wingdings" pitchFamily="2" charset="2"/>
              <a:buBlip>
                <a:blip r:embed="rId3"/>
              </a:buBlip>
              <a:tabLst/>
              <a:defRPr/>
            </a:pPr>
            <a:r>
              <a:rPr lang="en-US" altLang="fr-FR" b="1" i="0" u="none" dirty="0">
                <a:solidFill>
                  <a:srgbClr val="FFFFFF"/>
                </a:solidFill>
                <a:effectLst>
                  <a:outerShdw blurRad="38100" dist="38100" dir="2700000" algn="tl">
                    <a:srgbClr val="000000"/>
                  </a:outerShdw>
                </a:effectLst>
              </a:rPr>
              <a:t>Fast Electronics devices  </a:t>
            </a:r>
          </a:p>
          <a:p>
            <a:pPr lvl="1" indent="-342900">
              <a:spcBef>
                <a:spcPct val="20000"/>
              </a:spcBef>
              <a:buClr>
                <a:srgbClr val="86D1EC"/>
              </a:buClr>
              <a:buSzPct val="90000"/>
              <a:buBlip>
                <a:blip r:embed="rId3"/>
              </a:buBlip>
              <a:defRPr/>
            </a:pPr>
            <a:r>
              <a:rPr kumimoji="0" lang="en-US" altLang="fr-FR"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anose="030F0902030302020204" pitchFamily="66" charset="0"/>
                <a:ea typeface="ＭＳ Ｐゴシック" panose="020B0600070205080204" pitchFamily="34" charset="-128"/>
                <a:cs typeface="+mn-cs"/>
              </a:rPr>
              <a:t>We are speaking today to achieve the </a:t>
            </a:r>
            <a:r>
              <a:rPr kumimoji="0" lang="en-US" altLang="fr-FR"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anose="030F0902030302020204" pitchFamily="66" charset="0"/>
                <a:ea typeface="ＭＳ Ｐゴシック" panose="020B0600070205080204" pitchFamily="34" charset="-128"/>
                <a:cs typeface="+mn-cs"/>
              </a:rPr>
              <a:t>PICOSECOND</a:t>
            </a:r>
          </a:p>
          <a:p>
            <a:pPr marL="342900" marR="0" lvl="0" indent="-342900" algn="l" defTabSz="914400" rtl="0" eaLnBrk="0" fontAlgn="base" latinLnBrk="0" hangingPunct="0">
              <a:lnSpc>
                <a:spcPct val="100000"/>
              </a:lnSpc>
              <a:spcBef>
                <a:spcPct val="20000"/>
              </a:spcBef>
              <a:spcAft>
                <a:spcPct val="0"/>
              </a:spcAft>
              <a:buClr>
                <a:srgbClr val="86D1EC"/>
              </a:buClr>
              <a:buSzPct val="90000"/>
              <a:buFont typeface="Wingdings" pitchFamily="2" charset="2"/>
              <a:buBlip>
                <a:blip r:embed="rId3"/>
              </a:buBlip>
              <a:tabLst/>
              <a:defRPr/>
            </a:pPr>
            <a:r>
              <a:rPr kumimoji="0" lang="en-US" altLang="fr-FR"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anose="030F0902030302020204" pitchFamily="66" charset="0"/>
                <a:ea typeface="ＭＳ Ｐゴシック" panose="020B0600070205080204" pitchFamily="34" charset="-128"/>
                <a:cs typeface="+mn-cs"/>
              </a:rPr>
              <a:t># Channels </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altLang="fr-FR"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anose="030F0902030302020204" pitchFamily="66" charset="0"/>
                <a:ea typeface="ＭＳ Ｐゴシック" panose="020B0600070205080204" pitchFamily="34" charset="-128"/>
                <a:cs typeface="+mn-cs"/>
              </a:rPr>
              <a:t>Billions due to </a:t>
            </a:r>
            <a:r>
              <a:rPr kumimoji="0" lang="en-US" altLang="fr-FR"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anose="030F0902030302020204" pitchFamily="66" charset="0"/>
                <a:ea typeface="ＭＳ Ｐゴシック" panose="020B0600070205080204" pitchFamily="34" charset="-128"/>
                <a:cs typeface="+mn-cs"/>
              </a:rPr>
              <a:t>‘</a:t>
            </a:r>
            <a:r>
              <a:rPr kumimoji="0" lang="en-US" altLang="ja-JP"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Comic Sans MS" panose="030F0902030302020204" pitchFamily="66" charset="0"/>
                <a:ea typeface="ＭＳ Ｐゴシック" panose="020B0600070205080204" pitchFamily="34" charset="-128"/>
                <a:cs typeface="+mn-cs"/>
              </a:rPr>
              <a:t>pixellated</a:t>
            </a:r>
            <a:r>
              <a:rPr kumimoji="0" lang="en-US" altLang="ja-JP"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panose="030F0902030302020204" pitchFamily="66" charset="0"/>
                <a:ea typeface="ＭＳ Ｐゴシック" panose="020B0600070205080204" pitchFamily="34" charset="-128"/>
                <a:cs typeface="+mn-cs"/>
              </a:rPr>
              <a:t> &amp; high granularity </a:t>
            </a:r>
            <a:r>
              <a:rPr kumimoji="0" lang="en-US" altLang="ja-JP"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anose="030F0902030302020204" pitchFamily="66" charset="0"/>
                <a:ea typeface="ＭＳ Ｐゴシック" panose="020B0600070205080204" pitchFamily="34" charset="-128"/>
                <a:cs typeface="+mn-cs"/>
              </a:rPr>
              <a:t>detectors</a:t>
            </a:r>
          </a:p>
          <a:p>
            <a:pPr marL="1143000" marR="0" lvl="2" indent="-228600" algn="l" defTabSz="914400" rtl="0" eaLnBrk="0" fontAlgn="base" latinLnBrk="0" hangingPunct="0">
              <a:lnSpc>
                <a:spcPct val="100000"/>
              </a:lnSpc>
              <a:spcBef>
                <a:spcPct val="20000"/>
              </a:spcBef>
              <a:spcAft>
                <a:spcPct val="0"/>
              </a:spcAft>
              <a:buClr>
                <a:srgbClr val="7B46D0"/>
              </a:buClr>
              <a:buSzPct val="90000"/>
              <a:buFont typeface="Wingdings" pitchFamily="2" charset="2"/>
              <a:buNone/>
              <a:tabLst/>
              <a:defRPr/>
            </a:pPr>
            <a:r>
              <a:rPr kumimoji="0" lang="en-US" altLang="fr-FR" b="0" i="1" u="sng"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anose="030F0902030302020204" pitchFamily="66" charset="0"/>
                <a:ea typeface="ＭＳ Ｐゴシック" panose="020B0600070205080204" pitchFamily="34" charset="-128"/>
                <a:cs typeface="+mn-cs"/>
              </a:rPr>
              <a:t> </a:t>
            </a:r>
          </a:p>
          <a:p>
            <a:pPr marL="1143000" marR="0" lvl="2" indent="-228600" algn="r" defTabSz="914400" rtl="0" eaLnBrk="0" fontAlgn="base" latinLnBrk="0" hangingPunct="0">
              <a:lnSpc>
                <a:spcPct val="100000"/>
              </a:lnSpc>
              <a:spcBef>
                <a:spcPct val="20000"/>
              </a:spcBef>
              <a:spcAft>
                <a:spcPct val="0"/>
              </a:spcAft>
              <a:buClr>
                <a:srgbClr val="7B46D0"/>
              </a:buClr>
              <a:buSzPct val="90000"/>
              <a:buFont typeface="Arial" panose="020B0604020202020204" pitchFamily="34" charset="0"/>
              <a:buChar char="•"/>
              <a:tabLst/>
              <a:defRPr/>
            </a:pPr>
            <a:endParaRPr kumimoji="0" lang="en-US" altLang="fr-FR" sz="2400" b="0" i="1" u="sng"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anose="030F0902030302020204" pitchFamily="66" charset="0"/>
              <a:ea typeface="ＭＳ Ｐゴシック" panose="020B0600070205080204" pitchFamily="34" charset="-128"/>
              <a:cs typeface="+mn-cs"/>
            </a:endParaRPr>
          </a:p>
        </p:txBody>
      </p:sp>
      <p:sp>
        <p:nvSpPr>
          <p:cNvPr id="2" name="Espace réservé de la date 1">
            <a:extLst>
              <a:ext uri="{FF2B5EF4-FFF2-40B4-BE49-F238E27FC236}">
                <a16:creationId xmlns:a16="http://schemas.microsoft.com/office/drawing/2014/main" id="{3C798165-0D16-FC40-BA1A-9900506FB8B8}"/>
              </a:ext>
            </a:extLst>
          </p:cNvPr>
          <p:cNvSpPr>
            <a:spLocks noGrp="1"/>
          </p:cNvSpPr>
          <p:nvPr>
            <p:ph type="dt" sz="quarter" idx="10"/>
          </p:nvPr>
        </p:nvSpPr>
        <p:spPr/>
        <p:txBody>
          <a:bodyP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August 2023</a:t>
            </a:r>
          </a:p>
        </p:txBody>
      </p:sp>
    </p:spTree>
    <p:extLst>
      <p:ext uri="{BB962C8B-B14F-4D97-AF65-F5344CB8AC3E}">
        <p14:creationId xmlns:p14="http://schemas.microsoft.com/office/powerpoint/2010/main" val="17436623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ce réservé du pied de page 4">
            <a:extLst>
              <a:ext uri="{FF2B5EF4-FFF2-40B4-BE49-F238E27FC236}">
                <a16:creationId xmlns:a16="http://schemas.microsoft.com/office/drawing/2014/main" id="{8772FDD7-3CBA-D48E-5DA1-1543D0DE7926}"/>
              </a:ext>
            </a:extLst>
          </p:cNvPr>
          <p:cNvSpPr>
            <a:spLocks noGrp="1"/>
          </p:cNvSpPr>
          <p:nvPr>
            <p:ph type="ftr" sz="quarter" idx="11"/>
          </p:nvPr>
        </p:nvSpPr>
        <p:spPr/>
        <p:txBody>
          <a:bodyP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eaLnBrk="1" hangingPunct="1">
              <a:defRPr/>
            </a:pPr>
            <a:r>
              <a:rPr lang="fr-FR" altLang="fr-FR" sz="1200" i="0">
                <a:solidFill>
                  <a:srgbClr val="FFFFFF"/>
                </a:solidFill>
                <a:latin typeface="Arial" panose="020B0604020202020204" pitchFamily="34" charset="0"/>
              </a:rPr>
              <a:t>TIPP School </a:t>
            </a:r>
          </a:p>
        </p:txBody>
      </p:sp>
      <p:sp>
        <p:nvSpPr>
          <p:cNvPr id="19" name="Espace réservé du numéro de diapositive 5">
            <a:extLst>
              <a:ext uri="{FF2B5EF4-FFF2-40B4-BE49-F238E27FC236}">
                <a16:creationId xmlns:a16="http://schemas.microsoft.com/office/drawing/2014/main" id="{8F8BF4E5-0228-D2BC-6F39-B65DC91CBAB3}"/>
              </a:ext>
            </a:extLst>
          </p:cNvPr>
          <p:cNvSpPr>
            <a:spLocks noGrp="1"/>
          </p:cNvSpPr>
          <p:nvPr>
            <p:ph type="sldNum" sz="quarter" idx="12"/>
          </p:nvPr>
        </p:nvSpPr>
        <p:spPr/>
        <p:txBody>
          <a:bodyP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eaLnBrk="1" hangingPunct="1">
              <a:defRPr/>
            </a:pPr>
            <a:fld id="{063EF11F-38AD-324C-9CA5-A706D1ADEF43}" type="slidenum">
              <a:rPr lang="fr-FR" altLang="fr-FR" sz="1200" i="0" smtClean="0">
                <a:solidFill>
                  <a:srgbClr val="FFFFFF"/>
                </a:solidFill>
                <a:latin typeface="Arial" panose="020B0604020202020204" pitchFamily="34" charset="0"/>
              </a:rPr>
              <a:pPr eaLnBrk="1" hangingPunct="1">
                <a:defRPr/>
              </a:pPr>
              <a:t>86</a:t>
            </a:fld>
            <a:endParaRPr lang="fr-FR" altLang="fr-FR" sz="1200" i="0">
              <a:solidFill>
                <a:srgbClr val="FFFFFF"/>
              </a:solidFill>
              <a:latin typeface="Arial" panose="020B0604020202020204" pitchFamily="34" charset="0"/>
            </a:endParaRPr>
          </a:p>
        </p:txBody>
      </p:sp>
      <p:sp>
        <p:nvSpPr>
          <p:cNvPr id="161795" name="Line 2">
            <a:extLst>
              <a:ext uri="{FF2B5EF4-FFF2-40B4-BE49-F238E27FC236}">
                <a16:creationId xmlns:a16="http://schemas.microsoft.com/office/drawing/2014/main" id="{265C9626-F2D6-8627-EE7C-665E29B28763}"/>
              </a:ext>
            </a:extLst>
          </p:cNvPr>
          <p:cNvSpPr>
            <a:spLocks noChangeShapeType="1"/>
          </p:cNvSpPr>
          <p:nvPr/>
        </p:nvSpPr>
        <p:spPr bwMode="auto">
          <a:xfrm>
            <a:off x="228600" y="1066800"/>
            <a:ext cx="8991600" cy="50292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1796" name="Text Box 3">
            <a:extLst>
              <a:ext uri="{FF2B5EF4-FFF2-40B4-BE49-F238E27FC236}">
                <a16:creationId xmlns:a16="http://schemas.microsoft.com/office/drawing/2014/main" id="{F6B48075-ACE1-C937-F4DC-83E846D5A814}"/>
              </a:ext>
            </a:extLst>
          </p:cNvPr>
          <p:cNvSpPr txBox="1">
            <a:spLocks noChangeArrowheads="1"/>
          </p:cNvSpPr>
          <p:nvPr/>
        </p:nvSpPr>
        <p:spPr bwMode="auto">
          <a:xfrm>
            <a:off x="2362200" y="2286000"/>
            <a:ext cx="9144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pPr>
            <a:r>
              <a:rPr lang="fr-FR" altLang="fr-FR" sz="2400" i="0">
                <a:solidFill>
                  <a:srgbClr val="FFFF00"/>
                </a:solidFill>
                <a:latin typeface="Arial" panose="020B0604020202020204" pitchFamily="34" charset="0"/>
              </a:rPr>
              <a:t>1977</a:t>
            </a:r>
            <a:endParaRPr lang="fr-FR" altLang="fr-FR" sz="2400" i="0">
              <a:latin typeface="Arial" panose="020B0604020202020204" pitchFamily="34" charset="0"/>
            </a:endParaRPr>
          </a:p>
        </p:txBody>
      </p:sp>
      <p:sp>
        <p:nvSpPr>
          <p:cNvPr id="161797" name="Text Box 7">
            <a:extLst>
              <a:ext uri="{FF2B5EF4-FFF2-40B4-BE49-F238E27FC236}">
                <a16:creationId xmlns:a16="http://schemas.microsoft.com/office/drawing/2014/main" id="{14EDB4EE-143C-D8BE-38EE-C544FDF9E419}"/>
              </a:ext>
            </a:extLst>
          </p:cNvPr>
          <p:cNvSpPr txBox="1">
            <a:spLocks noChangeArrowheads="1"/>
          </p:cNvSpPr>
          <p:nvPr/>
        </p:nvSpPr>
        <p:spPr bwMode="auto">
          <a:xfrm>
            <a:off x="4495800" y="304800"/>
            <a:ext cx="46577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pPr>
            <a:r>
              <a:rPr lang="fr-FR" altLang="fr-FR" sz="2800" i="0">
                <a:solidFill>
                  <a:srgbClr val="FFFF00"/>
                </a:solidFill>
              </a:rPr>
              <a:t>Historical Evolution of PET</a:t>
            </a:r>
          </a:p>
        </p:txBody>
      </p:sp>
      <p:sp>
        <p:nvSpPr>
          <p:cNvPr id="161798" name="Text Box 8">
            <a:extLst>
              <a:ext uri="{FF2B5EF4-FFF2-40B4-BE49-F238E27FC236}">
                <a16:creationId xmlns:a16="http://schemas.microsoft.com/office/drawing/2014/main" id="{40D85A54-8AA4-AC9D-15F9-928D5F2D139B}"/>
              </a:ext>
            </a:extLst>
          </p:cNvPr>
          <p:cNvSpPr txBox="1">
            <a:spLocks noChangeArrowheads="1"/>
          </p:cNvSpPr>
          <p:nvPr/>
        </p:nvSpPr>
        <p:spPr bwMode="auto">
          <a:xfrm>
            <a:off x="152400" y="2438400"/>
            <a:ext cx="289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lgn="ctr">
              <a:spcBef>
                <a:spcPct val="0"/>
              </a:spcBef>
              <a:buClrTx/>
              <a:buSzTx/>
              <a:buFontTx/>
              <a:buNone/>
            </a:pPr>
            <a:r>
              <a:rPr lang="fr-FR" altLang="fr-FR" sz="1800" i="0">
                <a:latin typeface="Arial" panose="020B0604020202020204" pitchFamily="34" charset="0"/>
              </a:rPr>
              <a:t>First Steps</a:t>
            </a:r>
          </a:p>
          <a:p>
            <a:pPr algn="ctr">
              <a:spcBef>
                <a:spcPct val="0"/>
              </a:spcBef>
              <a:buClrTx/>
              <a:buSzTx/>
              <a:buFontTx/>
              <a:buNone/>
            </a:pPr>
            <a:r>
              <a:rPr lang="fr-FR" altLang="fr-FR" sz="1800" i="0">
                <a:latin typeface="Arial" panose="020B0604020202020204" pitchFamily="34" charset="0"/>
              </a:rPr>
              <a:t>Townsend &amp; Jeavons</a:t>
            </a:r>
          </a:p>
        </p:txBody>
      </p:sp>
      <p:sp>
        <p:nvSpPr>
          <p:cNvPr id="161799" name="Text Box 10">
            <a:extLst>
              <a:ext uri="{FF2B5EF4-FFF2-40B4-BE49-F238E27FC236}">
                <a16:creationId xmlns:a16="http://schemas.microsoft.com/office/drawing/2014/main" id="{58E53291-812A-C06D-811F-76C77BC9E5CC}"/>
              </a:ext>
            </a:extLst>
          </p:cNvPr>
          <p:cNvSpPr txBox="1">
            <a:spLocks noChangeArrowheads="1"/>
          </p:cNvSpPr>
          <p:nvPr/>
        </p:nvSpPr>
        <p:spPr bwMode="auto">
          <a:xfrm>
            <a:off x="4114800" y="1200150"/>
            <a:ext cx="1606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pPr>
            <a:r>
              <a:rPr lang="fr-FR" altLang="fr-FR" sz="1800" i="0">
                <a:latin typeface="Arial" panose="020B0604020202020204" pitchFamily="34" charset="0"/>
              </a:rPr>
              <a:t>C-PET Philips</a:t>
            </a:r>
          </a:p>
        </p:txBody>
      </p:sp>
      <p:sp>
        <p:nvSpPr>
          <p:cNvPr id="161800" name="Text Box 11">
            <a:extLst>
              <a:ext uri="{FF2B5EF4-FFF2-40B4-BE49-F238E27FC236}">
                <a16:creationId xmlns:a16="http://schemas.microsoft.com/office/drawing/2014/main" id="{9027FF81-7920-3F55-4E8F-5D3A40AB51D0}"/>
              </a:ext>
            </a:extLst>
          </p:cNvPr>
          <p:cNvSpPr txBox="1">
            <a:spLocks noChangeArrowheads="1"/>
          </p:cNvSpPr>
          <p:nvPr/>
        </p:nvSpPr>
        <p:spPr bwMode="auto">
          <a:xfrm>
            <a:off x="6400800" y="6248400"/>
            <a:ext cx="27828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pPr>
            <a:r>
              <a:rPr lang="fr-FR" altLang="fr-FR" sz="1800" i="0">
                <a:latin typeface="Arial" panose="020B0604020202020204" pitchFamily="34" charset="0"/>
              </a:rPr>
              <a:t>Biograph PET + X ray-CT</a:t>
            </a:r>
          </a:p>
        </p:txBody>
      </p:sp>
      <p:pic>
        <p:nvPicPr>
          <p:cNvPr id="161801" name="Picture 16">
            <a:extLst>
              <a:ext uri="{FF2B5EF4-FFF2-40B4-BE49-F238E27FC236}">
                <a16:creationId xmlns:a16="http://schemas.microsoft.com/office/drawing/2014/main" id="{DF74E985-13A8-BBA7-19DC-A7DBE3382C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228600"/>
            <a:ext cx="32004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2" name="Picture 6">
            <a:extLst>
              <a:ext uri="{FF2B5EF4-FFF2-40B4-BE49-F238E27FC236}">
                <a16:creationId xmlns:a16="http://schemas.microsoft.com/office/drawing/2014/main" id="{B31553C1-29D9-C1A6-BAE8-F68DAC3D9A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1524000"/>
            <a:ext cx="1801813"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3" name="Picture 23">
            <a:extLst>
              <a:ext uri="{FF2B5EF4-FFF2-40B4-BE49-F238E27FC236}">
                <a16:creationId xmlns:a16="http://schemas.microsoft.com/office/drawing/2014/main" id="{D8745BB2-ABCF-7B35-06F0-E9D6FFEBAC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2400" y="3581400"/>
            <a:ext cx="186055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4" name="Picture 18" descr="petcomp">
            <a:extLst>
              <a:ext uri="{FF2B5EF4-FFF2-40B4-BE49-F238E27FC236}">
                <a16:creationId xmlns:a16="http://schemas.microsoft.com/office/drawing/2014/main" id="{93E41619-EABB-6D4F-3942-85B9155C1949}"/>
              </a:ext>
            </a:extLst>
          </p:cNvPr>
          <p:cNvPicPr>
            <a:picLocks noChangeAspect="1" noChangeArrowheads="1"/>
          </p:cNvPicPr>
          <p:nvPr/>
        </p:nvPicPr>
        <p:blipFill>
          <a:blip r:embed="rId9">
            <a:lum bright="-12000"/>
            <a:extLst>
              <a:ext uri="{28A0092B-C50C-407E-A947-70E740481C1C}">
                <a14:useLocalDpi xmlns:a14="http://schemas.microsoft.com/office/drawing/2010/main" val="0"/>
              </a:ext>
            </a:extLst>
          </a:blip>
          <a:srcRect/>
          <a:stretch>
            <a:fillRect/>
          </a:stretch>
        </p:blipFill>
        <p:spPr bwMode="auto">
          <a:xfrm>
            <a:off x="3937000" y="1581150"/>
            <a:ext cx="1824038" cy="2322513"/>
          </a:xfrm>
          <a:prstGeom prst="rect">
            <a:avLst/>
          </a:prstGeom>
          <a:solidFill>
            <a:schemeClr val="accent1"/>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sp>
        <p:nvSpPr>
          <p:cNvPr id="161805" name="Text Box 4">
            <a:extLst>
              <a:ext uri="{FF2B5EF4-FFF2-40B4-BE49-F238E27FC236}">
                <a16:creationId xmlns:a16="http://schemas.microsoft.com/office/drawing/2014/main" id="{ECD063F4-21BE-DE15-1907-57E84FBA266B}"/>
              </a:ext>
            </a:extLst>
          </p:cNvPr>
          <p:cNvSpPr txBox="1">
            <a:spLocks noChangeArrowheads="1"/>
          </p:cNvSpPr>
          <p:nvPr/>
        </p:nvSpPr>
        <p:spPr bwMode="auto">
          <a:xfrm>
            <a:off x="5105400" y="3638550"/>
            <a:ext cx="8763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pPr>
            <a:r>
              <a:rPr lang="fr-FR" altLang="fr-FR" sz="2400" i="0">
                <a:solidFill>
                  <a:srgbClr val="FFFF00"/>
                </a:solidFill>
                <a:latin typeface="Arial" panose="020B0604020202020204" pitchFamily="34" charset="0"/>
              </a:rPr>
              <a:t>1997</a:t>
            </a:r>
            <a:endParaRPr lang="fr-FR" altLang="fr-FR" sz="2400" i="0">
              <a:latin typeface="Arial" panose="020B0604020202020204" pitchFamily="34" charset="0"/>
            </a:endParaRPr>
          </a:p>
        </p:txBody>
      </p:sp>
      <p:graphicFrame>
        <p:nvGraphicFramePr>
          <p:cNvPr id="161806" name="Object 25">
            <a:extLst>
              <a:ext uri="{FF2B5EF4-FFF2-40B4-BE49-F238E27FC236}">
                <a16:creationId xmlns:a16="http://schemas.microsoft.com/office/drawing/2014/main" id="{E8F70813-3834-FC27-1A7A-A59EBD9A00C1}"/>
              </a:ext>
            </a:extLst>
          </p:cNvPr>
          <p:cNvGraphicFramePr>
            <a:graphicFrameLocks noChangeAspect="1"/>
          </p:cNvGraphicFramePr>
          <p:nvPr/>
        </p:nvGraphicFramePr>
        <p:xfrm>
          <a:off x="6477000" y="4191000"/>
          <a:ext cx="3124200" cy="2063750"/>
        </p:xfrm>
        <a:graphic>
          <a:graphicData uri="http://schemas.openxmlformats.org/presentationml/2006/ole">
            <mc:AlternateContent xmlns:mc="http://schemas.openxmlformats.org/markup-compatibility/2006">
              <mc:Choice xmlns:v="urn:schemas-microsoft-com:vml" Requires="v">
                <p:oleObj name="Image" r:id="rId10" imgW="3035300" imgH="1955800" progId="Photoshop.Image.6">
                  <p:embed/>
                </p:oleObj>
              </mc:Choice>
              <mc:Fallback>
                <p:oleObj name="Image" r:id="rId10" imgW="3035300" imgH="1955800" progId="Photoshop.Image.6">
                  <p:embed/>
                  <p:pic>
                    <p:nvPicPr>
                      <p:cNvPr id="161806" name="Object 25">
                        <a:extLst>
                          <a:ext uri="{FF2B5EF4-FFF2-40B4-BE49-F238E27FC236}">
                            <a16:creationId xmlns:a16="http://schemas.microsoft.com/office/drawing/2014/main" id="{E8F70813-3834-FC27-1A7A-A59EBD9A00C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4191000"/>
                        <a:ext cx="3124200" cy="2063750"/>
                      </a:xfrm>
                      <a:prstGeom prst="rect">
                        <a:avLst/>
                      </a:prstGeom>
                      <a:noFill/>
                      <a:ln w="19050">
                        <a:solidFill>
                          <a:srgbClr val="66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61807" name="Text Box 20">
            <a:extLst>
              <a:ext uri="{FF2B5EF4-FFF2-40B4-BE49-F238E27FC236}">
                <a16:creationId xmlns:a16="http://schemas.microsoft.com/office/drawing/2014/main" id="{8F41460A-6FFC-7838-F3DF-9466AE5AA8D9}"/>
              </a:ext>
            </a:extLst>
          </p:cNvPr>
          <p:cNvSpPr txBox="1">
            <a:spLocks noChangeArrowheads="1"/>
          </p:cNvSpPr>
          <p:nvPr/>
        </p:nvSpPr>
        <p:spPr bwMode="auto">
          <a:xfrm>
            <a:off x="8686800" y="5715000"/>
            <a:ext cx="94615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pPr>
            <a:r>
              <a:rPr lang="fr-FR" altLang="fr-FR" sz="2400" i="0">
                <a:solidFill>
                  <a:srgbClr val="FFFF00"/>
                </a:solidFill>
                <a:latin typeface="Arial" panose="020B0604020202020204" pitchFamily="34" charset="0"/>
              </a:rPr>
              <a:t>2007</a:t>
            </a:r>
            <a:endParaRPr lang="fr-FR" altLang="fr-FR" sz="2400" i="0">
              <a:latin typeface="Arial" panose="020B0604020202020204" pitchFamily="34" charset="0"/>
            </a:endParaRPr>
          </a:p>
        </p:txBody>
      </p:sp>
      <p:graphicFrame>
        <p:nvGraphicFramePr>
          <p:cNvPr id="161808" name="Object 15">
            <a:extLst>
              <a:ext uri="{FF2B5EF4-FFF2-40B4-BE49-F238E27FC236}">
                <a16:creationId xmlns:a16="http://schemas.microsoft.com/office/drawing/2014/main" id="{8890AD6A-B79F-E802-ED11-70D1AD5C6883}"/>
              </a:ext>
            </a:extLst>
          </p:cNvPr>
          <p:cNvGraphicFramePr>
            <a:graphicFrameLocks noChangeAspect="1"/>
          </p:cNvGraphicFramePr>
          <p:nvPr/>
        </p:nvGraphicFramePr>
        <p:xfrm>
          <a:off x="8153400" y="1524000"/>
          <a:ext cx="1520825" cy="2630488"/>
        </p:xfrm>
        <a:graphic>
          <a:graphicData uri="http://schemas.openxmlformats.org/presentationml/2006/ole">
            <mc:AlternateContent xmlns:mc="http://schemas.openxmlformats.org/markup-compatibility/2006">
              <mc:Choice xmlns:v="urn:schemas-microsoft-com:vml" Requires="v">
                <p:oleObj name="Image" r:id="rId12" imgW="1619250" imgH="2800350" progId="Photoshop.Image.6">
                  <p:embed/>
                </p:oleObj>
              </mc:Choice>
              <mc:Fallback>
                <p:oleObj name="Image" r:id="rId12" imgW="1619250" imgH="2800350" progId="Photoshop.Image.6">
                  <p:embed/>
                  <p:pic>
                    <p:nvPicPr>
                      <p:cNvPr id="161808" name="Object 15">
                        <a:extLst>
                          <a:ext uri="{FF2B5EF4-FFF2-40B4-BE49-F238E27FC236}">
                            <a16:creationId xmlns:a16="http://schemas.microsoft.com/office/drawing/2014/main" id="{8890AD6A-B79F-E802-ED11-70D1AD5C688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53400" y="1524000"/>
                        <a:ext cx="1520825" cy="2630488"/>
                      </a:xfrm>
                      <a:prstGeom prst="rect">
                        <a:avLst/>
                      </a:prstGeom>
                      <a:noFill/>
                      <a:ln w="12700">
                        <a:solidFill>
                          <a:srgbClr val="0033C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161809" name="Picture 13">
            <a:extLst>
              <a:ext uri="{FF2B5EF4-FFF2-40B4-BE49-F238E27FC236}">
                <a16:creationId xmlns:a16="http://schemas.microsoft.com/office/drawing/2014/main" id="{899DC6D3-839C-1E92-07FF-BB9F501DC21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8600" y="3200400"/>
            <a:ext cx="2925763"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10" name="Rectangle 14">
            <a:extLst>
              <a:ext uri="{FF2B5EF4-FFF2-40B4-BE49-F238E27FC236}">
                <a16:creationId xmlns:a16="http://schemas.microsoft.com/office/drawing/2014/main" id="{6D888797-3936-6B05-82C4-628E7BC108D4}"/>
              </a:ext>
            </a:extLst>
          </p:cNvPr>
          <p:cNvSpPr>
            <a:spLocks noChangeArrowheads="1"/>
          </p:cNvSpPr>
          <p:nvPr/>
        </p:nvSpPr>
        <p:spPr bwMode="auto">
          <a:xfrm>
            <a:off x="304800" y="5181600"/>
            <a:ext cx="265588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6675" tIns="26988" rIns="66675" bIns="26988">
            <a:spAutoFit/>
          </a:bodyPr>
          <a:lstStyle>
            <a:lvl1pPr defTabSz="960438">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defTabSz="960438">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defTabSz="960438">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0438">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defTabSz="960438">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defTabSz="960438"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defTabSz="960438"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defTabSz="960438"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defTabSz="960438"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lnSpc>
                <a:spcPct val="95000"/>
              </a:lnSpc>
              <a:spcBef>
                <a:spcPct val="0"/>
              </a:spcBef>
              <a:buClrTx/>
              <a:buSzTx/>
              <a:buFontTx/>
              <a:buNone/>
            </a:pPr>
            <a:r>
              <a:rPr lang="en-US" altLang="fr-FR" sz="1400" b="1" i="0">
                <a:solidFill>
                  <a:schemeClr val="tx2"/>
                </a:solidFill>
              </a:rPr>
              <a:t>First mouse imaging with </a:t>
            </a:r>
            <a:r>
              <a:rPr lang="en-US" altLang="fr-FR" sz="1400" b="1" i="0" baseline="30000">
                <a:solidFill>
                  <a:schemeClr val="tx2"/>
                </a:solidFill>
              </a:rPr>
              <a:t>18</a:t>
            </a:r>
            <a:r>
              <a:rPr lang="en-US" altLang="fr-FR" sz="1400" b="1" i="0">
                <a:solidFill>
                  <a:schemeClr val="tx2"/>
                </a:solidFill>
              </a:rPr>
              <a:t>F</a:t>
            </a:r>
            <a:endParaRPr lang="en-US" altLang="fr-FR" sz="1400" b="1" i="0">
              <a:solidFill>
                <a:schemeClr val="bg2"/>
              </a:solidFill>
              <a:latin typeface="Arial" panose="020B0604020202020204" pitchFamily="34" charset="0"/>
            </a:endParaRPr>
          </a:p>
        </p:txBody>
      </p:sp>
      <p:sp>
        <p:nvSpPr>
          <p:cNvPr id="2" name="Espace réservé de la date 1">
            <a:extLst>
              <a:ext uri="{FF2B5EF4-FFF2-40B4-BE49-F238E27FC236}">
                <a16:creationId xmlns:a16="http://schemas.microsoft.com/office/drawing/2014/main" id="{F11B48C5-171B-931A-AE89-1FA30B362F9B}"/>
              </a:ext>
            </a:extLst>
          </p:cNvPr>
          <p:cNvSpPr>
            <a:spLocks noGrp="1"/>
          </p:cNvSpPr>
          <p:nvPr>
            <p:ph type="dt" sz="quarter" idx="10"/>
          </p:nvPr>
        </p:nvSpPr>
        <p:spPr/>
        <p:txBody>
          <a:bodyP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eaLnBrk="1" hangingPunct="1">
              <a:defRPr/>
            </a:pPr>
            <a:r>
              <a:rPr lang="fr-FR" altLang="fr-FR" sz="1200" i="0">
                <a:solidFill>
                  <a:srgbClr val="FFFFFF"/>
                </a:solidFill>
                <a:latin typeface="Arial" panose="020B0604020202020204" pitchFamily="34" charset="0"/>
              </a:rPr>
              <a:t>August 2023</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Espace réservé du pied de page 4">
            <a:extLst>
              <a:ext uri="{FF2B5EF4-FFF2-40B4-BE49-F238E27FC236}">
                <a16:creationId xmlns:a16="http://schemas.microsoft.com/office/drawing/2014/main" id="{137D635F-1DDB-5614-8A59-A3C5E55FC3BB}"/>
              </a:ext>
            </a:extLst>
          </p:cNvPr>
          <p:cNvSpPr>
            <a:spLocks noGrp="1"/>
          </p:cNvSpPr>
          <p:nvPr>
            <p:ph type="ftr" sz="quarter" idx="11"/>
          </p:nvPr>
        </p:nvSpPr>
        <p:spPr/>
        <p:txBody>
          <a:bodyP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eaLnBrk="1" hangingPunct="1">
              <a:defRPr/>
            </a:pPr>
            <a:r>
              <a:rPr lang="fr-FR" altLang="fr-FR" sz="1200" i="0">
                <a:solidFill>
                  <a:srgbClr val="FFFFFF"/>
                </a:solidFill>
                <a:latin typeface="Arial" panose="020B0604020202020204" pitchFamily="34" charset="0"/>
              </a:rPr>
              <a:t>TIPP School </a:t>
            </a:r>
          </a:p>
        </p:txBody>
      </p:sp>
      <p:sp>
        <p:nvSpPr>
          <p:cNvPr id="666626" name="Rectangle 2">
            <a:extLst>
              <a:ext uri="{FF2B5EF4-FFF2-40B4-BE49-F238E27FC236}">
                <a16:creationId xmlns:a16="http://schemas.microsoft.com/office/drawing/2014/main" id="{C9839BEE-4734-48D7-BB93-D67A73E18324}"/>
              </a:ext>
            </a:extLst>
          </p:cNvPr>
          <p:cNvSpPr>
            <a:spLocks noGrp="1" noChangeArrowheads="1"/>
          </p:cNvSpPr>
          <p:nvPr>
            <p:ph type="title"/>
          </p:nvPr>
        </p:nvSpPr>
        <p:spPr>
          <a:xfrm>
            <a:off x="741363" y="152400"/>
            <a:ext cx="8575675" cy="685800"/>
          </a:xfrm>
        </p:spPr>
        <p:txBody>
          <a:bodyPr/>
          <a:lstStyle/>
          <a:p>
            <a:pPr>
              <a:defRPr/>
            </a:pPr>
            <a:r>
              <a:rPr lang="fr-FR" altLang="fr-FR"/>
              <a:t> From Today ---&gt; Tomorrow Challenge</a:t>
            </a:r>
          </a:p>
        </p:txBody>
      </p:sp>
      <p:sp>
        <p:nvSpPr>
          <p:cNvPr id="163843" name="Line 4">
            <a:extLst>
              <a:ext uri="{FF2B5EF4-FFF2-40B4-BE49-F238E27FC236}">
                <a16:creationId xmlns:a16="http://schemas.microsoft.com/office/drawing/2014/main" id="{AAD4BD43-1BC9-2A81-C948-FA58303C26C4}"/>
              </a:ext>
            </a:extLst>
          </p:cNvPr>
          <p:cNvSpPr>
            <a:spLocks noChangeShapeType="1"/>
          </p:cNvSpPr>
          <p:nvPr/>
        </p:nvSpPr>
        <p:spPr bwMode="auto">
          <a:xfrm>
            <a:off x="228600" y="1066800"/>
            <a:ext cx="9477375" cy="531495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3844" name="Text Box 21">
            <a:extLst>
              <a:ext uri="{FF2B5EF4-FFF2-40B4-BE49-F238E27FC236}">
                <a16:creationId xmlns:a16="http://schemas.microsoft.com/office/drawing/2014/main" id="{0A1B5D04-48A0-1370-5A06-D4AB5C35467E}"/>
              </a:ext>
            </a:extLst>
          </p:cNvPr>
          <p:cNvSpPr txBox="1">
            <a:spLocks noChangeArrowheads="1"/>
          </p:cNvSpPr>
          <p:nvPr/>
        </p:nvSpPr>
        <p:spPr bwMode="auto">
          <a:xfrm>
            <a:off x="647549" y="5901715"/>
            <a:ext cx="4067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pPr>
            <a:r>
              <a:rPr lang="fr-FR" altLang="fr-FR" sz="2400" i="0" u="none" dirty="0" err="1">
                <a:latin typeface="Arial" panose="020B0604020202020204" pitchFamily="34" charset="0"/>
              </a:rPr>
              <a:t>Sucima</a:t>
            </a:r>
            <a:r>
              <a:rPr lang="fr-FR" altLang="fr-FR" sz="2400" i="0" u="none" dirty="0">
                <a:latin typeface="Arial" panose="020B0604020202020204" pitchFamily="34" charset="0"/>
              </a:rPr>
              <a:t> PET-MRI EU </a:t>
            </a:r>
            <a:r>
              <a:rPr lang="fr-FR" altLang="fr-FR" sz="2400" i="0" u="none" dirty="0" err="1">
                <a:latin typeface="Arial" panose="020B0604020202020204" pitchFamily="34" charset="0"/>
              </a:rPr>
              <a:t>project</a:t>
            </a:r>
            <a:endParaRPr lang="fr-FR" altLang="fr-FR" sz="2400" i="0" u="none" dirty="0">
              <a:latin typeface="Arial" panose="020B0604020202020204" pitchFamily="34" charset="0"/>
            </a:endParaRPr>
          </a:p>
        </p:txBody>
      </p:sp>
      <p:sp>
        <p:nvSpPr>
          <p:cNvPr id="163845" name="Text Box 23">
            <a:extLst>
              <a:ext uri="{FF2B5EF4-FFF2-40B4-BE49-F238E27FC236}">
                <a16:creationId xmlns:a16="http://schemas.microsoft.com/office/drawing/2014/main" id="{17B8AEA6-D93C-ACE8-20D1-F3290E871A19}"/>
              </a:ext>
            </a:extLst>
          </p:cNvPr>
          <p:cNvSpPr txBox="1">
            <a:spLocks noChangeArrowheads="1"/>
          </p:cNvSpPr>
          <p:nvPr/>
        </p:nvSpPr>
        <p:spPr bwMode="auto">
          <a:xfrm>
            <a:off x="898525" y="28670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pPr>
            <a:endParaRPr lang="fr-FR" altLang="fr-FR" sz="2400" i="0">
              <a:latin typeface="Arial" panose="020B0604020202020204" pitchFamily="34" charset="0"/>
            </a:endParaRPr>
          </a:p>
        </p:txBody>
      </p:sp>
      <p:pic>
        <p:nvPicPr>
          <p:cNvPr id="163846" name="Picture 24">
            <a:extLst>
              <a:ext uri="{FF2B5EF4-FFF2-40B4-BE49-F238E27FC236}">
                <a16:creationId xmlns:a16="http://schemas.microsoft.com/office/drawing/2014/main" id="{6613C57C-2B93-712A-1045-539515471F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914400"/>
            <a:ext cx="2420938" cy="1817688"/>
          </a:xfrm>
          <a:prstGeom prst="rect">
            <a:avLst/>
          </a:prstGeom>
          <a:noFill/>
          <a:ln w="9525">
            <a:solidFill>
              <a:srgbClr val="00CCFF"/>
            </a:solidFill>
            <a:miter lim="800000"/>
            <a:headEnd/>
            <a:tailEnd/>
          </a:ln>
          <a:extLst>
            <a:ext uri="{909E8E84-426E-40DD-AFC4-6F175D3DCCD1}">
              <a14:hiddenFill xmlns:a14="http://schemas.microsoft.com/office/drawing/2010/main">
                <a:solidFill>
                  <a:srgbClr val="FFFFFF"/>
                </a:solidFill>
              </a14:hiddenFill>
            </a:ext>
          </a:extLst>
        </p:spPr>
      </p:pic>
      <p:sp>
        <p:nvSpPr>
          <p:cNvPr id="163847" name="Text Box 25">
            <a:extLst>
              <a:ext uri="{FF2B5EF4-FFF2-40B4-BE49-F238E27FC236}">
                <a16:creationId xmlns:a16="http://schemas.microsoft.com/office/drawing/2014/main" id="{01396F06-A652-9CC4-A5F3-E2E8291BB302}"/>
              </a:ext>
            </a:extLst>
          </p:cNvPr>
          <p:cNvSpPr txBox="1">
            <a:spLocks noChangeArrowheads="1"/>
          </p:cNvSpPr>
          <p:nvPr/>
        </p:nvSpPr>
        <p:spPr bwMode="auto">
          <a:xfrm>
            <a:off x="57150" y="3068638"/>
            <a:ext cx="3295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pPr>
            <a:r>
              <a:rPr lang="fr-FR" altLang="fr-FR" sz="1800" i="0">
                <a:latin typeface="Arial" panose="020B0604020202020204" pitchFamily="34" charset="0"/>
              </a:rPr>
              <a:t>TDM/PET-TOF (250 psec) </a:t>
            </a:r>
          </a:p>
        </p:txBody>
      </p:sp>
      <p:sp>
        <p:nvSpPr>
          <p:cNvPr id="163848" name="Text Box 5">
            <a:extLst>
              <a:ext uri="{FF2B5EF4-FFF2-40B4-BE49-F238E27FC236}">
                <a16:creationId xmlns:a16="http://schemas.microsoft.com/office/drawing/2014/main" id="{FBA729FE-E1D6-1FA2-A2F8-49C63A8C309B}"/>
              </a:ext>
            </a:extLst>
          </p:cNvPr>
          <p:cNvSpPr txBox="1">
            <a:spLocks noChangeArrowheads="1"/>
          </p:cNvSpPr>
          <p:nvPr/>
        </p:nvSpPr>
        <p:spPr bwMode="auto">
          <a:xfrm>
            <a:off x="2936875" y="2349500"/>
            <a:ext cx="1143000" cy="46196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lgn="ctr">
              <a:spcBef>
                <a:spcPct val="0"/>
              </a:spcBef>
              <a:buClrTx/>
              <a:buSzTx/>
              <a:buFontTx/>
              <a:buNone/>
            </a:pPr>
            <a:r>
              <a:rPr lang="fr-FR" altLang="fr-FR" sz="2400" i="0">
                <a:solidFill>
                  <a:srgbClr val="FFFF00"/>
                </a:solidFill>
                <a:latin typeface="Arial" panose="020B0604020202020204" pitchFamily="34" charset="0"/>
              </a:rPr>
              <a:t>2017</a:t>
            </a:r>
            <a:endParaRPr lang="fr-FR" altLang="fr-FR" sz="2400" i="0">
              <a:latin typeface="Arial" panose="020B0604020202020204" pitchFamily="34" charset="0"/>
            </a:endParaRPr>
          </a:p>
        </p:txBody>
      </p:sp>
      <p:sp>
        <p:nvSpPr>
          <p:cNvPr id="163851" name="Text Box 126">
            <a:extLst>
              <a:ext uri="{FF2B5EF4-FFF2-40B4-BE49-F238E27FC236}">
                <a16:creationId xmlns:a16="http://schemas.microsoft.com/office/drawing/2014/main" id="{B6E99527-DDD1-6040-2A12-7B2479BE6911}"/>
              </a:ext>
            </a:extLst>
          </p:cNvPr>
          <p:cNvSpPr txBox="1">
            <a:spLocks noChangeArrowheads="1"/>
          </p:cNvSpPr>
          <p:nvPr/>
        </p:nvSpPr>
        <p:spPr bwMode="auto">
          <a:xfrm>
            <a:off x="4791075" y="4700041"/>
            <a:ext cx="117475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pPr>
            <a:r>
              <a:rPr lang="fr-FR" altLang="fr-FR" sz="2400" i="0" dirty="0">
                <a:solidFill>
                  <a:srgbClr val="FFFF00"/>
                </a:solidFill>
                <a:latin typeface="Arial" panose="020B0604020202020204" pitchFamily="34" charset="0"/>
              </a:rPr>
              <a:t>2022</a:t>
            </a:r>
            <a:endParaRPr lang="fr-FR" altLang="fr-FR" sz="2400" i="0" dirty="0">
              <a:latin typeface="Arial" panose="020B0604020202020204" pitchFamily="34" charset="0"/>
            </a:endParaRPr>
          </a:p>
        </p:txBody>
      </p:sp>
      <p:sp>
        <p:nvSpPr>
          <p:cNvPr id="2" name="Espace réservé de la date 1">
            <a:extLst>
              <a:ext uri="{FF2B5EF4-FFF2-40B4-BE49-F238E27FC236}">
                <a16:creationId xmlns:a16="http://schemas.microsoft.com/office/drawing/2014/main" id="{484D2E31-B536-5DA0-7CC7-ED43644F7638}"/>
              </a:ext>
            </a:extLst>
          </p:cNvPr>
          <p:cNvSpPr>
            <a:spLocks noGrp="1"/>
          </p:cNvSpPr>
          <p:nvPr>
            <p:ph type="dt" sz="quarter" idx="10"/>
          </p:nvPr>
        </p:nvSpPr>
        <p:spPr/>
        <p:txBody>
          <a:bodyP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eaLnBrk="1" hangingPunct="1">
              <a:defRPr/>
            </a:pPr>
            <a:r>
              <a:rPr lang="fr-FR" altLang="fr-FR" sz="1200" i="0">
                <a:solidFill>
                  <a:srgbClr val="FFFFFF"/>
                </a:solidFill>
                <a:latin typeface="Arial" panose="020B0604020202020204" pitchFamily="34" charset="0"/>
              </a:rPr>
              <a:t>August 2023</a:t>
            </a:r>
            <a:endParaRPr lang="fr-FR" altLang="fr-FR" sz="1200" i="0" dirty="0">
              <a:solidFill>
                <a:srgbClr val="FFFFFF"/>
              </a:solidFill>
              <a:latin typeface="Arial" panose="020B0604020202020204" pitchFamily="34" charset="0"/>
            </a:endParaRPr>
          </a:p>
        </p:txBody>
      </p:sp>
      <p:pic>
        <p:nvPicPr>
          <p:cNvPr id="111" name="Picture 6" descr="27_b_whole_body_beschriftung">
            <a:extLst>
              <a:ext uri="{FF2B5EF4-FFF2-40B4-BE49-F238E27FC236}">
                <a16:creationId xmlns:a16="http://schemas.microsoft.com/office/drawing/2014/main" id="{C5C22573-ABB3-5009-BC6A-03095EECB2C8}"/>
              </a:ext>
            </a:extLst>
          </p:cNvPr>
          <p:cNvPicPr>
            <a:picLocks noChangeAspect="1" noChangeArrowheads="1"/>
          </p:cNvPicPr>
          <p:nvPr/>
        </p:nvPicPr>
        <p:blipFill>
          <a:blip r:embed="rId7"/>
          <a:srcRect/>
          <a:stretch>
            <a:fillRect/>
          </a:stretch>
        </p:blipFill>
        <p:spPr bwMode="auto">
          <a:xfrm>
            <a:off x="120650" y="3539904"/>
            <a:ext cx="3775075" cy="2473325"/>
          </a:xfrm>
          <a:prstGeom prst="rect">
            <a:avLst/>
          </a:prstGeom>
          <a:noFill/>
          <a:ln>
            <a:noFill/>
          </a:ln>
          <a:effectLst>
            <a:outerShdw blurRad="76200" sy="23000" kx="-1199993" algn="bl" rotWithShape="0">
              <a:srgbClr val="808080">
                <a:alpha val="20000"/>
              </a:srgbClr>
            </a:outerShdw>
          </a:effectLst>
        </p:spPr>
      </p:pic>
      <p:pic>
        <p:nvPicPr>
          <p:cNvPr id="163855" name="Picture 4">
            <a:extLst>
              <a:ext uri="{FF2B5EF4-FFF2-40B4-BE49-F238E27FC236}">
                <a16:creationId xmlns:a16="http://schemas.microsoft.com/office/drawing/2014/main" id="{18010711-7950-7045-0C58-4CA4703AD2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32275" y="1052513"/>
            <a:ext cx="2620963"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56" name="Picture 6">
            <a:extLst>
              <a:ext uri="{FF2B5EF4-FFF2-40B4-BE49-F238E27FC236}">
                <a16:creationId xmlns:a16="http://schemas.microsoft.com/office/drawing/2014/main" id="{A4338F31-67DE-6BC2-065E-4C21EF395F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50100" y="1052513"/>
            <a:ext cx="2663825"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57" name="Text Box 9">
            <a:extLst>
              <a:ext uri="{FF2B5EF4-FFF2-40B4-BE49-F238E27FC236}">
                <a16:creationId xmlns:a16="http://schemas.microsoft.com/office/drawing/2014/main" id="{A600FAA9-A881-6E7F-F1D1-175486EE13BF}"/>
              </a:ext>
            </a:extLst>
          </p:cNvPr>
          <p:cNvSpPr txBox="1">
            <a:spLocks noChangeArrowheads="1"/>
          </p:cNvSpPr>
          <p:nvPr/>
        </p:nvSpPr>
        <p:spPr bwMode="auto">
          <a:xfrm>
            <a:off x="4791075" y="2492375"/>
            <a:ext cx="1044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pPr>
            <a:r>
              <a:rPr lang="en-US" altLang="fr-FR" sz="2000" i="0">
                <a:solidFill>
                  <a:srgbClr val="D8D8A1"/>
                </a:solidFill>
                <a:latin typeface="Arial" panose="020B0604020202020204" pitchFamily="34" charset="0"/>
              </a:rPr>
              <a:t>no TOF</a:t>
            </a:r>
          </a:p>
        </p:txBody>
      </p:sp>
      <p:sp>
        <p:nvSpPr>
          <p:cNvPr id="163858" name="Text Box 10">
            <a:extLst>
              <a:ext uri="{FF2B5EF4-FFF2-40B4-BE49-F238E27FC236}">
                <a16:creationId xmlns:a16="http://schemas.microsoft.com/office/drawing/2014/main" id="{5E148E5F-ED1E-2FFB-25AD-459EE1BFE26C}"/>
              </a:ext>
            </a:extLst>
          </p:cNvPr>
          <p:cNvSpPr txBox="1">
            <a:spLocks noChangeArrowheads="1"/>
          </p:cNvSpPr>
          <p:nvPr/>
        </p:nvSpPr>
        <p:spPr bwMode="auto">
          <a:xfrm>
            <a:off x="7689850" y="2492375"/>
            <a:ext cx="1673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pPr>
            <a:r>
              <a:rPr lang="en-US" altLang="fr-FR" sz="2000" i="0">
                <a:solidFill>
                  <a:srgbClr val="D8D8A1"/>
                </a:solidFill>
                <a:latin typeface="Arial" panose="020B0604020202020204" pitchFamily="34" charset="0"/>
              </a:rPr>
              <a:t>~600 ps TOF</a:t>
            </a:r>
          </a:p>
        </p:txBody>
      </p:sp>
      <p:sp>
        <p:nvSpPr>
          <p:cNvPr id="3" name="Espace réservé du numéro de diapositive 2">
            <a:extLst>
              <a:ext uri="{FF2B5EF4-FFF2-40B4-BE49-F238E27FC236}">
                <a16:creationId xmlns:a16="http://schemas.microsoft.com/office/drawing/2014/main" id="{D18AD8D0-21C2-2829-3E49-E5E9DD86FBC0}"/>
              </a:ext>
            </a:extLst>
          </p:cNvPr>
          <p:cNvSpPr>
            <a:spLocks noGrp="1"/>
          </p:cNvSpPr>
          <p:nvPr>
            <p:ph type="sldNum" sz="quarter" idx="12"/>
          </p:nvPr>
        </p:nvSpPr>
        <p:spPr/>
        <p:txBody>
          <a:bodyP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eaLnBrk="1" hangingPunct="1">
              <a:defRPr/>
            </a:pPr>
            <a:fld id="{B0F6ED0C-96F0-CA41-B8D9-7C69D3414B5E}" type="slidenum">
              <a:rPr lang="fr-FR" altLang="fr-FR" sz="1200" i="0" smtClean="0">
                <a:solidFill>
                  <a:srgbClr val="FFFFFF"/>
                </a:solidFill>
                <a:latin typeface="Arial" panose="020B0604020202020204" pitchFamily="34" charset="0"/>
              </a:rPr>
              <a:pPr eaLnBrk="1" hangingPunct="1">
                <a:defRPr/>
              </a:pPr>
              <a:t>87</a:t>
            </a:fld>
            <a:endParaRPr lang="fr-FR" altLang="fr-FR" sz="1200" i="0" dirty="0">
              <a:solidFill>
                <a:srgbClr val="FFFFFF"/>
              </a:solidFill>
              <a:latin typeface="Arial" panose="020B0604020202020204" pitchFamily="34" charset="0"/>
            </a:endParaRPr>
          </a:p>
        </p:txBody>
      </p:sp>
      <p:pic>
        <p:nvPicPr>
          <p:cNvPr id="163860" name="Image 6" descr="Capture d’écran 2015-03-13 à 18.53.39.png">
            <a:extLst>
              <a:ext uri="{FF2B5EF4-FFF2-40B4-BE49-F238E27FC236}">
                <a16:creationId xmlns:a16="http://schemas.microsoft.com/office/drawing/2014/main" id="{08812036-7426-6898-221C-6584CBA1864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2997200"/>
            <a:ext cx="368141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A picture containing indoor, wall, appliance, sewing machine&#10;&#10;Description automatically generated">
            <a:extLst>
              <a:ext uri="{FF2B5EF4-FFF2-40B4-BE49-F238E27FC236}">
                <a16:creationId xmlns:a16="http://schemas.microsoft.com/office/drawing/2014/main" id="{C5C5C1A8-7F6A-A9A7-2B4E-0D93BEBA5A2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rcRect/>
          <a:stretch/>
        </p:blipFill>
        <p:spPr>
          <a:xfrm>
            <a:off x="6111875" y="4110013"/>
            <a:ext cx="3565525" cy="2005608"/>
          </a:xfrm>
          <a:prstGeom prst="rect">
            <a:avLst/>
          </a:prstGeom>
        </p:spPr>
      </p:pic>
      <p:sp>
        <p:nvSpPr>
          <p:cNvPr id="6" name="ZoneTexte 5">
            <a:extLst>
              <a:ext uri="{FF2B5EF4-FFF2-40B4-BE49-F238E27FC236}">
                <a16:creationId xmlns:a16="http://schemas.microsoft.com/office/drawing/2014/main" id="{135E6231-0CC3-5877-927D-A36F79BE0FE3}"/>
              </a:ext>
            </a:extLst>
          </p:cNvPr>
          <p:cNvSpPr txBox="1"/>
          <p:nvPr/>
        </p:nvSpPr>
        <p:spPr>
          <a:xfrm>
            <a:off x="5544229" y="6118651"/>
            <a:ext cx="4972050" cy="830997"/>
          </a:xfrm>
          <a:prstGeom prst="rect">
            <a:avLst/>
          </a:prstGeom>
          <a:noFill/>
        </p:spPr>
        <p:txBody>
          <a:bodyPr wrap="square">
            <a:spAutoFit/>
          </a:bodyPr>
          <a:lstStyle/>
          <a:p>
            <a:r>
              <a:rPr lang="en-US" sz="2400" i="0" u="none" dirty="0">
                <a:solidFill>
                  <a:srgbClr val="FFFF00"/>
                </a:solidFill>
              </a:rPr>
              <a:t>~200-ps TOF PET Siemens Biograph Vision 600</a:t>
            </a:r>
            <a:endParaRPr lang="en-US" i="0" u="none" dirty="0">
              <a:solidFill>
                <a:srgbClr val="FFFF00"/>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Espace réservé du pied de page 4">
            <a:extLst>
              <a:ext uri="{FF2B5EF4-FFF2-40B4-BE49-F238E27FC236}">
                <a16:creationId xmlns:a16="http://schemas.microsoft.com/office/drawing/2014/main" id="{137D635F-1DDB-5614-8A59-A3C5E55FC3BB}"/>
              </a:ext>
            </a:extLst>
          </p:cNvPr>
          <p:cNvSpPr>
            <a:spLocks noGrp="1"/>
          </p:cNvSpPr>
          <p:nvPr>
            <p:ph type="ftr" sz="quarter" idx="11"/>
          </p:nvPr>
        </p:nvSpPr>
        <p:spPr/>
        <p:txBody>
          <a:bodyP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eaLnBrk="1" hangingPunct="1">
              <a:defRPr/>
            </a:pPr>
            <a:r>
              <a:rPr lang="fr-FR" altLang="fr-FR" sz="1200" i="0">
                <a:solidFill>
                  <a:srgbClr val="FFFFFF"/>
                </a:solidFill>
                <a:latin typeface="Arial" panose="020B0604020202020204" pitchFamily="34" charset="0"/>
              </a:rPr>
              <a:t>TIPP School </a:t>
            </a:r>
          </a:p>
        </p:txBody>
      </p:sp>
      <p:sp>
        <p:nvSpPr>
          <p:cNvPr id="666626" name="Rectangle 2">
            <a:extLst>
              <a:ext uri="{FF2B5EF4-FFF2-40B4-BE49-F238E27FC236}">
                <a16:creationId xmlns:a16="http://schemas.microsoft.com/office/drawing/2014/main" id="{C9839BEE-4734-48D7-BB93-D67A73E18324}"/>
              </a:ext>
            </a:extLst>
          </p:cNvPr>
          <p:cNvSpPr>
            <a:spLocks noGrp="1" noChangeArrowheads="1"/>
          </p:cNvSpPr>
          <p:nvPr>
            <p:ph type="title"/>
          </p:nvPr>
        </p:nvSpPr>
        <p:spPr>
          <a:xfrm>
            <a:off x="760349" y="-28292"/>
            <a:ext cx="8575675" cy="685800"/>
          </a:xfrm>
        </p:spPr>
        <p:txBody>
          <a:bodyPr/>
          <a:lstStyle/>
          <a:p>
            <a:pPr>
              <a:defRPr/>
            </a:pPr>
            <a:r>
              <a:rPr lang="fr-FR" altLang="fr-FR" dirty="0"/>
              <a:t> </a:t>
            </a:r>
            <a:r>
              <a:rPr lang="fr-FR" altLang="fr-FR" dirty="0" err="1"/>
              <a:t>From</a:t>
            </a:r>
            <a:r>
              <a:rPr lang="fr-FR" altLang="fr-FR" dirty="0"/>
              <a:t> </a:t>
            </a:r>
            <a:r>
              <a:rPr lang="fr-FR" altLang="fr-FR" dirty="0" err="1"/>
              <a:t>Today</a:t>
            </a:r>
            <a:r>
              <a:rPr lang="fr-FR" altLang="fr-FR" dirty="0"/>
              <a:t> ---&gt; </a:t>
            </a:r>
            <a:r>
              <a:rPr lang="fr-FR" altLang="fr-FR" dirty="0" err="1"/>
              <a:t>Tomorrow</a:t>
            </a:r>
            <a:r>
              <a:rPr lang="fr-FR" altLang="fr-FR" dirty="0"/>
              <a:t> Challenge</a:t>
            </a:r>
          </a:p>
        </p:txBody>
      </p:sp>
      <p:sp>
        <p:nvSpPr>
          <p:cNvPr id="163843" name="Line 4">
            <a:extLst>
              <a:ext uri="{FF2B5EF4-FFF2-40B4-BE49-F238E27FC236}">
                <a16:creationId xmlns:a16="http://schemas.microsoft.com/office/drawing/2014/main" id="{AAD4BD43-1BC9-2A81-C948-FA58303C26C4}"/>
              </a:ext>
            </a:extLst>
          </p:cNvPr>
          <p:cNvSpPr>
            <a:spLocks noChangeShapeType="1"/>
          </p:cNvSpPr>
          <p:nvPr/>
        </p:nvSpPr>
        <p:spPr bwMode="auto">
          <a:xfrm>
            <a:off x="228600" y="1066800"/>
            <a:ext cx="9477375" cy="531495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3845" name="Text Box 23">
            <a:extLst>
              <a:ext uri="{FF2B5EF4-FFF2-40B4-BE49-F238E27FC236}">
                <a16:creationId xmlns:a16="http://schemas.microsoft.com/office/drawing/2014/main" id="{17B8AEA6-D93C-ACE8-20D1-F3290E871A19}"/>
              </a:ext>
            </a:extLst>
          </p:cNvPr>
          <p:cNvSpPr txBox="1">
            <a:spLocks noChangeArrowheads="1"/>
          </p:cNvSpPr>
          <p:nvPr/>
        </p:nvSpPr>
        <p:spPr bwMode="auto">
          <a:xfrm>
            <a:off x="898525" y="28670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pPr>
            <a:endParaRPr lang="fr-FR" altLang="fr-FR" sz="2400" i="0">
              <a:latin typeface="Arial" panose="020B0604020202020204" pitchFamily="34" charset="0"/>
            </a:endParaRPr>
          </a:p>
        </p:txBody>
      </p:sp>
      <p:sp>
        <p:nvSpPr>
          <p:cNvPr id="163848" name="Text Box 5">
            <a:extLst>
              <a:ext uri="{FF2B5EF4-FFF2-40B4-BE49-F238E27FC236}">
                <a16:creationId xmlns:a16="http://schemas.microsoft.com/office/drawing/2014/main" id="{FBA729FE-E1D6-1FA2-A2F8-49C63A8C309B}"/>
              </a:ext>
            </a:extLst>
          </p:cNvPr>
          <p:cNvSpPr txBox="1">
            <a:spLocks noChangeArrowheads="1"/>
          </p:cNvSpPr>
          <p:nvPr/>
        </p:nvSpPr>
        <p:spPr bwMode="auto">
          <a:xfrm>
            <a:off x="228600" y="1004654"/>
            <a:ext cx="1143000" cy="46196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lgn="ctr">
              <a:spcBef>
                <a:spcPct val="0"/>
              </a:spcBef>
              <a:buClrTx/>
              <a:buSzTx/>
              <a:buFontTx/>
              <a:buNone/>
            </a:pPr>
            <a:r>
              <a:rPr lang="fr-FR" altLang="fr-FR" sz="2400" i="0" dirty="0">
                <a:solidFill>
                  <a:srgbClr val="FFFF00"/>
                </a:solidFill>
                <a:latin typeface="Arial" panose="020B0604020202020204" pitchFamily="34" charset="0"/>
              </a:rPr>
              <a:t>2022</a:t>
            </a:r>
            <a:endParaRPr lang="fr-FR" altLang="fr-FR" sz="2400" i="0" dirty="0">
              <a:latin typeface="Arial" panose="020B0604020202020204" pitchFamily="34" charset="0"/>
            </a:endParaRPr>
          </a:p>
        </p:txBody>
      </p:sp>
      <p:sp>
        <p:nvSpPr>
          <p:cNvPr id="163849" name="Text Box 31">
            <a:extLst>
              <a:ext uri="{FF2B5EF4-FFF2-40B4-BE49-F238E27FC236}">
                <a16:creationId xmlns:a16="http://schemas.microsoft.com/office/drawing/2014/main" id="{293DDF4A-D0AE-1A90-C659-13D81BE23560}"/>
              </a:ext>
            </a:extLst>
          </p:cNvPr>
          <p:cNvSpPr txBox="1">
            <a:spLocks noChangeArrowheads="1"/>
          </p:cNvSpPr>
          <p:nvPr/>
        </p:nvSpPr>
        <p:spPr bwMode="auto">
          <a:xfrm>
            <a:off x="6032500" y="6165850"/>
            <a:ext cx="34575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ClrTx/>
              <a:buSzTx/>
              <a:buFontTx/>
              <a:buNone/>
            </a:pPr>
            <a:r>
              <a:rPr lang="fr-FR" altLang="fr-FR" sz="2000" i="0" u="none" dirty="0">
                <a:latin typeface="Arial" panose="020B0604020202020204" pitchFamily="34" charset="0"/>
              </a:rPr>
              <a:t>Explorer total body </a:t>
            </a:r>
            <a:r>
              <a:rPr lang="fr-FR" altLang="fr-FR" sz="2000" i="0" u="none" dirty="0" err="1">
                <a:latin typeface="Arial" panose="020B0604020202020204" pitchFamily="34" charset="0"/>
              </a:rPr>
              <a:t>project</a:t>
            </a:r>
            <a:endParaRPr lang="fr-FR" altLang="fr-FR" sz="2000" i="0" u="none" dirty="0">
              <a:latin typeface="Arial" panose="020B0604020202020204" pitchFamily="34" charset="0"/>
            </a:endParaRPr>
          </a:p>
        </p:txBody>
      </p:sp>
      <p:sp>
        <p:nvSpPr>
          <p:cNvPr id="163851" name="Text Box 126">
            <a:extLst>
              <a:ext uri="{FF2B5EF4-FFF2-40B4-BE49-F238E27FC236}">
                <a16:creationId xmlns:a16="http://schemas.microsoft.com/office/drawing/2014/main" id="{B6E99527-DDD1-6040-2A12-7B2479BE6911}"/>
              </a:ext>
            </a:extLst>
          </p:cNvPr>
          <p:cNvSpPr txBox="1">
            <a:spLocks noChangeArrowheads="1"/>
          </p:cNvSpPr>
          <p:nvPr/>
        </p:nvSpPr>
        <p:spPr bwMode="auto">
          <a:xfrm>
            <a:off x="3803397" y="4262818"/>
            <a:ext cx="117475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pPr>
            <a:r>
              <a:rPr lang="fr-FR" altLang="fr-FR" sz="2400" i="0" dirty="0">
                <a:solidFill>
                  <a:srgbClr val="FFFF00"/>
                </a:solidFill>
                <a:latin typeface="Arial" panose="020B0604020202020204" pitchFamily="34" charset="0"/>
              </a:rPr>
              <a:t>2027 ?</a:t>
            </a:r>
            <a:endParaRPr lang="fr-FR" altLang="fr-FR" sz="2400" i="0" dirty="0">
              <a:latin typeface="Arial" panose="020B0604020202020204" pitchFamily="34" charset="0"/>
            </a:endParaRPr>
          </a:p>
        </p:txBody>
      </p:sp>
      <p:sp>
        <p:nvSpPr>
          <p:cNvPr id="2" name="Espace réservé de la date 1">
            <a:extLst>
              <a:ext uri="{FF2B5EF4-FFF2-40B4-BE49-F238E27FC236}">
                <a16:creationId xmlns:a16="http://schemas.microsoft.com/office/drawing/2014/main" id="{484D2E31-B536-5DA0-7CC7-ED43644F7638}"/>
              </a:ext>
            </a:extLst>
          </p:cNvPr>
          <p:cNvSpPr>
            <a:spLocks noGrp="1"/>
          </p:cNvSpPr>
          <p:nvPr>
            <p:ph type="dt" sz="quarter" idx="10"/>
          </p:nvPr>
        </p:nvSpPr>
        <p:spPr/>
        <p:txBody>
          <a:bodyP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eaLnBrk="1" hangingPunct="1">
              <a:defRPr/>
            </a:pPr>
            <a:r>
              <a:rPr lang="fr-FR" altLang="fr-FR" sz="1200" i="0">
                <a:solidFill>
                  <a:srgbClr val="FFFFFF"/>
                </a:solidFill>
                <a:latin typeface="Arial" panose="020B0604020202020204" pitchFamily="34" charset="0"/>
              </a:rPr>
              <a:t>August 2023</a:t>
            </a:r>
          </a:p>
        </p:txBody>
      </p:sp>
      <p:pic>
        <p:nvPicPr>
          <p:cNvPr id="163853" name="Image 109">
            <a:extLst>
              <a:ext uri="{FF2B5EF4-FFF2-40B4-BE49-F238E27FC236}">
                <a16:creationId xmlns:a16="http://schemas.microsoft.com/office/drawing/2014/main" id="{31987200-62D8-D526-F006-20ACE992890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63166" y="3490469"/>
            <a:ext cx="4567866" cy="256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numéro de diapositive 2">
            <a:extLst>
              <a:ext uri="{FF2B5EF4-FFF2-40B4-BE49-F238E27FC236}">
                <a16:creationId xmlns:a16="http://schemas.microsoft.com/office/drawing/2014/main" id="{D18AD8D0-21C2-2829-3E49-E5E9DD86FBC0}"/>
              </a:ext>
            </a:extLst>
          </p:cNvPr>
          <p:cNvSpPr>
            <a:spLocks noGrp="1"/>
          </p:cNvSpPr>
          <p:nvPr>
            <p:ph type="sldNum" sz="quarter" idx="12"/>
          </p:nvPr>
        </p:nvSpPr>
        <p:spPr/>
        <p:txBody>
          <a:bodyP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eaLnBrk="1" hangingPunct="1">
              <a:defRPr/>
            </a:pPr>
            <a:fld id="{B0F6ED0C-96F0-CA41-B8D9-7C69D3414B5E}" type="slidenum">
              <a:rPr lang="fr-FR" altLang="fr-FR" sz="1200" i="0" smtClean="0">
                <a:solidFill>
                  <a:srgbClr val="FFFFFF"/>
                </a:solidFill>
                <a:latin typeface="Arial" panose="020B0604020202020204" pitchFamily="34" charset="0"/>
              </a:rPr>
              <a:pPr eaLnBrk="1" hangingPunct="1">
                <a:defRPr/>
              </a:pPr>
              <a:t>88</a:t>
            </a:fld>
            <a:endParaRPr lang="fr-FR" altLang="fr-FR" sz="1200" i="0">
              <a:solidFill>
                <a:srgbClr val="FFFFFF"/>
              </a:solidFill>
              <a:latin typeface="Arial" panose="020B0604020202020204" pitchFamily="34" charset="0"/>
            </a:endParaRPr>
          </a:p>
        </p:txBody>
      </p:sp>
      <p:grpSp>
        <p:nvGrpSpPr>
          <p:cNvPr id="4" name="Group 32">
            <a:extLst>
              <a:ext uri="{FF2B5EF4-FFF2-40B4-BE49-F238E27FC236}">
                <a16:creationId xmlns:a16="http://schemas.microsoft.com/office/drawing/2014/main" id="{59BADB98-C5BE-EED3-A9C6-DDC13DC4F838}"/>
              </a:ext>
            </a:extLst>
          </p:cNvPr>
          <p:cNvGrpSpPr>
            <a:grpSpLocks/>
          </p:cNvGrpSpPr>
          <p:nvPr/>
        </p:nvGrpSpPr>
        <p:grpSpPr bwMode="auto">
          <a:xfrm>
            <a:off x="2687698" y="692490"/>
            <a:ext cx="2279589" cy="2365769"/>
            <a:chOff x="5385" y="6"/>
            <a:chExt cx="775" cy="850"/>
          </a:xfrm>
        </p:grpSpPr>
        <p:sp>
          <p:nvSpPr>
            <p:cNvPr id="5" name="Freeform 33">
              <a:extLst>
                <a:ext uri="{FF2B5EF4-FFF2-40B4-BE49-F238E27FC236}">
                  <a16:creationId xmlns:a16="http://schemas.microsoft.com/office/drawing/2014/main" id="{E7CDB671-F17D-D339-E9D8-DB0C180E99D5}"/>
                </a:ext>
              </a:extLst>
            </p:cNvPr>
            <p:cNvSpPr>
              <a:spLocks/>
            </p:cNvSpPr>
            <p:nvPr/>
          </p:nvSpPr>
          <p:spPr bwMode="auto">
            <a:xfrm>
              <a:off x="5639" y="379"/>
              <a:ext cx="194" cy="165"/>
            </a:xfrm>
            <a:custGeom>
              <a:avLst/>
              <a:gdLst>
                <a:gd name="T0" fmla="*/ 23 w 194"/>
                <a:gd name="T1" fmla="*/ 150 h 165"/>
                <a:gd name="T2" fmla="*/ 106 w 194"/>
                <a:gd name="T3" fmla="*/ 61 h 165"/>
                <a:gd name="T4" fmla="*/ 104 w 194"/>
                <a:gd name="T5" fmla="*/ 51 h 165"/>
                <a:gd name="T6" fmla="*/ 108 w 194"/>
                <a:gd name="T7" fmla="*/ 39 h 165"/>
                <a:gd name="T8" fmla="*/ 111 w 194"/>
                <a:gd name="T9" fmla="*/ 32 h 165"/>
                <a:gd name="T10" fmla="*/ 110 w 194"/>
                <a:gd name="T11" fmla="*/ 20 h 165"/>
                <a:gd name="T12" fmla="*/ 109 w 194"/>
                <a:gd name="T13" fmla="*/ 11 h 165"/>
                <a:gd name="T14" fmla="*/ 113 w 194"/>
                <a:gd name="T15" fmla="*/ 5 h 165"/>
                <a:gd name="T16" fmla="*/ 121 w 194"/>
                <a:gd name="T17" fmla="*/ 4 h 165"/>
                <a:gd name="T18" fmla="*/ 127 w 194"/>
                <a:gd name="T19" fmla="*/ 10 h 165"/>
                <a:gd name="T20" fmla="*/ 128 w 194"/>
                <a:gd name="T21" fmla="*/ 21 h 165"/>
                <a:gd name="T22" fmla="*/ 123 w 194"/>
                <a:gd name="T23" fmla="*/ 31 h 165"/>
                <a:gd name="T24" fmla="*/ 157 w 194"/>
                <a:gd name="T25" fmla="*/ 4 h 165"/>
                <a:gd name="T26" fmla="*/ 163 w 194"/>
                <a:gd name="T27" fmla="*/ 0 h 165"/>
                <a:gd name="T28" fmla="*/ 168 w 194"/>
                <a:gd name="T29" fmla="*/ 5 h 165"/>
                <a:gd name="T30" fmla="*/ 160 w 194"/>
                <a:gd name="T31" fmla="*/ 16 h 165"/>
                <a:gd name="T32" fmla="*/ 141 w 194"/>
                <a:gd name="T33" fmla="*/ 37 h 165"/>
                <a:gd name="T34" fmla="*/ 174 w 194"/>
                <a:gd name="T35" fmla="*/ 11 h 165"/>
                <a:gd name="T36" fmla="*/ 180 w 194"/>
                <a:gd name="T37" fmla="*/ 11 h 165"/>
                <a:gd name="T38" fmla="*/ 179 w 194"/>
                <a:gd name="T39" fmla="*/ 18 h 165"/>
                <a:gd name="T40" fmla="*/ 152 w 194"/>
                <a:gd name="T41" fmla="*/ 43 h 165"/>
                <a:gd name="T42" fmla="*/ 185 w 194"/>
                <a:gd name="T43" fmla="*/ 23 h 165"/>
                <a:gd name="T44" fmla="*/ 190 w 194"/>
                <a:gd name="T45" fmla="*/ 26 h 165"/>
                <a:gd name="T46" fmla="*/ 189 w 194"/>
                <a:gd name="T47" fmla="*/ 31 h 165"/>
                <a:gd name="T48" fmla="*/ 169 w 194"/>
                <a:gd name="T49" fmla="*/ 42 h 165"/>
                <a:gd name="T50" fmla="*/ 159 w 194"/>
                <a:gd name="T51" fmla="*/ 51 h 165"/>
                <a:gd name="T52" fmla="*/ 187 w 194"/>
                <a:gd name="T53" fmla="*/ 37 h 165"/>
                <a:gd name="T54" fmla="*/ 193 w 194"/>
                <a:gd name="T55" fmla="*/ 38 h 165"/>
                <a:gd name="T56" fmla="*/ 191 w 194"/>
                <a:gd name="T57" fmla="*/ 44 h 165"/>
                <a:gd name="T58" fmla="*/ 162 w 194"/>
                <a:gd name="T59" fmla="*/ 58 h 165"/>
                <a:gd name="T60" fmla="*/ 148 w 194"/>
                <a:gd name="T61" fmla="*/ 67 h 165"/>
                <a:gd name="T62" fmla="*/ 139 w 194"/>
                <a:gd name="T63" fmla="*/ 74 h 165"/>
                <a:gd name="T64" fmla="*/ 120 w 194"/>
                <a:gd name="T65" fmla="*/ 75 h 165"/>
                <a:gd name="T66" fmla="*/ 28 w 194"/>
                <a:gd name="T67" fmla="*/ 159 h 165"/>
                <a:gd name="T68" fmla="*/ 21 w 194"/>
                <a:gd name="T69" fmla="*/ 164 h 165"/>
                <a:gd name="T70" fmla="*/ 14 w 194"/>
                <a:gd name="T71" fmla="*/ 161 h 165"/>
                <a:gd name="T72" fmla="*/ 0 w 194"/>
                <a:gd name="T73" fmla="*/ 134 h 16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4" h="165">
                  <a:moveTo>
                    <a:pt x="5" y="120"/>
                  </a:moveTo>
                  <a:lnTo>
                    <a:pt x="23" y="150"/>
                  </a:lnTo>
                  <a:lnTo>
                    <a:pt x="108" y="67"/>
                  </a:lnTo>
                  <a:lnTo>
                    <a:pt x="106" y="61"/>
                  </a:lnTo>
                  <a:lnTo>
                    <a:pt x="104" y="57"/>
                  </a:lnTo>
                  <a:lnTo>
                    <a:pt x="104" y="51"/>
                  </a:lnTo>
                  <a:lnTo>
                    <a:pt x="105" y="45"/>
                  </a:lnTo>
                  <a:lnTo>
                    <a:pt x="108" y="39"/>
                  </a:lnTo>
                  <a:lnTo>
                    <a:pt x="111" y="35"/>
                  </a:lnTo>
                  <a:lnTo>
                    <a:pt x="111" y="32"/>
                  </a:lnTo>
                  <a:lnTo>
                    <a:pt x="111" y="25"/>
                  </a:lnTo>
                  <a:lnTo>
                    <a:pt x="110" y="20"/>
                  </a:lnTo>
                  <a:lnTo>
                    <a:pt x="109" y="15"/>
                  </a:lnTo>
                  <a:lnTo>
                    <a:pt x="109" y="11"/>
                  </a:lnTo>
                  <a:lnTo>
                    <a:pt x="110" y="8"/>
                  </a:lnTo>
                  <a:lnTo>
                    <a:pt x="113" y="5"/>
                  </a:lnTo>
                  <a:lnTo>
                    <a:pt x="118" y="4"/>
                  </a:lnTo>
                  <a:lnTo>
                    <a:pt x="121" y="4"/>
                  </a:lnTo>
                  <a:lnTo>
                    <a:pt x="124" y="6"/>
                  </a:lnTo>
                  <a:lnTo>
                    <a:pt x="127" y="10"/>
                  </a:lnTo>
                  <a:lnTo>
                    <a:pt x="128" y="16"/>
                  </a:lnTo>
                  <a:lnTo>
                    <a:pt x="128" y="21"/>
                  </a:lnTo>
                  <a:lnTo>
                    <a:pt x="126" y="26"/>
                  </a:lnTo>
                  <a:lnTo>
                    <a:pt x="123" y="31"/>
                  </a:lnTo>
                  <a:lnTo>
                    <a:pt x="126" y="33"/>
                  </a:lnTo>
                  <a:lnTo>
                    <a:pt x="157" y="4"/>
                  </a:lnTo>
                  <a:lnTo>
                    <a:pt x="160" y="1"/>
                  </a:lnTo>
                  <a:lnTo>
                    <a:pt x="163" y="0"/>
                  </a:lnTo>
                  <a:lnTo>
                    <a:pt x="167" y="2"/>
                  </a:lnTo>
                  <a:lnTo>
                    <a:pt x="168" y="5"/>
                  </a:lnTo>
                  <a:lnTo>
                    <a:pt x="168" y="8"/>
                  </a:lnTo>
                  <a:lnTo>
                    <a:pt x="160" y="16"/>
                  </a:lnTo>
                  <a:lnTo>
                    <a:pt x="140" y="34"/>
                  </a:lnTo>
                  <a:lnTo>
                    <a:pt x="141" y="37"/>
                  </a:lnTo>
                  <a:lnTo>
                    <a:pt x="171" y="13"/>
                  </a:lnTo>
                  <a:lnTo>
                    <a:pt x="174" y="11"/>
                  </a:lnTo>
                  <a:lnTo>
                    <a:pt x="177" y="10"/>
                  </a:lnTo>
                  <a:lnTo>
                    <a:pt x="180" y="11"/>
                  </a:lnTo>
                  <a:lnTo>
                    <a:pt x="180" y="15"/>
                  </a:lnTo>
                  <a:lnTo>
                    <a:pt x="179" y="18"/>
                  </a:lnTo>
                  <a:lnTo>
                    <a:pt x="150" y="41"/>
                  </a:lnTo>
                  <a:lnTo>
                    <a:pt x="152" y="43"/>
                  </a:lnTo>
                  <a:lnTo>
                    <a:pt x="182" y="25"/>
                  </a:lnTo>
                  <a:lnTo>
                    <a:pt x="185" y="23"/>
                  </a:lnTo>
                  <a:lnTo>
                    <a:pt x="187" y="23"/>
                  </a:lnTo>
                  <a:lnTo>
                    <a:pt x="190" y="26"/>
                  </a:lnTo>
                  <a:lnTo>
                    <a:pt x="190" y="28"/>
                  </a:lnTo>
                  <a:lnTo>
                    <a:pt x="189" y="31"/>
                  </a:lnTo>
                  <a:lnTo>
                    <a:pt x="187" y="33"/>
                  </a:lnTo>
                  <a:lnTo>
                    <a:pt x="169" y="42"/>
                  </a:lnTo>
                  <a:lnTo>
                    <a:pt x="157" y="49"/>
                  </a:lnTo>
                  <a:lnTo>
                    <a:pt x="159" y="51"/>
                  </a:lnTo>
                  <a:lnTo>
                    <a:pt x="179" y="40"/>
                  </a:lnTo>
                  <a:lnTo>
                    <a:pt x="187" y="37"/>
                  </a:lnTo>
                  <a:lnTo>
                    <a:pt x="192" y="37"/>
                  </a:lnTo>
                  <a:lnTo>
                    <a:pt x="193" y="38"/>
                  </a:lnTo>
                  <a:lnTo>
                    <a:pt x="193" y="41"/>
                  </a:lnTo>
                  <a:lnTo>
                    <a:pt x="191" y="44"/>
                  </a:lnTo>
                  <a:lnTo>
                    <a:pt x="178" y="50"/>
                  </a:lnTo>
                  <a:lnTo>
                    <a:pt x="162" y="58"/>
                  </a:lnTo>
                  <a:lnTo>
                    <a:pt x="155" y="62"/>
                  </a:lnTo>
                  <a:lnTo>
                    <a:pt x="148" y="67"/>
                  </a:lnTo>
                  <a:lnTo>
                    <a:pt x="144" y="72"/>
                  </a:lnTo>
                  <a:lnTo>
                    <a:pt x="139" y="74"/>
                  </a:lnTo>
                  <a:lnTo>
                    <a:pt x="132" y="76"/>
                  </a:lnTo>
                  <a:lnTo>
                    <a:pt x="120" y="75"/>
                  </a:lnTo>
                  <a:lnTo>
                    <a:pt x="116" y="73"/>
                  </a:lnTo>
                  <a:lnTo>
                    <a:pt x="28" y="159"/>
                  </a:lnTo>
                  <a:lnTo>
                    <a:pt x="24" y="162"/>
                  </a:lnTo>
                  <a:lnTo>
                    <a:pt x="21" y="164"/>
                  </a:lnTo>
                  <a:lnTo>
                    <a:pt x="17" y="163"/>
                  </a:lnTo>
                  <a:lnTo>
                    <a:pt x="14" y="161"/>
                  </a:lnTo>
                  <a:lnTo>
                    <a:pt x="12" y="157"/>
                  </a:lnTo>
                  <a:lnTo>
                    <a:pt x="0" y="134"/>
                  </a:lnTo>
                  <a:lnTo>
                    <a:pt x="5" y="120"/>
                  </a:lnTo>
                </a:path>
              </a:pathLst>
            </a:custGeom>
            <a:solidFill>
              <a:srgbClr val="FF9F9F"/>
            </a:solidFill>
            <a:ln w="12700" cap="rnd" cmpd="sng">
              <a:solidFill>
                <a:srgbClr val="000000"/>
              </a:solidFill>
              <a:prstDash val="solid"/>
              <a:round/>
              <a:headEnd type="none" w="med" len="med"/>
              <a:tailEnd type="none" w="med" len="med"/>
            </a:ln>
          </p:spPr>
          <p:txBody>
            <a:bodyPr/>
            <a:lstStyle/>
            <a:p>
              <a:endParaRPr lang="en-US"/>
            </a:p>
          </p:txBody>
        </p:sp>
        <p:grpSp>
          <p:nvGrpSpPr>
            <p:cNvPr id="6" name="Group 34">
              <a:extLst>
                <a:ext uri="{FF2B5EF4-FFF2-40B4-BE49-F238E27FC236}">
                  <a16:creationId xmlns:a16="http://schemas.microsoft.com/office/drawing/2014/main" id="{3FD77C70-F60F-7E41-B790-EA39E6C2C0D3}"/>
                </a:ext>
              </a:extLst>
            </p:cNvPr>
            <p:cNvGrpSpPr>
              <a:grpSpLocks/>
            </p:cNvGrpSpPr>
            <p:nvPr/>
          </p:nvGrpSpPr>
          <p:grpSpPr bwMode="auto">
            <a:xfrm>
              <a:off x="5411" y="490"/>
              <a:ext cx="196" cy="353"/>
              <a:chOff x="5411" y="490"/>
              <a:chExt cx="196" cy="353"/>
            </a:xfrm>
          </p:grpSpPr>
          <p:sp>
            <p:nvSpPr>
              <p:cNvPr id="666656" name="Freeform 35">
                <a:extLst>
                  <a:ext uri="{FF2B5EF4-FFF2-40B4-BE49-F238E27FC236}">
                    <a16:creationId xmlns:a16="http://schemas.microsoft.com/office/drawing/2014/main" id="{E9BB2E69-B9D1-9FB0-00E6-7A59323F8A89}"/>
                  </a:ext>
                </a:extLst>
              </p:cNvPr>
              <p:cNvSpPr>
                <a:spLocks/>
              </p:cNvSpPr>
              <p:nvPr/>
            </p:nvSpPr>
            <p:spPr bwMode="auto">
              <a:xfrm>
                <a:off x="5411" y="677"/>
                <a:ext cx="185" cy="166"/>
              </a:xfrm>
              <a:custGeom>
                <a:avLst/>
                <a:gdLst>
                  <a:gd name="T0" fmla="*/ 54 w 185"/>
                  <a:gd name="T1" fmla="*/ 3 h 166"/>
                  <a:gd name="T2" fmla="*/ 0 w 185"/>
                  <a:gd name="T3" fmla="*/ 150 h 166"/>
                  <a:gd name="T4" fmla="*/ 2 w 185"/>
                  <a:gd name="T5" fmla="*/ 153 h 166"/>
                  <a:gd name="T6" fmla="*/ 6 w 185"/>
                  <a:gd name="T7" fmla="*/ 150 h 166"/>
                  <a:gd name="T8" fmla="*/ 58 w 185"/>
                  <a:gd name="T9" fmla="*/ 9 h 166"/>
                  <a:gd name="T10" fmla="*/ 61 w 185"/>
                  <a:gd name="T11" fmla="*/ 8 h 166"/>
                  <a:gd name="T12" fmla="*/ 81 w 185"/>
                  <a:gd name="T13" fmla="*/ 7 h 166"/>
                  <a:gd name="T14" fmla="*/ 107 w 185"/>
                  <a:gd name="T15" fmla="*/ 8 h 166"/>
                  <a:gd name="T16" fmla="*/ 130 w 185"/>
                  <a:gd name="T17" fmla="*/ 9 h 166"/>
                  <a:gd name="T18" fmla="*/ 136 w 185"/>
                  <a:gd name="T19" fmla="*/ 11 h 166"/>
                  <a:gd name="T20" fmla="*/ 140 w 185"/>
                  <a:gd name="T21" fmla="*/ 15 h 166"/>
                  <a:gd name="T22" fmla="*/ 143 w 185"/>
                  <a:gd name="T23" fmla="*/ 20 h 166"/>
                  <a:gd name="T24" fmla="*/ 179 w 185"/>
                  <a:gd name="T25" fmla="*/ 164 h 166"/>
                  <a:gd name="T26" fmla="*/ 182 w 185"/>
                  <a:gd name="T27" fmla="*/ 165 h 166"/>
                  <a:gd name="T28" fmla="*/ 184 w 185"/>
                  <a:gd name="T29" fmla="*/ 162 h 166"/>
                  <a:gd name="T30" fmla="*/ 148 w 185"/>
                  <a:gd name="T31" fmla="*/ 19 h 166"/>
                  <a:gd name="T32" fmla="*/ 145 w 185"/>
                  <a:gd name="T33" fmla="*/ 11 h 166"/>
                  <a:gd name="T34" fmla="*/ 142 w 185"/>
                  <a:gd name="T35" fmla="*/ 8 h 166"/>
                  <a:gd name="T36" fmla="*/ 139 w 185"/>
                  <a:gd name="T37" fmla="*/ 6 h 166"/>
                  <a:gd name="T38" fmla="*/ 135 w 185"/>
                  <a:gd name="T39" fmla="*/ 4 h 166"/>
                  <a:gd name="T40" fmla="*/ 127 w 185"/>
                  <a:gd name="T41" fmla="*/ 3 h 166"/>
                  <a:gd name="T42" fmla="*/ 103 w 185"/>
                  <a:gd name="T43" fmla="*/ 1 h 166"/>
                  <a:gd name="T44" fmla="*/ 76 w 185"/>
                  <a:gd name="T45" fmla="*/ 0 h 166"/>
                  <a:gd name="T46" fmla="*/ 64 w 185"/>
                  <a:gd name="T47" fmla="*/ 1 h 166"/>
                  <a:gd name="T48" fmla="*/ 58 w 185"/>
                  <a:gd name="T49" fmla="*/ 1 h 166"/>
                  <a:gd name="T50" fmla="*/ 54 w 185"/>
                  <a:gd name="T51" fmla="*/ 3 h 1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85" h="166">
                    <a:moveTo>
                      <a:pt x="54" y="3"/>
                    </a:moveTo>
                    <a:lnTo>
                      <a:pt x="0" y="150"/>
                    </a:lnTo>
                    <a:lnTo>
                      <a:pt x="2" y="153"/>
                    </a:lnTo>
                    <a:lnTo>
                      <a:pt x="6" y="150"/>
                    </a:lnTo>
                    <a:lnTo>
                      <a:pt x="58" y="9"/>
                    </a:lnTo>
                    <a:lnTo>
                      <a:pt x="61" y="8"/>
                    </a:lnTo>
                    <a:lnTo>
                      <a:pt x="81" y="7"/>
                    </a:lnTo>
                    <a:lnTo>
                      <a:pt x="107" y="8"/>
                    </a:lnTo>
                    <a:lnTo>
                      <a:pt x="130" y="9"/>
                    </a:lnTo>
                    <a:lnTo>
                      <a:pt x="136" y="11"/>
                    </a:lnTo>
                    <a:lnTo>
                      <a:pt x="140" y="15"/>
                    </a:lnTo>
                    <a:lnTo>
                      <a:pt x="143" y="20"/>
                    </a:lnTo>
                    <a:lnTo>
                      <a:pt x="179" y="164"/>
                    </a:lnTo>
                    <a:lnTo>
                      <a:pt x="182" y="165"/>
                    </a:lnTo>
                    <a:lnTo>
                      <a:pt x="184" y="162"/>
                    </a:lnTo>
                    <a:lnTo>
                      <a:pt x="148" y="19"/>
                    </a:lnTo>
                    <a:lnTo>
                      <a:pt x="145" y="11"/>
                    </a:lnTo>
                    <a:lnTo>
                      <a:pt x="142" y="8"/>
                    </a:lnTo>
                    <a:lnTo>
                      <a:pt x="139" y="6"/>
                    </a:lnTo>
                    <a:lnTo>
                      <a:pt x="135" y="4"/>
                    </a:lnTo>
                    <a:lnTo>
                      <a:pt x="127" y="3"/>
                    </a:lnTo>
                    <a:lnTo>
                      <a:pt x="103" y="1"/>
                    </a:lnTo>
                    <a:lnTo>
                      <a:pt x="76" y="0"/>
                    </a:lnTo>
                    <a:lnTo>
                      <a:pt x="64" y="1"/>
                    </a:lnTo>
                    <a:lnTo>
                      <a:pt x="58" y="1"/>
                    </a:lnTo>
                    <a:lnTo>
                      <a:pt x="54" y="3"/>
                    </a:lnTo>
                  </a:path>
                </a:pathLst>
              </a:custGeom>
              <a:solidFill>
                <a:srgbClr val="3F1F00"/>
              </a:solidFill>
              <a:ln w="12700" cap="rnd" cmpd="sng">
                <a:solidFill>
                  <a:srgbClr val="000000"/>
                </a:solidFill>
                <a:prstDash val="solid"/>
                <a:round/>
                <a:headEnd type="none" w="med" len="med"/>
                <a:tailEnd type="none" w="med" len="med"/>
              </a:ln>
            </p:spPr>
            <p:txBody>
              <a:bodyPr/>
              <a:lstStyle/>
              <a:p>
                <a:endParaRPr lang="en-US"/>
              </a:p>
            </p:txBody>
          </p:sp>
          <p:sp>
            <p:nvSpPr>
              <p:cNvPr id="666657" name="Freeform 36">
                <a:extLst>
                  <a:ext uri="{FF2B5EF4-FFF2-40B4-BE49-F238E27FC236}">
                    <a16:creationId xmlns:a16="http://schemas.microsoft.com/office/drawing/2014/main" id="{E3E62320-5B03-75E4-0A63-B5650CEAB91F}"/>
                  </a:ext>
                </a:extLst>
              </p:cNvPr>
              <p:cNvSpPr>
                <a:spLocks/>
              </p:cNvSpPr>
              <p:nvPr/>
            </p:nvSpPr>
            <p:spPr bwMode="auto">
              <a:xfrm>
                <a:off x="5413" y="490"/>
                <a:ext cx="194" cy="194"/>
              </a:xfrm>
              <a:custGeom>
                <a:avLst/>
                <a:gdLst>
                  <a:gd name="T0" fmla="*/ 39 w 194"/>
                  <a:gd name="T1" fmla="*/ 0 h 194"/>
                  <a:gd name="T2" fmla="*/ 12 w 194"/>
                  <a:gd name="T3" fmla="*/ 0 h 194"/>
                  <a:gd name="T4" fmla="*/ 1 w 194"/>
                  <a:gd name="T5" fmla="*/ 8 h 194"/>
                  <a:gd name="T6" fmla="*/ 0 w 194"/>
                  <a:gd name="T7" fmla="*/ 25 h 194"/>
                  <a:gd name="T8" fmla="*/ 29 w 194"/>
                  <a:gd name="T9" fmla="*/ 129 h 194"/>
                  <a:gd name="T10" fmla="*/ 32 w 194"/>
                  <a:gd name="T11" fmla="*/ 139 h 194"/>
                  <a:gd name="T12" fmla="*/ 33 w 194"/>
                  <a:gd name="T13" fmla="*/ 150 h 194"/>
                  <a:gd name="T14" fmla="*/ 34 w 194"/>
                  <a:gd name="T15" fmla="*/ 174 h 194"/>
                  <a:gd name="T16" fmla="*/ 40 w 194"/>
                  <a:gd name="T17" fmla="*/ 185 h 194"/>
                  <a:gd name="T18" fmla="*/ 47 w 194"/>
                  <a:gd name="T19" fmla="*/ 187 h 194"/>
                  <a:gd name="T20" fmla="*/ 55 w 194"/>
                  <a:gd name="T21" fmla="*/ 188 h 194"/>
                  <a:gd name="T22" fmla="*/ 79 w 194"/>
                  <a:gd name="T23" fmla="*/ 189 h 194"/>
                  <a:gd name="T24" fmla="*/ 121 w 194"/>
                  <a:gd name="T25" fmla="*/ 191 h 194"/>
                  <a:gd name="T26" fmla="*/ 155 w 194"/>
                  <a:gd name="T27" fmla="*/ 193 h 194"/>
                  <a:gd name="T28" fmla="*/ 163 w 194"/>
                  <a:gd name="T29" fmla="*/ 190 h 194"/>
                  <a:gd name="T30" fmla="*/ 169 w 194"/>
                  <a:gd name="T31" fmla="*/ 182 h 194"/>
                  <a:gd name="T32" fmla="*/ 177 w 194"/>
                  <a:gd name="T33" fmla="*/ 172 h 194"/>
                  <a:gd name="T34" fmla="*/ 183 w 194"/>
                  <a:gd name="T35" fmla="*/ 161 h 194"/>
                  <a:gd name="T36" fmla="*/ 187 w 194"/>
                  <a:gd name="T37" fmla="*/ 154 h 194"/>
                  <a:gd name="T38" fmla="*/ 189 w 194"/>
                  <a:gd name="T39" fmla="*/ 149 h 194"/>
                  <a:gd name="T40" fmla="*/ 192 w 194"/>
                  <a:gd name="T41" fmla="*/ 140 h 194"/>
                  <a:gd name="T42" fmla="*/ 193 w 194"/>
                  <a:gd name="T43" fmla="*/ 136 h 194"/>
                  <a:gd name="T44" fmla="*/ 192 w 194"/>
                  <a:gd name="T45" fmla="*/ 131 h 194"/>
                  <a:gd name="T46" fmla="*/ 189 w 194"/>
                  <a:gd name="T47" fmla="*/ 128 h 194"/>
                  <a:gd name="T48" fmla="*/ 184 w 194"/>
                  <a:gd name="T49" fmla="*/ 124 h 194"/>
                  <a:gd name="T50" fmla="*/ 177 w 194"/>
                  <a:gd name="T51" fmla="*/ 124 h 194"/>
                  <a:gd name="T52" fmla="*/ 169 w 194"/>
                  <a:gd name="T53" fmla="*/ 124 h 194"/>
                  <a:gd name="T54" fmla="*/ 63 w 194"/>
                  <a:gd name="T55" fmla="*/ 128 h 194"/>
                  <a:gd name="T56" fmla="*/ 61 w 194"/>
                  <a:gd name="T57" fmla="*/ 103 h 194"/>
                  <a:gd name="T58" fmla="*/ 57 w 194"/>
                  <a:gd name="T59" fmla="*/ 55 h 194"/>
                  <a:gd name="T60" fmla="*/ 55 w 194"/>
                  <a:gd name="T61" fmla="*/ 23 h 194"/>
                  <a:gd name="T62" fmla="*/ 51 w 194"/>
                  <a:gd name="T63" fmla="*/ 9 h 194"/>
                  <a:gd name="T64" fmla="*/ 39 w 194"/>
                  <a:gd name="T65" fmla="*/ 0 h 1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4" h="194">
                    <a:moveTo>
                      <a:pt x="39" y="0"/>
                    </a:moveTo>
                    <a:lnTo>
                      <a:pt x="12" y="0"/>
                    </a:lnTo>
                    <a:lnTo>
                      <a:pt x="1" y="8"/>
                    </a:lnTo>
                    <a:lnTo>
                      <a:pt x="0" y="25"/>
                    </a:lnTo>
                    <a:lnTo>
                      <a:pt x="29" y="129"/>
                    </a:lnTo>
                    <a:lnTo>
                      <a:pt x="32" y="139"/>
                    </a:lnTo>
                    <a:lnTo>
                      <a:pt x="33" y="150"/>
                    </a:lnTo>
                    <a:lnTo>
                      <a:pt x="34" y="174"/>
                    </a:lnTo>
                    <a:lnTo>
                      <a:pt x="40" y="185"/>
                    </a:lnTo>
                    <a:lnTo>
                      <a:pt x="47" y="187"/>
                    </a:lnTo>
                    <a:lnTo>
                      <a:pt x="55" y="188"/>
                    </a:lnTo>
                    <a:lnTo>
                      <a:pt x="79" y="189"/>
                    </a:lnTo>
                    <a:lnTo>
                      <a:pt x="121" y="191"/>
                    </a:lnTo>
                    <a:lnTo>
                      <a:pt x="155" y="193"/>
                    </a:lnTo>
                    <a:lnTo>
                      <a:pt x="163" y="190"/>
                    </a:lnTo>
                    <a:lnTo>
                      <a:pt x="169" y="182"/>
                    </a:lnTo>
                    <a:lnTo>
                      <a:pt x="177" y="172"/>
                    </a:lnTo>
                    <a:lnTo>
                      <a:pt x="183" y="161"/>
                    </a:lnTo>
                    <a:lnTo>
                      <a:pt x="187" y="154"/>
                    </a:lnTo>
                    <a:lnTo>
                      <a:pt x="189" y="149"/>
                    </a:lnTo>
                    <a:lnTo>
                      <a:pt x="192" y="140"/>
                    </a:lnTo>
                    <a:lnTo>
                      <a:pt x="193" y="136"/>
                    </a:lnTo>
                    <a:lnTo>
                      <a:pt x="192" y="131"/>
                    </a:lnTo>
                    <a:lnTo>
                      <a:pt x="189" y="128"/>
                    </a:lnTo>
                    <a:lnTo>
                      <a:pt x="184" y="124"/>
                    </a:lnTo>
                    <a:lnTo>
                      <a:pt x="177" y="124"/>
                    </a:lnTo>
                    <a:lnTo>
                      <a:pt x="169" y="124"/>
                    </a:lnTo>
                    <a:lnTo>
                      <a:pt x="63" y="128"/>
                    </a:lnTo>
                    <a:lnTo>
                      <a:pt x="61" y="103"/>
                    </a:lnTo>
                    <a:lnTo>
                      <a:pt x="57" y="55"/>
                    </a:lnTo>
                    <a:lnTo>
                      <a:pt x="55" y="23"/>
                    </a:lnTo>
                    <a:lnTo>
                      <a:pt x="51" y="9"/>
                    </a:lnTo>
                    <a:lnTo>
                      <a:pt x="39" y="0"/>
                    </a:lnTo>
                  </a:path>
                </a:pathLst>
              </a:custGeom>
              <a:solidFill>
                <a:srgbClr val="9F7F5F"/>
              </a:solidFill>
              <a:ln w="12700" cap="rnd" cmpd="sng">
                <a:solidFill>
                  <a:srgbClr val="000000"/>
                </a:solidFill>
                <a:prstDash val="solid"/>
                <a:round/>
                <a:headEnd type="none" w="med" len="med"/>
                <a:tailEnd type="none" w="med" len="med"/>
              </a:ln>
            </p:spPr>
            <p:txBody>
              <a:bodyPr/>
              <a:lstStyle/>
              <a:p>
                <a:endParaRPr lang="en-US"/>
              </a:p>
            </p:txBody>
          </p:sp>
        </p:grpSp>
        <p:sp>
          <p:nvSpPr>
            <p:cNvPr id="7" name="Freeform 37">
              <a:extLst>
                <a:ext uri="{FF2B5EF4-FFF2-40B4-BE49-F238E27FC236}">
                  <a16:creationId xmlns:a16="http://schemas.microsoft.com/office/drawing/2014/main" id="{9836F7E1-5F27-1951-9057-E100025CA656}"/>
                </a:ext>
              </a:extLst>
            </p:cNvPr>
            <p:cNvSpPr>
              <a:spLocks/>
            </p:cNvSpPr>
            <p:nvPr/>
          </p:nvSpPr>
          <p:spPr bwMode="auto">
            <a:xfrm>
              <a:off x="5474" y="430"/>
              <a:ext cx="232" cy="405"/>
            </a:xfrm>
            <a:custGeom>
              <a:avLst/>
              <a:gdLst>
                <a:gd name="T0" fmla="*/ 140 w 232"/>
                <a:gd name="T1" fmla="*/ 7 h 405"/>
                <a:gd name="T2" fmla="*/ 159 w 232"/>
                <a:gd name="T3" fmla="*/ 29 h 405"/>
                <a:gd name="T4" fmla="*/ 169 w 232"/>
                <a:gd name="T5" fmla="*/ 45 h 405"/>
                <a:gd name="T6" fmla="*/ 179 w 232"/>
                <a:gd name="T7" fmla="*/ 58 h 405"/>
                <a:gd name="T8" fmla="*/ 177 w 232"/>
                <a:gd name="T9" fmla="*/ 77 h 405"/>
                <a:gd name="T10" fmla="*/ 168 w 232"/>
                <a:gd name="T11" fmla="*/ 79 h 405"/>
                <a:gd name="T12" fmla="*/ 169 w 232"/>
                <a:gd name="T13" fmla="*/ 93 h 405"/>
                <a:gd name="T14" fmla="*/ 166 w 232"/>
                <a:gd name="T15" fmla="*/ 112 h 405"/>
                <a:gd name="T16" fmla="*/ 150 w 232"/>
                <a:gd name="T17" fmla="*/ 120 h 405"/>
                <a:gd name="T18" fmla="*/ 143 w 232"/>
                <a:gd name="T19" fmla="*/ 139 h 405"/>
                <a:gd name="T20" fmla="*/ 157 w 232"/>
                <a:gd name="T21" fmla="*/ 149 h 405"/>
                <a:gd name="T22" fmla="*/ 200 w 232"/>
                <a:gd name="T23" fmla="*/ 149 h 405"/>
                <a:gd name="T24" fmla="*/ 223 w 232"/>
                <a:gd name="T25" fmla="*/ 158 h 405"/>
                <a:gd name="T26" fmla="*/ 231 w 232"/>
                <a:gd name="T27" fmla="*/ 180 h 405"/>
                <a:gd name="T28" fmla="*/ 221 w 232"/>
                <a:gd name="T29" fmla="*/ 220 h 405"/>
                <a:gd name="T30" fmla="*/ 195 w 232"/>
                <a:gd name="T31" fmla="*/ 272 h 405"/>
                <a:gd name="T32" fmla="*/ 167 w 232"/>
                <a:gd name="T33" fmla="*/ 347 h 405"/>
                <a:gd name="T34" fmla="*/ 155 w 232"/>
                <a:gd name="T35" fmla="*/ 404 h 405"/>
                <a:gd name="T36" fmla="*/ 131 w 232"/>
                <a:gd name="T37" fmla="*/ 389 h 405"/>
                <a:gd name="T38" fmla="*/ 106 w 232"/>
                <a:gd name="T39" fmla="*/ 378 h 405"/>
                <a:gd name="T40" fmla="*/ 95 w 232"/>
                <a:gd name="T41" fmla="*/ 370 h 405"/>
                <a:gd name="T42" fmla="*/ 75 w 232"/>
                <a:gd name="T43" fmla="*/ 380 h 405"/>
                <a:gd name="T44" fmla="*/ 64 w 232"/>
                <a:gd name="T45" fmla="*/ 381 h 405"/>
                <a:gd name="T46" fmla="*/ 74 w 232"/>
                <a:gd name="T47" fmla="*/ 356 h 405"/>
                <a:gd name="T48" fmla="*/ 107 w 232"/>
                <a:gd name="T49" fmla="*/ 315 h 405"/>
                <a:gd name="T50" fmla="*/ 111 w 232"/>
                <a:gd name="T51" fmla="*/ 284 h 405"/>
                <a:gd name="T52" fmla="*/ 110 w 232"/>
                <a:gd name="T53" fmla="*/ 241 h 405"/>
                <a:gd name="T54" fmla="*/ 93 w 232"/>
                <a:gd name="T55" fmla="*/ 225 h 405"/>
                <a:gd name="T56" fmla="*/ 57 w 232"/>
                <a:gd name="T57" fmla="*/ 233 h 405"/>
                <a:gd name="T58" fmla="*/ 30 w 232"/>
                <a:gd name="T59" fmla="*/ 238 h 405"/>
                <a:gd name="T60" fmla="*/ 9 w 232"/>
                <a:gd name="T61" fmla="*/ 232 h 405"/>
                <a:gd name="T62" fmla="*/ 0 w 232"/>
                <a:gd name="T63" fmla="*/ 207 h 405"/>
                <a:gd name="T64" fmla="*/ 9 w 232"/>
                <a:gd name="T65" fmla="*/ 182 h 405"/>
                <a:gd name="T66" fmla="*/ 34 w 232"/>
                <a:gd name="T67" fmla="*/ 135 h 405"/>
                <a:gd name="T68" fmla="*/ 57 w 232"/>
                <a:gd name="T69" fmla="*/ 101 h 405"/>
                <a:gd name="T70" fmla="*/ 73 w 232"/>
                <a:gd name="T71" fmla="*/ 67 h 405"/>
                <a:gd name="T72" fmla="*/ 80 w 232"/>
                <a:gd name="T73" fmla="*/ 33 h 405"/>
                <a:gd name="T74" fmla="*/ 88 w 232"/>
                <a:gd name="T75" fmla="*/ 9 h 405"/>
                <a:gd name="T76" fmla="*/ 103 w 232"/>
                <a:gd name="T77" fmla="*/ 2 h 405"/>
                <a:gd name="T78" fmla="*/ 130 w 232"/>
                <a:gd name="T79" fmla="*/ 0 h 4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32" h="405">
                  <a:moveTo>
                    <a:pt x="130" y="0"/>
                  </a:moveTo>
                  <a:lnTo>
                    <a:pt x="140" y="7"/>
                  </a:lnTo>
                  <a:lnTo>
                    <a:pt x="153" y="19"/>
                  </a:lnTo>
                  <a:lnTo>
                    <a:pt x="159" y="29"/>
                  </a:lnTo>
                  <a:lnTo>
                    <a:pt x="165" y="38"/>
                  </a:lnTo>
                  <a:lnTo>
                    <a:pt x="169" y="45"/>
                  </a:lnTo>
                  <a:lnTo>
                    <a:pt x="176" y="51"/>
                  </a:lnTo>
                  <a:lnTo>
                    <a:pt x="179" y="58"/>
                  </a:lnTo>
                  <a:lnTo>
                    <a:pt x="179" y="70"/>
                  </a:lnTo>
                  <a:lnTo>
                    <a:pt x="177" y="77"/>
                  </a:lnTo>
                  <a:lnTo>
                    <a:pt x="173" y="78"/>
                  </a:lnTo>
                  <a:lnTo>
                    <a:pt x="168" y="79"/>
                  </a:lnTo>
                  <a:lnTo>
                    <a:pt x="167" y="84"/>
                  </a:lnTo>
                  <a:lnTo>
                    <a:pt x="169" y="93"/>
                  </a:lnTo>
                  <a:lnTo>
                    <a:pt x="169" y="105"/>
                  </a:lnTo>
                  <a:lnTo>
                    <a:pt x="166" y="112"/>
                  </a:lnTo>
                  <a:lnTo>
                    <a:pt x="155" y="120"/>
                  </a:lnTo>
                  <a:lnTo>
                    <a:pt x="150" y="120"/>
                  </a:lnTo>
                  <a:lnTo>
                    <a:pt x="145" y="124"/>
                  </a:lnTo>
                  <a:lnTo>
                    <a:pt x="143" y="139"/>
                  </a:lnTo>
                  <a:lnTo>
                    <a:pt x="143" y="152"/>
                  </a:lnTo>
                  <a:lnTo>
                    <a:pt x="157" y="149"/>
                  </a:lnTo>
                  <a:lnTo>
                    <a:pt x="178" y="149"/>
                  </a:lnTo>
                  <a:lnTo>
                    <a:pt x="200" y="149"/>
                  </a:lnTo>
                  <a:lnTo>
                    <a:pt x="215" y="152"/>
                  </a:lnTo>
                  <a:lnTo>
                    <a:pt x="223" y="158"/>
                  </a:lnTo>
                  <a:lnTo>
                    <a:pt x="230" y="169"/>
                  </a:lnTo>
                  <a:lnTo>
                    <a:pt x="231" y="180"/>
                  </a:lnTo>
                  <a:lnTo>
                    <a:pt x="229" y="193"/>
                  </a:lnTo>
                  <a:lnTo>
                    <a:pt x="221" y="220"/>
                  </a:lnTo>
                  <a:lnTo>
                    <a:pt x="209" y="247"/>
                  </a:lnTo>
                  <a:lnTo>
                    <a:pt x="195" y="272"/>
                  </a:lnTo>
                  <a:lnTo>
                    <a:pt x="178" y="315"/>
                  </a:lnTo>
                  <a:lnTo>
                    <a:pt x="167" y="347"/>
                  </a:lnTo>
                  <a:lnTo>
                    <a:pt x="159" y="383"/>
                  </a:lnTo>
                  <a:lnTo>
                    <a:pt x="155" y="404"/>
                  </a:lnTo>
                  <a:lnTo>
                    <a:pt x="143" y="398"/>
                  </a:lnTo>
                  <a:lnTo>
                    <a:pt x="131" y="389"/>
                  </a:lnTo>
                  <a:lnTo>
                    <a:pt x="116" y="379"/>
                  </a:lnTo>
                  <a:lnTo>
                    <a:pt x="106" y="378"/>
                  </a:lnTo>
                  <a:lnTo>
                    <a:pt x="101" y="375"/>
                  </a:lnTo>
                  <a:lnTo>
                    <a:pt x="95" y="370"/>
                  </a:lnTo>
                  <a:lnTo>
                    <a:pt x="83" y="374"/>
                  </a:lnTo>
                  <a:lnTo>
                    <a:pt x="75" y="380"/>
                  </a:lnTo>
                  <a:lnTo>
                    <a:pt x="70" y="382"/>
                  </a:lnTo>
                  <a:lnTo>
                    <a:pt x="64" y="381"/>
                  </a:lnTo>
                  <a:lnTo>
                    <a:pt x="67" y="376"/>
                  </a:lnTo>
                  <a:lnTo>
                    <a:pt x="74" y="356"/>
                  </a:lnTo>
                  <a:lnTo>
                    <a:pt x="91" y="332"/>
                  </a:lnTo>
                  <a:lnTo>
                    <a:pt x="107" y="315"/>
                  </a:lnTo>
                  <a:lnTo>
                    <a:pt x="109" y="304"/>
                  </a:lnTo>
                  <a:lnTo>
                    <a:pt x="111" y="284"/>
                  </a:lnTo>
                  <a:lnTo>
                    <a:pt x="112" y="259"/>
                  </a:lnTo>
                  <a:lnTo>
                    <a:pt x="110" y="241"/>
                  </a:lnTo>
                  <a:lnTo>
                    <a:pt x="107" y="231"/>
                  </a:lnTo>
                  <a:lnTo>
                    <a:pt x="93" y="225"/>
                  </a:lnTo>
                  <a:lnTo>
                    <a:pt x="79" y="227"/>
                  </a:lnTo>
                  <a:lnTo>
                    <a:pt x="57" y="233"/>
                  </a:lnTo>
                  <a:lnTo>
                    <a:pt x="38" y="236"/>
                  </a:lnTo>
                  <a:lnTo>
                    <a:pt x="30" y="238"/>
                  </a:lnTo>
                  <a:lnTo>
                    <a:pt x="17" y="236"/>
                  </a:lnTo>
                  <a:lnTo>
                    <a:pt x="9" y="232"/>
                  </a:lnTo>
                  <a:lnTo>
                    <a:pt x="3" y="221"/>
                  </a:lnTo>
                  <a:lnTo>
                    <a:pt x="0" y="207"/>
                  </a:lnTo>
                  <a:lnTo>
                    <a:pt x="5" y="191"/>
                  </a:lnTo>
                  <a:lnTo>
                    <a:pt x="9" y="182"/>
                  </a:lnTo>
                  <a:lnTo>
                    <a:pt x="21" y="158"/>
                  </a:lnTo>
                  <a:lnTo>
                    <a:pt x="34" y="135"/>
                  </a:lnTo>
                  <a:lnTo>
                    <a:pt x="46" y="116"/>
                  </a:lnTo>
                  <a:lnTo>
                    <a:pt x="57" y="101"/>
                  </a:lnTo>
                  <a:lnTo>
                    <a:pt x="66" y="82"/>
                  </a:lnTo>
                  <a:lnTo>
                    <a:pt x="73" y="67"/>
                  </a:lnTo>
                  <a:lnTo>
                    <a:pt x="75" y="50"/>
                  </a:lnTo>
                  <a:lnTo>
                    <a:pt x="80" y="33"/>
                  </a:lnTo>
                  <a:lnTo>
                    <a:pt x="83" y="18"/>
                  </a:lnTo>
                  <a:lnTo>
                    <a:pt x="88" y="9"/>
                  </a:lnTo>
                  <a:lnTo>
                    <a:pt x="95" y="2"/>
                  </a:lnTo>
                  <a:lnTo>
                    <a:pt x="103" y="2"/>
                  </a:lnTo>
                  <a:lnTo>
                    <a:pt x="118" y="7"/>
                  </a:lnTo>
                  <a:lnTo>
                    <a:pt x="130" y="0"/>
                  </a:lnTo>
                </a:path>
              </a:pathLst>
            </a:custGeom>
            <a:solidFill>
              <a:srgbClr val="9F3FDF"/>
            </a:solidFill>
            <a:ln w="12700" cap="rnd" cmpd="sng">
              <a:solidFill>
                <a:srgbClr val="000000"/>
              </a:solidFill>
              <a:prstDash val="solid"/>
              <a:round/>
              <a:headEnd type="none" w="med" len="med"/>
              <a:tailEnd type="none" w="med" len="med"/>
            </a:ln>
          </p:spPr>
          <p:txBody>
            <a:bodyPr/>
            <a:lstStyle/>
            <a:p>
              <a:endParaRPr lang="en-US"/>
            </a:p>
          </p:txBody>
        </p:sp>
        <p:sp>
          <p:nvSpPr>
            <p:cNvPr id="8" name="Freeform 38">
              <a:extLst>
                <a:ext uri="{FF2B5EF4-FFF2-40B4-BE49-F238E27FC236}">
                  <a16:creationId xmlns:a16="http://schemas.microsoft.com/office/drawing/2014/main" id="{D2535AEC-D0A5-609C-EBF5-983FCB2CFF52}"/>
                </a:ext>
              </a:extLst>
            </p:cNvPr>
            <p:cNvSpPr>
              <a:spLocks/>
            </p:cNvSpPr>
            <p:nvPr/>
          </p:nvSpPr>
          <p:spPr bwMode="auto">
            <a:xfrm>
              <a:off x="5435" y="6"/>
              <a:ext cx="687" cy="335"/>
            </a:xfrm>
            <a:custGeom>
              <a:avLst/>
              <a:gdLst>
                <a:gd name="T0" fmla="*/ 300 w 686"/>
                <a:gd name="T1" fmla="*/ 41 h 335"/>
                <a:gd name="T2" fmla="*/ 260 w 686"/>
                <a:gd name="T3" fmla="*/ 36 h 335"/>
                <a:gd name="T4" fmla="*/ 227 w 686"/>
                <a:gd name="T5" fmla="*/ 39 h 335"/>
                <a:gd name="T6" fmla="*/ 198 w 686"/>
                <a:gd name="T7" fmla="*/ 47 h 335"/>
                <a:gd name="T8" fmla="*/ 169 w 686"/>
                <a:gd name="T9" fmla="*/ 61 h 335"/>
                <a:gd name="T10" fmla="*/ 145 w 686"/>
                <a:gd name="T11" fmla="*/ 82 h 335"/>
                <a:gd name="T12" fmla="*/ 132 w 686"/>
                <a:gd name="T13" fmla="*/ 100 h 335"/>
                <a:gd name="T14" fmla="*/ 116 w 686"/>
                <a:gd name="T15" fmla="*/ 109 h 335"/>
                <a:gd name="T16" fmla="*/ 89 w 686"/>
                <a:gd name="T17" fmla="*/ 108 h 335"/>
                <a:gd name="T18" fmla="*/ 63 w 686"/>
                <a:gd name="T19" fmla="*/ 114 h 335"/>
                <a:gd name="T20" fmla="*/ 39 w 686"/>
                <a:gd name="T21" fmla="*/ 127 h 335"/>
                <a:gd name="T22" fmla="*/ 23 w 686"/>
                <a:gd name="T23" fmla="*/ 141 h 335"/>
                <a:gd name="T24" fmla="*/ 9 w 686"/>
                <a:gd name="T25" fmla="*/ 162 h 335"/>
                <a:gd name="T26" fmla="*/ 2 w 686"/>
                <a:gd name="T27" fmla="*/ 185 h 335"/>
                <a:gd name="T28" fmla="*/ 0 w 686"/>
                <a:gd name="T29" fmla="*/ 202 h 335"/>
                <a:gd name="T30" fmla="*/ 2 w 686"/>
                <a:gd name="T31" fmla="*/ 223 h 335"/>
                <a:gd name="T32" fmla="*/ 9 w 686"/>
                <a:gd name="T33" fmla="*/ 242 h 335"/>
                <a:gd name="T34" fmla="*/ 24 w 686"/>
                <a:gd name="T35" fmla="*/ 263 h 335"/>
                <a:gd name="T36" fmla="*/ 43 w 686"/>
                <a:gd name="T37" fmla="*/ 280 h 335"/>
                <a:gd name="T38" fmla="*/ 64 w 686"/>
                <a:gd name="T39" fmla="*/ 290 h 335"/>
                <a:gd name="T40" fmla="*/ 85 w 686"/>
                <a:gd name="T41" fmla="*/ 296 h 335"/>
                <a:gd name="T42" fmla="*/ 109 w 686"/>
                <a:gd name="T43" fmla="*/ 296 h 335"/>
                <a:gd name="T44" fmla="*/ 130 w 686"/>
                <a:gd name="T45" fmla="*/ 291 h 335"/>
                <a:gd name="T46" fmla="*/ 144 w 686"/>
                <a:gd name="T47" fmla="*/ 297 h 335"/>
                <a:gd name="T48" fmla="*/ 164 w 686"/>
                <a:gd name="T49" fmla="*/ 309 h 335"/>
                <a:gd name="T50" fmla="*/ 189 w 686"/>
                <a:gd name="T51" fmla="*/ 321 h 335"/>
                <a:gd name="T52" fmla="*/ 221 w 686"/>
                <a:gd name="T53" fmla="*/ 329 h 335"/>
                <a:gd name="T54" fmla="*/ 255 w 686"/>
                <a:gd name="T55" fmla="*/ 334 h 335"/>
                <a:gd name="T56" fmla="*/ 283 w 686"/>
                <a:gd name="T57" fmla="*/ 334 h 335"/>
                <a:gd name="T58" fmla="*/ 320 w 686"/>
                <a:gd name="T59" fmla="*/ 329 h 335"/>
                <a:gd name="T60" fmla="*/ 371 w 686"/>
                <a:gd name="T61" fmla="*/ 321 h 335"/>
                <a:gd name="T62" fmla="*/ 398 w 686"/>
                <a:gd name="T63" fmla="*/ 310 h 335"/>
                <a:gd name="T64" fmla="*/ 414 w 686"/>
                <a:gd name="T65" fmla="*/ 309 h 335"/>
                <a:gd name="T66" fmla="*/ 437 w 686"/>
                <a:gd name="T67" fmla="*/ 316 h 335"/>
                <a:gd name="T68" fmla="*/ 460 w 686"/>
                <a:gd name="T69" fmla="*/ 319 h 335"/>
                <a:gd name="T70" fmla="*/ 485 w 686"/>
                <a:gd name="T71" fmla="*/ 318 h 335"/>
                <a:gd name="T72" fmla="*/ 510 w 686"/>
                <a:gd name="T73" fmla="*/ 310 h 335"/>
                <a:gd name="T74" fmla="*/ 533 w 686"/>
                <a:gd name="T75" fmla="*/ 298 h 335"/>
                <a:gd name="T76" fmla="*/ 563 w 686"/>
                <a:gd name="T77" fmla="*/ 306 h 335"/>
                <a:gd name="T78" fmla="*/ 593 w 686"/>
                <a:gd name="T79" fmla="*/ 308 h 335"/>
                <a:gd name="T80" fmla="*/ 633 w 686"/>
                <a:gd name="T81" fmla="*/ 299 h 335"/>
                <a:gd name="T82" fmla="*/ 666 w 686"/>
                <a:gd name="T83" fmla="*/ 279 h 335"/>
                <a:gd name="T84" fmla="*/ 690 w 686"/>
                <a:gd name="T85" fmla="*/ 255 h 335"/>
                <a:gd name="T86" fmla="*/ 702 w 686"/>
                <a:gd name="T87" fmla="*/ 229 h 335"/>
                <a:gd name="T88" fmla="*/ 707 w 686"/>
                <a:gd name="T89" fmla="*/ 199 h 335"/>
                <a:gd name="T90" fmla="*/ 703 w 686"/>
                <a:gd name="T91" fmla="*/ 173 h 335"/>
                <a:gd name="T92" fmla="*/ 690 w 686"/>
                <a:gd name="T93" fmla="*/ 146 h 335"/>
                <a:gd name="T94" fmla="*/ 670 w 686"/>
                <a:gd name="T95" fmla="*/ 123 h 335"/>
                <a:gd name="T96" fmla="*/ 649 w 686"/>
                <a:gd name="T97" fmla="*/ 109 h 335"/>
                <a:gd name="T98" fmla="*/ 621 w 686"/>
                <a:gd name="T99" fmla="*/ 96 h 335"/>
                <a:gd name="T100" fmla="*/ 595 w 686"/>
                <a:gd name="T101" fmla="*/ 93 h 335"/>
                <a:gd name="T102" fmla="*/ 588 w 686"/>
                <a:gd name="T103" fmla="*/ 73 h 335"/>
                <a:gd name="T104" fmla="*/ 576 w 686"/>
                <a:gd name="T105" fmla="*/ 54 h 335"/>
                <a:gd name="T106" fmla="*/ 557 w 686"/>
                <a:gd name="T107" fmla="*/ 34 h 335"/>
                <a:gd name="T108" fmla="*/ 534 w 686"/>
                <a:gd name="T109" fmla="*/ 19 h 335"/>
                <a:gd name="T110" fmla="*/ 503 w 686"/>
                <a:gd name="T111" fmla="*/ 7 h 335"/>
                <a:gd name="T112" fmla="*/ 472 w 686"/>
                <a:gd name="T113" fmla="*/ 1 h 335"/>
                <a:gd name="T114" fmla="*/ 438 w 686"/>
                <a:gd name="T115" fmla="*/ 0 h 335"/>
                <a:gd name="T116" fmla="*/ 404 w 686"/>
                <a:gd name="T117" fmla="*/ 6 h 335"/>
                <a:gd name="T118" fmla="*/ 372 w 686"/>
                <a:gd name="T119" fmla="*/ 19 h 335"/>
                <a:gd name="T120" fmla="*/ 326 w 686"/>
                <a:gd name="T121" fmla="*/ 35 h 3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86" h="335">
                  <a:moveTo>
                    <a:pt x="316" y="44"/>
                  </a:moveTo>
                  <a:lnTo>
                    <a:pt x="300" y="41"/>
                  </a:lnTo>
                  <a:lnTo>
                    <a:pt x="278" y="37"/>
                  </a:lnTo>
                  <a:lnTo>
                    <a:pt x="260" y="36"/>
                  </a:lnTo>
                  <a:lnTo>
                    <a:pt x="241" y="38"/>
                  </a:lnTo>
                  <a:lnTo>
                    <a:pt x="227" y="39"/>
                  </a:lnTo>
                  <a:lnTo>
                    <a:pt x="213" y="42"/>
                  </a:lnTo>
                  <a:lnTo>
                    <a:pt x="198" y="47"/>
                  </a:lnTo>
                  <a:lnTo>
                    <a:pt x="184" y="53"/>
                  </a:lnTo>
                  <a:lnTo>
                    <a:pt x="169" y="61"/>
                  </a:lnTo>
                  <a:lnTo>
                    <a:pt x="154" y="72"/>
                  </a:lnTo>
                  <a:lnTo>
                    <a:pt x="145" y="82"/>
                  </a:lnTo>
                  <a:lnTo>
                    <a:pt x="138" y="90"/>
                  </a:lnTo>
                  <a:lnTo>
                    <a:pt x="132" y="100"/>
                  </a:lnTo>
                  <a:lnTo>
                    <a:pt x="128" y="113"/>
                  </a:lnTo>
                  <a:lnTo>
                    <a:pt x="116" y="109"/>
                  </a:lnTo>
                  <a:lnTo>
                    <a:pt x="102" y="108"/>
                  </a:lnTo>
                  <a:lnTo>
                    <a:pt x="89" y="108"/>
                  </a:lnTo>
                  <a:lnTo>
                    <a:pt x="75" y="111"/>
                  </a:lnTo>
                  <a:lnTo>
                    <a:pt x="63" y="114"/>
                  </a:lnTo>
                  <a:lnTo>
                    <a:pt x="52" y="119"/>
                  </a:lnTo>
                  <a:lnTo>
                    <a:pt x="39" y="127"/>
                  </a:lnTo>
                  <a:lnTo>
                    <a:pt x="31" y="134"/>
                  </a:lnTo>
                  <a:lnTo>
                    <a:pt x="23" y="141"/>
                  </a:lnTo>
                  <a:lnTo>
                    <a:pt x="16" y="150"/>
                  </a:lnTo>
                  <a:lnTo>
                    <a:pt x="9" y="162"/>
                  </a:lnTo>
                  <a:lnTo>
                    <a:pt x="4" y="173"/>
                  </a:lnTo>
                  <a:lnTo>
                    <a:pt x="2" y="185"/>
                  </a:lnTo>
                  <a:lnTo>
                    <a:pt x="1" y="194"/>
                  </a:lnTo>
                  <a:lnTo>
                    <a:pt x="0" y="202"/>
                  </a:lnTo>
                  <a:lnTo>
                    <a:pt x="1" y="213"/>
                  </a:lnTo>
                  <a:lnTo>
                    <a:pt x="2" y="223"/>
                  </a:lnTo>
                  <a:lnTo>
                    <a:pt x="6" y="233"/>
                  </a:lnTo>
                  <a:lnTo>
                    <a:pt x="9" y="242"/>
                  </a:lnTo>
                  <a:lnTo>
                    <a:pt x="16" y="253"/>
                  </a:lnTo>
                  <a:lnTo>
                    <a:pt x="24" y="263"/>
                  </a:lnTo>
                  <a:lnTo>
                    <a:pt x="32" y="272"/>
                  </a:lnTo>
                  <a:lnTo>
                    <a:pt x="43" y="280"/>
                  </a:lnTo>
                  <a:lnTo>
                    <a:pt x="54" y="286"/>
                  </a:lnTo>
                  <a:lnTo>
                    <a:pt x="64" y="290"/>
                  </a:lnTo>
                  <a:lnTo>
                    <a:pt x="74" y="293"/>
                  </a:lnTo>
                  <a:lnTo>
                    <a:pt x="85" y="296"/>
                  </a:lnTo>
                  <a:lnTo>
                    <a:pt x="97" y="296"/>
                  </a:lnTo>
                  <a:lnTo>
                    <a:pt x="109" y="296"/>
                  </a:lnTo>
                  <a:lnTo>
                    <a:pt x="121" y="294"/>
                  </a:lnTo>
                  <a:lnTo>
                    <a:pt x="130" y="291"/>
                  </a:lnTo>
                  <a:lnTo>
                    <a:pt x="137" y="289"/>
                  </a:lnTo>
                  <a:lnTo>
                    <a:pt x="144" y="297"/>
                  </a:lnTo>
                  <a:lnTo>
                    <a:pt x="153" y="303"/>
                  </a:lnTo>
                  <a:lnTo>
                    <a:pt x="164" y="309"/>
                  </a:lnTo>
                  <a:lnTo>
                    <a:pt x="175" y="315"/>
                  </a:lnTo>
                  <a:lnTo>
                    <a:pt x="189" y="321"/>
                  </a:lnTo>
                  <a:lnTo>
                    <a:pt x="204" y="325"/>
                  </a:lnTo>
                  <a:lnTo>
                    <a:pt x="221" y="329"/>
                  </a:lnTo>
                  <a:lnTo>
                    <a:pt x="237" y="332"/>
                  </a:lnTo>
                  <a:lnTo>
                    <a:pt x="255" y="334"/>
                  </a:lnTo>
                  <a:lnTo>
                    <a:pt x="268" y="334"/>
                  </a:lnTo>
                  <a:lnTo>
                    <a:pt x="283" y="334"/>
                  </a:lnTo>
                  <a:lnTo>
                    <a:pt x="303" y="332"/>
                  </a:lnTo>
                  <a:lnTo>
                    <a:pt x="320" y="329"/>
                  </a:lnTo>
                  <a:lnTo>
                    <a:pt x="333" y="326"/>
                  </a:lnTo>
                  <a:lnTo>
                    <a:pt x="349" y="321"/>
                  </a:lnTo>
                  <a:lnTo>
                    <a:pt x="366" y="315"/>
                  </a:lnTo>
                  <a:lnTo>
                    <a:pt x="376" y="310"/>
                  </a:lnTo>
                  <a:lnTo>
                    <a:pt x="384" y="305"/>
                  </a:lnTo>
                  <a:lnTo>
                    <a:pt x="392" y="309"/>
                  </a:lnTo>
                  <a:lnTo>
                    <a:pt x="404" y="313"/>
                  </a:lnTo>
                  <a:lnTo>
                    <a:pt x="415" y="316"/>
                  </a:lnTo>
                  <a:lnTo>
                    <a:pt x="426" y="318"/>
                  </a:lnTo>
                  <a:lnTo>
                    <a:pt x="438" y="319"/>
                  </a:lnTo>
                  <a:lnTo>
                    <a:pt x="449" y="319"/>
                  </a:lnTo>
                  <a:lnTo>
                    <a:pt x="463" y="318"/>
                  </a:lnTo>
                  <a:lnTo>
                    <a:pt x="476" y="314"/>
                  </a:lnTo>
                  <a:lnTo>
                    <a:pt x="488" y="310"/>
                  </a:lnTo>
                  <a:lnTo>
                    <a:pt x="500" y="304"/>
                  </a:lnTo>
                  <a:lnTo>
                    <a:pt x="511" y="298"/>
                  </a:lnTo>
                  <a:lnTo>
                    <a:pt x="527" y="303"/>
                  </a:lnTo>
                  <a:lnTo>
                    <a:pt x="541" y="306"/>
                  </a:lnTo>
                  <a:lnTo>
                    <a:pt x="553" y="308"/>
                  </a:lnTo>
                  <a:lnTo>
                    <a:pt x="571" y="308"/>
                  </a:lnTo>
                  <a:lnTo>
                    <a:pt x="589" y="305"/>
                  </a:lnTo>
                  <a:lnTo>
                    <a:pt x="611" y="299"/>
                  </a:lnTo>
                  <a:lnTo>
                    <a:pt x="629" y="290"/>
                  </a:lnTo>
                  <a:lnTo>
                    <a:pt x="644" y="279"/>
                  </a:lnTo>
                  <a:lnTo>
                    <a:pt x="659" y="266"/>
                  </a:lnTo>
                  <a:lnTo>
                    <a:pt x="668" y="255"/>
                  </a:lnTo>
                  <a:lnTo>
                    <a:pt x="674" y="243"/>
                  </a:lnTo>
                  <a:lnTo>
                    <a:pt x="680" y="229"/>
                  </a:lnTo>
                  <a:lnTo>
                    <a:pt x="683" y="215"/>
                  </a:lnTo>
                  <a:lnTo>
                    <a:pt x="685" y="199"/>
                  </a:lnTo>
                  <a:lnTo>
                    <a:pt x="684" y="187"/>
                  </a:lnTo>
                  <a:lnTo>
                    <a:pt x="681" y="173"/>
                  </a:lnTo>
                  <a:lnTo>
                    <a:pt x="675" y="159"/>
                  </a:lnTo>
                  <a:lnTo>
                    <a:pt x="668" y="146"/>
                  </a:lnTo>
                  <a:lnTo>
                    <a:pt x="659" y="134"/>
                  </a:lnTo>
                  <a:lnTo>
                    <a:pt x="648" y="123"/>
                  </a:lnTo>
                  <a:lnTo>
                    <a:pt x="638" y="115"/>
                  </a:lnTo>
                  <a:lnTo>
                    <a:pt x="627" y="109"/>
                  </a:lnTo>
                  <a:lnTo>
                    <a:pt x="612" y="101"/>
                  </a:lnTo>
                  <a:lnTo>
                    <a:pt x="599" y="96"/>
                  </a:lnTo>
                  <a:lnTo>
                    <a:pt x="587" y="94"/>
                  </a:lnTo>
                  <a:lnTo>
                    <a:pt x="573" y="93"/>
                  </a:lnTo>
                  <a:lnTo>
                    <a:pt x="571" y="83"/>
                  </a:lnTo>
                  <a:lnTo>
                    <a:pt x="566" y="73"/>
                  </a:lnTo>
                  <a:lnTo>
                    <a:pt x="561" y="65"/>
                  </a:lnTo>
                  <a:lnTo>
                    <a:pt x="554" y="54"/>
                  </a:lnTo>
                  <a:lnTo>
                    <a:pt x="546" y="44"/>
                  </a:lnTo>
                  <a:lnTo>
                    <a:pt x="535" y="34"/>
                  </a:lnTo>
                  <a:lnTo>
                    <a:pt x="524" y="26"/>
                  </a:lnTo>
                  <a:lnTo>
                    <a:pt x="512" y="19"/>
                  </a:lnTo>
                  <a:lnTo>
                    <a:pt x="496" y="12"/>
                  </a:lnTo>
                  <a:lnTo>
                    <a:pt x="481" y="7"/>
                  </a:lnTo>
                  <a:lnTo>
                    <a:pt x="466" y="3"/>
                  </a:lnTo>
                  <a:lnTo>
                    <a:pt x="450" y="1"/>
                  </a:lnTo>
                  <a:lnTo>
                    <a:pt x="434" y="0"/>
                  </a:lnTo>
                  <a:lnTo>
                    <a:pt x="416" y="0"/>
                  </a:lnTo>
                  <a:lnTo>
                    <a:pt x="401" y="2"/>
                  </a:lnTo>
                  <a:lnTo>
                    <a:pt x="382" y="6"/>
                  </a:lnTo>
                  <a:lnTo>
                    <a:pt x="363" y="13"/>
                  </a:lnTo>
                  <a:lnTo>
                    <a:pt x="350" y="19"/>
                  </a:lnTo>
                  <a:lnTo>
                    <a:pt x="337" y="27"/>
                  </a:lnTo>
                  <a:lnTo>
                    <a:pt x="326" y="35"/>
                  </a:lnTo>
                  <a:lnTo>
                    <a:pt x="316" y="44"/>
                  </a:lnTo>
                </a:path>
              </a:pathLst>
            </a:custGeom>
            <a:solidFill>
              <a:srgbClr val="3F7FFF"/>
            </a:solidFill>
            <a:ln w="12700" cap="rnd" cmpd="sng">
              <a:solidFill>
                <a:srgbClr val="BFDFFF"/>
              </a:solidFill>
              <a:prstDash val="solid"/>
              <a:round/>
              <a:headEnd type="none" w="med" len="med"/>
              <a:tailEnd type="none" w="med" len="med"/>
            </a:ln>
          </p:spPr>
          <p:txBody>
            <a:bodyPr/>
            <a:lstStyle/>
            <a:p>
              <a:endParaRPr lang="en-US"/>
            </a:p>
          </p:txBody>
        </p:sp>
        <p:grpSp>
          <p:nvGrpSpPr>
            <p:cNvPr id="9" name="Group 39">
              <a:extLst>
                <a:ext uri="{FF2B5EF4-FFF2-40B4-BE49-F238E27FC236}">
                  <a16:creationId xmlns:a16="http://schemas.microsoft.com/office/drawing/2014/main" id="{24454C19-271A-7414-1B48-59A55B023DF5}"/>
                </a:ext>
              </a:extLst>
            </p:cNvPr>
            <p:cNvGrpSpPr>
              <a:grpSpLocks/>
            </p:cNvGrpSpPr>
            <p:nvPr/>
          </p:nvGrpSpPr>
          <p:grpSpPr bwMode="auto">
            <a:xfrm>
              <a:off x="5877" y="215"/>
              <a:ext cx="187" cy="210"/>
              <a:chOff x="5877" y="215"/>
              <a:chExt cx="187" cy="210"/>
            </a:xfrm>
          </p:grpSpPr>
          <p:sp>
            <p:nvSpPr>
              <p:cNvPr id="666645" name="Freeform 40">
                <a:extLst>
                  <a:ext uri="{FF2B5EF4-FFF2-40B4-BE49-F238E27FC236}">
                    <a16:creationId xmlns:a16="http://schemas.microsoft.com/office/drawing/2014/main" id="{D99ADC6A-142A-3F6B-59A5-DB116002A5C2}"/>
                  </a:ext>
                </a:extLst>
              </p:cNvPr>
              <p:cNvSpPr>
                <a:spLocks/>
              </p:cNvSpPr>
              <p:nvPr/>
            </p:nvSpPr>
            <p:spPr bwMode="auto">
              <a:xfrm>
                <a:off x="5987" y="388"/>
                <a:ext cx="30" cy="37"/>
              </a:xfrm>
              <a:custGeom>
                <a:avLst/>
                <a:gdLst>
                  <a:gd name="T0" fmla="*/ 0 w 30"/>
                  <a:gd name="T1" fmla="*/ 12 h 37"/>
                  <a:gd name="T2" fmla="*/ 2 w 30"/>
                  <a:gd name="T3" fmla="*/ 20 h 37"/>
                  <a:gd name="T4" fmla="*/ 5 w 30"/>
                  <a:gd name="T5" fmla="*/ 24 h 37"/>
                  <a:gd name="T6" fmla="*/ 10 w 30"/>
                  <a:gd name="T7" fmla="*/ 31 h 37"/>
                  <a:gd name="T8" fmla="*/ 12 w 30"/>
                  <a:gd name="T9" fmla="*/ 36 h 37"/>
                  <a:gd name="T10" fmla="*/ 29 w 30"/>
                  <a:gd name="T11" fmla="*/ 22 h 37"/>
                  <a:gd name="T12" fmla="*/ 22 w 30"/>
                  <a:gd name="T13" fmla="*/ 7 h 37"/>
                  <a:gd name="T14" fmla="*/ 19 w 30"/>
                  <a:gd name="T15" fmla="*/ 0 h 37"/>
                  <a:gd name="T16" fmla="*/ 0 w 30"/>
                  <a:gd name="T17" fmla="*/ 12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37">
                    <a:moveTo>
                      <a:pt x="0" y="12"/>
                    </a:moveTo>
                    <a:lnTo>
                      <a:pt x="2" y="20"/>
                    </a:lnTo>
                    <a:lnTo>
                      <a:pt x="5" y="24"/>
                    </a:lnTo>
                    <a:lnTo>
                      <a:pt x="10" y="31"/>
                    </a:lnTo>
                    <a:lnTo>
                      <a:pt x="12" y="36"/>
                    </a:lnTo>
                    <a:lnTo>
                      <a:pt x="29" y="22"/>
                    </a:lnTo>
                    <a:lnTo>
                      <a:pt x="22" y="7"/>
                    </a:lnTo>
                    <a:lnTo>
                      <a:pt x="19" y="0"/>
                    </a:lnTo>
                    <a:lnTo>
                      <a:pt x="0" y="12"/>
                    </a:lnTo>
                  </a:path>
                </a:pathLst>
              </a:custGeom>
              <a:solidFill>
                <a:srgbClr val="FFBFBF"/>
              </a:solidFill>
              <a:ln w="12700" cap="rnd" cmpd="sng">
                <a:solidFill>
                  <a:srgbClr val="000000"/>
                </a:solidFill>
                <a:prstDash val="solid"/>
                <a:round/>
                <a:headEnd type="none" w="med" len="med"/>
                <a:tailEnd type="none" w="med" len="med"/>
              </a:ln>
            </p:spPr>
            <p:txBody>
              <a:bodyPr/>
              <a:lstStyle/>
              <a:p>
                <a:endParaRPr lang="en-US"/>
              </a:p>
            </p:txBody>
          </p:sp>
          <p:grpSp>
            <p:nvGrpSpPr>
              <p:cNvPr id="666646" name="Group 41">
                <a:extLst>
                  <a:ext uri="{FF2B5EF4-FFF2-40B4-BE49-F238E27FC236}">
                    <a16:creationId xmlns:a16="http://schemas.microsoft.com/office/drawing/2014/main" id="{35F2FD1E-5F0C-8E6A-494B-3D7C377BB57C}"/>
                  </a:ext>
                </a:extLst>
              </p:cNvPr>
              <p:cNvGrpSpPr>
                <a:grpSpLocks/>
              </p:cNvGrpSpPr>
              <p:nvPr/>
            </p:nvGrpSpPr>
            <p:grpSpPr bwMode="auto">
              <a:xfrm>
                <a:off x="5921" y="361"/>
                <a:ext cx="35" cy="30"/>
                <a:chOff x="5921" y="361"/>
                <a:chExt cx="35" cy="30"/>
              </a:xfrm>
            </p:grpSpPr>
            <p:sp>
              <p:nvSpPr>
                <p:cNvPr id="666654" name="Freeform 42">
                  <a:extLst>
                    <a:ext uri="{FF2B5EF4-FFF2-40B4-BE49-F238E27FC236}">
                      <a16:creationId xmlns:a16="http://schemas.microsoft.com/office/drawing/2014/main" id="{16C8E54E-837C-B33D-3551-2FF187453978}"/>
                    </a:ext>
                  </a:extLst>
                </p:cNvPr>
                <p:cNvSpPr>
                  <a:spLocks/>
                </p:cNvSpPr>
                <p:nvPr/>
              </p:nvSpPr>
              <p:spPr bwMode="auto">
                <a:xfrm>
                  <a:off x="5928" y="370"/>
                  <a:ext cx="28" cy="21"/>
                </a:xfrm>
                <a:custGeom>
                  <a:avLst/>
                  <a:gdLst>
                    <a:gd name="T0" fmla="*/ 0 w 28"/>
                    <a:gd name="T1" fmla="*/ 0 h 21"/>
                    <a:gd name="T2" fmla="*/ 1 w 28"/>
                    <a:gd name="T3" fmla="*/ 8 h 21"/>
                    <a:gd name="T4" fmla="*/ 2 w 28"/>
                    <a:gd name="T5" fmla="*/ 13 h 21"/>
                    <a:gd name="T6" fmla="*/ 2 w 28"/>
                    <a:gd name="T7" fmla="*/ 16 h 21"/>
                    <a:gd name="T8" fmla="*/ 2 w 28"/>
                    <a:gd name="T9" fmla="*/ 20 h 21"/>
                    <a:gd name="T10" fmla="*/ 27 w 28"/>
                    <a:gd name="T11" fmla="*/ 18 h 21"/>
                    <a:gd name="T12" fmla="*/ 26 w 28"/>
                    <a:gd name="T13" fmla="*/ 1 h 21"/>
                    <a:gd name="T14" fmla="*/ 0 w 28"/>
                    <a:gd name="T15" fmla="*/ 0 h 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21">
                      <a:moveTo>
                        <a:pt x="0" y="0"/>
                      </a:moveTo>
                      <a:lnTo>
                        <a:pt x="1" y="8"/>
                      </a:lnTo>
                      <a:lnTo>
                        <a:pt x="2" y="13"/>
                      </a:lnTo>
                      <a:lnTo>
                        <a:pt x="2" y="16"/>
                      </a:lnTo>
                      <a:lnTo>
                        <a:pt x="2" y="20"/>
                      </a:lnTo>
                      <a:lnTo>
                        <a:pt x="27" y="18"/>
                      </a:lnTo>
                      <a:lnTo>
                        <a:pt x="26" y="1"/>
                      </a:lnTo>
                      <a:lnTo>
                        <a:pt x="0" y="0"/>
                      </a:lnTo>
                    </a:path>
                  </a:pathLst>
                </a:custGeom>
                <a:solidFill>
                  <a:srgbClr val="5F3F1F"/>
                </a:solidFill>
                <a:ln w="12700" cap="rnd" cmpd="sng">
                  <a:solidFill>
                    <a:srgbClr val="000000"/>
                  </a:solidFill>
                  <a:prstDash val="solid"/>
                  <a:round/>
                  <a:headEnd type="none" w="med" len="med"/>
                  <a:tailEnd type="none" w="med" len="med"/>
                </a:ln>
              </p:spPr>
              <p:txBody>
                <a:bodyPr/>
                <a:lstStyle/>
                <a:p>
                  <a:endParaRPr lang="en-US"/>
                </a:p>
              </p:txBody>
            </p:sp>
            <p:sp>
              <p:nvSpPr>
                <p:cNvPr id="666655" name="Freeform 43">
                  <a:extLst>
                    <a:ext uri="{FF2B5EF4-FFF2-40B4-BE49-F238E27FC236}">
                      <a16:creationId xmlns:a16="http://schemas.microsoft.com/office/drawing/2014/main" id="{C4B63B95-0D1A-DCAF-7A26-02B3E4C537D8}"/>
                    </a:ext>
                  </a:extLst>
                </p:cNvPr>
                <p:cNvSpPr>
                  <a:spLocks/>
                </p:cNvSpPr>
                <p:nvPr/>
              </p:nvSpPr>
              <p:spPr bwMode="auto">
                <a:xfrm>
                  <a:off x="5921" y="361"/>
                  <a:ext cx="28" cy="12"/>
                </a:xfrm>
                <a:custGeom>
                  <a:avLst/>
                  <a:gdLst>
                    <a:gd name="T0" fmla="*/ 0 w 28"/>
                    <a:gd name="T1" fmla="*/ 1 h 12"/>
                    <a:gd name="T2" fmla="*/ 0 w 28"/>
                    <a:gd name="T3" fmla="*/ 11 h 12"/>
                    <a:gd name="T4" fmla="*/ 27 w 28"/>
                    <a:gd name="T5" fmla="*/ 11 h 12"/>
                    <a:gd name="T6" fmla="*/ 26 w 28"/>
                    <a:gd name="T7" fmla="*/ 0 h 12"/>
                    <a:gd name="T8" fmla="*/ 0 w 28"/>
                    <a:gd name="T9" fmla="*/ 1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2">
                      <a:moveTo>
                        <a:pt x="0" y="1"/>
                      </a:moveTo>
                      <a:lnTo>
                        <a:pt x="0" y="11"/>
                      </a:lnTo>
                      <a:lnTo>
                        <a:pt x="27" y="11"/>
                      </a:lnTo>
                      <a:lnTo>
                        <a:pt x="26" y="0"/>
                      </a:lnTo>
                      <a:lnTo>
                        <a:pt x="0" y="1"/>
                      </a:lnTo>
                    </a:path>
                  </a:pathLst>
                </a:custGeom>
                <a:solidFill>
                  <a:srgbClr val="FFFFFF"/>
                </a:solidFill>
                <a:ln w="12700" cap="rnd" cmpd="sng">
                  <a:solidFill>
                    <a:srgbClr val="000000"/>
                  </a:solidFill>
                  <a:prstDash val="solid"/>
                  <a:round/>
                  <a:headEnd type="none" w="med" len="med"/>
                  <a:tailEnd type="none" w="med" len="med"/>
                </a:ln>
              </p:spPr>
              <p:txBody>
                <a:bodyPr/>
                <a:lstStyle/>
                <a:p>
                  <a:endParaRPr lang="en-US"/>
                </a:p>
              </p:txBody>
            </p:sp>
          </p:grpSp>
          <p:sp>
            <p:nvSpPr>
              <p:cNvPr id="666647" name="Freeform 44">
                <a:extLst>
                  <a:ext uri="{FF2B5EF4-FFF2-40B4-BE49-F238E27FC236}">
                    <a16:creationId xmlns:a16="http://schemas.microsoft.com/office/drawing/2014/main" id="{740F24D8-D452-99D9-31AE-967C7CF45327}"/>
                  </a:ext>
                </a:extLst>
              </p:cNvPr>
              <p:cNvSpPr>
                <a:spLocks/>
              </p:cNvSpPr>
              <p:nvPr/>
            </p:nvSpPr>
            <p:spPr bwMode="auto">
              <a:xfrm>
                <a:off x="5877" y="232"/>
                <a:ext cx="163" cy="190"/>
              </a:xfrm>
              <a:custGeom>
                <a:avLst/>
                <a:gdLst>
                  <a:gd name="T0" fmla="*/ 24 w 164"/>
                  <a:gd name="T1" fmla="*/ 65 h 189"/>
                  <a:gd name="T2" fmla="*/ 11 w 164"/>
                  <a:gd name="T3" fmla="*/ 68 h 189"/>
                  <a:gd name="T4" fmla="*/ 3 w 164"/>
                  <a:gd name="T5" fmla="*/ 77 h 189"/>
                  <a:gd name="T6" fmla="*/ 0 w 164"/>
                  <a:gd name="T7" fmla="*/ 88 h 189"/>
                  <a:gd name="T8" fmla="*/ 1 w 164"/>
                  <a:gd name="T9" fmla="*/ 120 h 189"/>
                  <a:gd name="T10" fmla="*/ 6 w 164"/>
                  <a:gd name="T11" fmla="*/ 127 h 189"/>
                  <a:gd name="T12" fmla="*/ 16 w 164"/>
                  <a:gd name="T13" fmla="*/ 132 h 189"/>
                  <a:gd name="T14" fmla="*/ 30 w 164"/>
                  <a:gd name="T15" fmla="*/ 131 h 189"/>
                  <a:gd name="T16" fmla="*/ 37 w 164"/>
                  <a:gd name="T17" fmla="*/ 130 h 189"/>
                  <a:gd name="T18" fmla="*/ 32 w 164"/>
                  <a:gd name="T19" fmla="*/ 149 h 189"/>
                  <a:gd name="T20" fmla="*/ 54 w 164"/>
                  <a:gd name="T21" fmla="*/ 151 h 189"/>
                  <a:gd name="T22" fmla="*/ 63 w 164"/>
                  <a:gd name="T23" fmla="*/ 154 h 189"/>
                  <a:gd name="T24" fmla="*/ 68 w 164"/>
                  <a:gd name="T25" fmla="*/ 157 h 189"/>
                  <a:gd name="T26" fmla="*/ 60 w 164"/>
                  <a:gd name="T27" fmla="*/ 174 h 189"/>
                  <a:gd name="T28" fmla="*/ 42 w 164"/>
                  <a:gd name="T29" fmla="*/ 174 h 189"/>
                  <a:gd name="T30" fmla="*/ 36 w 164"/>
                  <a:gd name="T31" fmla="*/ 183 h 189"/>
                  <a:gd name="T32" fmla="*/ 41 w 164"/>
                  <a:gd name="T33" fmla="*/ 204 h 189"/>
                  <a:gd name="T34" fmla="*/ 53 w 164"/>
                  <a:gd name="T35" fmla="*/ 210 h 189"/>
                  <a:gd name="T36" fmla="*/ 82 w 164"/>
                  <a:gd name="T37" fmla="*/ 206 h 189"/>
                  <a:gd name="T38" fmla="*/ 92 w 164"/>
                  <a:gd name="T39" fmla="*/ 191 h 189"/>
                  <a:gd name="T40" fmla="*/ 111 w 164"/>
                  <a:gd name="T41" fmla="*/ 175 h 189"/>
                  <a:gd name="T42" fmla="*/ 118 w 164"/>
                  <a:gd name="T43" fmla="*/ 161 h 189"/>
                  <a:gd name="T44" fmla="*/ 132 w 164"/>
                  <a:gd name="T45" fmla="*/ 139 h 189"/>
                  <a:gd name="T46" fmla="*/ 138 w 164"/>
                  <a:gd name="T47" fmla="*/ 117 h 189"/>
                  <a:gd name="T48" fmla="*/ 141 w 164"/>
                  <a:gd name="T49" fmla="*/ 67 h 189"/>
                  <a:gd name="T50" fmla="*/ 136 w 164"/>
                  <a:gd name="T51" fmla="*/ 36 h 189"/>
                  <a:gd name="T52" fmla="*/ 119 w 164"/>
                  <a:gd name="T53" fmla="*/ 15 h 189"/>
                  <a:gd name="T54" fmla="*/ 105 w 164"/>
                  <a:gd name="T55" fmla="*/ 6 h 189"/>
                  <a:gd name="T56" fmla="*/ 85 w 164"/>
                  <a:gd name="T57" fmla="*/ 0 h 189"/>
                  <a:gd name="T58" fmla="*/ 69 w 164"/>
                  <a:gd name="T59" fmla="*/ 6 h 189"/>
                  <a:gd name="T60" fmla="*/ 47 w 164"/>
                  <a:gd name="T61" fmla="*/ 23 h 189"/>
                  <a:gd name="T62" fmla="*/ 34 w 164"/>
                  <a:gd name="T63" fmla="*/ 43 h 189"/>
                  <a:gd name="T64" fmla="*/ 32 w 164"/>
                  <a:gd name="T65" fmla="*/ 64 h 1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4" h="189">
                    <a:moveTo>
                      <a:pt x="32" y="64"/>
                    </a:moveTo>
                    <a:lnTo>
                      <a:pt x="24" y="65"/>
                    </a:lnTo>
                    <a:lnTo>
                      <a:pt x="15" y="66"/>
                    </a:lnTo>
                    <a:lnTo>
                      <a:pt x="11" y="68"/>
                    </a:lnTo>
                    <a:lnTo>
                      <a:pt x="7" y="72"/>
                    </a:lnTo>
                    <a:lnTo>
                      <a:pt x="3" y="77"/>
                    </a:lnTo>
                    <a:lnTo>
                      <a:pt x="1" y="83"/>
                    </a:lnTo>
                    <a:lnTo>
                      <a:pt x="0" y="88"/>
                    </a:lnTo>
                    <a:lnTo>
                      <a:pt x="0" y="93"/>
                    </a:lnTo>
                    <a:lnTo>
                      <a:pt x="1" y="98"/>
                    </a:lnTo>
                    <a:lnTo>
                      <a:pt x="3" y="103"/>
                    </a:lnTo>
                    <a:lnTo>
                      <a:pt x="6" y="105"/>
                    </a:lnTo>
                    <a:lnTo>
                      <a:pt x="11" y="108"/>
                    </a:lnTo>
                    <a:lnTo>
                      <a:pt x="16" y="110"/>
                    </a:lnTo>
                    <a:lnTo>
                      <a:pt x="23" y="111"/>
                    </a:lnTo>
                    <a:lnTo>
                      <a:pt x="30" y="109"/>
                    </a:lnTo>
                    <a:lnTo>
                      <a:pt x="34" y="108"/>
                    </a:lnTo>
                    <a:lnTo>
                      <a:pt x="37" y="108"/>
                    </a:lnTo>
                    <a:lnTo>
                      <a:pt x="32" y="110"/>
                    </a:lnTo>
                    <a:lnTo>
                      <a:pt x="32" y="127"/>
                    </a:lnTo>
                    <a:lnTo>
                      <a:pt x="46" y="129"/>
                    </a:lnTo>
                    <a:lnTo>
                      <a:pt x="54" y="129"/>
                    </a:lnTo>
                    <a:lnTo>
                      <a:pt x="58" y="129"/>
                    </a:lnTo>
                    <a:lnTo>
                      <a:pt x="63" y="132"/>
                    </a:lnTo>
                    <a:lnTo>
                      <a:pt x="66" y="134"/>
                    </a:lnTo>
                    <a:lnTo>
                      <a:pt x="68" y="135"/>
                    </a:lnTo>
                    <a:lnTo>
                      <a:pt x="69" y="148"/>
                    </a:lnTo>
                    <a:lnTo>
                      <a:pt x="60" y="152"/>
                    </a:lnTo>
                    <a:lnTo>
                      <a:pt x="53" y="152"/>
                    </a:lnTo>
                    <a:lnTo>
                      <a:pt x="42" y="152"/>
                    </a:lnTo>
                    <a:lnTo>
                      <a:pt x="35" y="150"/>
                    </a:lnTo>
                    <a:lnTo>
                      <a:pt x="36" y="161"/>
                    </a:lnTo>
                    <a:lnTo>
                      <a:pt x="37" y="174"/>
                    </a:lnTo>
                    <a:lnTo>
                      <a:pt x="41" y="182"/>
                    </a:lnTo>
                    <a:lnTo>
                      <a:pt x="45" y="184"/>
                    </a:lnTo>
                    <a:lnTo>
                      <a:pt x="53" y="188"/>
                    </a:lnTo>
                    <a:lnTo>
                      <a:pt x="72" y="186"/>
                    </a:lnTo>
                    <a:lnTo>
                      <a:pt x="84" y="184"/>
                    </a:lnTo>
                    <a:lnTo>
                      <a:pt x="100" y="176"/>
                    </a:lnTo>
                    <a:lnTo>
                      <a:pt x="114" y="169"/>
                    </a:lnTo>
                    <a:lnTo>
                      <a:pt x="129" y="160"/>
                    </a:lnTo>
                    <a:lnTo>
                      <a:pt x="133" y="153"/>
                    </a:lnTo>
                    <a:lnTo>
                      <a:pt x="137" y="146"/>
                    </a:lnTo>
                    <a:lnTo>
                      <a:pt x="140" y="139"/>
                    </a:lnTo>
                    <a:lnTo>
                      <a:pt x="148" y="129"/>
                    </a:lnTo>
                    <a:lnTo>
                      <a:pt x="154" y="117"/>
                    </a:lnTo>
                    <a:lnTo>
                      <a:pt x="158" y="106"/>
                    </a:lnTo>
                    <a:lnTo>
                      <a:pt x="160" y="95"/>
                    </a:lnTo>
                    <a:lnTo>
                      <a:pt x="162" y="83"/>
                    </a:lnTo>
                    <a:lnTo>
                      <a:pt x="163" y="67"/>
                    </a:lnTo>
                    <a:lnTo>
                      <a:pt x="161" y="51"/>
                    </a:lnTo>
                    <a:lnTo>
                      <a:pt x="158" y="36"/>
                    </a:lnTo>
                    <a:lnTo>
                      <a:pt x="151" y="27"/>
                    </a:lnTo>
                    <a:lnTo>
                      <a:pt x="141" y="15"/>
                    </a:lnTo>
                    <a:lnTo>
                      <a:pt x="134" y="10"/>
                    </a:lnTo>
                    <a:lnTo>
                      <a:pt x="127" y="6"/>
                    </a:lnTo>
                    <a:lnTo>
                      <a:pt x="118" y="2"/>
                    </a:lnTo>
                    <a:lnTo>
                      <a:pt x="107" y="0"/>
                    </a:lnTo>
                    <a:lnTo>
                      <a:pt x="90" y="1"/>
                    </a:lnTo>
                    <a:lnTo>
                      <a:pt x="69" y="6"/>
                    </a:lnTo>
                    <a:lnTo>
                      <a:pt x="55" y="15"/>
                    </a:lnTo>
                    <a:lnTo>
                      <a:pt x="47" y="23"/>
                    </a:lnTo>
                    <a:lnTo>
                      <a:pt x="39" y="33"/>
                    </a:lnTo>
                    <a:lnTo>
                      <a:pt x="34" y="43"/>
                    </a:lnTo>
                    <a:lnTo>
                      <a:pt x="32" y="56"/>
                    </a:lnTo>
                    <a:lnTo>
                      <a:pt x="32" y="64"/>
                    </a:lnTo>
                  </a:path>
                </a:pathLst>
              </a:custGeom>
              <a:solidFill>
                <a:srgbClr val="FFBFBF"/>
              </a:solidFill>
              <a:ln w="12700" cap="rnd" cmpd="sng">
                <a:solidFill>
                  <a:srgbClr val="000000"/>
                </a:solidFill>
                <a:prstDash val="solid"/>
                <a:round/>
                <a:headEnd type="none" w="med" len="med"/>
                <a:tailEnd type="none" w="med" len="med"/>
              </a:ln>
            </p:spPr>
            <p:txBody>
              <a:bodyPr/>
              <a:lstStyle/>
              <a:p>
                <a:endParaRPr lang="en-US"/>
              </a:p>
            </p:txBody>
          </p:sp>
          <p:grpSp>
            <p:nvGrpSpPr>
              <p:cNvPr id="666648" name="Group 45">
                <a:extLst>
                  <a:ext uri="{FF2B5EF4-FFF2-40B4-BE49-F238E27FC236}">
                    <a16:creationId xmlns:a16="http://schemas.microsoft.com/office/drawing/2014/main" id="{4AA62DD7-2458-BBC6-16C8-A366AAB2E415}"/>
                  </a:ext>
                </a:extLst>
              </p:cNvPr>
              <p:cNvGrpSpPr>
                <a:grpSpLocks/>
              </p:cNvGrpSpPr>
              <p:nvPr/>
            </p:nvGrpSpPr>
            <p:grpSpPr bwMode="auto">
              <a:xfrm>
                <a:off x="5920" y="288"/>
                <a:ext cx="34" cy="45"/>
                <a:chOff x="5920" y="288"/>
                <a:chExt cx="34" cy="45"/>
              </a:xfrm>
            </p:grpSpPr>
            <p:sp>
              <p:nvSpPr>
                <p:cNvPr id="666652" name="Freeform 46">
                  <a:extLst>
                    <a:ext uri="{FF2B5EF4-FFF2-40B4-BE49-F238E27FC236}">
                      <a16:creationId xmlns:a16="http://schemas.microsoft.com/office/drawing/2014/main" id="{B021856A-C60E-1857-002E-FFD13E56B44D}"/>
                    </a:ext>
                  </a:extLst>
                </p:cNvPr>
                <p:cNvSpPr>
                  <a:spLocks/>
                </p:cNvSpPr>
                <p:nvPr/>
              </p:nvSpPr>
              <p:spPr bwMode="auto">
                <a:xfrm>
                  <a:off x="5920" y="288"/>
                  <a:ext cx="34" cy="46"/>
                </a:xfrm>
                <a:custGeom>
                  <a:avLst/>
                  <a:gdLst>
                    <a:gd name="T0" fmla="*/ 16 w 34"/>
                    <a:gd name="T1" fmla="*/ 0 h 45"/>
                    <a:gd name="T2" fmla="*/ 18 w 34"/>
                    <a:gd name="T3" fmla="*/ 0 h 45"/>
                    <a:gd name="T4" fmla="*/ 21 w 34"/>
                    <a:gd name="T5" fmla="*/ 1 h 45"/>
                    <a:gd name="T6" fmla="*/ 23 w 34"/>
                    <a:gd name="T7" fmla="*/ 2 h 45"/>
                    <a:gd name="T8" fmla="*/ 26 w 34"/>
                    <a:gd name="T9" fmla="*/ 4 h 45"/>
                    <a:gd name="T10" fmla="*/ 28 w 34"/>
                    <a:gd name="T11" fmla="*/ 7 h 45"/>
                    <a:gd name="T12" fmla="*/ 30 w 34"/>
                    <a:gd name="T13" fmla="*/ 10 h 45"/>
                    <a:gd name="T14" fmla="*/ 32 w 34"/>
                    <a:gd name="T15" fmla="*/ 14 h 45"/>
                    <a:gd name="T16" fmla="*/ 33 w 34"/>
                    <a:gd name="T17" fmla="*/ 18 h 45"/>
                    <a:gd name="T18" fmla="*/ 33 w 34"/>
                    <a:gd name="T19" fmla="*/ 22 h 45"/>
                    <a:gd name="T20" fmla="*/ 33 w 34"/>
                    <a:gd name="T21" fmla="*/ 49 h 45"/>
                    <a:gd name="T22" fmla="*/ 32 w 34"/>
                    <a:gd name="T23" fmla="*/ 54 h 45"/>
                    <a:gd name="T24" fmla="*/ 30 w 34"/>
                    <a:gd name="T25" fmla="*/ 58 h 45"/>
                    <a:gd name="T26" fmla="*/ 27 w 34"/>
                    <a:gd name="T27" fmla="*/ 60 h 45"/>
                    <a:gd name="T28" fmla="*/ 25 w 34"/>
                    <a:gd name="T29" fmla="*/ 63 h 45"/>
                    <a:gd name="T30" fmla="*/ 23 w 34"/>
                    <a:gd name="T31" fmla="*/ 64 h 45"/>
                    <a:gd name="T32" fmla="*/ 19 w 34"/>
                    <a:gd name="T33" fmla="*/ 65 h 45"/>
                    <a:gd name="T34" fmla="*/ 16 w 34"/>
                    <a:gd name="T35" fmla="*/ 66 h 45"/>
                    <a:gd name="T36" fmla="*/ 13 w 34"/>
                    <a:gd name="T37" fmla="*/ 65 h 45"/>
                    <a:gd name="T38" fmla="*/ 10 w 34"/>
                    <a:gd name="T39" fmla="*/ 64 h 45"/>
                    <a:gd name="T40" fmla="*/ 6 w 34"/>
                    <a:gd name="T41" fmla="*/ 62 h 45"/>
                    <a:gd name="T42" fmla="*/ 4 w 34"/>
                    <a:gd name="T43" fmla="*/ 60 h 45"/>
                    <a:gd name="T44" fmla="*/ 3 w 34"/>
                    <a:gd name="T45" fmla="*/ 58 h 45"/>
                    <a:gd name="T46" fmla="*/ 2 w 34"/>
                    <a:gd name="T47" fmla="*/ 55 h 45"/>
                    <a:gd name="T48" fmla="*/ 0 w 34"/>
                    <a:gd name="T49" fmla="*/ 51 h 45"/>
                    <a:gd name="T50" fmla="*/ 0 w 34"/>
                    <a:gd name="T51" fmla="*/ 48 h 45"/>
                    <a:gd name="T52" fmla="*/ 0 w 34"/>
                    <a:gd name="T53" fmla="*/ 45 h 45"/>
                    <a:gd name="T54" fmla="*/ 0 w 34"/>
                    <a:gd name="T55" fmla="*/ 20 h 45"/>
                    <a:gd name="T56" fmla="*/ 0 w 34"/>
                    <a:gd name="T57" fmla="*/ 17 h 45"/>
                    <a:gd name="T58" fmla="*/ 1 w 34"/>
                    <a:gd name="T59" fmla="*/ 13 h 45"/>
                    <a:gd name="T60" fmla="*/ 3 w 34"/>
                    <a:gd name="T61" fmla="*/ 9 h 45"/>
                    <a:gd name="T62" fmla="*/ 5 w 34"/>
                    <a:gd name="T63" fmla="*/ 6 h 45"/>
                    <a:gd name="T64" fmla="*/ 7 w 34"/>
                    <a:gd name="T65" fmla="*/ 4 h 45"/>
                    <a:gd name="T66" fmla="*/ 10 w 34"/>
                    <a:gd name="T67" fmla="*/ 2 h 45"/>
                    <a:gd name="T68" fmla="*/ 13 w 34"/>
                    <a:gd name="T69" fmla="*/ 1 h 45"/>
                    <a:gd name="T70" fmla="*/ 16 w 34"/>
                    <a:gd name="T71" fmla="*/ 0 h 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4" h="45">
                      <a:moveTo>
                        <a:pt x="16" y="0"/>
                      </a:moveTo>
                      <a:lnTo>
                        <a:pt x="18" y="0"/>
                      </a:lnTo>
                      <a:lnTo>
                        <a:pt x="21" y="1"/>
                      </a:lnTo>
                      <a:lnTo>
                        <a:pt x="23" y="2"/>
                      </a:lnTo>
                      <a:lnTo>
                        <a:pt x="26" y="4"/>
                      </a:lnTo>
                      <a:lnTo>
                        <a:pt x="28" y="7"/>
                      </a:lnTo>
                      <a:lnTo>
                        <a:pt x="30" y="10"/>
                      </a:lnTo>
                      <a:lnTo>
                        <a:pt x="32" y="14"/>
                      </a:lnTo>
                      <a:lnTo>
                        <a:pt x="33" y="18"/>
                      </a:lnTo>
                      <a:lnTo>
                        <a:pt x="33" y="22"/>
                      </a:lnTo>
                      <a:lnTo>
                        <a:pt x="33" y="27"/>
                      </a:lnTo>
                      <a:lnTo>
                        <a:pt x="32" y="32"/>
                      </a:lnTo>
                      <a:lnTo>
                        <a:pt x="30" y="36"/>
                      </a:lnTo>
                      <a:lnTo>
                        <a:pt x="27" y="38"/>
                      </a:lnTo>
                      <a:lnTo>
                        <a:pt x="25" y="41"/>
                      </a:lnTo>
                      <a:lnTo>
                        <a:pt x="23" y="42"/>
                      </a:lnTo>
                      <a:lnTo>
                        <a:pt x="19" y="43"/>
                      </a:lnTo>
                      <a:lnTo>
                        <a:pt x="16" y="44"/>
                      </a:lnTo>
                      <a:lnTo>
                        <a:pt x="13" y="43"/>
                      </a:lnTo>
                      <a:lnTo>
                        <a:pt x="10" y="42"/>
                      </a:lnTo>
                      <a:lnTo>
                        <a:pt x="6" y="40"/>
                      </a:lnTo>
                      <a:lnTo>
                        <a:pt x="4" y="38"/>
                      </a:lnTo>
                      <a:lnTo>
                        <a:pt x="3" y="36"/>
                      </a:lnTo>
                      <a:lnTo>
                        <a:pt x="2" y="33"/>
                      </a:lnTo>
                      <a:lnTo>
                        <a:pt x="0" y="29"/>
                      </a:lnTo>
                      <a:lnTo>
                        <a:pt x="0" y="26"/>
                      </a:lnTo>
                      <a:lnTo>
                        <a:pt x="0" y="23"/>
                      </a:lnTo>
                      <a:lnTo>
                        <a:pt x="0" y="20"/>
                      </a:lnTo>
                      <a:lnTo>
                        <a:pt x="0" y="17"/>
                      </a:lnTo>
                      <a:lnTo>
                        <a:pt x="1" y="13"/>
                      </a:lnTo>
                      <a:lnTo>
                        <a:pt x="3" y="9"/>
                      </a:lnTo>
                      <a:lnTo>
                        <a:pt x="5" y="6"/>
                      </a:lnTo>
                      <a:lnTo>
                        <a:pt x="7" y="4"/>
                      </a:lnTo>
                      <a:lnTo>
                        <a:pt x="10" y="2"/>
                      </a:lnTo>
                      <a:lnTo>
                        <a:pt x="13" y="1"/>
                      </a:lnTo>
                      <a:lnTo>
                        <a:pt x="16" y="0"/>
                      </a:lnTo>
                    </a:path>
                  </a:pathLst>
                </a:custGeom>
                <a:solidFill>
                  <a:srgbClr val="FFFFFF"/>
                </a:solidFill>
                <a:ln w="12700" cap="rnd" cmpd="sng">
                  <a:solidFill>
                    <a:srgbClr val="000000"/>
                  </a:solidFill>
                  <a:prstDash val="solid"/>
                  <a:round/>
                  <a:headEnd type="none" w="med" len="med"/>
                  <a:tailEnd type="none" w="med" len="med"/>
                </a:ln>
              </p:spPr>
              <p:txBody>
                <a:bodyPr/>
                <a:lstStyle/>
                <a:p>
                  <a:endParaRPr lang="en-US"/>
                </a:p>
              </p:txBody>
            </p:sp>
            <p:sp>
              <p:nvSpPr>
                <p:cNvPr id="666653" name="Freeform 47">
                  <a:extLst>
                    <a:ext uri="{FF2B5EF4-FFF2-40B4-BE49-F238E27FC236}">
                      <a16:creationId xmlns:a16="http://schemas.microsoft.com/office/drawing/2014/main" id="{E277DBBB-2683-3AF3-910E-1C1795C639C5}"/>
                    </a:ext>
                  </a:extLst>
                </p:cNvPr>
                <p:cNvSpPr>
                  <a:spLocks/>
                </p:cNvSpPr>
                <p:nvPr/>
              </p:nvSpPr>
              <p:spPr bwMode="auto">
                <a:xfrm>
                  <a:off x="5923" y="308"/>
                  <a:ext cx="7" cy="12"/>
                </a:xfrm>
                <a:custGeom>
                  <a:avLst/>
                  <a:gdLst>
                    <a:gd name="T0" fmla="*/ 3 w 7"/>
                    <a:gd name="T1" fmla="*/ 0 h 12"/>
                    <a:gd name="T2" fmla="*/ 3 w 7"/>
                    <a:gd name="T3" fmla="*/ 0 h 12"/>
                    <a:gd name="T4" fmla="*/ 4 w 7"/>
                    <a:gd name="T5" fmla="*/ 0 h 12"/>
                    <a:gd name="T6" fmla="*/ 4 w 7"/>
                    <a:gd name="T7" fmla="*/ 1 h 12"/>
                    <a:gd name="T8" fmla="*/ 5 w 7"/>
                    <a:gd name="T9" fmla="*/ 1 h 12"/>
                    <a:gd name="T10" fmla="*/ 5 w 7"/>
                    <a:gd name="T11" fmla="*/ 2 h 12"/>
                    <a:gd name="T12" fmla="*/ 6 w 7"/>
                    <a:gd name="T13" fmla="*/ 3 h 12"/>
                    <a:gd name="T14" fmla="*/ 6 w 7"/>
                    <a:gd name="T15" fmla="*/ 3 h 12"/>
                    <a:gd name="T16" fmla="*/ 6 w 7"/>
                    <a:gd name="T17" fmla="*/ 5 h 12"/>
                    <a:gd name="T18" fmla="*/ 6 w 7"/>
                    <a:gd name="T19" fmla="*/ 6 h 12"/>
                    <a:gd name="T20" fmla="*/ 6 w 7"/>
                    <a:gd name="T21" fmla="*/ 7 h 12"/>
                    <a:gd name="T22" fmla="*/ 6 w 7"/>
                    <a:gd name="T23" fmla="*/ 8 h 12"/>
                    <a:gd name="T24" fmla="*/ 6 w 7"/>
                    <a:gd name="T25" fmla="*/ 9 h 12"/>
                    <a:gd name="T26" fmla="*/ 5 w 7"/>
                    <a:gd name="T27" fmla="*/ 10 h 12"/>
                    <a:gd name="T28" fmla="*/ 5 w 7"/>
                    <a:gd name="T29" fmla="*/ 10 h 12"/>
                    <a:gd name="T30" fmla="*/ 4 w 7"/>
                    <a:gd name="T31" fmla="*/ 11 h 12"/>
                    <a:gd name="T32" fmla="*/ 3 w 7"/>
                    <a:gd name="T33" fmla="*/ 11 h 12"/>
                    <a:gd name="T34" fmla="*/ 3 w 7"/>
                    <a:gd name="T35" fmla="*/ 11 h 12"/>
                    <a:gd name="T36" fmla="*/ 2 w 7"/>
                    <a:gd name="T37" fmla="*/ 11 h 12"/>
                    <a:gd name="T38" fmla="*/ 2 w 7"/>
                    <a:gd name="T39" fmla="*/ 11 h 12"/>
                    <a:gd name="T40" fmla="*/ 1 w 7"/>
                    <a:gd name="T41" fmla="*/ 10 h 12"/>
                    <a:gd name="T42" fmla="*/ 1 w 7"/>
                    <a:gd name="T43" fmla="*/ 10 h 12"/>
                    <a:gd name="T44" fmla="*/ 0 w 7"/>
                    <a:gd name="T45" fmla="*/ 9 h 12"/>
                    <a:gd name="T46" fmla="*/ 0 w 7"/>
                    <a:gd name="T47" fmla="*/ 9 h 12"/>
                    <a:gd name="T48" fmla="*/ 0 w 7"/>
                    <a:gd name="T49" fmla="*/ 8 h 12"/>
                    <a:gd name="T50" fmla="*/ 0 w 7"/>
                    <a:gd name="T51" fmla="*/ 6 h 12"/>
                    <a:gd name="T52" fmla="*/ 0 w 7"/>
                    <a:gd name="T53" fmla="*/ 6 h 12"/>
                    <a:gd name="T54" fmla="*/ 0 w 7"/>
                    <a:gd name="T55" fmla="*/ 5 h 12"/>
                    <a:gd name="T56" fmla="*/ 0 w 7"/>
                    <a:gd name="T57" fmla="*/ 5 h 12"/>
                    <a:gd name="T58" fmla="*/ 0 w 7"/>
                    <a:gd name="T59" fmla="*/ 3 h 12"/>
                    <a:gd name="T60" fmla="*/ 0 w 7"/>
                    <a:gd name="T61" fmla="*/ 2 h 12"/>
                    <a:gd name="T62" fmla="*/ 1 w 7"/>
                    <a:gd name="T63" fmla="*/ 1 h 12"/>
                    <a:gd name="T64" fmla="*/ 1 w 7"/>
                    <a:gd name="T65" fmla="*/ 1 h 12"/>
                    <a:gd name="T66" fmla="*/ 2 w 7"/>
                    <a:gd name="T67" fmla="*/ 1 h 12"/>
                    <a:gd name="T68" fmla="*/ 2 w 7"/>
                    <a:gd name="T69" fmla="*/ 0 h 12"/>
                    <a:gd name="T70" fmla="*/ 3 w 7"/>
                    <a:gd name="T71" fmla="*/ 0 h 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 h="12">
                      <a:moveTo>
                        <a:pt x="3" y="0"/>
                      </a:moveTo>
                      <a:lnTo>
                        <a:pt x="3" y="0"/>
                      </a:lnTo>
                      <a:lnTo>
                        <a:pt x="4" y="0"/>
                      </a:lnTo>
                      <a:lnTo>
                        <a:pt x="4" y="1"/>
                      </a:lnTo>
                      <a:lnTo>
                        <a:pt x="5" y="1"/>
                      </a:lnTo>
                      <a:lnTo>
                        <a:pt x="5" y="2"/>
                      </a:lnTo>
                      <a:lnTo>
                        <a:pt x="6" y="3"/>
                      </a:lnTo>
                      <a:lnTo>
                        <a:pt x="6" y="5"/>
                      </a:lnTo>
                      <a:lnTo>
                        <a:pt x="6" y="6"/>
                      </a:lnTo>
                      <a:lnTo>
                        <a:pt x="6" y="7"/>
                      </a:lnTo>
                      <a:lnTo>
                        <a:pt x="6" y="8"/>
                      </a:lnTo>
                      <a:lnTo>
                        <a:pt x="6" y="9"/>
                      </a:lnTo>
                      <a:lnTo>
                        <a:pt x="5" y="10"/>
                      </a:lnTo>
                      <a:lnTo>
                        <a:pt x="4" y="11"/>
                      </a:lnTo>
                      <a:lnTo>
                        <a:pt x="3" y="11"/>
                      </a:lnTo>
                      <a:lnTo>
                        <a:pt x="2" y="11"/>
                      </a:lnTo>
                      <a:lnTo>
                        <a:pt x="1" y="10"/>
                      </a:lnTo>
                      <a:lnTo>
                        <a:pt x="0" y="9"/>
                      </a:lnTo>
                      <a:lnTo>
                        <a:pt x="0" y="8"/>
                      </a:lnTo>
                      <a:lnTo>
                        <a:pt x="0" y="6"/>
                      </a:lnTo>
                      <a:lnTo>
                        <a:pt x="0" y="5"/>
                      </a:lnTo>
                      <a:lnTo>
                        <a:pt x="0" y="3"/>
                      </a:lnTo>
                      <a:lnTo>
                        <a:pt x="0" y="2"/>
                      </a:lnTo>
                      <a:lnTo>
                        <a:pt x="1" y="1"/>
                      </a:lnTo>
                      <a:lnTo>
                        <a:pt x="2" y="1"/>
                      </a:lnTo>
                      <a:lnTo>
                        <a:pt x="2" y="0"/>
                      </a:lnTo>
                      <a:lnTo>
                        <a:pt x="3"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66649" name="Group 48">
                <a:extLst>
                  <a:ext uri="{FF2B5EF4-FFF2-40B4-BE49-F238E27FC236}">
                    <a16:creationId xmlns:a16="http://schemas.microsoft.com/office/drawing/2014/main" id="{54D2C203-6A8B-647F-0AC1-291FE95EE7A5}"/>
                  </a:ext>
                </a:extLst>
              </p:cNvPr>
              <p:cNvGrpSpPr>
                <a:grpSpLocks/>
              </p:cNvGrpSpPr>
              <p:nvPr/>
            </p:nvGrpSpPr>
            <p:grpSpPr bwMode="auto">
              <a:xfrm>
                <a:off x="5916" y="215"/>
                <a:ext cx="148" cy="166"/>
                <a:chOff x="5916" y="215"/>
                <a:chExt cx="148" cy="166"/>
              </a:xfrm>
            </p:grpSpPr>
            <p:sp>
              <p:nvSpPr>
                <p:cNvPr id="666650" name="Freeform 49">
                  <a:extLst>
                    <a:ext uri="{FF2B5EF4-FFF2-40B4-BE49-F238E27FC236}">
                      <a16:creationId xmlns:a16="http://schemas.microsoft.com/office/drawing/2014/main" id="{4D061B24-31B1-D72C-1BFB-0765EA4C817B}"/>
                    </a:ext>
                  </a:extLst>
                </p:cNvPr>
                <p:cNvSpPr>
                  <a:spLocks/>
                </p:cNvSpPr>
                <p:nvPr/>
              </p:nvSpPr>
              <p:spPr bwMode="auto">
                <a:xfrm>
                  <a:off x="5925" y="266"/>
                  <a:ext cx="39" cy="26"/>
                </a:xfrm>
                <a:custGeom>
                  <a:avLst/>
                  <a:gdLst>
                    <a:gd name="T0" fmla="*/ 1 w 39"/>
                    <a:gd name="T1" fmla="*/ 11 h 26"/>
                    <a:gd name="T2" fmla="*/ 4 w 39"/>
                    <a:gd name="T3" fmla="*/ 8 h 26"/>
                    <a:gd name="T4" fmla="*/ 8 w 39"/>
                    <a:gd name="T5" fmla="*/ 6 h 26"/>
                    <a:gd name="T6" fmla="*/ 14 w 39"/>
                    <a:gd name="T7" fmla="*/ 1 h 26"/>
                    <a:gd name="T8" fmla="*/ 17 w 39"/>
                    <a:gd name="T9" fmla="*/ 0 h 26"/>
                    <a:gd name="T10" fmla="*/ 18 w 39"/>
                    <a:gd name="T11" fmla="*/ 0 h 26"/>
                    <a:gd name="T12" fmla="*/ 22 w 39"/>
                    <a:gd name="T13" fmla="*/ 2 h 26"/>
                    <a:gd name="T14" fmla="*/ 29 w 39"/>
                    <a:gd name="T15" fmla="*/ 9 h 26"/>
                    <a:gd name="T16" fmla="*/ 36 w 39"/>
                    <a:gd name="T17" fmla="*/ 17 h 26"/>
                    <a:gd name="T18" fmla="*/ 38 w 39"/>
                    <a:gd name="T19" fmla="*/ 20 h 26"/>
                    <a:gd name="T20" fmla="*/ 37 w 39"/>
                    <a:gd name="T21" fmla="*/ 23 h 26"/>
                    <a:gd name="T22" fmla="*/ 36 w 39"/>
                    <a:gd name="T23" fmla="*/ 24 h 26"/>
                    <a:gd name="T24" fmla="*/ 33 w 39"/>
                    <a:gd name="T25" fmla="*/ 25 h 26"/>
                    <a:gd name="T26" fmla="*/ 29 w 39"/>
                    <a:gd name="T27" fmla="*/ 23 h 26"/>
                    <a:gd name="T28" fmla="*/ 26 w 39"/>
                    <a:gd name="T29" fmla="*/ 19 h 26"/>
                    <a:gd name="T30" fmla="*/ 22 w 39"/>
                    <a:gd name="T31" fmla="*/ 14 h 26"/>
                    <a:gd name="T32" fmla="*/ 18 w 39"/>
                    <a:gd name="T33" fmla="*/ 10 h 26"/>
                    <a:gd name="T34" fmla="*/ 16 w 39"/>
                    <a:gd name="T35" fmla="*/ 9 h 26"/>
                    <a:gd name="T36" fmla="*/ 13 w 39"/>
                    <a:gd name="T37" fmla="*/ 9 h 26"/>
                    <a:gd name="T38" fmla="*/ 11 w 39"/>
                    <a:gd name="T39" fmla="*/ 11 h 26"/>
                    <a:gd name="T40" fmla="*/ 7 w 39"/>
                    <a:gd name="T41" fmla="*/ 15 h 26"/>
                    <a:gd name="T42" fmla="*/ 4 w 39"/>
                    <a:gd name="T43" fmla="*/ 17 h 26"/>
                    <a:gd name="T44" fmla="*/ 2 w 39"/>
                    <a:gd name="T45" fmla="*/ 17 h 26"/>
                    <a:gd name="T46" fmla="*/ 0 w 39"/>
                    <a:gd name="T47" fmla="*/ 15 h 26"/>
                    <a:gd name="T48" fmla="*/ 1 w 39"/>
                    <a:gd name="T49" fmla="*/ 1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9" h="26">
                      <a:moveTo>
                        <a:pt x="1" y="11"/>
                      </a:moveTo>
                      <a:lnTo>
                        <a:pt x="4" y="8"/>
                      </a:lnTo>
                      <a:lnTo>
                        <a:pt x="8" y="6"/>
                      </a:lnTo>
                      <a:lnTo>
                        <a:pt x="14" y="1"/>
                      </a:lnTo>
                      <a:lnTo>
                        <a:pt x="17" y="0"/>
                      </a:lnTo>
                      <a:lnTo>
                        <a:pt x="18" y="0"/>
                      </a:lnTo>
                      <a:lnTo>
                        <a:pt x="22" y="2"/>
                      </a:lnTo>
                      <a:lnTo>
                        <a:pt x="29" y="9"/>
                      </a:lnTo>
                      <a:lnTo>
                        <a:pt x="36" y="17"/>
                      </a:lnTo>
                      <a:lnTo>
                        <a:pt x="38" y="20"/>
                      </a:lnTo>
                      <a:lnTo>
                        <a:pt x="37" y="23"/>
                      </a:lnTo>
                      <a:lnTo>
                        <a:pt x="36" y="24"/>
                      </a:lnTo>
                      <a:lnTo>
                        <a:pt x="33" y="25"/>
                      </a:lnTo>
                      <a:lnTo>
                        <a:pt x="29" y="23"/>
                      </a:lnTo>
                      <a:lnTo>
                        <a:pt x="26" y="19"/>
                      </a:lnTo>
                      <a:lnTo>
                        <a:pt x="22" y="14"/>
                      </a:lnTo>
                      <a:lnTo>
                        <a:pt x="18" y="10"/>
                      </a:lnTo>
                      <a:lnTo>
                        <a:pt x="16" y="9"/>
                      </a:lnTo>
                      <a:lnTo>
                        <a:pt x="13" y="9"/>
                      </a:lnTo>
                      <a:lnTo>
                        <a:pt x="11" y="11"/>
                      </a:lnTo>
                      <a:lnTo>
                        <a:pt x="7" y="15"/>
                      </a:lnTo>
                      <a:lnTo>
                        <a:pt x="4" y="17"/>
                      </a:lnTo>
                      <a:lnTo>
                        <a:pt x="2" y="17"/>
                      </a:lnTo>
                      <a:lnTo>
                        <a:pt x="0" y="15"/>
                      </a:lnTo>
                      <a:lnTo>
                        <a:pt x="1" y="11"/>
                      </a:lnTo>
                    </a:path>
                  </a:pathLst>
                </a:custGeom>
                <a:solidFill>
                  <a:srgbClr val="5F3F1F"/>
                </a:solidFill>
                <a:ln w="12700" cap="rnd" cmpd="sng">
                  <a:solidFill>
                    <a:srgbClr val="000000"/>
                  </a:solidFill>
                  <a:prstDash val="solid"/>
                  <a:round/>
                  <a:headEnd type="none" w="med" len="med"/>
                  <a:tailEnd type="none" w="med" len="med"/>
                </a:ln>
              </p:spPr>
              <p:txBody>
                <a:bodyPr/>
                <a:lstStyle/>
                <a:p>
                  <a:endParaRPr lang="en-US"/>
                </a:p>
              </p:txBody>
            </p:sp>
            <p:sp>
              <p:nvSpPr>
                <p:cNvPr id="666651" name="Freeform 50">
                  <a:extLst>
                    <a:ext uri="{FF2B5EF4-FFF2-40B4-BE49-F238E27FC236}">
                      <a16:creationId xmlns:a16="http://schemas.microsoft.com/office/drawing/2014/main" id="{4C6592D7-AAFF-5251-1A45-E1246ED176AB}"/>
                    </a:ext>
                  </a:extLst>
                </p:cNvPr>
                <p:cNvSpPr>
                  <a:spLocks/>
                </p:cNvSpPr>
                <p:nvPr/>
              </p:nvSpPr>
              <p:spPr bwMode="auto">
                <a:xfrm>
                  <a:off x="5916" y="215"/>
                  <a:ext cx="148" cy="166"/>
                </a:xfrm>
                <a:custGeom>
                  <a:avLst/>
                  <a:gdLst>
                    <a:gd name="T0" fmla="*/ 84 w 148"/>
                    <a:gd name="T1" fmla="*/ 119 h 166"/>
                    <a:gd name="T2" fmla="*/ 66 w 148"/>
                    <a:gd name="T3" fmla="*/ 112 h 166"/>
                    <a:gd name="T4" fmla="*/ 69 w 148"/>
                    <a:gd name="T5" fmla="*/ 92 h 166"/>
                    <a:gd name="T6" fmla="*/ 61 w 148"/>
                    <a:gd name="T7" fmla="*/ 84 h 166"/>
                    <a:gd name="T8" fmla="*/ 53 w 148"/>
                    <a:gd name="T9" fmla="*/ 75 h 166"/>
                    <a:gd name="T10" fmla="*/ 50 w 148"/>
                    <a:gd name="T11" fmla="*/ 62 h 166"/>
                    <a:gd name="T12" fmla="*/ 48 w 148"/>
                    <a:gd name="T13" fmla="*/ 49 h 166"/>
                    <a:gd name="T14" fmla="*/ 48 w 148"/>
                    <a:gd name="T15" fmla="*/ 37 h 166"/>
                    <a:gd name="T16" fmla="*/ 43 w 148"/>
                    <a:gd name="T17" fmla="*/ 36 h 166"/>
                    <a:gd name="T18" fmla="*/ 34 w 148"/>
                    <a:gd name="T19" fmla="*/ 35 h 166"/>
                    <a:gd name="T20" fmla="*/ 23 w 148"/>
                    <a:gd name="T21" fmla="*/ 39 h 166"/>
                    <a:gd name="T22" fmla="*/ 12 w 148"/>
                    <a:gd name="T23" fmla="*/ 44 h 166"/>
                    <a:gd name="T24" fmla="*/ 5 w 148"/>
                    <a:gd name="T25" fmla="*/ 49 h 166"/>
                    <a:gd name="T26" fmla="*/ 1 w 148"/>
                    <a:gd name="T27" fmla="*/ 41 h 166"/>
                    <a:gd name="T28" fmla="*/ 0 w 148"/>
                    <a:gd name="T29" fmla="*/ 33 h 166"/>
                    <a:gd name="T30" fmla="*/ 4 w 148"/>
                    <a:gd name="T31" fmla="*/ 23 h 166"/>
                    <a:gd name="T32" fmla="*/ 12 w 148"/>
                    <a:gd name="T33" fmla="*/ 14 h 166"/>
                    <a:gd name="T34" fmla="*/ 25 w 148"/>
                    <a:gd name="T35" fmla="*/ 7 h 166"/>
                    <a:gd name="T36" fmla="*/ 41 w 148"/>
                    <a:gd name="T37" fmla="*/ 2 h 166"/>
                    <a:gd name="T38" fmla="*/ 60 w 148"/>
                    <a:gd name="T39" fmla="*/ 0 h 166"/>
                    <a:gd name="T40" fmla="*/ 78 w 148"/>
                    <a:gd name="T41" fmla="*/ 2 h 166"/>
                    <a:gd name="T42" fmla="*/ 96 w 148"/>
                    <a:gd name="T43" fmla="*/ 8 h 166"/>
                    <a:gd name="T44" fmla="*/ 110 w 148"/>
                    <a:gd name="T45" fmla="*/ 18 h 166"/>
                    <a:gd name="T46" fmla="*/ 121 w 148"/>
                    <a:gd name="T47" fmla="*/ 29 h 166"/>
                    <a:gd name="T48" fmla="*/ 131 w 148"/>
                    <a:gd name="T49" fmla="*/ 44 h 166"/>
                    <a:gd name="T50" fmla="*/ 137 w 148"/>
                    <a:gd name="T51" fmla="*/ 59 h 166"/>
                    <a:gd name="T52" fmla="*/ 142 w 148"/>
                    <a:gd name="T53" fmla="*/ 74 h 166"/>
                    <a:gd name="T54" fmla="*/ 145 w 148"/>
                    <a:gd name="T55" fmla="*/ 93 h 166"/>
                    <a:gd name="T56" fmla="*/ 147 w 148"/>
                    <a:gd name="T57" fmla="*/ 105 h 166"/>
                    <a:gd name="T58" fmla="*/ 145 w 148"/>
                    <a:gd name="T59" fmla="*/ 123 h 166"/>
                    <a:gd name="T60" fmla="*/ 139 w 148"/>
                    <a:gd name="T61" fmla="*/ 142 h 166"/>
                    <a:gd name="T62" fmla="*/ 133 w 148"/>
                    <a:gd name="T63" fmla="*/ 156 h 166"/>
                    <a:gd name="T64" fmla="*/ 128 w 148"/>
                    <a:gd name="T65" fmla="*/ 162 h 166"/>
                    <a:gd name="T66" fmla="*/ 119 w 148"/>
                    <a:gd name="T67" fmla="*/ 165 h 166"/>
                    <a:gd name="T68" fmla="*/ 111 w 148"/>
                    <a:gd name="T69" fmla="*/ 165 h 166"/>
                    <a:gd name="T70" fmla="*/ 106 w 148"/>
                    <a:gd name="T71" fmla="*/ 165 h 166"/>
                    <a:gd name="T72" fmla="*/ 100 w 148"/>
                    <a:gd name="T73" fmla="*/ 163 h 166"/>
                    <a:gd name="T74" fmla="*/ 95 w 148"/>
                    <a:gd name="T75" fmla="*/ 155 h 166"/>
                    <a:gd name="T76" fmla="*/ 95 w 148"/>
                    <a:gd name="T77" fmla="*/ 152 h 166"/>
                    <a:gd name="T78" fmla="*/ 102 w 148"/>
                    <a:gd name="T79" fmla="*/ 150 h 166"/>
                    <a:gd name="T80" fmla="*/ 105 w 148"/>
                    <a:gd name="T81" fmla="*/ 146 h 166"/>
                    <a:gd name="T82" fmla="*/ 109 w 148"/>
                    <a:gd name="T83" fmla="*/ 141 h 166"/>
                    <a:gd name="T84" fmla="*/ 111 w 148"/>
                    <a:gd name="T85" fmla="*/ 134 h 166"/>
                    <a:gd name="T86" fmla="*/ 110 w 148"/>
                    <a:gd name="T87" fmla="*/ 131 h 166"/>
                    <a:gd name="T88" fmla="*/ 110 w 148"/>
                    <a:gd name="T89" fmla="*/ 126 h 166"/>
                    <a:gd name="T90" fmla="*/ 107 w 148"/>
                    <a:gd name="T91" fmla="*/ 120 h 166"/>
                    <a:gd name="T92" fmla="*/ 102 w 148"/>
                    <a:gd name="T93" fmla="*/ 115 h 166"/>
                    <a:gd name="T94" fmla="*/ 98 w 148"/>
                    <a:gd name="T95" fmla="*/ 113 h 166"/>
                    <a:gd name="T96" fmla="*/ 92 w 148"/>
                    <a:gd name="T97" fmla="*/ 114 h 166"/>
                    <a:gd name="T98" fmla="*/ 84 w 148"/>
                    <a:gd name="T99" fmla="*/ 119 h 16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48" h="166">
                      <a:moveTo>
                        <a:pt x="84" y="119"/>
                      </a:moveTo>
                      <a:lnTo>
                        <a:pt x="66" y="112"/>
                      </a:lnTo>
                      <a:lnTo>
                        <a:pt x="69" y="92"/>
                      </a:lnTo>
                      <a:lnTo>
                        <a:pt x="61" y="84"/>
                      </a:lnTo>
                      <a:lnTo>
                        <a:pt x="53" y="75"/>
                      </a:lnTo>
                      <a:lnTo>
                        <a:pt x="50" y="62"/>
                      </a:lnTo>
                      <a:lnTo>
                        <a:pt x="48" y="49"/>
                      </a:lnTo>
                      <a:lnTo>
                        <a:pt x="48" y="37"/>
                      </a:lnTo>
                      <a:lnTo>
                        <a:pt x="43" y="36"/>
                      </a:lnTo>
                      <a:lnTo>
                        <a:pt x="34" y="35"/>
                      </a:lnTo>
                      <a:lnTo>
                        <a:pt x="23" y="39"/>
                      </a:lnTo>
                      <a:lnTo>
                        <a:pt x="12" y="44"/>
                      </a:lnTo>
                      <a:lnTo>
                        <a:pt x="5" y="49"/>
                      </a:lnTo>
                      <a:lnTo>
                        <a:pt x="1" y="41"/>
                      </a:lnTo>
                      <a:lnTo>
                        <a:pt x="0" y="33"/>
                      </a:lnTo>
                      <a:lnTo>
                        <a:pt x="4" y="23"/>
                      </a:lnTo>
                      <a:lnTo>
                        <a:pt x="12" y="14"/>
                      </a:lnTo>
                      <a:lnTo>
                        <a:pt x="25" y="7"/>
                      </a:lnTo>
                      <a:lnTo>
                        <a:pt x="41" y="2"/>
                      </a:lnTo>
                      <a:lnTo>
                        <a:pt x="60" y="0"/>
                      </a:lnTo>
                      <a:lnTo>
                        <a:pt x="78" y="2"/>
                      </a:lnTo>
                      <a:lnTo>
                        <a:pt x="96" y="8"/>
                      </a:lnTo>
                      <a:lnTo>
                        <a:pt x="110" y="18"/>
                      </a:lnTo>
                      <a:lnTo>
                        <a:pt x="121" y="29"/>
                      </a:lnTo>
                      <a:lnTo>
                        <a:pt x="131" y="44"/>
                      </a:lnTo>
                      <a:lnTo>
                        <a:pt x="137" y="59"/>
                      </a:lnTo>
                      <a:lnTo>
                        <a:pt x="142" y="74"/>
                      </a:lnTo>
                      <a:lnTo>
                        <a:pt x="145" y="93"/>
                      </a:lnTo>
                      <a:lnTo>
                        <a:pt x="147" y="105"/>
                      </a:lnTo>
                      <a:lnTo>
                        <a:pt x="145" y="123"/>
                      </a:lnTo>
                      <a:lnTo>
                        <a:pt x="139" y="142"/>
                      </a:lnTo>
                      <a:lnTo>
                        <a:pt x="133" y="156"/>
                      </a:lnTo>
                      <a:lnTo>
                        <a:pt x="128" y="162"/>
                      </a:lnTo>
                      <a:lnTo>
                        <a:pt x="119" y="165"/>
                      </a:lnTo>
                      <a:lnTo>
                        <a:pt x="111" y="165"/>
                      </a:lnTo>
                      <a:lnTo>
                        <a:pt x="106" y="165"/>
                      </a:lnTo>
                      <a:lnTo>
                        <a:pt x="100" y="163"/>
                      </a:lnTo>
                      <a:lnTo>
                        <a:pt x="95" y="155"/>
                      </a:lnTo>
                      <a:lnTo>
                        <a:pt x="95" y="152"/>
                      </a:lnTo>
                      <a:lnTo>
                        <a:pt x="102" y="150"/>
                      </a:lnTo>
                      <a:lnTo>
                        <a:pt x="105" y="146"/>
                      </a:lnTo>
                      <a:lnTo>
                        <a:pt x="109" y="141"/>
                      </a:lnTo>
                      <a:lnTo>
                        <a:pt x="111" y="134"/>
                      </a:lnTo>
                      <a:lnTo>
                        <a:pt x="110" y="131"/>
                      </a:lnTo>
                      <a:lnTo>
                        <a:pt x="110" y="126"/>
                      </a:lnTo>
                      <a:lnTo>
                        <a:pt x="107" y="120"/>
                      </a:lnTo>
                      <a:lnTo>
                        <a:pt x="102" y="115"/>
                      </a:lnTo>
                      <a:lnTo>
                        <a:pt x="98" y="113"/>
                      </a:lnTo>
                      <a:lnTo>
                        <a:pt x="92" y="114"/>
                      </a:lnTo>
                      <a:lnTo>
                        <a:pt x="84" y="119"/>
                      </a:lnTo>
                    </a:path>
                  </a:pathLst>
                </a:custGeom>
                <a:solidFill>
                  <a:srgbClr val="5F3F1F"/>
                </a:solidFill>
                <a:ln w="12700" cap="rnd" cmpd="sng">
                  <a:solidFill>
                    <a:srgbClr val="000000"/>
                  </a:solidFill>
                  <a:prstDash val="solid"/>
                  <a:round/>
                  <a:headEnd type="none" w="med" len="med"/>
                  <a:tailEnd type="none" w="med" len="med"/>
                </a:ln>
              </p:spPr>
              <p:txBody>
                <a:bodyPr/>
                <a:lstStyle/>
                <a:p>
                  <a:endParaRPr lang="en-US"/>
                </a:p>
              </p:txBody>
            </p:sp>
          </p:grpSp>
        </p:grpSp>
        <p:grpSp>
          <p:nvGrpSpPr>
            <p:cNvPr id="10" name="Group 51">
              <a:extLst>
                <a:ext uri="{FF2B5EF4-FFF2-40B4-BE49-F238E27FC236}">
                  <a16:creationId xmlns:a16="http://schemas.microsoft.com/office/drawing/2014/main" id="{45F3B01B-EC99-22B8-8EFD-331EE1989B3D}"/>
                </a:ext>
              </a:extLst>
            </p:cNvPr>
            <p:cNvGrpSpPr>
              <a:grpSpLocks/>
            </p:cNvGrpSpPr>
            <p:nvPr/>
          </p:nvGrpSpPr>
          <p:grpSpPr bwMode="auto">
            <a:xfrm>
              <a:off x="5597" y="537"/>
              <a:ext cx="375" cy="293"/>
              <a:chOff x="5597" y="537"/>
              <a:chExt cx="375" cy="293"/>
            </a:xfrm>
          </p:grpSpPr>
          <p:sp>
            <p:nvSpPr>
              <p:cNvPr id="666643" name="Freeform 52">
                <a:extLst>
                  <a:ext uri="{FF2B5EF4-FFF2-40B4-BE49-F238E27FC236}">
                    <a16:creationId xmlns:a16="http://schemas.microsoft.com/office/drawing/2014/main" id="{526BF3F4-417F-0175-729B-F0043F53D14D}"/>
                  </a:ext>
                </a:extLst>
              </p:cNvPr>
              <p:cNvSpPr>
                <a:spLocks/>
              </p:cNvSpPr>
              <p:nvPr/>
            </p:nvSpPr>
            <p:spPr bwMode="auto">
              <a:xfrm>
                <a:off x="5632" y="537"/>
                <a:ext cx="313" cy="52"/>
              </a:xfrm>
              <a:custGeom>
                <a:avLst/>
                <a:gdLst>
                  <a:gd name="T0" fmla="*/ 104 w 312"/>
                  <a:gd name="T1" fmla="*/ 2 h 52"/>
                  <a:gd name="T2" fmla="*/ 76 w 312"/>
                  <a:gd name="T3" fmla="*/ 4 h 52"/>
                  <a:gd name="T4" fmla="*/ 50 w 312"/>
                  <a:gd name="T5" fmla="*/ 7 h 52"/>
                  <a:gd name="T6" fmla="*/ 34 w 312"/>
                  <a:gd name="T7" fmla="*/ 10 h 52"/>
                  <a:gd name="T8" fmla="*/ 22 w 312"/>
                  <a:gd name="T9" fmla="*/ 13 h 52"/>
                  <a:gd name="T10" fmla="*/ 14 w 312"/>
                  <a:gd name="T11" fmla="*/ 15 h 52"/>
                  <a:gd name="T12" fmla="*/ 8 w 312"/>
                  <a:gd name="T13" fmla="*/ 18 h 52"/>
                  <a:gd name="T14" fmla="*/ 3 w 312"/>
                  <a:gd name="T15" fmla="*/ 21 h 52"/>
                  <a:gd name="T16" fmla="*/ 1 w 312"/>
                  <a:gd name="T17" fmla="*/ 24 h 52"/>
                  <a:gd name="T18" fmla="*/ 0 w 312"/>
                  <a:gd name="T19" fmla="*/ 27 h 52"/>
                  <a:gd name="T20" fmla="*/ 3 w 312"/>
                  <a:gd name="T21" fmla="*/ 31 h 52"/>
                  <a:gd name="T22" fmla="*/ 7 w 312"/>
                  <a:gd name="T23" fmla="*/ 34 h 52"/>
                  <a:gd name="T24" fmla="*/ 13 w 312"/>
                  <a:gd name="T25" fmla="*/ 36 h 52"/>
                  <a:gd name="T26" fmla="*/ 24 w 312"/>
                  <a:gd name="T27" fmla="*/ 39 h 52"/>
                  <a:gd name="T28" fmla="*/ 36 w 312"/>
                  <a:gd name="T29" fmla="*/ 43 h 52"/>
                  <a:gd name="T30" fmla="*/ 57 w 312"/>
                  <a:gd name="T31" fmla="*/ 46 h 52"/>
                  <a:gd name="T32" fmla="*/ 77 w 312"/>
                  <a:gd name="T33" fmla="*/ 48 h 52"/>
                  <a:gd name="T34" fmla="*/ 104 w 312"/>
                  <a:gd name="T35" fmla="*/ 50 h 52"/>
                  <a:gd name="T36" fmla="*/ 139 w 312"/>
                  <a:gd name="T37" fmla="*/ 51 h 52"/>
                  <a:gd name="T38" fmla="*/ 231 w 312"/>
                  <a:gd name="T39" fmla="*/ 50 h 52"/>
                  <a:gd name="T40" fmla="*/ 274 w 312"/>
                  <a:gd name="T41" fmla="*/ 46 h 52"/>
                  <a:gd name="T42" fmla="*/ 299 w 312"/>
                  <a:gd name="T43" fmla="*/ 42 h 52"/>
                  <a:gd name="T44" fmla="*/ 313 w 312"/>
                  <a:gd name="T45" fmla="*/ 38 h 52"/>
                  <a:gd name="T46" fmla="*/ 322 w 312"/>
                  <a:gd name="T47" fmla="*/ 36 h 52"/>
                  <a:gd name="T48" fmla="*/ 327 w 312"/>
                  <a:gd name="T49" fmla="*/ 33 h 52"/>
                  <a:gd name="T50" fmla="*/ 331 w 312"/>
                  <a:gd name="T51" fmla="*/ 30 h 52"/>
                  <a:gd name="T52" fmla="*/ 333 w 312"/>
                  <a:gd name="T53" fmla="*/ 25 h 52"/>
                  <a:gd name="T54" fmla="*/ 328 w 312"/>
                  <a:gd name="T55" fmla="*/ 19 h 52"/>
                  <a:gd name="T56" fmla="*/ 320 w 312"/>
                  <a:gd name="T57" fmla="*/ 15 h 52"/>
                  <a:gd name="T58" fmla="*/ 303 w 312"/>
                  <a:gd name="T59" fmla="*/ 10 h 52"/>
                  <a:gd name="T60" fmla="*/ 273 w 312"/>
                  <a:gd name="T61" fmla="*/ 5 h 52"/>
                  <a:gd name="T62" fmla="*/ 231 w 312"/>
                  <a:gd name="T63" fmla="*/ 1 h 52"/>
                  <a:gd name="T64" fmla="*/ 181 w 312"/>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12" h="52">
                    <a:moveTo>
                      <a:pt x="159" y="0"/>
                    </a:moveTo>
                    <a:lnTo>
                      <a:pt x="104" y="2"/>
                    </a:lnTo>
                    <a:lnTo>
                      <a:pt x="90" y="3"/>
                    </a:lnTo>
                    <a:lnTo>
                      <a:pt x="76" y="4"/>
                    </a:lnTo>
                    <a:lnTo>
                      <a:pt x="63" y="5"/>
                    </a:lnTo>
                    <a:lnTo>
                      <a:pt x="50" y="7"/>
                    </a:lnTo>
                    <a:lnTo>
                      <a:pt x="42" y="8"/>
                    </a:lnTo>
                    <a:lnTo>
                      <a:pt x="34" y="10"/>
                    </a:lnTo>
                    <a:lnTo>
                      <a:pt x="27" y="11"/>
                    </a:lnTo>
                    <a:lnTo>
                      <a:pt x="22" y="13"/>
                    </a:lnTo>
                    <a:lnTo>
                      <a:pt x="18" y="14"/>
                    </a:lnTo>
                    <a:lnTo>
                      <a:pt x="14" y="15"/>
                    </a:lnTo>
                    <a:lnTo>
                      <a:pt x="10" y="16"/>
                    </a:lnTo>
                    <a:lnTo>
                      <a:pt x="8" y="18"/>
                    </a:lnTo>
                    <a:lnTo>
                      <a:pt x="6" y="19"/>
                    </a:lnTo>
                    <a:lnTo>
                      <a:pt x="3" y="21"/>
                    </a:lnTo>
                    <a:lnTo>
                      <a:pt x="2" y="22"/>
                    </a:lnTo>
                    <a:lnTo>
                      <a:pt x="1" y="24"/>
                    </a:lnTo>
                    <a:lnTo>
                      <a:pt x="0" y="25"/>
                    </a:lnTo>
                    <a:lnTo>
                      <a:pt x="0" y="27"/>
                    </a:lnTo>
                    <a:lnTo>
                      <a:pt x="1" y="28"/>
                    </a:lnTo>
                    <a:lnTo>
                      <a:pt x="3" y="31"/>
                    </a:lnTo>
                    <a:lnTo>
                      <a:pt x="5" y="33"/>
                    </a:lnTo>
                    <a:lnTo>
                      <a:pt x="7" y="34"/>
                    </a:lnTo>
                    <a:lnTo>
                      <a:pt x="10" y="35"/>
                    </a:lnTo>
                    <a:lnTo>
                      <a:pt x="13" y="36"/>
                    </a:lnTo>
                    <a:lnTo>
                      <a:pt x="18" y="38"/>
                    </a:lnTo>
                    <a:lnTo>
                      <a:pt x="24" y="39"/>
                    </a:lnTo>
                    <a:lnTo>
                      <a:pt x="29" y="41"/>
                    </a:lnTo>
                    <a:lnTo>
                      <a:pt x="36" y="43"/>
                    </a:lnTo>
                    <a:lnTo>
                      <a:pt x="46" y="44"/>
                    </a:lnTo>
                    <a:lnTo>
                      <a:pt x="57" y="46"/>
                    </a:lnTo>
                    <a:lnTo>
                      <a:pt x="67" y="47"/>
                    </a:lnTo>
                    <a:lnTo>
                      <a:pt x="77" y="48"/>
                    </a:lnTo>
                    <a:lnTo>
                      <a:pt x="90" y="49"/>
                    </a:lnTo>
                    <a:lnTo>
                      <a:pt x="104" y="50"/>
                    </a:lnTo>
                    <a:lnTo>
                      <a:pt x="122" y="51"/>
                    </a:lnTo>
                    <a:lnTo>
                      <a:pt x="139" y="51"/>
                    </a:lnTo>
                    <a:lnTo>
                      <a:pt x="182" y="51"/>
                    </a:lnTo>
                    <a:lnTo>
                      <a:pt x="209" y="50"/>
                    </a:lnTo>
                    <a:lnTo>
                      <a:pt x="231" y="48"/>
                    </a:lnTo>
                    <a:lnTo>
                      <a:pt x="252" y="46"/>
                    </a:lnTo>
                    <a:lnTo>
                      <a:pt x="271" y="43"/>
                    </a:lnTo>
                    <a:lnTo>
                      <a:pt x="277" y="42"/>
                    </a:lnTo>
                    <a:lnTo>
                      <a:pt x="283" y="41"/>
                    </a:lnTo>
                    <a:lnTo>
                      <a:pt x="291" y="38"/>
                    </a:lnTo>
                    <a:lnTo>
                      <a:pt x="295" y="37"/>
                    </a:lnTo>
                    <a:lnTo>
                      <a:pt x="300" y="36"/>
                    </a:lnTo>
                    <a:lnTo>
                      <a:pt x="303" y="34"/>
                    </a:lnTo>
                    <a:lnTo>
                      <a:pt x="305" y="33"/>
                    </a:lnTo>
                    <a:lnTo>
                      <a:pt x="307" y="31"/>
                    </a:lnTo>
                    <a:lnTo>
                      <a:pt x="309" y="30"/>
                    </a:lnTo>
                    <a:lnTo>
                      <a:pt x="311" y="27"/>
                    </a:lnTo>
                    <a:lnTo>
                      <a:pt x="311" y="25"/>
                    </a:lnTo>
                    <a:lnTo>
                      <a:pt x="309" y="22"/>
                    </a:lnTo>
                    <a:lnTo>
                      <a:pt x="306" y="19"/>
                    </a:lnTo>
                    <a:lnTo>
                      <a:pt x="302" y="17"/>
                    </a:lnTo>
                    <a:lnTo>
                      <a:pt x="298" y="15"/>
                    </a:lnTo>
                    <a:lnTo>
                      <a:pt x="292" y="13"/>
                    </a:lnTo>
                    <a:lnTo>
                      <a:pt x="281" y="10"/>
                    </a:lnTo>
                    <a:lnTo>
                      <a:pt x="269" y="8"/>
                    </a:lnTo>
                    <a:lnTo>
                      <a:pt x="251" y="5"/>
                    </a:lnTo>
                    <a:lnTo>
                      <a:pt x="232" y="3"/>
                    </a:lnTo>
                    <a:lnTo>
                      <a:pt x="209" y="1"/>
                    </a:lnTo>
                    <a:lnTo>
                      <a:pt x="188" y="1"/>
                    </a:lnTo>
                    <a:lnTo>
                      <a:pt x="159" y="0"/>
                    </a:lnTo>
                  </a:path>
                </a:pathLst>
              </a:custGeom>
              <a:solidFill>
                <a:srgbClr val="3F7FFF"/>
              </a:solidFill>
              <a:ln w="12700" cap="rnd" cmpd="sng">
                <a:solidFill>
                  <a:srgbClr val="000000"/>
                </a:solidFill>
                <a:prstDash val="solid"/>
                <a:round/>
                <a:headEnd type="none" w="med" len="med"/>
                <a:tailEnd type="none" w="med" len="med"/>
              </a:ln>
            </p:spPr>
            <p:txBody>
              <a:bodyPr/>
              <a:lstStyle/>
              <a:p>
                <a:endParaRPr lang="en-US"/>
              </a:p>
            </p:txBody>
          </p:sp>
          <p:sp>
            <p:nvSpPr>
              <p:cNvPr id="666644" name="Freeform 53">
                <a:extLst>
                  <a:ext uri="{FF2B5EF4-FFF2-40B4-BE49-F238E27FC236}">
                    <a16:creationId xmlns:a16="http://schemas.microsoft.com/office/drawing/2014/main" id="{E6ABE17D-AD46-3C26-61B3-09FDBE291A13}"/>
                  </a:ext>
                </a:extLst>
              </p:cNvPr>
              <p:cNvSpPr>
                <a:spLocks/>
              </p:cNvSpPr>
              <p:nvPr/>
            </p:nvSpPr>
            <p:spPr bwMode="auto">
              <a:xfrm>
                <a:off x="5597" y="562"/>
                <a:ext cx="375" cy="268"/>
              </a:xfrm>
              <a:custGeom>
                <a:avLst/>
                <a:gdLst>
                  <a:gd name="T0" fmla="*/ 35 w 375"/>
                  <a:gd name="T1" fmla="*/ 2 h 268"/>
                  <a:gd name="T2" fmla="*/ 38 w 375"/>
                  <a:gd name="T3" fmla="*/ 6 h 268"/>
                  <a:gd name="T4" fmla="*/ 42 w 375"/>
                  <a:gd name="T5" fmla="*/ 9 h 268"/>
                  <a:gd name="T6" fmla="*/ 48 w 375"/>
                  <a:gd name="T7" fmla="*/ 11 h 268"/>
                  <a:gd name="T8" fmla="*/ 59 w 375"/>
                  <a:gd name="T9" fmla="*/ 14 h 268"/>
                  <a:gd name="T10" fmla="*/ 71 w 375"/>
                  <a:gd name="T11" fmla="*/ 18 h 268"/>
                  <a:gd name="T12" fmla="*/ 92 w 375"/>
                  <a:gd name="T13" fmla="*/ 21 h 268"/>
                  <a:gd name="T14" fmla="*/ 112 w 375"/>
                  <a:gd name="T15" fmla="*/ 23 h 268"/>
                  <a:gd name="T16" fmla="*/ 139 w 375"/>
                  <a:gd name="T17" fmla="*/ 25 h 268"/>
                  <a:gd name="T18" fmla="*/ 174 w 375"/>
                  <a:gd name="T19" fmla="*/ 26 h 268"/>
                  <a:gd name="T20" fmla="*/ 244 w 375"/>
                  <a:gd name="T21" fmla="*/ 25 h 268"/>
                  <a:gd name="T22" fmla="*/ 287 w 375"/>
                  <a:gd name="T23" fmla="*/ 21 h 268"/>
                  <a:gd name="T24" fmla="*/ 312 w 375"/>
                  <a:gd name="T25" fmla="*/ 17 h 268"/>
                  <a:gd name="T26" fmla="*/ 326 w 375"/>
                  <a:gd name="T27" fmla="*/ 13 h 268"/>
                  <a:gd name="T28" fmla="*/ 335 w 375"/>
                  <a:gd name="T29" fmla="*/ 11 h 268"/>
                  <a:gd name="T30" fmla="*/ 340 w 375"/>
                  <a:gd name="T31" fmla="*/ 8 h 268"/>
                  <a:gd name="T32" fmla="*/ 344 w 375"/>
                  <a:gd name="T33" fmla="*/ 5 h 268"/>
                  <a:gd name="T34" fmla="*/ 346 w 375"/>
                  <a:gd name="T35" fmla="*/ 0 h 268"/>
                  <a:gd name="T36" fmla="*/ 359 w 375"/>
                  <a:gd name="T37" fmla="*/ 240 h 268"/>
                  <a:gd name="T38" fmla="*/ 329 w 375"/>
                  <a:gd name="T39" fmla="*/ 254 h 268"/>
                  <a:gd name="T40" fmla="*/ 304 w 375"/>
                  <a:gd name="T41" fmla="*/ 255 h 268"/>
                  <a:gd name="T42" fmla="*/ 274 w 375"/>
                  <a:gd name="T43" fmla="*/ 260 h 268"/>
                  <a:gd name="T44" fmla="*/ 254 w 375"/>
                  <a:gd name="T45" fmla="*/ 267 h 268"/>
                  <a:gd name="T46" fmla="*/ 229 w 375"/>
                  <a:gd name="T47" fmla="*/ 263 h 268"/>
                  <a:gd name="T48" fmla="*/ 204 w 375"/>
                  <a:gd name="T49" fmla="*/ 257 h 268"/>
                  <a:gd name="T50" fmla="*/ 174 w 375"/>
                  <a:gd name="T51" fmla="*/ 258 h 268"/>
                  <a:gd name="T52" fmla="*/ 147 w 375"/>
                  <a:gd name="T53" fmla="*/ 262 h 268"/>
                  <a:gd name="T54" fmla="*/ 126 w 375"/>
                  <a:gd name="T55" fmla="*/ 265 h 268"/>
                  <a:gd name="T56" fmla="*/ 93 w 375"/>
                  <a:gd name="T57" fmla="*/ 259 h 268"/>
                  <a:gd name="T58" fmla="*/ 65 w 375"/>
                  <a:gd name="T59" fmla="*/ 257 h 268"/>
                  <a:gd name="T60" fmla="*/ 40 w 375"/>
                  <a:gd name="T61" fmla="*/ 260 h 268"/>
                  <a:gd name="T62" fmla="*/ 12 w 375"/>
                  <a:gd name="T63" fmla="*/ 251 h 268"/>
                  <a:gd name="T64" fmla="*/ 4 w 375"/>
                  <a:gd name="T65" fmla="*/ 218 h 26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75" h="268">
                    <a:moveTo>
                      <a:pt x="35" y="0"/>
                    </a:moveTo>
                    <a:lnTo>
                      <a:pt x="35" y="2"/>
                    </a:lnTo>
                    <a:lnTo>
                      <a:pt x="36" y="3"/>
                    </a:lnTo>
                    <a:lnTo>
                      <a:pt x="38" y="6"/>
                    </a:lnTo>
                    <a:lnTo>
                      <a:pt x="40" y="8"/>
                    </a:lnTo>
                    <a:lnTo>
                      <a:pt x="42" y="9"/>
                    </a:lnTo>
                    <a:lnTo>
                      <a:pt x="45" y="10"/>
                    </a:lnTo>
                    <a:lnTo>
                      <a:pt x="48" y="11"/>
                    </a:lnTo>
                    <a:lnTo>
                      <a:pt x="53" y="13"/>
                    </a:lnTo>
                    <a:lnTo>
                      <a:pt x="59" y="14"/>
                    </a:lnTo>
                    <a:lnTo>
                      <a:pt x="64" y="16"/>
                    </a:lnTo>
                    <a:lnTo>
                      <a:pt x="71" y="18"/>
                    </a:lnTo>
                    <a:lnTo>
                      <a:pt x="81" y="19"/>
                    </a:lnTo>
                    <a:lnTo>
                      <a:pt x="92" y="21"/>
                    </a:lnTo>
                    <a:lnTo>
                      <a:pt x="102" y="22"/>
                    </a:lnTo>
                    <a:lnTo>
                      <a:pt x="112" y="23"/>
                    </a:lnTo>
                    <a:lnTo>
                      <a:pt x="125" y="24"/>
                    </a:lnTo>
                    <a:lnTo>
                      <a:pt x="139" y="25"/>
                    </a:lnTo>
                    <a:lnTo>
                      <a:pt x="157" y="26"/>
                    </a:lnTo>
                    <a:lnTo>
                      <a:pt x="174" y="26"/>
                    </a:lnTo>
                    <a:lnTo>
                      <a:pt x="217" y="26"/>
                    </a:lnTo>
                    <a:lnTo>
                      <a:pt x="244" y="25"/>
                    </a:lnTo>
                    <a:lnTo>
                      <a:pt x="266" y="23"/>
                    </a:lnTo>
                    <a:lnTo>
                      <a:pt x="287" y="21"/>
                    </a:lnTo>
                    <a:lnTo>
                      <a:pt x="306" y="18"/>
                    </a:lnTo>
                    <a:lnTo>
                      <a:pt x="312" y="17"/>
                    </a:lnTo>
                    <a:lnTo>
                      <a:pt x="318" y="16"/>
                    </a:lnTo>
                    <a:lnTo>
                      <a:pt x="326" y="13"/>
                    </a:lnTo>
                    <a:lnTo>
                      <a:pt x="330" y="12"/>
                    </a:lnTo>
                    <a:lnTo>
                      <a:pt x="335" y="11"/>
                    </a:lnTo>
                    <a:lnTo>
                      <a:pt x="338" y="9"/>
                    </a:lnTo>
                    <a:lnTo>
                      <a:pt x="340" y="8"/>
                    </a:lnTo>
                    <a:lnTo>
                      <a:pt x="342" y="6"/>
                    </a:lnTo>
                    <a:lnTo>
                      <a:pt x="344" y="5"/>
                    </a:lnTo>
                    <a:lnTo>
                      <a:pt x="346" y="2"/>
                    </a:lnTo>
                    <a:lnTo>
                      <a:pt x="346" y="0"/>
                    </a:lnTo>
                    <a:lnTo>
                      <a:pt x="374" y="233"/>
                    </a:lnTo>
                    <a:lnTo>
                      <a:pt x="359" y="240"/>
                    </a:lnTo>
                    <a:lnTo>
                      <a:pt x="343" y="248"/>
                    </a:lnTo>
                    <a:lnTo>
                      <a:pt x="329" y="254"/>
                    </a:lnTo>
                    <a:lnTo>
                      <a:pt x="317" y="256"/>
                    </a:lnTo>
                    <a:lnTo>
                      <a:pt x="304" y="255"/>
                    </a:lnTo>
                    <a:lnTo>
                      <a:pt x="288" y="255"/>
                    </a:lnTo>
                    <a:lnTo>
                      <a:pt x="274" y="260"/>
                    </a:lnTo>
                    <a:lnTo>
                      <a:pt x="262" y="265"/>
                    </a:lnTo>
                    <a:lnTo>
                      <a:pt x="254" y="267"/>
                    </a:lnTo>
                    <a:lnTo>
                      <a:pt x="242" y="266"/>
                    </a:lnTo>
                    <a:lnTo>
                      <a:pt x="229" y="263"/>
                    </a:lnTo>
                    <a:lnTo>
                      <a:pt x="217" y="260"/>
                    </a:lnTo>
                    <a:lnTo>
                      <a:pt x="204" y="257"/>
                    </a:lnTo>
                    <a:lnTo>
                      <a:pt x="191" y="255"/>
                    </a:lnTo>
                    <a:lnTo>
                      <a:pt x="174" y="258"/>
                    </a:lnTo>
                    <a:lnTo>
                      <a:pt x="162" y="260"/>
                    </a:lnTo>
                    <a:lnTo>
                      <a:pt x="147" y="262"/>
                    </a:lnTo>
                    <a:lnTo>
                      <a:pt x="138" y="263"/>
                    </a:lnTo>
                    <a:lnTo>
                      <a:pt x="126" y="265"/>
                    </a:lnTo>
                    <a:lnTo>
                      <a:pt x="107" y="261"/>
                    </a:lnTo>
                    <a:lnTo>
                      <a:pt x="93" y="259"/>
                    </a:lnTo>
                    <a:lnTo>
                      <a:pt x="76" y="256"/>
                    </a:lnTo>
                    <a:lnTo>
                      <a:pt x="65" y="257"/>
                    </a:lnTo>
                    <a:lnTo>
                      <a:pt x="51" y="260"/>
                    </a:lnTo>
                    <a:lnTo>
                      <a:pt x="40" y="260"/>
                    </a:lnTo>
                    <a:lnTo>
                      <a:pt x="27" y="257"/>
                    </a:lnTo>
                    <a:lnTo>
                      <a:pt x="12" y="251"/>
                    </a:lnTo>
                    <a:lnTo>
                      <a:pt x="0" y="240"/>
                    </a:lnTo>
                    <a:lnTo>
                      <a:pt x="4" y="218"/>
                    </a:lnTo>
                    <a:lnTo>
                      <a:pt x="35" y="0"/>
                    </a:lnTo>
                  </a:path>
                </a:pathLst>
              </a:custGeom>
              <a:solidFill>
                <a:srgbClr val="0000FF"/>
              </a:solidFill>
              <a:ln w="12700" cap="rnd" cmpd="sng">
                <a:solidFill>
                  <a:srgbClr val="000000"/>
                </a:solidFill>
                <a:prstDash val="solid"/>
                <a:round/>
                <a:headEnd type="none" w="med" len="med"/>
                <a:tailEnd type="none" w="med" len="med"/>
              </a:ln>
            </p:spPr>
            <p:txBody>
              <a:bodyPr/>
              <a:lstStyle/>
              <a:p>
                <a:endParaRPr lang="en-US"/>
              </a:p>
            </p:txBody>
          </p:sp>
        </p:grpSp>
        <p:sp>
          <p:nvSpPr>
            <p:cNvPr id="11" name="Freeform 54">
              <a:extLst>
                <a:ext uri="{FF2B5EF4-FFF2-40B4-BE49-F238E27FC236}">
                  <a16:creationId xmlns:a16="http://schemas.microsoft.com/office/drawing/2014/main" id="{29083CA3-CFD9-1F2A-4220-A6E523CAE301}"/>
                </a:ext>
              </a:extLst>
            </p:cNvPr>
            <p:cNvSpPr>
              <a:spLocks/>
            </p:cNvSpPr>
            <p:nvPr/>
          </p:nvSpPr>
          <p:spPr bwMode="auto">
            <a:xfrm>
              <a:off x="5633" y="471"/>
              <a:ext cx="187" cy="100"/>
            </a:xfrm>
            <a:custGeom>
              <a:avLst/>
              <a:gdLst>
                <a:gd name="T0" fmla="*/ 0 w 187"/>
                <a:gd name="T1" fmla="*/ 74 h 100"/>
                <a:gd name="T2" fmla="*/ 7 w 187"/>
                <a:gd name="T3" fmla="*/ 90 h 100"/>
                <a:gd name="T4" fmla="*/ 10 w 187"/>
                <a:gd name="T5" fmla="*/ 97 h 100"/>
                <a:gd name="T6" fmla="*/ 13 w 187"/>
                <a:gd name="T7" fmla="*/ 99 h 100"/>
                <a:gd name="T8" fmla="*/ 15 w 187"/>
                <a:gd name="T9" fmla="*/ 99 h 100"/>
                <a:gd name="T10" fmla="*/ 19 w 187"/>
                <a:gd name="T11" fmla="*/ 97 h 100"/>
                <a:gd name="T12" fmla="*/ 110 w 187"/>
                <a:gd name="T13" fmla="*/ 44 h 100"/>
                <a:gd name="T14" fmla="*/ 115 w 187"/>
                <a:gd name="T15" fmla="*/ 44 h 100"/>
                <a:gd name="T16" fmla="*/ 120 w 187"/>
                <a:gd name="T17" fmla="*/ 47 h 100"/>
                <a:gd name="T18" fmla="*/ 126 w 187"/>
                <a:gd name="T19" fmla="*/ 47 h 100"/>
                <a:gd name="T20" fmla="*/ 134 w 187"/>
                <a:gd name="T21" fmla="*/ 46 h 100"/>
                <a:gd name="T22" fmla="*/ 144 w 187"/>
                <a:gd name="T23" fmla="*/ 43 h 100"/>
                <a:gd name="T24" fmla="*/ 149 w 187"/>
                <a:gd name="T25" fmla="*/ 40 h 100"/>
                <a:gd name="T26" fmla="*/ 179 w 187"/>
                <a:gd name="T27" fmla="*/ 37 h 100"/>
                <a:gd name="T28" fmla="*/ 184 w 187"/>
                <a:gd name="T29" fmla="*/ 36 h 100"/>
                <a:gd name="T30" fmla="*/ 183 w 187"/>
                <a:gd name="T31" fmla="*/ 33 h 100"/>
                <a:gd name="T32" fmla="*/ 180 w 187"/>
                <a:gd name="T33" fmla="*/ 31 h 100"/>
                <a:gd name="T34" fmla="*/ 169 w 187"/>
                <a:gd name="T35" fmla="*/ 29 h 100"/>
                <a:gd name="T36" fmla="*/ 155 w 187"/>
                <a:gd name="T37" fmla="*/ 30 h 100"/>
                <a:gd name="T38" fmla="*/ 155 w 187"/>
                <a:gd name="T39" fmla="*/ 28 h 100"/>
                <a:gd name="T40" fmla="*/ 169 w 187"/>
                <a:gd name="T41" fmla="*/ 27 h 100"/>
                <a:gd name="T42" fmla="*/ 181 w 187"/>
                <a:gd name="T43" fmla="*/ 24 h 100"/>
                <a:gd name="T44" fmla="*/ 185 w 187"/>
                <a:gd name="T45" fmla="*/ 22 h 100"/>
                <a:gd name="T46" fmla="*/ 186 w 187"/>
                <a:gd name="T47" fmla="*/ 17 h 100"/>
                <a:gd name="T48" fmla="*/ 179 w 187"/>
                <a:gd name="T49" fmla="*/ 15 h 100"/>
                <a:gd name="T50" fmla="*/ 152 w 187"/>
                <a:gd name="T51" fmla="*/ 20 h 100"/>
                <a:gd name="T52" fmla="*/ 152 w 187"/>
                <a:gd name="T53" fmla="*/ 17 h 100"/>
                <a:gd name="T54" fmla="*/ 177 w 187"/>
                <a:gd name="T55" fmla="*/ 10 h 100"/>
                <a:gd name="T56" fmla="*/ 183 w 187"/>
                <a:gd name="T57" fmla="*/ 7 h 100"/>
                <a:gd name="T58" fmla="*/ 182 w 187"/>
                <a:gd name="T59" fmla="*/ 3 h 100"/>
                <a:gd name="T60" fmla="*/ 179 w 187"/>
                <a:gd name="T61" fmla="*/ 1 h 100"/>
                <a:gd name="T62" fmla="*/ 176 w 187"/>
                <a:gd name="T63" fmla="*/ 0 h 100"/>
                <a:gd name="T64" fmla="*/ 146 w 187"/>
                <a:gd name="T65" fmla="*/ 10 h 1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87" h="100">
                  <a:moveTo>
                    <a:pt x="0" y="74"/>
                  </a:moveTo>
                  <a:lnTo>
                    <a:pt x="7" y="90"/>
                  </a:lnTo>
                  <a:lnTo>
                    <a:pt x="10" y="97"/>
                  </a:lnTo>
                  <a:lnTo>
                    <a:pt x="13" y="99"/>
                  </a:lnTo>
                  <a:lnTo>
                    <a:pt x="15" y="99"/>
                  </a:lnTo>
                  <a:lnTo>
                    <a:pt x="19" y="97"/>
                  </a:lnTo>
                  <a:lnTo>
                    <a:pt x="110" y="44"/>
                  </a:lnTo>
                  <a:lnTo>
                    <a:pt x="115" y="44"/>
                  </a:lnTo>
                  <a:lnTo>
                    <a:pt x="120" y="47"/>
                  </a:lnTo>
                  <a:lnTo>
                    <a:pt x="126" y="47"/>
                  </a:lnTo>
                  <a:lnTo>
                    <a:pt x="134" y="46"/>
                  </a:lnTo>
                  <a:lnTo>
                    <a:pt x="144" y="43"/>
                  </a:lnTo>
                  <a:lnTo>
                    <a:pt x="149" y="40"/>
                  </a:lnTo>
                  <a:lnTo>
                    <a:pt x="179" y="37"/>
                  </a:lnTo>
                  <a:lnTo>
                    <a:pt x="184" y="36"/>
                  </a:lnTo>
                  <a:lnTo>
                    <a:pt x="183" y="33"/>
                  </a:lnTo>
                  <a:lnTo>
                    <a:pt x="180" y="31"/>
                  </a:lnTo>
                  <a:lnTo>
                    <a:pt x="169" y="29"/>
                  </a:lnTo>
                  <a:lnTo>
                    <a:pt x="155" y="30"/>
                  </a:lnTo>
                  <a:lnTo>
                    <a:pt x="155" y="28"/>
                  </a:lnTo>
                  <a:lnTo>
                    <a:pt x="169" y="27"/>
                  </a:lnTo>
                  <a:lnTo>
                    <a:pt x="181" y="24"/>
                  </a:lnTo>
                  <a:lnTo>
                    <a:pt x="185" y="22"/>
                  </a:lnTo>
                  <a:lnTo>
                    <a:pt x="186" y="17"/>
                  </a:lnTo>
                  <a:lnTo>
                    <a:pt x="179" y="15"/>
                  </a:lnTo>
                  <a:lnTo>
                    <a:pt x="152" y="20"/>
                  </a:lnTo>
                  <a:lnTo>
                    <a:pt x="152" y="17"/>
                  </a:lnTo>
                  <a:lnTo>
                    <a:pt x="177" y="10"/>
                  </a:lnTo>
                  <a:lnTo>
                    <a:pt x="183" y="7"/>
                  </a:lnTo>
                  <a:lnTo>
                    <a:pt x="182" y="3"/>
                  </a:lnTo>
                  <a:lnTo>
                    <a:pt x="179" y="1"/>
                  </a:lnTo>
                  <a:lnTo>
                    <a:pt x="176" y="0"/>
                  </a:lnTo>
                  <a:lnTo>
                    <a:pt x="146" y="10"/>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55">
              <a:extLst>
                <a:ext uri="{FF2B5EF4-FFF2-40B4-BE49-F238E27FC236}">
                  <a16:creationId xmlns:a16="http://schemas.microsoft.com/office/drawing/2014/main" id="{48979C69-5CDA-594C-3857-F3D6CD984A01}"/>
                </a:ext>
              </a:extLst>
            </p:cNvPr>
            <p:cNvSpPr>
              <a:spLocks/>
            </p:cNvSpPr>
            <p:nvPr/>
          </p:nvSpPr>
          <p:spPr bwMode="auto">
            <a:xfrm>
              <a:off x="5385" y="679"/>
              <a:ext cx="228" cy="177"/>
            </a:xfrm>
            <a:custGeom>
              <a:avLst/>
              <a:gdLst>
                <a:gd name="T0" fmla="*/ 67 w 228"/>
                <a:gd name="T1" fmla="*/ 3 h 177"/>
                <a:gd name="T2" fmla="*/ 0 w 228"/>
                <a:gd name="T3" fmla="*/ 159 h 177"/>
                <a:gd name="T4" fmla="*/ 2 w 228"/>
                <a:gd name="T5" fmla="*/ 162 h 177"/>
                <a:gd name="T6" fmla="*/ 8 w 228"/>
                <a:gd name="T7" fmla="*/ 160 h 177"/>
                <a:gd name="T8" fmla="*/ 72 w 228"/>
                <a:gd name="T9" fmla="*/ 9 h 177"/>
                <a:gd name="T10" fmla="*/ 76 w 228"/>
                <a:gd name="T11" fmla="*/ 7 h 177"/>
                <a:gd name="T12" fmla="*/ 100 w 228"/>
                <a:gd name="T13" fmla="*/ 7 h 177"/>
                <a:gd name="T14" fmla="*/ 132 w 228"/>
                <a:gd name="T15" fmla="*/ 8 h 177"/>
                <a:gd name="T16" fmla="*/ 160 w 228"/>
                <a:gd name="T17" fmla="*/ 10 h 177"/>
                <a:gd name="T18" fmla="*/ 168 w 228"/>
                <a:gd name="T19" fmla="*/ 12 h 177"/>
                <a:gd name="T20" fmla="*/ 173 w 228"/>
                <a:gd name="T21" fmla="*/ 16 h 177"/>
                <a:gd name="T22" fmla="*/ 176 w 228"/>
                <a:gd name="T23" fmla="*/ 21 h 177"/>
                <a:gd name="T24" fmla="*/ 221 w 228"/>
                <a:gd name="T25" fmla="*/ 174 h 177"/>
                <a:gd name="T26" fmla="*/ 224 w 228"/>
                <a:gd name="T27" fmla="*/ 176 h 177"/>
                <a:gd name="T28" fmla="*/ 227 w 228"/>
                <a:gd name="T29" fmla="*/ 172 h 177"/>
                <a:gd name="T30" fmla="*/ 183 w 228"/>
                <a:gd name="T31" fmla="*/ 19 h 177"/>
                <a:gd name="T32" fmla="*/ 178 w 228"/>
                <a:gd name="T33" fmla="*/ 12 h 177"/>
                <a:gd name="T34" fmla="*/ 174 w 228"/>
                <a:gd name="T35" fmla="*/ 8 h 177"/>
                <a:gd name="T36" fmla="*/ 171 w 228"/>
                <a:gd name="T37" fmla="*/ 6 h 177"/>
                <a:gd name="T38" fmla="*/ 166 w 228"/>
                <a:gd name="T39" fmla="*/ 4 h 177"/>
                <a:gd name="T40" fmla="*/ 156 w 228"/>
                <a:gd name="T41" fmla="*/ 3 h 177"/>
                <a:gd name="T42" fmla="*/ 127 w 228"/>
                <a:gd name="T43" fmla="*/ 1 h 177"/>
                <a:gd name="T44" fmla="*/ 94 w 228"/>
                <a:gd name="T45" fmla="*/ 0 h 177"/>
                <a:gd name="T46" fmla="*/ 79 w 228"/>
                <a:gd name="T47" fmla="*/ 1 h 177"/>
                <a:gd name="T48" fmla="*/ 71 w 228"/>
                <a:gd name="T49" fmla="*/ 1 h 177"/>
                <a:gd name="T50" fmla="*/ 67 w 228"/>
                <a:gd name="T51" fmla="*/ 3 h 17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28" h="177">
                  <a:moveTo>
                    <a:pt x="67" y="3"/>
                  </a:moveTo>
                  <a:lnTo>
                    <a:pt x="0" y="159"/>
                  </a:lnTo>
                  <a:lnTo>
                    <a:pt x="2" y="162"/>
                  </a:lnTo>
                  <a:lnTo>
                    <a:pt x="8" y="160"/>
                  </a:lnTo>
                  <a:lnTo>
                    <a:pt x="72" y="9"/>
                  </a:lnTo>
                  <a:lnTo>
                    <a:pt x="76" y="7"/>
                  </a:lnTo>
                  <a:lnTo>
                    <a:pt x="100" y="7"/>
                  </a:lnTo>
                  <a:lnTo>
                    <a:pt x="132" y="8"/>
                  </a:lnTo>
                  <a:lnTo>
                    <a:pt x="160" y="10"/>
                  </a:lnTo>
                  <a:lnTo>
                    <a:pt x="168" y="12"/>
                  </a:lnTo>
                  <a:lnTo>
                    <a:pt x="173" y="16"/>
                  </a:lnTo>
                  <a:lnTo>
                    <a:pt x="176" y="21"/>
                  </a:lnTo>
                  <a:lnTo>
                    <a:pt x="221" y="174"/>
                  </a:lnTo>
                  <a:lnTo>
                    <a:pt x="224" y="176"/>
                  </a:lnTo>
                  <a:lnTo>
                    <a:pt x="227" y="172"/>
                  </a:lnTo>
                  <a:lnTo>
                    <a:pt x="183" y="19"/>
                  </a:lnTo>
                  <a:lnTo>
                    <a:pt x="178" y="12"/>
                  </a:lnTo>
                  <a:lnTo>
                    <a:pt x="174" y="8"/>
                  </a:lnTo>
                  <a:lnTo>
                    <a:pt x="171" y="6"/>
                  </a:lnTo>
                  <a:lnTo>
                    <a:pt x="166" y="4"/>
                  </a:lnTo>
                  <a:lnTo>
                    <a:pt x="156" y="3"/>
                  </a:lnTo>
                  <a:lnTo>
                    <a:pt x="127" y="1"/>
                  </a:lnTo>
                  <a:lnTo>
                    <a:pt x="94" y="0"/>
                  </a:lnTo>
                  <a:lnTo>
                    <a:pt x="79" y="1"/>
                  </a:lnTo>
                  <a:lnTo>
                    <a:pt x="71" y="1"/>
                  </a:lnTo>
                  <a:lnTo>
                    <a:pt x="67" y="3"/>
                  </a:lnTo>
                </a:path>
              </a:pathLst>
            </a:custGeom>
            <a:solidFill>
              <a:srgbClr val="5F3F1F"/>
            </a:solidFill>
            <a:ln w="12700" cap="rnd" cmpd="sng">
              <a:solidFill>
                <a:srgbClr val="000000"/>
              </a:solidFill>
              <a:prstDash val="solid"/>
              <a:round/>
              <a:headEnd type="none" w="med" len="med"/>
              <a:tailEnd type="none" w="med" len="med"/>
            </a:ln>
          </p:spPr>
          <p:txBody>
            <a:bodyPr/>
            <a:lstStyle/>
            <a:p>
              <a:endParaRPr lang="en-US"/>
            </a:p>
          </p:txBody>
        </p:sp>
        <p:grpSp>
          <p:nvGrpSpPr>
            <p:cNvPr id="13" name="Group 56">
              <a:extLst>
                <a:ext uri="{FF2B5EF4-FFF2-40B4-BE49-F238E27FC236}">
                  <a16:creationId xmlns:a16="http://schemas.microsoft.com/office/drawing/2014/main" id="{54CDB6A5-9BB0-24FE-7D78-6F6DADF0D9FB}"/>
                </a:ext>
              </a:extLst>
            </p:cNvPr>
            <p:cNvGrpSpPr>
              <a:grpSpLocks/>
            </p:cNvGrpSpPr>
            <p:nvPr/>
          </p:nvGrpSpPr>
          <p:grpSpPr bwMode="auto">
            <a:xfrm>
              <a:off x="5666" y="621"/>
              <a:ext cx="182" cy="107"/>
              <a:chOff x="5666" y="621"/>
              <a:chExt cx="182" cy="107"/>
            </a:xfrm>
          </p:grpSpPr>
          <p:sp>
            <p:nvSpPr>
              <p:cNvPr id="666641" name="Freeform 57">
                <a:extLst>
                  <a:ext uri="{FF2B5EF4-FFF2-40B4-BE49-F238E27FC236}">
                    <a16:creationId xmlns:a16="http://schemas.microsoft.com/office/drawing/2014/main" id="{6B6845E1-D016-71B7-505A-BF5FBFEAB08B}"/>
                  </a:ext>
                </a:extLst>
              </p:cNvPr>
              <p:cNvSpPr>
                <a:spLocks/>
              </p:cNvSpPr>
              <p:nvPr/>
            </p:nvSpPr>
            <p:spPr bwMode="auto">
              <a:xfrm>
                <a:off x="5777" y="651"/>
                <a:ext cx="71" cy="78"/>
              </a:xfrm>
              <a:custGeom>
                <a:avLst/>
                <a:gdLst>
                  <a:gd name="T0" fmla="*/ 38 w 71"/>
                  <a:gd name="T1" fmla="*/ 0 h 77"/>
                  <a:gd name="T2" fmla="*/ 24 w 71"/>
                  <a:gd name="T3" fmla="*/ 19 h 77"/>
                  <a:gd name="T4" fmla="*/ 0 w 71"/>
                  <a:gd name="T5" fmla="*/ 16 h 77"/>
                  <a:gd name="T6" fmla="*/ 19 w 71"/>
                  <a:gd name="T7" fmla="*/ 61 h 77"/>
                  <a:gd name="T8" fmla="*/ 2 w 71"/>
                  <a:gd name="T9" fmla="*/ 88 h 77"/>
                  <a:gd name="T10" fmla="*/ 33 w 71"/>
                  <a:gd name="T11" fmla="*/ 71 h 77"/>
                  <a:gd name="T12" fmla="*/ 55 w 71"/>
                  <a:gd name="T13" fmla="*/ 98 h 77"/>
                  <a:gd name="T14" fmla="*/ 50 w 71"/>
                  <a:gd name="T15" fmla="*/ 64 h 77"/>
                  <a:gd name="T16" fmla="*/ 70 w 71"/>
                  <a:gd name="T17" fmla="*/ 21 h 77"/>
                  <a:gd name="T18" fmla="*/ 45 w 71"/>
                  <a:gd name="T19" fmla="*/ 22 h 77"/>
                  <a:gd name="T20" fmla="*/ 38 w 71"/>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1" h="77">
                    <a:moveTo>
                      <a:pt x="38" y="0"/>
                    </a:moveTo>
                    <a:lnTo>
                      <a:pt x="24" y="19"/>
                    </a:lnTo>
                    <a:lnTo>
                      <a:pt x="0" y="16"/>
                    </a:lnTo>
                    <a:lnTo>
                      <a:pt x="19" y="39"/>
                    </a:lnTo>
                    <a:lnTo>
                      <a:pt x="2" y="66"/>
                    </a:lnTo>
                    <a:lnTo>
                      <a:pt x="33" y="49"/>
                    </a:lnTo>
                    <a:lnTo>
                      <a:pt x="55" y="76"/>
                    </a:lnTo>
                    <a:lnTo>
                      <a:pt x="50" y="42"/>
                    </a:lnTo>
                    <a:lnTo>
                      <a:pt x="70" y="21"/>
                    </a:lnTo>
                    <a:lnTo>
                      <a:pt x="45" y="22"/>
                    </a:lnTo>
                    <a:lnTo>
                      <a:pt x="38" y="0"/>
                    </a:lnTo>
                  </a:path>
                </a:pathLst>
              </a:custGeom>
              <a:solidFill>
                <a:srgbClr val="000000"/>
              </a:solidFill>
              <a:ln w="12700" cap="rnd" cmpd="sng">
                <a:solidFill>
                  <a:srgbClr val="000000"/>
                </a:solidFill>
                <a:prstDash val="solid"/>
                <a:round/>
                <a:headEnd type="none" w="med" len="med"/>
                <a:tailEnd type="none" w="med" len="med"/>
              </a:ln>
            </p:spPr>
            <p:txBody>
              <a:bodyPr/>
              <a:lstStyle/>
              <a:p>
                <a:endParaRPr lang="en-US"/>
              </a:p>
            </p:txBody>
          </p:sp>
          <p:sp>
            <p:nvSpPr>
              <p:cNvPr id="666642" name="Freeform 58">
                <a:extLst>
                  <a:ext uri="{FF2B5EF4-FFF2-40B4-BE49-F238E27FC236}">
                    <a16:creationId xmlns:a16="http://schemas.microsoft.com/office/drawing/2014/main" id="{629F26C4-1623-A74B-5E6A-FBE882048765}"/>
                  </a:ext>
                </a:extLst>
              </p:cNvPr>
              <p:cNvSpPr>
                <a:spLocks/>
              </p:cNvSpPr>
              <p:nvPr/>
            </p:nvSpPr>
            <p:spPr bwMode="auto">
              <a:xfrm>
                <a:off x="5666" y="621"/>
                <a:ext cx="69" cy="78"/>
              </a:xfrm>
              <a:custGeom>
                <a:avLst/>
                <a:gdLst>
                  <a:gd name="T0" fmla="*/ 19 w 69"/>
                  <a:gd name="T1" fmla="*/ 1 h 77"/>
                  <a:gd name="T2" fmla="*/ 13 w 69"/>
                  <a:gd name="T3" fmla="*/ 4 h 77"/>
                  <a:gd name="T4" fmla="*/ 11 w 69"/>
                  <a:gd name="T5" fmla="*/ 6 h 77"/>
                  <a:gd name="T6" fmla="*/ 9 w 69"/>
                  <a:gd name="T7" fmla="*/ 8 h 77"/>
                  <a:gd name="T8" fmla="*/ 6 w 69"/>
                  <a:gd name="T9" fmla="*/ 13 h 77"/>
                  <a:gd name="T10" fmla="*/ 4 w 69"/>
                  <a:gd name="T11" fmla="*/ 17 h 77"/>
                  <a:gd name="T12" fmla="*/ 2 w 69"/>
                  <a:gd name="T13" fmla="*/ 20 h 77"/>
                  <a:gd name="T14" fmla="*/ 1 w 69"/>
                  <a:gd name="T15" fmla="*/ 27 h 77"/>
                  <a:gd name="T16" fmla="*/ 0 w 69"/>
                  <a:gd name="T17" fmla="*/ 30 h 77"/>
                  <a:gd name="T18" fmla="*/ 0 w 69"/>
                  <a:gd name="T19" fmla="*/ 33 h 77"/>
                  <a:gd name="T20" fmla="*/ 0 w 69"/>
                  <a:gd name="T21" fmla="*/ 37 h 77"/>
                  <a:gd name="T22" fmla="*/ 0 w 69"/>
                  <a:gd name="T23" fmla="*/ 64 h 77"/>
                  <a:gd name="T24" fmla="*/ 1 w 69"/>
                  <a:gd name="T25" fmla="*/ 69 h 77"/>
                  <a:gd name="T26" fmla="*/ 2 w 69"/>
                  <a:gd name="T27" fmla="*/ 73 h 77"/>
                  <a:gd name="T28" fmla="*/ 4 w 69"/>
                  <a:gd name="T29" fmla="*/ 76 h 77"/>
                  <a:gd name="T30" fmla="*/ 5 w 69"/>
                  <a:gd name="T31" fmla="*/ 79 h 77"/>
                  <a:gd name="T32" fmla="*/ 8 w 69"/>
                  <a:gd name="T33" fmla="*/ 83 h 77"/>
                  <a:gd name="T34" fmla="*/ 10 w 69"/>
                  <a:gd name="T35" fmla="*/ 85 h 77"/>
                  <a:gd name="T36" fmla="*/ 13 w 69"/>
                  <a:gd name="T37" fmla="*/ 88 h 77"/>
                  <a:gd name="T38" fmla="*/ 16 w 69"/>
                  <a:gd name="T39" fmla="*/ 91 h 77"/>
                  <a:gd name="T40" fmla="*/ 19 w 69"/>
                  <a:gd name="T41" fmla="*/ 93 h 77"/>
                  <a:gd name="T42" fmla="*/ 22 w 69"/>
                  <a:gd name="T43" fmla="*/ 94 h 77"/>
                  <a:gd name="T44" fmla="*/ 25 w 69"/>
                  <a:gd name="T45" fmla="*/ 96 h 77"/>
                  <a:gd name="T46" fmla="*/ 28 w 69"/>
                  <a:gd name="T47" fmla="*/ 97 h 77"/>
                  <a:gd name="T48" fmla="*/ 32 w 69"/>
                  <a:gd name="T49" fmla="*/ 98 h 77"/>
                  <a:gd name="T50" fmla="*/ 35 w 69"/>
                  <a:gd name="T51" fmla="*/ 98 h 77"/>
                  <a:gd name="T52" fmla="*/ 40 w 69"/>
                  <a:gd name="T53" fmla="*/ 98 h 77"/>
                  <a:gd name="T54" fmla="*/ 44 w 69"/>
                  <a:gd name="T55" fmla="*/ 98 h 77"/>
                  <a:gd name="T56" fmla="*/ 47 w 69"/>
                  <a:gd name="T57" fmla="*/ 97 h 77"/>
                  <a:gd name="T58" fmla="*/ 50 w 69"/>
                  <a:gd name="T59" fmla="*/ 97 h 77"/>
                  <a:gd name="T60" fmla="*/ 53 w 69"/>
                  <a:gd name="T61" fmla="*/ 96 h 77"/>
                  <a:gd name="T62" fmla="*/ 57 w 69"/>
                  <a:gd name="T63" fmla="*/ 94 h 77"/>
                  <a:gd name="T64" fmla="*/ 60 w 69"/>
                  <a:gd name="T65" fmla="*/ 92 h 77"/>
                  <a:gd name="T66" fmla="*/ 62 w 69"/>
                  <a:gd name="T67" fmla="*/ 90 h 77"/>
                  <a:gd name="T68" fmla="*/ 64 w 69"/>
                  <a:gd name="T69" fmla="*/ 87 h 77"/>
                  <a:gd name="T70" fmla="*/ 65 w 69"/>
                  <a:gd name="T71" fmla="*/ 84 h 77"/>
                  <a:gd name="T72" fmla="*/ 67 w 69"/>
                  <a:gd name="T73" fmla="*/ 81 h 77"/>
                  <a:gd name="T74" fmla="*/ 68 w 69"/>
                  <a:gd name="T75" fmla="*/ 75 h 77"/>
                  <a:gd name="T76" fmla="*/ 68 w 69"/>
                  <a:gd name="T77" fmla="*/ 71 h 77"/>
                  <a:gd name="T78" fmla="*/ 63 w 69"/>
                  <a:gd name="T79" fmla="*/ 72 h 77"/>
                  <a:gd name="T80" fmla="*/ 60 w 69"/>
                  <a:gd name="T81" fmla="*/ 74 h 77"/>
                  <a:gd name="T82" fmla="*/ 54 w 69"/>
                  <a:gd name="T83" fmla="*/ 76 h 77"/>
                  <a:gd name="T84" fmla="*/ 47 w 69"/>
                  <a:gd name="T85" fmla="*/ 77 h 77"/>
                  <a:gd name="T86" fmla="*/ 40 w 69"/>
                  <a:gd name="T87" fmla="*/ 77 h 77"/>
                  <a:gd name="T88" fmla="*/ 35 w 69"/>
                  <a:gd name="T89" fmla="*/ 76 h 77"/>
                  <a:gd name="T90" fmla="*/ 28 w 69"/>
                  <a:gd name="T91" fmla="*/ 73 h 77"/>
                  <a:gd name="T92" fmla="*/ 22 w 69"/>
                  <a:gd name="T93" fmla="*/ 69 h 77"/>
                  <a:gd name="T94" fmla="*/ 19 w 69"/>
                  <a:gd name="T95" fmla="*/ 63 h 77"/>
                  <a:gd name="T96" fmla="*/ 17 w 69"/>
                  <a:gd name="T97" fmla="*/ 35 h 77"/>
                  <a:gd name="T98" fmla="*/ 17 w 69"/>
                  <a:gd name="T99" fmla="*/ 28 h 77"/>
                  <a:gd name="T100" fmla="*/ 17 w 69"/>
                  <a:gd name="T101" fmla="*/ 22 h 77"/>
                  <a:gd name="T102" fmla="*/ 18 w 69"/>
                  <a:gd name="T103" fmla="*/ 14 h 77"/>
                  <a:gd name="T104" fmla="*/ 19 w 69"/>
                  <a:gd name="T105" fmla="*/ 6 h 77"/>
                  <a:gd name="T106" fmla="*/ 23 w 69"/>
                  <a:gd name="T107" fmla="*/ 0 h 77"/>
                  <a:gd name="T108" fmla="*/ 19 w 69"/>
                  <a:gd name="T109" fmla="*/ 1 h 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9" h="77">
                    <a:moveTo>
                      <a:pt x="19" y="1"/>
                    </a:moveTo>
                    <a:lnTo>
                      <a:pt x="13" y="4"/>
                    </a:lnTo>
                    <a:lnTo>
                      <a:pt x="11" y="6"/>
                    </a:lnTo>
                    <a:lnTo>
                      <a:pt x="9" y="8"/>
                    </a:lnTo>
                    <a:lnTo>
                      <a:pt x="6" y="13"/>
                    </a:lnTo>
                    <a:lnTo>
                      <a:pt x="4" y="17"/>
                    </a:lnTo>
                    <a:lnTo>
                      <a:pt x="2" y="20"/>
                    </a:lnTo>
                    <a:lnTo>
                      <a:pt x="1" y="27"/>
                    </a:lnTo>
                    <a:lnTo>
                      <a:pt x="0" y="30"/>
                    </a:lnTo>
                    <a:lnTo>
                      <a:pt x="0" y="33"/>
                    </a:lnTo>
                    <a:lnTo>
                      <a:pt x="0" y="37"/>
                    </a:lnTo>
                    <a:lnTo>
                      <a:pt x="0" y="42"/>
                    </a:lnTo>
                    <a:lnTo>
                      <a:pt x="1" y="47"/>
                    </a:lnTo>
                    <a:lnTo>
                      <a:pt x="2" y="51"/>
                    </a:lnTo>
                    <a:lnTo>
                      <a:pt x="4" y="54"/>
                    </a:lnTo>
                    <a:lnTo>
                      <a:pt x="5" y="57"/>
                    </a:lnTo>
                    <a:lnTo>
                      <a:pt x="8" y="61"/>
                    </a:lnTo>
                    <a:lnTo>
                      <a:pt x="10" y="63"/>
                    </a:lnTo>
                    <a:lnTo>
                      <a:pt x="13" y="66"/>
                    </a:lnTo>
                    <a:lnTo>
                      <a:pt x="16" y="69"/>
                    </a:lnTo>
                    <a:lnTo>
                      <a:pt x="19" y="71"/>
                    </a:lnTo>
                    <a:lnTo>
                      <a:pt x="22" y="72"/>
                    </a:lnTo>
                    <a:lnTo>
                      <a:pt x="25" y="74"/>
                    </a:lnTo>
                    <a:lnTo>
                      <a:pt x="28" y="75"/>
                    </a:lnTo>
                    <a:lnTo>
                      <a:pt x="32" y="76"/>
                    </a:lnTo>
                    <a:lnTo>
                      <a:pt x="35" y="76"/>
                    </a:lnTo>
                    <a:lnTo>
                      <a:pt x="40" y="76"/>
                    </a:lnTo>
                    <a:lnTo>
                      <a:pt x="44" y="76"/>
                    </a:lnTo>
                    <a:lnTo>
                      <a:pt x="47" y="75"/>
                    </a:lnTo>
                    <a:lnTo>
                      <a:pt x="50" y="75"/>
                    </a:lnTo>
                    <a:lnTo>
                      <a:pt x="53" y="74"/>
                    </a:lnTo>
                    <a:lnTo>
                      <a:pt x="57" y="72"/>
                    </a:lnTo>
                    <a:lnTo>
                      <a:pt x="60" y="70"/>
                    </a:lnTo>
                    <a:lnTo>
                      <a:pt x="62" y="68"/>
                    </a:lnTo>
                    <a:lnTo>
                      <a:pt x="64" y="65"/>
                    </a:lnTo>
                    <a:lnTo>
                      <a:pt x="65" y="62"/>
                    </a:lnTo>
                    <a:lnTo>
                      <a:pt x="67" y="59"/>
                    </a:lnTo>
                    <a:lnTo>
                      <a:pt x="68" y="53"/>
                    </a:lnTo>
                    <a:lnTo>
                      <a:pt x="68" y="49"/>
                    </a:lnTo>
                    <a:lnTo>
                      <a:pt x="63" y="50"/>
                    </a:lnTo>
                    <a:lnTo>
                      <a:pt x="60" y="52"/>
                    </a:lnTo>
                    <a:lnTo>
                      <a:pt x="54" y="54"/>
                    </a:lnTo>
                    <a:lnTo>
                      <a:pt x="47" y="55"/>
                    </a:lnTo>
                    <a:lnTo>
                      <a:pt x="40" y="55"/>
                    </a:lnTo>
                    <a:lnTo>
                      <a:pt x="35" y="54"/>
                    </a:lnTo>
                    <a:lnTo>
                      <a:pt x="28" y="51"/>
                    </a:lnTo>
                    <a:lnTo>
                      <a:pt x="22" y="47"/>
                    </a:lnTo>
                    <a:lnTo>
                      <a:pt x="19" y="41"/>
                    </a:lnTo>
                    <a:lnTo>
                      <a:pt x="17" y="35"/>
                    </a:lnTo>
                    <a:lnTo>
                      <a:pt x="17" y="28"/>
                    </a:lnTo>
                    <a:lnTo>
                      <a:pt x="17" y="22"/>
                    </a:lnTo>
                    <a:lnTo>
                      <a:pt x="18" y="14"/>
                    </a:lnTo>
                    <a:lnTo>
                      <a:pt x="19" y="6"/>
                    </a:lnTo>
                    <a:lnTo>
                      <a:pt x="23" y="0"/>
                    </a:lnTo>
                    <a:lnTo>
                      <a:pt x="19" y="1"/>
                    </a:lnTo>
                  </a:path>
                </a:pathLst>
              </a:custGeom>
              <a:solidFill>
                <a:srgbClr val="000000"/>
              </a:solidFill>
              <a:ln w="12700" cap="rnd" cmpd="sng">
                <a:solidFill>
                  <a:srgbClr val="000000"/>
                </a:solidFill>
                <a:prstDash val="solid"/>
                <a:round/>
                <a:headEnd type="none" w="med" len="med"/>
                <a:tailEnd type="none" w="med" len="med"/>
              </a:ln>
            </p:spPr>
            <p:txBody>
              <a:bodyPr/>
              <a:lstStyle/>
              <a:p>
                <a:endParaRPr lang="en-US"/>
              </a:p>
            </p:txBody>
          </p:sp>
        </p:grpSp>
        <p:grpSp>
          <p:nvGrpSpPr>
            <p:cNvPr id="14" name="Group 59">
              <a:extLst>
                <a:ext uri="{FF2B5EF4-FFF2-40B4-BE49-F238E27FC236}">
                  <a16:creationId xmlns:a16="http://schemas.microsoft.com/office/drawing/2014/main" id="{2EBD3A66-44DF-30E2-A153-E959F5FEE31F}"/>
                </a:ext>
              </a:extLst>
            </p:cNvPr>
            <p:cNvGrpSpPr>
              <a:grpSpLocks/>
            </p:cNvGrpSpPr>
            <p:nvPr/>
          </p:nvGrpSpPr>
          <p:grpSpPr bwMode="auto">
            <a:xfrm>
              <a:off x="5657" y="612"/>
              <a:ext cx="183" cy="107"/>
              <a:chOff x="5657" y="612"/>
              <a:chExt cx="183" cy="107"/>
            </a:xfrm>
          </p:grpSpPr>
          <p:sp>
            <p:nvSpPr>
              <p:cNvPr id="666639" name="Freeform 60">
                <a:extLst>
                  <a:ext uri="{FF2B5EF4-FFF2-40B4-BE49-F238E27FC236}">
                    <a16:creationId xmlns:a16="http://schemas.microsoft.com/office/drawing/2014/main" id="{FEAA7617-7126-C545-2DE2-C4ECDD9CA708}"/>
                  </a:ext>
                </a:extLst>
              </p:cNvPr>
              <p:cNvSpPr>
                <a:spLocks/>
              </p:cNvSpPr>
              <p:nvPr/>
            </p:nvSpPr>
            <p:spPr bwMode="auto">
              <a:xfrm>
                <a:off x="5769" y="642"/>
                <a:ext cx="71" cy="78"/>
              </a:xfrm>
              <a:custGeom>
                <a:avLst/>
                <a:gdLst>
                  <a:gd name="T0" fmla="*/ 37 w 71"/>
                  <a:gd name="T1" fmla="*/ 0 h 77"/>
                  <a:gd name="T2" fmla="*/ 23 w 71"/>
                  <a:gd name="T3" fmla="*/ 19 h 77"/>
                  <a:gd name="T4" fmla="*/ 0 w 71"/>
                  <a:gd name="T5" fmla="*/ 17 h 77"/>
                  <a:gd name="T6" fmla="*/ 19 w 71"/>
                  <a:gd name="T7" fmla="*/ 61 h 77"/>
                  <a:gd name="T8" fmla="*/ 1 w 71"/>
                  <a:gd name="T9" fmla="*/ 89 h 77"/>
                  <a:gd name="T10" fmla="*/ 33 w 71"/>
                  <a:gd name="T11" fmla="*/ 71 h 77"/>
                  <a:gd name="T12" fmla="*/ 55 w 71"/>
                  <a:gd name="T13" fmla="*/ 98 h 77"/>
                  <a:gd name="T14" fmla="*/ 49 w 71"/>
                  <a:gd name="T15" fmla="*/ 64 h 77"/>
                  <a:gd name="T16" fmla="*/ 70 w 71"/>
                  <a:gd name="T17" fmla="*/ 22 h 77"/>
                  <a:gd name="T18" fmla="*/ 45 w 71"/>
                  <a:gd name="T19" fmla="*/ 22 h 77"/>
                  <a:gd name="T20" fmla="*/ 37 w 71"/>
                  <a:gd name="T21" fmla="*/ 0 h 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1" h="77">
                    <a:moveTo>
                      <a:pt x="37" y="0"/>
                    </a:moveTo>
                    <a:lnTo>
                      <a:pt x="23" y="19"/>
                    </a:lnTo>
                    <a:lnTo>
                      <a:pt x="0" y="17"/>
                    </a:lnTo>
                    <a:lnTo>
                      <a:pt x="19" y="39"/>
                    </a:lnTo>
                    <a:lnTo>
                      <a:pt x="1" y="67"/>
                    </a:lnTo>
                    <a:lnTo>
                      <a:pt x="33" y="49"/>
                    </a:lnTo>
                    <a:lnTo>
                      <a:pt x="55" y="76"/>
                    </a:lnTo>
                    <a:lnTo>
                      <a:pt x="49" y="42"/>
                    </a:lnTo>
                    <a:lnTo>
                      <a:pt x="70" y="22"/>
                    </a:lnTo>
                    <a:lnTo>
                      <a:pt x="45" y="22"/>
                    </a:lnTo>
                    <a:lnTo>
                      <a:pt x="37" y="0"/>
                    </a:lnTo>
                  </a:path>
                </a:pathLst>
              </a:custGeom>
              <a:solidFill>
                <a:srgbClr val="FF9F00"/>
              </a:solidFill>
              <a:ln w="12700" cap="rnd" cmpd="sng">
                <a:solidFill>
                  <a:srgbClr val="000000"/>
                </a:solidFill>
                <a:prstDash val="solid"/>
                <a:round/>
                <a:headEnd type="none" w="med" len="med"/>
                <a:tailEnd type="none" w="med" len="med"/>
              </a:ln>
            </p:spPr>
            <p:txBody>
              <a:bodyPr/>
              <a:lstStyle/>
              <a:p>
                <a:endParaRPr lang="en-US"/>
              </a:p>
            </p:txBody>
          </p:sp>
          <p:sp>
            <p:nvSpPr>
              <p:cNvPr id="666640" name="Freeform 61">
                <a:extLst>
                  <a:ext uri="{FF2B5EF4-FFF2-40B4-BE49-F238E27FC236}">
                    <a16:creationId xmlns:a16="http://schemas.microsoft.com/office/drawing/2014/main" id="{556E1D2B-1AE1-2972-FBF7-F7EED316BE79}"/>
                  </a:ext>
                </a:extLst>
              </p:cNvPr>
              <p:cNvSpPr>
                <a:spLocks/>
              </p:cNvSpPr>
              <p:nvPr/>
            </p:nvSpPr>
            <p:spPr bwMode="auto">
              <a:xfrm>
                <a:off x="5657" y="612"/>
                <a:ext cx="70" cy="78"/>
              </a:xfrm>
              <a:custGeom>
                <a:avLst/>
                <a:gdLst>
                  <a:gd name="T0" fmla="*/ 19 w 70"/>
                  <a:gd name="T1" fmla="*/ 1 h 77"/>
                  <a:gd name="T2" fmla="*/ 14 w 70"/>
                  <a:gd name="T3" fmla="*/ 4 h 77"/>
                  <a:gd name="T4" fmla="*/ 12 w 70"/>
                  <a:gd name="T5" fmla="*/ 6 h 77"/>
                  <a:gd name="T6" fmla="*/ 9 w 70"/>
                  <a:gd name="T7" fmla="*/ 8 h 77"/>
                  <a:gd name="T8" fmla="*/ 6 w 70"/>
                  <a:gd name="T9" fmla="*/ 13 h 77"/>
                  <a:gd name="T10" fmla="*/ 4 w 70"/>
                  <a:gd name="T11" fmla="*/ 17 h 77"/>
                  <a:gd name="T12" fmla="*/ 3 w 70"/>
                  <a:gd name="T13" fmla="*/ 21 h 77"/>
                  <a:gd name="T14" fmla="*/ 1 w 70"/>
                  <a:gd name="T15" fmla="*/ 27 h 77"/>
                  <a:gd name="T16" fmla="*/ 1 w 70"/>
                  <a:gd name="T17" fmla="*/ 30 h 77"/>
                  <a:gd name="T18" fmla="*/ 0 w 70"/>
                  <a:gd name="T19" fmla="*/ 33 h 77"/>
                  <a:gd name="T20" fmla="*/ 0 w 70"/>
                  <a:gd name="T21" fmla="*/ 38 h 77"/>
                  <a:gd name="T22" fmla="*/ 1 w 70"/>
                  <a:gd name="T23" fmla="*/ 64 h 77"/>
                  <a:gd name="T24" fmla="*/ 2 w 70"/>
                  <a:gd name="T25" fmla="*/ 69 h 77"/>
                  <a:gd name="T26" fmla="*/ 3 w 70"/>
                  <a:gd name="T27" fmla="*/ 73 h 77"/>
                  <a:gd name="T28" fmla="*/ 4 w 70"/>
                  <a:gd name="T29" fmla="*/ 76 h 77"/>
                  <a:gd name="T30" fmla="*/ 6 w 70"/>
                  <a:gd name="T31" fmla="*/ 80 h 77"/>
                  <a:gd name="T32" fmla="*/ 8 w 70"/>
                  <a:gd name="T33" fmla="*/ 83 h 77"/>
                  <a:gd name="T34" fmla="*/ 10 w 70"/>
                  <a:gd name="T35" fmla="*/ 86 h 77"/>
                  <a:gd name="T36" fmla="*/ 14 w 70"/>
                  <a:gd name="T37" fmla="*/ 89 h 77"/>
                  <a:gd name="T38" fmla="*/ 16 w 70"/>
                  <a:gd name="T39" fmla="*/ 91 h 77"/>
                  <a:gd name="T40" fmla="*/ 19 w 70"/>
                  <a:gd name="T41" fmla="*/ 93 h 77"/>
                  <a:gd name="T42" fmla="*/ 22 w 70"/>
                  <a:gd name="T43" fmla="*/ 95 h 77"/>
                  <a:gd name="T44" fmla="*/ 25 w 70"/>
                  <a:gd name="T45" fmla="*/ 96 h 77"/>
                  <a:gd name="T46" fmla="*/ 29 w 70"/>
                  <a:gd name="T47" fmla="*/ 97 h 77"/>
                  <a:gd name="T48" fmla="*/ 32 w 70"/>
                  <a:gd name="T49" fmla="*/ 98 h 77"/>
                  <a:gd name="T50" fmla="*/ 35 w 70"/>
                  <a:gd name="T51" fmla="*/ 98 h 77"/>
                  <a:gd name="T52" fmla="*/ 40 w 70"/>
                  <a:gd name="T53" fmla="*/ 98 h 77"/>
                  <a:gd name="T54" fmla="*/ 44 w 70"/>
                  <a:gd name="T55" fmla="*/ 98 h 77"/>
                  <a:gd name="T56" fmla="*/ 47 w 70"/>
                  <a:gd name="T57" fmla="*/ 97 h 77"/>
                  <a:gd name="T58" fmla="*/ 50 w 70"/>
                  <a:gd name="T59" fmla="*/ 97 h 77"/>
                  <a:gd name="T60" fmla="*/ 53 w 70"/>
                  <a:gd name="T61" fmla="*/ 96 h 77"/>
                  <a:gd name="T62" fmla="*/ 57 w 70"/>
                  <a:gd name="T63" fmla="*/ 94 h 77"/>
                  <a:gd name="T64" fmla="*/ 60 w 70"/>
                  <a:gd name="T65" fmla="*/ 93 h 77"/>
                  <a:gd name="T66" fmla="*/ 63 w 70"/>
                  <a:gd name="T67" fmla="*/ 90 h 77"/>
                  <a:gd name="T68" fmla="*/ 64 w 70"/>
                  <a:gd name="T69" fmla="*/ 87 h 77"/>
                  <a:gd name="T70" fmla="*/ 65 w 70"/>
                  <a:gd name="T71" fmla="*/ 85 h 77"/>
                  <a:gd name="T72" fmla="*/ 67 w 70"/>
                  <a:gd name="T73" fmla="*/ 81 h 77"/>
                  <a:gd name="T74" fmla="*/ 68 w 70"/>
                  <a:gd name="T75" fmla="*/ 75 h 77"/>
                  <a:gd name="T76" fmla="*/ 69 w 70"/>
                  <a:gd name="T77" fmla="*/ 71 h 77"/>
                  <a:gd name="T78" fmla="*/ 64 w 70"/>
                  <a:gd name="T79" fmla="*/ 72 h 77"/>
                  <a:gd name="T80" fmla="*/ 60 w 70"/>
                  <a:gd name="T81" fmla="*/ 74 h 77"/>
                  <a:gd name="T82" fmla="*/ 54 w 70"/>
                  <a:gd name="T83" fmla="*/ 76 h 77"/>
                  <a:gd name="T84" fmla="*/ 48 w 70"/>
                  <a:gd name="T85" fmla="*/ 77 h 77"/>
                  <a:gd name="T86" fmla="*/ 41 w 70"/>
                  <a:gd name="T87" fmla="*/ 77 h 77"/>
                  <a:gd name="T88" fmla="*/ 35 w 70"/>
                  <a:gd name="T89" fmla="*/ 76 h 77"/>
                  <a:gd name="T90" fmla="*/ 28 w 70"/>
                  <a:gd name="T91" fmla="*/ 73 h 77"/>
                  <a:gd name="T92" fmla="*/ 23 w 70"/>
                  <a:gd name="T93" fmla="*/ 69 h 77"/>
                  <a:gd name="T94" fmla="*/ 19 w 70"/>
                  <a:gd name="T95" fmla="*/ 63 h 77"/>
                  <a:gd name="T96" fmla="*/ 18 w 70"/>
                  <a:gd name="T97" fmla="*/ 35 h 77"/>
                  <a:gd name="T98" fmla="*/ 17 w 70"/>
                  <a:gd name="T99" fmla="*/ 29 h 77"/>
                  <a:gd name="T100" fmla="*/ 17 w 70"/>
                  <a:gd name="T101" fmla="*/ 22 h 77"/>
                  <a:gd name="T102" fmla="*/ 18 w 70"/>
                  <a:gd name="T103" fmla="*/ 14 h 77"/>
                  <a:gd name="T104" fmla="*/ 20 w 70"/>
                  <a:gd name="T105" fmla="*/ 7 h 77"/>
                  <a:gd name="T106" fmla="*/ 24 w 70"/>
                  <a:gd name="T107" fmla="*/ 0 h 77"/>
                  <a:gd name="T108" fmla="*/ 19 w 70"/>
                  <a:gd name="T109" fmla="*/ 1 h 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0" h="77">
                    <a:moveTo>
                      <a:pt x="19" y="1"/>
                    </a:moveTo>
                    <a:lnTo>
                      <a:pt x="14" y="4"/>
                    </a:lnTo>
                    <a:lnTo>
                      <a:pt x="12" y="6"/>
                    </a:lnTo>
                    <a:lnTo>
                      <a:pt x="9" y="8"/>
                    </a:lnTo>
                    <a:lnTo>
                      <a:pt x="6" y="13"/>
                    </a:lnTo>
                    <a:lnTo>
                      <a:pt x="4" y="17"/>
                    </a:lnTo>
                    <a:lnTo>
                      <a:pt x="3" y="21"/>
                    </a:lnTo>
                    <a:lnTo>
                      <a:pt x="1" y="27"/>
                    </a:lnTo>
                    <a:lnTo>
                      <a:pt x="1" y="30"/>
                    </a:lnTo>
                    <a:lnTo>
                      <a:pt x="0" y="33"/>
                    </a:lnTo>
                    <a:lnTo>
                      <a:pt x="0" y="38"/>
                    </a:lnTo>
                    <a:lnTo>
                      <a:pt x="1" y="42"/>
                    </a:lnTo>
                    <a:lnTo>
                      <a:pt x="2" y="47"/>
                    </a:lnTo>
                    <a:lnTo>
                      <a:pt x="3" y="51"/>
                    </a:lnTo>
                    <a:lnTo>
                      <a:pt x="4" y="54"/>
                    </a:lnTo>
                    <a:lnTo>
                      <a:pt x="6" y="58"/>
                    </a:lnTo>
                    <a:lnTo>
                      <a:pt x="8" y="61"/>
                    </a:lnTo>
                    <a:lnTo>
                      <a:pt x="10" y="64"/>
                    </a:lnTo>
                    <a:lnTo>
                      <a:pt x="14" y="67"/>
                    </a:lnTo>
                    <a:lnTo>
                      <a:pt x="16" y="69"/>
                    </a:lnTo>
                    <a:lnTo>
                      <a:pt x="19" y="71"/>
                    </a:lnTo>
                    <a:lnTo>
                      <a:pt x="22" y="73"/>
                    </a:lnTo>
                    <a:lnTo>
                      <a:pt x="25" y="74"/>
                    </a:lnTo>
                    <a:lnTo>
                      <a:pt x="29" y="75"/>
                    </a:lnTo>
                    <a:lnTo>
                      <a:pt x="32" y="76"/>
                    </a:lnTo>
                    <a:lnTo>
                      <a:pt x="35" y="76"/>
                    </a:lnTo>
                    <a:lnTo>
                      <a:pt x="40" y="76"/>
                    </a:lnTo>
                    <a:lnTo>
                      <a:pt x="44" y="76"/>
                    </a:lnTo>
                    <a:lnTo>
                      <a:pt x="47" y="75"/>
                    </a:lnTo>
                    <a:lnTo>
                      <a:pt x="50" y="75"/>
                    </a:lnTo>
                    <a:lnTo>
                      <a:pt x="53" y="74"/>
                    </a:lnTo>
                    <a:lnTo>
                      <a:pt x="57" y="72"/>
                    </a:lnTo>
                    <a:lnTo>
                      <a:pt x="60" y="71"/>
                    </a:lnTo>
                    <a:lnTo>
                      <a:pt x="63" y="68"/>
                    </a:lnTo>
                    <a:lnTo>
                      <a:pt x="64" y="65"/>
                    </a:lnTo>
                    <a:lnTo>
                      <a:pt x="65" y="63"/>
                    </a:lnTo>
                    <a:lnTo>
                      <a:pt x="67" y="59"/>
                    </a:lnTo>
                    <a:lnTo>
                      <a:pt x="68" y="53"/>
                    </a:lnTo>
                    <a:lnTo>
                      <a:pt x="69" y="49"/>
                    </a:lnTo>
                    <a:lnTo>
                      <a:pt x="64" y="50"/>
                    </a:lnTo>
                    <a:lnTo>
                      <a:pt x="60" y="52"/>
                    </a:lnTo>
                    <a:lnTo>
                      <a:pt x="54" y="54"/>
                    </a:lnTo>
                    <a:lnTo>
                      <a:pt x="48" y="55"/>
                    </a:lnTo>
                    <a:lnTo>
                      <a:pt x="41" y="55"/>
                    </a:lnTo>
                    <a:lnTo>
                      <a:pt x="35" y="54"/>
                    </a:lnTo>
                    <a:lnTo>
                      <a:pt x="28" y="51"/>
                    </a:lnTo>
                    <a:lnTo>
                      <a:pt x="23" y="47"/>
                    </a:lnTo>
                    <a:lnTo>
                      <a:pt x="19" y="41"/>
                    </a:lnTo>
                    <a:lnTo>
                      <a:pt x="18" y="35"/>
                    </a:lnTo>
                    <a:lnTo>
                      <a:pt x="17" y="29"/>
                    </a:lnTo>
                    <a:lnTo>
                      <a:pt x="17" y="22"/>
                    </a:lnTo>
                    <a:lnTo>
                      <a:pt x="18" y="14"/>
                    </a:lnTo>
                    <a:lnTo>
                      <a:pt x="20" y="7"/>
                    </a:lnTo>
                    <a:lnTo>
                      <a:pt x="24" y="0"/>
                    </a:lnTo>
                    <a:lnTo>
                      <a:pt x="19" y="1"/>
                    </a:lnTo>
                  </a:path>
                </a:pathLst>
              </a:custGeom>
              <a:solidFill>
                <a:srgbClr val="FF9F00"/>
              </a:solidFill>
              <a:ln w="12700" cap="rnd" cmpd="sng">
                <a:solidFill>
                  <a:srgbClr val="000000"/>
                </a:solidFill>
                <a:prstDash val="solid"/>
                <a:round/>
                <a:headEnd type="none" w="med" len="med"/>
                <a:tailEnd type="none" w="med" len="med"/>
              </a:ln>
            </p:spPr>
            <p:txBody>
              <a:bodyPr/>
              <a:lstStyle/>
              <a:p>
                <a:endParaRPr lang="en-US"/>
              </a:p>
            </p:txBody>
          </p:sp>
        </p:grpSp>
        <p:grpSp>
          <p:nvGrpSpPr>
            <p:cNvPr id="15" name="Group 62">
              <a:extLst>
                <a:ext uri="{FF2B5EF4-FFF2-40B4-BE49-F238E27FC236}">
                  <a16:creationId xmlns:a16="http://schemas.microsoft.com/office/drawing/2014/main" id="{ABA14C34-C90C-C6DF-80D5-565A8A477835}"/>
                </a:ext>
              </a:extLst>
            </p:cNvPr>
            <p:cNvGrpSpPr>
              <a:grpSpLocks/>
            </p:cNvGrpSpPr>
            <p:nvPr/>
          </p:nvGrpSpPr>
          <p:grpSpPr bwMode="auto">
            <a:xfrm>
              <a:off x="5907" y="570"/>
              <a:ext cx="159" cy="251"/>
              <a:chOff x="5907" y="570"/>
              <a:chExt cx="159" cy="251"/>
            </a:xfrm>
          </p:grpSpPr>
          <p:sp>
            <p:nvSpPr>
              <p:cNvPr id="666637" name="Freeform 63">
                <a:extLst>
                  <a:ext uri="{FF2B5EF4-FFF2-40B4-BE49-F238E27FC236}">
                    <a16:creationId xmlns:a16="http://schemas.microsoft.com/office/drawing/2014/main" id="{395E073C-1964-531C-DD74-BAC7990A83DB}"/>
                  </a:ext>
                </a:extLst>
              </p:cNvPr>
              <p:cNvSpPr>
                <a:spLocks/>
              </p:cNvSpPr>
              <p:nvPr/>
            </p:nvSpPr>
            <p:spPr bwMode="auto">
              <a:xfrm>
                <a:off x="5935" y="570"/>
                <a:ext cx="131" cy="220"/>
              </a:xfrm>
              <a:custGeom>
                <a:avLst/>
                <a:gdLst>
                  <a:gd name="T0" fmla="*/ 120 w 131"/>
                  <a:gd name="T1" fmla="*/ 232 h 219"/>
                  <a:gd name="T2" fmla="*/ 104 w 131"/>
                  <a:gd name="T3" fmla="*/ 237 h 219"/>
                  <a:gd name="T4" fmla="*/ 83 w 131"/>
                  <a:gd name="T5" fmla="*/ 240 h 219"/>
                  <a:gd name="T6" fmla="*/ 62 w 131"/>
                  <a:gd name="T7" fmla="*/ 240 h 219"/>
                  <a:gd name="T8" fmla="*/ 48 w 131"/>
                  <a:gd name="T9" fmla="*/ 235 h 219"/>
                  <a:gd name="T10" fmla="*/ 41 w 131"/>
                  <a:gd name="T11" fmla="*/ 234 h 219"/>
                  <a:gd name="T12" fmla="*/ 32 w 131"/>
                  <a:gd name="T13" fmla="*/ 202 h 219"/>
                  <a:gd name="T14" fmla="*/ 26 w 131"/>
                  <a:gd name="T15" fmla="*/ 166 h 219"/>
                  <a:gd name="T16" fmla="*/ 19 w 131"/>
                  <a:gd name="T17" fmla="*/ 103 h 219"/>
                  <a:gd name="T18" fmla="*/ 10 w 131"/>
                  <a:gd name="T19" fmla="*/ 58 h 219"/>
                  <a:gd name="T20" fmla="*/ 1 w 131"/>
                  <a:gd name="T21" fmla="*/ 40 h 219"/>
                  <a:gd name="T22" fmla="*/ 0 w 131"/>
                  <a:gd name="T23" fmla="*/ 29 h 219"/>
                  <a:gd name="T24" fmla="*/ 2 w 131"/>
                  <a:gd name="T25" fmla="*/ 24 h 219"/>
                  <a:gd name="T26" fmla="*/ 9 w 131"/>
                  <a:gd name="T27" fmla="*/ 19 h 219"/>
                  <a:gd name="T28" fmla="*/ 13 w 131"/>
                  <a:gd name="T29" fmla="*/ 15 h 219"/>
                  <a:gd name="T30" fmla="*/ 26 w 131"/>
                  <a:gd name="T31" fmla="*/ 12 h 219"/>
                  <a:gd name="T32" fmla="*/ 50 w 131"/>
                  <a:gd name="T33" fmla="*/ 12 h 219"/>
                  <a:gd name="T34" fmla="*/ 72 w 131"/>
                  <a:gd name="T35" fmla="*/ 8 h 219"/>
                  <a:gd name="T36" fmla="*/ 94 w 131"/>
                  <a:gd name="T37" fmla="*/ 3 h 219"/>
                  <a:gd name="T38" fmla="*/ 113 w 131"/>
                  <a:gd name="T39" fmla="*/ 0 h 219"/>
                  <a:gd name="T40" fmla="*/ 130 w 131"/>
                  <a:gd name="T41" fmla="*/ 53 h 219"/>
                  <a:gd name="T42" fmla="*/ 60 w 131"/>
                  <a:gd name="T43" fmla="*/ 52 h 219"/>
                  <a:gd name="T44" fmla="*/ 50 w 131"/>
                  <a:gd name="T45" fmla="*/ 50 h 219"/>
                  <a:gd name="T46" fmla="*/ 50 w 131"/>
                  <a:gd name="T47" fmla="*/ 56 h 219"/>
                  <a:gd name="T48" fmla="*/ 58 w 131"/>
                  <a:gd name="T49" fmla="*/ 95 h 219"/>
                  <a:gd name="T50" fmla="*/ 65 w 131"/>
                  <a:gd name="T51" fmla="*/ 141 h 219"/>
                  <a:gd name="T52" fmla="*/ 78 w 131"/>
                  <a:gd name="T53" fmla="*/ 163 h 219"/>
                  <a:gd name="T54" fmla="*/ 97 w 131"/>
                  <a:gd name="T55" fmla="*/ 191 h 219"/>
                  <a:gd name="T56" fmla="*/ 120 w 131"/>
                  <a:gd name="T57" fmla="*/ 232 h 21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1" h="219">
                    <a:moveTo>
                      <a:pt x="120" y="210"/>
                    </a:moveTo>
                    <a:lnTo>
                      <a:pt x="104" y="215"/>
                    </a:lnTo>
                    <a:lnTo>
                      <a:pt x="83" y="218"/>
                    </a:lnTo>
                    <a:lnTo>
                      <a:pt x="62" y="218"/>
                    </a:lnTo>
                    <a:lnTo>
                      <a:pt x="48" y="213"/>
                    </a:lnTo>
                    <a:lnTo>
                      <a:pt x="41" y="212"/>
                    </a:lnTo>
                    <a:lnTo>
                      <a:pt x="32" y="180"/>
                    </a:lnTo>
                    <a:lnTo>
                      <a:pt x="26" y="144"/>
                    </a:lnTo>
                    <a:lnTo>
                      <a:pt x="19" y="103"/>
                    </a:lnTo>
                    <a:lnTo>
                      <a:pt x="10" y="58"/>
                    </a:lnTo>
                    <a:lnTo>
                      <a:pt x="1" y="40"/>
                    </a:lnTo>
                    <a:lnTo>
                      <a:pt x="0" y="29"/>
                    </a:lnTo>
                    <a:lnTo>
                      <a:pt x="2" y="24"/>
                    </a:lnTo>
                    <a:lnTo>
                      <a:pt x="9" y="19"/>
                    </a:lnTo>
                    <a:lnTo>
                      <a:pt x="13" y="15"/>
                    </a:lnTo>
                    <a:lnTo>
                      <a:pt x="26" y="12"/>
                    </a:lnTo>
                    <a:lnTo>
                      <a:pt x="50" y="12"/>
                    </a:lnTo>
                    <a:lnTo>
                      <a:pt x="72" y="8"/>
                    </a:lnTo>
                    <a:lnTo>
                      <a:pt x="94" y="3"/>
                    </a:lnTo>
                    <a:lnTo>
                      <a:pt x="113" y="0"/>
                    </a:lnTo>
                    <a:lnTo>
                      <a:pt x="130" y="53"/>
                    </a:lnTo>
                    <a:lnTo>
                      <a:pt x="60" y="52"/>
                    </a:lnTo>
                    <a:lnTo>
                      <a:pt x="50" y="50"/>
                    </a:lnTo>
                    <a:lnTo>
                      <a:pt x="50" y="56"/>
                    </a:lnTo>
                    <a:lnTo>
                      <a:pt x="58" y="95"/>
                    </a:lnTo>
                    <a:lnTo>
                      <a:pt x="65" y="119"/>
                    </a:lnTo>
                    <a:lnTo>
                      <a:pt x="78" y="141"/>
                    </a:lnTo>
                    <a:lnTo>
                      <a:pt x="97" y="169"/>
                    </a:lnTo>
                    <a:lnTo>
                      <a:pt x="120" y="210"/>
                    </a:lnTo>
                  </a:path>
                </a:pathLst>
              </a:custGeom>
              <a:solidFill>
                <a:srgbClr val="3F5F00"/>
              </a:solidFill>
              <a:ln w="12700" cap="rnd" cmpd="sng">
                <a:solidFill>
                  <a:srgbClr val="000000"/>
                </a:solidFill>
                <a:prstDash val="solid"/>
                <a:round/>
                <a:headEnd type="none" w="med" len="med"/>
                <a:tailEnd type="none" w="med" len="med"/>
              </a:ln>
            </p:spPr>
            <p:txBody>
              <a:bodyPr/>
              <a:lstStyle/>
              <a:p>
                <a:endParaRPr lang="en-US"/>
              </a:p>
            </p:txBody>
          </p:sp>
          <p:sp>
            <p:nvSpPr>
              <p:cNvPr id="666638" name="Freeform 64">
                <a:extLst>
                  <a:ext uri="{FF2B5EF4-FFF2-40B4-BE49-F238E27FC236}">
                    <a16:creationId xmlns:a16="http://schemas.microsoft.com/office/drawing/2014/main" id="{82201FBE-2F97-A58E-EA9B-C4CB895DDE52}"/>
                  </a:ext>
                </a:extLst>
              </p:cNvPr>
              <p:cNvSpPr>
                <a:spLocks/>
              </p:cNvSpPr>
              <p:nvPr/>
            </p:nvSpPr>
            <p:spPr bwMode="auto">
              <a:xfrm>
                <a:off x="5907" y="781"/>
                <a:ext cx="154" cy="40"/>
              </a:xfrm>
              <a:custGeom>
                <a:avLst/>
                <a:gdLst>
                  <a:gd name="T0" fmla="*/ 70 w 154"/>
                  <a:gd name="T1" fmla="*/ 1 h 40"/>
                  <a:gd name="T2" fmla="*/ 45 w 154"/>
                  <a:gd name="T3" fmla="*/ 5 h 40"/>
                  <a:gd name="T4" fmla="*/ 25 w 154"/>
                  <a:gd name="T5" fmla="*/ 10 h 40"/>
                  <a:gd name="T6" fmla="*/ 15 w 154"/>
                  <a:gd name="T7" fmla="*/ 13 h 40"/>
                  <a:gd name="T8" fmla="*/ 6 w 154"/>
                  <a:gd name="T9" fmla="*/ 18 h 40"/>
                  <a:gd name="T10" fmla="*/ 2 w 154"/>
                  <a:gd name="T11" fmla="*/ 23 h 40"/>
                  <a:gd name="T12" fmla="*/ 0 w 154"/>
                  <a:gd name="T13" fmla="*/ 30 h 40"/>
                  <a:gd name="T14" fmla="*/ 0 w 154"/>
                  <a:gd name="T15" fmla="*/ 35 h 40"/>
                  <a:gd name="T16" fmla="*/ 3 w 154"/>
                  <a:gd name="T17" fmla="*/ 37 h 40"/>
                  <a:gd name="T18" fmla="*/ 8 w 154"/>
                  <a:gd name="T19" fmla="*/ 38 h 40"/>
                  <a:gd name="T20" fmla="*/ 26 w 154"/>
                  <a:gd name="T21" fmla="*/ 37 h 40"/>
                  <a:gd name="T22" fmla="*/ 53 w 154"/>
                  <a:gd name="T23" fmla="*/ 35 h 40"/>
                  <a:gd name="T24" fmla="*/ 82 w 154"/>
                  <a:gd name="T25" fmla="*/ 31 h 40"/>
                  <a:gd name="T26" fmla="*/ 100 w 154"/>
                  <a:gd name="T27" fmla="*/ 30 h 40"/>
                  <a:gd name="T28" fmla="*/ 102 w 154"/>
                  <a:gd name="T29" fmla="*/ 36 h 40"/>
                  <a:gd name="T30" fmla="*/ 122 w 154"/>
                  <a:gd name="T31" fmla="*/ 38 h 40"/>
                  <a:gd name="T32" fmla="*/ 140 w 154"/>
                  <a:gd name="T33" fmla="*/ 39 h 40"/>
                  <a:gd name="T34" fmla="*/ 151 w 154"/>
                  <a:gd name="T35" fmla="*/ 38 h 40"/>
                  <a:gd name="T36" fmla="*/ 153 w 154"/>
                  <a:gd name="T37" fmla="*/ 30 h 40"/>
                  <a:gd name="T38" fmla="*/ 152 w 154"/>
                  <a:gd name="T39" fmla="*/ 17 h 40"/>
                  <a:gd name="T40" fmla="*/ 146 w 154"/>
                  <a:gd name="T41" fmla="*/ 0 h 40"/>
                  <a:gd name="T42" fmla="*/ 76 w 154"/>
                  <a:gd name="T43" fmla="*/ 0 h 40"/>
                  <a:gd name="T44" fmla="*/ 70 w 154"/>
                  <a:gd name="T45" fmla="*/ 1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4" h="40">
                    <a:moveTo>
                      <a:pt x="70" y="1"/>
                    </a:moveTo>
                    <a:lnTo>
                      <a:pt x="45" y="5"/>
                    </a:lnTo>
                    <a:lnTo>
                      <a:pt x="25" y="10"/>
                    </a:lnTo>
                    <a:lnTo>
                      <a:pt x="15" y="13"/>
                    </a:lnTo>
                    <a:lnTo>
                      <a:pt x="6" y="18"/>
                    </a:lnTo>
                    <a:lnTo>
                      <a:pt x="2" y="23"/>
                    </a:lnTo>
                    <a:lnTo>
                      <a:pt x="0" y="30"/>
                    </a:lnTo>
                    <a:lnTo>
                      <a:pt x="0" y="35"/>
                    </a:lnTo>
                    <a:lnTo>
                      <a:pt x="3" y="37"/>
                    </a:lnTo>
                    <a:lnTo>
                      <a:pt x="8" y="38"/>
                    </a:lnTo>
                    <a:lnTo>
                      <a:pt x="26" y="37"/>
                    </a:lnTo>
                    <a:lnTo>
                      <a:pt x="53" y="35"/>
                    </a:lnTo>
                    <a:lnTo>
                      <a:pt x="82" y="31"/>
                    </a:lnTo>
                    <a:lnTo>
                      <a:pt x="100" y="30"/>
                    </a:lnTo>
                    <a:lnTo>
                      <a:pt x="102" y="36"/>
                    </a:lnTo>
                    <a:lnTo>
                      <a:pt x="122" y="38"/>
                    </a:lnTo>
                    <a:lnTo>
                      <a:pt x="140" y="39"/>
                    </a:lnTo>
                    <a:lnTo>
                      <a:pt x="151" y="38"/>
                    </a:lnTo>
                    <a:lnTo>
                      <a:pt x="153" y="30"/>
                    </a:lnTo>
                    <a:lnTo>
                      <a:pt x="152" y="17"/>
                    </a:lnTo>
                    <a:lnTo>
                      <a:pt x="146" y="0"/>
                    </a:lnTo>
                    <a:lnTo>
                      <a:pt x="76" y="0"/>
                    </a:lnTo>
                    <a:lnTo>
                      <a:pt x="70" y="1"/>
                    </a:lnTo>
                  </a:path>
                </a:pathLst>
              </a:custGeom>
              <a:solidFill>
                <a:srgbClr val="7F5F3F"/>
              </a:solidFill>
              <a:ln w="12700" cap="rnd" cmpd="sng">
                <a:solidFill>
                  <a:srgbClr val="000000"/>
                </a:solidFill>
                <a:prstDash val="solid"/>
                <a:round/>
                <a:headEnd type="none" w="med" len="med"/>
                <a:tailEnd type="none" w="med" len="med"/>
              </a:ln>
            </p:spPr>
            <p:txBody>
              <a:bodyPr/>
              <a:lstStyle/>
              <a:p>
                <a:endParaRPr lang="en-US"/>
              </a:p>
            </p:txBody>
          </p:sp>
        </p:grpSp>
        <p:grpSp>
          <p:nvGrpSpPr>
            <p:cNvPr id="16" name="Group 65">
              <a:extLst>
                <a:ext uri="{FF2B5EF4-FFF2-40B4-BE49-F238E27FC236}">
                  <a16:creationId xmlns:a16="http://schemas.microsoft.com/office/drawing/2014/main" id="{684305F3-4109-1B95-458F-D4DDD4E23C34}"/>
                </a:ext>
              </a:extLst>
            </p:cNvPr>
            <p:cNvGrpSpPr>
              <a:grpSpLocks/>
            </p:cNvGrpSpPr>
            <p:nvPr/>
          </p:nvGrpSpPr>
          <p:grpSpPr bwMode="auto">
            <a:xfrm>
              <a:off x="5877" y="569"/>
              <a:ext cx="269" cy="271"/>
              <a:chOff x="5877" y="569"/>
              <a:chExt cx="269" cy="271"/>
            </a:xfrm>
          </p:grpSpPr>
          <p:sp>
            <p:nvSpPr>
              <p:cNvPr id="666635" name="Freeform 66">
                <a:extLst>
                  <a:ext uri="{FF2B5EF4-FFF2-40B4-BE49-F238E27FC236}">
                    <a16:creationId xmlns:a16="http://schemas.microsoft.com/office/drawing/2014/main" id="{3CDA0B3A-5C95-B022-4F9D-E3D8175BE174}"/>
                  </a:ext>
                </a:extLst>
              </p:cNvPr>
              <p:cNvSpPr>
                <a:spLocks/>
              </p:cNvSpPr>
              <p:nvPr/>
            </p:nvSpPr>
            <p:spPr bwMode="auto">
              <a:xfrm>
                <a:off x="5877" y="793"/>
                <a:ext cx="171" cy="46"/>
              </a:xfrm>
              <a:custGeom>
                <a:avLst/>
                <a:gdLst>
                  <a:gd name="T0" fmla="*/ 77 w 171"/>
                  <a:gd name="T1" fmla="*/ 2 h 46"/>
                  <a:gd name="T2" fmla="*/ 50 w 171"/>
                  <a:gd name="T3" fmla="*/ 6 h 46"/>
                  <a:gd name="T4" fmla="*/ 28 w 171"/>
                  <a:gd name="T5" fmla="*/ 12 h 46"/>
                  <a:gd name="T6" fmla="*/ 16 w 171"/>
                  <a:gd name="T7" fmla="*/ 15 h 46"/>
                  <a:gd name="T8" fmla="*/ 7 w 171"/>
                  <a:gd name="T9" fmla="*/ 21 h 46"/>
                  <a:gd name="T10" fmla="*/ 3 w 171"/>
                  <a:gd name="T11" fmla="*/ 26 h 46"/>
                  <a:gd name="T12" fmla="*/ 0 w 171"/>
                  <a:gd name="T13" fmla="*/ 34 h 46"/>
                  <a:gd name="T14" fmla="*/ 0 w 171"/>
                  <a:gd name="T15" fmla="*/ 40 h 46"/>
                  <a:gd name="T16" fmla="*/ 3 w 171"/>
                  <a:gd name="T17" fmla="*/ 42 h 46"/>
                  <a:gd name="T18" fmla="*/ 8 w 171"/>
                  <a:gd name="T19" fmla="*/ 44 h 46"/>
                  <a:gd name="T20" fmla="*/ 26 w 171"/>
                  <a:gd name="T21" fmla="*/ 45 h 46"/>
                  <a:gd name="T22" fmla="*/ 60 w 171"/>
                  <a:gd name="T23" fmla="*/ 43 h 46"/>
                  <a:gd name="T24" fmla="*/ 91 w 171"/>
                  <a:gd name="T25" fmla="*/ 39 h 46"/>
                  <a:gd name="T26" fmla="*/ 111 w 171"/>
                  <a:gd name="T27" fmla="*/ 34 h 46"/>
                  <a:gd name="T28" fmla="*/ 113 w 171"/>
                  <a:gd name="T29" fmla="*/ 40 h 46"/>
                  <a:gd name="T30" fmla="*/ 124 w 171"/>
                  <a:gd name="T31" fmla="*/ 42 h 46"/>
                  <a:gd name="T32" fmla="*/ 134 w 171"/>
                  <a:gd name="T33" fmla="*/ 43 h 46"/>
                  <a:gd name="T34" fmla="*/ 155 w 171"/>
                  <a:gd name="T35" fmla="*/ 44 h 46"/>
                  <a:gd name="T36" fmla="*/ 167 w 171"/>
                  <a:gd name="T37" fmla="*/ 43 h 46"/>
                  <a:gd name="T38" fmla="*/ 170 w 171"/>
                  <a:gd name="T39" fmla="*/ 34 h 46"/>
                  <a:gd name="T40" fmla="*/ 168 w 171"/>
                  <a:gd name="T41" fmla="*/ 20 h 46"/>
                  <a:gd name="T42" fmla="*/ 162 w 171"/>
                  <a:gd name="T43" fmla="*/ 0 h 46"/>
                  <a:gd name="T44" fmla="*/ 84 w 171"/>
                  <a:gd name="T45" fmla="*/ 0 h 46"/>
                  <a:gd name="T46" fmla="*/ 77 w 171"/>
                  <a:gd name="T47" fmla="*/ 2 h 4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71" h="46">
                    <a:moveTo>
                      <a:pt x="77" y="2"/>
                    </a:moveTo>
                    <a:lnTo>
                      <a:pt x="50" y="6"/>
                    </a:lnTo>
                    <a:lnTo>
                      <a:pt x="28" y="12"/>
                    </a:lnTo>
                    <a:lnTo>
                      <a:pt x="16" y="15"/>
                    </a:lnTo>
                    <a:lnTo>
                      <a:pt x="7" y="21"/>
                    </a:lnTo>
                    <a:lnTo>
                      <a:pt x="3" y="26"/>
                    </a:lnTo>
                    <a:lnTo>
                      <a:pt x="0" y="34"/>
                    </a:lnTo>
                    <a:lnTo>
                      <a:pt x="0" y="40"/>
                    </a:lnTo>
                    <a:lnTo>
                      <a:pt x="3" y="42"/>
                    </a:lnTo>
                    <a:lnTo>
                      <a:pt x="8" y="44"/>
                    </a:lnTo>
                    <a:lnTo>
                      <a:pt x="26" y="45"/>
                    </a:lnTo>
                    <a:lnTo>
                      <a:pt x="60" y="43"/>
                    </a:lnTo>
                    <a:lnTo>
                      <a:pt x="91" y="39"/>
                    </a:lnTo>
                    <a:lnTo>
                      <a:pt x="111" y="34"/>
                    </a:lnTo>
                    <a:lnTo>
                      <a:pt x="113" y="40"/>
                    </a:lnTo>
                    <a:lnTo>
                      <a:pt x="124" y="42"/>
                    </a:lnTo>
                    <a:lnTo>
                      <a:pt x="134" y="43"/>
                    </a:lnTo>
                    <a:lnTo>
                      <a:pt x="155" y="44"/>
                    </a:lnTo>
                    <a:lnTo>
                      <a:pt x="167" y="43"/>
                    </a:lnTo>
                    <a:lnTo>
                      <a:pt x="170" y="34"/>
                    </a:lnTo>
                    <a:lnTo>
                      <a:pt x="168" y="20"/>
                    </a:lnTo>
                    <a:lnTo>
                      <a:pt x="162" y="0"/>
                    </a:lnTo>
                    <a:lnTo>
                      <a:pt x="84" y="0"/>
                    </a:lnTo>
                    <a:lnTo>
                      <a:pt x="77" y="2"/>
                    </a:lnTo>
                  </a:path>
                </a:pathLst>
              </a:custGeom>
              <a:solidFill>
                <a:srgbClr val="7F5F3F"/>
              </a:solidFill>
              <a:ln w="12700" cap="rnd" cmpd="sng">
                <a:solidFill>
                  <a:srgbClr val="000000"/>
                </a:solidFill>
                <a:prstDash val="solid"/>
                <a:round/>
                <a:headEnd type="none" w="med" len="med"/>
                <a:tailEnd type="none" w="med" len="med"/>
              </a:ln>
            </p:spPr>
            <p:txBody>
              <a:bodyPr/>
              <a:lstStyle/>
              <a:p>
                <a:endParaRPr lang="en-US"/>
              </a:p>
            </p:txBody>
          </p:sp>
          <p:sp>
            <p:nvSpPr>
              <p:cNvPr id="666636" name="Freeform 67">
                <a:extLst>
                  <a:ext uri="{FF2B5EF4-FFF2-40B4-BE49-F238E27FC236}">
                    <a16:creationId xmlns:a16="http://schemas.microsoft.com/office/drawing/2014/main" id="{93FF1CF0-431D-3482-77D8-D3D5BEC5E881}"/>
                  </a:ext>
                </a:extLst>
              </p:cNvPr>
              <p:cNvSpPr>
                <a:spLocks/>
              </p:cNvSpPr>
              <p:nvPr/>
            </p:nvSpPr>
            <p:spPr bwMode="auto">
              <a:xfrm>
                <a:off x="5927" y="569"/>
                <a:ext cx="219" cy="239"/>
              </a:xfrm>
              <a:custGeom>
                <a:avLst/>
                <a:gdLst>
                  <a:gd name="T0" fmla="*/ 207 w 219"/>
                  <a:gd name="T1" fmla="*/ 14 h 239"/>
                  <a:gd name="T2" fmla="*/ 215 w 219"/>
                  <a:gd name="T3" fmla="*/ 33 h 239"/>
                  <a:gd name="T4" fmla="*/ 217 w 219"/>
                  <a:gd name="T5" fmla="*/ 40 h 239"/>
                  <a:gd name="T6" fmla="*/ 218 w 219"/>
                  <a:gd name="T7" fmla="*/ 50 h 239"/>
                  <a:gd name="T8" fmla="*/ 215 w 219"/>
                  <a:gd name="T9" fmla="*/ 62 h 239"/>
                  <a:gd name="T10" fmla="*/ 209 w 219"/>
                  <a:gd name="T11" fmla="*/ 68 h 239"/>
                  <a:gd name="T12" fmla="*/ 202 w 219"/>
                  <a:gd name="T13" fmla="*/ 73 h 239"/>
                  <a:gd name="T14" fmla="*/ 192 w 219"/>
                  <a:gd name="T15" fmla="*/ 74 h 239"/>
                  <a:gd name="T16" fmla="*/ 173 w 219"/>
                  <a:gd name="T17" fmla="*/ 74 h 239"/>
                  <a:gd name="T18" fmla="*/ 153 w 219"/>
                  <a:gd name="T19" fmla="*/ 75 h 239"/>
                  <a:gd name="T20" fmla="*/ 134 w 219"/>
                  <a:gd name="T21" fmla="*/ 71 h 239"/>
                  <a:gd name="T22" fmla="*/ 123 w 219"/>
                  <a:gd name="T23" fmla="*/ 69 h 239"/>
                  <a:gd name="T24" fmla="*/ 101 w 219"/>
                  <a:gd name="T25" fmla="*/ 65 h 239"/>
                  <a:gd name="T26" fmla="*/ 85 w 219"/>
                  <a:gd name="T27" fmla="*/ 59 h 239"/>
                  <a:gd name="T28" fmla="*/ 68 w 219"/>
                  <a:gd name="T29" fmla="*/ 54 h 239"/>
                  <a:gd name="T30" fmla="*/ 53 w 219"/>
                  <a:gd name="T31" fmla="*/ 45 h 239"/>
                  <a:gd name="T32" fmla="*/ 57 w 219"/>
                  <a:gd name="T33" fmla="*/ 57 h 239"/>
                  <a:gd name="T34" fmla="*/ 64 w 219"/>
                  <a:gd name="T35" fmla="*/ 75 h 239"/>
                  <a:gd name="T36" fmla="*/ 66 w 219"/>
                  <a:gd name="T37" fmla="*/ 99 h 239"/>
                  <a:gd name="T38" fmla="*/ 68 w 219"/>
                  <a:gd name="T39" fmla="*/ 117 h 239"/>
                  <a:gd name="T40" fmla="*/ 76 w 219"/>
                  <a:gd name="T41" fmla="*/ 143 h 239"/>
                  <a:gd name="T42" fmla="*/ 87 w 219"/>
                  <a:gd name="T43" fmla="*/ 175 h 239"/>
                  <a:gd name="T44" fmla="*/ 97 w 219"/>
                  <a:gd name="T45" fmla="*/ 200 h 239"/>
                  <a:gd name="T46" fmla="*/ 110 w 219"/>
                  <a:gd name="T47" fmla="*/ 226 h 239"/>
                  <a:gd name="T48" fmla="*/ 97 w 219"/>
                  <a:gd name="T49" fmla="*/ 236 h 239"/>
                  <a:gd name="T50" fmla="*/ 65 w 219"/>
                  <a:gd name="T51" fmla="*/ 238 h 239"/>
                  <a:gd name="T52" fmla="*/ 42 w 219"/>
                  <a:gd name="T53" fmla="*/ 236 h 239"/>
                  <a:gd name="T54" fmla="*/ 31 w 219"/>
                  <a:gd name="T55" fmla="*/ 233 h 239"/>
                  <a:gd name="T56" fmla="*/ 26 w 219"/>
                  <a:gd name="T57" fmla="*/ 230 h 239"/>
                  <a:gd name="T58" fmla="*/ 29 w 219"/>
                  <a:gd name="T59" fmla="*/ 204 h 239"/>
                  <a:gd name="T60" fmla="*/ 27 w 219"/>
                  <a:gd name="T61" fmla="*/ 170 h 239"/>
                  <a:gd name="T62" fmla="*/ 23 w 219"/>
                  <a:gd name="T63" fmla="*/ 122 h 239"/>
                  <a:gd name="T64" fmla="*/ 21 w 219"/>
                  <a:gd name="T65" fmla="*/ 91 h 239"/>
                  <a:gd name="T66" fmla="*/ 17 w 219"/>
                  <a:gd name="T67" fmla="*/ 69 h 239"/>
                  <a:gd name="T68" fmla="*/ 15 w 219"/>
                  <a:gd name="T69" fmla="*/ 65 h 239"/>
                  <a:gd name="T70" fmla="*/ 6 w 219"/>
                  <a:gd name="T71" fmla="*/ 59 h 239"/>
                  <a:gd name="T72" fmla="*/ 1 w 219"/>
                  <a:gd name="T73" fmla="*/ 48 h 239"/>
                  <a:gd name="T74" fmla="*/ 0 w 219"/>
                  <a:gd name="T75" fmla="*/ 33 h 239"/>
                  <a:gd name="T76" fmla="*/ 1 w 219"/>
                  <a:gd name="T77" fmla="*/ 21 h 239"/>
                  <a:gd name="T78" fmla="*/ 6 w 219"/>
                  <a:gd name="T79" fmla="*/ 13 h 239"/>
                  <a:gd name="T80" fmla="*/ 31 w 219"/>
                  <a:gd name="T81" fmla="*/ 10 h 239"/>
                  <a:gd name="T82" fmla="*/ 85 w 219"/>
                  <a:gd name="T83" fmla="*/ 5 h 239"/>
                  <a:gd name="T84" fmla="*/ 108 w 219"/>
                  <a:gd name="T85" fmla="*/ 0 h 239"/>
                  <a:gd name="T86" fmla="*/ 145 w 219"/>
                  <a:gd name="T87" fmla="*/ 3 h 239"/>
                  <a:gd name="T88" fmla="*/ 176 w 219"/>
                  <a:gd name="T89" fmla="*/ 5 h 239"/>
                  <a:gd name="T90" fmla="*/ 207 w 219"/>
                  <a:gd name="T91" fmla="*/ 14 h 23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19" h="239">
                    <a:moveTo>
                      <a:pt x="207" y="14"/>
                    </a:moveTo>
                    <a:lnTo>
                      <a:pt x="215" y="33"/>
                    </a:lnTo>
                    <a:lnTo>
                      <a:pt x="217" y="40"/>
                    </a:lnTo>
                    <a:lnTo>
                      <a:pt x="218" y="50"/>
                    </a:lnTo>
                    <a:lnTo>
                      <a:pt x="215" y="62"/>
                    </a:lnTo>
                    <a:lnTo>
                      <a:pt x="209" y="68"/>
                    </a:lnTo>
                    <a:lnTo>
                      <a:pt x="202" y="73"/>
                    </a:lnTo>
                    <a:lnTo>
                      <a:pt x="192" y="74"/>
                    </a:lnTo>
                    <a:lnTo>
                      <a:pt x="173" y="74"/>
                    </a:lnTo>
                    <a:lnTo>
                      <a:pt x="153" y="75"/>
                    </a:lnTo>
                    <a:lnTo>
                      <a:pt x="134" y="71"/>
                    </a:lnTo>
                    <a:lnTo>
                      <a:pt x="123" y="69"/>
                    </a:lnTo>
                    <a:lnTo>
                      <a:pt x="101" y="65"/>
                    </a:lnTo>
                    <a:lnTo>
                      <a:pt x="85" y="59"/>
                    </a:lnTo>
                    <a:lnTo>
                      <a:pt x="68" y="54"/>
                    </a:lnTo>
                    <a:lnTo>
                      <a:pt x="53" y="45"/>
                    </a:lnTo>
                    <a:lnTo>
                      <a:pt x="57" y="57"/>
                    </a:lnTo>
                    <a:lnTo>
                      <a:pt x="64" y="75"/>
                    </a:lnTo>
                    <a:lnTo>
                      <a:pt x="66" y="99"/>
                    </a:lnTo>
                    <a:lnTo>
                      <a:pt x="68" y="117"/>
                    </a:lnTo>
                    <a:lnTo>
                      <a:pt x="76" y="143"/>
                    </a:lnTo>
                    <a:lnTo>
                      <a:pt x="87" y="175"/>
                    </a:lnTo>
                    <a:lnTo>
                      <a:pt x="97" y="200"/>
                    </a:lnTo>
                    <a:lnTo>
                      <a:pt x="110" y="226"/>
                    </a:lnTo>
                    <a:lnTo>
                      <a:pt x="97" y="236"/>
                    </a:lnTo>
                    <a:lnTo>
                      <a:pt x="65" y="238"/>
                    </a:lnTo>
                    <a:lnTo>
                      <a:pt x="42" y="236"/>
                    </a:lnTo>
                    <a:lnTo>
                      <a:pt x="31" y="233"/>
                    </a:lnTo>
                    <a:lnTo>
                      <a:pt x="26" y="230"/>
                    </a:lnTo>
                    <a:lnTo>
                      <a:pt x="29" y="204"/>
                    </a:lnTo>
                    <a:lnTo>
                      <a:pt x="27" y="170"/>
                    </a:lnTo>
                    <a:lnTo>
                      <a:pt x="23" y="122"/>
                    </a:lnTo>
                    <a:lnTo>
                      <a:pt x="21" y="91"/>
                    </a:lnTo>
                    <a:lnTo>
                      <a:pt x="17" y="69"/>
                    </a:lnTo>
                    <a:lnTo>
                      <a:pt x="15" y="65"/>
                    </a:lnTo>
                    <a:lnTo>
                      <a:pt x="6" y="59"/>
                    </a:lnTo>
                    <a:lnTo>
                      <a:pt x="1" y="48"/>
                    </a:lnTo>
                    <a:lnTo>
                      <a:pt x="0" y="33"/>
                    </a:lnTo>
                    <a:lnTo>
                      <a:pt x="1" y="21"/>
                    </a:lnTo>
                    <a:lnTo>
                      <a:pt x="6" y="13"/>
                    </a:lnTo>
                    <a:lnTo>
                      <a:pt x="31" y="10"/>
                    </a:lnTo>
                    <a:lnTo>
                      <a:pt x="85" y="5"/>
                    </a:lnTo>
                    <a:lnTo>
                      <a:pt x="108" y="0"/>
                    </a:lnTo>
                    <a:lnTo>
                      <a:pt x="145" y="3"/>
                    </a:lnTo>
                    <a:lnTo>
                      <a:pt x="176" y="5"/>
                    </a:lnTo>
                    <a:lnTo>
                      <a:pt x="207" y="14"/>
                    </a:lnTo>
                  </a:path>
                </a:pathLst>
              </a:custGeom>
              <a:solidFill>
                <a:srgbClr val="3F5F00"/>
              </a:solidFill>
              <a:ln w="12700" cap="rnd" cmpd="sng">
                <a:solidFill>
                  <a:srgbClr val="000000"/>
                </a:solidFill>
                <a:prstDash val="solid"/>
                <a:round/>
                <a:headEnd type="none" w="med" len="med"/>
                <a:tailEnd type="none" w="med" len="med"/>
              </a:ln>
            </p:spPr>
            <p:txBody>
              <a:bodyPr/>
              <a:lstStyle/>
              <a:p>
                <a:endParaRPr lang="en-US"/>
              </a:p>
            </p:txBody>
          </p:sp>
        </p:grpSp>
        <p:grpSp>
          <p:nvGrpSpPr>
            <p:cNvPr id="17" name="Group 68">
              <a:extLst>
                <a:ext uri="{FF2B5EF4-FFF2-40B4-BE49-F238E27FC236}">
                  <a16:creationId xmlns:a16="http://schemas.microsoft.com/office/drawing/2014/main" id="{DBDF7038-8862-0F2D-574C-AFA88159018B}"/>
                </a:ext>
              </a:extLst>
            </p:cNvPr>
            <p:cNvGrpSpPr>
              <a:grpSpLocks/>
            </p:cNvGrpSpPr>
            <p:nvPr/>
          </p:nvGrpSpPr>
          <p:grpSpPr bwMode="auto">
            <a:xfrm>
              <a:off x="5701" y="394"/>
              <a:ext cx="171" cy="168"/>
              <a:chOff x="5701" y="394"/>
              <a:chExt cx="171" cy="168"/>
            </a:xfrm>
          </p:grpSpPr>
          <p:grpSp>
            <p:nvGrpSpPr>
              <p:cNvPr id="666630" name="Group 69">
                <a:extLst>
                  <a:ext uri="{FF2B5EF4-FFF2-40B4-BE49-F238E27FC236}">
                    <a16:creationId xmlns:a16="http://schemas.microsoft.com/office/drawing/2014/main" id="{755F40B0-70DF-813A-2775-82F99B22583C}"/>
                  </a:ext>
                </a:extLst>
              </p:cNvPr>
              <p:cNvGrpSpPr>
                <a:grpSpLocks/>
              </p:cNvGrpSpPr>
              <p:nvPr/>
            </p:nvGrpSpPr>
            <p:grpSpPr bwMode="auto">
              <a:xfrm>
                <a:off x="5701" y="394"/>
                <a:ext cx="171" cy="168"/>
                <a:chOff x="5701" y="394"/>
                <a:chExt cx="171" cy="168"/>
              </a:xfrm>
            </p:grpSpPr>
            <p:sp>
              <p:nvSpPr>
                <p:cNvPr id="666632" name="Oval 70">
                  <a:extLst>
                    <a:ext uri="{FF2B5EF4-FFF2-40B4-BE49-F238E27FC236}">
                      <a16:creationId xmlns:a16="http://schemas.microsoft.com/office/drawing/2014/main" id="{F59702A7-3541-09D0-AAFB-1EFE30A2E8F7}"/>
                    </a:ext>
                  </a:extLst>
                </p:cNvPr>
                <p:cNvSpPr>
                  <a:spLocks noChangeArrowheads="1"/>
                </p:cNvSpPr>
                <p:nvPr/>
              </p:nvSpPr>
              <p:spPr bwMode="auto">
                <a:xfrm>
                  <a:off x="5701" y="395"/>
                  <a:ext cx="171" cy="167"/>
                </a:xfrm>
                <a:prstGeom prst="ellipse">
                  <a:avLst/>
                </a:prstGeom>
                <a:solidFill>
                  <a:srgbClr val="9F9FBF"/>
                </a:solidFill>
                <a:ln w="12700">
                  <a:solidFill>
                    <a:srgbClr val="000000"/>
                  </a:solidFill>
                  <a:round/>
                  <a:headEnd/>
                  <a:tailEnd/>
                </a:ln>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pPr>
                  <a:endParaRPr lang="fr-FR" altLang="fr-FR" sz="2400"/>
                </a:p>
              </p:txBody>
            </p:sp>
            <p:sp>
              <p:nvSpPr>
                <p:cNvPr id="666633" name="Oval 71">
                  <a:extLst>
                    <a:ext uri="{FF2B5EF4-FFF2-40B4-BE49-F238E27FC236}">
                      <a16:creationId xmlns:a16="http://schemas.microsoft.com/office/drawing/2014/main" id="{F2E73082-B477-5685-8107-658EC3D20A77}"/>
                    </a:ext>
                  </a:extLst>
                </p:cNvPr>
                <p:cNvSpPr>
                  <a:spLocks noChangeArrowheads="1"/>
                </p:cNvSpPr>
                <p:nvPr/>
              </p:nvSpPr>
              <p:spPr bwMode="auto">
                <a:xfrm>
                  <a:off x="5710" y="394"/>
                  <a:ext cx="156" cy="152"/>
                </a:xfrm>
                <a:prstGeom prst="ellipse">
                  <a:avLst/>
                </a:prstGeom>
                <a:solidFill>
                  <a:srgbClr val="BFBFD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pPr>
                  <a:endParaRPr lang="fr-FR" altLang="fr-FR" sz="2400"/>
                </a:p>
              </p:txBody>
            </p:sp>
            <p:sp>
              <p:nvSpPr>
                <p:cNvPr id="666634" name="Oval 72">
                  <a:extLst>
                    <a:ext uri="{FF2B5EF4-FFF2-40B4-BE49-F238E27FC236}">
                      <a16:creationId xmlns:a16="http://schemas.microsoft.com/office/drawing/2014/main" id="{03A3C933-D49F-57B2-9A9B-3CD673DDE9AE}"/>
                    </a:ext>
                  </a:extLst>
                </p:cNvPr>
                <p:cNvSpPr>
                  <a:spLocks noChangeArrowheads="1"/>
                </p:cNvSpPr>
                <p:nvPr/>
              </p:nvSpPr>
              <p:spPr bwMode="auto">
                <a:xfrm>
                  <a:off x="5739" y="402"/>
                  <a:ext cx="120" cy="115"/>
                </a:xfrm>
                <a:prstGeom prst="ellipse">
                  <a:avLst/>
                </a:prstGeom>
                <a:solidFill>
                  <a:srgbClr val="DFD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pPr>
                  <a:endParaRPr lang="fr-FR" altLang="fr-FR" sz="2400"/>
                </a:p>
              </p:txBody>
            </p:sp>
          </p:grpSp>
          <p:sp>
            <p:nvSpPr>
              <p:cNvPr id="666631" name="Oval 73">
                <a:extLst>
                  <a:ext uri="{FF2B5EF4-FFF2-40B4-BE49-F238E27FC236}">
                    <a16:creationId xmlns:a16="http://schemas.microsoft.com/office/drawing/2014/main" id="{C66BEA28-50B4-AF73-6B46-A5AFAB8FE2F3}"/>
                  </a:ext>
                </a:extLst>
              </p:cNvPr>
              <p:cNvSpPr>
                <a:spLocks noChangeArrowheads="1"/>
              </p:cNvSpPr>
              <p:nvPr/>
            </p:nvSpPr>
            <p:spPr bwMode="auto">
              <a:xfrm>
                <a:off x="5803" y="420"/>
                <a:ext cx="25" cy="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pPr>
                <a:endParaRPr lang="fr-FR" altLang="fr-FR" sz="2400"/>
              </a:p>
            </p:txBody>
          </p:sp>
        </p:grpSp>
        <p:grpSp>
          <p:nvGrpSpPr>
            <p:cNvPr id="18" name="Group 74">
              <a:extLst>
                <a:ext uri="{FF2B5EF4-FFF2-40B4-BE49-F238E27FC236}">
                  <a16:creationId xmlns:a16="http://schemas.microsoft.com/office/drawing/2014/main" id="{72F2C2CC-8BA1-A97C-6F71-C5C6DB837A99}"/>
                </a:ext>
              </a:extLst>
            </p:cNvPr>
            <p:cNvGrpSpPr>
              <a:grpSpLocks/>
            </p:cNvGrpSpPr>
            <p:nvPr/>
          </p:nvGrpSpPr>
          <p:grpSpPr bwMode="auto">
            <a:xfrm>
              <a:off x="5571" y="450"/>
              <a:ext cx="258" cy="130"/>
              <a:chOff x="5571" y="450"/>
              <a:chExt cx="258" cy="130"/>
            </a:xfrm>
          </p:grpSpPr>
          <p:sp>
            <p:nvSpPr>
              <p:cNvPr id="666627" name="Freeform 75">
                <a:extLst>
                  <a:ext uri="{FF2B5EF4-FFF2-40B4-BE49-F238E27FC236}">
                    <a16:creationId xmlns:a16="http://schemas.microsoft.com/office/drawing/2014/main" id="{AC85D899-79DF-35F6-4589-BBCC80BD5BC2}"/>
                  </a:ext>
                </a:extLst>
              </p:cNvPr>
              <p:cNvSpPr>
                <a:spLocks/>
              </p:cNvSpPr>
              <p:nvPr/>
            </p:nvSpPr>
            <p:spPr bwMode="auto">
              <a:xfrm>
                <a:off x="5631" y="450"/>
                <a:ext cx="198" cy="122"/>
              </a:xfrm>
              <a:custGeom>
                <a:avLst/>
                <a:gdLst>
                  <a:gd name="T0" fmla="*/ 7 w 198"/>
                  <a:gd name="T1" fmla="*/ 116 h 122"/>
                  <a:gd name="T2" fmla="*/ 10 w 198"/>
                  <a:gd name="T3" fmla="*/ 120 h 122"/>
                  <a:gd name="T4" fmla="*/ 16 w 198"/>
                  <a:gd name="T5" fmla="*/ 121 h 122"/>
                  <a:gd name="T6" fmla="*/ 112 w 198"/>
                  <a:gd name="T7" fmla="*/ 67 h 122"/>
                  <a:gd name="T8" fmla="*/ 121 w 198"/>
                  <a:gd name="T9" fmla="*/ 68 h 122"/>
                  <a:gd name="T10" fmla="*/ 138 w 198"/>
                  <a:gd name="T11" fmla="*/ 68 h 122"/>
                  <a:gd name="T12" fmla="*/ 157 w 198"/>
                  <a:gd name="T13" fmla="*/ 62 h 122"/>
                  <a:gd name="T14" fmla="*/ 189 w 198"/>
                  <a:gd name="T15" fmla="*/ 59 h 122"/>
                  <a:gd name="T16" fmla="*/ 190 w 198"/>
                  <a:gd name="T17" fmla="*/ 53 h 122"/>
                  <a:gd name="T18" fmla="*/ 159 w 198"/>
                  <a:gd name="T19" fmla="*/ 53 h 122"/>
                  <a:gd name="T20" fmla="*/ 191 w 198"/>
                  <a:gd name="T21" fmla="*/ 48 h 122"/>
                  <a:gd name="T22" fmla="*/ 196 w 198"/>
                  <a:gd name="T23" fmla="*/ 43 h 122"/>
                  <a:gd name="T24" fmla="*/ 180 w 198"/>
                  <a:gd name="T25" fmla="*/ 41 h 122"/>
                  <a:gd name="T26" fmla="*/ 158 w 198"/>
                  <a:gd name="T27" fmla="*/ 41 h 122"/>
                  <a:gd name="T28" fmla="*/ 196 w 198"/>
                  <a:gd name="T29" fmla="*/ 34 h 122"/>
                  <a:gd name="T30" fmla="*/ 195 w 198"/>
                  <a:gd name="T31" fmla="*/ 29 h 122"/>
                  <a:gd name="T32" fmla="*/ 183 w 198"/>
                  <a:gd name="T33" fmla="*/ 27 h 122"/>
                  <a:gd name="T34" fmla="*/ 154 w 198"/>
                  <a:gd name="T35" fmla="*/ 34 h 122"/>
                  <a:gd name="T36" fmla="*/ 185 w 198"/>
                  <a:gd name="T37" fmla="*/ 20 h 122"/>
                  <a:gd name="T38" fmla="*/ 187 w 198"/>
                  <a:gd name="T39" fmla="*/ 13 h 122"/>
                  <a:gd name="T40" fmla="*/ 180 w 198"/>
                  <a:gd name="T41" fmla="*/ 10 h 122"/>
                  <a:gd name="T42" fmla="*/ 146 w 198"/>
                  <a:gd name="T43" fmla="*/ 24 h 122"/>
                  <a:gd name="T44" fmla="*/ 137 w 198"/>
                  <a:gd name="T45" fmla="*/ 28 h 122"/>
                  <a:gd name="T46" fmla="*/ 142 w 198"/>
                  <a:gd name="T47" fmla="*/ 19 h 122"/>
                  <a:gd name="T48" fmla="*/ 141 w 198"/>
                  <a:gd name="T49" fmla="*/ 4 h 122"/>
                  <a:gd name="T50" fmla="*/ 127 w 198"/>
                  <a:gd name="T51" fmla="*/ 1 h 122"/>
                  <a:gd name="T52" fmla="*/ 122 w 198"/>
                  <a:gd name="T53" fmla="*/ 21 h 122"/>
                  <a:gd name="T54" fmla="*/ 112 w 198"/>
                  <a:gd name="T55" fmla="*/ 34 h 122"/>
                  <a:gd name="T56" fmla="*/ 106 w 198"/>
                  <a:gd name="T57" fmla="*/ 47 h 122"/>
                  <a:gd name="T58" fmla="*/ 106 w 198"/>
                  <a:gd name="T59" fmla="*/ 57 h 122"/>
                  <a:gd name="T60" fmla="*/ 16 w 198"/>
                  <a:gd name="T61" fmla="*/ 105 h 122"/>
                  <a:gd name="T62" fmla="*/ 13 w 198"/>
                  <a:gd name="T63" fmla="*/ 92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8" h="122">
                    <a:moveTo>
                      <a:pt x="0" y="100"/>
                    </a:moveTo>
                    <a:lnTo>
                      <a:pt x="7" y="116"/>
                    </a:lnTo>
                    <a:lnTo>
                      <a:pt x="9" y="119"/>
                    </a:lnTo>
                    <a:lnTo>
                      <a:pt x="10" y="120"/>
                    </a:lnTo>
                    <a:lnTo>
                      <a:pt x="12" y="121"/>
                    </a:lnTo>
                    <a:lnTo>
                      <a:pt x="16" y="121"/>
                    </a:lnTo>
                    <a:lnTo>
                      <a:pt x="19" y="120"/>
                    </a:lnTo>
                    <a:lnTo>
                      <a:pt x="112" y="67"/>
                    </a:lnTo>
                    <a:lnTo>
                      <a:pt x="118" y="65"/>
                    </a:lnTo>
                    <a:lnTo>
                      <a:pt x="121" y="68"/>
                    </a:lnTo>
                    <a:lnTo>
                      <a:pt x="128" y="70"/>
                    </a:lnTo>
                    <a:lnTo>
                      <a:pt x="138" y="68"/>
                    </a:lnTo>
                    <a:lnTo>
                      <a:pt x="149" y="65"/>
                    </a:lnTo>
                    <a:lnTo>
                      <a:pt x="157" y="62"/>
                    </a:lnTo>
                    <a:lnTo>
                      <a:pt x="182" y="60"/>
                    </a:lnTo>
                    <a:lnTo>
                      <a:pt x="189" y="59"/>
                    </a:lnTo>
                    <a:lnTo>
                      <a:pt x="191" y="56"/>
                    </a:lnTo>
                    <a:lnTo>
                      <a:pt x="190" y="53"/>
                    </a:lnTo>
                    <a:lnTo>
                      <a:pt x="182" y="52"/>
                    </a:lnTo>
                    <a:lnTo>
                      <a:pt x="159" y="53"/>
                    </a:lnTo>
                    <a:lnTo>
                      <a:pt x="158" y="51"/>
                    </a:lnTo>
                    <a:lnTo>
                      <a:pt x="191" y="48"/>
                    </a:lnTo>
                    <a:lnTo>
                      <a:pt x="196" y="46"/>
                    </a:lnTo>
                    <a:lnTo>
                      <a:pt x="196" y="43"/>
                    </a:lnTo>
                    <a:lnTo>
                      <a:pt x="192" y="41"/>
                    </a:lnTo>
                    <a:lnTo>
                      <a:pt x="180" y="41"/>
                    </a:lnTo>
                    <a:lnTo>
                      <a:pt x="158" y="43"/>
                    </a:lnTo>
                    <a:lnTo>
                      <a:pt x="158" y="41"/>
                    </a:lnTo>
                    <a:lnTo>
                      <a:pt x="193" y="35"/>
                    </a:lnTo>
                    <a:lnTo>
                      <a:pt x="196" y="34"/>
                    </a:lnTo>
                    <a:lnTo>
                      <a:pt x="197" y="31"/>
                    </a:lnTo>
                    <a:lnTo>
                      <a:pt x="195" y="29"/>
                    </a:lnTo>
                    <a:lnTo>
                      <a:pt x="192" y="28"/>
                    </a:lnTo>
                    <a:lnTo>
                      <a:pt x="183" y="27"/>
                    </a:lnTo>
                    <a:lnTo>
                      <a:pt x="165" y="31"/>
                    </a:lnTo>
                    <a:lnTo>
                      <a:pt x="154" y="34"/>
                    </a:lnTo>
                    <a:lnTo>
                      <a:pt x="154" y="32"/>
                    </a:lnTo>
                    <a:lnTo>
                      <a:pt x="185" y="20"/>
                    </a:lnTo>
                    <a:lnTo>
                      <a:pt x="187" y="17"/>
                    </a:lnTo>
                    <a:lnTo>
                      <a:pt x="187" y="13"/>
                    </a:lnTo>
                    <a:lnTo>
                      <a:pt x="185" y="10"/>
                    </a:lnTo>
                    <a:lnTo>
                      <a:pt x="180" y="10"/>
                    </a:lnTo>
                    <a:lnTo>
                      <a:pt x="173" y="11"/>
                    </a:lnTo>
                    <a:lnTo>
                      <a:pt x="146" y="24"/>
                    </a:lnTo>
                    <a:lnTo>
                      <a:pt x="140" y="27"/>
                    </a:lnTo>
                    <a:lnTo>
                      <a:pt x="137" y="28"/>
                    </a:lnTo>
                    <a:lnTo>
                      <a:pt x="137" y="25"/>
                    </a:lnTo>
                    <a:lnTo>
                      <a:pt x="142" y="19"/>
                    </a:lnTo>
                    <a:lnTo>
                      <a:pt x="143" y="11"/>
                    </a:lnTo>
                    <a:lnTo>
                      <a:pt x="141" y="4"/>
                    </a:lnTo>
                    <a:lnTo>
                      <a:pt x="135" y="0"/>
                    </a:lnTo>
                    <a:lnTo>
                      <a:pt x="127" y="1"/>
                    </a:lnTo>
                    <a:lnTo>
                      <a:pt x="123" y="11"/>
                    </a:lnTo>
                    <a:lnTo>
                      <a:pt x="122" y="21"/>
                    </a:lnTo>
                    <a:lnTo>
                      <a:pt x="117" y="29"/>
                    </a:lnTo>
                    <a:lnTo>
                      <a:pt x="112" y="34"/>
                    </a:lnTo>
                    <a:lnTo>
                      <a:pt x="109" y="39"/>
                    </a:lnTo>
                    <a:lnTo>
                      <a:pt x="106" y="47"/>
                    </a:lnTo>
                    <a:lnTo>
                      <a:pt x="106" y="54"/>
                    </a:lnTo>
                    <a:lnTo>
                      <a:pt x="106" y="57"/>
                    </a:lnTo>
                    <a:lnTo>
                      <a:pt x="18" y="107"/>
                    </a:lnTo>
                    <a:lnTo>
                      <a:pt x="16" y="105"/>
                    </a:lnTo>
                    <a:lnTo>
                      <a:pt x="15" y="100"/>
                    </a:lnTo>
                    <a:lnTo>
                      <a:pt x="13" y="92"/>
                    </a:lnTo>
                    <a:lnTo>
                      <a:pt x="0" y="100"/>
                    </a:lnTo>
                  </a:path>
                </a:pathLst>
              </a:custGeom>
              <a:solidFill>
                <a:srgbClr val="FF9F9F"/>
              </a:solidFill>
              <a:ln w="12700" cap="rnd" cmpd="sng">
                <a:solidFill>
                  <a:srgbClr val="000000"/>
                </a:solidFill>
                <a:prstDash val="solid"/>
                <a:round/>
                <a:headEnd type="none" w="med" len="med"/>
                <a:tailEnd type="none" w="med" len="med"/>
              </a:ln>
            </p:spPr>
            <p:txBody>
              <a:bodyPr/>
              <a:lstStyle/>
              <a:p>
                <a:endParaRPr lang="en-US"/>
              </a:p>
            </p:txBody>
          </p:sp>
          <p:sp>
            <p:nvSpPr>
              <p:cNvPr id="666628" name="Freeform 76">
                <a:extLst>
                  <a:ext uri="{FF2B5EF4-FFF2-40B4-BE49-F238E27FC236}">
                    <a16:creationId xmlns:a16="http://schemas.microsoft.com/office/drawing/2014/main" id="{65FD55C1-64F8-CDFC-0221-6B0CB7820D5C}"/>
                  </a:ext>
                </a:extLst>
              </p:cNvPr>
              <p:cNvSpPr>
                <a:spLocks/>
              </p:cNvSpPr>
              <p:nvPr/>
            </p:nvSpPr>
            <p:spPr bwMode="auto">
              <a:xfrm>
                <a:off x="5571" y="452"/>
                <a:ext cx="83" cy="128"/>
              </a:xfrm>
              <a:custGeom>
                <a:avLst/>
                <a:gdLst>
                  <a:gd name="T0" fmla="*/ 77 w 83"/>
                  <a:gd name="T1" fmla="*/ 102 h 128"/>
                  <a:gd name="T2" fmla="*/ 79 w 83"/>
                  <a:gd name="T3" fmla="*/ 92 h 128"/>
                  <a:gd name="T4" fmla="*/ 80 w 83"/>
                  <a:gd name="T5" fmla="*/ 88 h 128"/>
                  <a:gd name="T6" fmla="*/ 81 w 83"/>
                  <a:gd name="T7" fmla="*/ 86 h 128"/>
                  <a:gd name="T8" fmla="*/ 82 w 83"/>
                  <a:gd name="T9" fmla="*/ 82 h 128"/>
                  <a:gd name="T10" fmla="*/ 80 w 83"/>
                  <a:gd name="T11" fmla="*/ 79 h 128"/>
                  <a:gd name="T12" fmla="*/ 77 w 83"/>
                  <a:gd name="T13" fmla="*/ 75 h 128"/>
                  <a:gd name="T14" fmla="*/ 73 w 83"/>
                  <a:gd name="T15" fmla="*/ 72 h 128"/>
                  <a:gd name="T16" fmla="*/ 68 w 83"/>
                  <a:gd name="T17" fmla="*/ 69 h 128"/>
                  <a:gd name="T18" fmla="*/ 64 w 83"/>
                  <a:gd name="T19" fmla="*/ 63 h 128"/>
                  <a:gd name="T20" fmla="*/ 56 w 83"/>
                  <a:gd name="T21" fmla="*/ 51 h 128"/>
                  <a:gd name="T22" fmla="*/ 52 w 83"/>
                  <a:gd name="T23" fmla="*/ 42 h 128"/>
                  <a:gd name="T24" fmla="*/ 47 w 83"/>
                  <a:gd name="T25" fmla="*/ 31 h 128"/>
                  <a:gd name="T26" fmla="*/ 43 w 83"/>
                  <a:gd name="T27" fmla="*/ 21 h 128"/>
                  <a:gd name="T28" fmla="*/ 40 w 83"/>
                  <a:gd name="T29" fmla="*/ 15 h 128"/>
                  <a:gd name="T30" fmla="*/ 36 w 83"/>
                  <a:gd name="T31" fmla="*/ 10 h 128"/>
                  <a:gd name="T32" fmla="*/ 32 w 83"/>
                  <a:gd name="T33" fmla="*/ 6 h 128"/>
                  <a:gd name="T34" fmla="*/ 27 w 83"/>
                  <a:gd name="T35" fmla="*/ 2 h 128"/>
                  <a:gd name="T36" fmla="*/ 23 w 83"/>
                  <a:gd name="T37" fmla="*/ 0 h 128"/>
                  <a:gd name="T38" fmla="*/ 17 w 83"/>
                  <a:gd name="T39" fmla="*/ 0 h 128"/>
                  <a:gd name="T40" fmla="*/ 12 w 83"/>
                  <a:gd name="T41" fmla="*/ 0 h 128"/>
                  <a:gd name="T42" fmla="*/ 8 w 83"/>
                  <a:gd name="T43" fmla="*/ 2 h 128"/>
                  <a:gd name="T44" fmla="*/ 6 w 83"/>
                  <a:gd name="T45" fmla="*/ 5 h 128"/>
                  <a:gd name="T46" fmla="*/ 3 w 83"/>
                  <a:gd name="T47" fmla="*/ 9 h 128"/>
                  <a:gd name="T48" fmla="*/ 0 w 83"/>
                  <a:gd name="T49" fmla="*/ 17 h 128"/>
                  <a:gd name="T50" fmla="*/ 0 w 83"/>
                  <a:gd name="T51" fmla="*/ 24 h 128"/>
                  <a:gd name="T52" fmla="*/ 0 w 83"/>
                  <a:gd name="T53" fmla="*/ 32 h 128"/>
                  <a:gd name="T54" fmla="*/ 1 w 83"/>
                  <a:gd name="T55" fmla="*/ 40 h 128"/>
                  <a:gd name="T56" fmla="*/ 6 w 83"/>
                  <a:gd name="T57" fmla="*/ 52 h 128"/>
                  <a:gd name="T58" fmla="*/ 13 w 83"/>
                  <a:gd name="T59" fmla="*/ 68 h 128"/>
                  <a:gd name="T60" fmla="*/ 18 w 83"/>
                  <a:gd name="T61" fmla="*/ 82 h 128"/>
                  <a:gd name="T62" fmla="*/ 23 w 83"/>
                  <a:gd name="T63" fmla="*/ 89 h 128"/>
                  <a:gd name="T64" fmla="*/ 32 w 83"/>
                  <a:gd name="T65" fmla="*/ 102 h 128"/>
                  <a:gd name="T66" fmla="*/ 39 w 83"/>
                  <a:gd name="T67" fmla="*/ 114 h 128"/>
                  <a:gd name="T68" fmla="*/ 47 w 83"/>
                  <a:gd name="T69" fmla="*/ 123 h 128"/>
                  <a:gd name="T70" fmla="*/ 50 w 83"/>
                  <a:gd name="T71" fmla="*/ 127 h 128"/>
                  <a:gd name="T72" fmla="*/ 53 w 83"/>
                  <a:gd name="T73" fmla="*/ 120 h 128"/>
                  <a:gd name="T74" fmla="*/ 55 w 83"/>
                  <a:gd name="T75" fmla="*/ 109 h 128"/>
                  <a:gd name="T76" fmla="*/ 58 w 83"/>
                  <a:gd name="T77" fmla="*/ 103 h 128"/>
                  <a:gd name="T78" fmla="*/ 62 w 83"/>
                  <a:gd name="T79" fmla="*/ 97 h 128"/>
                  <a:gd name="T80" fmla="*/ 73 w 83"/>
                  <a:gd name="T81" fmla="*/ 91 h 128"/>
                  <a:gd name="T82" fmla="*/ 74 w 83"/>
                  <a:gd name="T83" fmla="*/ 91 h 128"/>
                  <a:gd name="T84" fmla="*/ 77 w 83"/>
                  <a:gd name="T85" fmla="*/ 102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3" h="128">
                    <a:moveTo>
                      <a:pt x="77" y="102"/>
                    </a:moveTo>
                    <a:lnTo>
                      <a:pt x="79" y="92"/>
                    </a:lnTo>
                    <a:lnTo>
                      <a:pt x="80" y="88"/>
                    </a:lnTo>
                    <a:lnTo>
                      <a:pt x="81" y="86"/>
                    </a:lnTo>
                    <a:lnTo>
                      <a:pt x="82" y="82"/>
                    </a:lnTo>
                    <a:lnTo>
                      <a:pt x="80" y="79"/>
                    </a:lnTo>
                    <a:lnTo>
                      <a:pt x="77" y="75"/>
                    </a:lnTo>
                    <a:lnTo>
                      <a:pt x="73" y="72"/>
                    </a:lnTo>
                    <a:lnTo>
                      <a:pt x="68" y="69"/>
                    </a:lnTo>
                    <a:lnTo>
                      <a:pt x="64" y="63"/>
                    </a:lnTo>
                    <a:lnTo>
                      <a:pt x="56" y="51"/>
                    </a:lnTo>
                    <a:lnTo>
                      <a:pt x="52" y="42"/>
                    </a:lnTo>
                    <a:lnTo>
                      <a:pt x="47" y="31"/>
                    </a:lnTo>
                    <a:lnTo>
                      <a:pt x="43" y="21"/>
                    </a:lnTo>
                    <a:lnTo>
                      <a:pt x="40" y="15"/>
                    </a:lnTo>
                    <a:lnTo>
                      <a:pt x="36" y="10"/>
                    </a:lnTo>
                    <a:lnTo>
                      <a:pt x="32" y="6"/>
                    </a:lnTo>
                    <a:lnTo>
                      <a:pt x="27" y="2"/>
                    </a:lnTo>
                    <a:lnTo>
                      <a:pt x="23" y="0"/>
                    </a:lnTo>
                    <a:lnTo>
                      <a:pt x="17" y="0"/>
                    </a:lnTo>
                    <a:lnTo>
                      <a:pt x="12" y="0"/>
                    </a:lnTo>
                    <a:lnTo>
                      <a:pt x="8" y="2"/>
                    </a:lnTo>
                    <a:lnTo>
                      <a:pt x="6" y="5"/>
                    </a:lnTo>
                    <a:lnTo>
                      <a:pt x="3" y="9"/>
                    </a:lnTo>
                    <a:lnTo>
                      <a:pt x="0" y="17"/>
                    </a:lnTo>
                    <a:lnTo>
                      <a:pt x="0" y="24"/>
                    </a:lnTo>
                    <a:lnTo>
                      <a:pt x="0" y="32"/>
                    </a:lnTo>
                    <a:lnTo>
                      <a:pt x="1" y="40"/>
                    </a:lnTo>
                    <a:lnTo>
                      <a:pt x="6" y="52"/>
                    </a:lnTo>
                    <a:lnTo>
                      <a:pt x="13" y="68"/>
                    </a:lnTo>
                    <a:lnTo>
                      <a:pt x="18" y="82"/>
                    </a:lnTo>
                    <a:lnTo>
                      <a:pt x="23" y="89"/>
                    </a:lnTo>
                    <a:lnTo>
                      <a:pt x="32" y="102"/>
                    </a:lnTo>
                    <a:lnTo>
                      <a:pt x="39" y="114"/>
                    </a:lnTo>
                    <a:lnTo>
                      <a:pt x="47" y="123"/>
                    </a:lnTo>
                    <a:lnTo>
                      <a:pt x="50" y="127"/>
                    </a:lnTo>
                    <a:lnTo>
                      <a:pt x="53" y="120"/>
                    </a:lnTo>
                    <a:lnTo>
                      <a:pt x="55" y="109"/>
                    </a:lnTo>
                    <a:lnTo>
                      <a:pt x="58" y="103"/>
                    </a:lnTo>
                    <a:lnTo>
                      <a:pt x="62" y="97"/>
                    </a:lnTo>
                    <a:lnTo>
                      <a:pt x="73" y="91"/>
                    </a:lnTo>
                    <a:lnTo>
                      <a:pt x="74" y="91"/>
                    </a:lnTo>
                    <a:lnTo>
                      <a:pt x="77" y="102"/>
                    </a:lnTo>
                  </a:path>
                </a:pathLst>
              </a:custGeom>
              <a:solidFill>
                <a:srgbClr val="9F3FDF"/>
              </a:solidFill>
              <a:ln w="12700" cap="rnd" cmpd="sng">
                <a:solidFill>
                  <a:srgbClr val="000000"/>
                </a:solidFill>
                <a:prstDash val="solid"/>
                <a:round/>
                <a:headEnd type="none" w="med" len="med"/>
                <a:tailEnd type="none" w="med" len="med"/>
              </a:ln>
            </p:spPr>
            <p:txBody>
              <a:bodyPr/>
              <a:lstStyle/>
              <a:p>
                <a:endParaRPr lang="en-US"/>
              </a:p>
            </p:txBody>
          </p:sp>
          <p:sp>
            <p:nvSpPr>
              <p:cNvPr id="666629" name="Freeform 77">
                <a:extLst>
                  <a:ext uri="{FF2B5EF4-FFF2-40B4-BE49-F238E27FC236}">
                    <a16:creationId xmlns:a16="http://schemas.microsoft.com/office/drawing/2014/main" id="{842F166A-17DF-A189-487D-E95342C04760}"/>
                  </a:ext>
                </a:extLst>
              </p:cNvPr>
              <p:cNvSpPr>
                <a:spLocks/>
              </p:cNvSpPr>
              <p:nvPr/>
            </p:nvSpPr>
            <p:spPr bwMode="auto">
              <a:xfrm>
                <a:off x="5621" y="551"/>
                <a:ext cx="19" cy="29"/>
              </a:xfrm>
              <a:custGeom>
                <a:avLst/>
                <a:gdLst>
                  <a:gd name="T0" fmla="*/ 11 w 19"/>
                  <a:gd name="T1" fmla="*/ 0 h 28"/>
                  <a:gd name="T2" fmla="*/ 8 w 19"/>
                  <a:gd name="T3" fmla="*/ 5 h 28"/>
                  <a:gd name="T4" fmla="*/ 5 w 19"/>
                  <a:gd name="T5" fmla="*/ 11 h 28"/>
                  <a:gd name="T6" fmla="*/ 3 w 19"/>
                  <a:gd name="T7" fmla="*/ 46 h 28"/>
                  <a:gd name="T8" fmla="*/ 0 w 19"/>
                  <a:gd name="T9" fmla="*/ 56 h 28"/>
                  <a:gd name="T10" fmla="*/ 6 w 19"/>
                  <a:gd name="T11" fmla="*/ 54 h 28"/>
                  <a:gd name="T12" fmla="*/ 14 w 19"/>
                  <a:gd name="T13" fmla="*/ 44 h 28"/>
                  <a:gd name="T14" fmla="*/ 17 w 19"/>
                  <a:gd name="T15" fmla="*/ 40 h 28"/>
                  <a:gd name="T16" fmla="*/ 18 w 19"/>
                  <a:gd name="T17" fmla="*/ 38 h 28"/>
                  <a:gd name="T18" fmla="*/ 16 w 19"/>
                  <a:gd name="T19" fmla="*/ 9 h 28"/>
                  <a:gd name="T20" fmla="*/ 11 w 19"/>
                  <a:gd name="T21" fmla="*/ 0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 h="28">
                    <a:moveTo>
                      <a:pt x="11" y="0"/>
                    </a:moveTo>
                    <a:lnTo>
                      <a:pt x="8" y="5"/>
                    </a:lnTo>
                    <a:lnTo>
                      <a:pt x="5" y="11"/>
                    </a:lnTo>
                    <a:lnTo>
                      <a:pt x="3" y="22"/>
                    </a:lnTo>
                    <a:lnTo>
                      <a:pt x="0" y="27"/>
                    </a:lnTo>
                    <a:lnTo>
                      <a:pt x="6" y="26"/>
                    </a:lnTo>
                    <a:lnTo>
                      <a:pt x="14" y="21"/>
                    </a:lnTo>
                    <a:lnTo>
                      <a:pt x="17" y="18"/>
                    </a:lnTo>
                    <a:lnTo>
                      <a:pt x="18" y="16"/>
                    </a:lnTo>
                    <a:lnTo>
                      <a:pt x="16" y="9"/>
                    </a:lnTo>
                    <a:lnTo>
                      <a:pt x="11" y="0"/>
                    </a:lnTo>
                  </a:path>
                </a:pathLst>
              </a:custGeom>
              <a:solidFill>
                <a:srgbClr val="7F00DF"/>
              </a:solidFill>
              <a:ln w="12700" cap="rnd" cmpd="sng">
                <a:solidFill>
                  <a:srgbClr val="000000"/>
                </a:solidFill>
                <a:prstDash val="solid"/>
                <a:round/>
                <a:headEnd type="none" w="med" len="med"/>
                <a:tailEnd type="none" w="med" len="med"/>
              </a:ln>
            </p:spPr>
            <p:txBody>
              <a:bodyPr/>
              <a:lstStyle/>
              <a:p>
                <a:endParaRPr lang="en-US"/>
              </a:p>
            </p:txBody>
          </p:sp>
        </p:grpSp>
        <p:grpSp>
          <p:nvGrpSpPr>
            <p:cNvPr id="19" name="Group 78">
              <a:extLst>
                <a:ext uri="{FF2B5EF4-FFF2-40B4-BE49-F238E27FC236}">
                  <a16:creationId xmlns:a16="http://schemas.microsoft.com/office/drawing/2014/main" id="{4510E7CA-2AE0-AFB8-F769-8C13E83240F6}"/>
                </a:ext>
              </a:extLst>
            </p:cNvPr>
            <p:cNvGrpSpPr>
              <a:grpSpLocks/>
            </p:cNvGrpSpPr>
            <p:nvPr/>
          </p:nvGrpSpPr>
          <p:grpSpPr bwMode="auto">
            <a:xfrm>
              <a:off x="5913" y="400"/>
              <a:ext cx="247" cy="218"/>
              <a:chOff x="5913" y="400"/>
              <a:chExt cx="247" cy="218"/>
            </a:xfrm>
          </p:grpSpPr>
          <p:sp>
            <p:nvSpPr>
              <p:cNvPr id="59" name="Freeform 79">
                <a:extLst>
                  <a:ext uri="{FF2B5EF4-FFF2-40B4-BE49-F238E27FC236}">
                    <a16:creationId xmlns:a16="http://schemas.microsoft.com/office/drawing/2014/main" id="{83FDD61B-D50C-9E58-E368-56612409B624}"/>
                  </a:ext>
                </a:extLst>
              </p:cNvPr>
              <p:cNvSpPr>
                <a:spLocks/>
              </p:cNvSpPr>
              <p:nvPr/>
            </p:nvSpPr>
            <p:spPr bwMode="auto">
              <a:xfrm>
                <a:off x="5913" y="436"/>
                <a:ext cx="134" cy="133"/>
              </a:xfrm>
              <a:custGeom>
                <a:avLst/>
                <a:gdLst>
                  <a:gd name="T0" fmla="*/ 0 w 134"/>
                  <a:gd name="T1" fmla="*/ 20 h 132"/>
                  <a:gd name="T2" fmla="*/ 44 w 134"/>
                  <a:gd name="T3" fmla="*/ 0 h 132"/>
                  <a:gd name="T4" fmla="*/ 60 w 134"/>
                  <a:gd name="T5" fmla="*/ 53 h 132"/>
                  <a:gd name="T6" fmla="*/ 71 w 134"/>
                  <a:gd name="T7" fmla="*/ 104 h 132"/>
                  <a:gd name="T8" fmla="*/ 91 w 134"/>
                  <a:gd name="T9" fmla="*/ 59 h 132"/>
                  <a:gd name="T10" fmla="*/ 102 w 134"/>
                  <a:gd name="T11" fmla="*/ 45 h 132"/>
                  <a:gd name="T12" fmla="*/ 112 w 134"/>
                  <a:gd name="T13" fmla="*/ 38 h 132"/>
                  <a:gd name="T14" fmla="*/ 118 w 134"/>
                  <a:gd name="T15" fmla="*/ 36 h 132"/>
                  <a:gd name="T16" fmla="*/ 125 w 134"/>
                  <a:gd name="T17" fmla="*/ 37 h 132"/>
                  <a:gd name="T18" fmla="*/ 131 w 134"/>
                  <a:gd name="T19" fmla="*/ 43 h 132"/>
                  <a:gd name="T20" fmla="*/ 133 w 134"/>
                  <a:gd name="T21" fmla="*/ 49 h 132"/>
                  <a:gd name="T22" fmla="*/ 132 w 134"/>
                  <a:gd name="T23" fmla="*/ 93 h 132"/>
                  <a:gd name="T24" fmla="*/ 75 w 134"/>
                  <a:gd name="T25" fmla="*/ 153 h 132"/>
                  <a:gd name="T26" fmla="*/ 67 w 134"/>
                  <a:gd name="T27" fmla="*/ 153 h 132"/>
                  <a:gd name="T28" fmla="*/ 56 w 134"/>
                  <a:gd name="T29" fmla="*/ 147 h 132"/>
                  <a:gd name="T30" fmla="*/ 48 w 134"/>
                  <a:gd name="T31" fmla="*/ 138 h 132"/>
                  <a:gd name="T32" fmla="*/ 24 w 134"/>
                  <a:gd name="T33" fmla="*/ 101 h 132"/>
                  <a:gd name="T34" fmla="*/ 0 w 134"/>
                  <a:gd name="T35" fmla="*/ 20 h 1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4" h="132">
                    <a:moveTo>
                      <a:pt x="0" y="20"/>
                    </a:moveTo>
                    <a:lnTo>
                      <a:pt x="44" y="0"/>
                    </a:lnTo>
                    <a:lnTo>
                      <a:pt x="60" y="53"/>
                    </a:lnTo>
                    <a:lnTo>
                      <a:pt x="71" y="82"/>
                    </a:lnTo>
                    <a:lnTo>
                      <a:pt x="91" y="59"/>
                    </a:lnTo>
                    <a:lnTo>
                      <a:pt x="102" y="45"/>
                    </a:lnTo>
                    <a:lnTo>
                      <a:pt x="112" y="38"/>
                    </a:lnTo>
                    <a:lnTo>
                      <a:pt x="118" y="36"/>
                    </a:lnTo>
                    <a:lnTo>
                      <a:pt x="125" y="37"/>
                    </a:lnTo>
                    <a:lnTo>
                      <a:pt x="131" y="43"/>
                    </a:lnTo>
                    <a:lnTo>
                      <a:pt x="133" y="49"/>
                    </a:lnTo>
                    <a:lnTo>
                      <a:pt x="132" y="71"/>
                    </a:lnTo>
                    <a:lnTo>
                      <a:pt x="75" y="131"/>
                    </a:lnTo>
                    <a:lnTo>
                      <a:pt x="67" y="131"/>
                    </a:lnTo>
                    <a:lnTo>
                      <a:pt x="56" y="125"/>
                    </a:lnTo>
                    <a:lnTo>
                      <a:pt x="48" y="116"/>
                    </a:lnTo>
                    <a:lnTo>
                      <a:pt x="24" y="79"/>
                    </a:lnTo>
                    <a:lnTo>
                      <a:pt x="0" y="20"/>
                    </a:lnTo>
                  </a:path>
                </a:pathLst>
              </a:custGeom>
              <a:solidFill>
                <a:srgbClr val="3F5F00"/>
              </a:solidFill>
              <a:ln w="12700" cap="rnd" cmpd="sng">
                <a:solidFill>
                  <a:srgbClr val="000000"/>
                </a:solidFill>
                <a:prstDash val="solid"/>
                <a:round/>
                <a:headEnd type="none" w="med" len="med"/>
                <a:tailEnd type="none" w="med" len="med"/>
              </a:ln>
            </p:spPr>
            <p:txBody>
              <a:bodyPr/>
              <a:lstStyle/>
              <a:p>
                <a:endParaRPr lang="en-US"/>
              </a:p>
            </p:txBody>
          </p:sp>
          <p:grpSp>
            <p:nvGrpSpPr>
              <p:cNvPr id="60" name="Group 80">
                <a:extLst>
                  <a:ext uri="{FF2B5EF4-FFF2-40B4-BE49-F238E27FC236}">
                    <a16:creationId xmlns:a16="http://schemas.microsoft.com/office/drawing/2014/main" id="{85A2BB3C-2DF6-842D-8DBB-4459D65664AE}"/>
                  </a:ext>
                </a:extLst>
              </p:cNvPr>
              <p:cNvGrpSpPr>
                <a:grpSpLocks/>
              </p:cNvGrpSpPr>
              <p:nvPr/>
            </p:nvGrpSpPr>
            <p:grpSpPr bwMode="auto">
              <a:xfrm>
                <a:off x="5982" y="400"/>
                <a:ext cx="178" cy="218"/>
                <a:chOff x="5982" y="400"/>
                <a:chExt cx="178" cy="218"/>
              </a:xfrm>
            </p:grpSpPr>
            <p:sp>
              <p:nvSpPr>
                <p:cNvPr id="61" name="Freeform 81">
                  <a:extLst>
                    <a:ext uri="{FF2B5EF4-FFF2-40B4-BE49-F238E27FC236}">
                      <a16:creationId xmlns:a16="http://schemas.microsoft.com/office/drawing/2014/main" id="{A903CF6A-90C8-65C3-A39A-95DE7047D6A8}"/>
                    </a:ext>
                  </a:extLst>
                </p:cNvPr>
                <p:cNvSpPr>
                  <a:spLocks/>
                </p:cNvSpPr>
                <p:nvPr/>
              </p:nvSpPr>
              <p:spPr bwMode="auto">
                <a:xfrm>
                  <a:off x="5982" y="431"/>
                  <a:ext cx="26" cy="141"/>
                </a:xfrm>
                <a:custGeom>
                  <a:avLst/>
                  <a:gdLst>
                    <a:gd name="T0" fmla="*/ 12 w 26"/>
                    <a:gd name="T1" fmla="*/ 0 h 141"/>
                    <a:gd name="T2" fmla="*/ 5 w 26"/>
                    <a:gd name="T3" fmla="*/ 4 h 141"/>
                    <a:gd name="T4" fmla="*/ 5 w 26"/>
                    <a:gd name="T5" fmla="*/ 18 h 141"/>
                    <a:gd name="T6" fmla="*/ 11 w 26"/>
                    <a:gd name="T7" fmla="*/ 23 h 141"/>
                    <a:gd name="T8" fmla="*/ 5 w 26"/>
                    <a:gd name="T9" fmla="*/ 32 h 141"/>
                    <a:gd name="T10" fmla="*/ 0 w 26"/>
                    <a:gd name="T11" fmla="*/ 45 h 141"/>
                    <a:gd name="T12" fmla="*/ 0 w 26"/>
                    <a:gd name="T13" fmla="*/ 76 h 141"/>
                    <a:gd name="T14" fmla="*/ 5 w 26"/>
                    <a:gd name="T15" fmla="*/ 108 h 141"/>
                    <a:gd name="T16" fmla="*/ 12 w 26"/>
                    <a:gd name="T17" fmla="*/ 135 h 141"/>
                    <a:gd name="T18" fmla="*/ 21 w 26"/>
                    <a:gd name="T19" fmla="*/ 140 h 141"/>
                    <a:gd name="T20" fmla="*/ 25 w 26"/>
                    <a:gd name="T21" fmla="*/ 127 h 141"/>
                    <a:gd name="T22" fmla="*/ 20 w 26"/>
                    <a:gd name="T23" fmla="*/ 84 h 141"/>
                    <a:gd name="T24" fmla="*/ 19 w 26"/>
                    <a:gd name="T25" fmla="*/ 26 h 141"/>
                    <a:gd name="T26" fmla="*/ 12 w 26"/>
                    <a:gd name="T27" fmla="*/ 0 h 1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 h="141">
                      <a:moveTo>
                        <a:pt x="12" y="0"/>
                      </a:moveTo>
                      <a:lnTo>
                        <a:pt x="5" y="4"/>
                      </a:lnTo>
                      <a:lnTo>
                        <a:pt x="5" y="18"/>
                      </a:lnTo>
                      <a:lnTo>
                        <a:pt x="11" y="23"/>
                      </a:lnTo>
                      <a:lnTo>
                        <a:pt x="5" y="32"/>
                      </a:lnTo>
                      <a:lnTo>
                        <a:pt x="0" y="45"/>
                      </a:lnTo>
                      <a:lnTo>
                        <a:pt x="0" y="76"/>
                      </a:lnTo>
                      <a:lnTo>
                        <a:pt x="5" y="108"/>
                      </a:lnTo>
                      <a:lnTo>
                        <a:pt x="12" y="135"/>
                      </a:lnTo>
                      <a:lnTo>
                        <a:pt x="21" y="140"/>
                      </a:lnTo>
                      <a:lnTo>
                        <a:pt x="25" y="127"/>
                      </a:lnTo>
                      <a:lnTo>
                        <a:pt x="20" y="84"/>
                      </a:lnTo>
                      <a:lnTo>
                        <a:pt x="19" y="26"/>
                      </a:lnTo>
                      <a:lnTo>
                        <a:pt x="12" y="0"/>
                      </a:lnTo>
                    </a:path>
                  </a:pathLst>
                </a:custGeom>
                <a:solidFill>
                  <a:srgbClr val="FF0000"/>
                </a:solidFill>
                <a:ln w="12700" cap="rnd" cmpd="sng">
                  <a:solidFill>
                    <a:srgbClr val="000000"/>
                  </a:solidFill>
                  <a:prstDash val="solid"/>
                  <a:round/>
                  <a:headEnd type="none" w="med" len="med"/>
                  <a:tailEnd type="none" w="med" len="med"/>
                </a:ln>
              </p:spPr>
              <p:txBody>
                <a:bodyPr/>
                <a:lstStyle/>
                <a:p>
                  <a:endParaRPr lang="en-US"/>
                </a:p>
              </p:txBody>
            </p:sp>
            <p:sp>
              <p:nvSpPr>
                <p:cNvPr id="62" name="Freeform 82">
                  <a:extLst>
                    <a:ext uri="{FF2B5EF4-FFF2-40B4-BE49-F238E27FC236}">
                      <a16:creationId xmlns:a16="http://schemas.microsoft.com/office/drawing/2014/main" id="{ED53537B-6FF8-99FB-AF3F-57B0C610DB94}"/>
                    </a:ext>
                  </a:extLst>
                </p:cNvPr>
                <p:cNvSpPr>
                  <a:spLocks/>
                </p:cNvSpPr>
                <p:nvPr/>
              </p:nvSpPr>
              <p:spPr bwMode="auto">
                <a:xfrm>
                  <a:off x="5993" y="400"/>
                  <a:ext cx="43" cy="56"/>
                </a:xfrm>
                <a:custGeom>
                  <a:avLst/>
                  <a:gdLst>
                    <a:gd name="T0" fmla="*/ 42 w 43"/>
                    <a:gd name="T1" fmla="*/ 12 h 56"/>
                    <a:gd name="T2" fmla="*/ 27 w 43"/>
                    <a:gd name="T3" fmla="*/ 0 h 56"/>
                    <a:gd name="T4" fmla="*/ 2 w 43"/>
                    <a:gd name="T5" fmla="*/ 22 h 56"/>
                    <a:gd name="T6" fmla="*/ 0 w 43"/>
                    <a:gd name="T7" fmla="*/ 32 h 56"/>
                    <a:gd name="T8" fmla="*/ 6 w 43"/>
                    <a:gd name="T9" fmla="*/ 55 h 56"/>
                    <a:gd name="T10" fmla="*/ 42 w 43"/>
                    <a:gd name="T11" fmla="*/ 12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56">
                      <a:moveTo>
                        <a:pt x="42" y="12"/>
                      </a:moveTo>
                      <a:lnTo>
                        <a:pt x="27" y="0"/>
                      </a:lnTo>
                      <a:lnTo>
                        <a:pt x="2" y="22"/>
                      </a:lnTo>
                      <a:lnTo>
                        <a:pt x="0" y="32"/>
                      </a:lnTo>
                      <a:lnTo>
                        <a:pt x="6" y="55"/>
                      </a:lnTo>
                      <a:lnTo>
                        <a:pt x="42" y="12"/>
                      </a:lnTo>
                    </a:path>
                  </a:pathLst>
                </a:custGeom>
                <a:solidFill>
                  <a:srgbClr val="FFFFBF"/>
                </a:solidFill>
                <a:ln w="12700" cap="rnd" cmpd="sng">
                  <a:solidFill>
                    <a:srgbClr val="000000"/>
                  </a:solidFill>
                  <a:prstDash val="solid"/>
                  <a:round/>
                  <a:headEnd type="none" w="med" len="med"/>
                  <a:tailEnd type="none" w="med" len="med"/>
                </a:ln>
              </p:spPr>
              <p:txBody>
                <a:bodyPr/>
                <a:lstStyle/>
                <a:p>
                  <a:endParaRPr lang="en-US"/>
                </a:p>
              </p:txBody>
            </p:sp>
            <p:grpSp>
              <p:nvGrpSpPr>
                <p:cNvPr id="63" name="Group 83">
                  <a:extLst>
                    <a:ext uri="{FF2B5EF4-FFF2-40B4-BE49-F238E27FC236}">
                      <a16:creationId xmlns:a16="http://schemas.microsoft.com/office/drawing/2014/main" id="{E6F94F3F-A0EE-4EC9-7283-3E33A681F4E9}"/>
                    </a:ext>
                  </a:extLst>
                </p:cNvPr>
                <p:cNvGrpSpPr>
                  <a:grpSpLocks/>
                </p:cNvGrpSpPr>
                <p:nvPr/>
              </p:nvGrpSpPr>
              <p:grpSpPr bwMode="auto">
                <a:xfrm>
                  <a:off x="5993" y="411"/>
                  <a:ext cx="167" cy="207"/>
                  <a:chOff x="5993" y="411"/>
                  <a:chExt cx="167" cy="207"/>
                </a:xfrm>
              </p:grpSpPr>
              <p:sp>
                <p:nvSpPr>
                  <p:cNvPr id="666624" name="Freeform 84">
                    <a:extLst>
                      <a:ext uri="{FF2B5EF4-FFF2-40B4-BE49-F238E27FC236}">
                        <a16:creationId xmlns:a16="http://schemas.microsoft.com/office/drawing/2014/main" id="{8F2A462E-3E3F-23E1-3BAE-46FC6484808F}"/>
                      </a:ext>
                    </a:extLst>
                  </p:cNvPr>
                  <p:cNvSpPr>
                    <a:spLocks/>
                  </p:cNvSpPr>
                  <p:nvPr/>
                </p:nvSpPr>
                <p:spPr bwMode="auto">
                  <a:xfrm>
                    <a:off x="5993" y="411"/>
                    <a:ext cx="167" cy="207"/>
                  </a:xfrm>
                  <a:custGeom>
                    <a:avLst/>
                    <a:gdLst>
                      <a:gd name="T0" fmla="*/ 36 w 167"/>
                      <a:gd name="T1" fmla="*/ 2 h 207"/>
                      <a:gd name="T2" fmla="*/ 46 w 167"/>
                      <a:gd name="T3" fmla="*/ 0 h 207"/>
                      <a:gd name="T4" fmla="*/ 55 w 167"/>
                      <a:gd name="T5" fmla="*/ 2 h 207"/>
                      <a:gd name="T6" fmla="*/ 62 w 167"/>
                      <a:gd name="T7" fmla="*/ 8 h 207"/>
                      <a:gd name="T8" fmla="*/ 69 w 167"/>
                      <a:gd name="T9" fmla="*/ 21 h 207"/>
                      <a:gd name="T10" fmla="*/ 77 w 167"/>
                      <a:gd name="T11" fmla="*/ 47 h 207"/>
                      <a:gd name="T12" fmla="*/ 91 w 167"/>
                      <a:gd name="T13" fmla="*/ 80 h 207"/>
                      <a:gd name="T14" fmla="*/ 111 w 167"/>
                      <a:gd name="T15" fmla="*/ 122 h 207"/>
                      <a:gd name="T16" fmla="*/ 130 w 167"/>
                      <a:gd name="T17" fmla="*/ 145 h 207"/>
                      <a:gd name="T18" fmla="*/ 151 w 167"/>
                      <a:gd name="T19" fmla="*/ 168 h 207"/>
                      <a:gd name="T20" fmla="*/ 158 w 167"/>
                      <a:gd name="T21" fmla="*/ 179 h 207"/>
                      <a:gd name="T22" fmla="*/ 166 w 167"/>
                      <a:gd name="T23" fmla="*/ 189 h 207"/>
                      <a:gd name="T24" fmla="*/ 152 w 167"/>
                      <a:gd name="T25" fmla="*/ 200 h 207"/>
                      <a:gd name="T26" fmla="*/ 144 w 167"/>
                      <a:gd name="T27" fmla="*/ 205 h 207"/>
                      <a:gd name="T28" fmla="*/ 133 w 167"/>
                      <a:gd name="T29" fmla="*/ 193 h 207"/>
                      <a:gd name="T30" fmla="*/ 132 w 167"/>
                      <a:gd name="T31" fmla="*/ 206 h 207"/>
                      <a:gd name="T32" fmla="*/ 108 w 167"/>
                      <a:gd name="T33" fmla="*/ 205 h 207"/>
                      <a:gd name="T34" fmla="*/ 87 w 167"/>
                      <a:gd name="T35" fmla="*/ 206 h 207"/>
                      <a:gd name="T36" fmla="*/ 57 w 167"/>
                      <a:gd name="T37" fmla="*/ 204 h 207"/>
                      <a:gd name="T38" fmla="*/ 20 w 167"/>
                      <a:gd name="T39" fmla="*/ 198 h 207"/>
                      <a:gd name="T40" fmla="*/ 6 w 167"/>
                      <a:gd name="T41" fmla="*/ 187 h 207"/>
                      <a:gd name="T42" fmla="*/ 4 w 167"/>
                      <a:gd name="T43" fmla="*/ 179 h 207"/>
                      <a:gd name="T44" fmla="*/ 15 w 167"/>
                      <a:gd name="T45" fmla="*/ 160 h 207"/>
                      <a:gd name="T46" fmla="*/ 18 w 167"/>
                      <a:gd name="T47" fmla="*/ 144 h 207"/>
                      <a:gd name="T48" fmla="*/ 13 w 167"/>
                      <a:gd name="T49" fmla="*/ 122 h 207"/>
                      <a:gd name="T50" fmla="*/ 2 w 167"/>
                      <a:gd name="T51" fmla="*/ 92 h 207"/>
                      <a:gd name="T52" fmla="*/ 0 w 167"/>
                      <a:gd name="T53" fmla="*/ 73 h 207"/>
                      <a:gd name="T54" fmla="*/ 1 w 167"/>
                      <a:gd name="T55" fmla="*/ 60 h 207"/>
                      <a:gd name="T56" fmla="*/ 6 w 167"/>
                      <a:gd name="T57" fmla="*/ 48 h 207"/>
                      <a:gd name="T58" fmla="*/ 12 w 167"/>
                      <a:gd name="T59" fmla="*/ 34 h 207"/>
                      <a:gd name="T60" fmla="*/ 21 w 167"/>
                      <a:gd name="T61" fmla="*/ 19 h 207"/>
                      <a:gd name="T62" fmla="*/ 27 w 167"/>
                      <a:gd name="T63" fmla="*/ 10 h 207"/>
                      <a:gd name="T64" fmla="*/ 36 w 167"/>
                      <a:gd name="T65" fmla="*/ 2 h 20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7" h="207">
                        <a:moveTo>
                          <a:pt x="36" y="2"/>
                        </a:moveTo>
                        <a:lnTo>
                          <a:pt x="46" y="0"/>
                        </a:lnTo>
                        <a:lnTo>
                          <a:pt x="55" y="2"/>
                        </a:lnTo>
                        <a:lnTo>
                          <a:pt x="62" y="8"/>
                        </a:lnTo>
                        <a:lnTo>
                          <a:pt x="69" y="21"/>
                        </a:lnTo>
                        <a:lnTo>
                          <a:pt x="77" y="47"/>
                        </a:lnTo>
                        <a:lnTo>
                          <a:pt x="91" y="80"/>
                        </a:lnTo>
                        <a:lnTo>
                          <a:pt x="111" y="122"/>
                        </a:lnTo>
                        <a:lnTo>
                          <a:pt x="130" y="145"/>
                        </a:lnTo>
                        <a:lnTo>
                          <a:pt x="151" y="168"/>
                        </a:lnTo>
                        <a:lnTo>
                          <a:pt x="158" y="179"/>
                        </a:lnTo>
                        <a:lnTo>
                          <a:pt x="166" y="189"/>
                        </a:lnTo>
                        <a:lnTo>
                          <a:pt x="152" y="200"/>
                        </a:lnTo>
                        <a:lnTo>
                          <a:pt x="144" y="205"/>
                        </a:lnTo>
                        <a:lnTo>
                          <a:pt x="133" y="193"/>
                        </a:lnTo>
                        <a:lnTo>
                          <a:pt x="132" y="206"/>
                        </a:lnTo>
                        <a:lnTo>
                          <a:pt x="108" y="205"/>
                        </a:lnTo>
                        <a:lnTo>
                          <a:pt x="87" y="206"/>
                        </a:lnTo>
                        <a:lnTo>
                          <a:pt x="57" y="204"/>
                        </a:lnTo>
                        <a:lnTo>
                          <a:pt x="20" y="198"/>
                        </a:lnTo>
                        <a:lnTo>
                          <a:pt x="6" y="187"/>
                        </a:lnTo>
                        <a:lnTo>
                          <a:pt x="4" y="179"/>
                        </a:lnTo>
                        <a:lnTo>
                          <a:pt x="15" y="160"/>
                        </a:lnTo>
                        <a:lnTo>
                          <a:pt x="18" y="144"/>
                        </a:lnTo>
                        <a:lnTo>
                          <a:pt x="13" y="122"/>
                        </a:lnTo>
                        <a:lnTo>
                          <a:pt x="2" y="92"/>
                        </a:lnTo>
                        <a:lnTo>
                          <a:pt x="0" y="73"/>
                        </a:lnTo>
                        <a:lnTo>
                          <a:pt x="1" y="60"/>
                        </a:lnTo>
                        <a:lnTo>
                          <a:pt x="6" y="48"/>
                        </a:lnTo>
                        <a:lnTo>
                          <a:pt x="12" y="34"/>
                        </a:lnTo>
                        <a:lnTo>
                          <a:pt x="21" y="19"/>
                        </a:lnTo>
                        <a:lnTo>
                          <a:pt x="27" y="10"/>
                        </a:lnTo>
                        <a:lnTo>
                          <a:pt x="36" y="2"/>
                        </a:lnTo>
                      </a:path>
                    </a:pathLst>
                  </a:custGeom>
                  <a:solidFill>
                    <a:srgbClr val="3F5F00"/>
                  </a:solidFill>
                  <a:ln w="12700" cap="rnd" cmpd="sng">
                    <a:solidFill>
                      <a:srgbClr val="000000"/>
                    </a:solidFill>
                    <a:prstDash val="solid"/>
                    <a:round/>
                    <a:headEnd type="none" w="med" len="med"/>
                    <a:tailEnd type="none" w="med" len="med"/>
                  </a:ln>
                </p:spPr>
                <p:txBody>
                  <a:bodyPr/>
                  <a:lstStyle/>
                  <a:p>
                    <a:endParaRPr lang="en-US"/>
                  </a:p>
                </p:txBody>
              </p:sp>
              <p:sp>
                <p:nvSpPr>
                  <p:cNvPr id="666625" name="Freeform 85">
                    <a:extLst>
                      <a:ext uri="{FF2B5EF4-FFF2-40B4-BE49-F238E27FC236}">
                        <a16:creationId xmlns:a16="http://schemas.microsoft.com/office/drawing/2014/main" id="{7B9E89F4-B34A-24CD-DDC8-046547735B5B}"/>
                      </a:ext>
                    </a:extLst>
                  </p:cNvPr>
                  <p:cNvSpPr>
                    <a:spLocks/>
                  </p:cNvSpPr>
                  <p:nvPr/>
                </p:nvSpPr>
                <p:spPr bwMode="auto">
                  <a:xfrm>
                    <a:off x="6008" y="411"/>
                    <a:ext cx="35" cy="109"/>
                  </a:xfrm>
                  <a:custGeom>
                    <a:avLst/>
                    <a:gdLst>
                      <a:gd name="T0" fmla="*/ 34 w 35"/>
                      <a:gd name="T1" fmla="*/ 0 h 108"/>
                      <a:gd name="T2" fmla="*/ 31 w 35"/>
                      <a:gd name="T3" fmla="*/ 14 h 108"/>
                      <a:gd name="T4" fmla="*/ 23 w 35"/>
                      <a:gd name="T5" fmla="*/ 36 h 108"/>
                      <a:gd name="T6" fmla="*/ 11 w 35"/>
                      <a:gd name="T7" fmla="*/ 25 h 108"/>
                      <a:gd name="T8" fmla="*/ 17 w 35"/>
                      <a:gd name="T9" fmla="*/ 42 h 108"/>
                      <a:gd name="T10" fmla="*/ 0 w 35"/>
                      <a:gd name="T11" fmla="*/ 129 h 1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108">
                        <a:moveTo>
                          <a:pt x="34" y="0"/>
                        </a:moveTo>
                        <a:lnTo>
                          <a:pt x="31" y="14"/>
                        </a:lnTo>
                        <a:lnTo>
                          <a:pt x="23" y="36"/>
                        </a:lnTo>
                        <a:lnTo>
                          <a:pt x="11" y="25"/>
                        </a:lnTo>
                        <a:lnTo>
                          <a:pt x="17" y="42"/>
                        </a:lnTo>
                        <a:lnTo>
                          <a:pt x="0" y="107"/>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grpSp>
          <p:nvGrpSpPr>
            <p:cNvPr id="20" name="Group 86">
              <a:extLst>
                <a:ext uri="{FF2B5EF4-FFF2-40B4-BE49-F238E27FC236}">
                  <a16:creationId xmlns:a16="http://schemas.microsoft.com/office/drawing/2014/main" id="{7FE96805-477E-BF6E-520D-D4DC0B5F6132}"/>
                </a:ext>
              </a:extLst>
            </p:cNvPr>
            <p:cNvGrpSpPr>
              <a:grpSpLocks/>
            </p:cNvGrpSpPr>
            <p:nvPr/>
          </p:nvGrpSpPr>
          <p:grpSpPr bwMode="auto">
            <a:xfrm>
              <a:off x="5826" y="530"/>
              <a:ext cx="96" cy="60"/>
              <a:chOff x="5826" y="530"/>
              <a:chExt cx="96" cy="60"/>
            </a:xfrm>
          </p:grpSpPr>
          <p:sp>
            <p:nvSpPr>
              <p:cNvPr id="54" name="Freeform 87">
                <a:extLst>
                  <a:ext uri="{FF2B5EF4-FFF2-40B4-BE49-F238E27FC236}">
                    <a16:creationId xmlns:a16="http://schemas.microsoft.com/office/drawing/2014/main" id="{4CE9D54B-B9D7-2A5D-35EB-DCBEC94E97FC}"/>
                  </a:ext>
                </a:extLst>
              </p:cNvPr>
              <p:cNvSpPr>
                <a:spLocks/>
              </p:cNvSpPr>
              <p:nvPr/>
            </p:nvSpPr>
            <p:spPr bwMode="auto">
              <a:xfrm>
                <a:off x="5826" y="530"/>
                <a:ext cx="96" cy="60"/>
              </a:xfrm>
              <a:custGeom>
                <a:avLst/>
                <a:gdLst>
                  <a:gd name="T0" fmla="*/ 70 w 96"/>
                  <a:gd name="T1" fmla="*/ 1 h 60"/>
                  <a:gd name="T2" fmla="*/ 18 w 96"/>
                  <a:gd name="T3" fmla="*/ 7 h 60"/>
                  <a:gd name="T4" fmla="*/ 5 w 96"/>
                  <a:gd name="T5" fmla="*/ 9 h 60"/>
                  <a:gd name="T6" fmla="*/ 2 w 96"/>
                  <a:gd name="T7" fmla="*/ 10 h 60"/>
                  <a:gd name="T8" fmla="*/ 0 w 96"/>
                  <a:gd name="T9" fmla="*/ 12 h 60"/>
                  <a:gd name="T10" fmla="*/ 0 w 96"/>
                  <a:gd name="T11" fmla="*/ 16 h 60"/>
                  <a:gd name="T12" fmla="*/ 4 w 96"/>
                  <a:gd name="T13" fmla="*/ 22 h 60"/>
                  <a:gd name="T14" fmla="*/ 8 w 96"/>
                  <a:gd name="T15" fmla="*/ 28 h 60"/>
                  <a:gd name="T16" fmla="*/ 7 w 96"/>
                  <a:gd name="T17" fmla="*/ 37 h 60"/>
                  <a:gd name="T18" fmla="*/ 21 w 96"/>
                  <a:gd name="T19" fmla="*/ 46 h 60"/>
                  <a:gd name="T20" fmla="*/ 24 w 96"/>
                  <a:gd name="T21" fmla="*/ 48 h 60"/>
                  <a:gd name="T22" fmla="*/ 27 w 96"/>
                  <a:gd name="T23" fmla="*/ 48 h 60"/>
                  <a:gd name="T24" fmla="*/ 34 w 96"/>
                  <a:gd name="T25" fmla="*/ 50 h 60"/>
                  <a:gd name="T26" fmla="*/ 40 w 96"/>
                  <a:gd name="T27" fmla="*/ 54 h 60"/>
                  <a:gd name="T28" fmla="*/ 47 w 96"/>
                  <a:gd name="T29" fmla="*/ 59 h 60"/>
                  <a:gd name="T30" fmla="*/ 51 w 96"/>
                  <a:gd name="T31" fmla="*/ 58 h 60"/>
                  <a:gd name="T32" fmla="*/ 56 w 96"/>
                  <a:gd name="T33" fmla="*/ 55 h 60"/>
                  <a:gd name="T34" fmla="*/ 56 w 96"/>
                  <a:gd name="T35" fmla="*/ 51 h 60"/>
                  <a:gd name="T36" fmla="*/ 52 w 96"/>
                  <a:gd name="T37" fmla="*/ 47 h 60"/>
                  <a:gd name="T38" fmla="*/ 45 w 96"/>
                  <a:gd name="T39" fmla="*/ 43 h 60"/>
                  <a:gd name="T40" fmla="*/ 41 w 96"/>
                  <a:gd name="T41" fmla="*/ 42 h 60"/>
                  <a:gd name="T42" fmla="*/ 47 w 96"/>
                  <a:gd name="T43" fmla="*/ 35 h 60"/>
                  <a:gd name="T44" fmla="*/ 53 w 96"/>
                  <a:gd name="T45" fmla="*/ 32 h 60"/>
                  <a:gd name="T46" fmla="*/ 54 w 96"/>
                  <a:gd name="T47" fmla="*/ 34 h 60"/>
                  <a:gd name="T48" fmla="*/ 59 w 96"/>
                  <a:gd name="T49" fmla="*/ 35 h 60"/>
                  <a:gd name="T50" fmla="*/ 65 w 96"/>
                  <a:gd name="T51" fmla="*/ 35 h 60"/>
                  <a:gd name="T52" fmla="*/ 69 w 96"/>
                  <a:gd name="T53" fmla="*/ 33 h 60"/>
                  <a:gd name="T54" fmla="*/ 76 w 96"/>
                  <a:gd name="T55" fmla="*/ 30 h 60"/>
                  <a:gd name="T56" fmla="*/ 78 w 96"/>
                  <a:gd name="T57" fmla="*/ 28 h 60"/>
                  <a:gd name="T58" fmla="*/ 80 w 96"/>
                  <a:gd name="T59" fmla="*/ 23 h 60"/>
                  <a:gd name="T60" fmla="*/ 84 w 96"/>
                  <a:gd name="T61" fmla="*/ 20 h 60"/>
                  <a:gd name="T62" fmla="*/ 89 w 96"/>
                  <a:gd name="T63" fmla="*/ 19 h 60"/>
                  <a:gd name="T64" fmla="*/ 95 w 96"/>
                  <a:gd name="T65" fmla="*/ 19 h 60"/>
                  <a:gd name="T66" fmla="*/ 89 w 96"/>
                  <a:gd name="T67" fmla="*/ 0 h 60"/>
                  <a:gd name="T68" fmla="*/ 70 w 96"/>
                  <a:gd name="T69" fmla="*/ 1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6" h="60">
                    <a:moveTo>
                      <a:pt x="70" y="1"/>
                    </a:moveTo>
                    <a:lnTo>
                      <a:pt x="18" y="7"/>
                    </a:lnTo>
                    <a:lnTo>
                      <a:pt x="5" y="9"/>
                    </a:lnTo>
                    <a:lnTo>
                      <a:pt x="2" y="10"/>
                    </a:lnTo>
                    <a:lnTo>
                      <a:pt x="0" y="12"/>
                    </a:lnTo>
                    <a:lnTo>
                      <a:pt x="0" y="16"/>
                    </a:lnTo>
                    <a:lnTo>
                      <a:pt x="4" y="22"/>
                    </a:lnTo>
                    <a:lnTo>
                      <a:pt x="8" y="28"/>
                    </a:lnTo>
                    <a:lnTo>
                      <a:pt x="7" y="37"/>
                    </a:lnTo>
                    <a:lnTo>
                      <a:pt x="21" y="46"/>
                    </a:lnTo>
                    <a:lnTo>
                      <a:pt x="24" y="48"/>
                    </a:lnTo>
                    <a:lnTo>
                      <a:pt x="27" y="48"/>
                    </a:lnTo>
                    <a:lnTo>
                      <a:pt x="34" y="50"/>
                    </a:lnTo>
                    <a:lnTo>
                      <a:pt x="40" y="54"/>
                    </a:lnTo>
                    <a:lnTo>
                      <a:pt x="47" y="59"/>
                    </a:lnTo>
                    <a:lnTo>
                      <a:pt x="51" y="58"/>
                    </a:lnTo>
                    <a:lnTo>
                      <a:pt x="56" y="55"/>
                    </a:lnTo>
                    <a:lnTo>
                      <a:pt x="56" y="51"/>
                    </a:lnTo>
                    <a:lnTo>
                      <a:pt x="52" y="47"/>
                    </a:lnTo>
                    <a:lnTo>
                      <a:pt x="45" y="43"/>
                    </a:lnTo>
                    <a:lnTo>
                      <a:pt x="41" y="42"/>
                    </a:lnTo>
                    <a:lnTo>
                      <a:pt x="47" y="35"/>
                    </a:lnTo>
                    <a:lnTo>
                      <a:pt x="53" y="32"/>
                    </a:lnTo>
                    <a:lnTo>
                      <a:pt x="54" y="34"/>
                    </a:lnTo>
                    <a:lnTo>
                      <a:pt x="59" y="35"/>
                    </a:lnTo>
                    <a:lnTo>
                      <a:pt x="65" y="35"/>
                    </a:lnTo>
                    <a:lnTo>
                      <a:pt x="69" y="33"/>
                    </a:lnTo>
                    <a:lnTo>
                      <a:pt x="76" y="30"/>
                    </a:lnTo>
                    <a:lnTo>
                      <a:pt x="78" y="28"/>
                    </a:lnTo>
                    <a:lnTo>
                      <a:pt x="80" y="23"/>
                    </a:lnTo>
                    <a:lnTo>
                      <a:pt x="84" y="20"/>
                    </a:lnTo>
                    <a:lnTo>
                      <a:pt x="89" y="19"/>
                    </a:lnTo>
                    <a:lnTo>
                      <a:pt x="95" y="19"/>
                    </a:lnTo>
                    <a:lnTo>
                      <a:pt x="89" y="0"/>
                    </a:lnTo>
                    <a:lnTo>
                      <a:pt x="70" y="1"/>
                    </a:lnTo>
                  </a:path>
                </a:pathLst>
              </a:custGeom>
              <a:solidFill>
                <a:srgbClr val="FFBFBF"/>
              </a:solidFill>
              <a:ln w="12700" cap="rnd" cmpd="sng">
                <a:solidFill>
                  <a:srgbClr val="000000"/>
                </a:solidFill>
                <a:prstDash val="solid"/>
                <a:round/>
                <a:headEnd type="none" w="med" len="med"/>
                <a:tailEnd type="none" w="med" len="med"/>
              </a:ln>
            </p:spPr>
            <p:txBody>
              <a:bodyPr/>
              <a:lstStyle/>
              <a:p>
                <a:endParaRPr lang="en-US"/>
              </a:p>
            </p:txBody>
          </p:sp>
          <p:grpSp>
            <p:nvGrpSpPr>
              <p:cNvPr id="55" name="Group 88">
                <a:extLst>
                  <a:ext uri="{FF2B5EF4-FFF2-40B4-BE49-F238E27FC236}">
                    <a16:creationId xmlns:a16="http://schemas.microsoft.com/office/drawing/2014/main" id="{C4221F31-721F-FA55-A7B5-F9C78BAF1582}"/>
                  </a:ext>
                </a:extLst>
              </p:cNvPr>
              <p:cNvGrpSpPr>
                <a:grpSpLocks/>
              </p:cNvGrpSpPr>
              <p:nvPr/>
            </p:nvGrpSpPr>
            <p:grpSpPr bwMode="auto">
              <a:xfrm>
                <a:off x="5833" y="543"/>
                <a:ext cx="34" cy="36"/>
                <a:chOff x="5833" y="543"/>
                <a:chExt cx="34" cy="36"/>
              </a:xfrm>
            </p:grpSpPr>
            <p:sp>
              <p:nvSpPr>
                <p:cNvPr id="56" name="Freeform 89">
                  <a:extLst>
                    <a:ext uri="{FF2B5EF4-FFF2-40B4-BE49-F238E27FC236}">
                      <a16:creationId xmlns:a16="http://schemas.microsoft.com/office/drawing/2014/main" id="{C02E4339-5B6A-79B9-928B-CBD18B76B5E9}"/>
                    </a:ext>
                  </a:extLst>
                </p:cNvPr>
                <p:cNvSpPr>
                  <a:spLocks/>
                </p:cNvSpPr>
                <p:nvPr/>
              </p:nvSpPr>
              <p:spPr bwMode="auto">
                <a:xfrm>
                  <a:off x="5833" y="543"/>
                  <a:ext cx="28" cy="17"/>
                </a:xfrm>
                <a:custGeom>
                  <a:avLst/>
                  <a:gdLst>
                    <a:gd name="T0" fmla="*/ 14 w 29"/>
                    <a:gd name="T1" fmla="*/ 1 h 17"/>
                    <a:gd name="T2" fmla="*/ 14 w 29"/>
                    <a:gd name="T3" fmla="*/ 0 h 17"/>
                    <a:gd name="T4" fmla="*/ 2 w 29"/>
                    <a:gd name="T5" fmla="*/ 7 h 17"/>
                    <a:gd name="T6" fmla="*/ 0 w 29"/>
                    <a:gd name="T7" fmla="*/ 13 h 17"/>
                    <a:gd name="T8" fmla="*/ 1 w 29"/>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17">
                      <a:moveTo>
                        <a:pt x="28" y="1"/>
                      </a:moveTo>
                      <a:lnTo>
                        <a:pt x="14" y="0"/>
                      </a:lnTo>
                      <a:lnTo>
                        <a:pt x="2" y="7"/>
                      </a:lnTo>
                      <a:lnTo>
                        <a:pt x="0" y="13"/>
                      </a:lnTo>
                      <a:lnTo>
                        <a:pt x="1" y="16"/>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 name="Freeform 90">
                  <a:extLst>
                    <a:ext uri="{FF2B5EF4-FFF2-40B4-BE49-F238E27FC236}">
                      <a16:creationId xmlns:a16="http://schemas.microsoft.com/office/drawing/2014/main" id="{49C8B996-B054-23A5-3737-3BAF3BAE1767}"/>
                    </a:ext>
                  </a:extLst>
                </p:cNvPr>
                <p:cNvSpPr>
                  <a:spLocks/>
                </p:cNvSpPr>
                <p:nvPr/>
              </p:nvSpPr>
              <p:spPr bwMode="auto">
                <a:xfrm>
                  <a:off x="5850" y="552"/>
                  <a:ext cx="17" cy="27"/>
                </a:xfrm>
                <a:custGeom>
                  <a:avLst/>
                  <a:gdLst>
                    <a:gd name="T0" fmla="*/ 16 w 17"/>
                    <a:gd name="T1" fmla="*/ 0 h 27"/>
                    <a:gd name="T2" fmla="*/ 1 w 17"/>
                    <a:gd name="T3" fmla="*/ 16 h 27"/>
                    <a:gd name="T4" fmla="*/ 0 w 17"/>
                    <a:gd name="T5" fmla="*/ 19 h 27"/>
                    <a:gd name="T6" fmla="*/ 1 w 17"/>
                    <a:gd name="T7" fmla="*/ 23 h 27"/>
                    <a:gd name="T8" fmla="*/ 3 w 17"/>
                    <a:gd name="T9" fmla="*/ 26 h 27"/>
                    <a:gd name="T10" fmla="*/ 4 w 17"/>
                    <a:gd name="T11" fmla="*/ 26 h 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27">
                      <a:moveTo>
                        <a:pt x="16" y="0"/>
                      </a:moveTo>
                      <a:lnTo>
                        <a:pt x="1" y="16"/>
                      </a:lnTo>
                      <a:lnTo>
                        <a:pt x="0" y="19"/>
                      </a:lnTo>
                      <a:lnTo>
                        <a:pt x="1" y="23"/>
                      </a:lnTo>
                      <a:lnTo>
                        <a:pt x="3" y="26"/>
                      </a:lnTo>
                      <a:lnTo>
                        <a:pt x="4" y="26"/>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 name="Freeform 91">
                  <a:extLst>
                    <a:ext uri="{FF2B5EF4-FFF2-40B4-BE49-F238E27FC236}">
                      <a16:creationId xmlns:a16="http://schemas.microsoft.com/office/drawing/2014/main" id="{1B68CFB3-94B5-D8BD-172D-FBC6C3137E42}"/>
                    </a:ext>
                  </a:extLst>
                </p:cNvPr>
                <p:cNvSpPr>
                  <a:spLocks/>
                </p:cNvSpPr>
                <p:nvPr/>
              </p:nvSpPr>
              <p:spPr bwMode="auto">
                <a:xfrm>
                  <a:off x="5841" y="549"/>
                  <a:ext cx="23" cy="30"/>
                </a:xfrm>
                <a:custGeom>
                  <a:avLst/>
                  <a:gdLst>
                    <a:gd name="T0" fmla="*/ 22 w 23"/>
                    <a:gd name="T1" fmla="*/ 0 h 30"/>
                    <a:gd name="T2" fmla="*/ 12 w 23"/>
                    <a:gd name="T3" fmla="*/ 2 h 30"/>
                    <a:gd name="T4" fmla="*/ 2 w 23"/>
                    <a:gd name="T5" fmla="*/ 8 h 30"/>
                    <a:gd name="T6" fmla="*/ 0 w 23"/>
                    <a:gd name="T7" fmla="*/ 14 h 30"/>
                    <a:gd name="T8" fmla="*/ 9 w 23"/>
                    <a:gd name="T9" fmla="*/ 27 h 30"/>
                    <a:gd name="T10" fmla="*/ 12 w 23"/>
                    <a:gd name="T11" fmla="*/ 29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30">
                      <a:moveTo>
                        <a:pt x="22" y="0"/>
                      </a:moveTo>
                      <a:lnTo>
                        <a:pt x="12" y="2"/>
                      </a:lnTo>
                      <a:lnTo>
                        <a:pt x="2" y="8"/>
                      </a:lnTo>
                      <a:lnTo>
                        <a:pt x="0" y="14"/>
                      </a:lnTo>
                      <a:lnTo>
                        <a:pt x="9" y="27"/>
                      </a:lnTo>
                      <a:lnTo>
                        <a:pt x="12" y="29"/>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21" name="Freeform 92">
              <a:extLst>
                <a:ext uri="{FF2B5EF4-FFF2-40B4-BE49-F238E27FC236}">
                  <a16:creationId xmlns:a16="http://schemas.microsoft.com/office/drawing/2014/main" id="{5FDDB493-0FA7-C375-451C-AFB6664AA3DC}"/>
                </a:ext>
              </a:extLst>
            </p:cNvPr>
            <p:cNvSpPr>
              <a:spLocks/>
            </p:cNvSpPr>
            <p:nvPr/>
          </p:nvSpPr>
          <p:spPr bwMode="auto">
            <a:xfrm>
              <a:off x="5895" y="526"/>
              <a:ext cx="29" cy="30"/>
            </a:xfrm>
            <a:custGeom>
              <a:avLst/>
              <a:gdLst>
                <a:gd name="T0" fmla="*/ 0 w 29"/>
                <a:gd name="T1" fmla="*/ 0 h 30"/>
                <a:gd name="T2" fmla="*/ 12 w 29"/>
                <a:gd name="T3" fmla="*/ 29 h 30"/>
                <a:gd name="T4" fmla="*/ 28 w 29"/>
                <a:gd name="T5" fmla="*/ 28 h 30"/>
                <a:gd name="T6" fmla="*/ 19 w 29"/>
                <a:gd name="T7" fmla="*/ 0 h 30"/>
                <a:gd name="T8" fmla="*/ 0 w 29"/>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30">
                  <a:moveTo>
                    <a:pt x="0" y="0"/>
                  </a:moveTo>
                  <a:lnTo>
                    <a:pt x="12" y="29"/>
                  </a:lnTo>
                  <a:lnTo>
                    <a:pt x="28" y="28"/>
                  </a:lnTo>
                  <a:lnTo>
                    <a:pt x="19" y="0"/>
                  </a:lnTo>
                  <a:lnTo>
                    <a:pt x="0" y="0"/>
                  </a:lnTo>
                </a:path>
              </a:pathLst>
            </a:custGeom>
            <a:solidFill>
              <a:srgbClr val="FFFF9F"/>
            </a:solidFill>
            <a:ln w="12700" cap="rnd" cmpd="sng">
              <a:solidFill>
                <a:srgbClr val="000000"/>
              </a:solidFill>
              <a:prstDash val="solid"/>
              <a:round/>
              <a:headEnd type="none" w="med" len="med"/>
              <a:tailEnd type="none" w="med" len="med"/>
            </a:ln>
          </p:spPr>
          <p:txBody>
            <a:bodyPr/>
            <a:lstStyle/>
            <a:p>
              <a:endParaRPr lang="en-US"/>
            </a:p>
          </p:txBody>
        </p:sp>
        <p:sp>
          <p:nvSpPr>
            <p:cNvPr id="22" name="Freeform 93">
              <a:extLst>
                <a:ext uri="{FF2B5EF4-FFF2-40B4-BE49-F238E27FC236}">
                  <a16:creationId xmlns:a16="http://schemas.microsoft.com/office/drawing/2014/main" id="{8A420572-63DF-2439-9644-1E97AF8B9BA5}"/>
                </a:ext>
              </a:extLst>
            </p:cNvPr>
            <p:cNvSpPr>
              <a:spLocks/>
            </p:cNvSpPr>
            <p:nvPr/>
          </p:nvSpPr>
          <p:spPr bwMode="auto">
            <a:xfrm>
              <a:off x="5904" y="453"/>
              <a:ext cx="152" cy="112"/>
            </a:xfrm>
            <a:custGeom>
              <a:avLst/>
              <a:gdLst>
                <a:gd name="T0" fmla="*/ 1 w 152"/>
                <a:gd name="T1" fmla="*/ 73 h 112"/>
                <a:gd name="T2" fmla="*/ 3 w 152"/>
                <a:gd name="T3" fmla="*/ 83 h 112"/>
                <a:gd name="T4" fmla="*/ 7 w 152"/>
                <a:gd name="T5" fmla="*/ 95 h 112"/>
                <a:gd name="T6" fmla="*/ 10 w 152"/>
                <a:gd name="T7" fmla="*/ 103 h 112"/>
                <a:gd name="T8" fmla="*/ 35 w 152"/>
                <a:gd name="T9" fmla="*/ 104 h 112"/>
                <a:gd name="T10" fmla="*/ 55 w 152"/>
                <a:gd name="T11" fmla="*/ 106 h 112"/>
                <a:gd name="T12" fmla="*/ 77 w 152"/>
                <a:gd name="T13" fmla="*/ 109 h 112"/>
                <a:gd name="T14" fmla="*/ 88 w 152"/>
                <a:gd name="T15" fmla="*/ 111 h 112"/>
                <a:gd name="T16" fmla="*/ 106 w 152"/>
                <a:gd name="T17" fmla="*/ 96 h 112"/>
                <a:gd name="T18" fmla="*/ 128 w 152"/>
                <a:gd name="T19" fmla="*/ 67 h 112"/>
                <a:gd name="T20" fmla="*/ 142 w 152"/>
                <a:gd name="T21" fmla="*/ 44 h 112"/>
                <a:gd name="T22" fmla="*/ 149 w 152"/>
                <a:gd name="T23" fmla="*/ 28 h 112"/>
                <a:gd name="T24" fmla="*/ 151 w 152"/>
                <a:gd name="T25" fmla="*/ 13 h 112"/>
                <a:gd name="T26" fmla="*/ 146 w 152"/>
                <a:gd name="T27" fmla="*/ 5 h 112"/>
                <a:gd name="T28" fmla="*/ 136 w 152"/>
                <a:gd name="T29" fmla="*/ 0 h 112"/>
                <a:gd name="T30" fmla="*/ 124 w 152"/>
                <a:gd name="T31" fmla="*/ 3 h 112"/>
                <a:gd name="T32" fmla="*/ 113 w 152"/>
                <a:gd name="T33" fmla="*/ 13 h 112"/>
                <a:gd name="T34" fmla="*/ 102 w 152"/>
                <a:gd name="T35" fmla="*/ 27 h 112"/>
                <a:gd name="T36" fmla="*/ 91 w 152"/>
                <a:gd name="T37" fmla="*/ 39 h 112"/>
                <a:gd name="T38" fmla="*/ 81 w 152"/>
                <a:gd name="T39" fmla="*/ 53 h 112"/>
                <a:gd name="T40" fmla="*/ 77 w 152"/>
                <a:gd name="T41" fmla="*/ 61 h 112"/>
                <a:gd name="T42" fmla="*/ 78 w 152"/>
                <a:gd name="T43" fmla="*/ 66 h 112"/>
                <a:gd name="T44" fmla="*/ 76 w 152"/>
                <a:gd name="T45" fmla="*/ 69 h 112"/>
                <a:gd name="T46" fmla="*/ 73 w 152"/>
                <a:gd name="T47" fmla="*/ 70 h 112"/>
                <a:gd name="T48" fmla="*/ 63 w 152"/>
                <a:gd name="T49" fmla="*/ 71 h 112"/>
                <a:gd name="T50" fmla="*/ 32 w 152"/>
                <a:gd name="T51" fmla="*/ 67 h 112"/>
                <a:gd name="T52" fmla="*/ 0 w 152"/>
                <a:gd name="T53" fmla="*/ 65 h 112"/>
                <a:gd name="T54" fmla="*/ 1 w 152"/>
                <a:gd name="T55" fmla="*/ 73 h 11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52" h="112">
                  <a:moveTo>
                    <a:pt x="1" y="73"/>
                  </a:moveTo>
                  <a:lnTo>
                    <a:pt x="3" y="83"/>
                  </a:lnTo>
                  <a:lnTo>
                    <a:pt x="7" y="95"/>
                  </a:lnTo>
                  <a:lnTo>
                    <a:pt x="10" y="103"/>
                  </a:lnTo>
                  <a:lnTo>
                    <a:pt x="35" y="104"/>
                  </a:lnTo>
                  <a:lnTo>
                    <a:pt x="55" y="106"/>
                  </a:lnTo>
                  <a:lnTo>
                    <a:pt x="77" y="109"/>
                  </a:lnTo>
                  <a:lnTo>
                    <a:pt x="88" y="111"/>
                  </a:lnTo>
                  <a:lnTo>
                    <a:pt x="106" y="96"/>
                  </a:lnTo>
                  <a:lnTo>
                    <a:pt x="128" y="67"/>
                  </a:lnTo>
                  <a:lnTo>
                    <a:pt x="142" y="44"/>
                  </a:lnTo>
                  <a:lnTo>
                    <a:pt x="149" y="28"/>
                  </a:lnTo>
                  <a:lnTo>
                    <a:pt x="151" y="13"/>
                  </a:lnTo>
                  <a:lnTo>
                    <a:pt x="146" y="5"/>
                  </a:lnTo>
                  <a:lnTo>
                    <a:pt x="136" y="0"/>
                  </a:lnTo>
                  <a:lnTo>
                    <a:pt x="124" y="3"/>
                  </a:lnTo>
                  <a:lnTo>
                    <a:pt x="113" y="13"/>
                  </a:lnTo>
                  <a:lnTo>
                    <a:pt x="102" y="27"/>
                  </a:lnTo>
                  <a:lnTo>
                    <a:pt x="91" y="39"/>
                  </a:lnTo>
                  <a:lnTo>
                    <a:pt x="81" y="53"/>
                  </a:lnTo>
                  <a:lnTo>
                    <a:pt x="77" y="61"/>
                  </a:lnTo>
                  <a:lnTo>
                    <a:pt x="78" y="66"/>
                  </a:lnTo>
                  <a:lnTo>
                    <a:pt x="76" y="69"/>
                  </a:lnTo>
                  <a:lnTo>
                    <a:pt x="73" y="70"/>
                  </a:lnTo>
                  <a:lnTo>
                    <a:pt x="63" y="71"/>
                  </a:lnTo>
                  <a:lnTo>
                    <a:pt x="32" y="67"/>
                  </a:lnTo>
                  <a:lnTo>
                    <a:pt x="0" y="65"/>
                  </a:lnTo>
                  <a:lnTo>
                    <a:pt x="1" y="73"/>
                  </a:lnTo>
                </a:path>
              </a:pathLst>
            </a:custGeom>
            <a:solidFill>
              <a:srgbClr val="3F5F00"/>
            </a:solidFill>
            <a:ln w="12700" cap="rnd" cmpd="sng">
              <a:solidFill>
                <a:srgbClr val="000000"/>
              </a:solidFill>
              <a:prstDash val="solid"/>
              <a:round/>
              <a:headEnd type="none" w="med" len="med"/>
              <a:tailEnd type="none" w="med" len="med"/>
            </a:ln>
          </p:spPr>
          <p:txBody>
            <a:bodyPr/>
            <a:lstStyle/>
            <a:p>
              <a:endParaRPr lang="en-US"/>
            </a:p>
          </p:txBody>
        </p:sp>
        <p:grpSp>
          <p:nvGrpSpPr>
            <p:cNvPr id="23" name="Group 94">
              <a:extLst>
                <a:ext uri="{FF2B5EF4-FFF2-40B4-BE49-F238E27FC236}">
                  <a16:creationId xmlns:a16="http://schemas.microsoft.com/office/drawing/2014/main" id="{5E31B92E-CAB9-34FC-FBA8-429465743129}"/>
                </a:ext>
              </a:extLst>
            </p:cNvPr>
            <p:cNvGrpSpPr>
              <a:grpSpLocks/>
            </p:cNvGrpSpPr>
            <p:nvPr/>
          </p:nvGrpSpPr>
          <p:grpSpPr bwMode="auto">
            <a:xfrm>
              <a:off x="5884" y="370"/>
              <a:ext cx="70" cy="75"/>
              <a:chOff x="5884" y="370"/>
              <a:chExt cx="70" cy="75"/>
            </a:xfrm>
          </p:grpSpPr>
          <p:sp>
            <p:nvSpPr>
              <p:cNvPr id="51" name="Freeform 95">
                <a:extLst>
                  <a:ext uri="{FF2B5EF4-FFF2-40B4-BE49-F238E27FC236}">
                    <a16:creationId xmlns:a16="http://schemas.microsoft.com/office/drawing/2014/main" id="{3A1B82DC-123A-79C4-4C24-950C67F7CAF6}"/>
                  </a:ext>
                </a:extLst>
              </p:cNvPr>
              <p:cNvSpPr>
                <a:spLocks/>
              </p:cNvSpPr>
              <p:nvPr/>
            </p:nvSpPr>
            <p:spPr bwMode="auto">
              <a:xfrm>
                <a:off x="5884" y="370"/>
                <a:ext cx="70" cy="75"/>
              </a:xfrm>
              <a:custGeom>
                <a:avLst/>
                <a:gdLst>
                  <a:gd name="T0" fmla="*/ 31 w 70"/>
                  <a:gd name="T1" fmla="*/ 70 h 75"/>
                  <a:gd name="T2" fmla="*/ 30 w 70"/>
                  <a:gd name="T3" fmla="*/ 67 h 75"/>
                  <a:gd name="T4" fmla="*/ 24 w 70"/>
                  <a:gd name="T5" fmla="*/ 64 h 75"/>
                  <a:gd name="T6" fmla="*/ 17 w 70"/>
                  <a:gd name="T7" fmla="*/ 61 h 75"/>
                  <a:gd name="T8" fmla="*/ 8 w 70"/>
                  <a:gd name="T9" fmla="*/ 42 h 75"/>
                  <a:gd name="T10" fmla="*/ 0 w 70"/>
                  <a:gd name="T11" fmla="*/ 25 h 75"/>
                  <a:gd name="T12" fmla="*/ 0 w 70"/>
                  <a:gd name="T13" fmla="*/ 17 h 75"/>
                  <a:gd name="T14" fmla="*/ 13 w 70"/>
                  <a:gd name="T15" fmla="*/ 2 h 75"/>
                  <a:gd name="T16" fmla="*/ 24 w 70"/>
                  <a:gd name="T17" fmla="*/ 2 h 75"/>
                  <a:gd name="T18" fmla="*/ 27 w 70"/>
                  <a:gd name="T19" fmla="*/ 4 h 75"/>
                  <a:gd name="T20" fmla="*/ 36 w 70"/>
                  <a:gd name="T21" fmla="*/ 0 h 75"/>
                  <a:gd name="T22" fmla="*/ 40 w 70"/>
                  <a:gd name="T23" fmla="*/ 0 h 75"/>
                  <a:gd name="T24" fmla="*/ 42 w 70"/>
                  <a:gd name="T25" fmla="*/ 3 h 75"/>
                  <a:gd name="T26" fmla="*/ 43 w 70"/>
                  <a:gd name="T27" fmla="*/ 6 h 75"/>
                  <a:gd name="T28" fmla="*/ 41 w 70"/>
                  <a:gd name="T29" fmla="*/ 9 h 75"/>
                  <a:gd name="T30" fmla="*/ 25 w 70"/>
                  <a:gd name="T31" fmla="*/ 18 h 75"/>
                  <a:gd name="T32" fmla="*/ 21 w 70"/>
                  <a:gd name="T33" fmla="*/ 30 h 75"/>
                  <a:gd name="T34" fmla="*/ 27 w 70"/>
                  <a:gd name="T35" fmla="*/ 21 h 75"/>
                  <a:gd name="T36" fmla="*/ 43 w 70"/>
                  <a:gd name="T37" fmla="*/ 16 h 75"/>
                  <a:gd name="T38" fmla="*/ 45 w 70"/>
                  <a:gd name="T39" fmla="*/ 16 h 75"/>
                  <a:gd name="T40" fmla="*/ 48 w 70"/>
                  <a:gd name="T41" fmla="*/ 18 h 75"/>
                  <a:gd name="T42" fmla="*/ 49 w 70"/>
                  <a:gd name="T43" fmla="*/ 23 h 75"/>
                  <a:gd name="T44" fmla="*/ 47 w 70"/>
                  <a:gd name="T45" fmla="*/ 26 h 75"/>
                  <a:gd name="T46" fmla="*/ 34 w 70"/>
                  <a:gd name="T47" fmla="*/ 31 h 75"/>
                  <a:gd name="T48" fmla="*/ 34 w 70"/>
                  <a:gd name="T49" fmla="*/ 36 h 75"/>
                  <a:gd name="T50" fmla="*/ 42 w 70"/>
                  <a:gd name="T51" fmla="*/ 47 h 75"/>
                  <a:gd name="T52" fmla="*/ 46 w 70"/>
                  <a:gd name="T53" fmla="*/ 46 h 75"/>
                  <a:gd name="T54" fmla="*/ 50 w 70"/>
                  <a:gd name="T55" fmla="*/ 46 h 75"/>
                  <a:gd name="T56" fmla="*/ 54 w 70"/>
                  <a:gd name="T57" fmla="*/ 42 h 75"/>
                  <a:gd name="T58" fmla="*/ 57 w 70"/>
                  <a:gd name="T59" fmla="*/ 39 h 75"/>
                  <a:gd name="T60" fmla="*/ 61 w 70"/>
                  <a:gd name="T61" fmla="*/ 37 h 75"/>
                  <a:gd name="T62" fmla="*/ 65 w 70"/>
                  <a:gd name="T63" fmla="*/ 37 h 75"/>
                  <a:gd name="T64" fmla="*/ 68 w 70"/>
                  <a:gd name="T65" fmla="*/ 39 h 75"/>
                  <a:gd name="T66" fmla="*/ 69 w 70"/>
                  <a:gd name="T67" fmla="*/ 42 h 75"/>
                  <a:gd name="T68" fmla="*/ 69 w 70"/>
                  <a:gd name="T69" fmla="*/ 46 h 75"/>
                  <a:gd name="T70" fmla="*/ 68 w 70"/>
                  <a:gd name="T71" fmla="*/ 48 h 75"/>
                  <a:gd name="T72" fmla="*/ 62 w 70"/>
                  <a:gd name="T73" fmla="*/ 51 h 75"/>
                  <a:gd name="T74" fmla="*/ 54 w 70"/>
                  <a:gd name="T75" fmla="*/ 53 h 75"/>
                  <a:gd name="T76" fmla="*/ 51 w 70"/>
                  <a:gd name="T77" fmla="*/ 56 h 75"/>
                  <a:gd name="T78" fmla="*/ 57 w 70"/>
                  <a:gd name="T79" fmla="*/ 66 h 75"/>
                  <a:gd name="T80" fmla="*/ 34 w 70"/>
                  <a:gd name="T81" fmla="*/ 74 h 75"/>
                  <a:gd name="T82" fmla="*/ 31 w 70"/>
                  <a:gd name="T83" fmla="*/ 70 h 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0" h="75">
                    <a:moveTo>
                      <a:pt x="31" y="70"/>
                    </a:moveTo>
                    <a:lnTo>
                      <a:pt x="30" y="67"/>
                    </a:lnTo>
                    <a:lnTo>
                      <a:pt x="24" y="64"/>
                    </a:lnTo>
                    <a:lnTo>
                      <a:pt x="17" y="61"/>
                    </a:lnTo>
                    <a:lnTo>
                      <a:pt x="8" y="42"/>
                    </a:lnTo>
                    <a:lnTo>
                      <a:pt x="0" y="25"/>
                    </a:lnTo>
                    <a:lnTo>
                      <a:pt x="0" y="17"/>
                    </a:lnTo>
                    <a:lnTo>
                      <a:pt x="13" y="2"/>
                    </a:lnTo>
                    <a:lnTo>
                      <a:pt x="24" y="2"/>
                    </a:lnTo>
                    <a:lnTo>
                      <a:pt x="27" y="4"/>
                    </a:lnTo>
                    <a:lnTo>
                      <a:pt x="36" y="0"/>
                    </a:lnTo>
                    <a:lnTo>
                      <a:pt x="40" y="0"/>
                    </a:lnTo>
                    <a:lnTo>
                      <a:pt x="42" y="3"/>
                    </a:lnTo>
                    <a:lnTo>
                      <a:pt x="43" y="6"/>
                    </a:lnTo>
                    <a:lnTo>
                      <a:pt x="41" y="9"/>
                    </a:lnTo>
                    <a:lnTo>
                      <a:pt x="25" y="18"/>
                    </a:lnTo>
                    <a:lnTo>
                      <a:pt x="21" y="30"/>
                    </a:lnTo>
                    <a:lnTo>
                      <a:pt x="27" y="21"/>
                    </a:lnTo>
                    <a:lnTo>
                      <a:pt x="43" y="16"/>
                    </a:lnTo>
                    <a:lnTo>
                      <a:pt x="45" y="16"/>
                    </a:lnTo>
                    <a:lnTo>
                      <a:pt x="48" y="18"/>
                    </a:lnTo>
                    <a:lnTo>
                      <a:pt x="49" y="23"/>
                    </a:lnTo>
                    <a:lnTo>
                      <a:pt x="47" y="26"/>
                    </a:lnTo>
                    <a:lnTo>
                      <a:pt x="34" y="31"/>
                    </a:lnTo>
                    <a:lnTo>
                      <a:pt x="34" y="36"/>
                    </a:lnTo>
                    <a:lnTo>
                      <a:pt x="42" y="47"/>
                    </a:lnTo>
                    <a:lnTo>
                      <a:pt x="46" y="46"/>
                    </a:lnTo>
                    <a:lnTo>
                      <a:pt x="50" y="46"/>
                    </a:lnTo>
                    <a:lnTo>
                      <a:pt x="54" y="42"/>
                    </a:lnTo>
                    <a:lnTo>
                      <a:pt x="57" y="39"/>
                    </a:lnTo>
                    <a:lnTo>
                      <a:pt x="61" y="37"/>
                    </a:lnTo>
                    <a:lnTo>
                      <a:pt x="65" y="37"/>
                    </a:lnTo>
                    <a:lnTo>
                      <a:pt x="68" y="39"/>
                    </a:lnTo>
                    <a:lnTo>
                      <a:pt x="69" y="42"/>
                    </a:lnTo>
                    <a:lnTo>
                      <a:pt x="69" y="46"/>
                    </a:lnTo>
                    <a:lnTo>
                      <a:pt x="68" y="48"/>
                    </a:lnTo>
                    <a:lnTo>
                      <a:pt x="62" y="51"/>
                    </a:lnTo>
                    <a:lnTo>
                      <a:pt x="54" y="53"/>
                    </a:lnTo>
                    <a:lnTo>
                      <a:pt x="51" y="56"/>
                    </a:lnTo>
                    <a:lnTo>
                      <a:pt x="57" y="66"/>
                    </a:lnTo>
                    <a:lnTo>
                      <a:pt x="34" y="74"/>
                    </a:lnTo>
                    <a:lnTo>
                      <a:pt x="31" y="70"/>
                    </a:lnTo>
                  </a:path>
                </a:pathLst>
              </a:custGeom>
              <a:solidFill>
                <a:srgbClr val="FFBFBF"/>
              </a:solidFill>
              <a:ln w="12700" cap="rnd" cmpd="sng">
                <a:solidFill>
                  <a:srgbClr val="000000"/>
                </a:solidFill>
                <a:prstDash val="solid"/>
                <a:round/>
                <a:headEnd type="none" w="med" len="med"/>
                <a:tailEnd type="none" w="med" len="med"/>
              </a:ln>
            </p:spPr>
            <p:txBody>
              <a:bodyPr/>
              <a:lstStyle/>
              <a:p>
                <a:endParaRPr lang="en-US"/>
              </a:p>
            </p:txBody>
          </p:sp>
          <p:sp>
            <p:nvSpPr>
              <p:cNvPr id="52" name="Freeform 96">
                <a:extLst>
                  <a:ext uri="{FF2B5EF4-FFF2-40B4-BE49-F238E27FC236}">
                    <a16:creationId xmlns:a16="http://schemas.microsoft.com/office/drawing/2014/main" id="{D3A04ACF-1E50-2557-8873-6229209DA55C}"/>
                  </a:ext>
                </a:extLst>
              </p:cNvPr>
              <p:cNvSpPr>
                <a:spLocks/>
              </p:cNvSpPr>
              <p:nvPr/>
            </p:nvSpPr>
            <p:spPr bwMode="auto">
              <a:xfrm>
                <a:off x="5943" y="411"/>
                <a:ext cx="4" cy="8"/>
              </a:xfrm>
              <a:custGeom>
                <a:avLst/>
                <a:gdLst>
                  <a:gd name="T0" fmla="*/ 0 w 4"/>
                  <a:gd name="T1" fmla="*/ 0 h 8"/>
                  <a:gd name="T2" fmla="*/ 1 w 4"/>
                  <a:gd name="T3" fmla="*/ 4 h 8"/>
                  <a:gd name="T4" fmla="*/ 2 w 4"/>
                  <a:gd name="T5" fmla="*/ 5 h 8"/>
                  <a:gd name="T6" fmla="*/ 3 w 4"/>
                  <a:gd name="T7" fmla="*/ 7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8">
                    <a:moveTo>
                      <a:pt x="0" y="0"/>
                    </a:moveTo>
                    <a:lnTo>
                      <a:pt x="1" y="4"/>
                    </a:lnTo>
                    <a:lnTo>
                      <a:pt x="2" y="5"/>
                    </a:lnTo>
                    <a:lnTo>
                      <a:pt x="3" y="7"/>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 name="Freeform 97">
                <a:extLst>
                  <a:ext uri="{FF2B5EF4-FFF2-40B4-BE49-F238E27FC236}">
                    <a16:creationId xmlns:a16="http://schemas.microsoft.com/office/drawing/2014/main" id="{0275B497-74D8-630C-68F9-A15D51506E63}"/>
                  </a:ext>
                </a:extLst>
              </p:cNvPr>
              <p:cNvSpPr>
                <a:spLocks/>
              </p:cNvSpPr>
              <p:nvPr/>
            </p:nvSpPr>
            <p:spPr bwMode="auto">
              <a:xfrm>
                <a:off x="5895" y="375"/>
                <a:ext cx="16" cy="20"/>
              </a:xfrm>
              <a:custGeom>
                <a:avLst/>
                <a:gdLst>
                  <a:gd name="T0" fmla="*/ 15 w 16"/>
                  <a:gd name="T1" fmla="*/ 0 h 19"/>
                  <a:gd name="T2" fmla="*/ 6 w 16"/>
                  <a:gd name="T3" fmla="*/ 3 h 19"/>
                  <a:gd name="T4" fmla="*/ 3 w 16"/>
                  <a:gd name="T5" fmla="*/ 7 h 19"/>
                  <a:gd name="T6" fmla="*/ 1 w 16"/>
                  <a:gd name="T7" fmla="*/ 39 h 19"/>
                  <a:gd name="T8" fmla="*/ 0 w 16"/>
                  <a:gd name="T9" fmla="*/ 49 h 19"/>
                  <a:gd name="T10" fmla="*/ 0 w 16"/>
                  <a:gd name="T11" fmla="*/ 52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9">
                    <a:moveTo>
                      <a:pt x="15" y="0"/>
                    </a:moveTo>
                    <a:lnTo>
                      <a:pt x="6" y="3"/>
                    </a:lnTo>
                    <a:lnTo>
                      <a:pt x="3" y="7"/>
                    </a:lnTo>
                    <a:lnTo>
                      <a:pt x="1" y="12"/>
                    </a:lnTo>
                    <a:lnTo>
                      <a:pt x="0" y="17"/>
                    </a:lnTo>
                    <a:lnTo>
                      <a:pt x="0" y="18"/>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4" name="Freeform 98">
              <a:extLst>
                <a:ext uri="{FF2B5EF4-FFF2-40B4-BE49-F238E27FC236}">
                  <a16:creationId xmlns:a16="http://schemas.microsoft.com/office/drawing/2014/main" id="{BBE4A5CB-0B12-8442-8F25-E1EEA71AD78F}"/>
                </a:ext>
              </a:extLst>
            </p:cNvPr>
            <p:cNvSpPr>
              <a:spLocks/>
            </p:cNvSpPr>
            <p:nvPr/>
          </p:nvSpPr>
          <p:spPr bwMode="auto">
            <a:xfrm>
              <a:off x="5912" y="426"/>
              <a:ext cx="42" cy="29"/>
            </a:xfrm>
            <a:custGeom>
              <a:avLst/>
              <a:gdLst>
                <a:gd name="T0" fmla="*/ 6 w 42"/>
                <a:gd name="T1" fmla="*/ 28 h 29"/>
                <a:gd name="T2" fmla="*/ 0 w 42"/>
                <a:gd name="T3" fmla="*/ 14 h 29"/>
                <a:gd name="T4" fmla="*/ 34 w 42"/>
                <a:gd name="T5" fmla="*/ 0 h 29"/>
                <a:gd name="T6" fmla="*/ 41 w 42"/>
                <a:gd name="T7" fmla="*/ 12 h 29"/>
                <a:gd name="T8" fmla="*/ 6 w 42"/>
                <a:gd name="T9" fmla="*/ 28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29">
                  <a:moveTo>
                    <a:pt x="6" y="28"/>
                  </a:moveTo>
                  <a:lnTo>
                    <a:pt x="0" y="14"/>
                  </a:lnTo>
                  <a:lnTo>
                    <a:pt x="34" y="0"/>
                  </a:lnTo>
                  <a:lnTo>
                    <a:pt x="41" y="12"/>
                  </a:lnTo>
                  <a:lnTo>
                    <a:pt x="6" y="28"/>
                  </a:lnTo>
                </a:path>
              </a:pathLst>
            </a:custGeom>
            <a:solidFill>
              <a:srgbClr val="FFFFBF"/>
            </a:solidFill>
            <a:ln w="12700" cap="rnd" cmpd="sng">
              <a:solidFill>
                <a:srgbClr val="000000"/>
              </a:solidFill>
              <a:prstDash val="solid"/>
              <a:round/>
              <a:headEnd type="none" w="med" len="med"/>
              <a:tailEnd type="none" w="med" len="med"/>
            </a:ln>
          </p:spPr>
          <p:txBody>
            <a:bodyPr/>
            <a:lstStyle/>
            <a:p>
              <a:endParaRPr lang="en-US"/>
            </a:p>
          </p:txBody>
        </p:sp>
        <p:grpSp>
          <p:nvGrpSpPr>
            <p:cNvPr id="25" name="Group 99">
              <a:extLst>
                <a:ext uri="{FF2B5EF4-FFF2-40B4-BE49-F238E27FC236}">
                  <a16:creationId xmlns:a16="http://schemas.microsoft.com/office/drawing/2014/main" id="{EEBE4975-8D3A-2D74-A46A-4D1808D9489C}"/>
                </a:ext>
              </a:extLst>
            </p:cNvPr>
            <p:cNvGrpSpPr>
              <a:grpSpLocks/>
            </p:cNvGrpSpPr>
            <p:nvPr/>
          </p:nvGrpSpPr>
          <p:grpSpPr bwMode="auto">
            <a:xfrm>
              <a:off x="5434" y="219"/>
              <a:ext cx="288" cy="399"/>
              <a:chOff x="5434" y="219"/>
              <a:chExt cx="288" cy="399"/>
            </a:xfrm>
          </p:grpSpPr>
          <p:grpSp>
            <p:nvGrpSpPr>
              <p:cNvPr id="31" name="Group 100">
                <a:extLst>
                  <a:ext uri="{FF2B5EF4-FFF2-40B4-BE49-F238E27FC236}">
                    <a16:creationId xmlns:a16="http://schemas.microsoft.com/office/drawing/2014/main" id="{6F3DDC4B-AA06-CB47-753C-8BA0118BDE89}"/>
                  </a:ext>
                </a:extLst>
              </p:cNvPr>
              <p:cNvGrpSpPr>
                <a:grpSpLocks/>
              </p:cNvGrpSpPr>
              <p:nvPr/>
            </p:nvGrpSpPr>
            <p:grpSpPr bwMode="auto">
              <a:xfrm>
                <a:off x="5560" y="245"/>
                <a:ext cx="162" cy="199"/>
                <a:chOff x="5560" y="245"/>
                <a:chExt cx="162" cy="199"/>
              </a:xfrm>
            </p:grpSpPr>
            <p:sp>
              <p:nvSpPr>
                <p:cNvPr id="37" name="Freeform 101">
                  <a:extLst>
                    <a:ext uri="{FF2B5EF4-FFF2-40B4-BE49-F238E27FC236}">
                      <a16:creationId xmlns:a16="http://schemas.microsoft.com/office/drawing/2014/main" id="{D5C195FF-CCCD-62D7-FCC7-0F615184FE28}"/>
                    </a:ext>
                  </a:extLst>
                </p:cNvPr>
                <p:cNvSpPr>
                  <a:spLocks/>
                </p:cNvSpPr>
                <p:nvPr/>
              </p:nvSpPr>
              <p:spPr bwMode="auto">
                <a:xfrm>
                  <a:off x="5575" y="389"/>
                  <a:ext cx="36" cy="55"/>
                </a:xfrm>
                <a:custGeom>
                  <a:avLst/>
                  <a:gdLst>
                    <a:gd name="T0" fmla="*/ 14 w 36"/>
                    <a:gd name="T1" fmla="*/ 0 h 55"/>
                    <a:gd name="T2" fmla="*/ 12 w 36"/>
                    <a:gd name="T3" fmla="*/ 19 h 55"/>
                    <a:gd name="T4" fmla="*/ 6 w 36"/>
                    <a:gd name="T5" fmla="*/ 36 h 55"/>
                    <a:gd name="T6" fmla="*/ 0 w 36"/>
                    <a:gd name="T7" fmla="*/ 45 h 55"/>
                    <a:gd name="T8" fmla="*/ 18 w 36"/>
                    <a:gd name="T9" fmla="*/ 54 h 55"/>
                    <a:gd name="T10" fmla="*/ 28 w 36"/>
                    <a:gd name="T11" fmla="*/ 33 h 55"/>
                    <a:gd name="T12" fmla="*/ 31 w 36"/>
                    <a:gd name="T13" fmla="*/ 20 h 55"/>
                    <a:gd name="T14" fmla="*/ 35 w 36"/>
                    <a:gd name="T15" fmla="*/ 2 h 55"/>
                    <a:gd name="T16" fmla="*/ 14 w 36"/>
                    <a:gd name="T17" fmla="*/ 0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55">
                      <a:moveTo>
                        <a:pt x="14" y="0"/>
                      </a:moveTo>
                      <a:lnTo>
                        <a:pt x="12" y="19"/>
                      </a:lnTo>
                      <a:lnTo>
                        <a:pt x="6" y="36"/>
                      </a:lnTo>
                      <a:lnTo>
                        <a:pt x="0" y="45"/>
                      </a:lnTo>
                      <a:lnTo>
                        <a:pt x="18" y="54"/>
                      </a:lnTo>
                      <a:lnTo>
                        <a:pt x="28" y="33"/>
                      </a:lnTo>
                      <a:lnTo>
                        <a:pt x="31" y="20"/>
                      </a:lnTo>
                      <a:lnTo>
                        <a:pt x="35" y="2"/>
                      </a:lnTo>
                      <a:lnTo>
                        <a:pt x="14" y="0"/>
                      </a:lnTo>
                    </a:path>
                  </a:pathLst>
                </a:custGeom>
                <a:solidFill>
                  <a:srgbClr val="FF9F9F"/>
                </a:solidFill>
                <a:ln w="12700" cap="rnd" cmpd="sng">
                  <a:solidFill>
                    <a:srgbClr val="000000"/>
                  </a:solidFill>
                  <a:prstDash val="solid"/>
                  <a:round/>
                  <a:headEnd type="none" w="med" len="med"/>
                  <a:tailEnd type="none" w="med" len="med"/>
                </a:ln>
              </p:spPr>
              <p:txBody>
                <a:bodyPr/>
                <a:lstStyle/>
                <a:p>
                  <a:endParaRPr lang="en-US"/>
                </a:p>
              </p:txBody>
            </p:sp>
            <p:grpSp>
              <p:nvGrpSpPr>
                <p:cNvPr id="38" name="Group 102">
                  <a:extLst>
                    <a:ext uri="{FF2B5EF4-FFF2-40B4-BE49-F238E27FC236}">
                      <a16:creationId xmlns:a16="http://schemas.microsoft.com/office/drawing/2014/main" id="{0CB00BD4-3D81-E704-8E71-0D3CE25B94A8}"/>
                    </a:ext>
                  </a:extLst>
                </p:cNvPr>
                <p:cNvGrpSpPr>
                  <a:grpSpLocks/>
                </p:cNvGrpSpPr>
                <p:nvPr/>
              </p:nvGrpSpPr>
              <p:grpSpPr bwMode="auto">
                <a:xfrm>
                  <a:off x="5560" y="245"/>
                  <a:ext cx="162" cy="187"/>
                  <a:chOff x="5560" y="245"/>
                  <a:chExt cx="162" cy="187"/>
                </a:xfrm>
              </p:grpSpPr>
              <p:grpSp>
                <p:nvGrpSpPr>
                  <p:cNvPr id="39" name="Group 103">
                    <a:extLst>
                      <a:ext uri="{FF2B5EF4-FFF2-40B4-BE49-F238E27FC236}">
                        <a16:creationId xmlns:a16="http://schemas.microsoft.com/office/drawing/2014/main" id="{1AA8F639-6E25-312F-0C72-EEE969B48BEE}"/>
                      </a:ext>
                    </a:extLst>
                  </p:cNvPr>
                  <p:cNvGrpSpPr>
                    <a:grpSpLocks/>
                  </p:cNvGrpSpPr>
                  <p:nvPr/>
                </p:nvGrpSpPr>
                <p:grpSpPr bwMode="auto">
                  <a:xfrm>
                    <a:off x="5633" y="368"/>
                    <a:ext cx="22" cy="27"/>
                    <a:chOff x="5633" y="368"/>
                    <a:chExt cx="22" cy="27"/>
                  </a:xfrm>
                </p:grpSpPr>
                <p:sp>
                  <p:nvSpPr>
                    <p:cNvPr id="49" name="Freeform 104">
                      <a:extLst>
                        <a:ext uri="{FF2B5EF4-FFF2-40B4-BE49-F238E27FC236}">
                          <a16:creationId xmlns:a16="http://schemas.microsoft.com/office/drawing/2014/main" id="{331B7DEC-8C14-5088-930A-DBD28698C4F7}"/>
                        </a:ext>
                      </a:extLst>
                    </p:cNvPr>
                    <p:cNvSpPr>
                      <a:spLocks/>
                    </p:cNvSpPr>
                    <p:nvPr/>
                  </p:nvSpPr>
                  <p:spPr bwMode="auto">
                    <a:xfrm>
                      <a:off x="5633" y="368"/>
                      <a:ext cx="22" cy="12"/>
                    </a:xfrm>
                    <a:custGeom>
                      <a:avLst/>
                      <a:gdLst>
                        <a:gd name="T0" fmla="*/ 21 w 22"/>
                        <a:gd name="T1" fmla="*/ 1 h 12"/>
                        <a:gd name="T2" fmla="*/ 20 w 22"/>
                        <a:gd name="T3" fmla="*/ 11 h 12"/>
                        <a:gd name="T4" fmla="*/ 0 w 22"/>
                        <a:gd name="T5" fmla="*/ 9 h 12"/>
                        <a:gd name="T6" fmla="*/ 3 w 22"/>
                        <a:gd name="T7" fmla="*/ 0 h 12"/>
                        <a:gd name="T8" fmla="*/ 21 w 22"/>
                        <a:gd name="T9" fmla="*/ 1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2">
                          <a:moveTo>
                            <a:pt x="21" y="1"/>
                          </a:moveTo>
                          <a:lnTo>
                            <a:pt x="20" y="11"/>
                          </a:lnTo>
                          <a:lnTo>
                            <a:pt x="0" y="9"/>
                          </a:lnTo>
                          <a:lnTo>
                            <a:pt x="3" y="0"/>
                          </a:lnTo>
                          <a:lnTo>
                            <a:pt x="21" y="1"/>
                          </a:lnTo>
                        </a:path>
                      </a:pathLst>
                    </a:custGeom>
                    <a:solidFill>
                      <a:srgbClr val="FFFFFF"/>
                    </a:solidFill>
                    <a:ln w="12700" cap="rnd" cmpd="sng">
                      <a:solidFill>
                        <a:srgbClr val="000000"/>
                      </a:solidFill>
                      <a:prstDash val="solid"/>
                      <a:round/>
                      <a:headEnd type="none" w="med" len="med"/>
                      <a:tailEnd type="none" w="med" len="med"/>
                    </a:ln>
                  </p:spPr>
                  <p:txBody>
                    <a:bodyPr/>
                    <a:lstStyle/>
                    <a:p>
                      <a:endParaRPr lang="en-US"/>
                    </a:p>
                  </p:txBody>
                </p:sp>
                <p:sp>
                  <p:nvSpPr>
                    <p:cNvPr id="50" name="Freeform 105">
                      <a:extLst>
                        <a:ext uri="{FF2B5EF4-FFF2-40B4-BE49-F238E27FC236}">
                          <a16:creationId xmlns:a16="http://schemas.microsoft.com/office/drawing/2014/main" id="{B60566A4-779D-FCB5-2B79-A62130D58014}"/>
                        </a:ext>
                      </a:extLst>
                    </p:cNvPr>
                    <p:cNvSpPr>
                      <a:spLocks/>
                    </p:cNvSpPr>
                    <p:nvPr/>
                  </p:nvSpPr>
                  <p:spPr bwMode="auto">
                    <a:xfrm>
                      <a:off x="5633" y="378"/>
                      <a:ext cx="16" cy="17"/>
                    </a:xfrm>
                    <a:custGeom>
                      <a:avLst/>
                      <a:gdLst>
                        <a:gd name="T0" fmla="*/ 15 w 16"/>
                        <a:gd name="T1" fmla="*/ 1 h 17"/>
                        <a:gd name="T2" fmla="*/ 14 w 16"/>
                        <a:gd name="T3" fmla="*/ 6 h 17"/>
                        <a:gd name="T4" fmla="*/ 14 w 16"/>
                        <a:gd name="T5" fmla="*/ 8 h 17"/>
                        <a:gd name="T6" fmla="*/ 14 w 16"/>
                        <a:gd name="T7" fmla="*/ 10 h 17"/>
                        <a:gd name="T8" fmla="*/ 15 w 16"/>
                        <a:gd name="T9" fmla="*/ 16 h 17"/>
                        <a:gd name="T10" fmla="*/ 0 w 16"/>
                        <a:gd name="T11" fmla="*/ 9 h 17"/>
                        <a:gd name="T12" fmla="*/ 0 w 16"/>
                        <a:gd name="T13" fmla="*/ 0 h 17"/>
                        <a:gd name="T14" fmla="*/ 15 w 16"/>
                        <a:gd name="T15" fmla="*/ 1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17">
                          <a:moveTo>
                            <a:pt x="15" y="1"/>
                          </a:moveTo>
                          <a:lnTo>
                            <a:pt x="14" y="6"/>
                          </a:lnTo>
                          <a:lnTo>
                            <a:pt x="14" y="8"/>
                          </a:lnTo>
                          <a:lnTo>
                            <a:pt x="14" y="10"/>
                          </a:lnTo>
                          <a:lnTo>
                            <a:pt x="15" y="16"/>
                          </a:lnTo>
                          <a:lnTo>
                            <a:pt x="0" y="9"/>
                          </a:lnTo>
                          <a:lnTo>
                            <a:pt x="0" y="0"/>
                          </a:lnTo>
                          <a:lnTo>
                            <a:pt x="15" y="1"/>
                          </a:lnTo>
                        </a:path>
                      </a:pathLst>
                    </a:custGeom>
                    <a:solidFill>
                      <a:srgbClr val="3F1F00"/>
                    </a:solidFill>
                    <a:ln w="12700" cap="rnd" cmpd="sng">
                      <a:solidFill>
                        <a:srgbClr val="000000"/>
                      </a:solidFill>
                      <a:prstDash val="solid"/>
                      <a:round/>
                      <a:headEnd type="none" w="med" len="med"/>
                      <a:tailEnd type="none" w="med" len="med"/>
                    </a:ln>
                  </p:spPr>
                  <p:txBody>
                    <a:bodyPr/>
                    <a:lstStyle/>
                    <a:p>
                      <a:endParaRPr lang="en-US"/>
                    </a:p>
                  </p:txBody>
                </p:sp>
              </p:grpSp>
              <p:grpSp>
                <p:nvGrpSpPr>
                  <p:cNvPr id="40" name="Group 106">
                    <a:extLst>
                      <a:ext uri="{FF2B5EF4-FFF2-40B4-BE49-F238E27FC236}">
                        <a16:creationId xmlns:a16="http://schemas.microsoft.com/office/drawing/2014/main" id="{512FA945-2A6C-DBF6-5DD7-46F6A2305102}"/>
                      </a:ext>
                    </a:extLst>
                  </p:cNvPr>
                  <p:cNvGrpSpPr>
                    <a:grpSpLocks/>
                  </p:cNvGrpSpPr>
                  <p:nvPr/>
                </p:nvGrpSpPr>
                <p:grpSpPr bwMode="auto">
                  <a:xfrm>
                    <a:off x="5560" y="245"/>
                    <a:ext cx="162" cy="187"/>
                    <a:chOff x="5560" y="245"/>
                    <a:chExt cx="162" cy="187"/>
                  </a:xfrm>
                </p:grpSpPr>
                <p:sp>
                  <p:nvSpPr>
                    <p:cNvPr id="46" name="Freeform 107">
                      <a:extLst>
                        <a:ext uri="{FF2B5EF4-FFF2-40B4-BE49-F238E27FC236}">
                          <a16:creationId xmlns:a16="http://schemas.microsoft.com/office/drawing/2014/main" id="{E27B74F6-28F7-2269-8708-159836D9A94E}"/>
                        </a:ext>
                      </a:extLst>
                    </p:cNvPr>
                    <p:cNvSpPr>
                      <a:spLocks/>
                    </p:cNvSpPr>
                    <p:nvPr/>
                  </p:nvSpPr>
                  <p:spPr bwMode="auto">
                    <a:xfrm>
                      <a:off x="5560" y="245"/>
                      <a:ext cx="162" cy="187"/>
                    </a:xfrm>
                    <a:custGeom>
                      <a:avLst/>
                      <a:gdLst>
                        <a:gd name="T0" fmla="*/ 110 w 162"/>
                        <a:gd name="T1" fmla="*/ 15 h 187"/>
                        <a:gd name="T2" fmla="*/ 122 w 162"/>
                        <a:gd name="T3" fmla="*/ 25 h 187"/>
                        <a:gd name="T4" fmla="*/ 133 w 162"/>
                        <a:gd name="T5" fmla="*/ 40 h 187"/>
                        <a:gd name="T6" fmla="*/ 134 w 162"/>
                        <a:gd name="T7" fmla="*/ 57 h 187"/>
                        <a:gd name="T8" fmla="*/ 134 w 162"/>
                        <a:gd name="T9" fmla="*/ 67 h 187"/>
                        <a:gd name="T10" fmla="*/ 144 w 162"/>
                        <a:gd name="T11" fmla="*/ 81 h 187"/>
                        <a:gd name="T12" fmla="*/ 154 w 162"/>
                        <a:gd name="T13" fmla="*/ 97 h 187"/>
                        <a:gd name="T14" fmla="*/ 160 w 162"/>
                        <a:gd name="T15" fmla="*/ 110 h 187"/>
                        <a:gd name="T16" fmla="*/ 160 w 162"/>
                        <a:gd name="T17" fmla="*/ 124 h 187"/>
                        <a:gd name="T18" fmla="*/ 156 w 162"/>
                        <a:gd name="T19" fmla="*/ 130 h 187"/>
                        <a:gd name="T20" fmla="*/ 147 w 162"/>
                        <a:gd name="T21" fmla="*/ 133 h 187"/>
                        <a:gd name="T22" fmla="*/ 131 w 162"/>
                        <a:gd name="T23" fmla="*/ 124 h 187"/>
                        <a:gd name="T24" fmla="*/ 122 w 162"/>
                        <a:gd name="T25" fmla="*/ 111 h 187"/>
                        <a:gd name="T26" fmla="*/ 116 w 162"/>
                        <a:gd name="T27" fmla="*/ 133 h 187"/>
                        <a:gd name="T28" fmla="*/ 103 w 162"/>
                        <a:gd name="T29" fmla="*/ 124 h 187"/>
                        <a:gd name="T30" fmla="*/ 84 w 162"/>
                        <a:gd name="T31" fmla="*/ 125 h 187"/>
                        <a:gd name="T32" fmla="*/ 75 w 162"/>
                        <a:gd name="T33" fmla="*/ 133 h 187"/>
                        <a:gd name="T34" fmla="*/ 76 w 162"/>
                        <a:gd name="T35" fmla="*/ 140 h 187"/>
                        <a:gd name="T36" fmla="*/ 94 w 162"/>
                        <a:gd name="T37" fmla="*/ 146 h 187"/>
                        <a:gd name="T38" fmla="*/ 110 w 162"/>
                        <a:gd name="T39" fmla="*/ 149 h 187"/>
                        <a:gd name="T40" fmla="*/ 109 w 162"/>
                        <a:gd name="T41" fmla="*/ 165 h 187"/>
                        <a:gd name="T42" fmla="*/ 105 w 162"/>
                        <a:gd name="T43" fmla="*/ 181 h 187"/>
                        <a:gd name="T44" fmla="*/ 99 w 162"/>
                        <a:gd name="T45" fmla="*/ 186 h 187"/>
                        <a:gd name="T46" fmla="*/ 87 w 162"/>
                        <a:gd name="T47" fmla="*/ 182 h 187"/>
                        <a:gd name="T48" fmla="*/ 51 w 162"/>
                        <a:gd name="T49" fmla="*/ 160 h 187"/>
                        <a:gd name="T50" fmla="*/ 34 w 162"/>
                        <a:gd name="T51" fmla="*/ 146 h 187"/>
                        <a:gd name="T52" fmla="*/ 32 w 162"/>
                        <a:gd name="T53" fmla="*/ 140 h 187"/>
                        <a:gd name="T54" fmla="*/ 21 w 162"/>
                        <a:gd name="T55" fmla="*/ 140 h 187"/>
                        <a:gd name="T56" fmla="*/ 13 w 162"/>
                        <a:gd name="T57" fmla="*/ 134 h 187"/>
                        <a:gd name="T58" fmla="*/ 11 w 162"/>
                        <a:gd name="T59" fmla="*/ 117 h 187"/>
                        <a:gd name="T60" fmla="*/ 6 w 162"/>
                        <a:gd name="T61" fmla="*/ 100 h 187"/>
                        <a:gd name="T62" fmla="*/ 0 w 162"/>
                        <a:gd name="T63" fmla="*/ 69 h 187"/>
                        <a:gd name="T64" fmla="*/ 8 w 162"/>
                        <a:gd name="T65" fmla="*/ 32 h 187"/>
                        <a:gd name="T66" fmla="*/ 20 w 162"/>
                        <a:gd name="T67" fmla="*/ 16 h 187"/>
                        <a:gd name="T68" fmla="*/ 40 w 162"/>
                        <a:gd name="T69" fmla="*/ 3 h 187"/>
                        <a:gd name="T70" fmla="*/ 62 w 162"/>
                        <a:gd name="T71" fmla="*/ 0 h 187"/>
                        <a:gd name="T72" fmla="*/ 80 w 162"/>
                        <a:gd name="T73" fmla="*/ 2 h 187"/>
                        <a:gd name="T74" fmla="*/ 98 w 162"/>
                        <a:gd name="T75" fmla="*/ 8 h 1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62" h="187">
                          <a:moveTo>
                            <a:pt x="98" y="8"/>
                          </a:moveTo>
                          <a:lnTo>
                            <a:pt x="110" y="15"/>
                          </a:lnTo>
                          <a:lnTo>
                            <a:pt x="117" y="20"/>
                          </a:lnTo>
                          <a:lnTo>
                            <a:pt x="122" y="25"/>
                          </a:lnTo>
                          <a:lnTo>
                            <a:pt x="129" y="33"/>
                          </a:lnTo>
                          <a:lnTo>
                            <a:pt x="133" y="40"/>
                          </a:lnTo>
                          <a:lnTo>
                            <a:pt x="135" y="47"/>
                          </a:lnTo>
                          <a:lnTo>
                            <a:pt x="134" y="57"/>
                          </a:lnTo>
                          <a:lnTo>
                            <a:pt x="133" y="63"/>
                          </a:lnTo>
                          <a:lnTo>
                            <a:pt x="134" y="67"/>
                          </a:lnTo>
                          <a:lnTo>
                            <a:pt x="137" y="73"/>
                          </a:lnTo>
                          <a:lnTo>
                            <a:pt x="144" y="81"/>
                          </a:lnTo>
                          <a:lnTo>
                            <a:pt x="149" y="89"/>
                          </a:lnTo>
                          <a:lnTo>
                            <a:pt x="154" y="97"/>
                          </a:lnTo>
                          <a:lnTo>
                            <a:pt x="159" y="104"/>
                          </a:lnTo>
                          <a:lnTo>
                            <a:pt x="160" y="110"/>
                          </a:lnTo>
                          <a:lnTo>
                            <a:pt x="161" y="116"/>
                          </a:lnTo>
                          <a:lnTo>
                            <a:pt x="160" y="124"/>
                          </a:lnTo>
                          <a:lnTo>
                            <a:pt x="158" y="127"/>
                          </a:lnTo>
                          <a:lnTo>
                            <a:pt x="156" y="130"/>
                          </a:lnTo>
                          <a:lnTo>
                            <a:pt x="152" y="133"/>
                          </a:lnTo>
                          <a:lnTo>
                            <a:pt x="147" y="133"/>
                          </a:lnTo>
                          <a:lnTo>
                            <a:pt x="139" y="129"/>
                          </a:lnTo>
                          <a:lnTo>
                            <a:pt x="131" y="124"/>
                          </a:lnTo>
                          <a:lnTo>
                            <a:pt x="122" y="119"/>
                          </a:lnTo>
                          <a:lnTo>
                            <a:pt x="122" y="111"/>
                          </a:lnTo>
                          <a:lnTo>
                            <a:pt x="121" y="131"/>
                          </a:lnTo>
                          <a:lnTo>
                            <a:pt x="116" y="133"/>
                          </a:lnTo>
                          <a:lnTo>
                            <a:pt x="112" y="129"/>
                          </a:lnTo>
                          <a:lnTo>
                            <a:pt x="103" y="124"/>
                          </a:lnTo>
                          <a:lnTo>
                            <a:pt x="95" y="123"/>
                          </a:lnTo>
                          <a:lnTo>
                            <a:pt x="84" y="125"/>
                          </a:lnTo>
                          <a:lnTo>
                            <a:pt x="77" y="127"/>
                          </a:lnTo>
                          <a:lnTo>
                            <a:pt x="75" y="133"/>
                          </a:lnTo>
                          <a:lnTo>
                            <a:pt x="75" y="137"/>
                          </a:lnTo>
                          <a:lnTo>
                            <a:pt x="76" y="140"/>
                          </a:lnTo>
                          <a:lnTo>
                            <a:pt x="85" y="144"/>
                          </a:lnTo>
                          <a:lnTo>
                            <a:pt x="94" y="146"/>
                          </a:lnTo>
                          <a:lnTo>
                            <a:pt x="102" y="149"/>
                          </a:lnTo>
                          <a:lnTo>
                            <a:pt x="110" y="149"/>
                          </a:lnTo>
                          <a:lnTo>
                            <a:pt x="111" y="147"/>
                          </a:lnTo>
                          <a:lnTo>
                            <a:pt x="109" y="165"/>
                          </a:lnTo>
                          <a:lnTo>
                            <a:pt x="106" y="175"/>
                          </a:lnTo>
                          <a:lnTo>
                            <a:pt x="105" y="181"/>
                          </a:lnTo>
                          <a:lnTo>
                            <a:pt x="104" y="184"/>
                          </a:lnTo>
                          <a:lnTo>
                            <a:pt x="99" y="186"/>
                          </a:lnTo>
                          <a:lnTo>
                            <a:pt x="94" y="186"/>
                          </a:lnTo>
                          <a:lnTo>
                            <a:pt x="87" y="182"/>
                          </a:lnTo>
                          <a:lnTo>
                            <a:pt x="69" y="171"/>
                          </a:lnTo>
                          <a:lnTo>
                            <a:pt x="51" y="160"/>
                          </a:lnTo>
                          <a:lnTo>
                            <a:pt x="37" y="150"/>
                          </a:lnTo>
                          <a:lnTo>
                            <a:pt x="34" y="146"/>
                          </a:lnTo>
                          <a:lnTo>
                            <a:pt x="32" y="142"/>
                          </a:lnTo>
                          <a:lnTo>
                            <a:pt x="32" y="140"/>
                          </a:lnTo>
                          <a:lnTo>
                            <a:pt x="26" y="140"/>
                          </a:lnTo>
                          <a:lnTo>
                            <a:pt x="21" y="140"/>
                          </a:lnTo>
                          <a:lnTo>
                            <a:pt x="17" y="139"/>
                          </a:lnTo>
                          <a:lnTo>
                            <a:pt x="13" y="134"/>
                          </a:lnTo>
                          <a:lnTo>
                            <a:pt x="11" y="127"/>
                          </a:lnTo>
                          <a:lnTo>
                            <a:pt x="11" y="117"/>
                          </a:lnTo>
                          <a:lnTo>
                            <a:pt x="10" y="110"/>
                          </a:lnTo>
                          <a:lnTo>
                            <a:pt x="6" y="100"/>
                          </a:lnTo>
                          <a:lnTo>
                            <a:pt x="1" y="89"/>
                          </a:lnTo>
                          <a:lnTo>
                            <a:pt x="0" y="69"/>
                          </a:lnTo>
                          <a:lnTo>
                            <a:pt x="2" y="50"/>
                          </a:lnTo>
                          <a:lnTo>
                            <a:pt x="8" y="32"/>
                          </a:lnTo>
                          <a:lnTo>
                            <a:pt x="14" y="23"/>
                          </a:lnTo>
                          <a:lnTo>
                            <a:pt x="20" y="16"/>
                          </a:lnTo>
                          <a:lnTo>
                            <a:pt x="28" y="8"/>
                          </a:lnTo>
                          <a:lnTo>
                            <a:pt x="40" y="3"/>
                          </a:lnTo>
                          <a:lnTo>
                            <a:pt x="50" y="1"/>
                          </a:lnTo>
                          <a:lnTo>
                            <a:pt x="62" y="0"/>
                          </a:lnTo>
                          <a:lnTo>
                            <a:pt x="72" y="1"/>
                          </a:lnTo>
                          <a:lnTo>
                            <a:pt x="80" y="2"/>
                          </a:lnTo>
                          <a:lnTo>
                            <a:pt x="88" y="4"/>
                          </a:lnTo>
                          <a:lnTo>
                            <a:pt x="98" y="8"/>
                          </a:lnTo>
                        </a:path>
                      </a:pathLst>
                    </a:custGeom>
                    <a:solidFill>
                      <a:srgbClr val="FF9F9F"/>
                    </a:solidFill>
                    <a:ln w="12700" cap="rnd" cmpd="sng">
                      <a:solidFill>
                        <a:srgbClr val="000000"/>
                      </a:solidFill>
                      <a:prstDash val="solid"/>
                      <a:round/>
                      <a:headEnd type="none" w="med" len="med"/>
                      <a:tailEnd type="none" w="med" len="med"/>
                    </a:ln>
                  </p:spPr>
                  <p:txBody>
                    <a:bodyPr/>
                    <a:lstStyle/>
                    <a:p>
                      <a:endParaRPr lang="en-US"/>
                    </a:p>
                  </p:txBody>
                </p:sp>
                <p:sp>
                  <p:nvSpPr>
                    <p:cNvPr id="47" name="Freeform 108">
                      <a:extLst>
                        <a:ext uri="{FF2B5EF4-FFF2-40B4-BE49-F238E27FC236}">
                          <a16:creationId xmlns:a16="http://schemas.microsoft.com/office/drawing/2014/main" id="{FD3F9375-FF80-8B26-D290-A5C07101BEB0}"/>
                        </a:ext>
                      </a:extLst>
                    </p:cNvPr>
                    <p:cNvSpPr>
                      <a:spLocks/>
                    </p:cNvSpPr>
                    <p:nvPr/>
                  </p:nvSpPr>
                  <p:spPr bwMode="auto">
                    <a:xfrm>
                      <a:off x="5633" y="278"/>
                      <a:ext cx="39" cy="26"/>
                    </a:xfrm>
                    <a:custGeom>
                      <a:avLst/>
                      <a:gdLst>
                        <a:gd name="T0" fmla="*/ 2 w 39"/>
                        <a:gd name="T1" fmla="*/ 16 h 26"/>
                        <a:gd name="T2" fmla="*/ 10 w 39"/>
                        <a:gd name="T3" fmla="*/ 9 h 26"/>
                        <a:gd name="T4" fmla="*/ 19 w 39"/>
                        <a:gd name="T5" fmla="*/ 4 h 26"/>
                        <a:gd name="T6" fmla="*/ 28 w 39"/>
                        <a:gd name="T7" fmla="*/ 1 h 26"/>
                        <a:gd name="T8" fmla="*/ 32 w 39"/>
                        <a:gd name="T9" fmla="*/ 0 h 26"/>
                        <a:gd name="T10" fmla="*/ 36 w 39"/>
                        <a:gd name="T11" fmla="*/ 0 h 26"/>
                        <a:gd name="T12" fmla="*/ 38 w 39"/>
                        <a:gd name="T13" fmla="*/ 2 h 26"/>
                        <a:gd name="T14" fmla="*/ 38 w 39"/>
                        <a:gd name="T15" fmla="*/ 5 h 26"/>
                        <a:gd name="T16" fmla="*/ 38 w 39"/>
                        <a:gd name="T17" fmla="*/ 7 h 26"/>
                        <a:gd name="T18" fmla="*/ 35 w 39"/>
                        <a:gd name="T19" fmla="*/ 9 h 26"/>
                        <a:gd name="T20" fmla="*/ 29 w 39"/>
                        <a:gd name="T21" fmla="*/ 10 h 26"/>
                        <a:gd name="T22" fmla="*/ 21 w 39"/>
                        <a:gd name="T23" fmla="*/ 14 h 26"/>
                        <a:gd name="T24" fmla="*/ 15 w 39"/>
                        <a:gd name="T25" fmla="*/ 18 h 26"/>
                        <a:gd name="T26" fmla="*/ 10 w 39"/>
                        <a:gd name="T27" fmla="*/ 21 h 26"/>
                        <a:gd name="T28" fmla="*/ 6 w 39"/>
                        <a:gd name="T29" fmla="*/ 24 h 26"/>
                        <a:gd name="T30" fmla="*/ 2 w 39"/>
                        <a:gd name="T31" fmla="*/ 25 h 26"/>
                        <a:gd name="T32" fmla="*/ 0 w 39"/>
                        <a:gd name="T33" fmla="*/ 21 h 26"/>
                        <a:gd name="T34" fmla="*/ 2 w 39"/>
                        <a:gd name="T35" fmla="*/ 16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9" h="26">
                          <a:moveTo>
                            <a:pt x="2" y="16"/>
                          </a:moveTo>
                          <a:lnTo>
                            <a:pt x="10" y="9"/>
                          </a:lnTo>
                          <a:lnTo>
                            <a:pt x="19" y="4"/>
                          </a:lnTo>
                          <a:lnTo>
                            <a:pt x="28" y="1"/>
                          </a:lnTo>
                          <a:lnTo>
                            <a:pt x="32" y="0"/>
                          </a:lnTo>
                          <a:lnTo>
                            <a:pt x="36" y="0"/>
                          </a:lnTo>
                          <a:lnTo>
                            <a:pt x="38" y="2"/>
                          </a:lnTo>
                          <a:lnTo>
                            <a:pt x="38" y="5"/>
                          </a:lnTo>
                          <a:lnTo>
                            <a:pt x="38" y="7"/>
                          </a:lnTo>
                          <a:lnTo>
                            <a:pt x="35" y="9"/>
                          </a:lnTo>
                          <a:lnTo>
                            <a:pt x="29" y="10"/>
                          </a:lnTo>
                          <a:lnTo>
                            <a:pt x="21" y="14"/>
                          </a:lnTo>
                          <a:lnTo>
                            <a:pt x="15" y="18"/>
                          </a:lnTo>
                          <a:lnTo>
                            <a:pt x="10" y="21"/>
                          </a:lnTo>
                          <a:lnTo>
                            <a:pt x="6" y="24"/>
                          </a:lnTo>
                          <a:lnTo>
                            <a:pt x="2" y="25"/>
                          </a:lnTo>
                          <a:lnTo>
                            <a:pt x="0" y="21"/>
                          </a:lnTo>
                          <a:lnTo>
                            <a:pt x="2" y="16"/>
                          </a:lnTo>
                        </a:path>
                      </a:pathLst>
                    </a:custGeom>
                    <a:solidFill>
                      <a:srgbClr val="3F1F00"/>
                    </a:solidFill>
                    <a:ln w="12700" cap="rnd" cmpd="sng">
                      <a:solidFill>
                        <a:srgbClr val="000000"/>
                      </a:solidFill>
                      <a:prstDash val="solid"/>
                      <a:round/>
                      <a:headEnd type="none" w="med" len="med"/>
                      <a:tailEnd type="none" w="med" len="med"/>
                    </a:ln>
                  </p:spPr>
                  <p:txBody>
                    <a:bodyPr/>
                    <a:lstStyle/>
                    <a:p>
                      <a:endParaRPr lang="en-US"/>
                    </a:p>
                  </p:txBody>
                </p:sp>
                <p:sp>
                  <p:nvSpPr>
                    <p:cNvPr id="48" name="Freeform 109">
                      <a:extLst>
                        <a:ext uri="{FF2B5EF4-FFF2-40B4-BE49-F238E27FC236}">
                          <a16:creationId xmlns:a16="http://schemas.microsoft.com/office/drawing/2014/main" id="{1B3C793E-5500-DAD8-C43C-294DDD83701A}"/>
                        </a:ext>
                      </a:extLst>
                    </p:cNvPr>
                    <p:cNvSpPr>
                      <a:spLocks/>
                    </p:cNvSpPr>
                    <p:nvPr/>
                  </p:nvSpPr>
                  <p:spPr bwMode="auto">
                    <a:xfrm>
                      <a:off x="5584" y="330"/>
                      <a:ext cx="46" cy="52"/>
                    </a:xfrm>
                    <a:custGeom>
                      <a:avLst/>
                      <a:gdLst>
                        <a:gd name="T0" fmla="*/ 40 w 46"/>
                        <a:gd name="T1" fmla="*/ 0 h 52"/>
                        <a:gd name="T2" fmla="*/ 42 w 46"/>
                        <a:gd name="T3" fmla="*/ 10 h 52"/>
                        <a:gd name="T4" fmla="*/ 44 w 46"/>
                        <a:gd name="T5" fmla="*/ 18 h 52"/>
                        <a:gd name="T6" fmla="*/ 45 w 46"/>
                        <a:gd name="T7" fmla="*/ 28 h 52"/>
                        <a:gd name="T8" fmla="*/ 42 w 46"/>
                        <a:gd name="T9" fmla="*/ 37 h 52"/>
                        <a:gd name="T10" fmla="*/ 34 w 46"/>
                        <a:gd name="T11" fmla="*/ 31 h 52"/>
                        <a:gd name="T12" fmla="*/ 34 w 46"/>
                        <a:gd name="T13" fmla="*/ 45 h 52"/>
                        <a:gd name="T14" fmla="*/ 25 w 46"/>
                        <a:gd name="T15" fmla="*/ 40 h 52"/>
                        <a:gd name="T16" fmla="*/ 22 w 46"/>
                        <a:gd name="T17" fmla="*/ 51 h 52"/>
                        <a:gd name="T18" fmla="*/ 15 w 46"/>
                        <a:gd name="T19" fmla="*/ 49 h 52"/>
                        <a:gd name="T20" fmla="*/ 10 w 46"/>
                        <a:gd name="T21" fmla="*/ 44 h 52"/>
                        <a:gd name="T22" fmla="*/ 5 w 46"/>
                        <a:gd name="T23" fmla="*/ 38 h 52"/>
                        <a:gd name="T24" fmla="*/ 0 w 46"/>
                        <a:gd name="T25" fmla="*/ 28 h 52"/>
                        <a:gd name="T26" fmla="*/ 40 w 46"/>
                        <a:gd name="T27" fmla="*/ 0 h 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6" h="52">
                          <a:moveTo>
                            <a:pt x="40" y="0"/>
                          </a:moveTo>
                          <a:lnTo>
                            <a:pt x="42" y="10"/>
                          </a:lnTo>
                          <a:lnTo>
                            <a:pt x="44" y="18"/>
                          </a:lnTo>
                          <a:lnTo>
                            <a:pt x="45" y="28"/>
                          </a:lnTo>
                          <a:lnTo>
                            <a:pt x="42" y="37"/>
                          </a:lnTo>
                          <a:lnTo>
                            <a:pt x="34" y="31"/>
                          </a:lnTo>
                          <a:lnTo>
                            <a:pt x="34" y="45"/>
                          </a:lnTo>
                          <a:lnTo>
                            <a:pt x="25" y="40"/>
                          </a:lnTo>
                          <a:lnTo>
                            <a:pt x="22" y="51"/>
                          </a:lnTo>
                          <a:lnTo>
                            <a:pt x="15" y="49"/>
                          </a:lnTo>
                          <a:lnTo>
                            <a:pt x="10" y="44"/>
                          </a:lnTo>
                          <a:lnTo>
                            <a:pt x="5" y="38"/>
                          </a:lnTo>
                          <a:lnTo>
                            <a:pt x="0" y="28"/>
                          </a:lnTo>
                          <a:lnTo>
                            <a:pt x="40" y="0"/>
                          </a:lnTo>
                        </a:path>
                      </a:pathLst>
                    </a:custGeom>
                    <a:solidFill>
                      <a:srgbClr val="3F1F00"/>
                    </a:solidFill>
                    <a:ln w="12700" cap="rnd" cmpd="sng">
                      <a:solidFill>
                        <a:srgbClr val="000000"/>
                      </a:solidFill>
                      <a:prstDash val="solid"/>
                      <a:round/>
                      <a:headEnd type="none" w="med" len="med"/>
                      <a:tailEnd type="none" w="med" len="med"/>
                    </a:ln>
                  </p:spPr>
                  <p:txBody>
                    <a:bodyPr/>
                    <a:lstStyle/>
                    <a:p>
                      <a:endParaRPr lang="en-US"/>
                    </a:p>
                  </p:txBody>
                </p:sp>
              </p:grpSp>
              <p:sp>
                <p:nvSpPr>
                  <p:cNvPr id="41" name="Arc 110">
                    <a:extLst>
                      <a:ext uri="{FF2B5EF4-FFF2-40B4-BE49-F238E27FC236}">
                        <a16:creationId xmlns:a16="http://schemas.microsoft.com/office/drawing/2014/main" id="{80063DC7-A6AC-8470-DBBD-7256A3EE66B0}"/>
                      </a:ext>
                    </a:extLst>
                  </p:cNvPr>
                  <p:cNvSpPr>
                    <a:spLocks/>
                  </p:cNvSpPr>
                  <p:nvPr/>
                </p:nvSpPr>
                <p:spPr bwMode="auto">
                  <a:xfrm>
                    <a:off x="5570" y="370"/>
                    <a:ext cx="15" cy="29"/>
                  </a:xfrm>
                  <a:custGeom>
                    <a:avLst/>
                    <a:gdLst>
                      <a:gd name="T0" fmla="*/ 0 w 43200"/>
                      <a:gd name="T1" fmla="*/ 0 h 43023"/>
                      <a:gd name="T2" fmla="*/ 0 w 43200"/>
                      <a:gd name="T3" fmla="*/ 0 h 43023"/>
                      <a:gd name="T4" fmla="*/ 0 w 43200"/>
                      <a:gd name="T5" fmla="*/ 0 h 43023"/>
                      <a:gd name="T6" fmla="*/ 0 60000 65536"/>
                      <a:gd name="T7" fmla="*/ 0 60000 65536"/>
                      <a:gd name="T8" fmla="*/ 0 60000 65536"/>
                    </a:gdLst>
                    <a:ahLst/>
                    <a:cxnLst>
                      <a:cxn ang="T6">
                        <a:pos x="T0" y="T1"/>
                      </a:cxn>
                      <a:cxn ang="T7">
                        <a:pos x="T2" y="T3"/>
                      </a:cxn>
                      <a:cxn ang="T8">
                        <a:pos x="T4" y="T5"/>
                      </a:cxn>
                    </a:cxnLst>
                    <a:rect l="0" t="0" r="r" b="b"/>
                    <a:pathLst>
                      <a:path w="43200" h="43023" fill="none" extrusionOk="0">
                        <a:moveTo>
                          <a:pt x="42885" y="17753"/>
                        </a:moveTo>
                        <a:cubicBezTo>
                          <a:pt x="43094" y="18965"/>
                          <a:pt x="43200" y="20192"/>
                          <a:pt x="43200" y="21423"/>
                        </a:cubicBezTo>
                        <a:cubicBezTo>
                          <a:pt x="43200" y="33352"/>
                          <a:pt x="33529" y="43023"/>
                          <a:pt x="21600" y="43023"/>
                        </a:cubicBezTo>
                        <a:cubicBezTo>
                          <a:pt x="9670" y="43023"/>
                          <a:pt x="0" y="33352"/>
                          <a:pt x="0" y="21423"/>
                        </a:cubicBezTo>
                        <a:cubicBezTo>
                          <a:pt x="0" y="10561"/>
                          <a:pt x="8066" y="1388"/>
                          <a:pt x="18839" y="0"/>
                        </a:cubicBezTo>
                      </a:path>
                      <a:path w="43200" h="43023" stroke="0" extrusionOk="0">
                        <a:moveTo>
                          <a:pt x="42885" y="17753"/>
                        </a:moveTo>
                        <a:cubicBezTo>
                          <a:pt x="43094" y="18965"/>
                          <a:pt x="43200" y="20192"/>
                          <a:pt x="43200" y="21423"/>
                        </a:cubicBezTo>
                        <a:cubicBezTo>
                          <a:pt x="43200" y="33352"/>
                          <a:pt x="33529" y="43023"/>
                          <a:pt x="21600" y="43023"/>
                        </a:cubicBezTo>
                        <a:cubicBezTo>
                          <a:pt x="9670" y="43023"/>
                          <a:pt x="0" y="33352"/>
                          <a:pt x="0" y="21423"/>
                        </a:cubicBezTo>
                        <a:cubicBezTo>
                          <a:pt x="0" y="10561"/>
                          <a:pt x="8066" y="1388"/>
                          <a:pt x="18839" y="0"/>
                        </a:cubicBezTo>
                        <a:lnTo>
                          <a:pt x="21600" y="21423"/>
                        </a:lnTo>
                        <a:lnTo>
                          <a:pt x="42885" y="17753"/>
                        </a:lnTo>
                        <a:close/>
                      </a:path>
                    </a:pathLst>
                  </a:custGeom>
                  <a:noFill/>
                  <a:ln w="12700" cap="rnd">
                    <a:solidFill>
                      <a:srgbClr val="FF9F1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42" name="Group 111">
                    <a:extLst>
                      <a:ext uri="{FF2B5EF4-FFF2-40B4-BE49-F238E27FC236}">
                        <a16:creationId xmlns:a16="http://schemas.microsoft.com/office/drawing/2014/main" id="{7055B345-3C51-9732-C79C-70A4EAED164D}"/>
                      </a:ext>
                    </a:extLst>
                  </p:cNvPr>
                  <p:cNvGrpSpPr>
                    <a:grpSpLocks/>
                  </p:cNvGrpSpPr>
                  <p:nvPr/>
                </p:nvGrpSpPr>
                <p:grpSpPr bwMode="auto">
                  <a:xfrm>
                    <a:off x="5645" y="294"/>
                    <a:ext cx="39" cy="46"/>
                    <a:chOff x="5645" y="294"/>
                    <a:chExt cx="39" cy="46"/>
                  </a:xfrm>
                </p:grpSpPr>
                <p:sp>
                  <p:nvSpPr>
                    <p:cNvPr id="43" name="Freeform 112">
                      <a:extLst>
                        <a:ext uri="{FF2B5EF4-FFF2-40B4-BE49-F238E27FC236}">
                          <a16:creationId xmlns:a16="http://schemas.microsoft.com/office/drawing/2014/main" id="{575CFA88-3E43-E39F-038A-FC698DF4205F}"/>
                        </a:ext>
                      </a:extLst>
                    </p:cNvPr>
                    <p:cNvSpPr>
                      <a:spLocks/>
                    </p:cNvSpPr>
                    <p:nvPr/>
                  </p:nvSpPr>
                  <p:spPr bwMode="auto">
                    <a:xfrm>
                      <a:off x="5649" y="298"/>
                      <a:ext cx="35" cy="42"/>
                    </a:xfrm>
                    <a:custGeom>
                      <a:avLst/>
                      <a:gdLst>
                        <a:gd name="T0" fmla="*/ 31 w 35"/>
                        <a:gd name="T1" fmla="*/ 6 h 42"/>
                        <a:gd name="T2" fmla="*/ 34 w 35"/>
                        <a:gd name="T3" fmla="*/ 11 h 42"/>
                        <a:gd name="T4" fmla="*/ 34 w 35"/>
                        <a:gd name="T5" fmla="*/ 16 h 42"/>
                        <a:gd name="T6" fmla="*/ 34 w 35"/>
                        <a:gd name="T7" fmla="*/ 20 h 42"/>
                        <a:gd name="T8" fmla="*/ 34 w 35"/>
                        <a:gd name="T9" fmla="*/ 25 h 42"/>
                        <a:gd name="T10" fmla="*/ 33 w 35"/>
                        <a:gd name="T11" fmla="*/ 28 h 42"/>
                        <a:gd name="T12" fmla="*/ 31 w 35"/>
                        <a:gd name="T13" fmla="*/ 32 h 42"/>
                        <a:gd name="T14" fmla="*/ 28 w 35"/>
                        <a:gd name="T15" fmla="*/ 36 h 42"/>
                        <a:gd name="T16" fmla="*/ 24 w 35"/>
                        <a:gd name="T17" fmla="*/ 39 h 42"/>
                        <a:gd name="T18" fmla="*/ 21 w 35"/>
                        <a:gd name="T19" fmla="*/ 41 h 42"/>
                        <a:gd name="T20" fmla="*/ 16 w 35"/>
                        <a:gd name="T21" fmla="*/ 41 h 42"/>
                        <a:gd name="T22" fmla="*/ 12 w 35"/>
                        <a:gd name="T23" fmla="*/ 40 h 42"/>
                        <a:gd name="T24" fmla="*/ 9 w 35"/>
                        <a:gd name="T25" fmla="*/ 38 h 42"/>
                        <a:gd name="T26" fmla="*/ 7 w 35"/>
                        <a:gd name="T27" fmla="*/ 36 h 42"/>
                        <a:gd name="T28" fmla="*/ 4 w 35"/>
                        <a:gd name="T29" fmla="*/ 32 h 42"/>
                        <a:gd name="T30" fmla="*/ 1 w 35"/>
                        <a:gd name="T31" fmla="*/ 28 h 42"/>
                        <a:gd name="T32" fmla="*/ 0 w 35"/>
                        <a:gd name="T33" fmla="*/ 23 h 42"/>
                        <a:gd name="T34" fmla="*/ 0 w 35"/>
                        <a:gd name="T35" fmla="*/ 18 h 42"/>
                        <a:gd name="T36" fmla="*/ 2 w 35"/>
                        <a:gd name="T37" fmla="*/ 13 h 42"/>
                        <a:gd name="T38" fmla="*/ 2 w 35"/>
                        <a:gd name="T39" fmla="*/ 10 h 42"/>
                        <a:gd name="T40" fmla="*/ 5 w 35"/>
                        <a:gd name="T41" fmla="*/ 7 h 42"/>
                        <a:gd name="T42" fmla="*/ 8 w 35"/>
                        <a:gd name="T43" fmla="*/ 3 h 42"/>
                        <a:gd name="T44" fmla="*/ 13 w 35"/>
                        <a:gd name="T45" fmla="*/ 0 h 42"/>
                        <a:gd name="T46" fmla="*/ 19 w 35"/>
                        <a:gd name="T47" fmla="*/ 0 h 42"/>
                        <a:gd name="T48" fmla="*/ 24 w 35"/>
                        <a:gd name="T49" fmla="*/ 1 h 42"/>
                        <a:gd name="T50" fmla="*/ 27 w 35"/>
                        <a:gd name="T51" fmla="*/ 3 h 42"/>
                        <a:gd name="T52" fmla="*/ 31 w 35"/>
                        <a:gd name="T53" fmla="*/ 6 h 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5" h="42">
                          <a:moveTo>
                            <a:pt x="31" y="6"/>
                          </a:moveTo>
                          <a:lnTo>
                            <a:pt x="34" y="11"/>
                          </a:lnTo>
                          <a:lnTo>
                            <a:pt x="34" y="16"/>
                          </a:lnTo>
                          <a:lnTo>
                            <a:pt x="34" y="20"/>
                          </a:lnTo>
                          <a:lnTo>
                            <a:pt x="34" y="25"/>
                          </a:lnTo>
                          <a:lnTo>
                            <a:pt x="33" y="28"/>
                          </a:lnTo>
                          <a:lnTo>
                            <a:pt x="31" y="32"/>
                          </a:lnTo>
                          <a:lnTo>
                            <a:pt x="28" y="36"/>
                          </a:lnTo>
                          <a:lnTo>
                            <a:pt x="24" y="39"/>
                          </a:lnTo>
                          <a:lnTo>
                            <a:pt x="21" y="41"/>
                          </a:lnTo>
                          <a:lnTo>
                            <a:pt x="16" y="41"/>
                          </a:lnTo>
                          <a:lnTo>
                            <a:pt x="12" y="40"/>
                          </a:lnTo>
                          <a:lnTo>
                            <a:pt x="9" y="38"/>
                          </a:lnTo>
                          <a:lnTo>
                            <a:pt x="7" y="36"/>
                          </a:lnTo>
                          <a:lnTo>
                            <a:pt x="4" y="32"/>
                          </a:lnTo>
                          <a:lnTo>
                            <a:pt x="1" y="28"/>
                          </a:lnTo>
                          <a:lnTo>
                            <a:pt x="0" y="23"/>
                          </a:lnTo>
                          <a:lnTo>
                            <a:pt x="0" y="18"/>
                          </a:lnTo>
                          <a:lnTo>
                            <a:pt x="2" y="13"/>
                          </a:lnTo>
                          <a:lnTo>
                            <a:pt x="2" y="10"/>
                          </a:lnTo>
                          <a:lnTo>
                            <a:pt x="5" y="7"/>
                          </a:lnTo>
                          <a:lnTo>
                            <a:pt x="8" y="3"/>
                          </a:lnTo>
                          <a:lnTo>
                            <a:pt x="13" y="0"/>
                          </a:lnTo>
                          <a:lnTo>
                            <a:pt x="19" y="0"/>
                          </a:lnTo>
                          <a:lnTo>
                            <a:pt x="24" y="1"/>
                          </a:lnTo>
                          <a:lnTo>
                            <a:pt x="27" y="3"/>
                          </a:lnTo>
                          <a:lnTo>
                            <a:pt x="31" y="6"/>
                          </a:lnTo>
                        </a:path>
                      </a:pathLst>
                    </a:custGeom>
                    <a:solidFill>
                      <a:srgbClr val="FFFFFF"/>
                    </a:solidFill>
                    <a:ln w="12700" cap="rnd" cmpd="sng">
                      <a:solidFill>
                        <a:srgbClr val="000000"/>
                      </a:solidFill>
                      <a:prstDash val="solid"/>
                      <a:round/>
                      <a:headEnd type="none" w="med" len="med"/>
                      <a:tailEnd type="none" w="med" len="med"/>
                    </a:ln>
                  </p:spPr>
                  <p:txBody>
                    <a:bodyPr/>
                    <a:lstStyle/>
                    <a:p>
                      <a:endParaRPr lang="en-US"/>
                    </a:p>
                  </p:txBody>
                </p:sp>
                <p:sp>
                  <p:nvSpPr>
                    <p:cNvPr id="44" name="Freeform 113">
                      <a:extLst>
                        <a:ext uri="{FF2B5EF4-FFF2-40B4-BE49-F238E27FC236}">
                          <a16:creationId xmlns:a16="http://schemas.microsoft.com/office/drawing/2014/main" id="{47BAB4CA-735C-DDAA-5C68-804D96C024E6}"/>
                        </a:ext>
                      </a:extLst>
                    </p:cNvPr>
                    <p:cNvSpPr>
                      <a:spLocks/>
                    </p:cNvSpPr>
                    <p:nvPr/>
                  </p:nvSpPr>
                  <p:spPr bwMode="auto">
                    <a:xfrm>
                      <a:off x="5664" y="322"/>
                      <a:ext cx="8" cy="10"/>
                    </a:xfrm>
                    <a:custGeom>
                      <a:avLst/>
                      <a:gdLst>
                        <a:gd name="T0" fmla="*/ 6 w 8"/>
                        <a:gd name="T1" fmla="*/ 1 h 10"/>
                        <a:gd name="T2" fmla="*/ 7 w 8"/>
                        <a:gd name="T3" fmla="*/ 3 h 10"/>
                        <a:gd name="T4" fmla="*/ 7 w 8"/>
                        <a:gd name="T5" fmla="*/ 3 h 10"/>
                        <a:gd name="T6" fmla="*/ 7 w 8"/>
                        <a:gd name="T7" fmla="*/ 4 h 10"/>
                        <a:gd name="T8" fmla="*/ 7 w 8"/>
                        <a:gd name="T9" fmla="*/ 5 h 10"/>
                        <a:gd name="T10" fmla="*/ 7 w 8"/>
                        <a:gd name="T11" fmla="*/ 6 h 10"/>
                        <a:gd name="T12" fmla="*/ 6 w 8"/>
                        <a:gd name="T13" fmla="*/ 7 h 10"/>
                        <a:gd name="T14" fmla="*/ 6 w 8"/>
                        <a:gd name="T15" fmla="*/ 8 h 10"/>
                        <a:gd name="T16" fmla="*/ 5 w 8"/>
                        <a:gd name="T17" fmla="*/ 9 h 10"/>
                        <a:gd name="T18" fmla="*/ 4 w 8"/>
                        <a:gd name="T19" fmla="*/ 9 h 10"/>
                        <a:gd name="T20" fmla="*/ 3 w 8"/>
                        <a:gd name="T21" fmla="*/ 9 h 10"/>
                        <a:gd name="T22" fmla="*/ 2 w 8"/>
                        <a:gd name="T23" fmla="*/ 9 h 10"/>
                        <a:gd name="T24" fmla="*/ 2 w 8"/>
                        <a:gd name="T25" fmla="*/ 8 h 10"/>
                        <a:gd name="T26" fmla="*/ 1 w 8"/>
                        <a:gd name="T27" fmla="*/ 8 h 10"/>
                        <a:gd name="T28" fmla="*/ 1 w 8"/>
                        <a:gd name="T29" fmla="*/ 7 h 10"/>
                        <a:gd name="T30" fmla="*/ 0 w 8"/>
                        <a:gd name="T31" fmla="*/ 6 h 10"/>
                        <a:gd name="T32" fmla="*/ 0 w 8"/>
                        <a:gd name="T33" fmla="*/ 5 h 10"/>
                        <a:gd name="T34" fmla="*/ 0 w 8"/>
                        <a:gd name="T35" fmla="*/ 4 h 10"/>
                        <a:gd name="T36" fmla="*/ 0 w 8"/>
                        <a:gd name="T37" fmla="*/ 3 h 10"/>
                        <a:gd name="T38" fmla="*/ 0 w 8"/>
                        <a:gd name="T39" fmla="*/ 2 h 10"/>
                        <a:gd name="T40" fmla="*/ 1 w 8"/>
                        <a:gd name="T41" fmla="*/ 2 h 10"/>
                        <a:gd name="T42" fmla="*/ 1 w 8"/>
                        <a:gd name="T43" fmla="*/ 1 h 10"/>
                        <a:gd name="T44" fmla="*/ 3 w 8"/>
                        <a:gd name="T45" fmla="*/ 0 h 10"/>
                        <a:gd name="T46" fmla="*/ 4 w 8"/>
                        <a:gd name="T47" fmla="*/ 0 h 10"/>
                        <a:gd name="T48" fmla="*/ 5 w 8"/>
                        <a:gd name="T49" fmla="*/ 0 h 10"/>
                        <a:gd name="T50" fmla="*/ 6 w 8"/>
                        <a:gd name="T51" fmla="*/ 1 h 10"/>
                        <a:gd name="T52" fmla="*/ 6 w 8"/>
                        <a:gd name="T53" fmla="*/ 1 h 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8" h="10">
                          <a:moveTo>
                            <a:pt x="6" y="1"/>
                          </a:moveTo>
                          <a:lnTo>
                            <a:pt x="7" y="3"/>
                          </a:lnTo>
                          <a:lnTo>
                            <a:pt x="7" y="4"/>
                          </a:lnTo>
                          <a:lnTo>
                            <a:pt x="7" y="5"/>
                          </a:lnTo>
                          <a:lnTo>
                            <a:pt x="7" y="6"/>
                          </a:lnTo>
                          <a:lnTo>
                            <a:pt x="6" y="7"/>
                          </a:lnTo>
                          <a:lnTo>
                            <a:pt x="6" y="8"/>
                          </a:lnTo>
                          <a:lnTo>
                            <a:pt x="5" y="9"/>
                          </a:lnTo>
                          <a:lnTo>
                            <a:pt x="4" y="9"/>
                          </a:lnTo>
                          <a:lnTo>
                            <a:pt x="3" y="9"/>
                          </a:lnTo>
                          <a:lnTo>
                            <a:pt x="2" y="9"/>
                          </a:lnTo>
                          <a:lnTo>
                            <a:pt x="2" y="8"/>
                          </a:lnTo>
                          <a:lnTo>
                            <a:pt x="1" y="8"/>
                          </a:lnTo>
                          <a:lnTo>
                            <a:pt x="1" y="7"/>
                          </a:lnTo>
                          <a:lnTo>
                            <a:pt x="0" y="6"/>
                          </a:lnTo>
                          <a:lnTo>
                            <a:pt x="0" y="5"/>
                          </a:lnTo>
                          <a:lnTo>
                            <a:pt x="0" y="4"/>
                          </a:lnTo>
                          <a:lnTo>
                            <a:pt x="0" y="3"/>
                          </a:lnTo>
                          <a:lnTo>
                            <a:pt x="0" y="2"/>
                          </a:lnTo>
                          <a:lnTo>
                            <a:pt x="1" y="2"/>
                          </a:lnTo>
                          <a:lnTo>
                            <a:pt x="1" y="1"/>
                          </a:lnTo>
                          <a:lnTo>
                            <a:pt x="3" y="0"/>
                          </a:lnTo>
                          <a:lnTo>
                            <a:pt x="4" y="0"/>
                          </a:lnTo>
                          <a:lnTo>
                            <a:pt x="5" y="0"/>
                          </a:lnTo>
                          <a:lnTo>
                            <a:pt x="6" y="1"/>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114">
                      <a:extLst>
                        <a:ext uri="{FF2B5EF4-FFF2-40B4-BE49-F238E27FC236}">
                          <a16:creationId xmlns:a16="http://schemas.microsoft.com/office/drawing/2014/main" id="{1BE58F6F-CE39-FAA5-5007-D1074AA8D8C9}"/>
                        </a:ext>
                      </a:extLst>
                    </p:cNvPr>
                    <p:cNvSpPr>
                      <a:spLocks/>
                    </p:cNvSpPr>
                    <p:nvPr/>
                  </p:nvSpPr>
                  <p:spPr bwMode="auto">
                    <a:xfrm>
                      <a:off x="5645" y="294"/>
                      <a:ext cx="37" cy="35"/>
                    </a:xfrm>
                    <a:custGeom>
                      <a:avLst/>
                      <a:gdLst>
                        <a:gd name="T0" fmla="*/ 19 w 38"/>
                        <a:gd name="T1" fmla="*/ 9 h 35"/>
                        <a:gd name="T2" fmla="*/ 19 w 38"/>
                        <a:gd name="T3" fmla="*/ 4 h 35"/>
                        <a:gd name="T4" fmla="*/ 19 w 38"/>
                        <a:gd name="T5" fmla="*/ 2 h 35"/>
                        <a:gd name="T6" fmla="*/ 19 w 38"/>
                        <a:gd name="T7" fmla="*/ 0 h 35"/>
                        <a:gd name="T8" fmla="*/ 18 w 38"/>
                        <a:gd name="T9" fmla="*/ 0 h 35"/>
                        <a:gd name="T10" fmla="*/ 13 w 38"/>
                        <a:gd name="T11" fmla="*/ 1 h 35"/>
                        <a:gd name="T12" fmla="*/ 11 w 38"/>
                        <a:gd name="T13" fmla="*/ 3 h 35"/>
                        <a:gd name="T14" fmla="*/ 7 w 38"/>
                        <a:gd name="T15" fmla="*/ 5 h 35"/>
                        <a:gd name="T16" fmla="*/ 5 w 38"/>
                        <a:gd name="T17" fmla="*/ 8 h 35"/>
                        <a:gd name="T18" fmla="*/ 3 w 38"/>
                        <a:gd name="T19" fmla="*/ 13 h 35"/>
                        <a:gd name="T20" fmla="*/ 2 w 38"/>
                        <a:gd name="T21" fmla="*/ 18 h 35"/>
                        <a:gd name="T22" fmla="*/ 1 w 38"/>
                        <a:gd name="T23" fmla="*/ 22 h 35"/>
                        <a:gd name="T24" fmla="*/ 0 w 38"/>
                        <a:gd name="T25" fmla="*/ 26 h 35"/>
                        <a:gd name="T26" fmla="*/ 0 w 38"/>
                        <a:gd name="T27" fmla="*/ 31 h 35"/>
                        <a:gd name="T28" fmla="*/ 0 w 38"/>
                        <a:gd name="T29" fmla="*/ 34 h 35"/>
                        <a:gd name="T30" fmla="*/ 19 w 38"/>
                        <a:gd name="T31" fmla="*/ 9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8" h="35">
                          <a:moveTo>
                            <a:pt x="37" y="9"/>
                          </a:moveTo>
                          <a:lnTo>
                            <a:pt x="32" y="4"/>
                          </a:lnTo>
                          <a:lnTo>
                            <a:pt x="27" y="2"/>
                          </a:lnTo>
                          <a:lnTo>
                            <a:pt x="22" y="0"/>
                          </a:lnTo>
                          <a:lnTo>
                            <a:pt x="18" y="0"/>
                          </a:lnTo>
                          <a:lnTo>
                            <a:pt x="13" y="1"/>
                          </a:lnTo>
                          <a:lnTo>
                            <a:pt x="11" y="3"/>
                          </a:lnTo>
                          <a:lnTo>
                            <a:pt x="7" y="5"/>
                          </a:lnTo>
                          <a:lnTo>
                            <a:pt x="5" y="8"/>
                          </a:lnTo>
                          <a:lnTo>
                            <a:pt x="3" y="13"/>
                          </a:lnTo>
                          <a:lnTo>
                            <a:pt x="2" y="18"/>
                          </a:lnTo>
                          <a:lnTo>
                            <a:pt x="1" y="22"/>
                          </a:lnTo>
                          <a:lnTo>
                            <a:pt x="0" y="26"/>
                          </a:lnTo>
                          <a:lnTo>
                            <a:pt x="0" y="31"/>
                          </a:lnTo>
                          <a:lnTo>
                            <a:pt x="0" y="34"/>
                          </a:lnTo>
                          <a:lnTo>
                            <a:pt x="37" y="9"/>
                          </a:lnTo>
                        </a:path>
                      </a:pathLst>
                    </a:custGeom>
                    <a:solidFill>
                      <a:srgbClr val="FF9F9F"/>
                    </a:solidFill>
                    <a:ln w="12700" cap="rnd" cmpd="sng">
                      <a:solidFill>
                        <a:srgbClr val="000000"/>
                      </a:solidFill>
                      <a:prstDash val="solid"/>
                      <a:round/>
                      <a:headEnd type="none" w="med" len="med"/>
                      <a:tailEnd type="none" w="med" len="med"/>
                    </a:ln>
                  </p:spPr>
                  <p:txBody>
                    <a:bodyPr/>
                    <a:lstStyle/>
                    <a:p>
                      <a:endParaRPr lang="en-US"/>
                    </a:p>
                  </p:txBody>
                </p:sp>
              </p:grpSp>
            </p:grpSp>
          </p:grpSp>
          <p:grpSp>
            <p:nvGrpSpPr>
              <p:cNvPr id="32" name="Group 115">
                <a:extLst>
                  <a:ext uri="{FF2B5EF4-FFF2-40B4-BE49-F238E27FC236}">
                    <a16:creationId xmlns:a16="http://schemas.microsoft.com/office/drawing/2014/main" id="{7E2AA1E9-1E63-C1AC-D85F-C04BA668DDD7}"/>
                  </a:ext>
                </a:extLst>
              </p:cNvPr>
              <p:cNvGrpSpPr>
                <a:grpSpLocks/>
              </p:cNvGrpSpPr>
              <p:nvPr/>
            </p:nvGrpSpPr>
            <p:grpSpPr bwMode="auto">
              <a:xfrm>
                <a:off x="5434" y="219"/>
                <a:ext cx="241" cy="399"/>
                <a:chOff x="5434" y="219"/>
                <a:chExt cx="241" cy="399"/>
              </a:xfrm>
            </p:grpSpPr>
            <p:sp>
              <p:nvSpPr>
                <p:cNvPr id="33" name="Freeform 116">
                  <a:extLst>
                    <a:ext uri="{FF2B5EF4-FFF2-40B4-BE49-F238E27FC236}">
                      <a16:creationId xmlns:a16="http://schemas.microsoft.com/office/drawing/2014/main" id="{90782188-EEC9-12C9-38C1-04BF19107CC1}"/>
                    </a:ext>
                  </a:extLst>
                </p:cNvPr>
                <p:cNvSpPr>
                  <a:spLocks/>
                </p:cNvSpPr>
                <p:nvPr/>
              </p:nvSpPr>
              <p:spPr bwMode="auto">
                <a:xfrm>
                  <a:off x="5434" y="219"/>
                  <a:ext cx="241" cy="399"/>
                </a:xfrm>
                <a:custGeom>
                  <a:avLst/>
                  <a:gdLst>
                    <a:gd name="T0" fmla="*/ 236 w 241"/>
                    <a:gd name="T1" fmla="*/ 48 h 399"/>
                    <a:gd name="T2" fmla="*/ 240 w 241"/>
                    <a:gd name="T3" fmla="*/ 40 h 399"/>
                    <a:gd name="T4" fmla="*/ 239 w 241"/>
                    <a:gd name="T5" fmla="*/ 33 h 399"/>
                    <a:gd name="T6" fmla="*/ 234 w 241"/>
                    <a:gd name="T7" fmla="*/ 23 h 399"/>
                    <a:gd name="T8" fmla="*/ 222 w 241"/>
                    <a:gd name="T9" fmla="*/ 12 h 399"/>
                    <a:gd name="T10" fmla="*/ 204 w 241"/>
                    <a:gd name="T11" fmla="*/ 5 h 399"/>
                    <a:gd name="T12" fmla="*/ 183 w 241"/>
                    <a:gd name="T13" fmla="*/ 4 h 399"/>
                    <a:gd name="T14" fmla="*/ 167 w 241"/>
                    <a:gd name="T15" fmla="*/ 0 h 399"/>
                    <a:gd name="T16" fmla="*/ 148 w 241"/>
                    <a:gd name="T17" fmla="*/ 5 h 399"/>
                    <a:gd name="T18" fmla="*/ 137 w 241"/>
                    <a:gd name="T19" fmla="*/ 7 h 399"/>
                    <a:gd name="T20" fmla="*/ 123 w 241"/>
                    <a:gd name="T21" fmla="*/ 14 h 399"/>
                    <a:gd name="T22" fmla="*/ 112 w 241"/>
                    <a:gd name="T23" fmla="*/ 20 h 399"/>
                    <a:gd name="T24" fmla="*/ 104 w 241"/>
                    <a:gd name="T25" fmla="*/ 35 h 399"/>
                    <a:gd name="T26" fmla="*/ 91 w 241"/>
                    <a:gd name="T27" fmla="*/ 58 h 399"/>
                    <a:gd name="T28" fmla="*/ 74 w 241"/>
                    <a:gd name="T29" fmla="*/ 94 h 399"/>
                    <a:gd name="T30" fmla="*/ 69 w 241"/>
                    <a:gd name="T31" fmla="*/ 114 h 399"/>
                    <a:gd name="T32" fmla="*/ 68 w 241"/>
                    <a:gd name="T33" fmla="*/ 130 h 399"/>
                    <a:gd name="T34" fmla="*/ 75 w 241"/>
                    <a:gd name="T35" fmla="*/ 153 h 399"/>
                    <a:gd name="T36" fmla="*/ 86 w 241"/>
                    <a:gd name="T37" fmla="*/ 171 h 399"/>
                    <a:gd name="T38" fmla="*/ 87 w 241"/>
                    <a:gd name="T39" fmla="*/ 196 h 399"/>
                    <a:gd name="T40" fmla="*/ 83 w 241"/>
                    <a:gd name="T41" fmla="*/ 217 h 399"/>
                    <a:gd name="T42" fmla="*/ 71 w 241"/>
                    <a:gd name="T43" fmla="*/ 255 h 399"/>
                    <a:gd name="T44" fmla="*/ 64 w 241"/>
                    <a:gd name="T45" fmla="*/ 265 h 399"/>
                    <a:gd name="T46" fmla="*/ 37 w 241"/>
                    <a:gd name="T47" fmla="*/ 298 h 399"/>
                    <a:gd name="T48" fmla="*/ 13 w 241"/>
                    <a:gd name="T49" fmla="*/ 316 h 399"/>
                    <a:gd name="T50" fmla="*/ 4 w 241"/>
                    <a:gd name="T51" fmla="*/ 325 h 399"/>
                    <a:gd name="T52" fmla="*/ 0 w 241"/>
                    <a:gd name="T53" fmla="*/ 334 h 399"/>
                    <a:gd name="T54" fmla="*/ 31 w 241"/>
                    <a:gd name="T55" fmla="*/ 327 h 399"/>
                    <a:gd name="T56" fmla="*/ 8 w 241"/>
                    <a:gd name="T57" fmla="*/ 346 h 399"/>
                    <a:gd name="T58" fmla="*/ 0 w 241"/>
                    <a:gd name="T59" fmla="*/ 368 h 399"/>
                    <a:gd name="T60" fmla="*/ 14 w 241"/>
                    <a:gd name="T61" fmla="*/ 360 h 399"/>
                    <a:gd name="T62" fmla="*/ 35 w 241"/>
                    <a:gd name="T63" fmla="*/ 340 h 399"/>
                    <a:gd name="T64" fmla="*/ 49 w 241"/>
                    <a:gd name="T65" fmla="*/ 329 h 399"/>
                    <a:gd name="T66" fmla="*/ 24 w 241"/>
                    <a:gd name="T67" fmla="*/ 369 h 399"/>
                    <a:gd name="T68" fmla="*/ 13 w 241"/>
                    <a:gd name="T69" fmla="*/ 398 h 399"/>
                    <a:gd name="T70" fmla="*/ 38 w 241"/>
                    <a:gd name="T71" fmla="*/ 374 h 399"/>
                    <a:gd name="T72" fmla="*/ 60 w 241"/>
                    <a:gd name="T73" fmla="*/ 341 h 399"/>
                    <a:gd name="T74" fmla="*/ 60 w 241"/>
                    <a:gd name="T75" fmla="*/ 364 h 399"/>
                    <a:gd name="T76" fmla="*/ 81 w 241"/>
                    <a:gd name="T77" fmla="*/ 323 h 399"/>
                    <a:gd name="T78" fmla="*/ 101 w 241"/>
                    <a:gd name="T79" fmla="*/ 280 h 399"/>
                    <a:gd name="T80" fmla="*/ 106 w 241"/>
                    <a:gd name="T81" fmla="*/ 264 h 399"/>
                    <a:gd name="T82" fmla="*/ 114 w 241"/>
                    <a:gd name="T83" fmla="*/ 226 h 399"/>
                    <a:gd name="T84" fmla="*/ 124 w 241"/>
                    <a:gd name="T85" fmla="*/ 205 h 399"/>
                    <a:gd name="T86" fmla="*/ 129 w 241"/>
                    <a:gd name="T87" fmla="*/ 175 h 399"/>
                    <a:gd name="T88" fmla="*/ 130 w 241"/>
                    <a:gd name="T89" fmla="*/ 169 h 399"/>
                    <a:gd name="T90" fmla="*/ 136 w 241"/>
                    <a:gd name="T91" fmla="*/ 159 h 399"/>
                    <a:gd name="T92" fmla="*/ 142 w 241"/>
                    <a:gd name="T93" fmla="*/ 157 h 399"/>
                    <a:gd name="T94" fmla="*/ 149 w 241"/>
                    <a:gd name="T95" fmla="*/ 153 h 399"/>
                    <a:gd name="T96" fmla="*/ 162 w 241"/>
                    <a:gd name="T97" fmla="*/ 147 h 399"/>
                    <a:gd name="T98" fmla="*/ 173 w 241"/>
                    <a:gd name="T99" fmla="*/ 139 h 399"/>
                    <a:gd name="T100" fmla="*/ 187 w 241"/>
                    <a:gd name="T101" fmla="*/ 128 h 399"/>
                    <a:gd name="T102" fmla="*/ 203 w 241"/>
                    <a:gd name="T103" fmla="*/ 107 h 399"/>
                    <a:gd name="T104" fmla="*/ 215 w 241"/>
                    <a:gd name="T105" fmla="*/ 85 h 399"/>
                    <a:gd name="T106" fmla="*/ 231 w 241"/>
                    <a:gd name="T107" fmla="*/ 61 h 399"/>
                    <a:gd name="T108" fmla="*/ 236 w 241"/>
                    <a:gd name="T109" fmla="*/ 48 h 39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41" h="399">
                      <a:moveTo>
                        <a:pt x="236" y="48"/>
                      </a:moveTo>
                      <a:lnTo>
                        <a:pt x="240" y="40"/>
                      </a:lnTo>
                      <a:lnTo>
                        <a:pt x="239" y="33"/>
                      </a:lnTo>
                      <a:lnTo>
                        <a:pt x="234" y="23"/>
                      </a:lnTo>
                      <a:lnTo>
                        <a:pt x="222" y="12"/>
                      </a:lnTo>
                      <a:lnTo>
                        <a:pt x="204" y="5"/>
                      </a:lnTo>
                      <a:lnTo>
                        <a:pt x="183" y="4"/>
                      </a:lnTo>
                      <a:lnTo>
                        <a:pt x="167" y="0"/>
                      </a:lnTo>
                      <a:lnTo>
                        <a:pt x="148" y="5"/>
                      </a:lnTo>
                      <a:lnTo>
                        <a:pt x="137" y="7"/>
                      </a:lnTo>
                      <a:lnTo>
                        <a:pt x="123" y="14"/>
                      </a:lnTo>
                      <a:lnTo>
                        <a:pt x="112" y="20"/>
                      </a:lnTo>
                      <a:lnTo>
                        <a:pt x="104" y="35"/>
                      </a:lnTo>
                      <a:lnTo>
                        <a:pt x="91" y="58"/>
                      </a:lnTo>
                      <a:lnTo>
                        <a:pt x="74" y="94"/>
                      </a:lnTo>
                      <a:lnTo>
                        <a:pt x="69" y="114"/>
                      </a:lnTo>
                      <a:lnTo>
                        <a:pt x="68" y="130"/>
                      </a:lnTo>
                      <a:lnTo>
                        <a:pt x="75" y="153"/>
                      </a:lnTo>
                      <a:lnTo>
                        <a:pt x="86" y="171"/>
                      </a:lnTo>
                      <a:lnTo>
                        <a:pt x="87" y="196"/>
                      </a:lnTo>
                      <a:lnTo>
                        <a:pt x="83" y="217"/>
                      </a:lnTo>
                      <a:lnTo>
                        <a:pt x="71" y="255"/>
                      </a:lnTo>
                      <a:lnTo>
                        <a:pt x="64" y="265"/>
                      </a:lnTo>
                      <a:lnTo>
                        <a:pt x="37" y="298"/>
                      </a:lnTo>
                      <a:lnTo>
                        <a:pt x="13" y="316"/>
                      </a:lnTo>
                      <a:lnTo>
                        <a:pt x="4" y="325"/>
                      </a:lnTo>
                      <a:lnTo>
                        <a:pt x="0" y="334"/>
                      </a:lnTo>
                      <a:lnTo>
                        <a:pt x="31" y="327"/>
                      </a:lnTo>
                      <a:lnTo>
                        <a:pt x="8" y="346"/>
                      </a:lnTo>
                      <a:lnTo>
                        <a:pt x="0" y="368"/>
                      </a:lnTo>
                      <a:lnTo>
                        <a:pt x="14" y="360"/>
                      </a:lnTo>
                      <a:lnTo>
                        <a:pt x="35" y="340"/>
                      </a:lnTo>
                      <a:lnTo>
                        <a:pt x="49" y="329"/>
                      </a:lnTo>
                      <a:lnTo>
                        <a:pt x="24" y="369"/>
                      </a:lnTo>
                      <a:lnTo>
                        <a:pt x="13" y="398"/>
                      </a:lnTo>
                      <a:lnTo>
                        <a:pt x="38" y="374"/>
                      </a:lnTo>
                      <a:lnTo>
                        <a:pt x="60" y="341"/>
                      </a:lnTo>
                      <a:lnTo>
                        <a:pt x="60" y="364"/>
                      </a:lnTo>
                      <a:lnTo>
                        <a:pt x="81" y="323"/>
                      </a:lnTo>
                      <a:lnTo>
                        <a:pt x="101" y="280"/>
                      </a:lnTo>
                      <a:lnTo>
                        <a:pt x="106" y="264"/>
                      </a:lnTo>
                      <a:lnTo>
                        <a:pt x="114" y="226"/>
                      </a:lnTo>
                      <a:lnTo>
                        <a:pt x="124" y="205"/>
                      </a:lnTo>
                      <a:lnTo>
                        <a:pt x="129" y="175"/>
                      </a:lnTo>
                      <a:lnTo>
                        <a:pt x="130" y="169"/>
                      </a:lnTo>
                      <a:lnTo>
                        <a:pt x="136" y="159"/>
                      </a:lnTo>
                      <a:lnTo>
                        <a:pt x="142" y="157"/>
                      </a:lnTo>
                      <a:lnTo>
                        <a:pt x="149" y="153"/>
                      </a:lnTo>
                      <a:lnTo>
                        <a:pt x="162" y="147"/>
                      </a:lnTo>
                      <a:lnTo>
                        <a:pt x="173" y="139"/>
                      </a:lnTo>
                      <a:lnTo>
                        <a:pt x="187" y="128"/>
                      </a:lnTo>
                      <a:lnTo>
                        <a:pt x="203" y="107"/>
                      </a:lnTo>
                      <a:lnTo>
                        <a:pt x="215" y="85"/>
                      </a:lnTo>
                      <a:lnTo>
                        <a:pt x="231" y="61"/>
                      </a:lnTo>
                      <a:lnTo>
                        <a:pt x="236" y="48"/>
                      </a:lnTo>
                    </a:path>
                  </a:pathLst>
                </a:custGeom>
                <a:solidFill>
                  <a:srgbClr val="FF00FF"/>
                </a:solidFill>
                <a:ln w="12700" cap="rnd" cmpd="sng">
                  <a:solidFill>
                    <a:srgbClr val="000000"/>
                  </a:solidFill>
                  <a:prstDash val="solid"/>
                  <a:round/>
                  <a:headEnd type="none" w="med" len="med"/>
                  <a:tailEnd type="none" w="med" len="med"/>
                </a:ln>
              </p:spPr>
              <p:txBody>
                <a:bodyPr/>
                <a:lstStyle/>
                <a:p>
                  <a:endParaRPr lang="en-US"/>
                </a:p>
              </p:txBody>
            </p:sp>
            <p:sp>
              <p:nvSpPr>
                <p:cNvPr id="34" name="Oval 117">
                  <a:extLst>
                    <a:ext uri="{FF2B5EF4-FFF2-40B4-BE49-F238E27FC236}">
                      <a16:creationId xmlns:a16="http://schemas.microsoft.com/office/drawing/2014/main" id="{550CAD63-9B5A-D0E6-F376-1251DFB8A486}"/>
                    </a:ext>
                  </a:extLst>
                </p:cNvPr>
                <p:cNvSpPr>
                  <a:spLocks noChangeArrowheads="1"/>
                </p:cNvSpPr>
                <p:nvPr/>
              </p:nvSpPr>
              <p:spPr bwMode="auto">
                <a:xfrm>
                  <a:off x="5516" y="380"/>
                  <a:ext cx="44" cy="45"/>
                </a:xfrm>
                <a:prstGeom prst="ellipse">
                  <a:avLst/>
                </a:prstGeom>
                <a:solidFill>
                  <a:srgbClr val="FF00FF"/>
                </a:solidFill>
                <a:ln w="12700">
                  <a:solidFill>
                    <a:srgbClr val="000000"/>
                  </a:solidFill>
                  <a:round/>
                  <a:headEnd/>
                  <a:tailEnd/>
                </a:ln>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pPr>
                  <a:endParaRPr lang="fr-FR" altLang="fr-FR" sz="2400"/>
                </a:p>
              </p:txBody>
            </p:sp>
            <p:sp>
              <p:nvSpPr>
                <p:cNvPr id="35" name="Freeform 118">
                  <a:extLst>
                    <a:ext uri="{FF2B5EF4-FFF2-40B4-BE49-F238E27FC236}">
                      <a16:creationId xmlns:a16="http://schemas.microsoft.com/office/drawing/2014/main" id="{6F0AC8B8-3B84-7639-70AC-6663A499DDF4}"/>
                    </a:ext>
                  </a:extLst>
                </p:cNvPr>
                <p:cNvSpPr>
                  <a:spLocks/>
                </p:cNvSpPr>
                <p:nvPr/>
              </p:nvSpPr>
              <p:spPr bwMode="auto">
                <a:xfrm>
                  <a:off x="5545" y="227"/>
                  <a:ext cx="103" cy="149"/>
                </a:xfrm>
                <a:custGeom>
                  <a:avLst/>
                  <a:gdLst>
                    <a:gd name="T0" fmla="*/ 102 w 103"/>
                    <a:gd name="T1" fmla="*/ 0 h 149"/>
                    <a:gd name="T2" fmla="*/ 94 w 103"/>
                    <a:gd name="T3" fmla="*/ 8 h 149"/>
                    <a:gd name="T4" fmla="*/ 85 w 103"/>
                    <a:gd name="T5" fmla="*/ 17 h 149"/>
                    <a:gd name="T6" fmla="*/ 79 w 103"/>
                    <a:gd name="T7" fmla="*/ 23 h 149"/>
                    <a:gd name="T8" fmla="*/ 74 w 103"/>
                    <a:gd name="T9" fmla="*/ 31 h 149"/>
                    <a:gd name="T10" fmla="*/ 70 w 103"/>
                    <a:gd name="T11" fmla="*/ 37 h 149"/>
                    <a:gd name="T12" fmla="*/ 67 w 103"/>
                    <a:gd name="T13" fmla="*/ 45 h 149"/>
                    <a:gd name="T14" fmla="*/ 65 w 103"/>
                    <a:gd name="T15" fmla="*/ 55 h 149"/>
                    <a:gd name="T16" fmla="*/ 61 w 103"/>
                    <a:gd name="T17" fmla="*/ 70 h 149"/>
                    <a:gd name="T18" fmla="*/ 59 w 103"/>
                    <a:gd name="T19" fmla="*/ 79 h 149"/>
                    <a:gd name="T20" fmla="*/ 56 w 103"/>
                    <a:gd name="T21" fmla="*/ 89 h 149"/>
                    <a:gd name="T22" fmla="*/ 52 w 103"/>
                    <a:gd name="T23" fmla="*/ 97 h 149"/>
                    <a:gd name="T24" fmla="*/ 47 w 103"/>
                    <a:gd name="T25" fmla="*/ 105 h 149"/>
                    <a:gd name="T26" fmla="*/ 42 w 103"/>
                    <a:gd name="T27" fmla="*/ 112 h 149"/>
                    <a:gd name="T28" fmla="*/ 35 w 103"/>
                    <a:gd name="T29" fmla="*/ 118 h 149"/>
                    <a:gd name="T30" fmla="*/ 28 w 103"/>
                    <a:gd name="T31" fmla="*/ 124 h 149"/>
                    <a:gd name="T32" fmla="*/ 20 w 103"/>
                    <a:gd name="T33" fmla="*/ 130 h 149"/>
                    <a:gd name="T34" fmla="*/ 14 w 103"/>
                    <a:gd name="T35" fmla="*/ 135 h 149"/>
                    <a:gd name="T36" fmla="*/ 8 w 103"/>
                    <a:gd name="T37" fmla="*/ 139 h 149"/>
                    <a:gd name="T38" fmla="*/ 3 w 103"/>
                    <a:gd name="T39" fmla="*/ 143 h 149"/>
                    <a:gd name="T40" fmla="*/ 0 w 103"/>
                    <a:gd name="T41" fmla="*/ 148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3" h="149">
                      <a:moveTo>
                        <a:pt x="102" y="0"/>
                      </a:moveTo>
                      <a:lnTo>
                        <a:pt x="94" y="8"/>
                      </a:lnTo>
                      <a:lnTo>
                        <a:pt x="85" y="17"/>
                      </a:lnTo>
                      <a:lnTo>
                        <a:pt x="79" y="23"/>
                      </a:lnTo>
                      <a:lnTo>
                        <a:pt x="74" y="31"/>
                      </a:lnTo>
                      <a:lnTo>
                        <a:pt x="70" y="37"/>
                      </a:lnTo>
                      <a:lnTo>
                        <a:pt x="67" y="45"/>
                      </a:lnTo>
                      <a:lnTo>
                        <a:pt x="65" y="55"/>
                      </a:lnTo>
                      <a:lnTo>
                        <a:pt x="61" y="70"/>
                      </a:lnTo>
                      <a:lnTo>
                        <a:pt x="59" y="79"/>
                      </a:lnTo>
                      <a:lnTo>
                        <a:pt x="56" y="89"/>
                      </a:lnTo>
                      <a:lnTo>
                        <a:pt x="52" y="97"/>
                      </a:lnTo>
                      <a:lnTo>
                        <a:pt x="47" y="105"/>
                      </a:lnTo>
                      <a:lnTo>
                        <a:pt x="42" y="112"/>
                      </a:lnTo>
                      <a:lnTo>
                        <a:pt x="35" y="118"/>
                      </a:lnTo>
                      <a:lnTo>
                        <a:pt x="28" y="124"/>
                      </a:lnTo>
                      <a:lnTo>
                        <a:pt x="20" y="130"/>
                      </a:lnTo>
                      <a:lnTo>
                        <a:pt x="14" y="135"/>
                      </a:lnTo>
                      <a:lnTo>
                        <a:pt x="8" y="139"/>
                      </a:lnTo>
                      <a:lnTo>
                        <a:pt x="3" y="143"/>
                      </a:lnTo>
                      <a:lnTo>
                        <a:pt x="0" y="148"/>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119">
                  <a:extLst>
                    <a:ext uri="{FF2B5EF4-FFF2-40B4-BE49-F238E27FC236}">
                      <a16:creationId xmlns:a16="http://schemas.microsoft.com/office/drawing/2014/main" id="{254D8F03-BABB-69BD-30A2-BD164E78C6DB}"/>
                    </a:ext>
                  </a:extLst>
                </p:cNvPr>
                <p:cNvSpPr>
                  <a:spLocks/>
                </p:cNvSpPr>
                <p:nvPr/>
              </p:nvSpPr>
              <p:spPr bwMode="auto">
                <a:xfrm>
                  <a:off x="5527" y="222"/>
                  <a:ext cx="77" cy="154"/>
                </a:xfrm>
                <a:custGeom>
                  <a:avLst/>
                  <a:gdLst>
                    <a:gd name="T0" fmla="*/ 76 w 77"/>
                    <a:gd name="T1" fmla="*/ 0 h 153"/>
                    <a:gd name="T2" fmla="*/ 60 w 77"/>
                    <a:gd name="T3" fmla="*/ 11 h 153"/>
                    <a:gd name="T4" fmla="*/ 52 w 77"/>
                    <a:gd name="T5" fmla="*/ 19 h 153"/>
                    <a:gd name="T6" fmla="*/ 46 w 77"/>
                    <a:gd name="T7" fmla="*/ 27 h 153"/>
                    <a:gd name="T8" fmla="*/ 42 w 77"/>
                    <a:gd name="T9" fmla="*/ 35 h 153"/>
                    <a:gd name="T10" fmla="*/ 38 w 77"/>
                    <a:gd name="T11" fmla="*/ 45 h 153"/>
                    <a:gd name="T12" fmla="*/ 34 w 77"/>
                    <a:gd name="T13" fmla="*/ 60 h 153"/>
                    <a:gd name="T14" fmla="*/ 32 w 77"/>
                    <a:gd name="T15" fmla="*/ 71 h 153"/>
                    <a:gd name="T16" fmla="*/ 29 w 77"/>
                    <a:gd name="T17" fmla="*/ 103 h 153"/>
                    <a:gd name="T18" fmla="*/ 23 w 77"/>
                    <a:gd name="T19" fmla="*/ 113 h 153"/>
                    <a:gd name="T20" fmla="*/ 19 w 77"/>
                    <a:gd name="T21" fmla="*/ 122 h 153"/>
                    <a:gd name="T22" fmla="*/ 15 w 77"/>
                    <a:gd name="T23" fmla="*/ 129 h 153"/>
                    <a:gd name="T24" fmla="*/ 11 w 77"/>
                    <a:gd name="T25" fmla="*/ 139 h 153"/>
                    <a:gd name="T26" fmla="*/ 7 w 77"/>
                    <a:gd name="T27" fmla="*/ 149 h 153"/>
                    <a:gd name="T28" fmla="*/ 2 w 77"/>
                    <a:gd name="T29" fmla="*/ 162 h 153"/>
                    <a:gd name="T30" fmla="*/ 0 w 77"/>
                    <a:gd name="T31" fmla="*/ 174 h 1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7" h="153">
                      <a:moveTo>
                        <a:pt x="76" y="0"/>
                      </a:moveTo>
                      <a:lnTo>
                        <a:pt x="60" y="11"/>
                      </a:lnTo>
                      <a:lnTo>
                        <a:pt x="52" y="19"/>
                      </a:lnTo>
                      <a:lnTo>
                        <a:pt x="46" y="27"/>
                      </a:lnTo>
                      <a:lnTo>
                        <a:pt x="42" y="35"/>
                      </a:lnTo>
                      <a:lnTo>
                        <a:pt x="38" y="45"/>
                      </a:lnTo>
                      <a:lnTo>
                        <a:pt x="34" y="60"/>
                      </a:lnTo>
                      <a:lnTo>
                        <a:pt x="32" y="71"/>
                      </a:lnTo>
                      <a:lnTo>
                        <a:pt x="29" y="81"/>
                      </a:lnTo>
                      <a:lnTo>
                        <a:pt x="23" y="91"/>
                      </a:lnTo>
                      <a:lnTo>
                        <a:pt x="19" y="100"/>
                      </a:lnTo>
                      <a:lnTo>
                        <a:pt x="15" y="107"/>
                      </a:lnTo>
                      <a:lnTo>
                        <a:pt x="11" y="117"/>
                      </a:lnTo>
                      <a:lnTo>
                        <a:pt x="7" y="127"/>
                      </a:lnTo>
                      <a:lnTo>
                        <a:pt x="2" y="140"/>
                      </a:lnTo>
                      <a:lnTo>
                        <a:pt x="0" y="152"/>
                      </a:lnTo>
                    </a:path>
                  </a:pathLst>
                </a:custGeom>
                <a:noFill/>
                <a:ln w="12700" cap="rnd"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26" name="Group 120">
              <a:extLst>
                <a:ext uri="{FF2B5EF4-FFF2-40B4-BE49-F238E27FC236}">
                  <a16:creationId xmlns:a16="http://schemas.microsoft.com/office/drawing/2014/main" id="{9E257396-A0BF-7D33-D1C9-E50670F35884}"/>
                </a:ext>
              </a:extLst>
            </p:cNvPr>
            <p:cNvGrpSpPr>
              <a:grpSpLocks/>
            </p:cNvGrpSpPr>
            <p:nvPr/>
          </p:nvGrpSpPr>
          <p:grpSpPr bwMode="auto">
            <a:xfrm>
              <a:off x="5572" y="429"/>
              <a:ext cx="46" cy="19"/>
              <a:chOff x="5572" y="429"/>
              <a:chExt cx="46" cy="19"/>
            </a:xfrm>
          </p:grpSpPr>
          <p:sp>
            <p:nvSpPr>
              <p:cNvPr id="27" name="Oval 121">
                <a:extLst>
                  <a:ext uri="{FF2B5EF4-FFF2-40B4-BE49-F238E27FC236}">
                    <a16:creationId xmlns:a16="http://schemas.microsoft.com/office/drawing/2014/main" id="{247AC43D-E7D5-7A0A-ED0F-D422F972570C}"/>
                  </a:ext>
                </a:extLst>
              </p:cNvPr>
              <p:cNvSpPr>
                <a:spLocks noChangeArrowheads="1"/>
              </p:cNvSpPr>
              <p:nvPr/>
            </p:nvSpPr>
            <p:spPr bwMode="auto">
              <a:xfrm>
                <a:off x="5572" y="429"/>
                <a:ext cx="3" cy="4"/>
              </a:xfrm>
              <a:prstGeom prst="ellipse">
                <a:avLst/>
              </a:prstGeom>
              <a:solidFill>
                <a:srgbClr val="FF9F1F"/>
              </a:solidFill>
              <a:ln w="12700">
                <a:solidFill>
                  <a:srgbClr val="000000"/>
                </a:solidFill>
                <a:round/>
                <a:headEnd/>
                <a:tailEnd/>
              </a:ln>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pPr>
                <a:endParaRPr lang="fr-FR" altLang="fr-FR" sz="2400"/>
              </a:p>
            </p:txBody>
          </p:sp>
          <p:sp>
            <p:nvSpPr>
              <p:cNvPr id="28" name="Oval 122">
                <a:extLst>
                  <a:ext uri="{FF2B5EF4-FFF2-40B4-BE49-F238E27FC236}">
                    <a16:creationId xmlns:a16="http://schemas.microsoft.com/office/drawing/2014/main" id="{E9F4CE5A-3920-FD61-8A6A-2DF288DB39CB}"/>
                  </a:ext>
                </a:extLst>
              </p:cNvPr>
              <p:cNvSpPr>
                <a:spLocks noChangeArrowheads="1"/>
              </p:cNvSpPr>
              <p:nvPr/>
            </p:nvSpPr>
            <p:spPr bwMode="auto">
              <a:xfrm>
                <a:off x="5588" y="438"/>
                <a:ext cx="3" cy="3"/>
              </a:xfrm>
              <a:prstGeom prst="ellipse">
                <a:avLst/>
              </a:prstGeom>
              <a:solidFill>
                <a:srgbClr val="FF9F1F"/>
              </a:solidFill>
              <a:ln w="12700">
                <a:solidFill>
                  <a:srgbClr val="000000"/>
                </a:solidFill>
                <a:round/>
                <a:headEnd/>
                <a:tailEnd/>
              </a:ln>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pPr>
                <a:endParaRPr lang="fr-FR" altLang="fr-FR" sz="2400"/>
              </a:p>
            </p:txBody>
          </p:sp>
          <p:sp>
            <p:nvSpPr>
              <p:cNvPr id="29" name="Oval 123">
                <a:extLst>
                  <a:ext uri="{FF2B5EF4-FFF2-40B4-BE49-F238E27FC236}">
                    <a16:creationId xmlns:a16="http://schemas.microsoft.com/office/drawing/2014/main" id="{499A4EF3-C381-8321-A2E9-42275DC36275}"/>
                  </a:ext>
                </a:extLst>
              </p:cNvPr>
              <p:cNvSpPr>
                <a:spLocks noChangeArrowheads="1"/>
              </p:cNvSpPr>
              <p:nvPr/>
            </p:nvSpPr>
            <p:spPr bwMode="auto">
              <a:xfrm>
                <a:off x="5614" y="434"/>
                <a:ext cx="4" cy="3"/>
              </a:xfrm>
              <a:prstGeom prst="ellipse">
                <a:avLst/>
              </a:prstGeom>
              <a:solidFill>
                <a:srgbClr val="FF9F1F"/>
              </a:solidFill>
              <a:ln w="12700">
                <a:solidFill>
                  <a:srgbClr val="000000"/>
                </a:solidFill>
                <a:round/>
                <a:headEnd/>
                <a:tailEnd/>
              </a:ln>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pPr>
                <a:endParaRPr lang="fr-FR" altLang="fr-FR" sz="2400"/>
              </a:p>
            </p:txBody>
          </p:sp>
          <p:sp>
            <p:nvSpPr>
              <p:cNvPr id="30" name="Oval 124">
                <a:extLst>
                  <a:ext uri="{FF2B5EF4-FFF2-40B4-BE49-F238E27FC236}">
                    <a16:creationId xmlns:a16="http://schemas.microsoft.com/office/drawing/2014/main" id="{4A0AD189-3975-262A-879A-DEBFFF785D41}"/>
                  </a:ext>
                </a:extLst>
              </p:cNvPr>
              <p:cNvSpPr>
                <a:spLocks noChangeArrowheads="1"/>
              </p:cNvSpPr>
              <p:nvPr/>
            </p:nvSpPr>
            <p:spPr bwMode="auto">
              <a:xfrm>
                <a:off x="5604" y="444"/>
                <a:ext cx="5" cy="4"/>
              </a:xfrm>
              <a:prstGeom prst="ellipse">
                <a:avLst/>
              </a:prstGeom>
              <a:solidFill>
                <a:srgbClr val="FF9F1F"/>
              </a:solidFill>
              <a:ln w="12700">
                <a:solidFill>
                  <a:srgbClr val="000000"/>
                </a:solidFill>
                <a:round/>
                <a:headEnd/>
                <a:tailEnd/>
              </a:ln>
            </p:spPr>
            <p:txBody>
              <a:bodyPr wrap="none" anchor="ctr"/>
              <a:lstStyle>
                <a:lvl1pPr>
                  <a:spcBef>
                    <a:spcPct val="20000"/>
                  </a:spcBef>
                  <a:buClr>
                    <a:schemeClr val="hlink"/>
                  </a:buClr>
                  <a:buSzPct val="90000"/>
                  <a:buFont typeface="Wingdings" pitchFamily="2" charset="2"/>
                  <a:buBlip>
                    <a:blip r:embed="rId3"/>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pPr>
                <a:endParaRPr lang="fr-FR" altLang="fr-FR" sz="2400"/>
              </a:p>
            </p:txBody>
          </p:sp>
        </p:grpSp>
      </p:grpSp>
      <p:sp>
        <p:nvSpPr>
          <p:cNvPr id="666661" name="ZoneTexte 666660">
            <a:extLst>
              <a:ext uri="{FF2B5EF4-FFF2-40B4-BE49-F238E27FC236}">
                <a16:creationId xmlns:a16="http://schemas.microsoft.com/office/drawing/2014/main" id="{747EE4C2-FAC5-10A5-66C9-D000B9448FB8}"/>
              </a:ext>
            </a:extLst>
          </p:cNvPr>
          <p:cNvSpPr txBox="1"/>
          <p:nvPr/>
        </p:nvSpPr>
        <p:spPr>
          <a:xfrm>
            <a:off x="109760" y="6019800"/>
            <a:ext cx="4843240" cy="400110"/>
          </a:xfrm>
          <a:prstGeom prst="rect">
            <a:avLst/>
          </a:prstGeom>
          <a:noFill/>
        </p:spPr>
        <p:txBody>
          <a:bodyPr wrap="square">
            <a:spAutoFit/>
          </a:bodyPr>
          <a:lstStyle/>
          <a:p>
            <a:r>
              <a:rPr lang="en-US" sz="2000" i="0" u="none" dirty="0"/>
              <a:t>Iseult Project: 11.7T Whole-Body MRI</a:t>
            </a:r>
          </a:p>
        </p:txBody>
      </p:sp>
      <p:sp>
        <p:nvSpPr>
          <p:cNvPr id="666659" name="ZoneTexte 666658">
            <a:extLst>
              <a:ext uri="{FF2B5EF4-FFF2-40B4-BE49-F238E27FC236}">
                <a16:creationId xmlns:a16="http://schemas.microsoft.com/office/drawing/2014/main" id="{D91BEC53-A8F7-4ED1-5236-BF18D66FE973}"/>
              </a:ext>
            </a:extLst>
          </p:cNvPr>
          <p:cNvSpPr txBox="1"/>
          <p:nvPr/>
        </p:nvSpPr>
        <p:spPr>
          <a:xfrm>
            <a:off x="5086289" y="696335"/>
            <a:ext cx="4871649" cy="3785652"/>
          </a:xfrm>
          <a:prstGeom prst="rect">
            <a:avLst/>
          </a:prstGeom>
          <a:noFill/>
        </p:spPr>
        <p:txBody>
          <a:bodyPr wrap="square" rtlCol="0">
            <a:spAutoFit/>
          </a:bodyPr>
          <a:lstStyle/>
          <a:p>
            <a:r>
              <a:rPr lang="en-US" i="0" u="none" dirty="0">
                <a:highlight>
                  <a:srgbClr val="FF0000"/>
                </a:highlight>
              </a:rPr>
              <a:t>CRT = Laboratory 30ps </a:t>
            </a:r>
          </a:p>
          <a:p>
            <a:r>
              <a:rPr lang="en-US" i="0" u="none" dirty="0">
                <a:highlight>
                  <a:srgbClr val="FF0000"/>
                </a:highlight>
                <a:sym typeface="Wingdings" pitchFamily="2" charset="2"/>
              </a:rPr>
              <a:t> 10 to 1 </a:t>
            </a:r>
            <a:r>
              <a:rPr lang="en-US" i="0" u="none" dirty="0" err="1">
                <a:highlight>
                  <a:srgbClr val="FF0000"/>
                </a:highlight>
                <a:sym typeface="Wingdings" pitchFamily="2" charset="2"/>
              </a:rPr>
              <a:t>psec</a:t>
            </a:r>
            <a:r>
              <a:rPr lang="en-US" i="0" u="none" dirty="0">
                <a:highlight>
                  <a:srgbClr val="FF0000"/>
                </a:highlight>
                <a:sym typeface="Wingdings" pitchFamily="2" charset="2"/>
              </a:rPr>
              <a:t> 3 min scan</a:t>
            </a:r>
            <a:endParaRPr lang="en-US" i="0" u="none" dirty="0">
              <a:highlight>
                <a:srgbClr val="FF0000"/>
              </a:highlight>
            </a:endParaRPr>
          </a:p>
          <a:p>
            <a:r>
              <a:rPr lang="pl-PL" i="0" u="none" kern="0" dirty="0">
                <a:solidFill>
                  <a:srgbClr val="FFFF00"/>
                </a:solidFill>
                <a:highlight>
                  <a:srgbClr val="FF0000"/>
                </a:highlight>
                <a:latin typeface="Arial" panose="020B0604020202020204" pitchFamily="34" charset="0"/>
                <a:cs typeface="Arial" panose="020B0604020202020204" pitchFamily="34" charset="0"/>
              </a:rPr>
              <a:t>SNR, Direct </a:t>
            </a:r>
            <a:r>
              <a:rPr lang="pl-PL" i="0" u="none" kern="0" dirty="0" err="1">
                <a:solidFill>
                  <a:srgbClr val="FFFF00"/>
                </a:solidFill>
                <a:highlight>
                  <a:srgbClr val="FF0000"/>
                </a:highlight>
                <a:latin typeface="Arial" panose="020B0604020202020204" pitchFamily="34" charset="0"/>
                <a:cs typeface="Arial" panose="020B0604020202020204" pitchFamily="34" charset="0"/>
              </a:rPr>
              <a:t>imaging</a:t>
            </a:r>
            <a:r>
              <a:rPr lang="pl-PL" i="0" u="none" kern="0" dirty="0">
                <a:solidFill>
                  <a:srgbClr val="000000"/>
                </a:solidFill>
                <a:highlight>
                  <a:srgbClr val="FF0000"/>
                </a:highlight>
                <a:latin typeface="Arial" panose="020B0604020202020204" pitchFamily="34" charset="0"/>
                <a:cs typeface="Arial" panose="020B0604020202020204" pitchFamily="34" charset="0"/>
              </a:rPr>
              <a:t> </a:t>
            </a:r>
            <a:r>
              <a:rPr lang="pl-PL" i="0" u="none" kern="0" dirty="0">
                <a:solidFill>
                  <a:srgbClr val="FFFF00"/>
                </a:solidFill>
                <a:highlight>
                  <a:srgbClr val="FF0000"/>
                </a:highlight>
                <a:latin typeface="Arial" panose="020B0604020202020204" pitchFamily="34" charset="0"/>
                <a:cs typeface="Arial" panose="020B0604020202020204" pitchFamily="34" charset="0"/>
              </a:rPr>
              <a:t>Multi-</a:t>
            </a:r>
            <a:r>
              <a:rPr lang="pl-PL" i="0" u="none" kern="0" dirty="0" err="1">
                <a:solidFill>
                  <a:srgbClr val="FFFF00"/>
                </a:solidFill>
                <a:highlight>
                  <a:srgbClr val="FF0000"/>
                </a:highlight>
                <a:latin typeface="Arial" panose="020B0604020202020204" pitchFamily="34" charset="0"/>
                <a:cs typeface="Arial" panose="020B0604020202020204" pitchFamily="34" charset="0"/>
              </a:rPr>
              <a:t>photon</a:t>
            </a:r>
            <a:r>
              <a:rPr lang="pl-PL" i="0" u="none" kern="0" dirty="0">
                <a:solidFill>
                  <a:srgbClr val="FFFF00"/>
                </a:solidFill>
                <a:highlight>
                  <a:srgbClr val="FF0000"/>
                </a:highlight>
                <a:latin typeface="Arial" panose="020B0604020202020204" pitchFamily="34" charset="0"/>
                <a:cs typeface="Arial" panose="020B0604020202020204" pitchFamily="34" charset="0"/>
              </a:rPr>
              <a:t> </a:t>
            </a:r>
            <a:r>
              <a:rPr lang="pl-PL" i="0" u="none" kern="0" dirty="0" err="1">
                <a:solidFill>
                  <a:srgbClr val="FFFF00"/>
                </a:solidFill>
                <a:highlight>
                  <a:srgbClr val="FF0000"/>
                </a:highlight>
                <a:latin typeface="Arial" panose="020B0604020202020204" pitchFamily="34" charset="0"/>
                <a:cs typeface="Arial" panose="020B0604020202020204" pitchFamily="34" charset="0"/>
              </a:rPr>
              <a:t>imaging</a:t>
            </a:r>
            <a:r>
              <a:rPr lang="pl-PL" i="0" u="none" kern="0" dirty="0">
                <a:solidFill>
                  <a:srgbClr val="FFFF00"/>
                </a:solidFill>
                <a:highlight>
                  <a:srgbClr val="FF0000"/>
                </a:highlight>
                <a:latin typeface="Arial" panose="020B0604020202020204" pitchFamily="34" charset="0"/>
                <a:cs typeface="Arial" panose="020B0604020202020204" pitchFamily="34" charset="0"/>
              </a:rPr>
              <a:t>, </a:t>
            </a:r>
            <a:r>
              <a:rPr lang="pl-PL" i="0" u="none" kern="0" dirty="0" err="1">
                <a:solidFill>
                  <a:srgbClr val="FFFF00"/>
                </a:solidFill>
                <a:highlight>
                  <a:srgbClr val="FF0000"/>
                </a:highlight>
                <a:latin typeface="Arial" panose="020B0604020202020204" pitchFamily="34" charset="0"/>
                <a:cs typeface="Arial" panose="020B0604020202020204" pitchFamily="34" charset="0"/>
              </a:rPr>
              <a:t>Positronium</a:t>
            </a:r>
            <a:r>
              <a:rPr lang="pl-PL" i="0" u="none" kern="0" dirty="0">
                <a:solidFill>
                  <a:srgbClr val="FFFF00"/>
                </a:solidFill>
                <a:highlight>
                  <a:srgbClr val="FF0000"/>
                </a:highlight>
                <a:latin typeface="Arial" panose="020B0604020202020204" pitchFamily="34" charset="0"/>
                <a:cs typeface="Arial" panose="020B0604020202020204" pitchFamily="34" charset="0"/>
              </a:rPr>
              <a:t> </a:t>
            </a:r>
            <a:r>
              <a:rPr lang="pl-PL" i="0" u="none" kern="0" dirty="0" err="1">
                <a:solidFill>
                  <a:srgbClr val="FFFF00"/>
                </a:solidFill>
                <a:highlight>
                  <a:srgbClr val="FF0000"/>
                </a:highlight>
                <a:latin typeface="Arial" panose="020B0604020202020204" pitchFamily="34" charset="0"/>
                <a:cs typeface="Arial" panose="020B0604020202020204" pitchFamily="34" charset="0"/>
              </a:rPr>
              <a:t>imaging</a:t>
            </a:r>
            <a:endParaRPr lang="pl-PL" i="0" u="none" kern="0" dirty="0">
              <a:solidFill>
                <a:srgbClr val="FFFF00"/>
              </a:solidFill>
              <a:highlight>
                <a:srgbClr val="FF0000"/>
              </a:highlight>
              <a:latin typeface="Arial" panose="020B0604020202020204" pitchFamily="34" charset="0"/>
              <a:cs typeface="Arial" panose="020B0604020202020204" pitchFamily="34" charset="0"/>
            </a:endParaRPr>
          </a:p>
          <a:p>
            <a:r>
              <a:rPr lang="pl-PL" i="0" u="none" kern="0" dirty="0" err="1">
                <a:solidFill>
                  <a:srgbClr val="92D050"/>
                </a:solidFill>
                <a:highlight>
                  <a:srgbClr val="FF0000"/>
                </a:highlight>
                <a:latin typeface="Arial" panose="020B0604020202020204" pitchFamily="34" charset="0"/>
                <a:ea typeface="+mn-ea"/>
                <a:cs typeface="Arial" panose="020B0604020202020204" pitchFamily="34" charset="0"/>
              </a:rPr>
              <a:t>Scintillation</a:t>
            </a:r>
            <a:r>
              <a:rPr lang="pl-PL" i="0" u="none" kern="0" dirty="0">
                <a:solidFill>
                  <a:srgbClr val="92D050"/>
                </a:solidFill>
                <a:highlight>
                  <a:srgbClr val="FF0000"/>
                </a:highlight>
                <a:latin typeface="Arial" panose="020B0604020202020204" pitchFamily="34" charset="0"/>
                <a:ea typeface="+mn-ea"/>
                <a:cs typeface="Arial" panose="020B0604020202020204" pitchFamily="34" charset="0"/>
              </a:rPr>
              <a:t>,  </a:t>
            </a:r>
            <a:r>
              <a:rPr lang="pl-PL" i="0" u="none" kern="0" dirty="0" err="1">
                <a:solidFill>
                  <a:srgbClr val="92D050"/>
                </a:solidFill>
                <a:highlight>
                  <a:srgbClr val="FF0000"/>
                </a:highlight>
                <a:latin typeface="Arial" panose="020B0604020202020204" pitchFamily="34" charset="0"/>
                <a:ea typeface="+mn-ea"/>
                <a:cs typeface="Arial" panose="020B0604020202020204" pitchFamily="34" charset="0"/>
              </a:rPr>
              <a:t>Cerenkov</a:t>
            </a:r>
            <a:r>
              <a:rPr lang="pl-PL" i="0" u="none" kern="0" dirty="0">
                <a:solidFill>
                  <a:srgbClr val="92D050"/>
                </a:solidFill>
                <a:highlight>
                  <a:srgbClr val="FF0000"/>
                </a:highlight>
                <a:latin typeface="Arial" panose="020B0604020202020204" pitchFamily="34" charset="0"/>
                <a:ea typeface="+mn-ea"/>
                <a:cs typeface="Arial" panose="020B0604020202020204" pitchFamily="34" charset="0"/>
              </a:rPr>
              <a:t>,  </a:t>
            </a:r>
            <a:r>
              <a:rPr lang="pl-PL" i="0" u="none" kern="0" dirty="0" err="1">
                <a:solidFill>
                  <a:srgbClr val="92D050"/>
                </a:solidFill>
                <a:highlight>
                  <a:srgbClr val="FF0000"/>
                </a:highlight>
                <a:latin typeface="Arial" panose="020B0604020202020204" pitchFamily="34" charset="0"/>
                <a:ea typeface="+mn-ea"/>
                <a:cs typeface="Arial" panose="020B0604020202020204" pitchFamily="34" charset="0"/>
              </a:rPr>
              <a:t>Metascintillators</a:t>
            </a:r>
            <a:r>
              <a:rPr lang="pl-PL" i="0" u="none" kern="0" dirty="0">
                <a:solidFill>
                  <a:srgbClr val="92D050"/>
                </a:solidFill>
                <a:highlight>
                  <a:srgbClr val="FF0000"/>
                </a:highlight>
                <a:latin typeface="Arial" panose="020B0604020202020204" pitchFamily="34" charset="0"/>
                <a:ea typeface="+mn-ea"/>
                <a:cs typeface="Arial" panose="020B0604020202020204" pitchFamily="34" charset="0"/>
              </a:rPr>
              <a:t>,  </a:t>
            </a:r>
            <a:r>
              <a:rPr lang="pl-PL" i="0" u="none" kern="0" dirty="0" err="1">
                <a:solidFill>
                  <a:srgbClr val="92D050"/>
                </a:solidFill>
                <a:highlight>
                  <a:srgbClr val="FF0000"/>
                </a:highlight>
                <a:latin typeface="Arial" panose="020B0604020202020204" pitchFamily="34" charset="0"/>
                <a:ea typeface="+mn-ea"/>
                <a:cs typeface="Arial" panose="020B0604020202020204" pitchFamily="34" charset="0"/>
              </a:rPr>
              <a:t>Photonics</a:t>
            </a:r>
            <a:endParaRPr lang="pl-PL" i="0" u="none" kern="0" dirty="0">
              <a:solidFill>
                <a:srgbClr val="92D050"/>
              </a:solidFill>
              <a:highlight>
                <a:srgbClr val="FF0000"/>
              </a:highlight>
              <a:latin typeface="Arial" panose="020B0604020202020204" pitchFamily="34" charset="0"/>
              <a:ea typeface="+mn-ea"/>
              <a:cs typeface="Arial" panose="020B0604020202020204" pitchFamily="34" charset="0"/>
            </a:endParaRPr>
          </a:p>
          <a:p>
            <a:r>
              <a:rPr lang="pl-PL" i="0" u="none" kern="0" dirty="0">
                <a:solidFill>
                  <a:schemeClr val="accent1">
                    <a:lumMod val="40000"/>
                    <a:lumOff val="60000"/>
                  </a:schemeClr>
                </a:solidFill>
                <a:highlight>
                  <a:srgbClr val="FF0000"/>
                </a:highlight>
                <a:latin typeface="Arial" panose="020B0604020202020204" pitchFamily="34" charset="0"/>
                <a:cs typeface="Arial" panose="020B0604020202020204" pitchFamily="34" charset="0"/>
              </a:rPr>
              <a:t>AI vs TOF,  </a:t>
            </a:r>
            <a:r>
              <a:rPr lang="pl-PL" i="0" u="none" kern="0" dirty="0" err="1">
                <a:solidFill>
                  <a:schemeClr val="accent1">
                    <a:lumMod val="40000"/>
                    <a:lumOff val="60000"/>
                  </a:schemeClr>
                </a:solidFill>
                <a:highlight>
                  <a:srgbClr val="FF0000"/>
                </a:highlight>
                <a:latin typeface="Arial" panose="020B0604020202020204" pitchFamily="34" charset="0"/>
                <a:cs typeface="Arial" panose="020B0604020202020204" pitchFamily="34" charset="0"/>
              </a:rPr>
              <a:t>Cost</a:t>
            </a:r>
            <a:r>
              <a:rPr lang="pl-PL" i="0" u="none" kern="0" dirty="0">
                <a:solidFill>
                  <a:schemeClr val="accent1">
                    <a:lumMod val="40000"/>
                    <a:lumOff val="60000"/>
                  </a:schemeClr>
                </a:solidFill>
                <a:highlight>
                  <a:srgbClr val="FF0000"/>
                </a:highlight>
                <a:latin typeface="Arial" panose="020B0604020202020204" pitchFamily="34" charset="0"/>
                <a:cs typeface="Arial" panose="020B0604020202020204" pitchFamily="34" charset="0"/>
              </a:rPr>
              <a:t>? </a:t>
            </a:r>
            <a:endParaRPr lang="el-GR" i="0" u="none" kern="0" dirty="0">
              <a:solidFill>
                <a:schemeClr val="accent1">
                  <a:lumMod val="40000"/>
                  <a:lumOff val="60000"/>
                </a:schemeClr>
              </a:solidFill>
              <a:highlight>
                <a:srgbClr val="FF0000"/>
              </a:highlight>
              <a:latin typeface="Arial" panose="020B0604020202020204" pitchFamily="34" charset="0"/>
              <a:cs typeface="Arial" panose="020B0604020202020204" pitchFamily="34" charset="0"/>
            </a:endParaRPr>
          </a:p>
          <a:p>
            <a:endParaRPr lang="pl-PL" b="1" i="0" u="none" kern="0" dirty="0">
              <a:solidFill>
                <a:srgbClr val="FFFF00"/>
              </a:solidFill>
              <a:highlight>
                <a:srgbClr val="FF0000"/>
              </a:highlight>
              <a:latin typeface="Arial" panose="020B0604020202020204" pitchFamily="34" charset="0"/>
              <a:cs typeface="Arial" panose="020B0604020202020204" pitchFamily="34" charset="0"/>
            </a:endParaRPr>
          </a:p>
          <a:p>
            <a:r>
              <a:rPr lang="pl-PL" b="1" i="0" u="none" kern="0" dirty="0">
                <a:solidFill>
                  <a:srgbClr val="FFFF00"/>
                </a:solidFill>
                <a:highlight>
                  <a:srgbClr val="FF0000"/>
                </a:highlight>
                <a:latin typeface="Arial" panose="020B0604020202020204" pitchFamily="34" charset="0"/>
                <a:cs typeface="Arial" panose="020B0604020202020204" pitchFamily="34" charset="0"/>
              </a:rPr>
              <a:t> </a:t>
            </a:r>
          </a:p>
          <a:p>
            <a:endParaRPr lang="en-US" dirty="0">
              <a:solidFill>
                <a:srgbClr val="FFFF00"/>
              </a:solidFill>
              <a:highlight>
                <a:srgbClr val="FF0000"/>
              </a:highlight>
            </a:endParaRPr>
          </a:p>
        </p:txBody>
      </p:sp>
      <p:pic>
        <p:nvPicPr>
          <p:cNvPr id="666662" name="Image 666661">
            <a:extLst>
              <a:ext uri="{FF2B5EF4-FFF2-40B4-BE49-F238E27FC236}">
                <a16:creationId xmlns:a16="http://schemas.microsoft.com/office/drawing/2014/main" id="{2212EC06-D71F-F965-E8F5-D53EE9D32E01}"/>
              </a:ext>
            </a:extLst>
          </p:cNvPr>
          <p:cNvPicPr>
            <a:picLocks noChangeAspect="1"/>
          </p:cNvPicPr>
          <p:nvPr/>
        </p:nvPicPr>
        <p:blipFill>
          <a:blip r:embed="rId7"/>
          <a:stretch>
            <a:fillRect/>
          </a:stretch>
        </p:blipFill>
        <p:spPr>
          <a:xfrm>
            <a:off x="203641" y="3121064"/>
            <a:ext cx="3347793" cy="2765568"/>
          </a:xfrm>
          <a:prstGeom prst="rect">
            <a:avLst/>
          </a:prstGeom>
        </p:spPr>
      </p:pic>
    </p:spTree>
    <p:extLst>
      <p:ext uri="{BB962C8B-B14F-4D97-AF65-F5344CB8AC3E}">
        <p14:creationId xmlns:p14="http://schemas.microsoft.com/office/powerpoint/2010/main" val="18354688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D9B2F6-6E39-914C-10C8-F5926251B79F}"/>
              </a:ext>
            </a:extLst>
          </p:cNvPr>
          <p:cNvSpPr>
            <a:spLocks noGrp="1"/>
          </p:cNvSpPr>
          <p:nvPr>
            <p:ph type="title"/>
          </p:nvPr>
        </p:nvSpPr>
        <p:spPr>
          <a:xfrm>
            <a:off x="415925" y="0"/>
            <a:ext cx="8569523" cy="922861"/>
          </a:xfrm>
        </p:spPr>
        <p:txBody>
          <a:bodyPr/>
          <a:lstStyle/>
          <a:p>
            <a:r>
              <a:rPr lang="en-US" dirty="0"/>
              <a:t>Non  conventional ideas </a:t>
            </a:r>
          </a:p>
        </p:txBody>
      </p:sp>
      <p:sp>
        <p:nvSpPr>
          <p:cNvPr id="3" name="Espace réservé du contenu 2">
            <a:extLst>
              <a:ext uri="{FF2B5EF4-FFF2-40B4-BE49-F238E27FC236}">
                <a16:creationId xmlns:a16="http://schemas.microsoft.com/office/drawing/2014/main" id="{4B1BCD2E-4922-EAED-EA98-C311A8EF2881}"/>
              </a:ext>
            </a:extLst>
          </p:cNvPr>
          <p:cNvSpPr>
            <a:spLocks noGrp="1"/>
          </p:cNvSpPr>
          <p:nvPr>
            <p:ph idx="1"/>
          </p:nvPr>
        </p:nvSpPr>
        <p:spPr>
          <a:xfrm>
            <a:off x="143608" y="794778"/>
            <a:ext cx="9337675" cy="791294"/>
          </a:xfrm>
        </p:spPr>
        <p:txBody>
          <a:bodyPr/>
          <a:lstStyle/>
          <a:p>
            <a:r>
              <a:rPr lang="fr-FR" dirty="0">
                <a:effectLst/>
              </a:rPr>
              <a:t>Free of </a:t>
            </a:r>
            <a:r>
              <a:rPr lang="fr-FR" dirty="0" err="1">
                <a:effectLst/>
              </a:rPr>
              <a:t>geometric</a:t>
            </a:r>
            <a:r>
              <a:rPr lang="fr-FR" dirty="0">
                <a:effectLst/>
              </a:rPr>
              <a:t> </a:t>
            </a:r>
            <a:r>
              <a:rPr lang="fr-FR" dirty="0" err="1">
                <a:effectLst/>
              </a:rPr>
              <a:t>constraints</a:t>
            </a:r>
            <a:r>
              <a:rPr lang="fr-FR" dirty="0">
                <a:effectLst/>
              </a:rPr>
              <a:t> for </a:t>
            </a:r>
            <a:r>
              <a:rPr lang="fr-FR" dirty="0" err="1">
                <a:effectLst/>
              </a:rPr>
              <a:t>tomography</a:t>
            </a:r>
            <a:r>
              <a:rPr lang="fr-FR" dirty="0">
                <a:effectLst/>
              </a:rPr>
              <a:t> High </a:t>
            </a:r>
            <a:r>
              <a:rPr lang="fr-FR" dirty="0" err="1">
                <a:effectLst/>
              </a:rPr>
              <a:t>solid</a:t>
            </a:r>
            <a:r>
              <a:rPr lang="fr-FR" dirty="0">
                <a:effectLst/>
              </a:rPr>
              <a:t> angle </a:t>
            </a:r>
            <a:r>
              <a:rPr lang="fr-FR" dirty="0" err="1">
                <a:effectLst/>
              </a:rPr>
              <a:t>coverage</a:t>
            </a:r>
            <a:r>
              <a:rPr lang="fr-FR" dirty="0">
                <a:effectLst/>
              </a:rPr>
              <a:t> </a:t>
            </a:r>
            <a:r>
              <a:rPr lang="fr-FR" dirty="0" err="1">
                <a:effectLst/>
              </a:rPr>
              <a:t>with</a:t>
            </a:r>
            <a:r>
              <a:rPr lang="fr-FR" dirty="0">
                <a:effectLst/>
              </a:rPr>
              <a:t> </a:t>
            </a:r>
            <a:r>
              <a:rPr lang="fr-FR" dirty="0" err="1">
                <a:effectLst/>
              </a:rPr>
              <a:t>smaller</a:t>
            </a:r>
            <a:r>
              <a:rPr lang="fr-FR" dirty="0">
                <a:effectLst/>
              </a:rPr>
              <a:t> detector area </a:t>
            </a:r>
          </a:p>
          <a:p>
            <a:endParaRPr lang="en-US" dirty="0"/>
          </a:p>
        </p:txBody>
      </p:sp>
      <p:sp>
        <p:nvSpPr>
          <p:cNvPr id="4" name="Espace réservé de la date 3">
            <a:extLst>
              <a:ext uri="{FF2B5EF4-FFF2-40B4-BE49-F238E27FC236}">
                <a16:creationId xmlns:a16="http://schemas.microsoft.com/office/drawing/2014/main" id="{37D6C7F5-26C6-FF92-40EE-C0600E011B06}"/>
              </a:ext>
            </a:extLst>
          </p:cNvPr>
          <p:cNvSpPr>
            <a:spLocks noGrp="1"/>
          </p:cNvSpPr>
          <p:nvPr>
            <p:ph type="dt" sz="half" idx="10"/>
          </p:nvPr>
        </p:nvSpPr>
        <p:spPr/>
        <p:txBody>
          <a:bodyPr/>
          <a:lstStyle/>
          <a:p>
            <a:pPr>
              <a:defRPr/>
            </a:pPr>
            <a:r>
              <a:rPr lang="fr-FR"/>
              <a:t>August 2023</a:t>
            </a:r>
          </a:p>
        </p:txBody>
      </p:sp>
      <p:sp>
        <p:nvSpPr>
          <p:cNvPr id="5" name="Espace réservé du pied de page 4">
            <a:extLst>
              <a:ext uri="{FF2B5EF4-FFF2-40B4-BE49-F238E27FC236}">
                <a16:creationId xmlns:a16="http://schemas.microsoft.com/office/drawing/2014/main" id="{1A4FB008-B996-668A-E6FE-88E9FAD402C8}"/>
              </a:ext>
            </a:extLst>
          </p:cNvPr>
          <p:cNvSpPr>
            <a:spLocks noGrp="1"/>
          </p:cNvSpPr>
          <p:nvPr>
            <p:ph type="ftr" sz="quarter" idx="11"/>
          </p:nvPr>
        </p:nvSpPr>
        <p:spPr/>
        <p:txBody>
          <a:bodyPr/>
          <a:lstStyle/>
          <a:p>
            <a:pPr>
              <a:defRPr/>
            </a:pPr>
            <a:r>
              <a:rPr lang="fr-FR"/>
              <a:t>TIPP School </a:t>
            </a:r>
          </a:p>
        </p:txBody>
      </p:sp>
      <p:sp>
        <p:nvSpPr>
          <p:cNvPr id="6" name="Espace réservé du numéro de diapositive 5">
            <a:extLst>
              <a:ext uri="{FF2B5EF4-FFF2-40B4-BE49-F238E27FC236}">
                <a16:creationId xmlns:a16="http://schemas.microsoft.com/office/drawing/2014/main" id="{2BF3C752-D844-8FE5-AE92-1CF7FEC7B163}"/>
              </a:ext>
            </a:extLst>
          </p:cNvPr>
          <p:cNvSpPr>
            <a:spLocks noGrp="1"/>
          </p:cNvSpPr>
          <p:nvPr>
            <p:ph type="sldNum" sz="quarter" idx="12"/>
          </p:nvPr>
        </p:nvSpPr>
        <p:spPr/>
        <p:txBody>
          <a:bodyPr/>
          <a:lstStyle/>
          <a:p>
            <a:pPr>
              <a:defRPr/>
            </a:pPr>
            <a:fld id="{F238CFB6-D344-744A-ACE9-829E237FC0BC}" type="slidenum">
              <a:rPr lang="fr-FR" altLang="fr-FR" smtClean="0"/>
              <a:pPr>
                <a:defRPr/>
              </a:pPr>
              <a:t>89</a:t>
            </a:fld>
            <a:endParaRPr lang="fr-FR" altLang="fr-FR"/>
          </a:p>
        </p:txBody>
      </p:sp>
      <p:pic>
        <p:nvPicPr>
          <p:cNvPr id="7" name="Picture 1" descr="page13image60562336">
            <a:extLst>
              <a:ext uri="{FF2B5EF4-FFF2-40B4-BE49-F238E27FC236}">
                <a16:creationId xmlns:a16="http://schemas.microsoft.com/office/drawing/2014/main" id="{D09177DD-00B7-C99D-9BE0-9FAF69C6E8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25" y="2573967"/>
            <a:ext cx="2806700" cy="276931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age13image60564624">
            <a:extLst>
              <a:ext uri="{FF2B5EF4-FFF2-40B4-BE49-F238E27FC236}">
                <a16:creationId xmlns:a16="http://schemas.microsoft.com/office/drawing/2014/main" id="{045ACCDB-9448-B266-2D94-8899498F44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2474" y="2480109"/>
            <a:ext cx="2361052" cy="286317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page13image60559632">
            <a:extLst>
              <a:ext uri="{FF2B5EF4-FFF2-40B4-BE49-F238E27FC236}">
                <a16:creationId xmlns:a16="http://schemas.microsoft.com/office/drawing/2014/main" id="{324A41EF-EDD8-B9D5-37CD-329CFA3A3A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2373" y="2524168"/>
            <a:ext cx="1749254" cy="2808312"/>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E1E8CDA7-3AB8-A144-8365-8A0B6BA22905}"/>
              </a:ext>
            </a:extLst>
          </p:cNvPr>
          <p:cNvSpPr txBox="1"/>
          <p:nvPr/>
        </p:nvSpPr>
        <p:spPr>
          <a:xfrm>
            <a:off x="-646758" y="5469217"/>
            <a:ext cx="4955720" cy="461665"/>
          </a:xfrm>
          <a:prstGeom prst="rect">
            <a:avLst/>
          </a:prstGeom>
          <a:noFill/>
        </p:spPr>
        <p:txBody>
          <a:bodyPr wrap="square">
            <a:spAutoFit/>
          </a:bodyPr>
          <a:lstStyle/>
          <a:p>
            <a:pPr algn="ctr"/>
            <a:r>
              <a:rPr lang="fr-FR" sz="2400" i="0" u="none" dirty="0">
                <a:effectLst/>
                <a:latin typeface="ArialMT"/>
              </a:rPr>
              <a:t>Total-Body System </a:t>
            </a:r>
            <a:endParaRPr lang="fr-FR" i="0" u="none" dirty="0">
              <a:effectLst/>
            </a:endParaRPr>
          </a:p>
        </p:txBody>
      </p:sp>
      <p:sp>
        <p:nvSpPr>
          <p:cNvPr id="12" name="ZoneTexte 11">
            <a:extLst>
              <a:ext uri="{FF2B5EF4-FFF2-40B4-BE49-F238E27FC236}">
                <a16:creationId xmlns:a16="http://schemas.microsoft.com/office/drawing/2014/main" id="{264512C0-A4D6-9636-AA04-A9700EB5E29D}"/>
              </a:ext>
            </a:extLst>
          </p:cNvPr>
          <p:cNvSpPr txBox="1"/>
          <p:nvPr/>
        </p:nvSpPr>
        <p:spPr>
          <a:xfrm>
            <a:off x="3197087" y="5406323"/>
            <a:ext cx="3411243" cy="830997"/>
          </a:xfrm>
          <a:prstGeom prst="rect">
            <a:avLst/>
          </a:prstGeom>
          <a:noFill/>
        </p:spPr>
        <p:txBody>
          <a:bodyPr wrap="square">
            <a:spAutoFit/>
          </a:bodyPr>
          <a:lstStyle/>
          <a:p>
            <a:pPr algn="ctr"/>
            <a:r>
              <a:rPr lang="fr-FR" sz="2400" i="0" u="none" dirty="0">
                <a:effectLst/>
                <a:latin typeface="ArialMT"/>
              </a:rPr>
              <a:t>Brain Imaging </a:t>
            </a:r>
          </a:p>
          <a:p>
            <a:pPr algn="ctr"/>
            <a:r>
              <a:rPr lang="fr-FR" sz="2400" i="0" u="none" dirty="0">
                <a:effectLst/>
                <a:latin typeface="ArialMT"/>
              </a:rPr>
              <a:t>System </a:t>
            </a:r>
            <a:endParaRPr lang="fr-FR" i="0" u="none" dirty="0">
              <a:effectLst/>
            </a:endParaRPr>
          </a:p>
        </p:txBody>
      </p:sp>
      <p:sp>
        <p:nvSpPr>
          <p:cNvPr id="13" name="ZoneTexte 12">
            <a:extLst>
              <a:ext uri="{FF2B5EF4-FFF2-40B4-BE49-F238E27FC236}">
                <a16:creationId xmlns:a16="http://schemas.microsoft.com/office/drawing/2014/main" id="{05D5022E-E56D-93FA-0800-5CB9BED22D88}"/>
              </a:ext>
            </a:extLst>
          </p:cNvPr>
          <p:cNvSpPr txBox="1"/>
          <p:nvPr/>
        </p:nvSpPr>
        <p:spPr>
          <a:xfrm>
            <a:off x="6345815" y="5469217"/>
            <a:ext cx="2802370" cy="1200329"/>
          </a:xfrm>
          <a:prstGeom prst="rect">
            <a:avLst/>
          </a:prstGeom>
          <a:noFill/>
        </p:spPr>
        <p:txBody>
          <a:bodyPr wrap="none" rtlCol="0">
            <a:spAutoFit/>
          </a:bodyPr>
          <a:lstStyle/>
          <a:p>
            <a:r>
              <a:rPr lang="fr-FR" i="0" u="none" dirty="0" err="1"/>
              <a:t>Cardiac</a:t>
            </a:r>
            <a:r>
              <a:rPr lang="fr-FR" i="0" u="none" dirty="0"/>
              <a:t> or </a:t>
            </a:r>
            <a:r>
              <a:rPr lang="fr-FR" i="0" u="none" dirty="0" err="1"/>
              <a:t>Breast</a:t>
            </a:r>
            <a:r>
              <a:rPr lang="fr-FR" i="0" u="none" dirty="0"/>
              <a:t> </a:t>
            </a:r>
          </a:p>
          <a:p>
            <a:pPr algn="ctr"/>
            <a:r>
              <a:rPr lang="fr-FR" i="0" u="none" dirty="0"/>
              <a:t>Imaging System </a:t>
            </a:r>
          </a:p>
          <a:p>
            <a:endParaRPr lang="en-US" i="0" u="none" dirty="0"/>
          </a:p>
        </p:txBody>
      </p:sp>
    </p:spTree>
    <p:extLst>
      <p:ext uri="{BB962C8B-B14F-4D97-AF65-F5344CB8AC3E}">
        <p14:creationId xmlns:p14="http://schemas.microsoft.com/office/powerpoint/2010/main" val="2751345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Espace réservé du pied de page 4">
            <a:extLst>
              <a:ext uri="{FF2B5EF4-FFF2-40B4-BE49-F238E27FC236}">
                <a16:creationId xmlns:a16="http://schemas.microsoft.com/office/drawing/2014/main" id="{7A18D8B7-2EA2-E858-5F64-49F581CA861A}"/>
              </a:ext>
            </a:extLst>
          </p:cNvPr>
          <p:cNvSpPr>
            <a:spLocks noGrp="1"/>
          </p:cNvSpPr>
          <p:nvPr>
            <p:ph type="ftr" sz="quarter" idx="11"/>
          </p:nvPr>
        </p:nvSpPr>
        <p:spPr/>
        <p:txBody>
          <a:bodyPr/>
          <a:lstStyle/>
          <a:p>
            <a:pPr>
              <a:defRPr/>
            </a:pPr>
            <a:r>
              <a:rPr lang="fr-FR">
                <a:effectLst>
                  <a:outerShdw blurRad="38100" dist="38100" dir="2700000" algn="tl">
                    <a:srgbClr val="FFFFFF"/>
                  </a:outerShdw>
                </a:effectLst>
              </a:rPr>
              <a:t>TIPP School </a:t>
            </a:r>
          </a:p>
        </p:txBody>
      </p:sp>
      <p:sp>
        <p:nvSpPr>
          <p:cNvPr id="36" name="Espace réservé du numéro de diapositive 5">
            <a:extLst>
              <a:ext uri="{FF2B5EF4-FFF2-40B4-BE49-F238E27FC236}">
                <a16:creationId xmlns:a16="http://schemas.microsoft.com/office/drawing/2014/main" id="{4ADE6F51-06DF-5D20-0644-A1C2B044366D}"/>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4"/>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defRPr/>
            </a:pPr>
            <a:fld id="{8E16530B-C64F-F44C-A0EA-91C60AF0E025}" type="slidenum">
              <a:rPr lang="fr-FR" altLang="fr-FR" sz="1200" smtClean="0">
                <a:effectLst>
                  <a:outerShdw blurRad="38100" dist="38100" dir="2700000" algn="tl">
                    <a:srgbClr val="FFFFFF"/>
                  </a:outerShdw>
                </a:effectLst>
                <a:latin typeface="Arial" panose="020B0604020202020204" pitchFamily="34" charset="0"/>
              </a:rPr>
              <a:pPr>
                <a:spcBef>
                  <a:spcPct val="0"/>
                </a:spcBef>
                <a:buClrTx/>
                <a:buSzTx/>
                <a:buFontTx/>
                <a:buNone/>
                <a:defRPr/>
              </a:pPr>
              <a:t>9</a:t>
            </a:fld>
            <a:endParaRPr lang="fr-FR" altLang="fr-FR" sz="1200">
              <a:effectLst>
                <a:outerShdw blurRad="38100" dist="38100" dir="2700000" algn="tl">
                  <a:srgbClr val="FFFFFF"/>
                </a:outerShdw>
              </a:effectLst>
              <a:latin typeface="Arial" panose="020B0604020202020204" pitchFamily="34" charset="0"/>
            </a:endParaRPr>
          </a:p>
        </p:txBody>
      </p:sp>
      <p:sp>
        <p:nvSpPr>
          <p:cNvPr id="625666" name="Rectangle 2">
            <a:extLst>
              <a:ext uri="{FF2B5EF4-FFF2-40B4-BE49-F238E27FC236}">
                <a16:creationId xmlns:a16="http://schemas.microsoft.com/office/drawing/2014/main" id="{E7E6603F-E67D-B496-F69E-7F63B1BDB8E4}"/>
              </a:ext>
            </a:extLst>
          </p:cNvPr>
          <p:cNvSpPr>
            <a:spLocks noChangeArrowheads="1"/>
          </p:cNvSpPr>
          <p:nvPr/>
        </p:nvSpPr>
        <p:spPr bwMode="auto">
          <a:xfrm>
            <a:off x="1981200" y="2438400"/>
            <a:ext cx="6096000" cy="1828800"/>
          </a:xfrm>
          <a:prstGeom prst="rect">
            <a:avLst/>
          </a:prstGeom>
          <a:noFill/>
          <a:ln>
            <a:noFill/>
          </a:ln>
          <a:effectLst/>
        </p:spPr>
        <p:txBody>
          <a:bodyPr anchor="ct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37931725" indent="-37474525" eaLnBrk="0" hangingPunct="0">
              <a:defRPr sz="2400" i="1" u="sng">
                <a:solidFill>
                  <a:schemeClr val="tx1"/>
                </a:solidFill>
                <a:latin typeface="Comic Sans MS" panose="030F0902030302020204" pitchFamily="66" charset="0"/>
                <a:ea typeface="ＭＳ Ｐゴシック" panose="020B0600070205080204" pitchFamily="34" charset="-128"/>
              </a:defRPr>
            </a:lvl2pPr>
            <a:lvl3pPr eaLnBrk="0" hangingPunct="0">
              <a:defRPr sz="2400" i="1" u="sng">
                <a:solidFill>
                  <a:schemeClr val="tx1"/>
                </a:solidFill>
                <a:latin typeface="Comic Sans MS" panose="030F0902030302020204" pitchFamily="66" charset="0"/>
                <a:ea typeface="ＭＳ Ｐゴシック" panose="020B0600070205080204" pitchFamily="34" charset="-128"/>
              </a:defRPr>
            </a:lvl3pPr>
            <a:lvl4pPr eaLnBrk="0" hangingPunct="0">
              <a:defRPr sz="2400" i="1" u="sng">
                <a:solidFill>
                  <a:schemeClr val="tx1"/>
                </a:solidFill>
                <a:latin typeface="Comic Sans MS" panose="030F0902030302020204" pitchFamily="66" charset="0"/>
                <a:ea typeface="ＭＳ Ｐゴシック" panose="020B0600070205080204" pitchFamily="34" charset="-128"/>
              </a:defRPr>
            </a:lvl4pPr>
            <a:lvl5pPr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4572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9144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1371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18288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algn="ctr" eaLnBrk="1" hangingPunct="1">
              <a:defRPr/>
            </a:pPr>
            <a:r>
              <a:rPr lang="fr-FR" altLang="fr-FR" sz="3600" b="1" i="0" u="none">
                <a:solidFill>
                  <a:schemeClr val="hlink"/>
                </a:solidFill>
                <a:effectLst>
                  <a:outerShdw blurRad="38100" dist="38100" dir="2700000" algn="tl">
                    <a:srgbClr val="000000"/>
                  </a:outerShdw>
                </a:effectLst>
              </a:rPr>
              <a:t>Effects of radiation</a:t>
            </a:r>
            <a:br>
              <a:rPr lang="fr-FR" altLang="fr-FR" sz="3600" b="1" i="0" u="none">
                <a:solidFill>
                  <a:schemeClr val="hlink"/>
                </a:solidFill>
                <a:effectLst>
                  <a:outerShdw blurRad="38100" dist="38100" dir="2700000" algn="tl">
                    <a:srgbClr val="000000"/>
                  </a:outerShdw>
                </a:effectLst>
              </a:rPr>
            </a:br>
            <a:r>
              <a:rPr lang="fr-FR" altLang="fr-FR" sz="3600" b="1" i="0" u="none">
                <a:solidFill>
                  <a:schemeClr val="hlink"/>
                </a:solidFill>
                <a:effectLst>
                  <a:outerShdw blurRad="38100" dist="38100" dir="2700000" algn="tl">
                    <a:srgbClr val="000000"/>
                  </a:outerShdw>
                </a:effectLst>
              </a:rPr>
              <a:t>on human body</a:t>
            </a:r>
            <a:endParaRPr lang="en-GB" altLang="fr-FR" sz="3600" b="1" i="0" u="none">
              <a:solidFill>
                <a:srgbClr val="FF0000"/>
              </a:solidFill>
              <a:effectLst>
                <a:outerShdw blurRad="38100" dist="38100" dir="2700000" algn="tl">
                  <a:srgbClr val="000000"/>
                </a:outerShdw>
              </a:effectLst>
            </a:endParaRPr>
          </a:p>
        </p:txBody>
      </p:sp>
      <p:sp>
        <p:nvSpPr>
          <p:cNvPr id="38916" name="Line 3">
            <a:extLst>
              <a:ext uri="{FF2B5EF4-FFF2-40B4-BE49-F238E27FC236}">
                <a16:creationId xmlns:a16="http://schemas.microsoft.com/office/drawing/2014/main" id="{A7E2B4B3-919E-9C93-C762-A08F7F043187}"/>
              </a:ext>
            </a:extLst>
          </p:cNvPr>
          <p:cNvSpPr>
            <a:spLocks noChangeShapeType="1"/>
          </p:cNvSpPr>
          <p:nvPr/>
        </p:nvSpPr>
        <p:spPr bwMode="auto">
          <a:xfrm>
            <a:off x="2057400" y="1227138"/>
            <a:ext cx="0" cy="5953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17" name="Line 4">
            <a:extLst>
              <a:ext uri="{FF2B5EF4-FFF2-40B4-BE49-F238E27FC236}">
                <a16:creationId xmlns:a16="http://schemas.microsoft.com/office/drawing/2014/main" id="{DCF7446F-9BE0-80C2-71D0-23461B856010}"/>
              </a:ext>
            </a:extLst>
          </p:cNvPr>
          <p:cNvSpPr>
            <a:spLocks noChangeShapeType="1"/>
          </p:cNvSpPr>
          <p:nvPr/>
        </p:nvSpPr>
        <p:spPr bwMode="auto">
          <a:xfrm>
            <a:off x="1905000" y="1379538"/>
            <a:ext cx="0" cy="442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18" name="Line 5">
            <a:extLst>
              <a:ext uri="{FF2B5EF4-FFF2-40B4-BE49-F238E27FC236}">
                <a16:creationId xmlns:a16="http://schemas.microsoft.com/office/drawing/2014/main" id="{D59895B7-6E50-CBD7-F530-1EDC2C5F6DE5}"/>
              </a:ext>
            </a:extLst>
          </p:cNvPr>
          <p:cNvSpPr>
            <a:spLocks noChangeShapeType="1"/>
          </p:cNvSpPr>
          <p:nvPr/>
        </p:nvSpPr>
        <p:spPr bwMode="auto">
          <a:xfrm>
            <a:off x="1295400" y="1227138"/>
            <a:ext cx="0" cy="7477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19" name="Line 6">
            <a:extLst>
              <a:ext uri="{FF2B5EF4-FFF2-40B4-BE49-F238E27FC236}">
                <a16:creationId xmlns:a16="http://schemas.microsoft.com/office/drawing/2014/main" id="{8FF513A2-BBAC-8512-E700-8292C983865B}"/>
              </a:ext>
            </a:extLst>
          </p:cNvPr>
          <p:cNvSpPr>
            <a:spLocks noChangeShapeType="1"/>
          </p:cNvSpPr>
          <p:nvPr/>
        </p:nvSpPr>
        <p:spPr bwMode="auto">
          <a:xfrm flipH="1">
            <a:off x="1290638" y="1219200"/>
            <a:ext cx="7731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20" name="Line 7">
            <a:extLst>
              <a:ext uri="{FF2B5EF4-FFF2-40B4-BE49-F238E27FC236}">
                <a16:creationId xmlns:a16="http://schemas.microsoft.com/office/drawing/2014/main" id="{8E9C0CE2-59B4-4E81-5D88-635036C40BBD}"/>
              </a:ext>
            </a:extLst>
          </p:cNvPr>
          <p:cNvSpPr>
            <a:spLocks noChangeShapeType="1"/>
          </p:cNvSpPr>
          <p:nvPr/>
        </p:nvSpPr>
        <p:spPr bwMode="auto">
          <a:xfrm>
            <a:off x="1455738" y="1828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21" name="Line 8">
            <a:extLst>
              <a:ext uri="{FF2B5EF4-FFF2-40B4-BE49-F238E27FC236}">
                <a16:creationId xmlns:a16="http://schemas.microsoft.com/office/drawing/2014/main" id="{01079890-76A1-191A-DDCB-2AAFD0B3EB56}"/>
              </a:ext>
            </a:extLst>
          </p:cNvPr>
          <p:cNvSpPr>
            <a:spLocks noChangeShapeType="1"/>
          </p:cNvSpPr>
          <p:nvPr/>
        </p:nvSpPr>
        <p:spPr bwMode="auto">
          <a:xfrm>
            <a:off x="1303338" y="2133600"/>
            <a:ext cx="5953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22" name="Line 9">
            <a:extLst>
              <a:ext uri="{FF2B5EF4-FFF2-40B4-BE49-F238E27FC236}">
                <a16:creationId xmlns:a16="http://schemas.microsoft.com/office/drawing/2014/main" id="{6F333CED-F70B-762F-E09C-0E4219B736A8}"/>
              </a:ext>
            </a:extLst>
          </p:cNvPr>
          <p:cNvSpPr>
            <a:spLocks noChangeShapeType="1"/>
          </p:cNvSpPr>
          <p:nvPr/>
        </p:nvSpPr>
        <p:spPr bwMode="auto">
          <a:xfrm>
            <a:off x="2065338" y="21336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23" name="Line 10">
            <a:extLst>
              <a:ext uri="{FF2B5EF4-FFF2-40B4-BE49-F238E27FC236}">
                <a16:creationId xmlns:a16="http://schemas.microsoft.com/office/drawing/2014/main" id="{47866640-EB76-5862-7CB8-578E6EB31091}"/>
              </a:ext>
            </a:extLst>
          </p:cNvPr>
          <p:cNvSpPr>
            <a:spLocks noChangeShapeType="1"/>
          </p:cNvSpPr>
          <p:nvPr/>
        </p:nvSpPr>
        <p:spPr bwMode="auto">
          <a:xfrm>
            <a:off x="2065338" y="18288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24" name="Line 11">
            <a:extLst>
              <a:ext uri="{FF2B5EF4-FFF2-40B4-BE49-F238E27FC236}">
                <a16:creationId xmlns:a16="http://schemas.microsoft.com/office/drawing/2014/main" id="{5863AB67-093D-2377-5E39-6B3EEAE064E0}"/>
              </a:ext>
            </a:extLst>
          </p:cNvPr>
          <p:cNvSpPr>
            <a:spLocks noChangeShapeType="1"/>
          </p:cNvSpPr>
          <p:nvPr/>
        </p:nvSpPr>
        <p:spPr bwMode="auto">
          <a:xfrm>
            <a:off x="1905000" y="1989138"/>
            <a:ext cx="0" cy="1381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25" name="Line 12">
            <a:extLst>
              <a:ext uri="{FF2B5EF4-FFF2-40B4-BE49-F238E27FC236}">
                <a16:creationId xmlns:a16="http://schemas.microsoft.com/office/drawing/2014/main" id="{B2697902-56CB-6E2F-7D17-739DC8D440FD}"/>
              </a:ext>
            </a:extLst>
          </p:cNvPr>
          <p:cNvSpPr>
            <a:spLocks noChangeShapeType="1"/>
          </p:cNvSpPr>
          <p:nvPr/>
        </p:nvSpPr>
        <p:spPr bwMode="auto">
          <a:xfrm>
            <a:off x="1455738" y="13716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26" name="Line 13">
            <a:extLst>
              <a:ext uri="{FF2B5EF4-FFF2-40B4-BE49-F238E27FC236}">
                <a16:creationId xmlns:a16="http://schemas.microsoft.com/office/drawing/2014/main" id="{20B9E8FB-D4BB-6C4E-04C0-3E91659DE1B2}"/>
              </a:ext>
            </a:extLst>
          </p:cNvPr>
          <p:cNvSpPr>
            <a:spLocks noChangeShapeType="1"/>
          </p:cNvSpPr>
          <p:nvPr/>
        </p:nvSpPr>
        <p:spPr bwMode="auto">
          <a:xfrm>
            <a:off x="1447800" y="1379538"/>
            <a:ext cx="0" cy="442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27" name="Line 14">
            <a:extLst>
              <a:ext uri="{FF2B5EF4-FFF2-40B4-BE49-F238E27FC236}">
                <a16:creationId xmlns:a16="http://schemas.microsoft.com/office/drawing/2014/main" id="{C9A34933-81F1-40B8-7947-06CB55F374E8}"/>
              </a:ext>
            </a:extLst>
          </p:cNvPr>
          <p:cNvSpPr>
            <a:spLocks noChangeShapeType="1"/>
          </p:cNvSpPr>
          <p:nvPr/>
        </p:nvSpPr>
        <p:spPr bwMode="auto">
          <a:xfrm>
            <a:off x="1303338" y="1981200"/>
            <a:ext cx="5953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28" name="Line 15">
            <a:extLst>
              <a:ext uri="{FF2B5EF4-FFF2-40B4-BE49-F238E27FC236}">
                <a16:creationId xmlns:a16="http://schemas.microsoft.com/office/drawing/2014/main" id="{27CCEBD0-D2E6-94FF-DEBF-75239671DA00}"/>
              </a:ext>
            </a:extLst>
          </p:cNvPr>
          <p:cNvSpPr>
            <a:spLocks noChangeShapeType="1"/>
          </p:cNvSpPr>
          <p:nvPr/>
        </p:nvSpPr>
        <p:spPr bwMode="auto">
          <a:xfrm>
            <a:off x="1455738" y="22860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29" name="Line 16">
            <a:extLst>
              <a:ext uri="{FF2B5EF4-FFF2-40B4-BE49-F238E27FC236}">
                <a16:creationId xmlns:a16="http://schemas.microsoft.com/office/drawing/2014/main" id="{6F727492-BFA1-CA09-6546-9955DB40EBC7}"/>
              </a:ext>
            </a:extLst>
          </p:cNvPr>
          <p:cNvSpPr>
            <a:spLocks noChangeShapeType="1"/>
          </p:cNvSpPr>
          <p:nvPr/>
        </p:nvSpPr>
        <p:spPr bwMode="auto">
          <a:xfrm flipV="1">
            <a:off x="20574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30" name="Line 17">
            <a:extLst>
              <a:ext uri="{FF2B5EF4-FFF2-40B4-BE49-F238E27FC236}">
                <a16:creationId xmlns:a16="http://schemas.microsoft.com/office/drawing/2014/main" id="{89CBE2B1-4F51-1D65-DA3E-8C2F7BE89E31}"/>
              </a:ext>
            </a:extLst>
          </p:cNvPr>
          <p:cNvSpPr>
            <a:spLocks noChangeShapeType="1"/>
          </p:cNvSpPr>
          <p:nvPr/>
        </p:nvSpPr>
        <p:spPr bwMode="auto">
          <a:xfrm>
            <a:off x="2065338" y="2286000"/>
            <a:ext cx="5776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31" name="Line 18">
            <a:extLst>
              <a:ext uri="{FF2B5EF4-FFF2-40B4-BE49-F238E27FC236}">
                <a16:creationId xmlns:a16="http://schemas.microsoft.com/office/drawing/2014/main" id="{DEFC96D6-6091-D862-48F9-173C75CEA43B}"/>
              </a:ext>
            </a:extLst>
          </p:cNvPr>
          <p:cNvSpPr>
            <a:spLocks noChangeShapeType="1"/>
          </p:cNvSpPr>
          <p:nvPr/>
        </p:nvSpPr>
        <p:spPr bwMode="auto">
          <a:xfrm>
            <a:off x="2065338" y="1981200"/>
            <a:ext cx="5776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32" name="Line 19">
            <a:extLst>
              <a:ext uri="{FF2B5EF4-FFF2-40B4-BE49-F238E27FC236}">
                <a16:creationId xmlns:a16="http://schemas.microsoft.com/office/drawing/2014/main" id="{A6610D8F-0CF4-F868-28B4-58675A7BEDCD}"/>
              </a:ext>
            </a:extLst>
          </p:cNvPr>
          <p:cNvSpPr>
            <a:spLocks noChangeShapeType="1"/>
          </p:cNvSpPr>
          <p:nvPr/>
        </p:nvSpPr>
        <p:spPr bwMode="auto">
          <a:xfrm>
            <a:off x="2065338" y="44958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33" name="Line 20">
            <a:extLst>
              <a:ext uri="{FF2B5EF4-FFF2-40B4-BE49-F238E27FC236}">
                <a16:creationId xmlns:a16="http://schemas.microsoft.com/office/drawing/2014/main" id="{9E035CBB-998B-F059-C4B3-5EC6C81AEDF0}"/>
              </a:ext>
            </a:extLst>
          </p:cNvPr>
          <p:cNvSpPr>
            <a:spLocks noChangeShapeType="1"/>
          </p:cNvSpPr>
          <p:nvPr/>
        </p:nvSpPr>
        <p:spPr bwMode="auto">
          <a:xfrm>
            <a:off x="1455738" y="4495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34" name="Line 21">
            <a:extLst>
              <a:ext uri="{FF2B5EF4-FFF2-40B4-BE49-F238E27FC236}">
                <a16:creationId xmlns:a16="http://schemas.microsoft.com/office/drawing/2014/main" id="{BEE476DA-2403-1F4F-4C78-28C2B2ECB51F}"/>
              </a:ext>
            </a:extLst>
          </p:cNvPr>
          <p:cNvSpPr>
            <a:spLocks noChangeShapeType="1"/>
          </p:cNvSpPr>
          <p:nvPr/>
        </p:nvSpPr>
        <p:spPr bwMode="auto">
          <a:xfrm flipV="1">
            <a:off x="19050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35" name="Line 22">
            <a:extLst>
              <a:ext uri="{FF2B5EF4-FFF2-40B4-BE49-F238E27FC236}">
                <a16:creationId xmlns:a16="http://schemas.microsoft.com/office/drawing/2014/main" id="{8214D5A4-82FF-1A00-B311-061A5D699A53}"/>
              </a:ext>
            </a:extLst>
          </p:cNvPr>
          <p:cNvSpPr>
            <a:spLocks noChangeShapeType="1"/>
          </p:cNvSpPr>
          <p:nvPr/>
        </p:nvSpPr>
        <p:spPr bwMode="auto">
          <a:xfrm flipV="1">
            <a:off x="14478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36" name="Line 23">
            <a:extLst>
              <a:ext uri="{FF2B5EF4-FFF2-40B4-BE49-F238E27FC236}">
                <a16:creationId xmlns:a16="http://schemas.microsoft.com/office/drawing/2014/main" id="{8545CEC6-C580-140F-16AF-2B8DCA838F4B}"/>
              </a:ext>
            </a:extLst>
          </p:cNvPr>
          <p:cNvSpPr>
            <a:spLocks noChangeShapeType="1"/>
          </p:cNvSpPr>
          <p:nvPr/>
        </p:nvSpPr>
        <p:spPr bwMode="auto">
          <a:xfrm flipV="1">
            <a:off x="1295400" y="2128838"/>
            <a:ext cx="0" cy="25130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37" name="Line 24">
            <a:extLst>
              <a:ext uri="{FF2B5EF4-FFF2-40B4-BE49-F238E27FC236}">
                <a16:creationId xmlns:a16="http://schemas.microsoft.com/office/drawing/2014/main" id="{66CC1C7D-EDFB-61E8-A054-E166B7DAF6B7}"/>
              </a:ext>
            </a:extLst>
          </p:cNvPr>
          <p:cNvSpPr>
            <a:spLocks noChangeShapeType="1"/>
          </p:cNvSpPr>
          <p:nvPr/>
        </p:nvSpPr>
        <p:spPr bwMode="auto">
          <a:xfrm>
            <a:off x="1295400" y="4648200"/>
            <a:ext cx="7300913"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38" name="Line 25">
            <a:extLst>
              <a:ext uri="{FF2B5EF4-FFF2-40B4-BE49-F238E27FC236}">
                <a16:creationId xmlns:a16="http://schemas.microsoft.com/office/drawing/2014/main" id="{FAE58B25-8F5B-9728-59B5-1565831D6E11}"/>
              </a:ext>
            </a:extLst>
          </p:cNvPr>
          <p:cNvSpPr>
            <a:spLocks noChangeShapeType="1"/>
          </p:cNvSpPr>
          <p:nvPr/>
        </p:nvSpPr>
        <p:spPr bwMode="auto">
          <a:xfrm>
            <a:off x="2057400" y="1989138"/>
            <a:ext cx="0" cy="1381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39" name="Line 37">
            <a:extLst>
              <a:ext uri="{FF2B5EF4-FFF2-40B4-BE49-F238E27FC236}">
                <a16:creationId xmlns:a16="http://schemas.microsoft.com/office/drawing/2014/main" id="{4529369C-909D-DAE4-98F8-D5B9F7BCF456}"/>
              </a:ext>
            </a:extLst>
          </p:cNvPr>
          <p:cNvSpPr>
            <a:spLocks noChangeShapeType="1"/>
          </p:cNvSpPr>
          <p:nvPr/>
        </p:nvSpPr>
        <p:spPr bwMode="auto">
          <a:xfrm flipV="1">
            <a:off x="8610600" y="2128838"/>
            <a:ext cx="0" cy="25257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40" name="Line 38">
            <a:extLst>
              <a:ext uri="{FF2B5EF4-FFF2-40B4-BE49-F238E27FC236}">
                <a16:creationId xmlns:a16="http://schemas.microsoft.com/office/drawing/2014/main" id="{E170BCCD-2BC6-B428-BFE5-614A5A8E9C32}"/>
              </a:ext>
            </a:extLst>
          </p:cNvPr>
          <p:cNvSpPr>
            <a:spLocks noChangeShapeType="1"/>
          </p:cNvSpPr>
          <p:nvPr/>
        </p:nvSpPr>
        <p:spPr bwMode="auto">
          <a:xfrm>
            <a:off x="8008938" y="4495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41" name="Line 39">
            <a:extLst>
              <a:ext uri="{FF2B5EF4-FFF2-40B4-BE49-F238E27FC236}">
                <a16:creationId xmlns:a16="http://schemas.microsoft.com/office/drawing/2014/main" id="{3A9D57F4-013E-1F61-55CF-C8690D3BA009}"/>
              </a:ext>
            </a:extLst>
          </p:cNvPr>
          <p:cNvSpPr>
            <a:spLocks noChangeShapeType="1"/>
          </p:cNvSpPr>
          <p:nvPr/>
        </p:nvSpPr>
        <p:spPr bwMode="auto">
          <a:xfrm flipV="1">
            <a:off x="84582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42" name="Line 40">
            <a:extLst>
              <a:ext uri="{FF2B5EF4-FFF2-40B4-BE49-F238E27FC236}">
                <a16:creationId xmlns:a16="http://schemas.microsoft.com/office/drawing/2014/main" id="{482E405B-4F20-0AFE-74EE-7DF6D74E072A}"/>
              </a:ext>
            </a:extLst>
          </p:cNvPr>
          <p:cNvSpPr>
            <a:spLocks noChangeShapeType="1"/>
          </p:cNvSpPr>
          <p:nvPr/>
        </p:nvSpPr>
        <p:spPr bwMode="auto">
          <a:xfrm flipV="1">
            <a:off x="80010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43" name="Line 41">
            <a:extLst>
              <a:ext uri="{FF2B5EF4-FFF2-40B4-BE49-F238E27FC236}">
                <a16:creationId xmlns:a16="http://schemas.microsoft.com/office/drawing/2014/main" id="{3D7765C4-A0FB-AC19-6ECD-27B39EA7B53B}"/>
              </a:ext>
            </a:extLst>
          </p:cNvPr>
          <p:cNvSpPr>
            <a:spLocks noChangeShapeType="1"/>
          </p:cNvSpPr>
          <p:nvPr/>
        </p:nvSpPr>
        <p:spPr bwMode="auto">
          <a:xfrm flipV="1">
            <a:off x="78486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pic>
        <p:nvPicPr>
          <p:cNvPr id="38944" name="Picture 59">
            <a:extLst>
              <a:ext uri="{FF2B5EF4-FFF2-40B4-BE49-F238E27FC236}">
                <a16:creationId xmlns:a16="http://schemas.microsoft.com/office/drawing/2014/main" id="{1C6CDAD7-11C4-4723-F000-6E549F9514FB}"/>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0600" y="4419600"/>
            <a:ext cx="1077913"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45" name="Rectangle 61">
            <a:extLst>
              <a:ext uri="{FF2B5EF4-FFF2-40B4-BE49-F238E27FC236}">
                <a16:creationId xmlns:a16="http://schemas.microsoft.com/office/drawing/2014/main" id="{49D64AAF-2A0A-F2A1-10EA-3B29C6EE9B97}"/>
              </a:ext>
            </a:extLst>
          </p:cNvPr>
          <p:cNvSpPr>
            <a:spLocks noChangeArrowheads="1"/>
          </p:cNvSpPr>
          <p:nvPr/>
        </p:nvSpPr>
        <p:spPr bwMode="auto">
          <a:xfrm>
            <a:off x="8099425" y="4686300"/>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4"/>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endParaRPr lang="fr-FR" altLang="fr-FR" u="none"/>
          </a:p>
        </p:txBody>
      </p:sp>
      <p:sp>
        <p:nvSpPr>
          <p:cNvPr id="38946" name="Text Box 62">
            <a:extLst>
              <a:ext uri="{FF2B5EF4-FFF2-40B4-BE49-F238E27FC236}">
                <a16:creationId xmlns:a16="http://schemas.microsoft.com/office/drawing/2014/main" id="{6ED67626-CD2F-E7F6-35FF-E9EBABB302E8}"/>
              </a:ext>
            </a:extLst>
          </p:cNvPr>
          <p:cNvSpPr txBox="1">
            <a:spLocks noChangeArrowheads="1"/>
          </p:cNvSpPr>
          <p:nvPr/>
        </p:nvSpPr>
        <p:spPr bwMode="auto">
          <a:xfrm>
            <a:off x="0" y="4572000"/>
            <a:ext cx="86868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4"/>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9pPr>
          </a:lstStyle>
          <a:p>
            <a:pPr algn="ctr" eaLnBrk="1" hangingPunct="1">
              <a:spcBef>
                <a:spcPct val="50000"/>
              </a:spcBef>
              <a:buClrTx/>
              <a:buSzTx/>
              <a:buFontTx/>
              <a:buNone/>
            </a:pPr>
            <a:r>
              <a:rPr lang="fr-FR" altLang="fr-FR" sz="4000" b="1" u="none">
                <a:solidFill>
                  <a:srgbClr val="FF0000"/>
                </a:solidFill>
              </a:rPr>
              <a:t>What is a Curie,Bequerel, Seivert?</a:t>
            </a:r>
          </a:p>
        </p:txBody>
      </p:sp>
      <p:sp>
        <p:nvSpPr>
          <p:cNvPr id="38947" name="Text Box 63">
            <a:extLst>
              <a:ext uri="{FF2B5EF4-FFF2-40B4-BE49-F238E27FC236}">
                <a16:creationId xmlns:a16="http://schemas.microsoft.com/office/drawing/2014/main" id="{13B0E2E5-C1E0-73E5-618F-F24D33557880}"/>
              </a:ext>
            </a:extLst>
          </p:cNvPr>
          <p:cNvSpPr txBox="1">
            <a:spLocks noChangeArrowheads="1"/>
          </p:cNvSpPr>
          <p:nvPr/>
        </p:nvSpPr>
        <p:spPr bwMode="auto">
          <a:xfrm>
            <a:off x="361950" y="5913673"/>
            <a:ext cx="7893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4"/>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0"/>
              </a:spcBef>
              <a:buClrTx/>
              <a:buSzTx/>
              <a:buFontTx/>
              <a:buNone/>
            </a:pPr>
            <a:r>
              <a:rPr lang="fr-FR" altLang="fr-FR" sz="2400" u="none" dirty="0" err="1"/>
              <a:t>From</a:t>
            </a:r>
            <a:r>
              <a:rPr lang="fr-FR" altLang="fr-FR" sz="2400" u="none" dirty="0"/>
              <a:t> Prof.  </a:t>
            </a:r>
            <a:r>
              <a:rPr lang="fr-FR" altLang="fr-FR" sz="2400" u="none" dirty="0" err="1"/>
              <a:t>Aurengo</a:t>
            </a:r>
            <a:r>
              <a:rPr lang="fr-FR" altLang="fr-FR" sz="2400" u="none" dirty="0"/>
              <a:t> - </a:t>
            </a:r>
            <a:r>
              <a:rPr lang="fr-FR" altLang="fr-FR" sz="2400" u="none" dirty="0" err="1"/>
              <a:t>Hopital</a:t>
            </a:r>
            <a:r>
              <a:rPr lang="fr-FR" altLang="fr-FR" sz="2400" u="none" dirty="0"/>
              <a:t> de la </a:t>
            </a:r>
            <a:r>
              <a:rPr lang="fr-FR" altLang="fr-FR" sz="2400" u="none" dirty="0" err="1"/>
              <a:t>Salpetriere</a:t>
            </a:r>
            <a:r>
              <a:rPr lang="fr-FR" altLang="fr-FR" sz="2400" u="none" dirty="0"/>
              <a:t> - Paris</a:t>
            </a:r>
          </a:p>
        </p:txBody>
      </p:sp>
      <p:sp>
        <p:nvSpPr>
          <p:cNvPr id="2" name="Espace réservé de la date 1">
            <a:extLst>
              <a:ext uri="{FF2B5EF4-FFF2-40B4-BE49-F238E27FC236}">
                <a16:creationId xmlns:a16="http://schemas.microsoft.com/office/drawing/2014/main" id="{FE0AC50E-B158-90A6-CF03-4AAE856B22A8}"/>
              </a:ext>
            </a:extLst>
          </p:cNvPr>
          <p:cNvSpPr>
            <a:spLocks noGrp="1"/>
          </p:cNvSpPr>
          <p:nvPr>
            <p:ph type="dt" sz="quarter" idx="10"/>
          </p:nvPr>
        </p:nvSpPr>
        <p:spPr/>
        <p:txBody>
          <a:bodyPr/>
          <a:lstStyle/>
          <a:p>
            <a:pPr>
              <a:defRPr/>
            </a:pPr>
            <a:r>
              <a:rPr lang="fr-FR">
                <a:effectLst>
                  <a:outerShdw blurRad="38100" dist="38100" dir="2700000" algn="tl">
                    <a:srgbClr val="FFFFFF"/>
                  </a:outerShdw>
                </a:effectLst>
              </a:rPr>
              <a:t>August 2023</a:t>
            </a:r>
          </a:p>
        </p:txBody>
      </p:sp>
    </p:spTree>
  </p:cSld>
  <p:clrMapOvr>
    <a:overrideClrMapping bg1="lt1" tx1="dk1" bg2="lt2" tx2="dk2" accent1="accent1" accent2="accent2" accent3="accent3" accent4="accent4" accent5="accent5" accent6="accent6" hlink="hlink" folHlink="folHlink"/>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3F1FD3-86B1-4D2D-4969-81D245CD538D}"/>
              </a:ext>
            </a:extLst>
          </p:cNvPr>
          <p:cNvSpPr>
            <a:spLocks noGrp="1"/>
          </p:cNvSpPr>
          <p:nvPr>
            <p:ph type="title"/>
          </p:nvPr>
        </p:nvSpPr>
        <p:spPr>
          <a:xfrm>
            <a:off x="487846" y="1"/>
            <a:ext cx="8497602" cy="548680"/>
          </a:xfrm>
        </p:spPr>
        <p:txBody>
          <a:bodyPr/>
          <a:lstStyle/>
          <a:p>
            <a:r>
              <a:rPr lang="fr-FR" dirty="0"/>
              <a:t>Example : the VRAIN </a:t>
            </a:r>
            <a:r>
              <a:rPr lang="fr-FR" dirty="0" err="1"/>
              <a:t>head</a:t>
            </a:r>
            <a:r>
              <a:rPr lang="fr-FR" dirty="0"/>
              <a:t> PET (Japan)</a:t>
            </a:r>
          </a:p>
        </p:txBody>
      </p:sp>
      <p:sp>
        <p:nvSpPr>
          <p:cNvPr id="4" name="Espace réservé de la date 3">
            <a:extLst>
              <a:ext uri="{FF2B5EF4-FFF2-40B4-BE49-F238E27FC236}">
                <a16:creationId xmlns:a16="http://schemas.microsoft.com/office/drawing/2014/main" id="{4B2FD401-1942-9824-3E16-73E222CE685C}"/>
              </a:ext>
            </a:extLst>
          </p:cNvPr>
          <p:cNvSpPr>
            <a:spLocks noGrp="1"/>
          </p:cNvSpPr>
          <p:nvPr>
            <p:ph type="dt" sz="half" idx="10"/>
          </p:nvPr>
        </p:nvSpPr>
        <p:spPr/>
        <p:txBody>
          <a:bodyPr/>
          <a:lstStyle/>
          <a:p>
            <a:pPr>
              <a:defRPr/>
            </a:pPr>
            <a:r>
              <a:rPr lang="fr-FR"/>
              <a:t>August 2023</a:t>
            </a:r>
          </a:p>
        </p:txBody>
      </p:sp>
      <p:sp>
        <p:nvSpPr>
          <p:cNvPr id="5" name="Espace réservé du pied de page 4">
            <a:extLst>
              <a:ext uri="{FF2B5EF4-FFF2-40B4-BE49-F238E27FC236}">
                <a16:creationId xmlns:a16="http://schemas.microsoft.com/office/drawing/2014/main" id="{5C99788A-3824-E38C-CF27-0455F1BC6D80}"/>
              </a:ext>
            </a:extLst>
          </p:cNvPr>
          <p:cNvSpPr>
            <a:spLocks noGrp="1"/>
          </p:cNvSpPr>
          <p:nvPr>
            <p:ph type="ftr" sz="quarter" idx="11"/>
          </p:nvPr>
        </p:nvSpPr>
        <p:spPr/>
        <p:txBody>
          <a:bodyPr/>
          <a:lstStyle/>
          <a:p>
            <a:pPr>
              <a:defRPr/>
            </a:pPr>
            <a:r>
              <a:rPr lang="fr-FR"/>
              <a:t>TIPP School </a:t>
            </a:r>
          </a:p>
        </p:txBody>
      </p:sp>
      <p:sp>
        <p:nvSpPr>
          <p:cNvPr id="6" name="Espace réservé du numéro de diapositive 5">
            <a:extLst>
              <a:ext uri="{FF2B5EF4-FFF2-40B4-BE49-F238E27FC236}">
                <a16:creationId xmlns:a16="http://schemas.microsoft.com/office/drawing/2014/main" id="{2DF54B5E-1A0B-2A63-1CCD-3F00A2C81EF9}"/>
              </a:ext>
            </a:extLst>
          </p:cNvPr>
          <p:cNvSpPr>
            <a:spLocks noGrp="1"/>
          </p:cNvSpPr>
          <p:nvPr>
            <p:ph type="sldNum" sz="quarter" idx="12"/>
          </p:nvPr>
        </p:nvSpPr>
        <p:spPr/>
        <p:txBody>
          <a:bodyPr/>
          <a:lstStyle/>
          <a:p>
            <a:pPr>
              <a:defRPr/>
            </a:pPr>
            <a:fld id="{F238CFB6-D344-744A-ACE9-829E237FC0BC}" type="slidenum">
              <a:rPr lang="fr-FR" altLang="fr-FR" smtClean="0"/>
              <a:pPr>
                <a:defRPr/>
              </a:pPr>
              <a:t>90</a:t>
            </a:fld>
            <a:endParaRPr lang="fr-FR" altLang="fr-FR"/>
          </a:p>
        </p:txBody>
      </p:sp>
      <p:pic>
        <p:nvPicPr>
          <p:cNvPr id="8" name="Image 7">
            <a:extLst>
              <a:ext uri="{FF2B5EF4-FFF2-40B4-BE49-F238E27FC236}">
                <a16:creationId xmlns:a16="http://schemas.microsoft.com/office/drawing/2014/main" id="{B8F58408-E8EA-2F12-7642-CE1A2043BDE7}"/>
              </a:ext>
            </a:extLst>
          </p:cNvPr>
          <p:cNvPicPr>
            <a:picLocks noChangeAspect="1"/>
          </p:cNvPicPr>
          <p:nvPr/>
        </p:nvPicPr>
        <p:blipFill>
          <a:blip r:embed="rId2"/>
          <a:stretch>
            <a:fillRect/>
          </a:stretch>
        </p:blipFill>
        <p:spPr>
          <a:xfrm>
            <a:off x="848215" y="650588"/>
            <a:ext cx="7776864" cy="5826315"/>
          </a:xfrm>
          <a:prstGeom prst="rect">
            <a:avLst/>
          </a:prstGeom>
        </p:spPr>
      </p:pic>
    </p:spTree>
    <p:extLst>
      <p:ext uri="{BB962C8B-B14F-4D97-AF65-F5344CB8AC3E}">
        <p14:creationId xmlns:p14="http://schemas.microsoft.com/office/powerpoint/2010/main" val="12601913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1090" name="Rectangle 2"/>
          <p:cNvSpPr>
            <a:spLocks noChangeArrowheads="1"/>
          </p:cNvSpPr>
          <p:nvPr/>
        </p:nvSpPr>
        <p:spPr bwMode="auto">
          <a:xfrm>
            <a:off x="125064" y="283248"/>
            <a:ext cx="6625209" cy="405171"/>
          </a:xfrm>
          <a:prstGeom prst="rect">
            <a:avLst/>
          </a:prstGeom>
          <a:noFill/>
          <a:ln w="12700">
            <a:noFill/>
            <a:miter lim="800000"/>
            <a:headEnd/>
            <a:tailEnd/>
          </a:ln>
          <a:effectLst/>
        </p:spPr>
        <p:txBody>
          <a:bodyPr wrap="none" lIns="64206" tIns="25987" rIns="64206" bIns="25987" anchor="ctr">
            <a:spAutoFit/>
          </a:bodyPr>
          <a:lstStyle/>
          <a:p>
            <a:pPr defTabSz="924913">
              <a:lnSpc>
                <a:spcPct val="85000"/>
              </a:lnSpc>
              <a:defRPr/>
            </a:pPr>
            <a:r>
              <a:rPr lang="en-US" sz="2696" i="0" u="none" dirty="0">
                <a:solidFill>
                  <a:srgbClr val="000000"/>
                </a:solidFill>
                <a:latin typeface="Arial" pitchFamily="34" charset="0"/>
                <a:ea typeface="+mn-ea"/>
              </a:rPr>
              <a:t>Imaging technology: PET/CT and PET/MR</a:t>
            </a:r>
          </a:p>
        </p:txBody>
      </p:sp>
      <p:sp>
        <p:nvSpPr>
          <p:cNvPr id="3801123" name="Line 35"/>
          <p:cNvSpPr>
            <a:spLocks noChangeShapeType="1"/>
          </p:cNvSpPr>
          <p:nvPr/>
        </p:nvSpPr>
        <p:spPr bwMode="auto">
          <a:xfrm>
            <a:off x="215832" y="779757"/>
            <a:ext cx="9509760" cy="0"/>
          </a:xfrm>
          <a:prstGeom prst="line">
            <a:avLst/>
          </a:prstGeom>
          <a:noFill/>
          <a:ln w="25400">
            <a:solidFill>
              <a:schemeClr val="tx1"/>
            </a:solidFill>
            <a:round/>
            <a:headEnd/>
            <a:tailEnd/>
          </a:ln>
          <a:effectLst>
            <a:outerShdw blurRad="50800" dist="38100" dir="5400000" algn="t" rotWithShape="0">
              <a:prstClr val="black">
                <a:alpha val="40000"/>
              </a:prstClr>
            </a:outerShdw>
          </a:effectLst>
        </p:spPr>
        <p:txBody>
          <a:bodyPr wrap="none" anchor="ctr"/>
          <a:lstStyle/>
          <a:p>
            <a:pPr defTabSz="880567">
              <a:defRPr/>
            </a:pPr>
            <a:endParaRPr lang="en-SG" sz="1348" i="0" u="none">
              <a:solidFill>
                <a:srgbClr val="E84E4A"/>
              </a:solidFill>
              <a:latin typeface="Helvetica" pitchFamily="34" charset="0"/>
              <a:ea typeface="+mn-ea"/>
            </a:endParaRPr>
          </a:p>
        </p:txBody>
      </p:sp>
      <p:graphicFrame>
        <p:nvGraphicFramePr>
          <p:cNvPr id="3801131" name="Object 2"/>
          <p:cNvGraphicFramePr>
            <a:graphicFrameLocks noChangeAspect="1"/>
          </p:cNvGraphicFramePr>
          <p:nvPr/>
        </p:nvGraphicFramePr>
        <p:xfrm>
          <a:off x="153922" y="940057"/>
          <a:ext cx="1249270" cy="818193"/>
        </p:xfrm>
        <a:graphic>
          <a:graphicData uri="http://schemas.openxmlformats.org/presentationml/2006/ole">
            <mc:AlternateContent xmlns:mc="http://schemas.openxmlformats.org/markup-compatibility/2006">
              <mc:Choice xmlns:v="urn:schemas-microsoft-com:vml" Requires="v">
                <p:oleObj name="Photo Editor Photo" r:id="rId3" imgW="18676190" imgH="12723810" progId="">
                  <p:embed/>
                </p:oleObj>
              </mc:Choice>
              <mc:Fallback>
                <p:oleObj name="Photo Editor Photo" r:id="rId3" imgW="18676190" imgH="12723810" progId="">
                  <p:embed/>
                  <p:pic>
                    <p:nvPicPr>
                      <p:cNvPr id="3801131" name="Object 2"/>
                      <p:cNvPicPr>
                        <a:picLocks noChangeAspect="1" noChangeArrowheads="1"/>
                      </p:cNvPicPr>
                      <p:nvPr/>
                    </p:nvPicPr>
                    <p:blipFill>
                      <a:blip r:embed="rId4">
                        <a:lum bright="6000" contrast="12000"/>
                        <a:extLst>
                          <a:ext uri="{28A0092B-C50C-407E-A947-70E740481C1C}">
                            <a14:useLocalDpi xmlns:a14="http://schemas.microsoft.com/office/drawing/2010/main" val="0"/>
                          </a:ext>
                        </a:extLst>
                      </a:blip>
                      <a:srcRect l="3966" t="4384" r="3966" b="6970"/>
                      <a:stretch>
                        <a:fillRect/>
                      </a:stretch>
                    </p:blipFill>
                    <p:spPr bwMode="auto">
                      <a:xfrm>
                        <a:off x="153922" y="940057"/>
                        <a:ext cx="1249270" cy="818193"/>
                      </a:xfrm>
                      <a:prstGeom prst="rect">
                        <a:avLst/>
                      </a:prstGeom>
                      <a:noFill/>
                      <a:ln w="9525">
                        <a:solidFill>
                          <a:srgbClr val="00B050"/>
                        </a:solidFill>
                        <a:miter lim="800000"/>
                        <a:headEnd/>
                        <a:tailEnd/>
                      </a:ln>
                      <a:effectLst/>
                    </p:spPr>
                  </p:pic>
                </p:oleObj>
              </mc:Fallback>
            </mc:AlternateContent>
          </a:graphicData>
        </a:graphic>
      </p:graphicFrame>
      <p:graphicFrame>
        <p:nvGraphicFramePr>
          <p:cNvPr id="3801134" name="Object 46"/>
          <p:cNvGraphicFramePr>
            <a:graphicFrameLocks noChangeAspect="1"/>
          </p:cNvGraphicFramePr>
          <p:nvPr/>
        </p:nvGraphicFramePr>
        <p:xfrm>
          <a:off x="215135" y="2021948"/>
          <a:ext cx="1126655" cy="877476"/>
        </p:xfrm>
        <a:graphic>
          <a:graphicData uri="http://schemas.openxmlformats.org/presentationml/2006/ole">
            <mc:AlternateContent xmlns:mc="http://schemas.openxmlformats.org/markup-compatibility/2006">
              <mc:Choice xmlns:v="urn:schemas-microsoft-com:vml" Requires="v">
                <p:oleObj name="Image" r:id="rId5" imgW="11767031" imgH="9174726" progId="">
                  <p:embed/>
                </p:oleObj>
              </mc:Choice>
              <mc:Fallback>
                <p:oleObj name="Image" r:id="rId5" imgW="11767031" imgH="9174726" progId="">
                  <p:embed/>
                  <p:pic>
                    <p:nvPicPr>
                      <p:cNvPr id="3801134" name="Object 4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135" y="2021948"/>
                        <a:ext cx="1126655" cy="877476"/>
                      </a:xfrm>
                      <a:prstGeom prst="rect">
                        <a:avLst/>
                      </a:prstGeom>
                      <a:noFill/>
                      <a:ln w="12700">
                        <a:solidFill>
                          <a:srgbClr val="00B050"/>
                        </a:solidFill>
                        <a:miter lim="800000"/>
                        <a:headEnd/>
                        <a:tailEnd/>
                      </a:ln>
                      <a:effectLst/>
                    </p:spPr>
                  </p:pic>
                </p:oleObj>
              </mc:Fallback>
            </mc:AlternateContent>
          </a:graphicData>
        </a:graphic>
      </p:graphicFrame>
      <p:sp>
        <p:nvSpPr>
          <p:cNvPr id="3801164" name="Line 76"/>
          <p:cNvSpPr>
            <a:spLocks noChangeShapeType="1"/>
          </p:cNvSpPr>
          <p:nvPr/>
        </p:nvSpPr>
        <p:spPr bwMode="auto">
          <a:xfrm>
            <a:off x="235149" y="3156891"/>
            <a:ext cx="0" cy="250707"/>
          </a:xfrm>
          <a:prstGeom prst="line">
            <a:avLst/>
          </a:prstGeom>
          <a:noFill/>
          <a:ln w="57150">
            <a:solidFill>
              <a:schemeClr val="tx2"/>
            </a:solidFill>
            <a:round/>
            <a:headEnd/>
            <a:tailEnd type="triangle" w="med" len="med"/>
          </a:ln>
          <a:effectLst/>
        </p:spPr>
        <p:txBody>
          <a:bodyPr/>
          <a:lstStyle/>
          <a:p>
            <a:pPr defTabSz="880567">
              <a:defRPr/>
            </a:pPr>
            <a:endParaRPr lang="en-SG" sz="1348" i="0" u="none">
              <a:solidFill>
                <a:srgbClr val="E84E4A"/>
              </a:solidFill>
              <a:latin typeface="Helvetica" pitchFamily="34" charset="0"/>
              <a:ea typeface="+mn-ea"/>
            </a:endParaRPr>
          </a:p>
        </p:txBody>
      </p:sp>
      <p:grpSp>
        <p:nvGrpSpPr>
          <p:cNvPr id="12" name="Group 11"/>
          <p:cNvGrpSpPr/>
          <p:nvPr/>
        </p:nvGrpSpPr>
        <p:grpSpPr>
          <a:xfrm>
            <a:off x="5789431" y="986135"/>
            <a:ext cx="1551635" cy="2426050"/>
            <a:chOff x="6012101" y="892178"/>
            <a:chExt cx="1611313" cy="2519360"/>
          </a:xfrm>
        </p:grpSpPr>
        <p:pic>
          <p:nvPicPr>
            <p:cNvPr id="3801156" name="Picture 68"/>
            <p:cNvPicPr>
              <a:picLocks noChangeAspect="1" noChangeArrowheads="1"/>
            </p:cNvPicPr>
            <p:nvPr/>
          </p:nvPicPr>
          <p:blipFill>
            <a:blip r:embed="rId7"/>
            <a:srcRect/>
            <a:stretch>
              <a:fillRect/>
            </a:stretch>
          </p:blipFill>
          <p:spPr bwMode="auto">
            <a:xfrm>
              <a:off x="6137512" y="1054114"/>
              <a:ext cx="1041400" cy="911225"/>
            </a:xfrm>
            <a:prstGeom prst="rect">
              <a:avLst/>
            </a:prstGeom>
            <a:noFill/>
            <a:ln w="9525">
              <a:solidFill>
                <a:srgbClr val="3333CC"/>
              </a:solidFill>
              <a:miter lim="800000"/>
              <a:headEnd/>
              <a:tailEnd/>
            </a:ln>
          </p:spPr>
        </p:pic>
        <p:graphicFrame>
          <p:nvGraphicFramePr>
            <p:cNvPr id="3801158" name="Object 70"/>
            <p:cNvGraphicFramePr>
              <a:graphicFrameLocks noChangeAspect="1"/>
            </p:cNvGraphicFramePr>
            <p:nvPr/>
          </p:nvGraphicFramePr>
          <p:xfrm>
            <a:off x="6110532" y="2081213"/>
            <a:ext cx="1389063" cy="914400"/>
          </p:xfrm>
          <a:graphic>
            <a:graphicData uri="http://schemas.openxmlformats.org/presentationml/2006/ole">
              <mc:AlternateContent xmlns:mc="http://schemas.openxmlformats.org/markup-compatibility/2006">
                <mc:Choice xmlns:v="urn:schemas-microsoft-com:vml" Requires="v">
                  <p:oleObj name="Image" r:id="rId8" imgW="2082540" imgH="1371429" progId="">
                    <p:embed/>
                  </p:oleObj>
                </mc:Choice>
                <mc:Fallback>
                  <p:oleObj name="Image" r:id="rId8" imgW="2082540" imgH="1371429" progId="">
                    <p:embed/>
                    <p:pic>
                      <p:nvPicPr>
                        <p:cNvPr id="3801158" name="Object 7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0532" y="2081213"/>
                          <a:ext cx="1389063" cy="914400"/>
                        </a:xfrm>
                        <a:prstGeom prst="rect">
                          <a:avLst/>
                        </a:prstGeom>
                        <a:noFill/>
                        <a:ln w="12700">
                          <a:solidFill>
                            <a:srgbClr val="66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01168" name="Rectangle 80"/>
            <p:cNvSpPr>
              <a:spLocks noChangeArrowheads="1"/>
            </p:cNvSpPr>
            <p:nvPr/>
          </p:nvSpPr>
          <p:spPr bwMode="auto">
            <a:xfrm>
              <a:off x="6012101" y="892178"/>
              <a:ext cx="1611313" cy="2206625"/>
            </a:xfrm>
            <a:prstGeom prst="rect">
              <a:avLst/>
            </a:prstGeom>
            <a:noFill/>
            <a:ln w="28575">
              <a:solidFill>
                <a:schemeClr val="tx2"/>
              </a:solidFill>
              <a:prstDash val="sysDot"/>
              <a:miter lim="800000"/>
              <a:headEnd/>
              <a:tailEnd/>
            </a:ln>
            <a:effectLst/>
          </p:spPr>
          <p:txBody>
            <a:bodyPr wrap="none" anchor="ctr"/>
            <a:lstStyle/>
            <a:p>
              <a:pPr defTabSz="880567">
                <a:defRPr/>
              </a:pPr>
              <a:endParaRPr lang="en-SG" sz="1348" i="0" u="none">
                <a:solidFill>
                  <a:srgbClr val="E84E4A"/>
                </a:solidFill>
                <a:latin typeface="Helvetica" pitchFamily="34" charset="0"/>
                <a:ea typeface="+mn-ea"/>
              </a:endParaRPr>
            </a:p>
          </p:txBody>
        </p:sp>
        <p:sp>
          <p:nvSpPr>
            <p:cNvPr id="3801170" name="Line 82"/>
            <p:cNvSpPr>
              <a:spLocks noChangeShapeType="1"/>
            </p:cNvSpPr>
            <p:nvPr/>
          </p:nvSpPr>
          <p:spPr bwMode="auto">
            <a:xfrm>
              <a:off x="6030350" y="3151188"/>
              <a:ext cx="0" cy="260350"/>
            </a:xfrm>
            <a:prstGeom prst="line">
              <a:avLst/>
            </a:prstGeom>
            <a:noFill/>
            <a:ln w="57150">
              <a:solidFill>
                <a:schemeClr val="tx2"/>
              </a:solidFill>
              <a:round/>
              <a:headEnd/>
              <a:tailEnd type="triangle" w="med" len="med"/>
            </a:ln>
            <a:effectLst/>
          </p:spPr>
          <p:txBody>
            <a:bodyPr/>
            <a:lstStyle/>
            <a:p>
              <a:pPr defTabSz="880567">
                <a:defRPr/>
              </a:pPr>
              <a:endParaRPr lang="en-SG" sz="1348" i="0" u="none">
                <a:solidFill>
                  <a:srgbClr val="E84E4A"/>
                </a:solidFill>
                <a:latin typeface="Helvetica" pitchFamily="34" charset="0"/>
                <a:ea typeface="+mn-ea"/>
              </a:endParaRPr>
            </a:p>
          </p:txBody>
        </p:sp>
      </p:grpSp>
      <p:grpSp>
        <p:nvGrpSpPr>
          <p:cNvPr id="9" name="Group 8"/>
          <p:cNvGrpSpPr/>
          <p:nvPr/>
        </p:nvGrpSpPr>
        <p:grpSpPr>
          <a:xfrm>
            <a:off x="739461" y="3786717"/>
            <a:ext cx="2348089" cy="1709101"/>
            <a:chOff x="767901" y="3800475"/>
            <a:chExt cx="2438400" cy="1774836"/>
          </a:xfrm>
        </p:grpSpPr>
        <p:sp>
          <p:nvSpPr>
            <p:cNvPr id="3801172" name="Line 84"/>
            <p:cNvSpPr>
              <a:spLocks noChangeShapeType="1"/>
            </p:cNvSpPr>
            <p:nvPr/>
          </p:nvSpPr>
          <p:spPr bwMode="auto">
            <a:xfrm flipV="1">
              <a:off x="3069732" y="3800475"/>
              <a:ext cx="0" cy="260350"/>
            </a:xfrm>
            <a:prstGeom prst="line">
              <a:avLst/>
            </a:prstGeom>
            <a:noFill/>
            <a:ln w="57150">
              <a:solidFill>
                <a:schemeClr val="tx2"/>
              </a:solidFill>
              <a:round/>
              <a:headEnd/>
              <a:tailEnd type="triangle" w="med" len="med"/>
            </a:ln>
            <a:effectLst/>
          </p:spPr>
          <p:txBody>
            <a:bodyPr/>
            <a:lstStyle/>
            <a:p>
              <a:pPr defTabSz="880567">
                <a:defRPr/>
              </a:pPr>
              <a:endParaRPr lang="en-SG" sz="1348" i="0" u="none">
                <a:solidFill>
                  <a:srgbClr val="E84E4A"/>
                </a:solidFill>
                <a:latin typeface="Helvetica" pitchFamily="34" charset="0"/>
                <a:ea typeface="+mn-ea"/>
              </a:endParaRPr>
            </a:p>
          </p:txBody>
        </p:sp>
        <p:graphicFrame>
          <p:nvGraphicFramePr>
            <p:cNvPr id="3801148" name="Object 60"/>
            <p:cNvGraphicFramePr>
              <a:graphicFrameLocks noChangeAspect="1"/>
            </p:cNvGraphicFramePr>
            <p:nvPr/>
          </p:nvGraphicFramePr>
          <p:xfrm>
            <a:off x="1758509" y="4192588"/>
            <a:ext cx="1379537" cy="912812"/>
          </p:xfrm>
          <a:graphic>
            <a:graphicData uri="http://schemas.openxmlformats.org/presentationml/2006/ole">
              <mc:AlternateContent xmlns:mc="http://schemas.openxmlformats.org/markup-compatibility/2006">
                <mc:Choice xmlns:v="urn:schemas-microsoft-com:vml" Requires="v">
                  <p:oleObj name="Image" r:id="rId10" imgW="6069841" imgH="3911111" progId="">
                    <p:embed/>
                  </p:oleObj>
                </mc:Choice>
                <mc:Fallback>
                  <p:oleObj name="Image" r:id="rId10" imgW="6069841" imgH="3911111" progId="">
                    <p:embed/>
                    <p:pic>
                      <p:nvPicPr>
                        <p:cNvPr id="3801148" name="Object 6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58509" y="4192588"/>
                          <a:ext cx="1379537" cy="912812"/>
                        </a:xfrm>
                        <a:prstGeom prst="rect">
                          <a:avLst/>
                        </a:prstGeom>
                        <a:noFill/>
                        <a:ln w="12700">
                          <a:solidFill>
                            <a:srgbClr val="66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801147" name="Object 59"/>
            <p:cNvGraphicFramePr>
              <a:graphicFrameLocks noChangeAspect="1"/>
            </p:cNvGraphicFramePr>
            <p:nvPr/>
          </p:nvGraphicFramePr>
          <p:xfrm>
            <a:off x="866334" y="4578364"/>
            <a:ext cx="1233487" cy="912813"/>
          </p:xfrm>
          <a:graphic>
            <a:graphicData uri="http://schemas.openxmlformats.org/presentationml/2006/ole">
              <mc:AlternateContent xmlns:mc="http://schemas.openxmlformats.org/markup-compatibility/2006">
                <mc:Choice xmlns:v="urn:schemas-microsoft-com:vml" Requires="v">
                  <p:oleObj name="Image" r:id="rId12" imgW="3085714" imgH="2285714" progId="">
                    <p:embed/>
                  </p:oleObj>
                </mc:Choice>
                <mc:Fallback>
                  <p:oleObj name="Image" r:id="rId12" imgW="3085714" imgH="2285714" progId="">
                    <p:embed/>
                    <p:pic>
                      <p:nvPicPr>
                        <p:cNvPr id="3801147" name="Object 5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6334" y="4578364"/>
                          <a:ext cx="1233487" cy="912813"/>
                        </a:xfrm>
                        <a:prstGeom prst="rect">
                          <a:avLst/>
                        </a:prstGeom>
                        <a:noFill/>
                        <a:ln w="12700">
                          <a:solidFill>
                            <a:srgbClr val="66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01171" name="Rectangle 83"/>
            <p:cNvSpPr>
              <a:spLocks noChangeArrowheads="1"/>
            </p:cNvSpPr>
            <p:nvPr/>
          </p:nvSpPr>
          <p:spPr bwMode="auto">
            <a:xfrm>
              <a:off x="767901" y="4124336"/>
              <a:ext cx="2438400" cy="1450975"/>
            </a:xfrm>
            <a:prstGeom prst="rect">
              <a:avLst/>
            </a:prstGeom>
            <a:noFill/>
            <a:ln w="28575">
              <a:solidFill>
                <a:schemeClr val="tx2"/>
              </a:solidFill>
              <a:prstDash val="sysDot"/>
              <a:miter lim="800000"/>
              <a:headEnd/>
              <a:tailEnd/>
            </a:ln>
            <a:effectLst/>
          </p:spPr>
          <p:txBody>
            <a:bodyPr wrap="none" anchor="ctr"/>
            <a:lstStyle/>
            <a:p>
              <a:pPr defTabSz="880567">
                <a:defRPr/>
              </a:pPr>
              <a:endParaRPr lang="en-SG" sz="1348" i="0" u="none">
                <a:solidFill>
                  <a:srgbClr val="E84E4A"/>
                </a:solidFill>
                <a:latin typeface="Helvetica" pitchFamily="34" charset="0"/>
                <a:ea typeface="+mn-ea"/>
              </a:endParaRPr>
            </a:p>
          </p:txBody>
        </p:sp>
      </p:grpSp>
      <p:grpSp>
        <p:nvGrpSpPr>
          <p:cNvPr id="10" name="Group 9"/>
          <p:cNvGrpSpPr/>
          <p:nvPr/>
        </p:nvGrpSpPr>
        <p:grpSpPr>
          <a:xfrm>
            <a:off x="3984578" y="2057762"/>
            <a:ext cx="1721320" cy="1354423"/>
            <a:chOff x="4137829" y="2005022"/>
            <a:chExt cx="1787525" cy="1406516"/>
          </a:xfrm>
        </p:grpSpPr>
        <p:graphicFrame>
          <p:nvGraphicFramePr>
            <p:cNvPr id="3801151" name="Object 63"/>
            <p:cNvGraphicFramePr>
              <a:graphicFrameLocks noChangeAspect="1"/>
            </p:cNvGraphicFramePr>
            <p:nvPr/>
          </p:nvGraphicFramePr>
          <p:xfrm>
            <a:off x="4202909" y="2106627"/>
            <a:ext cx="1663700" cy="917575"/>
          </p:xfrm>
          <a:graphic>
            <a:graphicData uri="http://schemas.openxmlformats.org/presentationml/2006/ole">
              <mc:AlternateContent xmlns:mc="http://schemas.openxmlformats.org/markup-compatibility/2006">
                <mc:Choice xmlns:v="urn:schemas-microsoft-com:vml" Requires="v">
                  <p:oleObj name="Image" r:id="rId14" imgW="3593651" imgH="1980952" progId="">
                    <p:embed/>
                  </p:oleObj>
                </mc:Choice>
                <mc:Fallback>
                  <p:oleObj name="Image" r:id="rId14" imgW="3593651" imgH="1980952" progId="">
                    <p:embed/>
                    <p:pic>
                      <p:nvPicPr>
                        <p:cNvPr id="3801151" name="Object 6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02909" y="2106627"/>
                          <a:ext cx="1663700" cy="917575"/>
                        </a:xfrm>
                        <a:prstGeom prst="rect">
                          <a:avLst/>
                        </a:prstGeom>
                        <a:noFill/>
                        <a:ln w="12700">
                          <a:solidFill>
                            <a:srgbClr val="66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01169" name="Line 81"/>
            <p:cNvSpPr>
              <a:spLocks noChangeShapeType="1"/>
            </p:cNvSpPr>
            <p:nvPr/>
          </p:nvSpPr>
          <p:spPr bwMode="auto">
            <a:xfrm>
              <a:off x="4751671" y="3151188"/>
              <a:ext cx="0" cy="260350"/>
            </a:xfrm>
            <a:prstGeom prst="line">
              <a:avLst/>
            </a:prstGeom>
            <a:noFill/>
            <a:ln w="57150">
              <a:solidFill>
                <a:schemeClr val="tx2"/>
              </a:solidFill>
              <a:round/>
              <a:headEnd/>
              <a:tailEnd type="triangle" w="med" len="med"/>
            </a:ln>
            <a:effectLst/>
          </p:spPr>
          <p:txBody>
            <a:bodyPr/>
            <a:lstStyle/>
            <a:p>
              <a:pPr defTabSz="880567">
                <a:defRPr/>
              </a:pPr>
              <a:endParaRPr lang="en-SG" sz="1348" i="0" u="none">
                <a:solidFill>
                  <a:srgbClr val="E84E4A"/>
                </a:solidFill>
                <a:latin typeface="Helvetica" pitchFamily="34" charset="0"/>
                <a:ea typeface="+mn-ea"/>
              </a:endParaRPr>
            </a:p>
          </p:txBody>
        </p:sp>
        <p:sp>
          <p:nvSpPr>
            <p:cNvPr id="3801180" name="Rectangle 92"/>
            <p:cNvSpPr>
              <a:spLocks noChangeArrowheads="1"/>
            </p:cNvSpPr>
            <p:nvPr/>
          </p:nvSpPr>
          <p:spPr bwMode="auto">
            <a:xfrm>
              <a:off x="4137829" y="2005022"/>
              <a:ext cx="1787525" cy="1089025"/>
            </a:xfrm>
            <a:prstGeom prst="rect">
              <a:avLst/>
            </a:prstGeom>
            <a:noFill/>
            <a:ln w="28575">
              <a:solidFill>
                <a:schemeClr val="tx2"/>
              </a:solidFill>
              <a:prstDash val="sysDot"/>
              <a:miter lim="800000"/>
              <a:headEnd/>
              <a:tailEnd/>
            </a:ln>
            <a:effectLst/>
          </p:spPr>
          <p:txBody>
            <a:bodyPr wrap="none" anchor="ctr"/>
            <a:lstStyle/>
            <a:p>
              <a:pPr defTabSz="880567">
                <a:defRPr/>
              </a:pPr>
              <a:endParaRPr lang="en-SG" sz="1348" i="0" u="none">
                <a:solidFill>
                  <a:srgbClr val="E84E4A"/>
                </a:solidFill>
                <a:latin typeface="Helvetica" pitchFamily="34" charset="0"/>
                <a:ea typeface="+mn-ea"/>
              </a:endParaRPr>
            </a:p>
          </p:txBody>
        </p:sp>
      </p:grpSp>
      <p:sp>
        <p:nvSpPr>
          <p:cNvPr id="3801184" name="Rectangle 96"/>
          <p:cNvSpPr>
            <a:spLocks noChangeArrowheads="1"/>
          </p:cNvSpPr>
          <p:nvPr/>
        </p:nvSpPr>
        <p:spPr bwMode="auto">
          <a:xfrm>
            <a:off x="110963" y="869524"/>
            <a:ext cx="1342086" cy="2245333"/>
          </a:xfrm>
          <a:prstGeom prst="rect">
            <a:avLst/>
          </a:prstGeom>
          <a:noFill/>
          <a:ln w="28575">
            <a:solidFill>
              <a:srgbClr val="00B050"/>
            </a:solidFill>
            <a:prstDash val="sysDot"/>
            <a:miter lim="800000"/>
            <a:headEnd/>
            <a:tailEnd/>
          </a:ln>
          <a:effectLst/>
        </p:spPr>
        <p:txBody>
          <a:bodyPr wrap="none" anchor="ctr"/>
          <a:lstStyle/>
          <a:p>
            <a:pPr defTabSz="880567">
              <a:defRPr/>
            </a:pPr>
            <a:endParaRPr lang="en-SG" sz="1348" i="0" u="none">
              <a:solidFill>
                <a:srgbClr val="E84E4A"/>
              </a:solidFill>
              <a:latin typeface="Helvetica" pitchFamily="34" charset="0"/>
              <a:ea typeface="+mn-ea"/>
            </a:endParaRPr>
          </a:p>
        </p:txBody>
      </p:sp>
      <p:sp>
        <p:nvSpPr>
          <p:cNvPr id="59" name="TextBox 58"/>
          <p:cNvSpPr txBox="1"/>
          <p:nvPr/>
        </p:nvSpPr>
        <p:spPr>
          <a:xfrm>
            <a:off x="111744" y="1723686"/>
            <a:ext cx="1362874" cy="329449"/>
          </a:xfrm>
          <a:prstGeom prst="rect">
            <a:avLst/>
          </a:prstGeom>
          <a:noFill/>
        </p:spPr>
        <p:txBody>
          <a:bodyPr wrap="none" rtlCol="0">
            <a:spAutoFit/>
          </a:bodyPr>
          <a:lstStyle/>
          <a:p>
            <a:pPr defTabSz="880567">
              <a:defRPr/>
            </a:pPr>
            <a:r>
              <a:rPr lang="en-US" sz="1541" b="1" i="0" u="none" dirty="0">
                <a:solidFill>
                  <a:srgbClr val="00B050"/>
                </a:solidFill>
                <a:latin typeface="Helvetica" pitchFamily="34" charset="0"/>
                <a:ea typeface="+mn-ea"/>
              </a:rPr>
              <a:t>Gunma 1984</a:t>
            </a:r>
          </a:p>
        </p:txBody>
      </p:sp>
      <p:sp>
        <p:nvSpPr>
          <p:cNvPr id="60" name="Rectangle 2"/>
          <p:cNvSpPr>
            <a:spLocks noChangeArrowheads="1"/>
          </p:cNvSpPr>
          <p:nvPr/>
        </p:nvSpPr>
        <p:spPr bwMode="auto">
          <a:xfrm>
            <a:off x="7302437" y="306856"/>
            <a:ext cx="2525075" cy="405171"/>
          </a:xfrm>
          <a:prstGeom prst="rect">
            <a:avLst/>
          </a:prstGeom>
          <a:noFill/>
          <a:ln w="12700">
            <a:noFill/>
            <a:miter lim="800000"/>
            <a:headEnd/>
            <a:tailEnd/>
          </a:ln>
          <a:effectLst/>
        </p:spPr>
        <p:txBody>
          <a:bodyPr wrap="none" lIns="64206" tIns="25987" rIns="64206" bIns="25987" anchor="ctr">
            <a:spAutoFit/>
          </a:bodyPr>
          <a:lstStyle/>
          <a:p>
            <a:pPr defTabSz="924913">
              <a:lnSpc>
                <a:spcPct val="85000"/>
              </a:lnSpc>
              <a:defRPr/>
            </a:pPr>
            <a:r>
              <a:rPr lang="en-US" sz="2696" i="0" u="none" dirty="0">
                <a:solidFill>
                  <a:srgbClr val="000000"/>
                </a:solidFill>
                <a:latin typeface="Arial Black" pitchFamily="34" charset="0"/>
                <a:ea typeface="+mn-ea"/>
              </a:rPr>
              <a:t>1984 - Today</a:t>
            </a:r>
          </a:p>
        </p:txBody>
      </p:sp>
      <p:sp>
        <p:nvSpPr>
          <p:cNvPr id="61" name="TextBox 60"/>
          <p:cNvSpPr txBox="1"/>
          <p:nvPr/>
        </p:nvSpPr>
        <p:spPr>
          <a:xfrm>
            <a:off x="153909" y="2843667"/>
            <a:ext cx="1263487" cy="329449"/>
          </a:xfrm>
          <a:prstGeom prst="rect">
            <a:avLst/>
          </a:prstGeom>
          <a:noFill/>
        </p:spPr>
        <p:txBody>
          <a:bodyPr wrap="none" rtlCol="0">
            <a:spAutoFit/>
          </a:bodyPr>
          <a:lstStyle/>
          <a:p>
            <a:pPr defTabSz="880567">
              <a:defRPr/>
            </a:pPr>
            <a:r>
              <a:rPr lang="en-US" sz="1541" b="1" i="0" u="none" dirty="0">
                <a:solidFill>
                  <a:srgbClr val="00B050"/>
                </a:solidFill>
                <a:latin typeface="Helvetica" pitchFamily="34" charset="0"/>
                <a:ea typeface="+mn-ea"/>
              </a:rPr>
              <a:t>UPMC 1998</a:t>
            </a:r>
            <a:endParaRPr lang="en-SG" sz="1541" b="1" i="0" u="none" dirty="0">
              <a:solidFill>
                <a:srgbClr val="00B050"/>
              </a:solidFill>
              <a:latin typeface="Helvetica" pitchFamily="34" charset="0"/>
              <a:ea typeface="+mn-ea"/>
            </a:endParaRPr>
          </a:p>
        </p:txBody>
      </p:sp>
      <p:grpSp>
        <p:nvGrpSpPr>
          <p:cNvPr id="21" name="Group 20"/>
          <p:cNvGrpSpPr/>
          <p:nvPr/>
        </p:nvGrpSpPr>
        <p:grpSpPr>
          <a:xfrm>
            <a:off x="21388" y="3467518"/>
            <a:ext cx="9928412" cy="285027"/>
            <a:chOff x="22211" y="3468999"/>
            <a:chExt cx="10310274" cy="295990"/>
          </a:xfrm>
        </p:grpSpPr>
        <p:sp>
          <p:nvSpPr>
            <p:cNvPr id="3801125" name="Rectangle 37"/>
            <p:cNvSpPr>
              <a:spLocks noChangeArrowheads="1"/>
            </p:cNvSpPr>
            <p:nvPr/>
          </p:nvSpPr>
          <p:spPr bwMode="auto">
            <a:xfrm>
              <a:off x="60479" y="3476626"/>
              <a:ext cx="10224518" cy="224366"/>
            </a:xfrm>
            <a:prstGeom prst="rect">
              <a:avLst/>
            </a:prstGeom>
            <a:gradFill rotWithShape="1">
              <a:gsLst>
                <a:gs pos="0">
                  <a:srgbClr val="66FFCC">
                    <a:gamma/>
                    <a:shade val="50980"/>
                    <a:invGamma/>
                  </a:srgbClr>
                </a:gs>
                <a:gs pos="100000">
                  <a:srgbClr val="66FFCC"/>
                </a:gs>
              </a:gsLst>
              <a:lin ang="0" scaled="1"/>
            </a:gradFill>
            <a:ln w="12700">
              <a:solidFill>
                <a:schemeClr val="tx2"/>
              </a:solidFill>
              <a:miter lim="800000"/>
              <a:headEnd/>
              <a:tailEnd/>
            </a:ln>
            <a:effectLst/>
          </p:spPr>
          <p:txBody>
            <a:bodyPr wrap="none" anchor="ctr"/>
            <a:lstStyle/>
            <a:p>
              <a:pPr defTabSz="880567">
                <a:defRPr/>
              </a:pPr>
              <a:endParaRPr lang="en-SG" sz="1348" i="0" u="none">
                <a:solidFill>
                  <a:srgbClr val="E84E4A"/>
                </a:solidFill>
                <a:latin typeface="Helvetica" pitchFamily="34" charset="0"/>
                <a:ea typeface="+mn-ea"/>
              </a:endParaRPr>
            </a:p>
          </p:txBody>
        </p:sp>
        <p:sp>
          <p:nvSpPr>
            <p:cNvPr id="3801129" name="Rectangle 41"/>
            <p:cNvSpPr>
              <a:spLocks noChangeArrowheads="1"/>
            </p:cNvSpPr>
            <p:nvPr/>
          </p:nvSpPr>
          <p:spPr bwMode="auto">
            <a:xfrm>
              <a:off x="6575477" y="3470275"/>
              <a:ext cx="647613" cy="289950"/>
            </a:xfrm>
            <a:prstGeom prst="rect">
              <a:avLst/>
            </a:prstGeom>
            <a:noFill/>
            <a:ln w="12700">
              <a:noFill/>
              <a:miter lim="800000"/>
              <a:headEnd/>
              <a:tailEnd/>
            </a:ln>
            <a:effectLst/>
          </p:spPr>
          <p:txBody>
            <a:bodyPr wrap="none" lIns="64206" tIns="25987" rIns="64206" bIns="25987" anchor="ctr">
              <a:spAutoFit/>
            </a:bodyPr>
            <a:lstStyle/>
            <a:p>
              <a:pPr defTabSz="924913">
                <a:lnSpc>
                  <a:spcPct val="85000"/>
                </a:lnSpc>
                <a:defRPr/>
              </a:pPr>
              <a:r>
                <a:rPr lang="en-US" sz="1733" b="1" i="0" u="none" dirty="0">
                  <a:solidFill>
                    <a:srgbClr val="000000"/>
                  </a:solidFill>
                  <a:latin typeface="Arial" pitchFamily="34" charset="0"/>
                  <a:ea typeface="+mn-ea"/>
                </a:rPr>
                <a:t>2010</a:t>
              </a:r>
            </a:p>
          </p:txBody>
        </p:sp>
        <p:sp>
          <p:nvSpPr>
            <p:cNvPr id="3801183" name="Rectangle 95"/>
            <p:cNvSpPr>
              <a:spLocks noChangeArrowheads="1"/>
            </p:cNvSpPr>
            <p:nvPr/>
          </p:nvSpPr>
          <p:spPr bwMode="auto">
            <a:xfrm>
              <a:off x="4488634" y="3498850"/>
              <a:ext cx="2122376" cy="237628"/>
            </a:xfrm>
            <a:prstGeom prst="rect">
              <a:avLst/>
            </a:prstGeom>
            <a:noFill/>
            <a:ln w="12700">
              <a:noFill/>
              <a:miter lim="800000"/>
              <a:headEnd/>
              <a:tailEnd/>
            </a:ln>
            <a:effectLst/>
          </p:spPr>
          <p:txBody>
            <a:bodyPr wrap="none" lIns="64206" tIns="25987" rIns="64206" bIns="25987" anchor="ctr">
              <a:spAutoFit/>
            </a:bodyPr>
            <a:lstStyle/>
            <a:p>
              <a:pPr defTabSz="924913">
                <a:lnSpc>
                  <a:spcPct val="85000"/>
                </a:lnSpc>
                <a:defRPr/>
              </a:pPr>
              <a:r>
                <a:rPr lang="en-US" sz="1348" b="1" i="0" u="none" dirty="0">
                  <a:solidFill>
                    <a:srgbClr val="000000"/>
                  </a:solidFill>
                  <a:latin typeface="Arial" pitchFamily="34" charset="0"/>
                  <a:ea typeface="+mn-ea"/>
                </a:rPr>
                <a:t>2006   2007   2008  2009</a:t>
              </a:r>
            </a:p>
          </p:txBody>
        </p:sp>
        <p:sp>
          <p:nvSpPr>
            <p:cNvPr id="3801154" name="Rectangle 66"/>
            <p:cNvSpPr>
              <a:spLocks noChangeArrowheads="1"/>
            </p:cNvSpPr>
            <p:nvPr/>
          </p:nvSpPr>
          <p:spPr bwMode="auto">
            <a:xfrm>
              <a:off x="3815544" y="3470275"/>
              <a:ext cx="647613" cy="289950"/>
            </a:xfrm>
            <a:prstGeom prst="rect">
              <a:avLst/>
            </a:prstGeom>
            <a:noFill/>
            <a:ln w="12700">
              <a:noFill/>
              <a:miter lim="800000"/>
              <a:headEnd/>
              <a:tailEnd/>
            </a:ln>
            <a:effectLst/>
          </p:spPr>
          <p:txBody>
            <a:bodyPr wrap="none" lIns="64206" tIns="25987" rIns="64206" bIns="25987" anchor="ctr">
              <a:spAutoFit/>
            </a:bodyPr>
            <a:lstStyle/>
            <a:p>
              <a:pPr defTabSz="924913">
                <a:lnSpc>
                  <a:spcPct val="85000"/>
                </a:lnSpc>
                <a:defRPr/>
              </a:pPr>
              <a:r>
                <a:rPr lang="en-US" sz="1733" b="1" i="0" u="none" dirty="0">
                  <a:solidFill>
                    <a:srgbClr val="000000"/>
                  </a:solidFill>
                  <a:latin typeface="Arial" pitchFamily="34" charset="0"/>
                  <a:ea typeface="+mn-ea"/>
                </a:rPr>
                <a:t>2005</a:t>
              </a:r>
            </a:p>
          </p:txBody>
        </p:sp>
        <p:sp>
          <p:nvSpPr>
            <p:cNvPr id="3801182" name="Rectangle 94"/>
            <p:cNvSpPr>
              <a:spLocks noChangeArrowheads="1"/>
            </p:cNvSpPr>
            <p:nvPr/>
          </p:nvSpPr>
          <p:spPr bwMode="auto">
            <a:xfrm>
              <a:off x="1718490" y="3507014"/>
              <a:ext cx="2122376" cy="237628"/>
            </a:xfrm>
            <a:prstGeom prst="rect">
              <a:avLst/>
            </a:prstGeom>
            <a:noFill/>
            <a:ln w="12700">
              <a:noFill/>
              <a:miter lim="800000"/>
              <a:headEnd/>
              <a:tailEnd/>
            </a:ln>
            <a:effectLst/>
          </p:spPr>
          <p:txBody>
            <a:bodyPr wrap="none" lIns="64206" tIns="25987" rIns="64206" bIns="25987" anchor="ctr">
              <a:spAutoFit/>
            </a:bodyPr>
            <a:lstStyle/>
            <a:p>
              <a:pPr defTabSz="924913">
                <a:lnSpc>
                  <a:spcPct val="85000"/>
                </a:lnSpc>
                <a:defRPr/>
              </a:pPr>
              <a:r>
                <a:rPr lang="en-US" sz="1348" b="1" i="0" u="none" dirty="0">
                  <a:solidFill>
                    <a:srgbClr val="000000"/>
                  </a:solidFill>
                  <a:latin typeface="Arial" pitchFamily="34" charset="0"/>
                  <a:ea typeface="+mn-ea"/>
                </a:rPr>
                <a:t>2001   2002   2003  2004</a:t>
              </a:r>
            </a:p>
          </p:txBody>
        </p:sp>
        <p:sp>
          <p:nvSpPr>
            <p:cNvPr id="3801128" name="Rectangle 40"/>
            <p:cNvSpPr>
              <a:spLocks noChangeArrowheads="1"/>
            </p:cNvSpPr>
            <p:nvPr/>
          </p:nvSpPr>
          <p:spPr bwMode="auto">
            <a:xfrm>
              <a:off x="1093597" y="3475039"/>
              <a:ext cx="647613" cy="289950"/>
            </a:xfrm>
            <a:prstGeom prst="rect">
              <a:avLst/>
            </a:prstGeom>
            <a:noFill/>
            <a:ln w="12700">
              <a:noFill/>
              <a:miter lim="800000"/>
              <a:headEnd/>
              <a:tailEnd/>
            </a:ln>
            <a:effectLst/>
          </p:spPr>
          <p:txBody>
            <a:bodyPr wrap="none" lIns="64206" tIns="25987" rIns="64206" bIns="25987" anchor="ctr">
              <a:spAutoFit/>
            </a:bodyPr>
            <a:lstStyle/>
            <a:p>
              <a:pPr defTabSz="924913">
                <a:lnSpc>
                  <a:spcPct val="85000"/>
                </a:lnSpc>
                <a:defRPr/>
              </a:pPr>
              <a:r>
                <a:rPr lang="en-US" sz="1733" b="1" i="0" u="none" dirty="0">
                  <a:solidFill>
                    <a:srgbClr val="FFFFFF"/>
                  </a:solidFill>
                  <a:latin typeface="Arial" pitchFamily="34" charset="0"/>
                  <a:ea typeface="+mn-ea"/>
                </a:rPr>
                <a:t>2000</a:t>
              </a:r>
            </a:p>
          </p:txBody>
        </p:sp>
        <p:sp>
          <p:nvSpPr>
            <p:cNvPr id="3801181" name="Rectangle 93"/>
            <p:cNvSpPr>
              <a:spLocks noChangeArrowheads="1"/>
            </p:cNvSpPr>
            <p:nvPr/>
          </p:nvSpPr>
          <p:spPr bwMode="auto">
            <a:xfrm>
              <a:off x="22211" y="3498850"/>
              <a:ext cx="1078821" cy="237628"/>
            </a:xfrm>
            <a:prstGeom prst="rect">
              <a:avLst/>
            </a:prstGeom>
            <a:noFill/>
            <a:ln w="12700">
              <a:noFill/>
              <a:miter lim="800000"/>
              <a:headEnd/>
              <a:tailEnd/>
            </a:ln>
            <a:effectLst/>
          </p:spPr>
          <p:txBody>
            <a:bodyPr wrap="none" lIns="64206" tIns="25987" rIns="64206" bIns="25987" anchor="ctr">
              <a:spAutoFit/>
            </a:bodyPr>
            <a:lstStyle/>
            <a:p>
              <a:pPr defTabSz="924913">
                <a:lnSpc>
                  <a:spcPct val="85000"/>
                </a:lnSpc>
                <a:defRPr/>
              </a:pPr>
              <a:r>
                <a:rPr lang="en-US" sz="1348" b="1" i="0" u="none" dirty="0">
                  <a:solidFill>
                    <a:srgbClr val="FFFFFF"/>
                  </a:solidFill>
                  <a:latin typeface="Arial" pitchFamily="34" charset="0"/>
                  <a:ea typeface="+mn-ea"/>
                </a:rPr>
                <a:t> 1998  1999</a:t>
              </a:r>
            </a:p>
          </p:txBody>
        </p:sp>
        <p:sp>
          <p:nvSpPr>
            <p:cNvPr id="68" name="Rectangle 95"/>
            <p:cNvSpPr>
              <a:spLocks noChangeArrowheads="1"/>
            </p:cNvSpPr>
            <p:nvPr/>
          </p:nvSpPr>
          <p:spPr bwMode="auto">
            <a:xfrm>
              <a:off x="7210092" y="3468999"/>
              <a:ext cx="3122393" cy="289950"/>
            </a:xfrm>
            <a:prstGeom prst="rect">
              <a:avLst/>
            </a:prstGeom>
            <a:noFill/>
            <a:ln w="12700">
              <a:noFill/>
              <a:miter lim="800000"/>
              <a:headEnd/>
              <a:tailEnd/>
            </a:ln>
            <a:effectLst/>
          </p:spPr>
          <p:txBody>
            <a:bodyPr wrap="none" lIns="64206" tIns="25987" rIns="64206" bIns="25987" anchor="ctr">
              <a:spAutoFit/>
            </a:bodyPr>
            <a:lstStyle/>
            <a:p>
              <a:pPr defTabSz="924913">
                <a:lnSpc>
                  <a:spcPct val="85000"/>
                </a:lnSpc>
                <a:defRPr/>
              </a:pPr>
              <a:r>
                <a:rPr lang="en-US" sz="1348" b="1" i="0" u="none" dirty="0">
                  <a:solidFill>
                    <a:srgbClr val="000000"/>
                  </a:solidFill>
                  <a:latin typeface="Arial" pitchFamily="34" charset="0"/>
                  <a:ea typeface="+mn-ea"/>
                </a:rPr>
                <a:t>2011  2012  2013  2014  </a:t>
              </a:r>
              <a:r>
                <a:rPr lang="en-US" sz="1733" b="1" i="0" u="none" dirty="0">
                  <a:solidFill>
                    <a:srgbClr val="000000"/>
                  </a:solidFill>
                  <a:latin typeface="Arial" pitchFamily="34" charset="0"/>
                  <a:ea typeface="+mn-ea"/>
                </a:rPr>
                <a:t>2015</a:t>
              </a:r>
              <a:r>
                <a:rPr lang="en-US" sz="1348" b="1" i="0" u="none" dirty="0">
                  <a:solidFill>
                    <a:srgbClr val="000000"/>
                  </a:solidFill>
                  <a:latin typeface="Arial" pitchFamily="34" charset="0"/>
                  <a:ea typeface="+mn-ea"/>
                </a:rPr>
                <a:t>  2016</a:t>
              </a:r>
            </a:p>
          </p:txBody>
        </p:sp>
      </p:grpSp>
      <p:grpSp>
        <p:nvGrpSpPr>
          <p:cNvPr id="15" name="Group 14"/>
          <p:cNvGrpSpPr/>
          <p:nvPr/>
        </p:nvGrpSpPr>
        <p:grpSpPr>
          <a:xfrm>
            <a:off x="7061509" y="3781256"/>
            <a:ext cx="1394407" cy="1236080"/>
            <a:chOff x="7333105" y="3794804"/>
            <a:chExt cx="1448038" cy="1283622"/>
          </a:xfrm>
        </p:grpSpPr>
        <p:sp>
          <p:nvSpPr>
            <p:cNvPr id="3801187" name="Rectangle 99"/>
            <p:cNvSpPr>
              <a:spLocks noChangeArrowheads="1"/>
            </p:cNvSpPr>
            <p:nvPr/>
          </p:nvSpPr>
          <p:spPr bwMode="auto">
            <a:xfrm>
              <a:off x="7333105" y="4078301"/>
              <a:ext cx="1448038" cy="1000125"/>
            </a:xfrm>
            <a:prstGeom prst="rect">
              <a:avLst/>
            </a:prstGeom>
            <a:noFill/>
            <a:ln w="28575">
              <a:solidFill>
                <a:srgbClr val="FF6600"/>
              </a:solidFill>
              <a:prstDash val="sysDot"/>
              <a:miter lim="800000"/>
              <a:headEnd/>
              <a:tailEnd/>
            </a:ln>
            <a:effectLst/>
          </p:spPr>
          <p:txBody>
            <a:bodyPr wrap="none" anchor="ctr"/>
            <a:lstStyle/>
            <a:p>
              <a:pPr defTabSz="880567">
                <a:defRPr/>
              </a:pPr>
              <a:endParaRPr lang="en-SG" sz="1348" i="0" u="none">
                <a:solidFill>
                  <a:srgbClr val="E84E4A"/>
                </a:solidFill>
                <a:latin typeface="Helvetica" pitchFamily="34" charset="0"/>
                <a:ea typeface="+mn-ea"/>
              </a:endParaRPr>
            </a:p>
          </p:txBody>
        </p:sp>
        <p:graphicFrame>
          <p:nvGraphicFramePr>
            <p:cNvPr id="64" name="Object 21"/>
            <p:cNvGraphicFramePr>
              <a:graphicFrameLocks noChangeAspect="1"/>
            </p:cNvGraphicFramePr>
            <p:nvPr/>
          </p:nvGraphicFramePr>
          <p:xfrm>
            <a:off x="7391467" y="4117741"/>
            <a:ext cx="1340661" cy="921959"/>
          </p:xfrm>
          <a:graphic>
            <a:graphicData uri="http://schemas.openxmlformats.org/presentationml/2006/ole">
              <mc:AlternateContent xmlns:mc="http://schemas.openxmlformats.org/markup-compatibility/2006">
                <mc:Choice xmlns:v="urn:schemas-microsoft-com:vml" Requires="v">
                  <p:oleObj name="Image" r:id="rId16" imgW="7847619" imgH="5396825" progId="Photoshop.Image.11">
                    <p:embed/>
                  </p:oleObj>
                </mc:Choice>
                <mc:Fallback>
                  <p:oleObj name="Image" r:id="rId16" imgW="7847619" imgH="5396825" progId="Photoshop.Image.11">
                    <p:embed/>
                    <p:pic>
                      <p:nvPicPr>
                        <p:cNvPr id="64" name="Object 2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91467" y="4117741"/>
                          <a:ext cx="1340661" cy="921959"/>
                        </a:xfrm>
                        <a:prstGeom prst="rect">
                          <a:avLst/>
                        </a:prstGeom>
                        <a:noFill/>
                        <a:ln w="12700">
                          <a:solidFill>
                            <a:srgbClr val="0033CC"/>
                          </a:solidFill>
                          <a:miter lim="800000"/>
                          <a:headEnd/>
                          <a:tailEnd/>
                        </a:ln>
                        <a:effectLst/>
                      </p:spPr>
                    </p:pic>
                  </p:oleObj>
                </mc:Fallback>
              </mc:AlternateContent>
            </a:graphicData>
          </a:graphic>
        </p:graphicFrame>
        <p:sp>
          <p:nvSpPr>
            <p:cNvPr id="70" name="Line 86"/>
            <p:cNvSpPr>
              <a:spLocks noChangeShapeType="1"/>
            </p:cNvSpPr>
            <p:nvPr/>
          </p:nvSpPr>
          <p:spPr bwMode="auto">
            <a:xfrm flipV="1">
              <a:off x="7386197" y="3794804"/>
              <a:ext cx="0" cy="260350"/>
            </a:xfrm>
            <a:prstGeom prst="line">
              <a:avLst/>
            </a:prstGeom>
            <a:noFill/>
            <a:ln w="57150">
              <a:solidFill>
                <a:schemeClr val="tx2"/>
              </a:solidFill>
              <a:round/>
              <a:headEnd/>
              <a:tailEnd type="triangle" w="med" len="med"/>
            </a:ln>
            <a:effectLst/>
          </p:spPr>
          <p:txBody>
            <a:bodyPr/>
            <a:lstStyle/>
            <a:p>
              <a:pPr defTabSz="880567">
                <a:defRPr/>
              </a:pPr>
              <a:endParaRPr lang="en-SG" sz="1348" i="0" u="none">
                <a:solidFill>
                  <a:srgbClr val="E84E4A"/>
                </a:solidFill>
                <a:latin typeface="Helvetica" pitchFamily="34" charset="0"/>
                <a:ea typeface="+mn-ea"/>
              </a:endParaRPr>
            </a:p>
          </p:txBody>
        </p:sp>
      </p:grpSp>
      <p:grpSp>
        <p:nvGrpSpPr>
          <p:cNvPr id="17" name="Group 16"/>
          <p:cNvGrpSpPr/>
          <p:nvPr/>
        </p:nvGrpSpPr>
        <p:grpSpPr>
          <a:xfrm>
            <a:off x="8305650" y="3785659"/>
            <a:ext cx="1529955" cy="2502311"/>
            <a:chOff x="8625098" y="3799376"/>
            <a:chExt cx="1588799" cy="2598554"/>
          </a:xfrm>
        </p:grpSpPr>
        <p:pic>
          <p:nvPicPr>
            <p:cNvPr id="65"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681614" y="5339550"/>
              <a:ext cx="1477304" cy="10170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 name="Line 86"/>
            <p:cNvSpPr>
              <a:spLocks noChangeShapeType="1"/>
            </p:cNvSpPr>
            <p:nvPr/>
          </p:nvSpPr>
          <p:spPr bwMode="auto">
            <a:xfrm flipV="1">
              <a:off x="9316321" y="3799376"/>
              <a:ext cx="0" cy="1463040"/>
            </a:xfrm>
            <a:prstGeom prst="line">
              <a:avLst/>
            </a:prstGeom>
            <a:noFill/>
            <a:ln w="57150">
              <a:solidFill>
                <a:schemeClr val="tx2"/>
              </a:solidFill>
              <a:round/>
              <a:headEnd/>
              <a:tailEnd type="triangle" w="med" len="med"/>
            </a:ln>
            <a:effectLst/>
          </p:spPr>
          <p:txBody>
            <a:bodyPr/>
            <a:lstStyle/>
            <a:p>
              <a:pPr defTabSz="880567">
                <a:defRPr/>
              </a:pPr>
              <a:endParaRPr lang="en-SG" sz="1348" i="0" u="none">
                <a:solidFill>
                  <a:srgbClr val="E84E4A"/>
                </a:solidFill>
                <a:latin typeface="Helvetica" pitchFamily="34" charset="0"/>
                <a:ea typeface="+mn-ea"/>
              </a:endParaRPr>
            </a:p>
          </p:txBody>
        </p:sp>
        <p:sp>
          <p:nvSpPr>
            <p:cNvPr id="75" name="Rectangle 99"/>
            <p:cNvSpPr>
              <a:spLocks noChangeArrowheads="1"/>
            </p:cNvSpPr>
            <p:nvPr/>
          </p:nvSpPr>
          <p:spPr bwMode="auto">
            <a:xfrm>
              <a:off x="8625098" y="5281821"/>
              <a:ext cx="1588799" cy="1116109"/>
            </a:xfrm>
            <a:prstGeom prst="rect">
              <a:avLst/>
            </a:prstGeom>
            <a:noFill/>
            <a:ln w="28575">
              <a:solidFill>
                <a:srgbClr val="FF6600"/>
              </a:solidFill>
              <a:prstDash val="sysDot"/>
              <a:miter lim="800000"/>
              <a:headEnd/>
              <a:tailEnd/>
            </a:ln>
            <a:effectLst/>
          </p:spPr>
          <p:txBody>
            <a:bodyPr wrap="none" anchor="ctr"/>
            <a:lstStyle/>
            <a:p>
              <a:pPr defTabSz="880567">
                <a:defRPr/>
              </a:pPr>
              <a:endParaRPr lang="en-SG" sz="1348" i="0" u="none">
                <a:solidFill>
                  <a:srgbClr val="E84E4A"/>
                </a:solidFill>
                <a:latin typeface="Helvetica" pitchFamily="34" charset="0"/>
                <a:ea typeface="+mn-ea"/>
              </a:endParaRPr>
            </a:p>
          </p:txBody>
        </p:sp>
      </p:grpSp>
      <p:grpSp>
        <p:nvGrpSpPr>
          <p:cNvPr id="18" name="Group 17"/>
          <p:cNvGrpSpPr/>
          <p:nvPr/>
        </p:nvGrpSpPr>
        <p:grpSpPr>
          <a:xfrm>
            <a:off x="8530982" y="930559"/>
            <a:ext cx="1251680" cy="2527996"/>
            <a:chOff x="8859096" y="834463"/>
            <a:chExt cx="1299822" cy="2625227"/>
          </a:xfrm>
        </p:grpSpPr>
        <p:sp>
          <p:nvSpPr>
            <p:cNvPr id="76" name="Rectangle 80"/>
            <p:cNvSpPr>
              <a:spLocks noChangeArrowheads="1"/>
            </p:cNvSpPr>
            <p:nvPr/>
          </p:nvSpPr>
          <p:spPr bwMode="auto">
            <a:xfrm>
              <a:off x="8859096" y="834463"/>
              <a:ext cx="1299822" cy="1127385"/>
            </a:xfrm>
            <a:prstGeom prst="rect">
              <a:avLst/>
            </a:prstGeom>
            <a:noFill/>
            <a:ln w="28575">
              <a:solidFill>
                <a:srgbClr val="0033CC"/>
              </a:solidFill>
              <a:prstDash val="sysDot"/>
              <a:miter lim="800000"/>
              <a:headEnd/>
              <a:tailEnd/>
            </a:ln>
            <a:effectLst/>
          </p:spPr>
          <p:txBody>
            <a:bodyPr wrap="none" anchor="ctr"/>
            <a:lstStyle/>
            <a:p>
              <a:pPr defTabSz="880567">
                <a:defRPr/>
              </a:pPr>
              <a:endParaRPr lang="en-SG" sz="1348" i="0" u="none" dirty="0">
                <a:solidFill>
                  <a:srgbClr val="FF6600"/>
                </a:solidFill>
                <a:latin typeface="Helvetica" pitchFamily="34" charset="0"/>
                <a:ea typeface="+mn-ea"/>
              </a:endParaRPr>
            </a:p>
          </p:txBody>
        </p:sp>
        <p:sp>
          <p:nvSpPr>
            <p:cNvPr id="77" name="Line 86"/>
            <p:cNvSpPr>
              <a:spLocks noChangeShapeType="1"/>
            </p:cNvSpPr>
            <p:nvPr/>
          </p:nvSpPr>
          <p:spPr bwMode="auto">
            <a:xfrm>
              <a:off x="9830101" y="1996650"/>
              <a:ext cx="0" cy="1463040"/>
            </a:xfrm>
            <a:prstGeom prst="line">
              <a:avLst/>
            </a:prstGeom>
            <a:noFill/>
            <a:ln w="57150">
              <a:solidFill>
                <a:schemeClr val="tx2"/>
              </a:solidFill>
              <a:round/>
              <a:headEnd/>
              <a:tailEnd type="triangle" w="med" len="med"/>
            </a:ln>
            <a:effectLst/>
          </p:spPr>
          <p:txBody>
            <a:bodyPr/>
            <a:lstStyle/>
            <a:p>
              <a:pPr defTabSz="880567">
                <a:defRPr/>
              </a:pPr>
              <a:endParaRPr lang="en-SG" sz="1348" i="0" u="none">
                <a:solidFill>
                  <a:srgbClr val="E84E4A"/>
                </a:solidFill>
                <a:latin typeface="Helvetica" pitchFamily="34" charset="0"/>
                <a:ea typeface="+mn-ea"/>
              </a:endParaRPr>
            </a:p>
          </p:txBody>
        </p:sp>
        <p:graphicFrame>
          <p:nvGraphicFramePr>
            <p:cNvPr id="3" name="Object 2"/>
            <p:cNvGraphicFramePr>
              <a:graphicFrameLocks noChangeAspect="1"/>
            </p:cNvGraphicFramePr>
            <p:nvPr/>
          </p:nvGraphicFramePr>
          <p:xfrm>
            <a:off x="8904198" y="868047"/>
            <a:ext cx="1195455" cy="1051227"/>
          </p:xfrm>
          <a:graphic>
            <a:graphicData uri="http://schemas.openxmlformats.org/presentationml/2006/ole">
              <mc:AlternateContent xmlns:mc="http://schemas.openxmlformats.org/markup-compatibility/2006">
                <mc:Choice xmlns:v="urn:schemas-microsoft-com:vml" Requires="v">
                  <p:oleObj name="Image" r:id="rId19" imgW="10209240" imgH="8977680" progId="Photoshop.Image.13">
                    <p:embed/>
                  </p:oleObj>
                </mc:Choice>
                <mc:Fallback>
                  <p:oleObj name="Image" r:id="rId19" imgW="10209240" imgH="8977680" progId="Photoshop.Image.13">
                    <p:embed/>
                    <p:pic>
                      <p:nvPicPr>
                        <p:cNvPr id="3" name="Object 2"/>
                        <p:cNvPicPr/>
                        <p:nvPr/>
                      </p:nvPicPr>
                      <p:blipFill>
                        <a:blip r:embed="rId20"/>
                        <a:stretch>
                          <a:fillRect/>
                        </a:stretch>
                      </p:blipFill>
                      <p:spPr>
                        <a:xfrm>
                          <a:off x="8904198" y="868047"/>
                          <a:ext cx="1195455" cy="1051227"/>
                        </a:xfrm>
                        <a:prstGeom prst="rect">
                          <a:avLst/>
                        </a:prstGeom>
                      </p:spPr>
                    </p:pic>
                  </p:oleObj>
                </mc:Fallback>
              </mc:AlternateContent>
            </a:graphicData>
          </a:graphic>
        </p:graphicFrame>
      </p:grpSp>
      <p:grpSp>
        <p:nvGrpSpPr>
          <p:cNvPr id="20" name="Group 19"/>
          <p:cNvGrpSpPr/>
          <p:nvPr/>
        </p:nvGrpSpPr>
        <p:grpSpPr>
          <a:xfrm>
            <a:off x="1572282" y="990722"/>
            <a:ext cx="3729909" cy="2412292"/>
            <a:chOff x="1632753" y="896941"/>
            <a:chExt cx="3873366" cy="2505072"/>
          </a:xfrm>
        </p:grpSpPr>
        <p:grpSp>
          <p:nvGrpSpPr>
            <p:cNvPr id="8" name="Group 7"/>
            <p:cNvGrpSpPr/>
            <p:nvPr/>
          </p:nvGrpSpPr>
          <p:grpSpPr>
            <a:xfrm>
              <a:off x="1632753" y="896941"/>
              <a:ext cx="2438400" cy="2505072"/>
              <a:chOff x="1632753" y="896941"/>
              <a:chExt cx="2438400" cy="2505072"/>
            </a:xfrm>
          </p:grpSpPr>
          <p:grpSp>
            <p:nvGrpSpPr>
              <p:cNvPr id="7" name="Group 6"/>
              <p:cNvGrpSpPr/>
              <p:nvPr/>
            </p:nvGrpSpPr>
            <p:grpSpPr>
              <a:xfrm>
                <a:off x="1632753" y="896941"/>
                <a:ext cx="2438400" cy="2336797"/>
                <a:chOff x="1632753" y="896941"/>
                <a:chExt cx="2438400" cy="2336797"/>
              </a:xfrm>
            </p:grpSpPr>
            <p:pic>
              <p:nvPicPr>
                <p:cNvPr id="3801138" name="Picture 50" descr="004"/>
                <p:cNvPicPr>
                  <a:picLocks noChangeAspect="1" noChangeArrowheads="1"/>
                </p:cNvPicPr>
                <p:nvPr/>
              </p:nvPicPr>
              <p:blipFill>
                <a:blip r:embed="rId21" cstate="print"/>
                <a:srcRect/>
                <a:stretch>
                  <a:fillRect/>
                </a:stretch>
              </p:blipFill>
              <p:spPr bwMode="auto">
                <a:xfrm>
                  <a:off x="1659739" y="1847857"/>
                  <a:ext cx="1033463" cy="1330325"/>
                </a:xfrm>
                <a:prstGeom prst="rect">
                  <a:avLst/>
                </a:prstGeom>
                <a:noFill/>
              </p:spPr>
            </p:pic>
            <p:sp>
              <p:nvSpPr>
                <p:cNvPr id="3801139" name="Rectangle 51"/>
                <p:cNvSpPr>
                  <a:spLocks noChangeAspect="1" noChangeArrowheads="1"/>
                </p:cNvSpPr>
                <p:nvPr/>
              </p:nvSpPr>
              <p:spPr bwMode="auto">
                <a:xfrm>
                  <a:off x="1669264" y="2063759"/>
                  <a:ext cx="1030289" cy="976313"/>
                </a:xfrm>
                <a:prstGeom prst="rect">
                  <a:avLst/>
                </a:prstGeom>
                <a:noFill/>
                <a:ln w="12700">
                  <a:solidFill>
                    <a:srgbClr val="9933FF"/>
                  </a:solidFill>
                  <a:miter lim="800000"/>
                  <a:headEnd/>
                  <a:tailEnd/>
                </a:ln>
                <a:effectLst/>
              </p:spPr>
              <p:txBody>
                <a:bodyPr wrap="none" anchor="ctr"/>
                <a:lstStyle/>
                <a:p>
                  <a:pPr defTabSz="880567">
                    <a:defRPr/>
                  </a:pPr>
                  <a:endParaRPr lang="en-SG" sz="1348" i="0" u="none">
                    <a:solidFill>
                      <a:srgbClr val="E84E4A"/>
                    </a:solidFill>
                    <a:latin typeface="Helvetica" pitchFamily="34" charset="0"/>
                    <a:ea typeface="+mn-ea"/>
                  </a:endParaRPr>
                </a:p>
              </p:txBody>
            </p:sp>
            <p:sp useBgFill="1">
              <p:nvSpPr>
                <p:cNvPr id="3801140" name="Rectangle 52"/>
                <p:cNvSpPr>
                  <a:spLocks noChangeAspect="1" noChangeArrowheads="1"/>
                </p:cNvSpPr>
                <p:nvPr/>
              </p:nvSpPr>
              <p:spPr bwMode="auto">
                <a:xfrm>
                  <a:off x="1656563" y="1838325"/>
                  <a:ext cx="1065213" cy="203200"/>
                </a:xfrm>
                <a:prstGeom prst="rect">
                  <a:avLst/>
                </a:prstGeom>
                <a:ln w="12700">
                  <a:noFill/>
                  <a:miter lim="800000"/>
                  <a:headEnd/>
                  <a:tailEnd/>
                </a:ln>
                <a:effectLst/>
              </p:spPr>
              <p:txBody>
                <a:bodyPr wrap="none" anchor="ctr"/>
                <a:lstStyle/>
                <a:p>
                  <a:pPr defTabSz="880567">
                    <a:defRPr/>
                  </a:pPr>
                  <a:endParaRPr lang="en-SG" sz="1348" i="0" u="none">
                    <a:solidFill>
                      <a:srgbClr val="E84E4A"/>
                    </a:solidFill>
                    <a:latin typeface="Helvetica" pitchFamily="34" charset="0"/>
                    <a:ea typeface="+mn-ea"/>
                  </a:endParaRPr>
                </a:p>
              </p:txBody>
            </p:sp>
            <p:sp useBgFill="1">
              <p:nvSpPr>
                <p:cNvPr id="3801141" name="Rectangle 53"/>
                <p:cNvSpPr>
                  <a:spLocks noChangeAspect="1" noChangeArrowheads="1"/>
                </p:cNvSpPr>
                <p:nvPr/>
              </p:nvSpPr>
              <p:spPr bwMode="auto">
                <a:xfrm>
                  <a:off x="1648314" y="3062288"/>
                  <a:ext cx="1109662" cy="171450"/>
                </a:xfrm>
                <a:prstGeom prst="rect">
                  <a:avLst/>
                </a:prstGeom>
                <a:ln w="12700">
                  <a:noFill/>
                  <a:miter lim="800000"/>
                  <a:headEnd/>
                  <a:tailEnd/>
                </a:ln>
                <a:effectLst/>
              </p:spPr>
              <p:txBody>
                <a:bodyPr wrap="none" anchor="ctr"/>
                <a:lstStyle/>
                <a:p>
                  <a:pPr defTabSz="880567">
                    <a:defRPr/>
                  </a:pPr>
                  <a:endParaRPr lang="en-SG" sz="1348" i="0" u="none">
                    <a:solidFill>
                      <a:srgbClr val="E84E4A"/>
                    </a:solidFill>
                    <a:latin typeface="Helvetica" pitchFamily="34" charset="0"/>
                    <a:ea typeface="+mn-ea"/>
                  </a:endParaRPr>
                </a:p>
              </p:txBody>
            </p:sp>
            <p:sp>
              <p:nvSpPr>
                <p:cNvPr id="3801142" name="Rectangle 54"/>
                <p:cNvSpPr>
                  <a:spLocks noChangeAspect="1" noChangeArrowheads="1"/>
                </p:cNvSpPr>
                <p:nvPr/>
              </p:nvSpPr>
              <p:spPr bwMode="auto">
                <a:xfrm>
                  <a:off x="3782226" y="2119315"/>
                  <a:ext cx="181822" cy="309958"/>
                </a:xfrm>
                <a:prstGeom prst="rect">
                  <a:avLst/>
                </a:prstGeom>
                <a:solidFill>
                  <a:schemeClr val="bg1"/>
                </a:solidFill>
                <a:ln w="9525">
                  <a:solidFill>
                    <a:schemeClr val="bg1"/>
                  </a:solidFill>
                  <a:miter lim="800000"/>
                  <a:headEnd/>
                  <a:tailEnd/>
                </a:ln>
                <a:effectLst/>
              </p:spPr>
              <p:txBody>
                <a:bodyPr wrap="none" lIns="86667" tIns="45067" rIns="86667" bIns="45067" anchor="ctr">
                  <a:spAutoFit/>
                </a:bodyPr>
                <a:lstStyle/>
                <a:p>
                  <a:pPr defTabSz="880567">
                    <a:defRPr/>
                  </a:pPr>
                  <a:endParaRPr lang="en-SG" sz="1348" i="0" u="none">
                    <a:solidFill>
                      <a:srgbClr val="E84E4A"/>
                    </a:solidFill>
                    <a:latin typeface="Helvetica" pitchFamily="34" charset="0"/>
                    <a:ea typeface="+mn-ea"/>
                  </a:endParaRPr>
                </a:p>
              </p:txBody>
            </p:sp>
            <p:pic>
              <p:nvPicPr>
                <p:cNvPr id="3801144" name="Picture 56" descr="gantry_oblique_cut_left"/>
                <p:cNvPicPr>
                  <a:picLocks noChangeAspect="1" noChangeArrowheads="1"/>
                </p:cNvPicPr>
                <p:nvPr/>
              </p:nvPicPr>
              <p:blipFill>
                <a:blip r:embed="rId22" cstate="print">
                  <a:lum bright="-12000"/>
                </a:blip>
                <a:srcRect/>
                <a:stretch>
                  <a:fillRect/>
                </a:stretch>
              </p:blipFill>
              <p:spPr bwMode="auto">
                <a:xfrm>
                  <a:off x="1772451" y="1022350"/>
                  <a:ext cx="1746250" cy="958850"/>
                </a:xfrm>
                <a:prstGeom prst="rect">
                  <a:avLst/>
                </a:prstGeom>
                <a:noFill/>
                <a:ln w="9525">
                  <a:solidFill>
                    <a:srgbClr val="3333CC"/>
                  </a:solidFill>
                  <a:miter lim="800000"/>
                  <a:headEnd/>
                  <a:tailEnd/>
                </a:ln>
              </p:spPr>
            </p:pic>
            <p:graphicFrame>
              <p:nvGraphicFramePr>
                <p:cNvPr id="3801143" name="Object 55"/>
                <p:cNvGraphicFramePr>
                  <a:graphicFrameLocks noChangeAspect="1"/>
                </p:cNvGraphicFramePr>
                <p:nvPr/>
              </p:nvGraphicFramePr>
              <p:xfrm>
                <a:off x="2761468" y="2119537"/>
                <a:ext cx="1243013" cy="912813"/>
              </p:xfrm>
              <a:graphic>
                <a:graphicData uri="http://schemas.openxmlformats.org/presentationml/2006/ole">
                  <mc:AlternateContent xmlns:mc="http://schemas.openxmlformats.org/markup-compatibility/2006">
                    <mc:Choice xmlns:v="urn:schemas-microsoft-com:vml" Requires="v">
                      <p:oleObj name="Image" r:id="rId23" imgW="8602894" imgH="6315567" progId="">
                        <p:embed/>
                      </p:oleObj>
                    </mc:Choice>
                    <mc:Fallback>
                      <p:oleObj name="Image" r:id="rId23" imgW="8602894" imgH="6315567" progId="">
                        <p:embed/>
                        <p:pic>
                          <p:nvPicPr>
                            <p:cNvPr id="3801143" name="Object 5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761468" y="2119537"/>
                              <a:ext cx="1243013" cy="912813"/>
                            </a:xfrm>
                            <a:prstGeom prst="rect">
                              <a:avLst/>
                            </a:prstGeom>
                            <a:noFill/>
                            <a:ln w="12700">
                              <a:solidFill>
                                <a:srgbClr val="3333CC"/>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01166" name="Rectangle 78"/>
                <p:cNvSpPr>
                  <a:spLocks noChangeArrowheads="1"/>
                </p:cNvSpPr>
                <p:nvPr/>
              </p:nvSpPr>
              <p:spPr bwMode="auto">
                <a:xfrm>
                  <a:off x="1632753" y="896941"/>
                  <a:ext cx="2438400" cy="2206625"/>
                </a:xfrm>
                <a:prstGeom prst="rect">
                  <a:avLst/>
                </a:prstGeom>
                <a:noFill/>
                <a:ln w="28575">
                  <a:solidFill>
                    <a:schemeClr val="tx2"/>
                  </a:solidFill>
                  <a:prstDash val="sysDot"/>
                  <a:miter lim="800000"/>
                  <a:headEnd/>
                  <a:tailEnd/>
                </a:ln>
                <a:effectLst/>
              </p:spPr>
              <p:txBody>
                <a:bodyPr wrap="none" anchor="ctr"/>
                <a:lstStyle/>
                <a:p>
                  <a:pPr defTabSz="880567">
                    <a:defRPr/>
                  </a:pPr>
                  <a:endParaRPr lang="en-SG" sz="1348" i="0" u="none">
                    <a:solidFill>
                      <a:srgbClr val="E84E4A"/>
                    </a:solidFill>
                    <a:latin typeface="Helvetica" pitchFamily="34" charset="0"/>
                    <a:ea typeface="+mn-ea"/>
                  </a:endParaRPr>
                </a:p>
              </p:txBody>
            </p:sp>
          </p:grpSp>
          <p:sp>
            <p:nvSpPr>
              <p:cNvPr id="3801167" name="Line 79"/>
              <p:cNvSpPr>
                <a:spLocks noChangeShapeType="1"/>
              </p:cNvSpPr>
              <p:nvPr/>
            </p:nvSpPr>
            <p:spPr bwMode="auto">
              <a:xfrm>
                <a:off x="2051683" y="3141663"/>
                <a:ext cx="0" cy="260350"/>
              </a:xfrm>
              <a:prstGeom prst="line">
                <a:avLst/>
              </a:prstGeom>
              <a:noFill/>
              <a:ln w="57150">
                <a:solidFill>
                  <a:schemeClr val="tx2"/>
                </a:solidFill>
                <a:round/>
                <a:headEnd/>
                <a:tailEnd type="triangle" w="med" len="med"/>
              </a:ln>
              <a:effectLst/>
            </p:spPr>
            <p:txBody>
              <a:bodyPr/>
              <a:lstStyle/>
              <a:p>
                <a:pPr defTabSz="880567">
                  <a:defRPr/>
                </a:pPr>
                <a:endParaRPr lang="en-SG" sz="1348" i="0" u="none">
                  <a:solidFill>
                    <a:srgbClr val="E84E4A"/>
                  </a:solidFill>
                  <a:latin typeface="Helvetica" pitchFamily="34" charset="0"/>
                  <a:ea typeface="+mn-ea"/>
                </a:endParaRPr>
              </a:p>
            </p:txBody>
          </p:sp>
        </p:grpSp>
        <p:sp>
          <p:nvSpPr>
            <p:cNvPr id="2" name="TextBox 1"/>
            <p:cNvSpPr txBox="1"/>
            <p:nvPr/>
          </p:nvSpPr>
          <p:spPr>
            <a:xfrm>
              <a:off x="4422681" y="1139627"/>
              <a:ext cx="1083438" cy="461665"/>
            </a:xfrm>
            <a:prstGeom prst="rect">
              <a:avLst/>
            </a:prstGeom>
            <a:noFill/>
          </p:spPr>
          <p:txBody>
            <a:bodyPr wrap="none" rtlCol="0">
              <a:spAutoFit/>
            </a:bodyPr>
            <a:lstStyle/>
            <a:p>
              <a:pPr defTabSz="880567">
                <a:defRPr/>
              </a:pPr>
              <a:r>
                <a:rPr lang="en-SG" sz="2311" b="1" i="0" u="none" dirty="0">
                  <a:solidFill>
                    <a:srgbClr val="000000"/>
                  </a:solidFill>
                  <a:latin typeface="Calibri" panose="020F0502020204030204" pitchFamily="34" charset="0"/>
                  <a:ea typeface="+mn-ea"/>
                </a:rPr>
                <a:t>PET/CT</a:t>
              </a:r>
              <a:endParaRPr lang="en-US" sz="2311" b="1" i="0" u="none" dirty="0">
                <a:solidFill>
                  <a:srgbClr val="000000"/>
                </a:solidFill>
                <a:latin typeface="Calibri" panose="020F0502020204030204" pitchFamily="34" charset="0"/>
                <a:ea typeface="+mn-ea"/>
              </a:endParaRPr>
            </a:p>
          </p:txBody>
        </p:sp>
      </p:grpSp>
      <p:grpSp>
        <p:nvGrpSpPr>
          <p:cNvPr id="14" name="Group 13"/>
          <p:cNvGrpSpPr/>
          <p:nvPr/>
        </p:nvGrpSpPr>
        <p:grpSpPr>
          <a:xfrm>
            <a:off x="6784309" y="3781255"/>
            <a:ext cx="1419941" cy="2689244"/>
            <a:chOff x="7045246" y="3794804"/>
            <a:chExt cx="1474554" cy="2792677"/>
          </a:xfrm>
        </p:grpSpPr>
        <p:pic>
          <p:nvPicPr>
            <p:cNvPr id="66" name="Picture 5"/>
            <p:cNvPicPr>
              <a:picLocks noChangeAspect="1" noChangeArrowheads="1"/>
            </p:cNvPicPr>
            <p:nvPr/>
          </p:nvPicPr>
          <p:blipFill>
            <a:blip r:embed="rId25"/>
            <a:srcRect/>
            <a:stretch>
              <a:fillRect/>
            </a:stretch>
          </p:blipFill>
          <p:spPr bwMode="auto">
            <a:xfrm>
              <a:off x="7075511" y="5177753"/>
              <a:ext cx="1409408" cy="860816"/>
            </a:xfrm>
            <a:prstGeom prst="rect">
              <a:avLst/>
            </a:prstGeom>
            <a:noFill/>
            <a:ln w="12700" cap="flat">
              <a:solidFill>
                <a:srgbClr val="0033CC"/>
              </a:solidFill>
              <a:miter lim="800000"/>
              <a:headEnd/>
              <a:tailEnd/>
            </a:ln>
          </p:spPr>
        </p:pic>
        <p:sp>
          <p:nvSpPr>
            <p:cNvPr id="72" name="Line 86"/>
            <p:cNvSpPr>
              <a:spLocks noChangeShapeType="1"/>
            </p:cNvSpPr>
            <p:nvPr/>
          </p:nvSpPr>
          <p:spPr bwMode="auto">
            <a:xfrm flipV="1">
              <a:off x="7231104" y="3794804"/>
              <a:ext cx="0" cy="1280160"/>
            </a:xfrm>
            <a:prstGeom prst="line">
              <a:avLst/>
            </a:prstGeom>
            <a:noFill/>
            <a:ln w="57150">
              <a:solidFill>
                <a:schemeClr val="tx2"/>
              </a:solidFill>
              <a:round/>
              <a:headEnd/>
              <a:tailEnd type="triangle" w="med" len="med"/>
            </a:ln>
            <a:effectLst/>
          </p:spPr>
          <p:txBody>
            <a:bodyPr/>
            <a:lstStyle/>
            <a:p>
              <a:pPr defTabSz="880567">
                <a:defRPr/>
              </a:pPr>
              <a:endParaRPr lang="en-SG" sz="1348" i="0" u="none">
                <a:solidFill>
                  <a:srgbClr val="E84E4A"/>
                </a:solidFill>
                <a:latin typeface="Helvetica" pitchFamily="34" charset="0"/>
                <a:ea typeface="+mn-ea"/>
              </a:endParaRPr>
            </a:p>
          </p:txBody>
        </p:sp>
        <p:sp>
          <p:nvSpPr>
            <p:cNvPr id="74" name="Rectangle 99"/>
            <p:cNvSpPr>
              <a:spLocks noChangeArrowheads="1"/>
            </p:cNvSpPr>
            <p:nvPr/>
          </p:nvSpPr>
          <p:spPr bwMode="auto">
            <a:xfrm>
              <a:off x="7045246" y="5134673"/>
              <a:ext cx="1474554" cy="959499"/>
            </a:xfrm>
            <a:prstGeom prst="rect">
              <a:avLst/>
            </a:prstGeom>
            <a:noFill/>
            <a:ln w="28575">
              <a:solidFill>
                <a:srgbClr val="FF6600"/>
              </a:solidFill>
              <a:prstDash val="sysDot"/>
              <a:miter lim="800000"/>
              <a:headEnd/>
              <a:tailEnd/>
            </a:ln>
            <a:effectLst/>
          </p:spPr>
          <p:txBody>
            <a:bodyPr wrap="none" anchor="ctr"/>
            <a:lstStyle/>
            <a:p>
              <a:pPr defTabSz="880567">
                <a:defRPr/>
              </a:pPr>
              <a:endParaRPr lang="en-SG" sz="1348" i="0" u="none">
                <a:solidFill>
                  <a:srgbClr val="E84E4A"/>
                </a:solidFill>
                <a:latin typeface="Helvetica" pitchFamily="34" charset="0"/>
                <a:ea typeface="+mn-ea"/>
              </a:endParaRPr>
            </a:p>
          </p:txBody>
        </p:sp>
        <p:sp>
          <p:nvSpPr>
            <p:cNvPr id="67" name="TextBox 66"/>
            <p:cNvSpPr txBox="1"/>
            <p:nvPr/>
          </p:nvSpPr>
          <p:spPr>
            <a:xfrm>
              <a:off x="7189946" y="6125816"/>
              <a:ext cx="1208601" cy="461665"/>
            </a:xfrm>
            <a:prstGeom prst="rect">
              <a:avLst/>
            </a:prstGeom>
            <a:noFill/>
          </p:spPr>
          <p:txBody>
            <a:bodyPr wrap="none" rtlCol="0">
              <a:spAutoFit/>
            </a:bodyPr>
            <a:lstStyle/>
            <a:p>
              <a:pPr defTabSz="880567">
                <a:defRPr/>
              </a:pPr>
              <a:r>
                <a:rPr lang="en-SG" sz="2311" b="1" i="0" u="none" dirty="0">
                  <a:solidFill>
                    <a:srgbClr val="FF6600"/>
                  </a:solidFill>
                  <a:latin typeface="Calibri" panose="020F0502020204030204" pitchFamily="34" charset="0"/>
                  <a:ea typeface="+mn-ea"/>
                </a:rPr>
                <a:t>PET/MR</a:t>
              </a:r>
              <a:endParaRPr lang="en-US" sz="2311" b="1" i="0" u="none" dirty="0">
                <a:solidFill>
                  <a:srgbClr val="FF6600"/>
                </a:solidFill>
                <a:latin typeface="Calibri" panose="020F0502020204030204" pitchFamily="34" charset="0"/>
                <a:ea typeface="+mn-ea"/>
              </a:endParaRPr>
            </a:p>
          </p:txBody>
        </p:sp>
      </p:grpSp>
      <p:grpSp>
        <p:nvGrpSpPr>
          <p:cNvPr id="13" name="Group 12"/>
          <p:cNvGrpSpPr/>
          <p:nvPr/>
        </p:nvGrpSpPr>
        <p:grpSpPr>
          <a:xfrm>
            <a:off x="4273056" y="3781256"/>
            <a:ext cx="2445926" cy="2832153"/>
            <a:chOff x="4437404" y="3794804"/>
            <a:chExt cx="2540000" cy="2941082"/>
          </a:xfrm>
        </p:grpSpPr>
        <p:grpSp>
          <p:nvGrpSpPr>
            <p:cNvPr id="6" name="Group 5"/>
            <p:cNvGrpSpPr/>
            <p:nvPr/>
          </p:nvGrpSpPr>
          <p:grpSpPr>
            <a:xfrm>
              <a:off x="4437404" y="4616573"/>
              <a:ext cx="2540000" cy="2119313"/>
              <a:chOff x="4437404" y="4616573"/>
              <a:chExt cx="2540000" cy="2119313"/>
            </a:xfrm>
          </p:grpSpPr>
          <p:graphicFrame>
            <p:nvGraphicFramePr>
              <p:cNvPr id="3801160" name="Object 72"/>
              <p:cNvGraphicFramePr>
                <a:graphicFrameLocks noChangeAspect="1"/>
              </p:cNvGraphicFramePr>
              <p:nvPr/>
            </p:nvGraphicFramePr>
            <p:xfrm>
              <a:off x="5156542" y="5751628"/>
              <a:ext cx="1508126" cy="912812"/>
            </p:xfrm>
            <a:graphic>
              <a:graphicData uri="http://schemas.openxmlformats.org/presentationml/2006/ole">
                <mc:AlternateContent xmlns:mc="http://schemas.openxmlformats.org/markup-compatibility/2006">
                  <mc:Choice xmlns:v="urn:schemas-microsoft-com:vml" Requires="v">
                    <p:oleObj name="Image" r:id="rId26" imgW="4660317" imgH="2819048" progId="">
                      <p:embed/>
                    </p:oleObj>
                  </mc:Choice>
                  <mc:Fallback>
                    <p:oleObj name="Image" r:id="rId26" imgW="4660317" imgH="2819048" progId="">
                      <p:embed/>
                      <p:pic>
                        <p:nvPicPr>
                          <p:cNvPr id="3801160" name="Object 7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156542" y="5751628"/>
                            <a:ext cx="1508126" cy="912812"/>
                          </a:xfrm>
                          <a:prstGeom prst="rect">
                            <a:avLst/>
                          </a:prstGeom>
                          <a:noFill/>
                          <a:ln w="12700">
                            <a:solidFill>
                              <a:srgbClr val="3333CC"/>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801161" name="Object 73"/>
              <p:cNvGraphicFramePr>
                <a:graphicFrameLocks noChangeAspect="1"/>
              </p:cNvGraphicFramePr>
              <p:nvPr/>
            </p:nvGraphicFramePr>
            <p:xfrm>
              <a:off x="5870917" y="4681667"/>
              <a:ext cx="1050926" cy="917575"/>
            </p:xfrm>
            <a:graphic>
              <a:graphicData uri="http://schemas.openxmlformats.org/presentationml/2006/ole">
                <mc:AlternateContent xmlns:mc="http://schemas.openxmlformats.org/markup-compatibility/2006">
                  <mc:Choice xmlns:v="urn:schemas-microsoft-com:vml" Requires="v">
                    <p:oleObj name="Image" r:id="rId28" imgW="5485714" imgH="4787302" progId="">
                      <p:embed/>
                    </p:oleObj>
                  </mc:Choice>
                  <mc:Fallback>
                    <p:oleObj name="Image" r:id="rId28" imgW="5485714" imgH="4787302" progId="">
                      <p:embed/>
                      <p:pic>
                        <p:nvPicPr>
                          <p:cNvPr id="3801161" name="Object 7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870917" y="4681667"/>
                            <a:ext cx="1050926" cy="917575"/>
                          </a:xfrm>
                          <a:prstGeom prst="rect">
                            <a:avLst/>
                          </a:prstGeom>
                          <a:noFill/>
                          <a:ln w="12700">
                            <a:solidFill>
                              <a:srgbClr val="3333CC"/>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801162" name="Picture 74"/>
              <p:cNvPicPr>
                <a:picLocks noChangeAspect="1" noChangeArrowheads="1"/>
              </p:cNvPicPr>
              <p:nvPr/>
            </p:nvPicPr>
            <p:blipFill>
              <a:blip r:embed="rId30" cstate="print"/>
              <a:srcRect l="7970" r="3648" b="2820"/>
              <a:stretch>
                <a:fillRect/>
              </a:stretch>
            </p:blipFill>
            <p:spPr bwMode="auto">
              <a:xfrm>
                <a:off x="4496147" y="4689590"/>
                <a:ext cx="1252537" cy="915988"/>
              </a:xfrm>
              <a:prstGeom prst="rect">
                <a:avLst/>
              </a:prstGeom>
              <a:noFill/>
              <a:ln w="9525">
                <a:solidFill>
                  <a:srgbClr val="3333CC"/>
                </a:solidFill>
                <a:miter lim="800000"/>
                <a:headEnd/>
                <a:tailEnd/>
              </a:ln>
              <a:effectLst/>
            </p:spPr>
          </p:pic>
          <p:sp>
            <p:nvSpPr>
              <p:cNvPr id="3801173" name="Rectangle 85"/>
              <p:cNvSpPr>
                <a:spLocks noChangeArrowheads="1"/>
              </p:cNvSpPr>
              <p:nvPr/>
            </p:nvSpPr>
            <p:spPr bwMode="auto">
              <a:xfrm>
                <a:off x="4437404" y="4616573"/>
                <a:ext cx="2540000" cy="2119313"/>
              </a:xfrm>
              <a:prstGeom prst="rect">
                <a:avLst/>
              </a:prstGeom>
              <a:noFill/>
              <a:ln w="28575">
                <a:solidFill>
                  <a:schemeClr val="tx2"/>
                </a:solidFill>
                <a:prstDash val="sysDot"/>
                <a:miter lim="800000"/>
                <a:headEnd/>
                <a:tailEnd/>
              </a:ln>
              <a:effectLst/>
            </p:spPr>
            <p:txBody>
              <a:bodyPr wrap="none" anchor="ctr"/>
              <a:lstStyle/>
              <a:p>
                <a:pPr defTabSz="880567">
                  <a:defRPr/>
                </a:pPr>
                <a:endParaRPr lang="en-SG" sz="1348" i="0" u="none">
                  <a:solidFill>
                    <a:srgbClr val="E84E4A"/>
                  </a:solidFill>
                  <a:latin typeface="Helvetica" pitchFamily="34" charset="0"/>
                  <a:ea typeface="+mn-ea"/>
                </a:endParaRPr>
              </a:p>
            </p:txBody>
          </p:sp>
        </p:grpSp>
        <p:sp>
          <p:nvSpPr>
            <p:cNvPr id="79" name="Line 86"/>
            <p:cNvSpPr>
              <a:spLocks noChangeShapeType="1"/>
            </p:cNvSpPr>
            <p:nvPr/>
          </p:nvSpPr>
          <p:spPr bwMode="auto">
            <a:xfrm flipV="1">
              <a:off x="6332025" y="3794804"/>
              <a:ext cx="0" cy="822960"/>
            </a:xfrm>
            <a:prstGeom prst="line">
              <a:avLst/>
            </a:prstGeom>
            <a:noFill/>
            <a:ln w="57150">
              <a:solidFill>
                <a:schemeClr val="tx2"/>
              </a:solidFill>
              <a:round/>
              <a:headEnd/>
              <a:tailEnd type="triangle" w="med" len="med"/>
            </a:ln>
            <a:effectLst/>
          </p:spPr>
          <p:txBody>
            <a:bodyPr/>
            <a:lstStyle/>
            <a:p>
              <a:pPr defTabSz="880567">
                <a:defRPr/>
              </a:pPr>
              <a:endParaRPr lang="en-SG" sz="1348" i="0" u="none">
                <a:solidFill>
                  <a:srgbClr val="E84E4A"/>
                </a:solidFill>
                <a:latin typeface="Helvetica" pitchFamily="34" charset="0"/>
                <a:ea typeface="+mn-ea"/>
              </a:endParaRPr>
            </a:p>
          </p:txBody>
        </p:sp>
      </p:grpSp>
      <p:grpSp>
        <p:nvGrpSpPr>
          <p:cNvPr id="11" name="Group 10"/>
          <p:cNvGrpSpPr/>
          <p:nvPr/>
        </p:nvGrpSpPr>
        <p:grpSpPr>
          <a:xfrm>
            <a:off x="3554161" y="3782132"/>
            <a:ext cx="1275592" cy="1883474"/>
            <a:chOff x="3690858" y="3795713"/>
            <a:chExt cx="1324653" cy="1955915"/>
          </a:xfrm>
        </p:grpSpPr>
        <p:sp>
          <p:nvSpPr>
            <p:cNvPr id="3801174" name="Line 86"/>
            <p:cNvSpPr>
              <a:spLocks noChangeShapeType="1"/>
            </p:cNvSpPr>
            <p:nvPr/>
          </p:nvSpPr>
          <p:spPr bwMode="auto">
            <a:xfrm flipV="1">
              <a:off x="4824600" y="3795713"/>
              <a:ext cx="0" cy="260350"/>
            </a:xfrm>
            <a:prstGeom prst="line">
              <a:avLst/>
            </a:prstGeom>
            <a:noFill/>
            <a:ln w="57150">
              <a:solidFill>
                <a:schemeClr val="tx2"/>
              </a:solidFill>
              <a:round/>
              <a:headEnd/>
              <a:tailEnd type="triangle" w="med" len="med"/>
            </a:ln>
            <a:effectLst/>
          </p:spPr>
          <p:txBody>
            <a:bodyPr/>
            <a:lstStyle/>
            <a:p>
              <a:pPr defTabSz="880567">
                <a:defRPr/>
              </a:pPr>
              <a:endParaRPr lang="en-SG" sz="1348" i="0" u="none">
                <a:solidFill>
                  <a:srgbClr val="E84E4A"/>
                </a:solidFill>
                <a:latin typeface="Helvetica" pitchFamily="34" charset="0"/>
                <a:ea typeface="+mn-ea"/>
              </a:endParaRPr>
            </a:p>
          </p:txBody>
        </p:sp>
        <p:graphicFrame>
          <p:nvGraphicFramePr>
            <p:cNvPr id="5" name="Object 4"/>
            <p:cNvGraphicFramePr>
              <a:graphicFrameLocks noChangeAspect="1"/>
            </p:cNvGraphicFramePr>
            <p:nvPr/>
          </p:nvGraphicFramePr>
          <p:xfrm>
            <a:off x="3798906" y="4124336"/>
            <a:ext cx="1172621" cy="879115"/>
          </p:xfrm>
          <a:graphic>
            <a:graphicData uri="http://schemas.openxmlformats.org/presentationml/2006/ole">
              <mc:AlternateContent xmlns:mc="http://schemas.openxmlformats.org/markup-compatibility/2006">
                <mc:Choice xmlns:v="urn:schemas-microsoft-com:vml" Requires="v">
                  <p:oleObj name="Image" r:id="rId31" imgW="6640920" imgH="4977720" progId="Photoshop.Image.13">
                    <p:embed/>
                  </p:oleObj>
                </mc:Choice>
                <mc:Fallback>
                  <p:oleObj name="Image" r:id="rId31" imgW="6640920" imgH="4977720" progId="Photoshop.Image.13">
                    <p:embed/>
                    <p:pic>
                      <p:nvPicPr>
                        <p:cNvPr id="5" name="Object 4"/>
                        <p:cNvPicPr/>
                        <p:nvPr/>
                      </p:nvPicPr>
                      <p:blipFill>
                        <a:blip r:embed="rId32"/>
                        <a:stretch>
                          <a:fillRect/>
                        </a:stretch>
                      </p:blipFill>
                      <p:spPr>
                        <a:xfrm>
                          <a:off x="3798906" y="4124336"/>
                          <a:ext cx="1172621" cy="879115"/>
                        </a:xfrm>
                        <a:prstGeom prst="rect">
                          <a:avLst/>
                        </a:prstGeom>
                        <a:ln>
                          <a:solidFill>
                            <a:srgbClr val="000099"/>
                          </a:solidFill>
                        </a:ln>
                      </p:spPr>
                    </p:pic>
                  </p:oleObj>
                </mc:Fallback>
              </mc:AlternateContent>
            </a:graphicData>
          </a:graphic>
        </p:graphicFrame>
        <p:sp>
          <p:nvSpPr>
            <p:cNvPr id="78" name="Rectangle 99"/>
            <p:cNvSpPr>
              <a:spLocks noChangeArrowheads="1"/>
            </p:cNvSpPr>
            <p:nvPr/>
          </p:nvSpPr>
          <p:spPr bwMode="auto">
            <a:xfrm>
              <a:off x="3758870" y="4083523"/>
              <a:ext cx="1256641" cy="956177"/>
            </a:xfrm>
            <a:prstGeom prst="rect">
              <a:avLst/>
            </a:prstGeom>
            <a:noFill/>
            <a:ln w="28575">
              <a:solidFill>
                <a:srgbClr val="00B050"/>
              </a:solidFill>
              <a:prstDash val="sysDot"/>
              <a:miter lim="800000"/>
              <a:headEnd/>
              <a:tailEnd/>
            </a:ln>
            <a:effectLst/>
          </p:spPr>
          <p:txBody>
            <a:bodyPr wrap="none" anchor="ctr"/>
            <a:lstStyle/>
            <a:p>
              <a:pPr defTabSz="880567">
                <a:defRPr/>
              </a:pPr>
              <a:endParaRPr lang="en-SG" sz="1348" i="0" u="none">
                <a:solidFill>
                  <a:srgbClr val="00B050"/>
                </a:solidFill>
                <a:latin typeface="Helvetica" pitchFamily="34" charset="0"/>
                <a:ea typeface="+mn-ea"/>
              </a:endParaRPr>
            </a:p>
          </p:txBody>
        </p:sp>
        <p:sp>
          <p:nvSpPr>
            <p:cNvPr id="80" name="TextBox 79"/>
            <p:cNvSpPr txBox="1"/>
            <p:nvPr/>
          </p:nvSpPr>
          <p:spPr>
            <a:xfrm>
              <a:off x="3690858" y="5012964"/>
              <a:ext cx="781689" cy="738664"/>
            </a:xfrm>
            <a:prstGeom prst="rect">
              <a:avLst/>
            </a:prstGeom>
            <a:noFill/>
          </p:spPr>
          <p:txBody>
            <a:bodyPr wrap="none" rtlCol="0">
              <a:spAutoFit/>
            </a:bodyPr>
            <a:lstStyle/>
            <a:p>
              <a:pPr defTabSz="880567">
                <a:defRPr/>
              </a:pPr>
              <a:r>
                <a:rPr lang="en-SG" sz="1348" b="1" i="0" u="none" dirty="0">
                  <a:solidFill>
                    <a:srgbClr val="FF6600"/>
                  </a:solidFill>
                  <a:latin typeface="Calibri" panose="020F0502020204030204" pitchFamily="34" charset="0"/>
                  <a:ea typeface="+mn-ea"/>
                </a:rPr>
                <a:t>PET/MR</a:t>
              </a:r>
            </a:p>
            <a:p>
              <a:pPr defTabSz="880567">
                <a:defRPr/>
              </a:pPr>
              <a:r>
                <a:rPr lang="en-SG" sz="1348" b="1" i="0" u="none" dirty="0">
                  <a:solidFill>
                    <a:srgbClr val="FF6600"/>
                  </a:solidFill>
                  <a:latin typeface="Calibri" panose="020F0502020204030204" pitchFamily="34" charset="0"/>
                  <a:ea typeface="+mn-ea"/>
                </a:rPr>
                <a:t>Neuro</a:t>
              </a:r>
            </a:p>
            <a:p>
              <a:pPr defTabSz="880567">
                <a:defRPr/>
              </a:pPr>
              <a:r>
                <a:rPr lang="en-SG" sz="1348" b="1" i="0" u="none" dirty="0">
                  <a:solidFill>
                    <a:srgbClr val="FF6600"/>
                  </a:solidFill>
                  <a:latin typeface="Calibri" panose="020F0502020204030204" pitchFamily="34" charset="0"/>
                  <a:ea typeface="+mn-ea"/>
                </a:rPr>
                <a:t>Insert</a:t>
              </a:r>
              <a:endParaRPr lang="en-US" sz="1348" b="1" i="0" u="none" dirty="0">
                <a:solidFill>
                  <a:srgbClr val="FF6600"/>
                </a:solidFill>
                <a:latin typeface="Calibri" panose="020F0502020204030204" pitchFamily="34" charset="0"/>
                <a:ea typeface="+mn-ea"/>
              </a:endParaRPr>
            </a:p>
          </p:txBody>
        </p:sp>
      </p:grpSp>
      <p:sp>
        <p:nvSpPr>
          <p:cNvPr id="81" name="Rectangle 99"/>
          <p:cNvSpPr>
            <a:spLocks noChangeArrowheads="1"/>
          </p:cNvSpPr>
          <p:nvPr/>
        </p:nvSpPr>
        <p:spPr bwMode="auto">
          <a:xfrm>
            <a:off x="152779" y="5813361"/>
            <a:ext cx="1017749" cy="285179"/>
          </a:xfrm>
          <a:prstGeom prst="rect">
            <a:avLst/>
          </a:prstGeom>
          <a:noFill/>
          <a:ln w="28575">
            <a:solidFill>
              <a:srgbClr val="00B050"/>
            </a:solidFill>
            <a:prstDash val="sysDot"/>
            <a:miter lim="800000"/>
            <a:headEnd/>
            <a:tailEnd/>
          </a:ln>
          <a:effectLst/>
        </p:spPr>
        <p:txBody>
          <a:bodyPr wrap="none" anchor="ctr"/>
          <a:lstStyle/>
          <a:p>
            <a:pPr defTabSz="880567">
              <a:defRPr/>
            </a:pPr>
            <a:endParaRPr lang="en-SG" sz="1348" i="0" u="none">
              <a:solidFill>
                <a:srgbClr val="00B050"/>
              </a:solidFill>
              <a:latin typeface="Helvetica" pitchFamily="34" charset="0"/>
              <a:ea typeface="+mn-ea"/>
            </a:endParaRPr>
          </a:p>
        </p:txBody>
      </p:sp>
      <p:sp>
        <p:nvSpPr>
          <p:cNvPr id="82" name="TextBox 81"/>
          <p:cNvSpPr txBox="1"/>
          <p:nvPr/>
        </p:nvSpPr>
        <p:spPr>
          <a:xfrm>
            <a:off x="132052" y="5792942"/>
            <a:ext cx="1106393" cy="329449"/>
          </a:xfrm>
          <a:prstGeom prst="rect">
            <a:avLst/>
          </a:prstGeom>
          <a:noFill/>
        </p:spPr>
        <p:txBody>
          <a:bodyPr wrap="none" rtlCol="0">
            <a:spAutoFit/>
          </a:bodyPr>
          <a:lstStyle/>
          <a:p>
            <a:pPr defTabSz="880567">
              <a:defRPr/>
            </a:pPr>
            <a:r>
              <a:rPr lang="en-US" sz="1541" b="1" i="0" u="none" dirty="0">
                <a:solidFill>
                  <a:srgbClr val="00B050"/>
                </a:solidFill>
                <a:latin typeface="Helvetica" pitchFamily="34" charset="0"/>
                <a:ea typeface="+mn-ea"/>
              </a:rPr>
              <a:t>Prototype</a:t>
            </a:r>
            <a:endParaRPr lang="en-SG" sz="1541" b="1" i="0" u="none" dirty="0">
              <a:solidFill>
                <a:srgbClr val="00B050"/>
              </a:solidFill>
              <a:latin typeface="Helvetica" pitchFamily="34" charset="0"/>
              <a:ea typeface="+mn-ea"/>
            </a:endParaRPr>
          </a:p>
        </p:txBody>
      </p:sp>
      <p:sp>
        <p:nvSpPr>
          <p:cNvPr id="83" name="Rectangle 99"/>
          <p:cNvSpPr>
            <a:spLocks noChangeArrowheads="1"/>
          </p:cNvSpPr>
          <p:nvPr/>
        </p:nvSpPr>
        <p:spPr bwMode="auto">
          <a:xfrm>
            <a:off x="1298847" y="5809086"/>
            <a:ext cx="831959" cy="285179"/>
          </a:xfrm>
          <a:prstGeom prst="rect">
            <a:avLst/>
          </a:prstGeom>
          <a:noFill/>
          <a:ln w="28575">
            <a:solidFill>
              <a:schemeClr val="tx1"/>
            </a:solidFill>
            <a:prstDash val="sysDot"/>
            <a:miter lim="800000"/>
            <a:headEnd/>
            <a:tailEnd/>
          </a:ln>
          <a:effectLst/>
        </p:spPr>
        <p:txBody>
          <a:bodyPr wrap="none" anchor="ctr"/>
          <a:lstStyle/>
          <a:p>
            <a:pPr defTabSz="880567">
              <a:defRPr/>
            </a:pPr>
            <a:endParaRPr lang="en-SG" sz="1348" i="0" u="none">
              <a:solidFill>
                <a:srgbClr val="000000"/>
              </a:solidFill>
              <a:latin typeface="Helvetica" pitchFamily="34" charset="0"/>
              <a:ea typeface="+mn-ea"/>
            </a:endParaRPr>
          </a:p>
        </p:txBody>
      </p:sp>
      <p:sp>
        <p:nvSpPr>
          <p:cNvPr id="84" name="TextBox 83"/>
          <p:cNvSpPr txBox="1"/>
          <p:nvPr/>
        </p:nvSpPr>
        <p:spPr>
          <a:xfrm>
            <a:off x="1278119" y="5788667"/>
            <a:ext cx="885179" cy="329449"/>
          </a:xfrm>
          <a:prstGeom prst="rect">
            <a:avLst/>
          </a:prstGeom>
          <a:noFill/>
          <a:ln>
            <a:noFill/>
          </a:ln>
        </p:spPr>
        <p:txBody>
          <a:bodyPr wrap="none" rtlCol="0">
            <a:spAutoFit/>
          </a:bodyPr>
          <a:lstStyle/>
          <a:p>
            <a:pPr defTabSz="880567">
              <a:defRPr/>
            </a:pPr>
            <a:r>
              <a:rPr lang="en-US" sz="1541" b="1" i="0" u="none" dirty="0">
                <a:solidFill>
                  <a:srgbClr val="000000"/>
                </a:solidFill>
                <a:latin typeface="Helvetica" pitchFamily="34" charset="0"/>
                <a:ea typeface="+mn-ea"/>
              </a:rPr>
              <a:t>PET/CT</a:t>
            </a:r>
            <a:endParaRPr lang="en-SG" sz="1541" b="1" i="0" u="none" dirty="0">
              <a:solidFill>
                <a:srgbClr val="000000"/>
              </a:solidFill>
              <a:latin typeface="Helvetica" pitchFamily="34" charset="0"/>
              <a:ea typeface="+mn-ea"/>
            </a:endParaRPr>
          </a:p>
        </p:txBody>
      </p:sp>
      <p:sp>
        <p:nvSpPr>
          <p:cNvPr id="85" name="Rectangle 99"/>
          <p:cNvSpPr>
            <a:spLocks noChangeArrowheads="1"/>
          </p:cNvSpPr>
          <p:nvPr/>
        </p:nvSpPr>
        <p:spPr bwMode="auto">
          <a:xfrm>
            <a:off x="2262875" y="5823235"/>
            <a:ext cx="873952" cy="285179"/>
          </a:xfrm>
          <a:prstGeom prst="rect">
            <a:avLst/>
          </a:prstGeom>
          <a:noFill/>
          <a:ln w="28575">
            <a:solidFill>
              <a:srgbClr val="FF6600"/>
            </a:solidFill>
            <a:prstDash val="sysDot"/>
            <a:miter lim="800000"/>
            <a:headEnd/>
            <a:tailEnd/>
          </a:ln>
          <a:effectLst/>
        </p:spPr>
        <p:txBody>
          <a:bodyPr wrap="none" anchor="ctr"/>
          <a:lstStyle/>
          <a:p>
            <a:pPr defTabSz="880567">
              <a:defRPr/>
            </a:pPr>
            <a:endParaRPr lang="en-SG" sz="1348" i="0" u="none">
              <a:solidFill>
                <a:srgbClr val="FF6600"/>
              </a:solidFill>
              <a:latin typeface="Helvetica" pitchFamily="34" charset="0"/>
              <a:ea typeface="+mn-ea"/>
            </a:endParaRPr>
          </a:p>
        </p:txBody>
      </p:sp>
      <p:sp>
        <p:nvSpPr>
          <p:cNvPr id="86" name="TextBox 85"/>
          <p:cNvSpPr txBox="1"/>
          <p:nvPr/>
        </p:nvSpPr>
        <p:spPr>
          <a:xfrm>
            <a:off x="2242145" y="5802816"/>
            <a:ext cx="930063" cy="329449"/>
          </a:xfrm>
          <a:prstGeom prst="rect">
            <a:avLst/>
          </a:prstGeom>
          <a:noFill/>
        </p:spPr>
        <p:txBody>
          <a:bodyPr wrap="none" rtlCol="0">
            <a:spAutoFit/>
          </a:bodyPr>
          <a:lstStyle/>
          <a:p>
            <a:pPr defTabSz="880567">
              <a:defRPr/>
            </a:pPr>
            <a:r>
              <a:rPr lang="en-US" sz="1541" b="1" i="0" u="none" dirty="0">
                <a:solidFill>
                  <a:srgbClr val="FF6600"/>
                </a:solidFill>
                <a:latin typeface="Helvetica" pitchFamily="34" charset="0"/>
                <a:ea typeface="+mn-ea"/>
              </a:rPr>
              <a:t>PET/MR</a:t>
            </a:r>
            <a:endParaRPr lang="en-SG" sz="1541" b="1" i="0" u="none" dirty="0">
              <a:solidFill>
                <a:srgbClr val="FF6600"/>
              </a:solidFill>
              <a:latin typeface="Helvetica" pitchFamily="34" charset="0"/>
              <a:ea typeface="+mn-ea"/>
            </a:endParaRPr>
          </a:p>
        </p:txBody>
      </p:sp>
      <p:sp>
        <p:nvSpPr>
          <p:cNvPr id="87" name="Rectangle 99"/>
          <p:cNvSpPr>
            <a:spLocks noChangeArrowheads="1"/>
          </p:cNvSpPr>
          <p:nvPr/>
        </p:nvSpPr>
        <p:spPr bwMode="auto">
          <a:xfrm>
            <a:off x="1292698" y="6187825"/>
            <a:ext cx="1328272" cy="285179"/>
          </a:xfrm>
          <a:prstGeom prst="rect">
            <a:avLst/>
          </a:prstGeom>
          <a:noFill/>
          <a:ln w="28575">
            <a:solidFill>
              <a:srgbClr val="000099"/>
            </a:solidFill>
            <a:prstDash val="sysDot"/>
            <a:miter lim="800000"/>
            <a:headEnd/>
            <a:tailEnd/>
          </a:ln>
          <a:effectLst/>
        </p:spPr>
        <p:txBody>
          <a:bodyPr wrap="none" anchor="ctr"/>
          <a:lstStyle/>
          <a:p>
            <a:pPr defTabSz="880567">
              <a:defRPr/>
            </a:pPr>
            <a:endParaRPr lang="en-SG" sz="1348" i="0" u="none">
              <a:solidFill>
                <a:srgbClr val="000000"/>
              </a:solidFill>
              <a:latin typeface="Helvetica" pitchFamily="34" charset="0"/>
              <a:ea typeface="+mn-ea"/>
            </a:endParaRPr>
          </a:p>
        </p:txBody>
      </p:sp>
      <p:sp>
        <p:nvSpPr>
          <p:cNvPr id="88" name="TextBox 87"/>
          <p:cNvSpPr txBox="1"/>
          <p:nvPr/>
        </p:nvSpPr>
        <p:spPr>
          <a:xfrm>
            <a:off x="1271969" y="6167408"/>
            <a:ext cx="1459266" cy="329449"/>
          </a:xfrm>
          <a:prstGeom prst="rect">
            <a:avLst/>
          </a:prstGeom>
          <a:noFill/>
          <a:ln>
            <a:noFill/>
          </a:ln>
        </p:spPr>
        <p:txBody>
          <a:bodyPr wrap="square" rtlCol="0">
            <a:spAutoFit/>
          </a:bodyPr>
          <a:lstStyle/>
          <a:p>
            <a:pPr defTabSz="880567">
              <a:defRPr/>
            </a:pPr>
            <a:r>
              <a:rPr lang="en-US" sz="1541" b="1" i="0" u="none" dirty="0">
                <a:solidFill>
                  <a:srgbClr val="000099"/>
                </a:solidFill>
                <a:latin typeface="Helvetica" pitchFamily="34" charset="0"/>
                <a:ea typeface="+mn-ea"/>
              </a:rPr>
              <a:t>SiPM PET/CT</a:t>
            </a:r>
            <a:endParaRPr lang="en-SG" sz="1541" b="1" i="0" u="none" dirty="0">
              <a:solidFill>
                <a:srgbClr val="000099"/>
              </a:solidFill>
              <a:latin typeface="Helvetica" pitchFamily="34" charset="0"/>
              <a:ea typeface="+mn-ea"/>
            </a:endParaRPr>
          </a:p>
        </p:txBody>
      </p:sp>
      <p:sp>
        <p:nvSpPr>
          <p:cNvPr id="4" name="Rounded Rectangle 3"/>
          <p:cNvSpPr/>
          <p:nvPr/>
        </p:nvSpPr>
        <p:spPr bwMode="auto">
          <a:xfrm>
            <a:off x="58240" y="5665605"/>
            <a:ext cx="3194989" cy="947804"/>
          </a:xfrm>
          <a:prstGeom prst="roundRect">
            <a:avLst/>
          </a:prstGeom>
          <a:noFill/>
          <a:ln w="12700" cap="flat" cmpd="sng" algn="ctr">
            <a:solidFill>
              <a:srgbClr val="7030A0"/>
            </a:solidFill>
            <a:prstDash val="solid"/>
            <a:round/>
            <a:headEnd type="none" w="med" len="med"/>
            <a:tailEnd type="none" w="med" len="med"/>
          </a:ln>
          <a:effectLst/>
        </p:spPr>
        <p:txBody>
          <a:bodyPr vert="horz" wrap="square" lIns="88053" tIns="44027" rIns="88053" bIns="44027" numCol="1" rtlCol="0" anchor="t" anchorCtr="0" compatLnSpc="1">
            <a:prstTxWarp prst="textNoShape">
              <a:avLst/>
            </a:prstTxWarp>
          </a:bodyPr>
          <a:lstStyle/>
          <a:p>
            <a:pPr defTabSz="880578">
              <a:defRPr/>
            </a:pPr>
            <a:endParaRPr lang="en-US" sz="1348" i="0" u="none">
              <a:solidFill>
                <a:srgbClr val="E84E4A"/>
              </a:solidFill>
              <a:latin typeface="Helvetica" pitchFamily="34" charset="0"/>
              <a:ea typeface="+mn-ea"/>
            </a:endParaRPr>
          </a:p>
        </p:txBody>
      </p:sp>
      <p:grpSp>
        <p:nvGrpSpPr>
          <p:cNvPr id="22" name="Group 21"/>
          <p:cNvGrpSpPr/>
          <p:nvPr/>
        </p:nvGrpSpPr>
        <p:grpSpPr>
          <a:xfrm>
            <a:off x="7438301" y="1213735"/>
            <a:ext cx="1352000" cy="2191465"/>
            <a:chOff x="7724390" y="1128533"/>
            <a:chExt cx="1404000" cy="2275752"/>
          </a:xfrm>
        </p:grpSpPr>
        <p:grpSp>
          <p:nvGrpSpPr>
            <p:cNvPr id="19" name="Group 18"/>
            <p:cNvGrpSpPr/>
            <p:nvPr/>
          </p:nvGrpSpPr>
          <p:grpSpPr>
            <a:xfrm>
              <a:off x="7724390" y="2017487"/>
              <a:ext cx="1404000" cy="1386798"/>
              <a:chOff x="7724390" y="2017486"/>
              <a:chExt cx="1404000" cy="1386798"/>
            </a:xfrm>
          </p:grpSpPr>
          <p:sp>
            <p:nvSpPr>
              <p:cNvPr id="69" name="Rectangle 80"/>
              <p:cNvSpPr>
                <a:spLocks noChangeArrowheads="1"/>
              </p:cNvSpPr>
              <p:nvPr/>
            </p:nvSpPr>
            <p:spPr bwMode="auto">
              <a:xfrm>
                <a:off x="7724390" y="2017486"/>
                <a:ext cx="1404000" cy="1074063"/>
              </a:xfrm>
              <a:prstGeom prst="rect">
                <a:avLst/>
              </a:prstGeom>
              <a:noFill/>
              <a:ln w="28575">
                <a:solidFill>
                  <a:srgbClr val="0033CC"/>
                </a:solidFill>
                <a:prstDash val="sysDot"/>
                <a:miter lim="800000"/>
                <a:headEnd/>
                <a:tailEnd/>
              </a:ln>
              <a:effectLst/>
            </p:spPr>
            <p:txBody>
              <a:bodyPr wrap="none" anchor="ctr"/>
              <a:lstStyle/>
              <a:p>
                <a:pPr defTabSz="880567">
                  <a:defRPr/>
                </a:pPr>
                <a:endParaRPr lang="en-SG" sz="1348" i="0" u="none" dirty="0">
                  <a:solidFill>
                    <a:srgbClr val="FF6600"/>
                  </a:solidFill>
                  <a:latin typeface="Helvetica" pitchFamily="34" charset="0"/>
                  <a:ea typeface="+mn-ea"/>
                </a:endParaRPr>
              </a:p>
            </p:txBody>
          </p:sp>
          <p:grpSp>
            <p:nvGrpSpPr>
              <p:cNvPr id="16" name="Group 15"/>
              <p:cNvGrpSpPr/>
              <p:nvPr/>
            </p:nvGrpSpPr>
            <p:grpSpPr>
              <a:xfrm>
                <a:off x="7794247" y="2075542"/>
                <a:ext cx="1258985" cy="1328742"/>
                <a:chOff x="7794247" y="2075542"/>
                <a:chExt cx="1258985" cy="1328742"/>
              </a:xfrm>
            </p:grpSpPr>
            <p:sp>
              <p:nvSpPr>
                <p:cNvPr id="71" name="Line 82"/>
                <p:cNvSpPr>
                  <a:spLocks noChangeShapeType="1"/>
                </p:cNvSpPr>
                <p:nvPr/>
              </p:nvSpPr>
              <p:spPr bwMode="auto">
                <a:xfrm>
                  <a:off x="8788749" y="3143934"/>
                  <a:ext cx="0" cy="260350"/>
                </a:xfrm>
                <a:prstGeom prst="line">
                  <a:avLst/>
                </a:prstGeom>
                <a:noFill/>
                <a:ln w="57150">
                  <a:solidFill>
                    <a:schemeClr val="tx2"/>
                  </a:solidFill>
                  <a:round/>
                  <a:headEnd/>
                  <a:tailEnd type="triangle" w="med" len="med"/>
                </a:ln>
                <a:effectLst/>
              </p:spPr>
              <p:txBody>
                <a:bodyPr/>
                <a:lstStyle/>
                <a:p>
                  <a:pPr defTabSz="880567">
                    <a:defRPr/>
                  </a:pPr>
                  <a:endParaRPr lang="en-SG" sz="1348" i="0" u="none">
                    <a:solidFill>
                      <a:srgbClr val="E84E4A"/>
                    </a:solidFill>
                    <a:latin typeface="Helvetica" pitchFamily="34" charset="0"/>
                    <a:ea typeface="+mn-ea"/>
                  </a:endParaRPr>
                </a:p>
              </p:txBody>
            </p:sp>
            <p:pic>
              <p:nvPicPr>
                <p:cNvPr id="1088524" name="Picture 12"/>
                <p:cNvPicPr>
                  <a:picLocks noChangeAspect="1" noChangeArrowheads="1"/>
                </p:cNvPicPr>
                <p:nvPr/>
              </p:nvPicPr>
              <p:blipFill>
                <a:blip r:embed="rId33"/>
                <a:srcRect/>
                <a:stretch>
                  <a:fillRect/>
                </a:stretch>
              </p:blipFill>
              <p:spPr bwMode="auto">
                <a:xfrm>
                  <a:off x="7794247" y="2075542"/>
                  <a:ext cx="1258985" cy="936000"/>
                </a:xfrm>
                <a:prstGeom prst="rect">
                  <a:avLst/>
                </a:prstGeom>
                <a:noFill/>
                <a:ln w="6350">
                  <a:solidFill>
                    <a:srgbClr val="0000FF"/>
                  </a:solidFill>
                  <a:miter lim="800000"/>
                  <a:headEnd/>
                  <a:tailEnd/>
                </a:ln>
                <a:effectLst/>
              </p:spPr>
            </p:pic>
          </p:grpSp>
        </p:grpSp>
        <p:sp>
          <p:nvSpPr>
            <p:cNvPr id="91" name="TextBox 90"/>
            <p:cNvSpPr txBox="1"/>
            <p:nvPr/>
          </p:nvSpPr>
          <p:spPr>
            <a:xfrm>
              <a:off x="7748825" y="1128533"/>
              <a:ext cx="1083438" cy="830997"/>
            </a:xfrm>
            <a:prstGeom prst="rect">
              <a:avLst/>
            </a:prstGeom>
            <a:noFill/>
          </p:spPr>
          <p:txBody>
            <a:bodyPr wrap="none" rtlCol="0">
              <a:spAutoFit/>
            </a:bodyPr>
            <a:lstStyle/>
            <a:p>
              <a:pPr algn="ctr" defTabSz="880567">
                <a:defRPr/>
              </a:pPr>
              <a:r>
                <a:rPr lang="en-SG" sz="2311" b="1" i="0" u="none">
                  <a:solidFill>
                    <a:srgbClr val="000099"/>
                  </a:solidFill>
                  <a:latin typeface="Calibri" panose="020F0502020204030204" pitchFamily="34" charset="0"/>
                  <a:ea typeface="+mn-ea"/>
                </a:rPr>
                <a:t>SiPM</a:t>
              </a:r>
            </a:p>
            <a:p>
              <a:pPr algn="ctr" defTabSz="880567">
                <a:defRPr/>
              </a:pPr>
              <a:r>
                <a:rPr lang="en-SG" sz="2311" b="1" i="0" u="none" dirty="0">
                  <a:solidFill>
                    <a:srgbClr val="000099"/>
                  </a:solidFill>
                  <a:latin typeface="Calibri" panose="020F0502020204030204" pitchFamily="34" charset="0"/>
                  <a:ea typeface="+mn-ea"/>
                </a:rPr>
                <a:t>PET/CT</a:t>
              </a:r>
              <a:endParaRPr lang="en-US" sz="2311" b="1" i="0" u="none" dirty="0">
                <a:solidFill>
                  <a:srgbClr val="000099"/>
                </a:solidFill>
                <a:latin typeface="Calibri" panose="020F0502020204030204" pitchFamily="34" charset="0"/>
                <a:ea typeface="+mn-ea"/>
              </a:endParaRPr>
            </a:p>
          </p:txBody>
        </p:sp>
      </p:grpSp>
      <p:grpSp>
        <p:nvGrpSpPr>
          <p:cNvPr id="25" name="Group 24"/>
          <p:cNvGrpSpPr/>
          <p:nvPr/>
        </p:nvGrpSpPr>
        <p:grpSpPr>
          <a:xfrm>
            <a:off x="-35308" y="843098"/>
            <a:ext cx="14073698" cy="5946346"/>
            <a:chOff x="-4353732" y="738035"/>
            <a:chExt cx="14614994" cy="6175052"/>
          </a:xfrm>
        </p:grpSpPr>
        <p:sp>
          <p:nvSpPr>
            <p:cNvPr id="23" name="Rectangle 22"/>
            <p:cNvSpPr/>
            <p:nvPr/>
          </p:nvSpPr>
          <p:spPr bwMode="auto">
            <a:xfrm>
              <a:off x="-4353732" y="738035"/>
              <a:ext cx="10471533" cy="6175052"/>
            </a:xfrm>
            <a:prstGeom prst="rect">
              <a:avLst/>
            </a:prstGeom>
            <a:solidFill>
              <a:schemeClr val="bg1"/>
            </a:solidFill>
            <a:ln w="12700" cap="flat" cmpd="sng" algn="ctr">
              <a:noFill/>
              <a:prstDash val="solid"/>
              <a:round/>
              <a:headEnd type="none" w="med" len="med"/>
              <a:tailEnd type="none" w="med" len="med"/>
            </a:ln>
            <a:effectLst/>
          </p:spPr>
          <p:txBody>
            <a:bodyPr vert="horz" wrap="square" lIns="88053" tIns="44027" rIns="88053" bIns="44027" numCol="1" rtlCol="0" anchor="t" anchorCtr="0" compatLnSpc="1">
              <a:prstTxWarp prst="textNoShape">
                <a:avLst/>
              </a:prstTxWarp>
            </a:bodyPr>
            <a:lstStyle/>
            <a:p>
              <a:pPr defTabSz="880567">
                <a:defRPr/>
              </a:pPr>
              <a:endParaRPr lang="en-US" sz="1348" i="0" u="none" dirty="0">
                <a:solidFill>
                  <a:srgbClr val="E84E4A"/>
                </a:solidFill>
                <a:latin typeface="Helvetica" pitchFamily="34" charset="0"/>
                <a:ea typeface="+mn-ea"/>
              </a:endParaRPr>
            </a:p>
          </p:txBody>
        </p:sp>
        <p:sp>
          <p:nvSpPr>
            <p:cNvPr id="95" name="Rectangle 166"/>
            <p:cNvSpPr>
              <a:spLocks noChangeArrowheads="1"/>
            </p:cNvSpPr>
            <p:nvPr/>
          </p:nvSpPr>
          <p:spPr bwMode="auto">
            <a:xfrm>
              <a:off x="8118137" y="6440328"/>
              <a:ext cx="2143125" cy="457200"/>
            </a:xfrm>
            <a:prstGeom prst="rect">
              <a:avLst/>
            </a:prstGeom>
            <a:noFill/>
            <a:ln w="9525">
              <a:noFill/>
              <a:miter lim="800000"/>
              <a:headEnd/>
              <a:tailEnd/>
            </a:ln>
            <a:effectLst/>
          </p:spPr>
          <p:txBody>
            <a:bodyPr/>
            <a:lstStyle/>
            <a:p>
              <a:pPr algn="r" defTabSz="880567" eaLnBrk="1" fontAlgn="auto" hangingPunct="1">
                <a:spcBef>
                  <a:spcPts val="0"/>
                </a:spcBef>
                <a:spcAft>
                  <a:spcPts val="0"/>
                </a:spcAft>
                <a:defRPr/>
              </a:pPr>
              <a:fld id="{DFD3A845-5F90-4793-9774-6F0C32FFEA28}" type="slidenum">
                <a:rPr lang="en-GB" sz="1541" b="1" i="0" u="none" kern="0">
                  <a:solidFill>
                    <a:srgbClr val="000000"/>
                  </a:solidFill>
                  <a:latin typeface="Calibri" pitchFamily="34" charset="0"/>
                  <a:ea typeface="+mn-ea"/>
                </a:rPr>
                <a:pPr algn="r" defTabSz="880567" eaLnBrk="1" fontAlgn="auto" hangingPunct="1">
                  <a:spcBef>
                    <a:spcPts val="0"/>
                  </a:spcBef>
                  <a:spcAft>
                    <a:spcPts val="0"/>
                  </a:spcAft>
                  <a:defRPr/>
                </a:pPr>
                <a:t>91</a:t>
              </a:fld>
              <a:endParaRPr lang="en-US" sz="1733" i="0" u="none" kern="0" dirty="0">
                <a:solidFill>
                  <a:sysClr val="windowText" lastClr="000000"/>
                </a:solidFill>
                <a:latin typeface="Helvetica" pitchFamily="34" charset="0"/>
                <a:ea typeface="+mn-ea"/>
              </a:endParaRPr>
            </a:p>
          </p:txBody>
        </p:sp>
      </p:grpSp>
      <p:grpSp>
        <p:nvGrpSpPr>
          <p:cNvPr id="345" name="Group 344"/>
          <p:cNvGrpSpPr/>
          <p:nvPr/>
        </p:nvGrpSpPr>
        <p:grpSpPr>
          <a:xfrm>
            <a:off x="21388" y="869525"/>
            <a:ext cx="9928412" cy="5896004"/>
            <a:chOff x="22211" y="771083"/>
            <a:chExt cx="10310274" cy="6122773"/>
          </a:xfrm>
        </p:grpSpPr>
        <p:sp>
          <p:nvSpPr>
            <p:cNvPr id="346" name="Rectangle 166"/>
            <p:cNvSpPr>
              <a:spLocks noChangeArrowheads="1"/>
            </p:cNvSpPr>
            <p:nvPr/>
          </p:nvSpPr>
          <p:spPr bwMode="auto">
            <a:xfrm>
              <a:off x="8119971" y="6436656"/>
              <a:ext cx="2143125" cy="457200"/>
            </a:xfrm>
            <a:prstGeom prst="rect">
              <a:avLst/>
            </a:prstGeom>
            <a:noFill/>
            <a:ln w="9525">
              <a:noFill/>
              <a:miter lim="800000"/>
              <a:headEnd/>
              <a:tailEnd/>
            </a:ln>
            <a:effectLst/>
          </p:spPr>
          <p:txBody>
            <a:bodyPr/>
            <a:lstStyle/>
            <a:p>
              <a:pPr algn="r" defTabSz="880567" eaLnBrk="1" fontAlgn="auto" hangingPunct="1">
                <a:spcBef>
                  <a:spcPts val="0"/>
                </a:spcBef>
                <a:spcAft>
                  <a:spcPts val="0"/>
                </a:spcAft>
                <a:defRPr/>
              </a:pPr>
              <a:r>
                <a:rPr lang="en-GB" sz="1541" b="1" i="0" u="none" kern="0" dirty="0">
                  <a:solidFill>
                    <a:srgbClr val="000000"/>
                  </a:solidFill>
                  <a:latin typeface="Calibri" pitchFamily="34" charset="0"/>
                  <a:ea typeface="+mn-ea"/>
                </a:rPr>
                <a:t>12</a:t>
              </a:r>
              <a:endParaRPr lang="en-US" sz="1733" i="0" u="none" kern="0" dirty="0">
                <a:solidFill>
                  <a:sysClr val="windowText" lastClr="000000"/>
                </a:solidFill>
                <a:latin typeface="Helvetica" pitchFamily="34" charset="0"/>
                <a:ea typeface="+mn-ea"/>
              </a:endParaRPr>
            </a:p>
          </p:txBody>
        </p:sp>
        <p:grpSp>
          <p:nvGrpSpPr>
            <p:cNvPr id="347" name="Group 346"/>
            <p:cNvGrpSpPr/>
            <p:nvPr/>
          </p:nvGrpSpPr>
          <p:grpSpPr>
            <a:xfrm>
              <a:off x="22211" y="3468999"/>
              <a:ext cx="10310274" cy="295990"/>
              <a:chOff x="22211" y="3468999"/>
              <a:chExt cx="10310274" cy="295990"/>
            </a:xfrm>
          </p:grpSpPr>
          <p:sp>
            <p:nvSpPr>
              <p:cNvPr id="427" name="Rectangle 37"/>
              <p:cNvSpPr>
                <a:spLocks noChangeArrowheads="1"/>
              </p:cNvSpPr>
              <p:nvPr/>
            </p:nvSpPr>
            <p:spPr bwMode="auto">
              <a:xfrm>
                <a:off x="60479" y="3476626"/>
                <a:ext cx="10224518" cy="224366"/>
              </a:xfrm>
              <a:prstGeom prst="rect">
                <a:avLst/>
              </a:prstGeom>
              <a:gradFill rotWithShape="1">
                <a:gsLst>
                  <a:gs pos="0">
                    <a:srgbClr val="66FFCC">
                      <a:gamma/>
                      <a:shade val="50980"/>
                      <a:invGamma/>
                    </a:srgbClr>
                  </a:gs>
                  <a:gs pos="100000">
                    <a:srgbClr val="66FFCC"/>
                  </a:gs>
                </a:gsLst>
                <a:lin ang="0" scaled="1"/>
              </a:gradFill>
              <a:ln w="12700">
                <a:solidFill>
                  <a:schemeClr val="tx2"/>
                </a:solidFill>
                <a:miter lim="800000"/>
                <a:headEnd/>
                <a:tailEnd/>
              </a:ln>
              <a:effectLst/>
            </p:spPr>
            <p:txBody>
              <a:bodyPr wrap="none" anchor="ctr"/>
              <a:lstStyle/>
              <a:p>
                <a:pPr defTabSz="880567">
                  <a:defRPr/>
                </a:pPr>
                <a:endParaRPr lang="en-SG" sz="1348" i="0" u="none">
                  <a:solidFill>
                    <a:srgbClr val="E84E4A"/>
                  </a:solidFill>
                  <a:latin typeface="Helvetica" pitchFamily="34" charset="0"/>
                  <a:ea typeface="+mn-ea"/>
                </a:endParaRPr>
              </a:p>
            </p:txBody>
          </p:sp>
          <p:sp>
            <p:nvSpPr>
              <p:cNvPr id="428" name="Rectangle 41"/>
              <p:cNvSpPr>
                <a:spLocks noChangeArrowheads="1"/>
              </p:cNvSpPr>
              <p:nvPr/>
            </p:nvSpPr>
            <p:spPr bwMode="auto">
              <a:xfrm>
                <a:off x="6575477" y="3470275"/>
                <a:ext cx="647613" cy="289950"/>
              </a:xfrm>
              <a:prstGeom prst="rect">
                <a:avLst/>
              </a:prstGeom>
              <a:noFill/>
              <a:ln w="12700">
                <a:noFill/>
                <a:miter lim="800000"/>
                <a:headEnd/>
                <a:tailEnd/>
              </a:ln>
              <a:effectLst/>
            </p:spPr>
            <p:txBody>
              <a:bodyPr wrap="none" lIns="64206" tIns="25987" rIns="64206" bIns="25987" anchor="ctr">
                <a:spAutoFit/>
              </a:bodyPr>
              <a:lstStyle/>
              <a:p>
                <a:pPr defTabSz="924913">
                  <a:lnSpc>
                    <a:spcPct val="85000"/>
                  </a:lnSpc>
                  <a:defRPr/>
                </a:pPr>
                <a:r>
                  <a:rPr lang="en-US" sz="1733" b="1" i="0" u="none" dirty="0">
                    <a:solidFill>
                      <a:srgbClr val="000000"/>
                    </a:solidFill>
                    <a:latin typeface="Arial" pitchFamily="34" charset="0"/>
                    <a:ea typeface="+mn-ea"/>
                  </a:rPr>
                  <a:t>2010</a:t>
                </a:r>
              </a:p>
            </p:txBody>
          </p:sp>
          <p:sp>
            <p:nvSpPr>
              <p:cNvPr id="429" name="Rectangle 95"/>
              <p:cNvSpPr>
                <a:spLocks noChangeArrowheads="1"/>
              </p:cNvSpPr>
              <p:nvPr/>
            </p:nvSpPr>
            <p:spPr bwMode="auto">
              <a:xfrm>
                <a:off x="4488634" y="3498850"/>
                <a:ext cx="2122376" cy="237628"/>
              </a:xfrm>
              <a:prstGeom prst="rect">
                <a:avLst/>
              </a:prstGeom>
              <a:noFill/>
              <a:ln w="12700">
                <a:noFill/>
                <a:miter lim="800000"/>
                <a:headEnd/>
                <a:tailEnd/>
              </a:ln>
              <a:effectLst/>
            </p:spPr>
            <p:txBody>
              <a:bodyPr wrap="none" lIns="64206" tIns="25987" rIns="64206" bIns="25987" anchor="ctr">
                <a:spAutoFit/>
              </a:bodyPr>
              <a:lstStyle/>
              <a:p>
                <a:pPr defTabSz="924913">
                  <a:lnSpc>
                    <a:spcPct val="85000"/>
                  </a:lnSpc>
                  <a:defRPr/>
                </a:pPr>
                <a:r>
                  <a:rPr lang="en-US" sz="1348" b="1" i="0" u="none" dirty="0">
                    <a:solidFill>
                      <a:srgbClr val="000000"/>
                    </a:solidFill>
                    <a:latin typeface="Arial" pitchFamily="34" charset="0"/>
                    <a:ea typeface="+mn-ea"/>
                  </a:rPr>
                  <a:t>2006   2007   2008  2009</a:t>
                </a:r>
              </a:p>
            </p:txBody>
          </p:sp>
          <p:sp>
            <p:nvSpPr>
              <p:cNvPr id="430" name="Rectangle 66"/>
              <p:cNvSpPr>
                <a:spLocks noChangeArrowheads="1"/>
              </p:cNvSpPr>
              <p:nvPr/>
            </p:nvSpPr>
            <p:spPr bwMode="auto">
              <a:xfrm>
                <a:off x="3815544" y="3470275"/>
                <a:ext cx="647613" cy="289950"/>
              </a:xfrm>
              <a:prstGeom prst="rect">
                <a:avLst/>
              </a:prstGeom>
              <a:noFill/>
              <a:ln w="12700">
                <a:noFill/>
                <a:miter lim="800000"/>
                <a:headEnd/>
                <a:tailEnd/>
              </a:ln>
              <a:effectLst/>
            </p:spPr>
            <p:txBody>
              <a:bodyPr wrap="none" lIns="64206" tIns="25987" rIns="64206" bIns="25987" anchor="ctr">
                <a:spAutoFit/>
              </a:bodyPr>
              <a:lstStyle/>
              <a:p>
                <a:pPr defTabSz="924913">
                  <a:lnSpc>
                    <a:spcPct val="85000"/>
                  </a:lnSpc>
                  <a:defRPr/>
                </a:pPr>
                <a:r>
                  <a:rPr lang="en-US" sz="1733" b="1" i="0" u="none" dirty="0">
                    <a:solidFill>
                      <a:srgbClr val="000000"/>
                    </a:solidFill>
                    <a:latin typeface="Arial" pitchFamily="34" charset="0"/>
                    <a:ea typeface="+mn-ea"/>
                  </a:rPr>
                  <a:t>2005</a:t>
                </a:r>
              </a:p>
            </p:txBody>
          </p:sp>
          <p:sp>
            <p:nvSpPr>
              <p:cNvPr id="431" name="Rectangle 94"/>
              <p:cNvSpPr>
                <a:spLocks noChangeArrowheads="1"/>
              </p:cNvSpPr>
              <p:nvPr/>
            </p:nvSpPr>
            <p:spPr bwMode="auto">
              <a:xfrm>
                <a:off x="1718490" y="3507014"/>
                <a:ext cx="2122376" cy="237628"/>
              </a:xfrm>
              <a:prstGeom prst="rect">
                <a:avLst/>
              </a:prstGeom>
              <a:noFill/>
              <a:ln w="12700">
                <a:noFill/>
                <a:miter lim="800000"/>
                <a:headEnd/>
                <a:tailEnd/>
              </a:ln>
              <a:effectLst/>
            </p:spPr>
            <p:txBody>
              <a:bodyPr wrap="none" lIns="64206" tIns="25987" rIns="64206" bIns="25987" anchor="ctr">
                <a:spAutoFit/>
              </a:bodyPr>
              <a:lstStyle/>
              <a:p>
                <a:pPr defTabSz="924913">
                  <a:lnSpc>
                    <a:spcPct val="85000"/>
                  </a:lnSpc>
                  <a:defRPr/>
                </a:pPr>
                <a:r>
                  <a:rPr lang="en-US" sz="1348" b="1" i="0" u="none" dirty="0">
                    <a:solidFill>
                      <a:srgbClr val="000000"/>
                    </a:solidFill>
                    <a:latin typeface="Arial" pitchFamily="34" charset="0"/>
                    <a:ea typeface="+mn-ea"/>
                  </a:rPr>
                  <a:t>2001   2002   2003  2004</a:t>
                </a:r>
              </a:p>
            </p:txBody>
          </p:sp>
          <p:sp>
            <p:nvSpPr>
              <p:cNvPr id="432" name="Rectangle 40"/>
              <p:cNvSpPr>
                <a:spLocks noChangeArrowheads="1"/>
              </p:cNvSpPr>
              <p:nvPr/>
            </p:nvSpPr>
            <p:spPr bwMode="auto">
              <a:xfrm>
                <a:off x="1093597" y="3475039"/>
                <a:ext cx="647613" cy="289950"/>
              </a:xfrm>
              <a:prstGeom prst="rect">
                <a:avLst/>
              </a:prstGeom>
              <a:noFill/>
              <a:ln w="12700">
                <a:noFill/>
                <a:miter lim="800000"/>
                <a:headEnd/>
                <a:tailEnd/>
              </a:ln>
              <a:effectLst/>
            </p:spPr>
            <p:txBody>
              <a:bodyPr wrap="none" lIns="64206" tIns="25987" rIns="64206" bIns="25987" anchor="ctr">
                <a:spAutoFit/>
              </a:bodyPr>
              <a:lstStyle/>
              <a:p>
                <a:pPr defTabSz="924913">
                  <a:lnSpc>
                    <a:spcPct val="85000"/>
                  </a:lnSpc>
                  <a:defRPr/>
                </a:pPr>
                <a:r>
                  <a:rPr lang="en-US" sz="1733" b="1" i="0" u="none" dirty="0">
                    <a:solidFill>
                      <a:srgbClr val="FFFFFF"/>
                    </a:solidFill>
                    <a:latin typeface="Arial" pitchFamily="34" charset="0"/>
                    <a:ea typeface="+mn-ea"/>
                  </a:rPr>
                  <a:t>2000</a:t>
                </a:r>
              </a:p>
            </p:txBody>
          </p:sp>
          <p:sp>
            <p:nvSpPr>
              <p:cNvPr id="433" name="Rectangle 93"/>
              <p:cNvSpPr>
                <a:spLocks noChangeArrowheads="1"/>
              </p:cNvSpPr>
              <p:nvPr/>
            </p:nvSpPr>
            <p:spPr bwMode="auto">
              <a:xfrm>
                <a:off x="22211" y="3498850"/>
                <a:ext cx="1078821" cy="237628"/>
              </a:xfrm>
              <a:prstGeom prst="rect">
                <a:avLst/>
              </a:prstGeom>
              <a:noFill/>
              <a:ln w="12700">
                <a:noFill/>
                <a:miter lim="800000"/>
                <a:headEnd/>
                <a:tailEnd/>
              </a:ln>
              <a:effectLst/>
            </p:spPr>
            <p:txBody>
              <a:bodyPr wrap="none" lIns="64206" tIns="25987" rIns="64206" bIns="25987" anchor="ctr">
                <a:spAutoFit/>
              </a:bodyPr>
              <a:lstStyle/>
              <a:p>
                <a:pPr defTabSz="924913">
                  <a:lnSpc>
                    <a:spcPct val="85000"/>
                  </a:lnSpc>
                  <a:defRPr/>
                </a:pPr>
                <a:r>
                  <a:rPr lang="en-US" sz="1348" b="1" i="0" u="none" dirty="0">
                    <a:solidFill>
                      <a:srgbClr val="FFFFFF"/>
                    </a:solidFill>
                    <a:latin typeface="Arial" pitchFamily="34" charset="0"/>
                    <a:ea typeface="+mn-ea"/>
                  </a:rPr>
                  <a:t> 1998  1999</a:t>
                </a:r>
              </a:p>
            </p:txBody>
          </p:sp>
          <p:sp>
            <p:nvSpPr>
              <p:cNvPr id="434" name="Rectangle 95"/>
              <p:cNvSpPr>
                <a:spLocks noChangeArrowheads="1"/>
              </p:cNvSpPr>
              <p:nvPr/>
            </p:nvSpPr>
            <p:spPr bwMode="auto">
              <a:xfrm>
                <a:off x="7210092" y="3468999"/>
                <a:ext cx="3122393" cy="289950"/>
              </a:xfrm>
              <a:prstGeom prst="rect">
                <a:avLst/>
              </a:prstGeom>
              <a:noFill/>
              <a:ln w="12700">
                <a:noFill/>
                <a:miter lim="800000"/>
                <a:headEnd/>
                <a:tailEnd/>
              </a:ln>
              <a:effectLst/>
            </p:spPr>
            <p:txBody>
              <a:bodyPr wrap="none" lIns="64206" tIns="25987" rIns="64206" bIns="25987" anchor="ctr">
                <a:spAutoFit/>
              </a:bodyPr>
              <a:lstStyle/>
              <a:p>
                <a:pPr defTabSz="924913">
                  <a:lnSpc>
                    <a:spcPct val="85000"/>
                  </a:lnSpc>
                  <a:defRPr/>
                </a:pPr>
                <a:r>
                  <a:rPr lang="en-US" sz="1348" b="1" i="0" u="none" dirty="0">
                    <a:solidFill>
                      <a:srgbClr val="000000"/>
                    </a:solidFill>
                    <a:latin typeface="Arial" pitchFamily="34" charset="0"/>
                    <a:ea typeface="+mn-ea"/>
                  </a:rPr>
                  <a:t>2011  2012  2013  2014  </a:t>
                </a:r>
                <a:r>
                  <a:rPr lang="en-US" sz="1733" b="1" i="0" u="none" dirty="0">
                    <a:solidFill>
                      <a:srgbClr val="000000"/>
                    </a:solidFill>
                    <a:latin typeface="Arial" pitchFamily="34" charset="0"/>
                    <a:ea typeface="+mn-ea"/>
                  </a:rPr>
                  <a:t>2015</a:t>
                </a:r>
                <a:r>
                  <a:rPr lang="en-US" sz="1348" b="1" i="0" u="none" dirty="0">
                    <a:solidFill>
                      <a:srgbClr val="000000"/>
                    </a:solidFill>
                    <a:latin typeface="Arial" pitchFamily="34" charset="0"/>
                    <a:ea typeface="+mn-ea"/>
                  </a:rPr>
                  <a:t>  2016</a:t>
                </a:r>
              </a:p>
            </p:txBody>
          </p:sp>
        </p:grpSp>
        <p:grpSp>
          <p:nvGrpSpPr>
            <p:cNvPr id="348" name="Group 347"/>
            <p:cNvGrpSpPr/>
            <p:nvPr/>
          </p:nvGrpSpPr>
          <p:grpSpPr>
            <a:xfrm>
              <a:off x="60480" y="771083"/>
              <a:ext cx="10153417" cy="5964803"/>
              <a:chOff x="60480" y="771083"/>
              <a:chExt cx="10153417" cy="5964803"/>
            </a:xfrm>
          </p:grpSpPr>
          <p:graphicFrame>
            <p:nvGraphicFramePr>
              <p:cNvPr id="349" name="Object 2"/>
              <p:cNvGraphicFramePr>
                <a:graphicFrameLocks noChangeAspect="1"/>
              </p:cNvGraphicFramePr>
              <p:nvPr/>
            </p:nvGraphicFramePr>
            <p:xfrm>
              <a:off x="159841" y="844328"/>
              <a:ext cx="1297319" cy="849662"/>
            </p:xfrm>
            <a:graphic>
              <a:graphicData uri="http://schemas.openxmlformats.org/presentationml/2006/ole">
                <mc:AlternateContent xmlns:mc="http://schemas.openxmlformats.org/markup-compatibility/2006">
                  <mc:Choice xmlns:v="urn:schemas-microsoft-com:vml" Requires="v">
                    <p:oleObj name="Photo Editor Photo" r:id="rId34" imgW="18676190" imgH="12723810" progId="">
                      <p:embed/>
                    </p:oleObj>
                  </mc:Choice>
                  <mc:Fallback>
                    <p:oleObj name="Photo Editor Photo" r:id="rId34" imgW="18676190" imgH="12723810" progId="">
                      <p:embed/>
                      <p:pic>
                        <p:nvPicPr>
                          <p:cNvPr id="349" name="Object 2"/>
                          <p:cNvPicPr>
                            <a:picLocks noChangeAspect="1" noChangeArrowheads="1"/>
                          </p:cNvPicPr>
                          <p:nvPr/>
                        </p:nvPicPr>
                        <p:blipFill>
                          <a:blip r:embed="rId4">
                            <a:lum bright="6000" contrast="12000"/>
                            <a:extLst>
                              <a:ext uri="{28A0092B-C50C-407E-A947-70E740481C1C}">
                                <a14:useLocalDpi xmlns:a14="http://schemas.microsoft.com/office/drawing/2010/main" val="0"/>
                              </a:ext>
                            </a:extLst>
                          </a:blip>
                          <a:srcRect l="3966" t="4384" r="3966" b="6970"/>
                          <a:stretch>
                            <a:fillRect/>
                          </a:stretch>
                        </p:blipFill>
                        <p:spPr bwMode="auto">
                          <a:xfrm>
                            <a:off x="159841" y="844328"/>
                            <a:ext cx="1297319" cy="849662"/>
                          </a:xfrm>
                          <a:prstGeom prst="rect">
                            <a:avLst/>
                          </a:prstGeom>
                          <a:noFill/>
                          <a:ln w="9525">
                            <a:solidFill>
                              <a:srgbClr val="00B050"/>
                            </a:solidFill>
                            <a:miter lim="800000"/>
                            <a:headEnd/>
                            <a:tailEnd/>
                          </a:ln>
                          <a:effectLst/>
                        </p:spPr>
                      </p:pic>
                    </p:oleObj>
                  </mc:Fallback>
                </mc:AlternateContent>
              </a:graphicData>
            </a:graphic>
          </p:graphicFrame>
          <p:graphicFrame>
            <p:nvGraphicFramePr>
              <p:cNvPr id="350" name="Object 46"/>
              <p:cNvGraphicFramePr>
                <a:graphicFrameLocks noChangeAspect="1"/>
              </p:cNvGraphicFramePr>
              <p:nvPr/>
            </p:nvGraphicFramePr>
            <p:xfrm>
              <a:off x="223409" y="1967830"/>
              <a:ext cx="1169988" cy="911225"/>
            </p:xfrm>
            <a:graphic>
              <a:graphicData uri="http://schemas.openxmlformats.org/presentationml/2006/ole">
                <mc:AlternateContent xmlns:mc="http://schemas.openxmlformats.org/markup-compatibility/2006">
                  <mc:Choice xmlns:v="urn:schemas-microsoft-com:vml" Requires="v">
                    <p:oleObj name="Image" r:id="rId35" imgW="11767031" imgH="9174726" progId="">
                      <p:embed/>
                    </p:oleObj>
                  </mc:Choice>
                  <mc:Fallback>
                    <p:oleObj name="Image" r:id="rId35" imgW="11767031" imgH="9174726" progId="">
                      <p:embed/>
                      <p:pic>
                        <p:nvPicPr>
                          <p:cNvPr id="350" name="Object 4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409" y="1967830"/>
                            <a:ext cx="1169988" cy="911225"/>
                          </a:xfrm>
                          <a:prstGeom prst="rect">
                            <a:avLst/>
                          </a:prstGeom>
                          <a:noFill/>
                          <a:ln w="12700">
                            <a:solidFill>
                              <a:srgbClr val="00B050"/>
                            </a:solidFill>
                            <a:miter lim="800000"/>
                            <a:headEnd/>
                            <a:tailEnd/>
                          </a:ln>
                          <a:effectLst/>
                        </p:spPr>
                      </p:pic>
                    </p:oleObj>
                  </mc:Fallback>
                </mc:AlternateContent>
              </a:graphicData>
            </a:graphic>
          </p:graphicFrame>
          <p:sp>
            <p:nvSpPr>
              <p:cNvPr id="351" name="Line 76"/>
              <p:cNvSpPr>
                <a:spLocks noChangeShapeType="1"/>
              </p:cNvSpPr>
              <p:nvPr/>
            </p:nvSpPr>
            <p:spPr bwMode="auto">
              <a:xfrm>
                <a:off x="244193" y="3146425"/>
                <a:ext cx="0" cy="260350"/>
              </a:xfrm>
              <a:prstGeom prst="line">
                <a:avLst/>
              </a:prstGeom>
              <a:noFill/>
              <a:ln w="57150">
                <a:solidFill>
                  <a:schemeClr val="tx2"/>
                </a:solidFill>
                <a:round/>
                <a:headEnd/>
                <a:tailEnd type="triangle" w="med" len="med"/>
              </a:ln>
              <a:effectLst/>
            </p:spPr>
            <p:txBody>
              <a:bodyPr/>
              <a:lstStyle/>
              <a:p>
                <a:pPr defTabSz="880567">
                  <a:defRPr/>
                </a:pPr>
                <a:endParaRPr lang="en-SG" sz="1348" i="0" u="none">
                  <a:solidFill>
                    <a:srgbClr val="E84E4A"/>
                  </a:solidFill>
                  <a:latin typeface="Helvetica" pitchFamily="34" charset="0"/>
                  <a:ea typeface="+mn-ea"/>
                </a:endParaRPr>
              </a:p>
            </p:txBody>
          </p:sp>
          <p:grpSp>
            <p:nvGrpSpPr>
              <p:cNvPr id="352" name="Group 351"/>
              <p:cNvGrpSpPr/>
              <p:nvPr/>
            </p:nvGrpSpPr>
            <p:grpSpPr>
              <a:xfrm>
                <a:off x="6012101" y="892178"/>
                <a:ext cx="1611313" cy="2519360"/>
                <a:chOff x="6012101" y="892178"/>
                <a:chExt cx="1611313" cy="2519360"/>
              </a:xfrm>
            </p:grpSpPr>
            <p:pic>
              <p:nvPicPr>
                <p:cNvPr id="423" name="Picture 68"/>
                <p:cNvPicPr>
                  <a:picLocks noChangeAspect="1" noChangeArrowheads="1"/>
                </p:cNvPicPr>
                <p:nvPr/>
              </p:nvPicPr>
              <p:blipFill>
                <a:blip r:embed="rId7"/>
                <a:srcRect/>
                <a:stretch>
                  <a:fillRect/>
                </a:stretch>
              </p:blipFill>
              <p:spPr bwMode="auto">
                <a:xfrm>
                  <a:off x="6137512" y="1054114"/>
                  <a:ext cx="1041400" cy="911225"/>
                </a:xfrm>
                <a:prstGeom prst="rect">
                  <a:avLst/>
                </a:prstGeom>
                <a:noFill/>
                <a:ln w="9525">
                  <a:solidFill>
                    <a:srgbClr val="3333CC"/>
                  </a:solidFill>
                  <a:miter lim="800000"/>
                  <a:headEnd/>
                  <a:tailEnd/>
                </a:ln>
              </p:spPr>
            </p:pic>
            <p:graphicFrame>
              <p:nvGraphicFramePr>
                <p:cNvPr id="424" name="Object 70"/>
                <p:cNvGraphicFramePr>
                  <a:graphicFrameLocks noChangeAspect="1"/>
                </p:cNvGraphicFramePr>
                <p:nvPr/>
              </p:nvGraphicFramePr>
              <p:xfrm>
                <a:off x="6110532" y="2081213"/>
                <a:ext cx="1389063" cy="914400"/>
              </p:xfrm>
              <a:graphic>
                <a:graphicData uri="http://schemas.openxmlformats.org/presentationml/2006/ole">
                  <mc:AlternateContent xmlns:mc="http://schemas.openxmlformats.org/markup-compatibility/2006">
                    <mc:Choice xmlns:v="urn:schemas-microsoft-com:vml" Requires="v">
                      <p:oleObj name="Image" r:id="rId36" imgW="2082540" imgH="1371429" progId="">
                        <p:embed/>
                      </p:oleObj>
                    </mc:Choice>
                    <mc:Fallback>
                      <p:oleObj name="Image" r:id="rId36" imgW="2082540" imgH="1371429" progId="">
                        <p:embed/>
                        <p:pic>
                          <p:nvPicPr>
                            <p:cNvPr id="424" name="Object 7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0532" y="2081213"/>
                              <a:ext cx="1389063" cy="914400"/>
                            </a:xfrm>
                            <a:prstGeom prst="rect">
                              <a:avLst/>
                            </a:prstGeom>
                            <a:noFill/>
                            <a:ln w="12700">
                              <a:solidFill>
                                <a:srgbClr val="66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25" name="Rectangle 80"/>
                <p:cNvSpPr>
                  <a:spLocks noChangeArrowheads="1"/>
                </p:cNvSpPr>
                <p:nvPr/>
              </p:nvSpPr>
              <p:spPr bwMode="auto">
                <a:xfrm>
                  <a:off x="6012101" y="892178"/>
                  <a:ext cx="1611313" cy="2206625"/>
                </a:xfrm>
                <a:prstGeom prst="rect">
                  <a:avLst/>
                </a:prstGeom>
                <a:noFill/>
                <a:ln w="28575">
                  <a:solidFill>
                    <a:schemeClr val="tx2"/>
                  </a:solidFill>
                  <a:prstDash val="sysDot"/>
                  <a:miter lim="800000"/>
                  <a:headEnd/>
                  <a:tailEnd/>
                </a:ln>
                <a:effectLst/>
              </p:spPr>
              <p:txBody>
                <a:bodyPr wrap="none" anchor="ctr"/>
                <a:lstStyle/>
                <a:p>
                  <a:pPr defTabSz="880567">
                    <a:defRPr/>
                  </a:pPr>
                  <a:endParaRPr lang="en-SG" sz="1348" i="0" u="none">
                    <a:solidFill>
                      <a:srgbClr val="E84E4A"/>
                    </a:solidFill>
                    <a:latin typeface="Helvetica" pitchFamily="34" charset="0"/>
                    <a:ea typeface="+mn-ea"/>
                  </a:endParaRPr>
                </a:p>
              </p:txBody>
            </p:sp>
            <p:sp>
              <p:nvSpPr>
                <p:cNvPr id="426" name="Line 82"/>
                <p:cNvSpPr>
                  <a:spLocks noChangeShapeType="1"/>
                </p:cNvSpPr>
                <p:nvPr/>
              </p:nvSpPr>
              <p:spPr bwMode="auto">
                <a:xfrm>
                  <a:off x="6030350" y="3151188"/>
                  <a:ext cx="0" cy="260350"/>
                </a:xfrm>
                <a:prstGeom prst="line">
                  <a:avLst/>
                </a:prstGeom>
                <a:noFill/>
                <a:ln w="57150">
                  <a:solidFill>
                    <a:schemeClr val="tx2"/>
                  </a:solidFill>
                  <a:round/>
                  <a:headEnd/>
                  <a:tailEnd type="triangle" w="med" len="med"/>
                </a:ln>
                <a:effectLst/>
              </p:spPr>
              <p:txBody>
                <a:bodyPr/>
                <a:lstStyle/>
                <a:p>
                  <a:pPr defTabSz="880567">
                    <a:defRPr/>
                  </a:pPr>
                  <a:endParaRPr lang="en-SG" sz="1348" i="0" u="none">
                    <a:solidFill>
                      <a:srgbClr val="E84E4A"/>
                    </a:solidFill>
                    <a:latin typeface="Helvetica" pitchFamily="34" charset="0"/>
                    <a:ea typeface="+mn-ea"/>
                  </a:endParaRPr>
                </a:p>
              </p:txBody>
            </p:sp>
          </p:grpSp>
          <p:grpSp>
            <p:nvGrpSpPr>
              <p:cNvPr id="353" name="Group 352"/>
              <p:cNvGrpSpPr/>
              <p:nvPr/>
            </p:nvGrpSpPr>
            <p:grpSpPr>
              <a:xfrm>
                <a:off x="767902" y="3800475"/>
                <a:ext cx="2438400" cy="1774836"/>
                <a:chOff x="767901" y="3800475"/>
                <a:chExt cx="2438400" cy="1774836"/>
              </a:xfrm>
            </p:grpSpPr>
            <p:sp>
              <p:nvSpPr>
                <p:cNvPr id="419" name="Line 84"/>
                <p:cNvSpPr>
                  <a:spLocks noChangeShapeType="1"/>
                </p:cNvSpPr>
                <p:nvPr/>
              </p:nvSpPr>
              <p:spPr bwMode="auto">
                <a:xfrm flipV="1">
                  <a:off x="3069732" y="3800475"/>
                  <a:ext cx="0" cy="260350"/>
                </a:xfrm>
                <a:prstGeom prst="line">
                  <a:avLst/>
                </a:prstGeom>
                <a:noFill/>
                <a:ln w="57150">
                  <a:solidFill>
                    <a:schemeClr val="tx2"/>
                  </a:solidFill>
                  <a:round/>
                  <a:headEnd/>
                  <a:tailEnd type="triangle" w="med" len="med"/>
                </a:ln>
                <a:effectLst/>
              </p:spPr>
              <p:txBody>
                <a:bodyPr/>
                <a:lstStyle/>
                <a:p>
                  <a:pPr defTabSz="880567">
                    <a:defRPr/>
                  </a:pPr>
                  <a:endParaRPr lang="en-SG" sz="1348" i="0" u="none">
                    <a:solidFill>
                      <a:srgbClr val="E84E4A"/>
                    </a:solidFill>
                    <a:latin typeface="Helvetica" pitchFamily="34" charset="0"/>
                    <a:ea typeface="+mn-ea"/>
                  </a:endParaRPr>
                </a:p>
              </p:txBody>
            </p:sp>
            <p:graphicFrame>
              <p:nvGraphicFramePr>
                <p:cNvPr id="420" name="Object 60"/>
                <p:cNvGraphicFramePr>
                  <a:graphicFrameLocks noChangeAspect="1"/>
                </p:cNvGraphicFramePr>
                <p:nvPr/>
              </p:nvGraphicFramePr>
              <p:xfrm>
                <a:off x="1758509" y="4192588"/>
                <a:ext cx="1379537" cy="912812"/>
              </p:xfrm>
              <a:graphic>
                <a:graphicData uri="http://schemas.openxmlformats.org/presentationml/2006/ole">
                  <mc:AlternateContent xmlns:mc="http://schemas.openxmlformats.org/markup-compatibility/2006">
                    <mc:Choice xmlns:v="urn:schemas-microsoft-com:vml" Requires="v">
                      <p:oleObj name="Image" r:id="rId37" imgW="6069841" imgH="3911111" progId="">
                        <p:embed/>
                      </p:oleObj>
                    </mc:Choice>
                    <mc:Fallback>
                      <p:oleObj name="Image" r:id="rId37" imgW="6069841" imgH="3911111" progId="">
                        <p:embed/>
                        <p:pic>
                          <p:nvPicPr>
                            <p:cNvPr id="420" name="Object 6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58509" y="4192588"/>
                              <a:ext cx="1379537" cy="912812"/>
                            </a:xfrm>
                            <a:prstGeom prst="rect">
                              <a:avLst/>
                            </a:prstGeom>
                            <a:noFill/>
                            <a:ln w="12700">
                              <a:solidFill>
                                <a:srgbClr val="66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21" name="Object 59"/>
                <p:cNvGraphicFramePr>
                  <a:graphicFrameLocks noChangeAspect="1"/>
                </p:cNvGraphicFramePr>
                <p:nvPr/>
              </p:nvGraphicFramePr>
              <p:xfrm>
                <a:off x="866334" y="4578364"/>
                <a:ext cx="1233487" cy="912813"/>
              </p:xfrm>
              <a:graphic>
                <a:graphicData uri="http://schemas.openxmlformats.org/presentationml/2006/ole">
                  <mc:AlternateContent xmlns:mc="http://schemas.openxmlformats.org/markup-compatibility/2006">
                    <mc:Choice xmlns:v="urn:schemas-microsoft-com:vml" Requires="v">
                      <p:oleObj name="Image" r:id="rId38" imgW="3085714" imgH="2285714" progId="">
                        <p:embed/>
                      </p:oleObj>
                    </mc:Choice>
                    <mc:Fallback>
                      <p:oleObj name="Image" r:id="rId38" imgW="3085714" imgH="2285714" progId="">
                        <p:embed/>
                        <p:pic>
                          <p:nvPicPr>
                            <p:cNvPr id="421" name="Object 5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6334" y="4578364"/>
                              <a:ext cx="1233487" cy="912813"/>
                            </a:xfrm>
                            <a:prstGeom prst="rect">
                              <a:avLst/>
                            </a:prstGeom>
                            <a:noFill/>
                            <a:ln w="12700">
                              <a:solidFill>
                                <a:srgbClr val="66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22" name="Rectangle 83"/>
                <p:cNvSpPr>
                  <a:spLocks noChangeArrowheads="1"/>
                </p:cNvSpPr>
                <p:nvPr/>
              </p:nvSpPr>
              <p:spPr bwMode="auto">
                <a:xfrm>
                  <a:off x="767901" y="4124336"/>
                  <a:ext cx="2438400" cy="1450975"/>
                </a:xfrm>
                <a:prstGeom prst="rect">
                  <a:avLst/>
                </a:prstGeom>
                <a:noFill/>
                <a:ln w="28575">
                  <a:solidFill>
                    <a:schemeClr val="tx2"/>
                  </a:solidFill>
                  <a:prstDash val="sysDot"/>
                  <a:miter lim="800000"/>
                  <a:headEnd/>
                  <a:tailEnd/>
                </a:ln>
                <a:effectLst/>
              </p:spPr>
              <p:txBody>
                <a:bodyPr wrap="none" anchor="ctr"/>
                <a:lstStyle/>
                <a:p>
                  <a:pPr defTabSz="880567">
                    <a:defRPr/>
                  </a:pPr>
                  <a:endParaRPr lang="en-SG" sz="1348" i="0" u="none">
                    <a:solidFill>
                      <a:srgbClr val="E84E4A"/>
                    </a:solidFill>
                    <a:latin typeface="Helvetica" pitchFamily="34" charset="0"/>
                    <a:ea typeface="+mn-ea"/>
                  </a:endParaRPr>
                </a:p>
              </p:txBody>
            </p:sp>
          </p:grpSp>
          <p:grpSp>
            <p:nvGrpSpPr>
              <p:cNvPr id="354" name="Group 353"/>
              <p:cNvGrpSpPr/>
              <p:nvPr/>
            </p:nvGrpSpPr>
            <p:grpSpPr>
              <a:xfrm>
                <a:off x="4137830" y="2005022"/>
                <a:ext cx="1787525" cy="1406516"/>
                <a:chOff x="4137829" y="2005022"/>
                <a:chExt cx="1787525" cy="1406516"/>
              </a:xfrm>
            </p:grpSpPr>
            <p:graphicFrame>
              <p:nvGraphicFramePr>
                <p:cNvPr id="416" name="Object 63"/>
                <p:cNvGraphicFramePr>
                  <a:graphicFrameLocks noChangeAspect="1"/>
                </p:cNvGraphicFramePr>
                <p:nvPr/>
              </p:nvGraphicFramePr>
              <p:xfrm>
                <a:off x="4202909" y="2106627"/>
                <a:ext cx="1663700" cy="917575"/>
              </p:xfrm>
              <a:graphic>
                <a:graphicData uri="http://schemas.openxmlformats.org/presentationml/2006/ole">
                  <mc:AlternateContent xmlns:mc="http://schemas.openxmlformats.org/markup-compatibility/2006">
                    <mc:Choice xmlns:v="urn:schemas-microsoft-com:vml" Requires="v">
                      <p:oleObj name="Image" r:id="rId39" imgW="3593651" imgH="1980952" progId="">
                        <p:embed/>
                      </p:oleObj>
                    </mc:Choice>
                    <mc:Fallback>
                      <p:oleObj name="Image" r:id="rId39" imgW="3593651" imgH="1980952" progId="">
                        <p:embed/>
                        <p:pic>
                          <p:nvPicPr>
                            <p:cNvPr id="416" name="Object 6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02909" y="2106627"/>
                              <a:ext cx="1663700" cy="917575"/>
                            </a:xfrm>
                            <a:prstGeom prst="rect">
                              <a:avLst/>
                            </a:prstGeom>
                            <a:noFill/>
                            <a:ln w="12700">
                              <a:solidFill>
                                <a:srgbClr val="66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7" name="Line 81"/>
                <p:cNvSpPr>
                  <a:spLocks noChangeShapeType="1"/>
                </p:cNvSpPr>
                <p:nvPr/>
              </p:nvSpPr>
              <p:spPr bwMode="auto">
                <a:xfrm>
                  <a:off x="4751671" y="3151188"/>
                  <a:ext cx="0" cy="260350"/>
                </a:xfrm>
                <a:prstGeom prst="line">
                  <a:avLst/>
                </a:prstGeom>
                <a:noFill/>
                <a:ln w="57150">
                  <a:solidFill>
                    <a:schemeClr val="tx2"/>
                  </a:solidFill>
                  <a:round/>
                  <a:headEnd/>
                  <a:tailEnd type="triangle" w="med" len="med"/>
                </a:ln>
                <a:effectLst/>
              </p:spPr>
              <p:txBody>
                <a:bodyPr/>
                <a:lstStyle/>
                <a:p>
                  <a:pPr defTabSz="880567">
                    <a:defRPr/>
                  </a:pPr>
                  <a:endParaRPr lang="en-SG" sz="1348" i="0" u="none">
                    <a:solidFill>
                      <a:srgbClr val="E84E4A"/>
                    </a:solidFill>
                    <a:latin typeface="Helvetica" pitchFamily="34" charset="0"/>
                    <a:ea typeface="+mn-ea"/>
                  </a:endParaRPr>
                </a:p>
              </p:txBody>
            </p:sp>
            <p:sp>
              <p:nvSpPr>
                <p:cNvPr id="418" name="Rectangle 92"/>
                <p:cNvSpPr>
                  <a:spLocks noChangeArrowheads="1"/>
                </p:cNvSpPr>
                <p:nvPr/>
              </p:nvSpPr>
              <p:spPr bwMode="auto">
                <a:xfrm>
                  <a:off x="4137829" y="2005022"/>
                  <a:ext cx="1787525" cy="1089025"/>
                </a:xfrm>
                <a:prstGeom prst="rect">
                  <a:avLst/>
                </a:prstGeom>
                <a:noFill/>
                <a:ln w="28575">
                  <a:solidFill>
                    <a:schemeClr val="tx2"/>
                  </a:solidFill>
                  <a:prstDash val="sysDot"/>
                  <a:miter lim="800000"/>
                  <a:headEnd/>
                  <a:tailEnd/>
                </a:ln>
                <a:effectLst/>
              </p:spPr>
              <p:txBody>
                <a:bodyPr wrap="none" anchor="ctr"/>
                <a:lstStyle/>
                <a:p>
                  <a:pPr defTabSz="880567">
                    <a:defRPr/>
                  </a:pPr>
                  <a:endParaRPr lang="en-SG" sz="1348" i="0" u="none">
                    <a:solidFill>
                      <a:srgbClr val="E84E4A"/>
                    </a:solidFill>
                    <a:latin typeface="Helvetica" pitchFamily="34" charset="0"/>
                    <a:ea typeface="+mn-ea"/>
                  </a:endParaRPr>
                </a:p>
              </p:txBody>
            </p:sp>
          </p:grpSp>
          <p:sp>
            <p:nvSpPr>
              <p:cNvPr id="355" name="Rectangle 96"/>
              <p:cNvSpPr>
                <a:spLocks noChangeArrowheads="1"/>
              </p:cNvSpPr>
              <p:nvPr/>
            </p:nvSpPr>
            <p:spPr bwMode="auto">
              <a:xfrm>
                <a:off x="115230" y="771083"/>
                <a:ext cx="1393705" cy="2331692"/>
              </a:xfrm>
              <a:prstGeom prst="rect">
                <a:avLst/>
              </a:prstGeom>
              <a:noFill/>
              <a:ln w="28575">
                <a:solidFill>
                  <a:srgbClr val="00B050"/>
                </a:solidFill>
                <a:prstDash val="sysDot"/>
                <a:miter lim="800000"/>
                <a:headEnd/>
                <a:tailEnd/>
              </a:ln>
              <a:effectLst/>
            </p:spPr>
            <p:txBody>
              <a:bodyPr wrap="none" anchor="ctr"/>
              <a:lstStyle/>
              <a:p>
                <a:pPr defTabSz="880567">
                  <a:defRPr/>
                </a:pPr>
                <a:endParaRPr lang="en-SG" sz="1348" i="0" u="none">
                  <a:solidFill>
                    <a:srgbClr val="E84E4A"/>
                  </a:solidFill>
                  <a:latin typeface="Helvetica" pitchFamily="34" charset="0"/>
                  <a:ea typeface="+mn-ea"/>
                </a:endParaRPr>
              </a:p>
            </p:txBody>
          </p:sp>
          <p:sp>
            <p:nvSpPr>
              <p:cNvPr id="356" name="TextBox 355"/>
              <p:cNvSpPr txBox="1"/>
              <p:nvPr/>
            </p:nvSpPr>
            <p:spPr>
              <a:xfrm>
                <a:off x="116042" y="1658097"/>
                <a:ext cx="1415292" cy="342120"/>
              </a:xfrm>
              <a:prstGeom prst="rect">
                <a:avLst/>
              </a:prstGeom>
              <a:noFill/>
            </p:spPr>
            <p:txBody>
              <a:bodyPr wrap="none" rtlCol="0">
                <a:spAutoFit/>
              </a:bodyPr>
              <a:lstStyle/>
              <a:p>
                <a:pPr defTabSz="880567">
                  <a:defRPr/>
                </a:pPr>
                <a:r>
                  <a:rPr lang="en-US" sz="1541" b="1" i="0" u="none" dirty="0">
                    <a:solidFill>
                      <a:srgbClr val="00B050"/>
                    </a:solidFill>
                    <a:latin typeface="Helvetica" pitchFamily="34" charset="0"/>
                    <a:ea typeface="+mn-ea"/>
                  </a:rPr>
                  <a:t>Gunma 1984</a:t>
                </a:r>
              </a:p>
            </p:txBody>
          </p:sp>
          <p:sp>
            <p:nvSpPr>
              <p:cNvPr id="357" name="TextBox 356"/>
              <p:cNvSpPr txBox="1"/>
              <p:nvPr/>
            </p:nvSpPr>
            <p:spPr>
              <a:xfrm>
                <a:off x="159829" y="2821154"/>
                <a:ext cx="1312083" cy="342120"/>
              </a:xfrm>
              <a:prstGeom prst="rect">
                <a:avLst/>
              </a:prstGeom>
              <a:noFill/>
            </p:spPr>
            <p:txBody>
              <a:bodyPr wrap="none" rtlCol="0">
                <a:spAutoFit/>
              </a:bodyPr>
              <a:lstStyle/>
              <a:p>
                <a:pPr defTabSz="880567">
                  <a:defRPr/>
                </a:pPr>
                <a:r>
                  <a:rPr lang="en-US" sz="1541" b="1" i="0" u="none" dirty="0">
                    <a:solidFill>
                      <a:srgbClr val="00B050"/>
                    </a:solidFill>
                    <a:latin typeface="Helvetica" pitchFamily="34" charset="0"/>
                    <a:ea typeface="+mn-ea"/>
                  </a:rPr>
                  <a:t>UPMC 1998</a:t>
                </a:r>
                <a:endParaRPr lang="en-SG" sz="1541" b="1" i="0" u="none" dirty="0">
                  <a:solidFill>
                    <a:srgbClr val="00B050"/>
                  </a:solidFill>
                  <a:latin typeface="Helvetica" pitchFamily="34" charset="0"/>
                  <a:ea typeface="+mn-ea"/>
                </a:endParaRPr>
              </a:p>
            </p:txBody>
          </p:sp>
          <p:grpSp>
            <p:nvGrpSpPr>
              <p:cNvPr id="358" name="Group 357"/>
              <p:cNvGrpSpPr/>
              <p:nvPr/>
            </p:nvGrpSpPr>
            <p:grpSpPr>
              <a:xfrm>
                <a:off x="7333106" y="3794804"/>
                <a:ext cx="1448038" cy="1283622"/>
                <a:chOff x="7333105" y="3794804"/>
                <a:chExt cx="1448038" cy="1283622"/>
              </a:xfrm>
            </p:grpSpPr>
            <p:sp>
              <p:nvSpPr>
                <p:cNvPr id="413" name="Rectangle 99"/>
                <p:cNvSpPr>
                  <a:spLocks noChangeArrowheads="1"/>
                </p:cNvSpPr>
                <p:nvPr/>
              </p:nvSpPr>
              <p:spPr bwMode="auto">
                <a:xfrm>
                  <a:off x="7333105" y="4078301"/>
                  <a:ext cx="1448038" cy="1000125"/>
                </a:xfrm>
                <a:prstGeom prst="rect">
                  <a:avLst/>
                </a:prstGeom>
                <a:noFill/>
                <a:ln w="28575">
                  <a:solidFill>
                    <a:srgbClr val="FF6600"/>
                  </a:solidFill>
                  <a:prstDash val="sysDot"/>
                  <a:miter lim="800000"/>
                  <a:headEnd/>
                  <a:tailEnd/>
                </a:ln>
                <a:effectLst/>
              </p:spPr>
              <p:txBody>
                <a:bodyPr wrap="none" anchor="ctr"/>
                <a:lstStyle/>
                <a:p>
                  <a:pPr defTabSz="880567">
                    <a:defRPr/>
                  </a:pPr>
                  <a:endParaRPr lang="en-SG" sz="1348" i="0" u="none">
                    <a:solidFill>
                      <a:srgbClr val="E84E4A"/>
                    </a:solidFill>
                    <a:latin typeface="Helvetica" pitchFamily="34" charset="0"/>
                    <a:ea typeface="+mn-ea"/>
                  </a:endParaRPr>
                </a:p>
              </p:txBody>
            </p:sp>
            <p:graphicFrame>
              <p:nvGraphicFramePr>
                <p:cNvPr id="414" name="Object 21"/>
                <p:cNvGraphicFramePr>
                  <a:graphicFrameLocks noChangeAspect="1"/>
                </p:cNvGraphicFramePr>
                <p:nvPr/>
              </p:nvGraphicFramePr>
              <p:xfrm>
                <a:off x="7391467" y="4117741"/>
                <a:ext cx="1340661" cy="921959"/>
              </p:xfrm>
              <a:graphic>
                <a:graphicData uri="http://schemas.openxmlformats.org/presentationml/2006/ole">
                  <mc:AlternateContent xmlns:mc="http://schemas.openxmlformats.org/markup-compatibility/2006">
                    <mc:Choice xmlns:v="urn:schemas-microsoft-com:vml" Requires="v">
                      <p:oleObj name="Image" r:id="rId40" imgW="7847619" imgH="5396825" progId="Photoshop.Image.11">
                        <p:embed/>
                      </p:oleObj>
                    </mc:Choice>
                    <mc:Fallback>
                      <p:oleObj name="Image" r:id="rId40" imgW="7847619" imgH="5396825" progId="Photoshop.Image.11">
                        <p:embed/>
                        <p:pic>
                          <p:nvPicPr>
                            <p:cNvPr id="414" name="Object 2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91467" y="4117741"/>
                              <a:ext cx="1340661" cy="921959"/>
                            </a:xfrm>
                            <a:prstGeom prst="rect">
                              <a:avLst/>
                            </a:prstGeom>
                            <a:noFill/>
                            <a:ln w="12700">
                              <a:solidFill>
                                <a:srgbClr val="0033CC"/>
                              </a:solidFill>
                              <a:miter lim="800000"/>
                              <a:headEnd/>
                              <a:tailEnd/>
                            </a:ln>
                            <a:effectLst/>
                          </p:spPr>
                        </p:pic>
                      </p:oleObj>
                    </mc:Fallback>
                  </mc:AlternateContent>
                </a:graphicData>
              </a:graphic>
            </p:graphicFrame>
            <p:sp>
              <p:nvSpPr>
                <p:cNvPr id="415" name="Line 86"/>
                <p:cNvSpPr>
                  <a:spLocks noChangeShapeType="1"/>
                </p:cNvSpPr>
                <p:nvPr/>
              </p:nvSpPr>
              <p:spPr bwMode="auto">
                <a:xfrm flipV="1">
                  <a:off x="7386197" y="3794804"/>
                  <a:ext cx="0" cy="260350"/>
                </a:xfrm>
                <a:prstGeom prst="line">
                  <a:avLst/>
                </a:prstGeom>
                <a:noFill/>
                <a:ln w="57150">
                  <a:solidFill>
                    <a:schemeClr val="tx2"/>
                  </a:solidFill>
                  <a:round/>
                  <a:headEnd/>
                  <a:tailEnd type="triangle" w="med" len="med"/>
                </a:ln>
                <a:effectLst/>
              </p:spPr>
              <p:txBody>
                <a:bodyPr/>
                <a:lstStyle/>
                <a:p>
                  <a:pPr defTabSz="880567">
                    <a:defRPr/>
                  </a:pPr>
                  <a:endParaRPr lang="en-SG" sz="1348" i="0" u="none">
                    <a:solidFill>
                      <a:srgbClr val="E84E4A"/>
                    </a:solidFill>
                    <a:latin typeface="Helvetica" pitchFamily="34" charset="0"/>
                    <a:ea typeface="+mn-ea"/>
                  </a:endParaRPr>
                </a:p>
              </p:txBody>
            </p:sp>
          </p:grpSp>
          <p:grpSp>
            <p:nvGrpSpPr>
              <p:cNvPr id="359" name="Group 358"/>
              <p:cNvGrpSpPr/>
              <p:nvPr/>
            </p:nvGrpSpPr>
            <p:grpSpPr>
              <a:xfrm>
                <a:off x="8625098" y="3799376"/>
                <a:ext cx="1588799" cy="2598554"/>
                <a:chOff x="8625098" y="3799376"/>
                <a:chExt cx="1588799" cy="2598554"/>
              </a:xfrm>
            </p:grpSpPr>
            <p:pic>
              <p:nvPicPr>
                <p:cNvPr id="410"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681614" y="5339550"/>
                  <a:ext cx="1477304" cy="10170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1" name="Line 86"/>
                <p:cNvSpPr>
                  <a:spLocks noChangeShapeType="1"/>
                </p:cNvSpPr>
                <p:nvPr/>
              </p:nvSpPr>
              <p:spPr bwMode="auto">
                <a:xfrm flipV="1">
                  <a:off x="9316321" y="3799376"/>
                  <a:ext cx="0" cy="1463040"/>
                </a:xfrm>
                <a:prstGeom prst="line">
                  <a:avLst/>
                </a:prstGeom>
                <a:noFill/>
                <a:ln w="57150">
                  <a:solidFill>
                    <a:schemeClr val="tx2"/>
                  </a:solidFill>
                  <a:round/>
                  <a:headEnd/>
                  <a:tailEnd type="triangle" w="med" len="med"/>
                </a:ln>
                <a:effectLst/>
              </p:spPr>
              <p:txBody>
                <a:bodyPr/>
                <a:lstStyle/>
                <a:p>
                  <a:pPr defTabSz="880567">
                    <a:defRPr/>
                  </a:pPr>
                  <a:endParaRPr lang="en-SG" sz="1348" i="0" u="none">
                    <a:solidFill>
                      <a:srgbClr val="E84E4A"/>
                    </a:solidFill>
                    <a:latin typeface="Helvetica" pitchFamily="34" charset="0"/>
                    <a:ea typeface="+mn-ea"/>
                  </a:endParaRPr>
                </a:p>
              </p:txBody>
            </p:sp>
            <p:sp>
              <p:nvSpPr>
                <p:cNvPr id="412" name="Rectangle 99"/>
                <p:cNvSpPr>
                  <a:spLocks noChangeArrowheads="1"/>
                </p:cNvSpPr>
                <p:nvPr/>
              </p:nvSpPr>
              <p:spPr bwMode="auto">
                <a:xfrm>
                  <a:off x="8625098" y="5281821"/>
                  <a:ext cx="1588799" cy="1116109"/>
                </a:xfrm>
                <a:prstGeom prst="rect">
                  <a:avLst/>
                </a:prstGeom>
                <a:noFill/>
                <a:ln w="28575">
                  <a:solidFill>
                    <a:srgbClr val="FF6600"/>
                  </a:solidFill>
                  <a:prstDash val="sysDot"/>
                  <a:miter lim="800000"/>
                  <a:headEnd/>
                  <a:tailEnd/>
                </a:ln>
                <a:effectLst/>
              </p:spPr>
              <p:txBody>
                <a:bodyPr wrap="none" anchor="ctr"/>
                <a:lstStyle/>
                <a:p>
                  <a:pPr defTabSz="880567">
                    <a:defRPr/>
                  </a:pPr>
                  <a:endParaRPr lang="en-SG" sz="1348" i="0" u="none">
                    <a:solidFill>
                      <a:srgbClr val="E84E4A"/>
                    </a:solidFill>
                    <a:latin typeface="Helvetica" pitchFamily="34" charset="0"/>
                    <a:ea typeface="+mn-ea"/>
                  </a:endParaRPr>
                </a:p>
              </p:txBody>
            </p:sp>
          </p:grpSp>
          <p:grpSp>
            <p:nvGrpSpPr>
              <p:cNvPr id="360" name="Group 359"/>
              <p:cNvGrpSpPr/>
              <p:nvPr/>
            </p:nvGrpSpPr>
            <p:grpSpPr>
              <a:xfrm>
                <a:off x="8859096" y="834464"/>
                <a:ext cx="1299822" cy="2625227"/>
                <a:chOff x="8859096" y="834463"/>
                <a:chExt cx="1299822" cy="2625227"/>
              </a:xfrm>
            </p:grpSpPr>
            <p:sp>
              <p:nvSpPr>
                <p:cNvPr id="407" name="Rectangle 80"/>
                <p:cNvSpPr>
                  <a:spLocks noChangeArrowheads="1"/>
                </p:cNvSpPr>
                <p:nvPr/>
              </p:nvSpPr>
              <p:spPr bwMode="auto">
                <a:xfrm>
                  <a:off x="8859096" y="834463"/>
                  <a:ext cx="1299822" cy="1127385"/>
                </a:xfrm>
                <a:prstGeom prst="rect">
                  <a:avLst/>
                </a:prstGeom>
                <a:noFill/>
                <a:ln w="28575">
                  <a:solidFill>
                    <a:srgbClr val="0033CC"/>
                  </a:solidFill>
                  <a:prstDash val="sysDot"/>
                  <a:miter lim="800000"/>
                  <a:headEnd/>
                  <a:tailEnd/>
                </a:ln>
                <a:effectLst/>
              </p:spPr>
              <p:txBody>
                <a:bodyPr wrap="none" anchor="ctr"/>
                <a:lstStyle/>
                <a:p>
                  <a:pPr defTabSz="880567">
                    <a:defRPr/>
                  </a:pPr>
                  <a:endParaRPr lang="en-SG" sz="1348" i="0" u="none" dirty="0">
                    <a:solidFill>
                      <a:srgbClr val="FF6600"/>
                    </a:solidFill>
                    <a:latin typeface="Helvetica" pitchFamily="34" charset="0"/>
                    <a:ea typeface="+mn-ea"/>
                  </a:endParaRPr>
                </a:p>
              </p:txBody>
            </p:sp>
            <p:sp>
              <p:nvSpPr>
                <p:cNvPr id="408" name="Line 86"/>
                <p:cNvSpPr>
                  <a:spLocks noChangeShapeType="1"/>
                </p:cNvSpPr>
                <p:nvPr/>
              </p:nvSpPr>
              <p:spPr bwMode="auto">
                <a:xfrm>
                  <a:off x="9830101" y="1996650"/>
                  <a:ext cx="0" cy="1463040"/>
                </a:xfrm>
                <a:prstGeom prst="line">
                  <a:avLst/>
                </a:prstGeom>
                <a:noFill/>
                <a:ln w="57150">
                  <a:solidFill>
                    <a:schemeClr val="tx2"/>
                  </a:solidFill>
                  <a:round/>
                  <a:headEnd/>
                  <a:tailEnd type="triangle" w="med" len="med"/>
                </a:ln>
                <a:effectLst/>
              </p:spPr>
              <p:txBody>
                <a:bodyPr/>
                <a:lstStyle/>
                <a:p>
                  <a:pPr defTabSz="880567">
                    <a:defRPr/>
                  </a:pPr>
                  <a:endParaRPr lang="en-SG" sz="1348" i="0" u="none">
                    <a:solidFill>
                      <a:srgbClr val="E84E4A"/>
                    </a:solidFill>
                    <a:latin typeface="Helvetica" pitchFamily="34" charset="0"/>
                    <a:ea typeface="+mn-ea"/>
                  </a:endParaRPr>
                </a:p>
              </p:txBody>
            </p:sp>
            <p:graphicFrame>
              <p:nvGraphicFramePr>
                <p:cNvPr id="409" name="Object 408"/>
                <p:cNvGraphicFramePr>
                  <a:graphicFrameLocks noChangeAspect="1"/>
                </p:cNvGraphicFramePr>
                <p:nvPr/>
              </p:nvGraphicFramePr>
              <p:xfrm>
                <a:off x="8904198" y="868047"/>
                <a:ext cx="1195455" cy="1051227"/>
              </p:xfrm>
              <a:graphic>
                <a:graphicData uri="http://schemas.openxmlformats.org/presentationml/2006/ole">
                  <mc:AlternateContent xmlns:mc="http://schemas.openxmlformats.org/markup-compatibility/2006">
                    <mc:Choice xmlns:v="urn:schemas-microsoft-com:vml" Requires="v">
                      <p:oleObj name="Image" r:id="rId41" imgW="10209240" imgH="8977680" progId="Photoshop.Image.13">
                        <p:embed/>
                      </p:oleObj>
                    </mc:Choice>
                    <mc:Fallback>
                      <p:oleObj name="Image" r:id="rId41" imgW="10209240" imgH="8977680" progId="Photoshop.Image.13">
                        <p:embed/>
                        <p:pic>
                          <p:nvPicPr>
                            <p:cNvPr id="409" name="Object 408"/>
                            <p:cNvPicPr/>
                            <p:nvPr/>
                          </p:nvPicPr>
                          <p:blipFill>
                            <a:blip r:embed="rId20"/>
                            <a:stretch>
                              <a:fillRect/>
                            </a:stretch>
                          </p:blipFill>
                          <p:spPr>
                            <a:xfrm>
                              <a:off x="8904198" y="868047"/>
                              <a:ext cx="1195455" cy="1051227"/>
                            </a:xfrm>
                            <a:prstGeom prst="rect">
                              <a:avLst/>
                            </a:prstGeom>
                          </p:spPr>
                        </p:pic>
                      </p:oleObj>
                    </mc:Fallback>
                  </mc:AlternateContent>
                </a:graphicData>
              </a:graphic>
            </p:graphicFrame>
          </p:grpSp>
          <p:grpSp>
            <p:nvGrpSpPr>
              <p:cNvPr id="361" name="Group 360"/>
              <p:cNvGrpSpPr/>
              <p:nvPr/>
            </p:nvGrpSpPr>
            <p:grpSpPr>
              <a:xfrm>
                <a:off x="1632754" y="896942"/>
                <a:ext cx="3873367" cy="2505072"/>
                <a:chOff x="1632753" y="896941"/>
                <a:chExt cx="3873366" cy="2505072"/>
              </a:xfrm>
            </p:grpSpPr>
            <p:grpSp>
              <p:nvGrpSpPr>
                <p:cNvPr id="395" name="Group 394"/>
                <p:cNvGrpSpPr/>
                <p:nvPr/>
              </p:nvGrpSpPr>
              <p:grpSpPr>
                <a:xfrm>
                  <a:off x="1632753" y="896941"/>
                  <a:ext cx="2438400" cy="2505072"/>
                  <a:chOff x="1632753" y="896941"/>
                  <a:chExt cx="2438400" cy="2505072"/>
                </a:xfrm>
              </p:grpSpPr>
              <p:grpSp>
                <p:nvGrpSpPr>
                  <p:cNvPr id="397" name="Group 396"/>
                  <p:cNvGrpSpPr/>
                  <p:nvPr/>
                </p:nvGrpSpPr>
                <p:grpSpPr>
                  <a:xfrm>
                    <a:off x="1632753" y="896941"/>
                    <a:ext cx="2438400" cy="2336797"/>
                    <a:chOff x="1632753" y="896941"/>
                    <a:chExt cx="2438400" cy="2336797"/>
                  </a:xfrm>
                </p:grpSpPr>
                <p:pic>
                  <p:nvPicPr>
                    <p:cNvPr id="399" name="Picture 50" descr="004"/>
                    <p:cNvPicPr>
                      <a:picLocks noChangeAspect="1" noChangeArrowheads="1"/>
                    </p:cNvPicPr>
                    <p:nvPr/>
                  </p:nvPicPr>
                  <p:blipFill>
                    <a:blip r:embed="rId21" cstate="print"/>
                    <a:srcRect/>
                    <a:stretch>
                      <a:fillRect/>
                    </a:stretch>
                  </p:blipFill>
                  <p:spPr bwMode="auto">
                    <a:xfrm>
                      <a:off x="1659739" y="1847857"/>
                      <a:ext cx="1033463" cy="1330325"/>
                    </a:xfrm>
                    <a:prstGeom prst="rect">
                      <a:avLst/>
                    </a:prstGeom>
                    <a:noFill/>
                  </p:spPr>
                </p:pic>
                <p:sp>
                  <p:nvSpPr>
                    <p:cNvPr id="400" name="Rectangle 51"/>
                    <p:cNvSpPr>
                      <a:spLocks noChangeAspect="1" noChangeArrowheads="1"/>
                    </p:cNvSpPr>
                    <p:nvPr/>
                  </p:nvSpPr>
                  <p:spPr bwMode="auto">
                    <a:xfrm>
                      <a:off x="1669264" y="2063759"/>
                      <a:ext cx="1030289" cy="976313"/>
                    </a:xfrm>
                    <a:prstGeom prst="rect">
                      <a:avLst/>
                    </a:prstGeom>
                    <a:noFill/>
                    <a:ln w="12700">
                      <a:solidFill>
                        <a:srgbClr val="9933FF"/>
                      </a:solidFill>
                      <a:miter lim="800000"/>
                      <a:headEnd/>
                      <a:tailEnd/>
                    </a:ln>
                    <a:effectLst/>
                  </p:spPr>
                  <p:txBody>
                    <a:bodyPr wrap="none" anchor="ctr"/>
                    <a:lstStyle/>
                    <a:p>
                      <a:pPr defTabSz="880567">
                        <a:defRPr/>
                      </a:pPr>
                      <a:endParaRPr lang="en-SG" sz="1348" i="0" u="none">
                        <a:solidFill>
                          <a:srgbClr val="E84E4A"/>
                        </a:solidFill>
                        <a:latin typeface="Helvetica" pitchFamily="34" charset="0"/>
                        <a:ea typeface="+mn-ea"/>
                      </a:endParaRPr>
                    </a:p>
                  </p:txBody>
                </p:sp>
                <p:sp useBgFill="1">
                  <p:nvSpPr>
                    <p:cNvPr id="401" name="Rectangle 52"/>
                    <p:cNvSpPr>
                      <a:spLocks noChangeAspect="1" noChangeArrowheads="1"/>
                    </p:cNvSpPr>
                    <p:nvPr/>
                  </p:nvSpPr>
                  <p:spPr bwMode="auto">
                    <a:xfrm>
                      <a:off x="1656563" y="1838325"/>
                      <a:ext cx="1065213" cy="203200"/>
                    </a:xfrm>
                    <a:prstGeom prst="rect">
                      <a:avLst/>
                    </a:prstGeom>
                    <a:ln w="12700">
                      <a:noFill/>
                      <a:miter lim="800000"/>
                      <a:headEnd/>
                      <a:tailEnd/>
                    </a:ln>
                    <a:effectLst/>
                  </p:spPr>
                  <p:txBody>
                    <a:bodyPr wrap="none" anchor="ctr"/>
                    <a:lstStyle/>
                    <a:p>
                      <a:pPr defTabSz="880567">
                        <a:defRPr/>
                      </a:pPr>
                      <a:endParaRPr lang="en-SG" sz="1348" i="0" u="none">
                        <a:solidFill>
                          <a:srgbClr val="E84E4A"/>
                        </a:solidFill>
                        <a:latin typeface="Helvetica" pitchFamily="34" charset="0"/>
                        <a:ea typeface="+mn-ea"/>
                      </a:endParaRPr>
                    </a:p>
                  </p:txBody>
                </p:sp>
                <p:sp useBgFill="1">
                  <p:nvSpPr>
                    <p:cNvPr id="402" name="Rectangle 53"/>
                    <p:cNvSpPr>
                      <a:spLocks noChangeAspect="1" noChangeArrowheads="1"/>
                    </p:cNvSpPr>
                    <p:nvPr/>
                  </p:nvSpPr>
                  <p:spPr bwMode="auto">
                    <a:xfrm>
                      <a:off x="1648314" y="3062288"/>
                      <a:ext cx="1109662" cy="171450"/>
                    </a:xfrm>
                    <a:prstGeom prst="rect">
                      <a:avLst/>
                    </a:prstGeom>
                    <a:ln w="12700">
                      <a:noFill/>
                      <a:miter lim="800000"/>
                      <a:headEnd/>
                      <a:tailEnd/>
                    </a:ln>
                    <a:effectLst/>
                  </p:spPr>
                  <p:txBody>
                    <a:bodyPr wrap="none" anchor="ctr"/>
                    <a:lstStyle/>
                    <a:p>
                      <a:pPr defTabSz="880567">
                        <a:defRPr/>
                      </a:pPr>
                      <a:endParaRPr lang="en-SG" sz="1348" i="0" u="none">
                        <a:solidFill>
                          <a:srgbClr val="E84E4A"/>
                        </a:solidFill>
                        <a:latin typeface="Helvetica" pitchFamily="34" charset="0"/>
                        <a:ea typeface="+mn-ea"/>
                      </a:endParaRPr>
                    </a:p>
                  </p:txBody>
                </p:sp>
                <p:sp>
                  <p:nvSpPr>
                    <p:cNvPr id="403" name="Rectangle 54"/>
                    <p:cNvSpPr>
                      <a:spLocks noChangeAspect="1" noChangeArrowheads="1"/>
                    </p:cNvSpPr>
                    <p:nvPr/>
                  </p:nvSpPr>
                  <p:spPr bwMode="auto">
                    <a:xfrm>
                      <a:off x="3782226" y="2119315"/>
                      <a:ext cx="181822" cy="309958"/>
                    </a:xfrm>
                    <a:prstGeom prst="rect">
                      <a:avLst/>
                    </a:prstGeom>
                    <a:solidFill>
                      <a:schemeClr val="bg1"/>
                    </a:solidFill>
                    <a:ln w="9525">
                      <a:solidFill>
                        <a:schemeClr val="bg1"/>
                      </a:solidFill>
                      <a:miter lim="800000"/>
                      <a:headEnd/>
                      <a:tailEnd/>
                    </a:ln>
                    <a:effectLst/>
                  </p:spPr>
                  <p:txBody>
                    <a:bodyPr wrap="none" lIns="86667" tIns="45067" rIns="86667" bIns="45067" anchor="ctr">
                      <a:spAutoFit/>
                    </a:bodyPr>
                    <a:lstStyle/>
                    <a:p>
                      <a:pPr defTabSz="880567">
                        <a:defRPr/>
                      </a:pPr>
                      <a:endParaRPr lang="en-SG" sz="1348" i="0" u="none">
                        <a:solidFill>
                          <a:srgbClr val="E84E4A"/>
                        </a:solidFill>
                        <a:latin typeface="Helvetica" pitchFamily="34" charset="0"/>
                        <a:ea typeface="+mn-ea"/>
                      </a:endParaRPr>
                    </a:p>
                  </p:txBody>
                </p:sp>
                <p:pic>
                  <p:nvPicPr>
                    <p:cNvPr id="404" name="Picture 56" descr="gantry_oblique_cut_left"/>
                    <p:cNvPicPr>
                      <a:picLocks noChangeAspect="1" noChangeArrowheads="1"/>
                    </p:cNvPicPr>
                    <p:nvPr/>
                  </p:nvPicPr>
                  <p:blipFill>
                    <a:blip r:embed="rId22" cstate="print">
                      <a:lum bright="-12000"/>
                    </a:blip>
                    <a:srcRect/>
                    <a:stretch>
                      <a:fillRect/>
                    </a:stretch>
                  </p:blipFill>
                  <p:spPr bwMode="auto">
                    <a:xfrm>
                      <a:off x="1772451" y="1022350"/>
                      <a:ext cx="1746250" cy="958850"/>
                    </a:xfrm>
                    <a:prstGeom prst="rect">
                      <a:avLst/>
                    </a:prstGeom>
                    <a:noFill/>
                    <a:ln w="9525">
                      <a:solidFill>
                        <a:srgbClr val="3333CC"/>
                      </a:solidFill>
                      <a:miter lim="800000"/>
                      <a:headEnd/>
                      <a:tailEnd/>
                    </a:ln>
                  </p:spPr>
                </p:pic>
                <p:graphicFrame>
                  <p:nvGraphicFramePr>
                    <p:cNvPr id="405" name="Object 55"/>
                    <p:cNvGraphicFramePr>
                      <a:graphicFrameLocks noChangeAspect="1"/>
                    </p:cNvGraphicFramePr>
                    <p:nvPr/>
                  </p:nvGraphicFramePr>
                  <p:xfrm>
                    <a:off x="2761468" y="2119537"/>
                    <a:ext cx="1243013" cy="912813"/>
                  </p:xfrm>
                  <a:graphic>
                    <a:graphicData uri="http://schemas.openxmlformats.org/presentationml/2006/ole">
                      <mc:AlternateContent xmlns:mc="http://schemas.openxmlformats.org/markup-compatibility/2006">
                        <mc:Choice xmlns:v="urn:schemas-microsoft-com:vml" Requires="v">
                          <p:oleObj name="Image" r:id="rId42" imgW="8602894" imgH="6315567" progId="">
                            <p:embed/>
                          </p:oleObj>
                        </mc:Choice>
                        <mc:Fallback>
                          <p:oleObj name="Image" r:id="rId42" imgW="8602894" imgH="6315567" progId="">
                            <p:embed/>
                            <p:pic>
                              <p:nvPicPr>
                                <p:cNvPr id="405" name="Object 5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761468" y="2119537"/>
                                  <a:ext cx="1243013" cy="912813"/>
                                </a:xfrm>
                                <a:prstGeom prst="rect">
                                  <a:avLst/>
                                </a:prstGeom>
                                <a:noFill/>
                                <a:ln w="12700">
                                  <a:solidFill>
                                    <a:srgbClr val="3333CC"/>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6" name="Rectangle 78"/>
                    <p:cNvSpPr>
                      <a:spLocks noChangeArrowheads="1"/>
                    </p:cNvSpPr>
                    <p:nvPr/>
                  </p:nvSpPr>
                  <p:spPr bwMode="auto">
                    <a:xfrm>
                      <a:off x="1632753" y="896941"/>
                      <a:ext cx="2438400" cy="2206625"/>
                    </a:xfrm>
                    <a:prstGeom prst="rect">
                      <a:avLst/>
                    </a:prstGeom>
                    <a:noFill/>
                    <a:ln w="28575">
                      <a:solidFill>
                        <a:schemeClr val="tx2"/>
                      </a:solidFill>
                      <a:prstDash val="sysDot"/>
                      <a:miter lim="800000"/>
                      <a:headEnd/>
                      <a:tailEnd/>
                    </a:ln>
                    <a:effectLst/>
                  </p:spPr>
                  <p:txBody>
                    <a:bodyPr wrap="none" anchor="ctr"/>
                    <a:lstStyle/>
                    <a:p>
                      <a:pPr defTabSz="880567">
                        <a:defRPr/>
                      </a:pPr>
                      <a:endParaRPr lang="en-SG" sz="1348" i="0" u="none">
                        <a:solidFill>
                          <a:srgbClr val="E84E4A"/>
                        </a:solidFill>
                        <a:latin typeface="Helvetica" pitchFamily="34" charset="0"/>
                        <a:ea typeface="+mn-ea"/>
                      </a:endParaRPr>
                    </a:p>
                  </p:txBody>
                </p:sp>
              </p:grpSp>
              <p:sp>
                <p:nvSpPr>
                  <p:cNvPr id="398" name="Line 79"/>
                  <p:cNvSpPr>
                    <a:spLocks noChangeShapeType="1"/>
                  </p:cNvSpPr>
                  <p:nvPr/>
                </p:nvSpPr>
                <p:spPr bwMode="auto">
                  <a:xfrm>
                    <a:off x="2051683" y="3141663"/>
                    <a:ext cx="0" cy="260350"/>
                  </a:xfrm>
                  <a:prstGeom prst="line">
                    <a:avLst/>
                  </a:prstGeom>
                  <a:noFill/>
                  <a:ln w="57150">
                    <a:solidFill>
                      <a:schemeClr val="tx2"/>
                    </a:solidFill>
                    <a:round/>
                    <a:headEnd/>
                    <a:tailEnd type="triangle" w="med" len="med"/>
                  </a:ln>
                  <a:effectLst/>
                </p:spPr>
                <p:txBody>
                  <a:bodyPr/>
                  <a:lstStyle/>
                  <a:p>
                    <a:pPr defTabSz="880567">
                      <a:defRPr/>
                    </a:pPr>
                    <a:endParaRPr lang="en-SG" sz="1348" i="0" u="none">
                      <a:solidFill>
                        <a:srgbClr val="E84E4A"/>
                      </a:solidFill>
                      <a:latin typeface="Helvetica" pitchFamily="34" charset="0"/>
                      <a:ea typeface="+mn-ea"/>
                    </a:endParaRPr>
                  </a:p>
                </p:txBody>
              </p:sp>
            </p:grpSp>
            <p:sp>
              <p:nvSpPr>
                <p:cNvPr id="396" name="TextBox 395"/>
                <p:cNvSpPr txBox="1"/>
                <p:nvPr/>
              </p:nvSpPr>
              <p:spPr>
                <a:xfrm>
                  <a:off x="4422681" y="1139627"/>
                  <a:ext cx="1083438" cy="461665"/>
                </a:xfrm>
                <a:prstGeom prst="rect">
                  <a:avLst/>
                </a:prstGeom>
                <a:noFill/>
              </p:spPr>
              <p:txBody>
                <a:bodyPr wrap="none" rtlCol="0">
                  <a:spAutoFit/>
                </a:bodyPr>
                <a:lstStyle/>
                <a:p>
                  <a:pPr defTabSz="880567">
                    <a:defRPr/>
                  </a:pPr>
                  <a:r>
                    <a:rPr lang="en-SG" sz="2311" b="1" i="0" u="none" dirty="0">
                      <a:solidFill>
                        <a:srgbClr val="000000"/>
                      </a:solidFill>
                      <a:latin typeface="Calibri" panose="020F0502020204030204" pitchFamily="34" charset="0"/>
                      <a:ea typeface="+mn-ea"/>
                    </a:rPr>
                    <a:t>PET/CT</a:t>
                  </a:r>
                  <a:endParaRPr lang="en-US" sz="2311" b="1" i="0" u="none" dirty="0">
                    <a:solidFill>
                      <a:srgbClr val="000000"/>
                    </a:solidFill>
                    <a:latin typeface="Calibri" panose="020F0502020204030204" pitchFamily="34" charset="0"/>
                    <a:ea typeface="+mn-ea"/>
                  </a:endParaRPr>
                </a:p>
              </p:txBody>
            </p:sp>
          </p:grpSp>
          <p:grpSp>
            <p:nvGrpSpPr>
              <p:cNvPr id="362" name="Group 361"/>
              <p:cNvGrpSpPr/>
              <p:nvPr/>
            </p:nvGrpSpPr>
            <p:grpSpPr>
              <a:xfrm>
                <a:off x="7045244" y="3794804"/>
                <a:ext cx="1474554" cy="2792676"/>
                <a:chOff x="7045246" y="3794804"/>
                <a:chExt cx="1474554" cy="2792677"/>
              </a:xfrm>
            </p:grpSpPr>
            <p:pic>
              <p:nvPicPr>
                <p:cNvPr id="391" name="Picture 5"/>
                <p:cNvPicPr>
                  <a:picLocks noChangeAspect="1" noChangeArrowheads="1"/>
                </p:cNvPicPr>
                <p:nvPr/>
              </p:nvPicPr>
              <p:blipFill>
                <a:blip r:embed="rId25"/>
                <a:srcRect/>
                <a:stretch>
                  <a:fillRect/>
                </a:stretch>
              </p:blipFill>
              <p:spPr bwMode="auto">
                <a:xfrm>
                  <a:off x="7075511" y="5177753"/>
                  <a:ext cx="1409408" cy="860816"/>
                </a:xfrm>
                <a:prstGeom prst="rect">
                  <a:avLst/>
                </a:prstGeom>
                <a:noFill/>
                <a:ln w="12700" cap="flat">
                  <a:solidFill>
                    <a:srgbClr val="0033CC"/>
                  </a:solidFill>
                  <a:miter lim="800000"/>
                  <a:headEnd/>
                  <a:tailEnd/>
                </a:ln>
              </p:spPr>
            </p:pic>
            <p:sp>
              <p:nvSpPr>
                <p:cNvPr id="392" name="Line 86"/>
                <p:cNvSpPr>
                  <a:spLocks noChangeShapeType="1"/>
                </p:cNvSpPr>
                <p:nvPr/>
              </p:nvSpPr>
              <p:spPr bwMode="auto">
                <a:xfrm flipV="1">
                  <a:off x="7231104" y="3794804"/>
                  <a:ext cx="0" cy="1280160"/>
                </a:xfrm>
                <a:prstGeom prst="line">
                  <a:avLst/>
                </a:prstGeom>
                <a:noFill/>
                <a:ln w="57150">
                  <a:solidFill>
                    <a:schemeClr val="tx2"/>
                  </a:solidFill>
                  <a:round/>
                  <a:headEnd/>
                  <a:tailEnd type="triangle" w="med" len="med"/>
                </a:ln>
                <a:effectLst/>
              </p:spPr>
              <p:txBody>
                <a:bodyPr/>
                <a:lstStyle/>
                <a:p>
                  <a:pPr defTabSz="880567">
                    <a:defRPr/>
                  </a:pPr>
                  <a:endParaRPr lang="en-SG" sz="1348" i="0" u="none">
                    <a:solidFill>
                      <a:srgbClr val="E84E4A"/>
                    </a:solidFill>
                    <a:latin typeface="Helvetica" pitchFamily="34" charset="0"/>
                    <a:ea typeface="+mn-ea"/>
                  </a:endParaRPr>
                </a:p>
              </p:txBody>
            </p:sp>
            <p:sp>
              <p:nvSpPr>
                <p:cNvPr id="393" name="Rectangle 99"/>
                <p:cNvSpPr>
                  <a:spLocks noChangeArrowheads="1"/>
                </p:cNvSpPr>
                <p:nvPr/>
              </p:nvSpPr>
              <p:spPr bwMode="auto">
                <a:xfrm>
                  <a:off x="7045246" y="5134673"/>
                  <a:ext cx="1474554" cy="959499"/>
                </a:xfrm>
                <a:prstGeom prst="rect">
                  <a:avLst/>
                </a:prstGeom>
                <a:noFill/>
                <a:ln w="28575">
                  <a:solidFill>
                    <a:srgbClr val="FF6600"/>
                  </a:solidFill>
                  <a:prstDash val="sysDot"/>
                  <a:miter lim="800000"/>
                  <a:headEnd/>
                  <a:tailEnd/>
                </a:ln>
                <a:effectLst/>
              </p:spPr>
              <p:txBody>
                <a:bodyPr wrap="none" anchor="ctr"/>
                <a:lstStyle/>
                <a:p>
                  <a:pPr defTabSz="880567">
                    <a:defRPr/>
                  </a:pPr>
                  <a:endParaRPr lang="en-SG" sz="1348" i="0" u="none">
                    <a:solidFill>
                      <a:srgbClr val="E84E4A"/>
                    </a:solidFill>
                    <a:latin typeface="Helvetica" pitchFamily="34" charset="0"/>
                    <a:ea typeface="+mn-ea"/>
                  </a:endParaRPr>
                </a:p>
              </p:txBody>
            </p:sp>
            <p:sp>
              <p:nvSpPr>
                <p:cNvPr id="394" name="TextBox 393"/>
                <p:cNvSpPr txBox="1"/>
                <p:nvPr/>
              </p:nvSpPr>
              <p:spPr>
                <a:xfrm>
                  <a:off x="7189946" y="6125816"/>
                  <a:ext cx="1208601" cy="461665"/>
                </a:xfrm>
                <a:prstGeom prst="rect">
                  <a:avLst/>
                </a:prstGeom>
                <a:noFill/>
              </p:spPr>
              <p:txBody>
                <a:bodyPr wrap="none" rtlCol="0">
                  <a:spAutoFit/>
                </a:bodyPr>
                <a:lstStyle/>
                <a:p>
                  <a:pPr defTabSz="880567">
                    <a:defRPr/>
                  </a:pPr>
                  <a:r>
                    <a:rPr lang="en-SG" sz="2311" b="1" i="0" u="none" dirty="0">
                      <a:solidFill>
                        <a:srgbClr val="FF6600"/>
                      </a:solidFill>
                      <a:latin typeface="Calibri" panose="020F0502020204030204" pitchFamily="34" charset="0"/>
                      <a:ea typeface="+mn-ea"/>
                    </a:rPr>
                    <a:t>PET/MR</a:t>
                  </a:r>
                  <a:endParaRPr lang="en-US" sz="2311" b="1" i="0" u="none" dirty="0">
                    <a:solidFill>
                      <a:srgbClr val="FF6600"/>
                    </a:solidFill>
                    <a:latin typeface="Calibri" panose="020F0502020204030204" pitchFamily="34" charset="0"/>
                    <a:ea typeface="+mn-ea"/>
                  </a:endParaRPr>
                </a:p>
              </p:txBody>
            </p:sp>
          </p:grpSp>
          <p:grpSp>
            <p:nvGrpSpPr>
              <p:cNvPr id="363" name="Group 362"/>
              <p:cNvGrpSpPr/>
              <p:nvPr/>
            </p:nvGrpSpPr>
            <p:grpSpPr>
              <a:xfrm>
                <a:off x="4437404" y="3794804"/>
                <a:ext cx="2540000" cy="2941082"/>
                <a:chOff x="4437404" y="3794804"/>
                <a:chExt cx="2540000" cy="2941082"/>
              </a:xfrm>
            </p:grpSpPr>
            <p:grpSp>
              <p:nvGrpSpPr>
                <p:cNvPr id="385" name="Group 384"/>
                <p:cNvGrpSpPr/>
                <p:nvPr/>
              </p:nvGrpSpPr>
              <p:grpSpPr>
                <a:xfrm>
                  <a:off x="4437404" y="4616573"/>
                  <a:ext cx="2540000" cy="2119313"/>
                  <a:chOff x="4437404" y="4616573"/>
                  <a:chExt cx="2540000" cy="2119313"/>
                </a:xfrm>
              </p:grpSpPr>
              <p:graphicFrame>
                <p:nvGraphicFramePr>
                  <p:cNvPr id="387" name="Object 72"/>
                  <p:cNvGraphicFramePr>
                    <a:graphicFrameLocks noChangeAspect="1"/>
                  </p:cNvGraphicFramePr>
                  <p:nvPr/>
                </p:nvGraphicFramePr>
                <p:xfrm>
                  <a:off x="5156542" y="5751628"/>
                  <a:ext cx="1508126" cy="912812"/>
                </p:xfrm>
                <a:graphic>
                  <a:graphicData uri="http://schemas.openxmlformats.org/presentationml/2006/ole">
                    <mc:AlternateContent xmlns:mc="http://schemas.openxmlformats.org/markup-compatibility/2006">
                      <mc:Choice xmlns:v="urn:schemas-microsoft-com:vml" Requires="v">
                        <p:oleObj name="Image" r:id="rId43" imgW="4660317" imgH="2819048" progId="">
                          <p:embed/>
                        </p:oleObj>
                      </mc:Choice>
                      <mc:Fallback>
                        <p:oleObj name="Image" r:id="rId43" imgW="4660317" imgH="2819048" progId="">
                          <p:embed/>
                          <p:pic>
                            <p:nvPicPr>
                              <p:cNvPr id="387" name="Object 7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156542" y="5751628"/>
                                <a:ext cx="1508126" cy="912812"/>
                              </a:xfrm>
                              <a:prstGeom prst="rect">
                                <a:avLst/>
                              </a:prstGeom>
                              <a:noFill/>
                              <a:ln w="12700">
                                <a:solidFill>
                                  <a:srgbClr val="3333CC"/>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88" name="Object 73"/>
                  <p:cNvGraphicFramePr>
                    <a:graphicFrameLocks noChangeAspect="1"/>
                  </p:cNvGraphicFramePr>
                  <p:nvPr/>
                </p:nvGraphicFramePr>
                <p:xfrm>
                  <a:off x="5870917" y="4681667"/>
                  <a:ext cx="1050926" cy="917575"/>
                </p:xfrm>
                <a:graphic>
                  <a:graphicData uri="http://schemas.openxmlformats.org/presentationml/2006/ole">
                    <mc:AlternateContent xmlns:mc="http://schemas.openxmlformats.org/markup-compatibility/2006">
                      <mc:Choice xmlns:v="urn:schemas-microsoft-com:vml" Requires="v">
                        <p:oleObj name="Image" r:id="rId44" imgW="5485714" imgH="4787302" progId="">
                          <p:embed/>
                        </p:oleObj>
                      </mc:Choice>
                      <mc:Fallback>
                        <p:oleObj name="Image" r:id="rId44" imgW="5485714" imgH="4787302" progId="">
                          <p:embed/>
                          <p:pic>
                            <p:nvPicPr>
                              <p:cNvPr id="388" name="Object 7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870917" y="4681667"/>
                                <a:ext cx="1050926" cy="917575"/>
                              </a:xfrm>
                              <a:prstGeom prst="rect">
                                <a:avLst/>
                              </a:prstGeom>
                              <a:noFill/>
                              <a:ln w="12700">
                                <a:solidFill>
                                  <a:srgbClr val="3333CC"/>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89" name="Picture 74"/>
                  <p:cNvPicPr>
                    <a:picLocks noChangeAspect="1" noChangeArrowheads="1"/>
                  </p:cNvPicPr>
                  <p:nvPr/>
                </p:nvPicPr>
                <p:blipFill>
                  <a:blip r:embed="rId30" cstate="print"/>
                  <a:srcRect l="7970" r="3648" b="2820"/>
                  <a:stretch>
                    <a:fillRect/>
                  </a:stretch>
                </p:blipFill>
                <p:spPr bwMode="auto">
                  <a:xfrm>
                    <a:off x="4496147" y="4689590"/>
                    <a:ext cx="1252537" cy="915988"/>
                  </a:xfrm>
                  <a:prstGeom prst="rect">
                    <a:avLst/>
                  </a:prstGeom>
                  <a:noFill/>
                  <a:ln w="9525">
                    <a:solidFill>
                      <a:srgbClr val="3333CC"/>
                    </a:solidFill>
                    <a:miter lim="800000"/>
                    <a:headEnd/>
                    <a:tailEnd/>
                  </a:ln>
                  <a:effectLst/>
                </p:spPr>
              </p:pic>
              <p:sp>
                <p:nvSpPr>
                  <p:cNvPr id="390" name="Rectangle 85"/>
                  <p:cNvSpPr>
                    <a:spLocks noChangeArrowheads="1"/>
                  </p:cNvSpPr>
                  <p:nvPr/>
                </p:nvSpPr>
                <p:spPr bwMode="auto">
                  <a:xfrm>
                    <a:off x="4437404" y="4616573"/>
                    <a:ext cx="2540000" cy="2119313"/>
                  </a:xfrm>
                  <a:prstGeom prst="rect">
                    <a:avLst/>
                  </a:prstGeom>
                  <a:noFill/>
                  <a:ln w="28575">
                    <a:solidFill>
                      <a:schemeClr val="tx2"/>
                    </a:solidFill>
                    <a:prstDash val="sysDot"/>
                    <a:miter lim="800000"/>
                    <a:headEnd/>
                    <a:tailEnd/>
                  </a:ln>
                  <a:effectLst/>
                </p:spPr>
                <p:txBody>
                  <a:bodyPr wrap="none" anchor="ctr"/>
                  <a:lstStyle/>
                  <a:p>
                    <a:pPr defTabSz="880567">
                      <a:defRPr/>
                    </a:pPr>
                    <a:endParaRPr lang="en-SG" sz="1348" i="0" u="none">
                      <a:solidFill>
                        <a:srgbClr val="E84E4A"/>
                      </a:solidFill>
                      <a:latin typeface="Helvetica" pitchFamily="34" charset="0"/>
                      <a:ea typeface="+mn-ea"/>
                    </a:endParaRPr>
                  </a:p>
                </p:txBody>
              </p:sp>
            </p:grpSp>
            <p:sp>
              <p:nvSpPr>
                <p:cNvPr id="386" name="Line 86"/>
                <p:cNvSpPr>
                  <a:spLocks noChangeShapeType="1"/>
                </p:cNvSpPr>
                <p:nvPr/>
              </p:nvSpPr>
              <p:spPr bwMode="auto">
                <a:xfrm flipV="1">
                  <a:off x="6332025" y="3794804"/>
                  <a:ext cx="0" cy="822960"/>
                </a:xfrm>
                <a:prstGeom prst="line">
                  <a:avLst/>
                </a:prstGeom>
                <a:noFill/>
                <a:ln w="57150">
                  <a:solidFill>
                    <a:schemeClr val="tx2"/>
                  </a:solidFill>
                  <a:round/>
                  <a:headEnd/>
                  <a:tailEnd type="triangle" w="med" len="med"/>
                </a:ln>
                <a:effectLst/>
              </p:spPr>
              <p:txBody>
                <a:bodyPr/>
                <a:lstStyle/>
                <a:p>
                  <a:pPr defTabSz="880567">
                    <a:defRPr/>
                  </a:pPr>
                  <a:endParaRPr lang="en-SG" sz="1348" i="0" u="none">
                    <a:solidFill>
                      <a:srgbClr val="E84E4A"/>
                    </a:solidFill>
                    <a:latin typeface="Helvetica" pitchFamily="34" charset="0"/>
                    <a:ea typeface="+mn-ea"/>
                  </a:endParaRPr>
                </a:p>
              </p:txBody>
            </p:sp>
          </p:grpSp>
          <p:grpSp>
            <p:nvGrpSpPr>
              <p:cNvPr id="364" name="Group 363"/>
              <p:cNvGrpSpPr/>
              <p:nvPr/>
            </p:nvGrpSpPr>
            <p:grpSpPr>
              <a:xfrm>
                <a:off x="3690859" y="3795714"/>
                <a:ext cx="1324653" cy="1955915"/>
                <a:chOff x="3690858" y="3795713"/>
                <a:chExt cx="1324653" cy="1955915"/>
              </a:xfrm>
            </p:grpSpPr>
            <p:sp>
              <p:nvSpPr>
                <p:cNvPr id="381" name="Line 86"/>
                <p:cNvSpPr>
                  <a:spLocks noChangeShapeType="1"/>
                </p:cNvSpPr>
                <p:nvPr/>
              </p:nvSpPr>
              <p:spPr bwMode="auto">
                <a:xfrm flipV="1">
                  <a:off x="4824600" y="3795713"/>
                  <a:ext cx="0" cy="260350"/>
                </a:xfrm>
                <a:prstGeom prst="line">
                  <a:avLst/>
                </a:prstGeom>
                <a:noFill/>
                <a:ln w="57150">
                  <a:solidFill>
                    <a:schemeClr val="tx2"/>
                  </a:solidFill>
                  <a:round/>
                  <a:headEnd/>
                  <a:tailEnd type="triangle" w="med" len="med"/>
                </a:ln>
                <a:effectLst/>
              </p:spPr>
              <p:txBody>
                <a:bodyPr/>
                <a:lstStyle/>
                <a:p>
                  <a:pPr defTabSz="880567">
                    <a:defRPr/>
                  </a:pPr>
                  <a:endParaRPr lang="en-SG" sz="1348" i="0" u="none">
                    <a:solidFill>
                      <a:srgbClr val="E84E4A"/>
                    </a:solidFill>
                    <a:latin typeface="Helvetica" pitchFamily="34" charset="0"/>
                    <a:ea typeface="+mn-ea"/>
                  </a:endParaRPr>
                </a:p>
              </p:txBody>
            </p:sp>
            <p:graphicFrame>
              <p:nvGraphicFramePr>
                <p:cNvPr id="382" name="Object 381"/>
                <p:cNvGraphicFramePr>
                  <a:graphicFrameLocks noChangeAspect="1"/>
                </p:cNvGraphicFramePr>
                <p:nvPr/>
              </p:nvGraphicFramePr>
              <p:xfrm>
                <a:off x="3798906" y="4124336"/>
                <a:ext cx="1172621" cy="879115"/>
              </p:xfrm>
              <a:graphic>
                <a:graphicData uri="http://schemas.openxmlformats.org/presentationml/2006/ole">
                  <mc:AlternateContent xmlns:mc="http://schemas.openxmlformats.org/markup-compatibility/2006">
                    <mc:Choice xmlns:v="urn:schemas-microsoft-com:vml" Requires="v">
                      <p:oleObj name="Image" r:id="rId45" imgW="6640920" imgH="4977720" progId="Photoshop.Image.13">
                        <p:embed/>
                      </p:oleObj>
                    </mc:Choice>
                    <mc:Fallback>
                      <p:oleObj name="Image" r:id="rId45" imgW="6640920" imgH="4977720" progId="Photoshop.Image.13">
                        <p:embed/>
                        <p:pic>
                          <p:nvPicPr>
                            <p:cNvPr id="382" name="Object 381"/>
                            <p:cNvPicPr/>
                            <p:nvPr/>
                          </p:nvPicPr>
                          <p:blipFill>
                            <a:blip r:embed="rId32"/>
                            <a:stretch>
                              <a:fillRect/>
                            </a:stretch>
                          </p:blipFill>
                          <p:spPr>
                            <a:xfrm>
                              <a:off x="3798906" y="4124336"/>
                              <a:ext cx="1172621" cy="879115"/>
                            </a:xfrm>
                            <a:prstGeom prst="rect">
                              <a:avLst/>
                            </a:prstGeom>
                            <a:ln>
                              <a:solidFill>
                                <a:srgbClr val="000099"/>
                              </a:solidFill>
                            </a:ln>
                          </p:spPr>
                        </p:pic>
                      </p:oleObj>
                    </mc:Fallback>
                  </mc:AlternateContent>
                </a:graphicData>
              </a:graphic>
            </p:graphicFrame>
            <p:sp>
              <p:nvSpPr>
                <p:cNvPr id="383" name="Rectangle 99"/>
                <p:cNvSpPr>
                  <a:spLocks noChangeArrowheads="1"/>
                </p:cNvSpPr>
                <p:nvPr/>
              </p:nvSpPr>
              <p:spPr bwMode="auto">
                <a:xfrm>
                  <a:off x="3758870" y="4083523"/>
                  <a:ext cx="1256641" cy="956177"/>
                </a:xfrm>
                <a:prstGeom prst="rect">
                  <a:avLst/>
                </a:prstGeom>
                <a:noFill/>
                <a:ln w="28575">
                  <a:solidFill>
                    <a:srgbClr val="00B050"/>
                  </a:solidFill>
                  <a:prstDash val="sysDot"/>
                  <a:miter lim="800000"/>
                  <a:headEnd/>
                  <a:tailEnd/>
                </a:ln>
                <a:effectLst/>
              </p:spPr>
              <p:txBody>
                <a:bodyPr wrap="none" anchor="ctr"/>
                <a:lstStyle/>
                <a:p>
                  <a:pPr defTabSz="880567">
                    <a:defRPr/>
                  </a:pPr>
                  <a:endParaRPr lang="en-SG" sz="1348" i="0" u="none">
                    <a:solidFill>
                      <a:srgbClr val="00B050"/>
                    </a:solidFill>
                    <a:latin typeface="Helvetica" pitchFamily="34" charset="0"/>
                    <a:ea typeface="+mn-ea"/>
                  </a:endParaRPr>
                </a:p>
              </p:txBody>
            </p:sp>
            <p:sp>
              <p:nvSpPr>
                <p:cNvPr id="384" name="TextBox 383"/>
                <p:cNvSpPr txBox="1"/>
                <p:nvPr/>
              </p:nvSpPr>
              <p:spPr>
                <a:xfrm>
                  <a:off x="3690858" y="5012964"/>
                  <a:ext cx="781689" cy="738664"/>
                </a:xfrm>
                <a:prstGeom prst="rect">
                  <a:avLst/>
                </a:prstGeom>
                <a:noFill/>
              </p:spPr>
              <p:txBody>
                <a:bodyPr wrap="none" rtlCol="0">
                  <a:spAutoFit/>
                </a:bodyPr>
                <a:lstStyle/>
                <a:p>
                  <a:pPr defTabSz="880567">
                    <a:defRPr/>
                  </a:pPr>
                  <a:r>
                    <a:rPr lang="en-SG" sz="1348" b="1" i="0" u="none" dirty="0">
                      <a:solidFill>
                        <a:srgbClr val="FF6600"/>
                      </a:solidFill>
                      <a:latin typeface="Calibri" panose="020F0502020204030204" pitchFamily="34" charset="0"/>
                      <a:ea typeface="+mn-ea"/>
                    </a:rPr>
                    <a:t>PET/MR</a:t>
                  </a:r>
                </a:p>
                <a:p>
                  <a:pPr defTabSz="880567">
                    <a:defRPr/>
                  </a:pPr>
                  <a:r>
                    <a:rPr lang="en-SG" sz="1348" b="1" i="0" u="none" dirty="0">
                      <a:solidFill>
                        <a:srgbClr val="FF6600"/>
                      </a:solidFill>
                      <a:latin typeface="Calibri" panose="020F0502020204030204" pitchFamily="34" charset="0"/>
                      <a:ea typeface="+mn-ea"/>
                    </a:rPr>
                    <a:t>Neuro</a:t>
                  </a:r>
                </a:p>
                <a:p>
                  <a:pPr defTabSz="880567">
                    <a:defRPr/>
                  </a:pPr>
                  <a:r>
                    <a:rPr lang="en-SG" sz="1348" b="1" i="0" u="none" dirty="0">
                      <a:solidFill>
                        <a:srgbClr val="FF6600"/>
                      </a:solidFill>
                      <a:latin typeface="Calibri" panose="020F0502020204030204" pitchFamily="34" charset="0"/>
                      <a:ea typeface="+mn-ea"/>
                    </a:rPr>
                    <a:t>Insert</a:t>
                  </a:r>
                  <a:endParaRPr lang="en-US" sz="1348" b="1" i="0" u="none" dirty="0">
                    <a:solidFill>
                      <a:srgbClr val="FF6600"/>
                    </a:solidFill>
                    <a:latin typeface="Calibri" panose="020F0502020204030204" pitchFamily="34" charset="0"/>
                    <a:ea typeface="+mn-ea"/>
                  </a:endParaRPr>
                </a:p>
              </p:txBody>
            </p:sp>
          </p:grpSp>
          <p:sp>
            <p:nvSpPr>
              <p:cNvPr id="365" name="Rectangle 99"/>
              <p:cNvSpPr>
                <a:spLocks noChangeArrowheads="1"/>
              </p:cNvSpPr>
              <p:nvPr/>
            </p:nvSpPr>
            <p:spPr bwMode="auto">
              <a:xfrm>
                <a:off x="158655" y="5905067"/>
                <a:ext cx="1056893" cy="296147"/>
              </a:xfrm>
              <a:prstGeom prst="rect">
                <a:avLst/>
              </a:prstGeom>
              <a:noFill/>
              <a:ln w="28575">
                <a:solidFill>
                  <a:srgbClr val="00B050"/>
                </a:solidFill>
                <a:prstDash val="sysDot"/>
                <a:miter lim="800000"/>
                <a:headEnd/>
                <a:tailEnd/>
              </a:ln>
              <a:effectLst/>
            </p:spPr>
            <p:txBody>
              <a:bodyPr wrap="none" anchor="ctr"/>
              <a:lstStyle/>
              <a:p>
                <a:pPr defTabSz="880567">
                  <a:defRPr/>
                </a:pPr>
                <a:endParaRPr lang="en-SG" sz="1348" i="0" u="none">
                  <a:solidFill>
                    <a:srgbClr val="00B050"/>
                  </a:solidFill>
                  <a:latin typeface="Helvetica" pitchFamily="34" charset="0"/>
                  <a:ea typeface="+mn-ea"/>
                </a:endParaRPr>
              </a:p>
            </p:txBody>
          </p:sp>
          <p:sp>
            <p:nvSpPr>
              <p:cNvPr id="366" name="TextBox 365"/>
              <p:cNvSpPr txBox="1"/>
              <p:nvPr/>
            </p:nvSpPr>
            <p:spPr>
              <a:xfrm>
                <a:off x="137130" y="5883863"/>
                <a:ext cx="1148947" cy="342120"/>
              </a:xfrm>
              <a:prstGeom prst="rect">
                <a:avLst/>
              </a:prstGeom>
              <a:noFill/>
            </p:spPr>
            <p:txBody>
              <a:bodyPr wrap="none" rtlCol="0">
                <a:spAutoFit/>
              </a:bodyPr>
              <a:lstStyle/>
              <a:p>
                <a:pPr defTabSz="880567">
                  <a:defRPr/>
                </a:pPr>
                <a:r>
                  <a:rPr lang="en-US" sz="1541" b="1" i="0" u="none" dirty="0">
                    <a:solidFill>
                      <a:srgbClr val="00B050"/>
                    </a:solidFill>
                    <a:latin typeface="Helvetica" pitchFamily="34" charset="0"/>
                    <a:ea typeface="+mn-ea"/>
                  </a:rPr>
                  <a:t>Prototype</a:t>
                </a:r>
                <a:endParaRPr lang="en-SG" sz="1541" b="1" i="0" u="none" dirty="0">
                  <a:solidFill>
                    <a:srgbClr val="00B050"/>
                  </a:solidFill>
                  <a:latin typeface="Helvetica" pitchFamily="34" charset="0"/>
                  <a:ea typeface="+mn-ea"/>
                </a:endParaRPr>
              </a:p>
            </p:txBody>
          </p:sp>
          <p:sp>
            <p:nvSpPr>
              <p:cNvPr id="367" name="Rectangle 99"/>
              <p:cNvSpPr>
                <a:spLocks noChangeArrowheads="1"/>
              </p:cNvSpPr>
              <p:nvPr/>
            </p:nvSpPr>
            <p:spPr bwMode="auto">
              <a:xfrm>
                <a:off x="1348802" y="5900627"/>
                <a:ext cx="863957" cy="296147"/>
              </a:xfrm>
              <a:prstGeom prst="rect">
                <a:avLst/>
              </a:prstGeom>
              <a:noFill/>
              <a:ln w="28575">
                <a:solidFill>
                  <a:schemeClr val="tx1"/>
                </a:solidFill>
                <a:prstDash val="sysDot"/>
                <a:miter lim="800000"/>
                <a:headEnd/>
                <a:tailEnd/>
              </a:ln>
              <a:effectLst/>
            </p:spPr>
            <p:txBody>
              <a:bodyPr wrap="none" anchor="ctr"/>
              <a:lstStyle/>
              <a:p>
                <a:pPr defTabSz="880567">
                  <a:defRPr/>
                </a:pPr>
                <a:endParaRPr lang="en-SG" sz="1348" i="0" u="none">
                  <a:solidFill>
                    <a:srgbClr val="000000"/>
                  </a:solidFill>
                  <a:latin typeface="Helvetica" pitchFamily="34" charset="0"/>
                  <a:ea typeface="+mn-ea"/>
                </a:endParaRPr>
              </a:p>
            </p:txBody>
          </p:sp>
          <p:sp>
            <p:nvSpPr>
              <p:cNvPr id="368" name="TextBox 367"/>
              <p:cNvSpPr txBox="1"/>
              <p:nvPr/>
            </p:nvSpPr>
            <p:spPr>
              <a:xfrm>
                <a:off x="1327277" y="5879423"/>
                <a:ext cx="919224" cy="342120"/>
              </a:xfrm>
              <a:prstGeom prst="rect">
                <a:avLst/>
              </a:prstGeom>
              <a:noFill/>
              <a:ln>
                <a:noFill/>
              </a:ln>
            </p:spPr>
            <p:txBody>
              <a:bodyPr wrap="none" rtlCol="0">
                <a:spAutoFit/>
              </a:bodyPr>
              <a:lstStyle/>
              <a:p>
                <a:pPr defTabSz="880567">
                  <a:defRPr/>
                </a:pPr>
                <a:r>
                  <a:rPr lang="en-US" sz="1541" b="1" i="0" u="none" dirty="0">
                    <a:solidFill>
                      <a:srgbClr val="000000"/>
                    </a:solidFill>
                    <a:latin typeface="Helvetica" pitchFamily="34" charset="0"/>
                    <a:ea typeface="+mn-ea"/>
                  </a:rPr>
                  <a:t>PET/CT</a:t>
                </a:r>
                <a:endParaRPr lang="en-SG" sz="1541" b="1" i="0" u="none" dirty="0">
                  <a:solidFill>
                    <a:srgbClr val="000000"/>
                  </a:solidFill>
                  <a:latin typeface="Helvetica" pitchFamily="34" charset="0"/>
                  <a:ea typeface="+mn-ea"/>
                </a:endParaRPr>
              </a:p>
            </p:txBody>
          </p:sp>
          <p:sp>
            <p:nvSpPr>
              <p:cNvPr id="369" name="Rectangle 99"/>
              <p:cNvSpPr>
                <a:spLocks noChangeArrowheads="1"/>
              </p:cNvSpPr>
              <p:nvPr/>
            </p:nvSpPr>
            <p:spPr bwMode="auto">
              <a:xfrm>
                <a:off x="2349908" y="5915321"/>
                <a:ext cx="907566" cy="296147"/>
              </a:xfrm>
              <a:prstGeom prst="rect">
                <a:avLst/>
              </a:prstGeom>
              <a:noFill/>
              <a:ln w="28575">
                <a:solidFill>
                  <a:srgbClr val="FF6600"/>
                </a:solidFill>
                <a:prstDash val="sysDot"/>
                <a:miter lim="800000"/>
                <a:headEnd/>
                <a:tailEnd/>
              </a:ln>
              <a:effectLst/>
            </p:spPr>
            <p:txBody>
              <a:bodyPr wrap="none" anchor="ctr"/>
              <a:lstStyle/>
              <a:p>
                <a:pPr defTabSz="880567">
                  <a:defRPr/>
                </a:pPr>
                <a:endParaRPr lang="en-SG" sz="1348" i="0" u="none">
                  <a:solidFill>
                    <a:srgbClr val="FF6600"/>
                  </a:solidFill>
                  <a:latin typeface="Helvetica" pitchFamily="34" charset="0"/>
                  <a:ea typeface="+mn-ea"/>
                </a:endParaRPr>
              </a:p>
            </p:txBody>
          </p:sp>
          <p:sp>
            <p:nvSpPr>
              <p:cNvPr id="370" name="TextBox 369"/>
              <p:cNvSpPr txBox="1"/>
              <p:nvPr/>
            </p:nvSpPr>
            <p:spPr>
              <a:xfrm>
                <a:off x="2328381" y="5894117"/>
                <a:ext cx="965835" cy="342120"/>
              </a:xfrm>
              <a:prstGeom prst="rect">
                <a:avLst/>
              </a:prstGeom>
              <a:noFill/>
            </p:spPr>
            <p:txBody>
              <a:bodyPr wrap="none" rtlCol="0">
                <a:spAutoFit/>
              </a:bodyPr>
              <a:lstStyle/>
              <a:p>
                <a:pPr defTabSz="880567">
                  <a:defRPr/>
                </a:pPr>
                <a:r>
                  <a:rPr lang="en-US" sz="1541" b="1" i="0" u="none" dirty="0">
                    <a:solidFill>
                      <a:srgbClr val="FF6600"/>
                    </a:solidFill>
                    <a:latin typeface="Helvetica" pitchFamily="34" charset="0"/>
                    <a:ea typeface="+mn-ea"/>
                  </a:rPr>
                  <a:t>PET/MR</a:t>
                </a:r>
                <a:endParaRPr lang="en-SG" sz="1541" b="1" i="0" u="none" dirty="0">
                  <a:solidFill>
                    <a:srgbClr val="FF6600"/>
                  </a:solidFill>
                  <a:latin typeface="Helvetica" pitchFamily="34" charset="0"/>
                  <a:ea typeface="+mn-ea"/>
                </a:endParaRPr>
              </a:p>
            </p:txBody>
          </p:sp>
          <p:sp>
            <p:nvSpPr>
              <p:cNvPr id="371" name="Rectangle 99"/>
              <p:cNvSpPr>
                <a:spLocks noChangeArrowheads="1"/>
              </p:cNvSpPr>
              <p:nvPr/>
            </p:nvSpPr>
            <p:spPr bwMode="auto">
              <a:xfrm>
                <a:off x="1342417" y="6293933"/>
                <a:ext cx="1379359" cy="296147"/>
              </a:xfrm>
              <a:prstGeom prst="rect">
                <a:avLst/>
              </a:prstGeom>
              <a:noFill/>
              <a:ln w="28575">
                <a:solidFill>
                  <a:srgbClr val="000099"/>
                </a:solidFill>
                <a:prstDash val="sysDot"/>
                <a:miter lim="800000"/>
                <a:headEnd/>
                <a:tailEnd/>
              </a:ln>
              <a:effectLst/>
            </p:spPr>
            <p:txBody>
              <a:bodyPr wrap="none" anchor="ctr"/>
              <a:lstStyle/>
              <a:p>
                <a:pPr defTabSz="880567">
                  <a:defRPr/>
                </a:pPr>
                <a:endParaRPr lang="en-SG" sz="1348" i="0" u="none">
                  <a:solidFill>
                    <a:srgbClr val="000000"/>
                  </a:solidFill>
                  <a:latin typeface="Helvetica" pitchFamily="34" charset="0"/>
                  <a:ea typeface="+mn-ea"/>
                </a:endParaRPr>
              </a:p>
            </p:txBody>
          </p:sp>
          <p:sp>
            <p:nvSpPr>
              <p:cNvPr id="372" name="TextBox 371"/>
              <p:cNvSpPr txBox="1"/>
              <p:nvPr/>
            </p:nvSpPr>
            <p:spPr>
              <a:xfrm>
                <a:off x="1320891" y="6272731"/>
                <a:ext cx="1515392" cy="342120"/>
              </a:xfrm>
              <a:prstGeom prst="rect">
                <a:avLst/>
              </a:prstGeom>
              <a:noFill/>
              <a:ln>
                <a:noFill/>
              </a:ln>
            </p:spPr>
            <p:txBody>
              <a:bodyPr wrap="square" rtlCol="0">
                <a:spAutoFit/>
              </a:bodyPr>
              <a:lstStyle/>
              <a:p>
                <a:pPr defTabSz="880567">
                  <a:defRPr/>
                </a:pPr>
                <a:r>
                  <a:rPr lang="en-US" sz="1541" b="1" i="0" u="none" dirty="0">
                    <a:solidFill>
                      <a:srgbClr val="000099"/>
                    </a:solidFill>
                    <a:latin typeface="Helvetica" pitchFamily="34" charset="0"/>
                    <a:ea typeface="+mn-ea"/>
                  </a:rPr>
                  <a:t>SiPM PET/CT</a:t>
                </a:r>
                <a:endParaRPr lang="en-SG" sz="1541" b="1" i="0" u="none" dirty="0">
                  <a:solidFill>
                    <a:srgbClr val="000099"/>
                  </a:solidFill>
                  <a:latin typeface="Helvetica" pitchFamily="34" charset="0"/>
                  <a:ea typeface="+mn-ea"/>
                </a:endParaRPr>
              </a:p>
            </p:txBody>
          </p:sp>
          <p:sp>
            <p:nvSpPr>
              <p:cNvPr id="373" name="Rounded Rectangle 372"/>
              <p:cNvSpPr/>
              <p:nvPr/>
            </p:nvSpPr>
            <p:spPr bwMode="auto">
              <a:xfrm>
                <a:off x="60480" y="5751628"/>
                <a:ext cx="3317873" cy="984258"/>
              </a:xfrm>
              <a:prstGeom prst="roundRect">
                <a:avLst/>
              </a:prstGeom>
              <a:noFill/>
              <a:ln w="12700" cap="flat" cmpd="sng" algn="ctr">
                <a:solidFill>
                  <a:srgbClr val="7030A0"/>
                </a:solidFill>
                <a:prstDash val="solid"/>
                <a:round/>
                <a:headEnd type="none" w="med" len="med"/>
                <a:tailEnd type="none" w="med" len="med"/>
              </a:ln>
              <a:effectLst/>
            </p:spPr>
            <p:txBody>
              <a:bodyPr vert="horz" wrap="square" lIns="88053" tIns="44027" rIns="88053" bIns="44027" numCol="1" rtlCol="0" anchor="t" anchorCtr="0" compatLnSpc="1">
                <a:prstTxWarp prst="textNoShape">
                  <a:avLst/>
                </a:prstTxWarp>
              </a:bodyPr>
              <a:lstStyle/>
              <a:p>
                <a:pPr defTabSz="880578">
                  <a:defRPr/>
                </a:pPr>
                <a:endParaRPr lang="en-US" sz="1348" i="0" u="none">
                  <a:solidFill>
                    <a:srgbClr val="E84E4A"/>
                  </a:solidFill>
                  <a:latin typeface="Helvetica" pitchFamily="34" charset="0"/>
                  <a:ea typeface="+mn-ea"/>
                </a:endParaRPr>
              </a:p>
            </p:txBody>
          </p:sp>
          <p:grpSp>
            <p:nvGrpSpPr>
              <p:cNvPr id="374" name="Group 373"/>
              <p:cNvGrpSpPr/>
              <p:nvPr/>
            </p:nvGrpSpPr>
            <p:grpSpPr>
              <a:xfrm>
                <a:off x="7724390" y="1128533"/>
                <a:ext cx="1404000" cy="2275752"/>
                <a:chOff x="7724390" y="1128533"/>
                <a:chExt cx="1404000" cy="2275752"/>
              </a:xfrm>
            </p:grpSpPr>
            <p:grpSp>
              <p:nvGrpSpPr>
                <p:cNvPr id="375" name="Group 374"/>
                <p:cNvGrpSpPr/>
                <p:nvPr/>
              </p:nvGrpSpPr>
              <p:grpSpPr>
                <a:xfrm>
                  <a:off x="7724390" y="2017487"/>
                  <a:ext cx="1404000" cy="1386798"/>
                  <a:chOff x="7724390" y="2017486"/>
                  <a:chExt cx="1404000" cy="1386798"/>
                </a:xfrm>
              </p:grpSpPr>
              <p:sp>
                <p:nvSpPr>
                  <p:cNvPr id="377" name="Rectangle 80"/>
                  <p:cNvSpPr>
                    <a:spLocks noChangeArrowheads="1"/>
                  </p:cNvSpPr>
                  <p:nvPr/>
                </p:nvSpPr>
                <p:spPr bwMode="auto">
                  <a:xfrm>
                    <a:off x="7724390" y="2017486"/>
                    <a:ext cx="1404000" cy="1074063"/>
                  </a:xfrm>
                  <a:prstGeom prst="rect">
                    <a:avLst/>
                  </a:prstGeom>
                  <a:noFill/>
                  <a:ln w="28575">
                    <a:solidFill>
                      <a:srgbClr val="0033CC"/>
                    </a:solidFill>
                    <a:prstDash val="sysDot"/>
                    <a:miter lim="800000"/>
                    <a:headEnd/>
                    <a:tailEnd/>
                  </a:ln>
                  <a:effectLst/>
                </p:spPr>
                <p:txBody>
                  <a:bodyPr wrap="none" anchor="ctr"/>
                  <a:lstStyle/>
                  <a:p>
                    <a:pPr defTabSz="880567">
                      <a:defRPr/>
                    </a:pPr>
                    <a:endParaRPr lang="en-SG" sz="1348" i="0" u="none" dirty="0">
                      <a:solidFill>
                        <a:srgbClr val="FF6600"/>
                      </a:solidFill>
                      <a:latin typeface="Helvetica" pitchFamily="34" charset="0"/>
                      <a:ea typeface="+mn-ea"/>
                    </a:endParaRPr>
                  </a:p>
                </p:txBody>
              </p:sp>
              <p:grpSp>
                <p:nvGrpSpPr>
                  <p:cNvPr id="378" name="Group 377"/>
                  <p:cNvGrpSpPr/>
                  <p:nvPr/>
                </p:nvGrpSpPr>
                <p:grpSpPr>
                  <a:xfrm>
                    <a:off x="7794247" y="2075542"/>
                    <a:ext cx="1258985" cy="1328742"/>
                    <a:chOff x="7794247" y="2075542"/>
                    <a:chExt cx="1258985" cy="1328742"/>
                  </a:xfrm>
                </p:grpSpPr>
                <p:sp>
                  <p:nvSpPr>
                    <p:cNvPr id="379" name="Line 82"/>
                    <p:cNvSpPr>
                      <a:spLocks noChangeShapeType="1"/>
                    </p:cNvSpPr>
                    <p:nvPr/>
                  </p:nvSpPr>
                  <p:spPr bwMode="auto">
                    <a:xfrm>
                      <a:off x="8788749" y="3143934"/>
                      <a:ext cx="0" cy="260350"/>
                    </a:xfrm>
                    <a:prstGeom prst="line">
                      <a:avLst/>
                    </a:prstGeom>
                    <a:noFill/>
                    <a:ln w="57150">
                      <a:solidFill>
                        <a:schemeClr val="tx2"/>
                      </a:solidFill>
                      <a:round/>
                      <a:headEnd/>
                      <a:tailEnd type="triangle" w="med" len="med"/>
                    </a:ln>
                    <a:effectLst/>
                  </p:spPr>
                  <p:txBody>
                    <a:bodyPr/>
                    <a:lstStyle/>
                    <a:p>
                      <a:pPr defTabSz="880567">
                        <a:defRPr/>
                      </a:pPr>
                      <a:endParaRPr lang="en-SG" sz="1348" i="0" u="none">
                        <a:solidFill>
                          <a:srgbClr val="E84E4A"/>
                        </a:solidFill>
                        <a:latin typeface="Helvetica" pitchFamily="34" charset="0"/>
                        <a:ea typeface="+mn-ea"/>
                      </a:endParaRPr>
                    </a:p>
                  </p:txBody>
                </p:sp>
                <p:pic>
                  <p:nvPicPr>
                    <p:cNvPr id="380" name="Picture 12"/>
                    <p:cNvPicPr>
                      <a:picLocks noChangeAspect="1" noChangeArrowheads="1"/>
                    </p:cNvPicPr>
                    <p:nvPr/>
                  </p:nvPicPr>
                  <p:blipFill>
                    <a:blip r:embed="rId33"/>
                    <a:srcRect/>
                    <a:stretch>
                      <a:fillRect/>
                    </a:stretch>
                  </p:blipFill>
                  <p:spPr bwMode="auto">
                    <a:xfrm>
                      <a:off x="7794247" y="2075542"/>
                      <a:ext cx="1258985" cy="936000"/>
                    </a:xfrm>
                    <a:prstGeom prst="rect">
                      <a:avLst/>
                    </a:prstGeom>
                    <a:noFill/>
                    <a:ln w="6350">
                      <a:solidFill>
                        <a:srgbClr val="0000FF"/>
                      </a:solidFill>
                      <a:miter lim="800000"/>
                      <a:headEnd/>
                      <a:tailEnd/>
                    </a:ln>
                    <a:effectLst/>
                  </p:spPr>
                </p:pic>
              </p:grpSp>
            </p:grpSp>
            <p:sp>
              <p:nvSpPr>
                <p:cNvPr id="376" name="TextBox 375"/>
                <p:cNvSpPr txBox="1"/>
                <p:nvPr/>
              </p:nvSpPr>
              <p:spPr>
                <a:xfrm>
                  <a:off x="7748825" y="1128533"/>
                  <a:ext cx="1083438" cy="830997"/>
                </a:xfrm>
                <a:prstGeom prst="rect">
                  <a:avLst/>
                </a:prstGeom>
                <a:noFill/>
              </p:spPr>
              <p:txBody>
                <a:bodyPr wrap="none" rtlCol="0">
                  <a:spAutoFit/>
                </a:bodyPr>
                <a:lstStyle/>
                <a:p>
                  <a:pPr algn="ctr" defTabSz="880567">
                    <a:defRPr/>
                  </a:pPr>
                  <a:r>
                    <a:rPr lang="en-SG" sz="2311" b="1" i="0" u="none">
                      <a:solidFill>
                        <a:srgbClr val="000099"/>
                      </a:solidFill>
                      <a:latin typeface="Calibri" panose="020F0502020204030204" pitchFamily="34" charset="0"/>
                      <a:ea typeface="+mn-ea"/>
                    </a:rPr>
                    <a:t>SiPM</a:t>
                  </a:r>
                </a:p>
                <a:p>
                  <a:pPr algn="ctr" defTabSz="880567">
                    <a:defRPr/>
                  </a:pPr>
                  <a:r>
                    <a:rPr lang="en-SG" sz="2311" b="1" i="0" u="none" dirty="0">
                      <a:solidFill>
                        <a:srgbClr val="000099"/>
                      </a:solidFill>
                      <a:latin typeface="Calibri" panose="020F0502020204030204" pitchFamily="34" charset="0"/>
                      <a:ea typeface="+mn-ea"/>
                    </a:rPr>
                    <a:t>PET/CT</a:t>
                  </a:r>
                  <a:endParaRPr lang="en-US" sz="2311" b="1" i="0" u="none" dirty="0">
                    <a:solidFill>
                      <a:srgbClr val="000099"/>
                    </a:solidFill>
                    <a:latin typeface="Calibri" panose="020F0502020204030204" pitchFamily="34" charset="0"/>
                    <a:ea typeface="+mn-ea"/>
                  </a:endParaRPr>
                </a:p>
              </p:txBody>
            </p:sp>
          </p:grpSp>
        </p:grpSp>
      </p:grpSp>
      <p:grpSp>
        <p:nvGrpSpPr>
          <p:cNvPr id="198" name="Group 197"/>
          <p:cNvGrpSpPr/>
          <p:nvPr/>
        </p:nvGrpSpPr>
        <p:grpSpPr>
          <a:xfrm>
            <a:off x="7399383" y="843098"/>
            <a:ext cx="2586182" cy="5866686"/>
            <a:chOff x="7683974" y="743640"/>
            <a:chExt cx="2685651" cy="6092328"/>
          </a:xfrm>
        </p:grpSpPr>
        <p:grpSp>
          <p:nvGrpSpPr>
            <p:cNvPr id="199" name="Group 198"/>
            <p:cNvGrpSpPr/>
            <p:nvPr/>
          </p:nvGrpSpPr>
          <p:grpSpPr>
            <a:xfrm>
              <a:off x="7683974" y="743640"/>
              <a:ext cx="2685651" cy="6092328"/>
              <a:chOff x="7683974" y="743640"/>
              <a:chExt cx="2685651" cy="6092328"/>
            </a:xfrm>
          </p:grpSpPr>
          <p:sp>
            <p:nvSpPr>
              <p:cNvPr id="201" name="Rectangle 200"/>
              <p:cNvSpPr/>
              <p:nvPr/>
            </p:nvSpPr>
            <p:spPr bwMode="auto">
              <a:xfrm>
                <a:off x="7716824" y="743640"/>
                <a:ext cx="2652801" cy="6092328"/>
              </a:xfrm>
              <a:prstGeom prst="rect">
                <a:avLst/>
              </a:prstGeom>
              <a:solidFill>
                <a:srgbClr val="FFFFFF"/>
              </a:solidFill>
              <a:ln w="12700" cap="flat" cmpd="sng" algn="ctr">
                <a:noFill/>
                <a:prstDash val="solid"/>
                <a:round/>
                <a:headEnd type="none" w="med" len="med"/>
                <a:tailEnd type="none" w="med" len="med"/>
              </a:ln>
              <a:effectLst/>
            </p:spPr>
            <p:txBody>
              <a:bodyPr vert="horz" wrap="square" lIns="88053" tIns="44027" rIns="88053" bIns="44027" numCol="1" rtlCol="0" anchor="t" anchorCtr="0" compatLnSpc="1">
                <a:prstTxWarp prst="textNoShape">
                  <a:avLst/>
                </a:prstTxWarp>
              </a:bodyPr>
              <a:lstStyle/>
              <a:p>
                <a:pPr defTabSz="880567">
                  <a:defRPr/>
                </a:pPr>
                <a:endParaRPr lang="en-US" sz="2311" i="0" u="none">
                  <a:solidFill>
                    <a:srgbClr val="FFCC99"/>
                  </a:solidFill>
                  <a:latin typeface="Times New Roman" pitchFamily="18" charset="0"/>
                  <a:ea typeface="+mn-ea"/>
                </a:endParaRPr>
              </a:p>
            </p:txBody>
          </p:sp>
          <p:sp>
            <p:nvSpPr>
              <p:cNvPr id="202" name="Rectangle 80"/>
              <p:cNvSpPr>
                <a:spLocks noChangeArrowheads="1"/>
              </p:cNvSpPr>
              <p:nvPr/>
            </p:nvSpPr>
            <p:spPr bwMode="auto">
              <a:xfrm>
                <a:off x="7748690" y="824164"/>
                <a:ext cx="1219276" cy="1207798"/>
              </a:xfrm>
              <a:prstGeom prst="rect">
                <a:avLst/>
              </a:prstGeom>
              <a:noFill/>
              <a:ln w="28575">
                <a:solidFill>
                  <a:srgbClr val="0033CC"/>
                </a:solidFill>
                <a:prstDash val="sysDot"/>
                <a:miter lim="800000"/>
                <a:headEnd/>
                <a:tailEnd/>
              </a:ln>
              <a:effectLst/>
            </p:spPr>
            <p:txBody>
              <a:bodyPr wrap="none" anchor="ctr"/>
              <a:lstStyle/>
              <a:p>
                <a:pPr defTabSz="880567" eaLnBrk="1" fontAlgn="auto" hangingPunct="1">
                  <a:spcBef>
                    <a:spcPts val="0"/>
                  </a:spcBef>
                  <a:spcAft>
                    <a:spcPts val="0"/>
                  </a:spcAft>
                  <a:defRPr/>
                </a:pPr>
                <a:endParaRPr lang="en-SG" sz="1348" i="0" u="none" kern="0">
                  <a:solidFill>
                    <a:srgbClr val="0033CC"/>
                  </a:solidFill>
                  <a:latin typeface="Helvetica" pitchFamily="34" charset="0"/>
                  <a:ea typeface="+mn-ea"/>
                </a:endParaRPr>
              </a:p>
            </p:txBody>
          </p:sp>
          <p:pic>
            <p:nvPicPr>
              <p:cNvPr id="203" name="Picture 202"/>
              <p:cNvPicPr>
                <a:picLocks noChangeAspect="1"/>
              </p:cNvPicPr>
              <p:nvPr/>
            </p:nvPicPr>
            <p:blipFill>
              <a:blip r:embed="rId46"/>
              <a:stretch>
                <a:fillRect/>
              </a:stretch>
            </p:blipFill>
            <p:spPr>
              <a:xfrm>
                <a:off x="7748500" y="4719800"/>
                <a:ext cx="1504684" cy="850468"/>
              </a:xfrm>
              <a:prstGeom prst="rect">
                <a:avLst/>
              </a:prstGeom>
              <a:ln>
                <a:solidFill>
                  <a:srgbClr val="7030A0"/>
                </a:solidFill>
              </a:ln>
            </p:spPr>
          </p:pic>
          <p:sp>
            <p:nvSpPr>
              <p:cNvPr id="204" name="Rectangle 203"/>
              <p:cNvSpPr/>
              <p:nvPr/>
            </p:nvSpPr>
            <p:spPr bwMode="auto">
              <a:xfrm>
                <a:off x="7683974" y="3469399"/>
                <a:ext cx="2590002" cy="240890"/>
              </a:xfrm>
              <a:prstGeom prst="rect">
                <a:avLst/>
              </a:prstGeom>
              <a:noFill/>
              <a:ln w="12700"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053" tIns="44027" rIns="88053" bIns="44027" numCol="1" rtlCol="0" anchor="t" anchorCtr="0" compatLnSpc="1">
                <a:prstTxWarp prst="textNoShape">
                  <a:avLst/>
                </a:prstTxWarp>
              </a:bodyPr>
              <a:lstStyle/>
              <a:p>
                <a:pPr defTabSz="880567">
                  <a:defRPr/>
                </a:pPr>
                <a:endParaRPr lang="en-US" sz="2311" i="0" u="none">
                  <a:solidFill>
                    <a:srgbClr val="FFCC99"/>
                  </a:solidFill>
                  <a:latin typeface="Times New Roman" pitchFamily="18" charset="0"/>
                  <a:ea typeface="+mn-ea"/>
                </a:endParaRPr>
              </a:p>
            </p:txBody>
          </p:sp>
          <p:cxnSp>
            <p:nvCxnSpPr>
              <p:cNvPr id="205" name="Straight Connector 204"/>
              <p:cNvCxnSpPr/>
              <p:nvPr/>
            </p:nvCxnSpPr>
            <p:spPr bwMode="auto">
              <a:xfrm>
                <a:off x="8371103" y="2080621"/>
                <a:ext cx="0" cy="1377363"/>
              </a:xfrm>
              <a:prstGeom prst="line">
                <a:avLst/>
              </a:prstGeom>
              <a:noFill/>
              <a:ln w="5715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6" name="Rectangle 37"/>
              <p:cNvSpPr>
                <a:spLocks noChangeArrowheads="1"/>
              </p:cNvSpPr>
              <p:nvPr/>
            </p:nvSpPr>
            <p:spPr bwMode="auto">
              <a:xfrm>
                <a:off x="7684267" y="3479274"/>
                <a:ext cx="2591430" cy="222118"/>
              </a:xfrm>
              <a:prstGeom prst="rect">
                <a:avLst/>
              </a:prstGeom>
              <a:gradFill rotWithShape="1">
                <a:gsLst>
                  <a:gs pos="0">
                    <a:srgbClr val="66FFCC">
                      <a:gamma/>
                      <a:shade val="50980"/>
                      <a:invGamma/>
                      <a:lumMod val="62000"/>
                      <a:lumOff val="38000"/>
                    </a:srgbClr>
                  </a:gs>
                  <a:gs pos="100000">
                    <a:srgbClr val="66FFCC"/>
                  </a:gs>
                </a:gsLst>
                <a:lin ang="0" scaled="1"/>
              </a:gradFill>
              <a:ln w="12700">
                <a:solidFill>
                  <a:schemeClr val="tx2"/>
                </a:solidFill>
                <a:miter lim="800000"/>
                <a:headEnd/>
                <a:tailEnd/>
              </a:ln>
              <a:effectLst/>
            </p:spPr>
            <p:txBody>
              <a:bodyPr wrap="none" anchor="ctr"/>
              <a:lstStyle/>
              <a:p>
                <a:pPr defTabSz="880567">
                  <a:defRPr/>
                </a:pPr>
                <a:endParaRPr lang="en-SG" sz="1348" i="0" u="none">
                  <a:solidFill>
                    <a:srgbClr val="E84E4A"/>
                  </a:solidFill>
                  <a:latin typeface="Helvetica" pitchFamily="34" charset="0"/>
                  <a:ea typeface="+mn-ea"/>
                </a:endParaRPr>
              </a:p>
            </p:txBody>
          </p:sp>
          <p:sp>
            <p:nvSpPr>
              <p:cNvPr id="207" name="Rectangle 95"/>
              <p:cNvSpPr>
                <a:spLocks noChangeArrowheads="1"/>
              </p:cNvSpPr>
              <p:nvPr/>
            </p:nvSpPr>
            <p:spPr bwMode="auto">
              <a:xfrm>
                <a:off x="7707555" y="3469033"/>
                <a:ext cx="2644956" cy="289883"/>
              </a:xfrm>
              <a:prstGeom prst="rect">
                <a:avLst/>
              </a:prstGeom>
              <a:noFill/>
              <a:ln w="12700">
                <a:noFill/>
                <a:miter lim="800000"/>
                <a:headEnd/>
                <a:tailEnd/>
              </a:ln>
              <a:effectLst/>
            </p:spPr>
            <p:txBody>
              <a:bodyPr wrap="none" lIns="64206" tIns="25987" rIns="64206" bIns="25987" anchor="ctr">
                <a:spAutoFit/>
              </a:bodyPr>
              <a:lstStyle/>
              <a:p>
                <a:pPr defTabSz="924913">
                  <a:lnSpc>
                    <a:spcPct val="85000"/>
                  </a:lnSpc>
                  <a:defRPr/>
                </a:pPr>
                <a:r>
                  <a:rPr lang="en-US" sz="1348" b="1" i="0" u="none" dirty="0">
                    <a:solidFill>
                      <a:srgbClr val="000000"/>
                    </a:solidFill>
                    <a:latin typeface="Arial" pitchFamily="34" charset="0"/>
                    <a:ea typeface="+mn-ea"/>
                  </a:rPr>
                  <a:t>2017  2018  2019  </a:t>
                </a:r>
                <a:r>
                  <a:rPr lang="en-US" sz="1733" b="1" i="0" u="none" dirty="0">
                    <a:solidFill>
                      <a:srgbClr val="000000"/>
                    </a:solidFill>
                    <a:latin typeface="Arial" pitchFamily="34" charset="0"/>
                    <a:ea typeface="+mn-ea"/>
                  </a:rPr>
                  <a:t>2020</a:t>
                </a:r>
                <a:r>
                  <a:rPr lang="en-US" sz="1348" b="1" i="0" u="none" dirty="0">
                    <a:solidFill>
                      <a:srgbClr val="000000"/>
                    </a:solidFill>
                    <a:latin typeface="Arial" pitchFamily="34" charset="0"/>
                    <a:ea typeface="+mn-ea"/>
                  </a:rPr>
                  <a:t>  2021</a:t>
                </a:r>
              </a:p>
            </p:txBody>
          </p:sp>
          <p:sp>
            <p:nvSpPr>
              <p:cNvPr id="208" name="Rectangle 80"/>
              <p:cNvSpPr>
                <a:spLocks noChangeArrowheads="1"/>
              </p:cNvSpPr>
              <p:nvPr/>
            </p:nvSpPr>
            <p:spPr bwMode="auto">
              <a:xfrm>
                <a:off x="7707555" y="4658681"/>
                <a:ext cx="1593394" cy="964197"/>
              </a:xfrm>
              <a:prstGeom prst="rect">
                <a:avLst/>
              </a:prstGeom>
              <a:noFill/>
              <a:ln w="28575">
                <a:solidFill>
                  <a:srgbClr val="000000"/>
                </a:solidFill>
                <a:prstDash val="sysDot"/>
                <a:miter lim="800000"/>
                <a:headEnd/>
                <a:tailEnd/>
              </a:ln>
              <a:effectLst/>
            </p:spPr>
            <p:txBody>
              <a:bodyPr wrap="none" anchor="ctr"/>
              <a:lstStyle/>
              <a:p>
                <a:pPr defTabSz="880567" eaLnBrk="1" fontAlgn="auto" hangingPunct="1">
                  <a:spcBef>
                    <a:spcPts val="0"/>
                  </a:spcBef>
                  <a:spcAft>
                    <a:spcPts val="0"/>
                  </a:spcAft>
                  <a:defRPr/>
                </a:pPr>
                <a:endParaRPr lang="en-SG" sz="1348" i="0" u="none" kern="0">
                  <a:solidFill>
                    <a:srgbClr val="E84E4A"/>
                  </a:solidFill>
                  <a:latin typeface="Helvetica" pitchFamily="34" charset="0"/>
                  <a:ea typeface="+mn-ea"/>
                </a:endParaRPr>
              </a:p>
            </p:txBody>
          </p:sp>
          <p:cxnSp>
            <p:nvCxnSpPr>
              <p:cNvPr id="209" name="Straight Connector 208"/>
              <p:cNvCxnSpPr/>
              <p:nvPr/>
            </p:nvCxnSpPr>
            <p:spPr bwMode="auto">
              <a:xfrm flipV="1">
                <a:off x="8114067" y="3701392"/>
                <a:ext cx="0" cy="914400"/>
              </a:xfrm>
              <a:prstGeom prst="line">
                <a:avLst/>
              </a:prstGeom>
              <a:noFill/>
              <a:ln w="5715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200" name="Picture 199"/>
            <p:cNvPicPr>
              <a:picLocks noChangeAspect="1"/>
            </p:cNvPicPr>
            <p:nvPr/>
          </p:nvPicPr>
          <p:blipFill>
            <a:blip r:embed="rId47"/>
            <a:stretch>
              <a:fillRect/>
            </a:stretch>
          </p:blipFill>
          <p:spPr>
            <a:xfrm>
              <a:off x="7796817" y="849241"/>
              <a:ext cx="1140670" cy="1155019"/>
            </a:xfrm>
            <a:prstGeom prst="rect">
              <a:avLst/>
            </a:prstGeom>
          </p:spPr>
        </p:pic>
      </p:grpSp>
      <p:sp>
        <p:nvSpPr>
          <p:cNvPr id="24" name="Rectangle 23"/>
          <p:cNvSpPr/>
          <p:nvPr/>
        </p:nvSpPr>
        <p:spPr bwMode="auto">
          <a:xfrm>
            <a:off x="6788338" y="6473994"/>
            <a:ext cx="1415490" cy="371313"/>
          </a:xfrm>
          <a:prstGeom prst="rect">
            <a:avLst/>
          </a:prstGeom>
          <a:solidFill>
            <a:schemeClr val="bg2"/>
          </a:solidFill>
          <a:ln w="12700" cap="flat" cmpd="sng" algn="ctr">
            <a:noFill/>
            <a:prstDash val="solid"/>
            <a:round/>
            <a:headEnd type="none" w="med" len="med"/>
            <a:tailEnd type="none" w="med" len="med"/>
          </a:ln>
          <a:effectLst/>
        </p:spPr>
        <p:txBody>
          <a:bodyPr vert="horz" wrap="square" lIns="88053" tIns="44027" rIns="88053" bIns="44027" numCol="1" rtlCol="0" anchor="t" anchorCtr="0" compatLnSpc="1">
            <a:prstTxWarp prst="textNoShape">
              <a:avLst/>
            </a:prstTxWarp>
          </a:bodyPr>
          <a:lstStyle/>
          <a:p>
            <a:pPr defTabSz="880567">
              <a:defRPr/>
            </a:pPr>
            <a:endParaRPr lang="en-US" sz="1348" i="0" u="none">
              <a:solidFill>
                <a:srgbClr val="E84E4A"/>
              </a:solidFill>
              <a:latin typeface="Helvetica" pitchFamily="34" charset="0"/>
              <a:ea typeface="+mn-ea"/>
            </a:endParaRPr>
          </a:p>
        </p:txBody>
      </p:sp>
      <p:sp>
        <p:nvSpPr>
          <p:cNvPr id="26" name="Rectangle 25"/>
          <p:cNvSpPr/>
          <p:nvPr/>
        </p:nvSpPr>
        <p:spPr bwMode="auto">
          <a:xfrm>
            <a:off x="9600996" y="6412734"/>
            <a:ext cx="226516" cy="165282"/>
          </a:xfrm>
          <a:prstGeom prst="rect">
            <a:avLst/>
          </a:prstGeom>
          <a:solidFill>
            <a:schemeClr val="bg1"/>
          </a:solidFill>
          <a:ln w="12700" cap="flat" cmpd="sng" algn="ctr">
            <a:noFill/>
            <a:prstDash val="solid"/>
            <a:round/>
            <a:headEnd type="none" w="med" len="med"/>
            <a:tailEnd type="none" w="med" len="med"/>
          </a:ln>
          <a:effectLst/>
        </p:spPr>
        <p:txBody>
          <a:bodyPr vert="horz" wrap="square" lIns="88053" tIns="44027" rIns="88053" bIns="44027" numCol="1" rtlCol="0" anchor="t" anchorCtr="0" compatLnSpc="1">
            <a:prstTxWarp prst="textNoShape">
              <a:avLst/>
            </a:prstTxWarp>
          </a:bodyPr>
          <a:lstStyle/>
          <a:p>
            <a:pPr defTabSz="880567">
              <a:defRPr/>
            </a:pPr>
            <a:endParaRPr lang="en-US" sz="1348" i="0" u="none">
              <a:solidFill>
                <a:srgbClr val="E84E4A"/>
              </a:solidFill>
              <a:latin typeface="Helvetica" pitchFamily="34" charset="0"/>
              <a:ea typeface="+mn-ea"/>
            </a:endParaRPr>
          </a:p>
        </p:txBody>
      </p:sp>
      <p:sp>
        <p:nvSpPr>
          <p:cNvPr id="63" name="Rectangle 166"/>
          <p:cNvSpPr>
            <a:spLocks noChangeArrowheads="1"/>
          </p:cNvSpPr>
          <p:nvPr/>
        </p:nvSpPr>
        <p:spPr bwMode="auto">
          <a:xfrm>
            <a:off x="7819232" y="6325261"/>
            <a:ext cx="2063750" cy="440267"/>
          </a:xfrm>
          <a:prstGeom prst="rect">
            <a:avLst/>
          </a:prstGeom>
          <a:noFill/>
          <a:ln w="9525">
            <a:noFill/>
            <a:miter lim="800000"/>
            <a:headEnd/>
            <a:tailEnd/>
          </a:ln>
          <a:effectLst/>
        </p:spPr>
        <p:txBody>
          <a:bodyPr/>
          <a:lstStyle/>
          <a:p>
            <a:pPr algn="r" defTabSz="880567" eaLnBrk="1" fontAlgn="auto" hangingPunct="1">
              <a:spcBef>
                <a:spcPts val="0"/>
              </a:spcBef>
              <a:spcAft>
                <a:spcPts val="0"/>
              </a:spcAft>
              <a:defRPr/>
            </a:pPr>
            <a:fld id="{DFD3A845-5F90-4793-9774-6F0C32FFEA28}" type="slidenum">
              <a:rPr lang="en-GB" sz="1541" b="1" i="0" u="none" kern="0">
                <a:solidFill>
                  <a:srgbClr val="000000"/>
                </a:solidFill>
                <a:latin typeface="Calibri" pitchFamily="34" charset="0"/>
                <a:ea typeface="+mn-ea"/>
              </a:rPr>
              <a:pPr algn="r" defTabSz="880567" eaLnBrk="1" fontAlgn="auto" hangingPunct="1">
                <a:spcBef>
                  <a:spcPts val="0"/>
                </a:spcBef>
                <a:spcAft>
                  <a:spcPts val="0"/>
                </a:spcAft>
                <a:defRPr/>
              </a:pPr>
              <a:t>91</a:t>
            </a:fld>
            <a:endParaRPr lang="en-US" sz="1733" i="0" u="none" kern="0" dirty="0">
              <a:solidFill>
                <a:sysClr val="windowText" lastClr="000000"/>
              </a:solidFill>
              <a:latin typeface="Helvetica" pitchFamily="34" charset="0"/>
              <a:ea typeface="+mn-ea"/>
            </a:endParaRPr>
          </a:p>
        </p:txBody>
      </p:sp>
      <p:grpSp>
        <p:nvGrpSpPr>
          <p:cNvPr id="33" name="Group 32">
            <a:extLst>
              <a:ext uri="{FF2B5EF4-FFF2-40B4-BE49-F238E27FC236}">
                <a16:creationId xmlns:a16="http://schemas.microsoft.com/office/drawing/2014/main" id="{3273B460-F2C3-41E7-AE08-6855B4FF042B}"/>
              </a:ext>
            </a:extLst>
          </p:cNvPr>
          <p:cNvGrpSpPr/>
          <p:nvPr/>
        </p:nvGrpSpPr>
        <p:grpSpPr>
          <a:xfrm>
            <a:off x="8701050" y="1679866"/>
            <a:ext cx="1093206" cy="1770224"/>
            <a:chOff x="9035706" y="1612591"/>
            <a:chExt cx="1135252" cy="1838310"/>
          </a:xfrm>
        </p:grpSpPr>
        <p:pic>
          <p:nvPicPr>
            <p:cNvPr id="28" name="Picture 27">
              <a:extLst>
                <a:ext uri="{FF2B5EF4-FFF2-40B4-BE49-F238E27FC236}">
                  <a16:creationId xmlns:a16="http://schemas.microsoft.com/office/drawing/2014/main" id="{2955B435-642B-40D7-9845-49A2AB0B5650}"/>
                </a:ext>
              </a:extLst>
            </p:cNvPr>
            <p:cNvPicPr>
              <a:picLocks noChangeAspect="1"/>
            </p:cNvPicPr>
            <p:nvPr/>
          </p:nvPicPr>
          <p:blipFill>
            <a:blip r:embed="rId48"/>
            <a:stretch>
              <a:fillRect/>
            </a:stretch>
          </p:blipFill>
          <p:spPr>
            <a:xfrm>
              <a:off x="9045008" y="1663415"/>
              <a:ext cx="1109413" cy="1413243"/>
            </a:xfrm>
            <a:prstGeom prst="rect">
              <a:avLst/>
            </a:prstGeom>
          </p:spPr>
        </p:pic>
        <p:cxnSp>
          <p:nvCxnSpPr>
            <p:cNvPr id="210" name="Straight Connector 209">
              <a:extLst>
                <a:ext uri="{FF2B5EF4-FFF2-40B4-BE49-F238E27FC236}">
                  <a16:creationId xmlns:a16="http://schemas.microsoft.com/office/drawing/2014/main" id="{C73FAE2E-FEE9-4913-A56E-8BBC32127E6C}"/>
                </a:ext>
              </a:extLst>
            </p:cNvPr>
            <p:cNvCxnSpPr/>
            <p:nvPr/>
          </p:nvCxnSpPr>
          <p:spPr bwMode="auto">
            <a:xfrm flipH="1">
              <a:off x="10090535" y="3165213"/>
              <a:ext cx="9118" cy="285688"/>
            </a:xfrm>
            <a:prstGeom prst="line">
              <a:avLst/>
            </a:prstGeom>
            <a:noFill/>
            <a:ln w="5715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1" name="Rectangle 80">
              <a:extLst>
                <a:ext uri="{FF2B5EF4-FFF2-40B4-BE49-F238E27FC236}">
                  <a16:creationId xmlns:a16="http://schemas.microsoft.com/office/drawing/2014/main" id="{9B8911E3-4D77-42BC-9330-5685DE951BE5}"/>
                </a:ext>
              </a:extLst>
            </p:cNvPr>
            <p:cNvSpPr>
              <a:spLocks noChangeArrowheads="1"/>
            </p:cNvSpPr>
            <p:nvPr/>
          </p:nvSpPr>
          <p:spPr bwMode="auto">
            <a:xfrm>
              <a:off x="9035706" y="1612591"/>
              <a:ext cx="1135252" cy="1490184"/>
            </a:xfrm>
            <a:prstGeom prst="rect">
              <a:avLst/>
            </a:prstGeom>
            <a:noFill/>
            <a:ln w="28575">
              <a:solidFill>
                <a:srgbClr val="0033CC"/>
              </a:solidFill>
              <a:prstDash val="sysDot"/>
              <a:miter lim="800000"/>
              <a:headEnd/>
              <a:tailEnd/>
            </a:ln>
            <a:effectLst/>
          </p:spPr>
          <p:txBody>
            <a:bodyPr wrap="none" anchor="ctr"/>
            <a:lstStyle/>
            <a:p>
              <a:pPr defTabSz="880567" eaLnBrk="1" fontAlgn="auto" hangingPunct="1">
                <a:spcBef>
                  <a:spcPts val="0"/>
                </a:spcBef>
                <a:spcAft>
                  <a:spcPts val="0"/>
                </a:spcAft>
                <a:defRPr/>
              </a:pPr>
              <a:endParaRPr lang="en-SG" sz="1348" i="0" u="none" kern="0">
                <a:solidFill>
                  <a:srgbClr val="0033CC"/>
                </a:solidFill>
                <a:latin typeface="Helvetica" pitchFamily="34" charset="0"/>
                <a:ea typeface="+mn-ea"/>
              </a:endParaRPr>
            </a:p>
          </p:txBody>
        </p:sp>
      </p:grpSp>
      <p:sp>
        <p:nvSpPr>
          <p:cNvPr id="212" name="TextBox 211">
            <a:extLst>
              <a:ext uri="{FF2B5EF4-FFF2-40B4-BE49-F238E27FC236}">
                <a16:creationId xmlns:a16="http://schemas.microsoft.com/office/drawing/2014/main" id="{1830EF68-62B7-442B-BB30-BFB53D44307D}"/>
              </a:ext>
            </a:extLst>
          </p:cNvPr>
          <p:cNvSpPr txBox="1"/>
          <p:nvPr/>
        </p:nvSpPr>
        <p:spPr>
          <a:xfrm>
            <a:off x="-35308" y="3106104"/>
            <a:ext cx="9750462" cy="685059"/>
          </a:xfrm>
          <a:prstGeom prst="rect">
            <a:avLst/>
          </a:prstGeom>
          <a:noFill/>
        </p:spPr>
        <p:txBody>
          <a:bodyPr wrap="square" rtlCol="0">
            <a:spAutoFit/>
          </a:bodyPr>
          <a:lstStyle/>
          <a:p>
            <a:pPr defTabSz="880567"/>
            <a:r>
              <a:rPr lang="en-CA" sz="1926" b="1" i="0" u="none" dirty="0">
                <a:solidFill>
                  <a:srgbClr val="FF0000"/>
                </a:solidFill>
                <a:latin typeface="Calibri" panose="020F0502020204030204" pitchFamily="34" charset="0"/>
                <a:ea typeface="+mn-ea"/>
                <a:cs typeface="Calibri" panose="020F0502020204030204" pitchFamily="34" charset="0"/>
              </a:rPr>
              <a:t>(</a:t>
            </a:r>
            <a:r>
              <a:rPr lang="en-CA" sz="1926" b="1" i="0" u="none" dirty="0" err="1">
                <a:solidFill>
                  <a:srgbClr val="FF0000"/>
                </a:solidFill>
                <a:latin typeface="Calibri" panose="020F0502020204030204" pitchFamily="34" charset="0"/>
                <a:ea typeface="+mn-ea"/>
                <a:cs typeface="Calibri" panose="020F0502020204030204" pitchFamily="34" charset="0"/>
              </a:rPr>
              <a:t>ps</a:t>
            </a:r>
            <a:r>
              <a:rPr lang="en-CA" sz="1926" b="1" i="0" u="none" dirty="0">
                <a:solidFill>
                  <a:srgbClr val="FF0000"/>
                </a:solidFill>
                <a:latin typeface="Calibri" panose="020F0502020204030204" pitchFamily="34" charset="0"/>
                <a:ea typeface="+mn-ea"/>
                <a:cs typeface="Calibri" panose="020F0502020204030204" pitchFamily="34" charset="0"/>
              </a:rPr>
              <a:t>):    1200  500          590                        550                                                   380             214            228</a:t>
            </a:r>
          </a:p>
        </p:txBody>
      </p:sp>
    </p:spTree>
    <p:extLst>
      <p:ext uri="{BB962C8B-B14F-4D97-AF65-F5344CB8AC3E}">
        <p14:creationId xmlns:p14="http://schemas.microsoft.com/office/powerpoint/2010/main" val="411704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500"/>
                                        <p:tgtEl>
                                          <p:spTgt spid="21"/>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1500"/>
                                        <p:tgtEl>
                                          <p:spTgt spid="20"/>
                                        </p:tgtEl>
                                      </p:cBhvr>
                                    </p:animEffect>
                                  </p:childTnLst>
                                </p:cTn>
                              </p:par>
                            </p:childTnLst>
                          </p:cTn>
                        </p:par>
                        <p:par>
                          <p:cTn id="12" fill="hold">
                            <p:stCondLst>
                              <p:cond delay="30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1500"/>
                                        <p:tgtEl>
                                          <p:spTgt spid="9"/>
                                        </p:tgtEl>
                                      </p:cBhvr>
                                    </p:animEffect>
                                  </p:childTnLst>
                                </p:cTn>
                              </p:par>
                            </p:childTnLst>
                          </p:cTn>
                        </p:par>
                        <p:par>
                          <p:cTn id="16" fill="hold">
                            <p:stCondLst>
                              <p:cond delay="4500"/>
                            </p:stCondLst>
                            <p:childTnLst>
                              <p:par>
                                <p:cTn id="17" presetID="22" presetClass="entr" presetSubtype="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1500"/>
                                        <p:tgtEl>
                                          <p:spTgt spid="10"/>
                                        </p:tgtEl>
                                      </p:cBhvr>
                                    </p:animEffect>
                                  </p:childTnLst>
                                </p:cTn>
                              </p:par>
                            </p:childTnLst>
                          </p:cTn>
                        </p:par>
                        <p:par>
                          <p:cTn id="20" fill="hold">
                            <p:stCondLst>
                              <p:cond delay="6000"/>
                            </p:stCondLst>
                            <p:childTnLst>
                              <p:par>
                                <p:cTn id="21" presetID="22" presetClass="entr" presetSubtype="4"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1500"/>
                                        <p:tgtEl>
                                          <p:spTgt spid="11"/>
                                        </p:tgtEl>
                                      </p:cBhvr>
                                    </p:animEffect>
                                  </p:childTnLst>
                                </p:cTn>
                              </p:par>
                            </p:childTnLst>
                          </p:cTn>
                        </p:par>
                        <p:par>
                          <p:cTn id="24" fill="hold">
                            <p:stCondLst>
                              <p:cond delay="7500"/>
                            </p:stCondLst>
                            <p:childTnLst>
                              <p:par>
                                <p:cTn id="25" presetID="22" presetClass="entr" presetSubtype="1"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1500"/>
                                        <p:tgtEl>
                                          <p:spTgt spid="12"/>
                                        </p:tgtEl>
                                      </p:cBhvr>
                                    </p:animEffect>
                                  </p:childTnLst>
                                </p:cTn>
                              </p:par>
                            </p:childTnLst>
                          </p:cTn>
                        </p:par>
                        <p:par>
                          <p:cTn id="28" fill="hold">
                            <p:stCondLst>
                              <p:cond delay="9000"/>
                            </p:stCondLst>
                            <p:childTnLst>
                              <p:par>
                                <p:cTn id="29" presetID="22" presetClass="entr" presetSubtype="4"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1500"/>
                                        <p:tgtEl>
                                          <p:spTgt spid="13"/>
                                        </p:tgtEl>
                                      </p:cBhvr>
                                    </p:animEffect>
                                  </p:childTnLst>
                                </p:cTn>
                              </p:par>
                            </p:childTnLst>
                          </p:cTn>
                        </p:par>
                        <p:par>
                          <p:cTn id="32" fill="hold">
                            <p:stCondLst>
                              <p:cond delay="10500"/>
                            </p:stCondLst>
                            <p:childTnLst>
                              <p:par>
                                <p:cTn id="33" presetID="22" presetClass="entr" presetSubtype="4"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1500"/>
                                        <p:tgtEl>
                                          <p:spTgt spid="14"/>
                                        </p:tgtEl>
                                      </p:cBhvr>
                                    </p:animEffect>
                                  </p:childTnLst>
                                </p:cTn>
                              </p:par>
                            </p:childTnLst>
                          </p:cTn>
                        </p:par>
                        <p:par>
                          <p:cTn id="36" fill="hold">
                            <p:stCondLst>
                              <p:cond delay="12000"/>
                            </p:stCondLst>
                            <p:childTnLst>
                              <p:par>
                                <p:cTn id="37" presetID="22" presetClass="entr" presetSubtype="4"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1500"/>
                                        <p:tgtEl>
                                          <p:spTgt spid="15"/>
                                        </p:tgtEl>
                                      </p:cBhvr>
                                    </p:animEffect>
                                  </p:childTnLst>
                                </p:cTn>
                              </p:par>
                            </p:childTnLst>
                          </p:cTn>
                        </p:par>
                        <p:par>
                          <p:cTn id="40" fill="hold">
                            <p:stCondLst>
                              <p:cond delay="13500"/>
                            </p:stCondLst>
                            <p:childTnLst>
                              <p:par>
                                <p:cTn id="41" presetID="22" presetClass="entr" presetSubtype="1"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up)">
                                      <p:cBhvr>
                                        <p:cTn id="43" dur="1500"/>
                                        <p:tgtEl>
                                          <p:spTgt spid="22"/>
                                        </p:tgtEl>
                                      </p:cBhvr>
                                    </p:animEffect>
                                  </p:childTnLst>
                                </p:cTn>
                              </p:par>
                            </p:childTnLst>
                          </p:cTn>
                        </p:par>
                        <p:par>
                          <p:cTn id="44" fill="hold">
                            <p:stCondLst>
                              <p:cond delay="15000"/>
                            </p:stCondLst>
                            <p:childTnLst>
                              <p:par>
                                <p:cTn id="45" presetID="22" presetClass="entr" presetSubtype="4"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1500"/>
                                        <p:tgtEl>
                                          <p:spTgt spid="17"/>
                                        </p:tgtEl>
                                      </p:cBhvr>
                                    </p:animEffect>
                                  </p:childTnLst>
                                </p:cTn>
                              </p:par>
                            </p:childTnLst>
                          </p:cTn>
                        </p:par>
                        <p:par>
                          <p:cTn id="48" fill="hold">
                            <p:stCondLst>
                              <p:cond delay="16500"/>
                            </p:stCondLst>
                            <p:childTnLst>
                              <p:par>
                                <p:cTn id="49" presetID="22" presetClass="entr" presetSubtype="1"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up)">
                                      <p:cBhvr>
                                        <p:cTn id="51" dur="1500"/>
                                        <p:tgtEl>
                                          <p:spTgt spid="18"/>
                                        </p:tgtEl>
                                      </p:cBhvr>
                                    </p:animEffect>
                                  </p:childTnLst>
                                </p:cTn>
                              </p:par>
                            </p:childTnLst>
                          </p:cTn>
                        </p:par>
                        <p:par>
                          <p:cTn id="52" fill="hold">
                            <p:stCondLst>
                              <p:cond delay="18000"/>
                            </p:stCondLst>
                            <p:childTnLst>
                              <p:par>
                                <p:cTn id="53" presetID="1"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4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35" presetClass="path" presetSubtype="0" accel="50000" decel="50000" fill="hold" nodeType="clickEffect">
                                  <p:stCondLst>
                                    <p:cond delay="0"/>
                                  </p:stCondLst>
                                  <p:childTnLst>
                                    <p:animMotion origin="layout" path="M 0 0 L -0.25 0 E" pathEditMode="relative" ptsTypes="">
                                      <p:cBhvr>
                                        <p:cTn id="60" dur="2000" fill="hold"/>
                                        <p:tgtEl>
                                          <p:spTgt spid="345"/>
                                        </p:tgtEl>
                                        <p:attrNameLst>
                                          <p:attrName>ppt_x</p:attrName>
                                          <p:attrName>ppt_y</p:attrName>
                                        </p:attrNameLst>
                                      </p:cBhvr>
                                    </p:animMotion>
                                  </p:childTnLst>
                                </p:cTn>
                              </p:par>
                              <p:par>
                                <p:cTn id="61" presetID="1"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par>
                                <p:cTn id="63" presetID="22" presetClass="entr" presetSubtype="2" fill="hold" nodeType="withEffect">
                                  <p:stCondLst>
                                    <p:cond delay="0"/>
                                  </p:stCondLst>
                                  <p:childTnLst>
                                    <p:set>
                                      <p:cBhvr>
                                        <p:cTn id="64" dur="1" fill="hold">
                                          <p:stCondLst>
                                            <p:cond delay="0"/>
                                          </p:stCondLst>
                                        </p:cTn>
                                        <p:tgtEl>
                                          <p:spTgt spid="198"/>
                                        </p:tgtEl>
                                        <p:attrNameLst>
                                          <p:attrName>style.visibility</p:attrName>
                                        </p:attrNameLst>
                                      </p:cBhvr>
                                      <p:to>
                                        <p:strVal val="visible"/>
                                      </p:to>
                                    </p:set>
                                    <p:animEffect transition="in" filter="wipe(right)">
                                      <p:cBhvr>
                                        <p:cTn id="65" dur="2000"/>
                                        <p:tgtEl>
                                          <p:spTgt spid="198"/>
                                        </p:tgtEl>
                                      </p:cBhvr>
                                    </p:animEffect>
                                  </p:childTnLst>
                                </p:cTn>
                              </p:par>
                              <p:par>
                                <p:cTn id="66" presetID="1" presetClass="entr" presetSubtype="0"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childTnLst>
                                </p:cTn>
                              </p:par>
                              <p:par>
                                <p:cTn id="68" presetID="22" presetClass="entr" presetSubtype="2" fill="hold" nodeType="withEffect">
                                  <p:stCondLst>
                                    <p:cond delay="250"/>
                                  </p:stCondLst>
                                  <p:childTnLst>
                                    <p:set>
                                      <p:cBhvr>
                                        <p:cTn id="69" dur="1" fill="hold">
                                          <p:stCondLst>
                                            <p:cond delay="0"/>
                                          </p:stCondLst>
                                        </p:cTn>
                                        <p:tgtEl>
                                          <p:spTgt spid="33"/>
                                        </p:tgtEl>
                                        <p:attrNameLst>
                                          <p:attrName>style.visibility</p:attrName>
                                        </p:attrNameLst>
                                      </p:cBhvr>
                                      <p:to>
                                        <p:strVal val="visible"/>
                                      </p:to>
                                    </p:set>
                                    <p:animEffect transition="in" filter="wipe(right)">
                                      <p:cBhvr>
                                        <p:cTn id="70" dur="1000"/>
                                        <p:tgtEl>
                                          <p:spTgt spid="33"/>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212"/>
                                        </p:tgtEl>
                                        <p:attrNameLst>
                                          <p:attrName>style.visibility</p:attrName>
                                        </p:attrNameLst>
                                      </p:cBhvr>
                                      <p:to>
                                        <p:strVal val="visible"/>
                                      </p:to>
                                    </p:set>
                                    <p:animEffect transition="in" filter="wipe(left)">
                                      <p:cBhvr>
                                        <p:cTn id="75" dur="200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1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15925" y="1"/>
            <a:ext cx="8209483" cy="764704"/>
          </a:xfrm>
        </p:spPr>
        <p:txBody>
          <a:bodyPr/>
          <a:lstStyle/>
          <a:p>
            <a:pPr>
              <a:defRPr/>
            </a:pPr>
            <a:r>
              <a:rPr lang="en-US" dirty="0">
                <a:cs typeface="+mj-cs"/>
              </a:rPr>
              <a:t>Summary of PET evolution</a:t>
            </a:r>
          </a:p>
        </p:txBody>
      </p:sp>
      <p:sp>
        <p:nvSpPr>
          <p:cNvPr id="136195" name="Rectangle 3"/>
          <p:cNvSpPr>
            <a:spLocks noGrp="1" noChangeArrowheads="1"/>
          </p:cNvSpPr>
          <p:nvPr>
            <p:ph type="body" idx="1"/>
          </p:nvPr>
        </p:nvSpPr>
        <p:spPr>
          <a:xfrm>
            <a:off x="272480" y="692696"/>
            <a:ext cx="8712968" cy="5472608"/>
          </a:xfrm>
        </p:spPr>
        <p:txBody>
          <a:bodyPr/>
          <a:lstStyle/>
          <a:p>
            <a:pPr>
              <a:defRPr/>
            </a:pPr>
            <a:r>
              <a:rPr lang="en-US" sz="2400" dirty="0">
                <a:cs typeface="+mn-cs"/>
              </a:rPr>
              <a:t>Began with Scintillators - one crystal per photosensor (PMTs for most systems to date) </a:t>
            </a:r>
            <a:r>
              <a:rPr lang="en-US" sz="2400" dirty="0">
                <a:cs typeface="+mn-cs"/>
                <a:sym typeface="Wingdings" pitchFamily="2" charset="2"/>
              </a:rPr>
              <a:t> </a:t>
            </a:r>
            <a:r>
              <a:rPr lang="en-US" sz="2400" dirty="0" err="1">
                <a:cs typeface="+mn-cs"/>
                <a:sym typeface="Wingdings" pitchFamily="2" charset="2"/>
              </a:rPr>
              <a:t>SiPMT</a:t>
            </a:r>
            <a:endParaRPr lang="en-US" sz="2400" dirty="0">
              <a:cs typeface="+mn-cs"/>
            </a:endParaRPr>
          </a:p>
          <a:p>
            <a:pPr>
              <a:defRPr/>
            </a:pPr>
            <a:r>
              <a:rPr lang="en-US" sz="2400" dirty="0">
                <a:cs typeface="+mn-cs"/>
              </a:rPr>
              <a:t>As we moved to smaller crystals, started doing many on one (crystals to </a:t>
            </a:r>
            <a:r>
              <a:rPr lang="en-US" sz="2400" dirty="0" err="1">
                <a:cs typeface="+mn-cs"/>
              </a:rPr>
              <a:t>photosensors</a:t>
            </a:r>
            <a:r>
              <a:rPr lang="en-US" sz="2400" dirty="0">
                <a:cs typeface="+mn-cs"/>
              </a:rPr>
              <a:t>) designs to reduce cost and allow for physical size of the </a:t>
            </a:r>
            <a:r>
              <a:rPr lang="en-US" sz="2400" dirty="0" err="1">
                <a:cs typeface="+mn-cs"/>
              </a:rPr>
              <a:t>photosensors</a:t>
            </a:r>
            <a:endParaRPr lang="en-US" sz="2400" dirty="0">
              <a:cs typeface="+mn-cs"/>
            </a:endParaRPr>
          </a:p>
          <a:p>
            <a:pPr>
              <a:defRPr/>
            </a:pPr>
            <a:r>
              <a:rPr lang="en-US" sz="2400" dirty="0">
                <a:cs typeface="+mn-cs"/>
              </a:rPr>
              <a:t>Added time-of-flight to the mix in the 2000’s</a:t>
            </a:r>
          </a:p>
          <a:p>
            <a:pPr>
              <a:defRPr/>
            </a:pPr>
            <a:r>
              <a:rPr lang="en-US" sz="2400" dirty="0">
                <a:cs typeface="+mn-cs"/>
              </a:rPr>
              <a:t>Looked at alternatives, including plastic Scintillators and fibers, various solid state devices</a:t>
            </a:r>
          </a:p>
          <a:p>
            <a:pPr>
              <a:defRPr/>
            </a:pPr>
            <a:r>
              <a:rPr lang="en-US" sz="2400" dirty="0">
                <a:cs typeface="+mn-cs"/>
              </a:rPr>
              <a:t>Recent advances in </a:t>
            </a:r>
            <a:r>
              <a:rPr lang="en-US" sz="2400" dirty="0" err="1">
                <a:cs typeface="+mn-cs"/>
              </a:rPr>
              <a:t>photosensors</a:t>
            </a:r>
            <a:r>
              <a:rPr lang="en-US" sz="2400" dirty="0">
                <a:cs typeface="+mn-cs"/>
              </a:rPr>
              <a:t>, crystals, and solid state materials have opened up the field for many new designs to move the capabilities of PET scanners forward.</a:t>
            </a:r>
          </a:p>
        </p:txBody>
      </p:sp>
      <p:sp>
        <p:nvSpPr>
          <p:cNvPr id="2" name="Espace réservé du pied de page 1"/>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 charset="0"/>
                <a:ea typeface="ＭＳ Ｐゴシック" pitchFamily="1" charset="-128"/>
              </a:rPr>
              <a:t>TIPP School </a:t>
            </a:r>
          </a:p>
        </p:txBody>
      </p:sp>
      <p:sp>
        <p:nvSpPr>
          <p:cNvPr id="3" name="Espace réservé du numéro de diapositive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8D36D8-E169-674A-B3CB-B4392D23B09F}" type="slidenum">
              <a:rPr kumimoji="0" lang="fr-FR"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fr-FR"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p:txBody>
      </p:sp>
      <p:sp>
        <p:nvSpPr>
          <p:cNvPr id="4" name="Espace réservé de la date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 charset="0"/>
                <a:ea typeface="ＭＳ Ｐゴシック" pitchFamily="1" charset="-128"/>
              </a:rPr>
              <a:t>August 2023</a:t>
            </a:r>
          </a:p>
        </p:txBody>
      </p:sp>
    </p:spTree>
    <p:extLst>
      <p:ext uri="{BB962C8B-B14F-4D97-AF65-F5344CB8AC3E}">
        <p14:creationId xmlns:p14="http://schemas.microsoft.com/office/powerpoint/2010/main" val="13432343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Espace réservé du pied de page 4">
            <a:extLst>
              <a:ext uri="{FF2B5EF4-FFF2-40B4-BE49-F238E27FC236}">
                <a16:creationId xmlns:a16="http://schemas.microsoft.com/office/drawing/2014/main" id="{976B7C5A-083C-1FF4-DCEA-6F87F94B40BF}"/>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1" charset="0"/>
                <a:ea typeface="ＭＳ Ｐゴシック" pitchFamily="1" charset="-128"/>
              </a:rPr>
              <a:t>TIPP School </a:t>
            </a:r>
          </a:p>
        </p:txBody>
      </p:sp>
      <p:sp>
        <p:nvSpPr>
          <p:cNvPr id="45" name="Espace réservé du numéro de diapositive 5">
            <a:extLst>
              <a:ext uri="{FF2B5EF4-FFF2-40B4-BE49-F238E27FC236}">
                <a16:creationId xmlns:a16="http://schemas.microsoft.com/office/drawing/2014/main" id="{0B1D6436-08C7-82F0-E3E2-A4305DD08817}"/>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4"/>
              </a:buBlip>
              <a:defRPr sz="3200">
                <a:solidFill>
                  <a:schemeClr val="tx1"/>
                </a:solidFill>
                <a:latin typeface="Comic Sans MS" panose="030F0902030302020204" pitchFamily="66" charset="0"/>
                <a:ea typeface="ＭＳ Ｐゴシック" panose="020B0600070205080204" pitchFamily="34" charset="-128"/>
              </a:defRPr>
            </a:lvl1pPr>
            <a:lvl2pPr marL="37931725" indent="-3747452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79D1D7-B3D4-AA43-AE25-D891F6FBC45F}" type="slidenum">
              <a:rPr kumimoji="0" lang="fr-FR" altLang="fr-FR" sz="12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fr-FR" altLang="fr-FR" sz="12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endParaRPr>
          </a:p>
        </p:txBody>
      </p:sp>
      <p:sp>
        <p:nvSpPr>
          <p:cNvPr id="586754" name="Rectangle 2">
            <a:extLst>
              <a:ext uri="{FF2B5EF4-FFF2-40B4-BE49-F238E27FC236}">
                <a16:creationId xmlns:a16="http://schemas.microsoft.com/office/drawing/2014/main" id="{0CC609E4-0D12-4176-AC68-49774F0E5FF0}"/>
              </a:ext>
            </a:extLst>
          </p:cNvPr>
          <p:cNvSpPr>
            <a:spLocks noChangeArrowheads="1"/>
          </p:cNvSpPr>
          <p:nvPr/>
        </p:nvSpPr>
        <p:spPr bwMode="auto">
          <a:xfrm>
            <a:off x="1447800" y="2971800"/>
            <a:ext cx="6362700" cy="8382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3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omic Sans MS" pitchFamily="1" charset="0"/>
                <a:ea typeface="ＭＳ Ｐゴシック" pitchFamily="1" charset="-128"/>
                <a:cs typeface="ＭＳ Ｐゴシック" pitchFamily="1" charset="-128"/>
              </a:rPr>
              <a:t>Simulation &amp; </a:t>
            </a:r>
            <a:r>
              <a:rPr kumimoji="0" lang="fr-FR" sz="3600" b="1" i="0" u="none" strike="noStrike" kern="1200" cap="none" spc="0" normalizeH="0" baseline="0" noProof="0" dirty="0" err="1">
                <a:ln>
                  <a:noFill/>
                </a:ln>
                <a:solidFill>
                  <a:srgbClr val="FF0000"/>
                </a:solidFill>
                <a:effectLst>
                  <a:outerShdw blurRad="38100" dist="38100" dir="2700000" algn="tl">
                    <a:srgbClr val="000000"/>
                  </a:outerShdw>
                </a:effectLst>
                <a:uLnTx/>
                <a:uFillTx/>
                <a:latin typeface="Comic Sans MS" pitchFamily="1" charset="0"/>
                <a:ea typeface="ＭＳ Ｐゴシック" pitchFamily="1" charset="-128"/>
                <a:cs typeface="ＭＳ Ｐゴシック" pitchFamily="1" charset="-128"/>
              </a:rPr>
              <a:t>Sofware</a:t>
            </a:r>
            <a:endParaRPr kumimoji="0" lang="fr-FR" sz="3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omic Sans MS" pitchFamily="1" charset="0"/>
              <a:ea typeface="ＭＳ Ｐゴシック" pitchFamily="1" charset="-128"/>
              <a:cs typeface="ＭＳ Ｐゴシック" pitchFamily="1" charset="-128"/>
            </a:endParaRPr>
          </a:p>
        </p:txBody>
      </p:sp>
      <p:sp>
        <p:nvSpPr>
          <p:cNvPr id="98308" name="Line 3">
            <a:extLst>
              <a:ext uri="{FF2B5EF4-FFF2-40B4-BE49-F238E27FC236}">
                <a16:creationId xmlns:a16="http://schemas.microsoft.com/office/drawing/2014/main" id="{E36FF921-8C97-A35F-283F-4B47906C60A4}"/>
              </a:ext>
            </a:extLst>
          </p:cNvPr>
          <p:cNvSpPr>
            <a:spLocks noChangeShapeType="1"/>
          </p:cNvSpPr>
          <p:nvPr/>
        </p:nvSpPr>
        <p:spPr bwMode="auto">
          <a:xfrm>
            <a:off x="2057400" y="1227138"/>
            <a:ext cx="0" cy="5953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09" name="Line 4">
            <a:extLst>
              <a:ext uri="{FF2B5EF4-FFF2-40B4-BE49-F238E27FC236}">
                <a16:creationId xmlns:a16="http://schemas.microsoft.com/office/drawing/2014/main" id="{68031A34-95CE-BFFF-A821-E54FEA5EA64A}"/>
              </a:ext>
            </a:extLst>
          </p:cNvPr>
          <p:cNvSpPr>
            <a:spLocks noChangeShapeType="1"/>
          </p:cNvSpPr>
          <p:nvPr/>
        </p:nvSpPr>
        <p:spPr bwMode="auto">
          <a:xfrm>
            <a:off x="1905000" y="1379538"/>
            <a:ext cx="0" cy="442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10" name="Line 5">
            <a:extLst>
              <a:ext uri="{FF2B5EF4-FFF2-40B4-BE49-F238E27FC236}">
                <a16:creationId xmlns:a16="http://schemas.microsoft.com/office/drawing/2014/main" id="{4E5FF095-D339-8A65-4F88-5B65EAE68A0A}"/>
              </a:ext>
            </a:extLst>
          </p:cNvPr>
          <p:cNvSpPr>
            <a:spLocks noChangeShapeType="1"/>
          </p:cNvSpPr>
          <p:nvPr/>
        </p:nvSpPr>
        <p:spPr bwMode="auto">
          <a:xfrm>
            <a:off x="1295400" y="1227138"/>
            <a:ext cx="0" cy="7477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11" name="Line 6">
            <a:extLst>
              <a:ext uri="{FF2B5EF4-FFF2-40B4-BE49-F238E27FC236}">
                <a16:creationId xmlns:a16="http://schemas.microsoft.com/office/drawing/2014/main" id="{503BE932-2112-4194-1678-B7A8497AA2B3}"/>
              </a:ext>
            </a:extLst>
          </p:cNvPr>
          <p:cNvSpPr>
            <a:spLocks noChangeShapeType="1"/>
          </p:cNvSpPr>
          <p:nvPr/>
        </p:nvSpPr>
        <p:spPr bwMode="auto">
          <a:xfrm flipH="1">
            <a:off x="1290638" y="1219200"/>
            <a:ext cx="7731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12" name="Line 7">
            <a:extLst>
              <a:ext uri="{FF2B5EF4-FFF2-40B4-BE49-F238E27FC236}">
                <a16:creationId xmlns:a16="http://schemas.microsoft.com/office/drawing/2014/main" id="{F931B969-0B8E-F252-59EE-DE36AB1BFE29}"/>
              </a:ext>
            </a:extLst>
          </p:cNvPr>
          <p:cNvSpPr>
            <a:spLocks noChangeShapeType="1"/>
          </p:cNvSpPr>
          <p:nvPr/>
        </p:nvSpPr>
        <p:spPr bwMode="auto">
          <a:xfrm>
            <a:off x="1455738" y="1828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13" name="Line 8">
            <a:extLst>
              <a:ext uri="{FF2B5EF4-FFF2-40B4-BE49-F238E27FC236}">
                <a16:creationId xmlns:a16="http://schemas.microsoft.com/office/drawing/2014/main" id="{C614E73C-544D-FD73-0D3B-D4863D4FD74C}"/>
              </a:ext>
            </a:extLst>
          </p:cNvPr>
          <p:cNvSpPr>
            <a:spLocks noChangeShapeType="1"/>
          </p:cNvSpPr>
          <p:nvPr/>
        </p:nvSpPr>
        <p:spPr bwMode="auto">
          <a:xfrm>
            <a:off x="1303338" y="2133600"/>
            <a:ext cx="5953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14" name="Line 9">
            <a:extLst>
              <a:ext uri="{FF2B5EF4-FFF2-40B4-BE49-F238E27FC236}">
                <a16:creationId xmlns:a16="http://schemas.microsoft.com/office/drawing/2014/main" id="{5B8EADB1-9426-B2D4-F356-2971EAC766DB}"/>
              </a:ext>
            </a:extLst>
          </p:cNvPr>
          <p:cNvSpPr>
            <a:spLocks noChangeShapeType="1"/>
          </p:cNvSpPr>
          <p:nvPr/>
        </p:nvSpPr>
        <p:spPr bwMode="auto">
          <a:xfrm>
            <a:off x="2065338" y="21336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15" name="Line 10">
            <a:extLst>
              <a:ext uri="{FF2B5EF4-FFF2-40B4-BE49-F238E27FC236}">
                <a16:creationId xmlns:a16="http://schemas.microsoft.com/office/drawing/2014/main" id="{72A1A4A7-D16E-047C-5C22-BADE00EC396D}"/>
              </a:ext>
            </a:extLst>
          </p:cNvPr>
          <p:cNvSpPr>
            <a:spLocks noChangeShapeType="1"/>
          </p:cNvSpPr>
          <p:nvPr/>
        </p:nvSpPr>
        <p:spPr bwMode="auto">
          <a:xfrm>
            <a:off x="2065338" y="18288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16" name="Line 11">
            <a:extLst>
              <a:ext uri="{FF2B5EF4-FFF2-40B4-BE49-F238E27FC236}">
                <a16:creationId xmlns:a16="http://schemas.microsoft.com/office/drawing/2014/main" id="{FB63304E-8D8A-4E6D-7F87-177256725BC9}"/>
              </a:ext>
            </a:extLst>
          </p:cNvPr>
          <p:cNvSpPr>
            <a:spLocks noChangeShapeType="1"/>
          </p:cNvSpPr>
          <p:nvPr/>
        </p:nvSpPr>
        <p:spPr bwMode="auto">
          <a:xfrm>
            <a:off x="1905000" y="1989138"/>
            <a:ext cx="0" cy="1381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17" name="Line 12">
            <a:extLst>
              <a:ext uri="{FF2B5EF4-FFF2-40B4-BE49-F238E27FC236}">
                <a16:creationId xmlns:a16="http://schemas.microsoft.com/office/drawing/2014/main" id="{4E6B75D8-BEA4-939F-55AC-825F6F24E557}"/>
              </a:ext>
            </a:extLst>
          </p:cNvPr>
          <p:cNvSpPr>
            <a:spLocks noChangeShapeType="1"/>
          </p:cNvSpPr>
          <p:nvPr/>
        </p:nvSpPr>
        <p:spPr bwMode="auto">
          <a:xfrm>
            <a:off x="1455738" y="13716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18" name="Line 13">
            <a:extLst>
              <a:ext uri="{FF2B5EF4-FFF2-40B4-BE49-F238E27FC236}">
                <a16:creationId xmlns:a16="http://schemas.microsoft.com/office/drawing/2014/main" id="{6F2853DD-9C9F-296E-0ECD-396AD062EC07}"/>
              </a:ext>
            </a:extLst>
          </p:cNvPr>
          <p:cNvSpPr>
            <a:spLocks noChangeShapeType="1"/>
          </p:cNvSpPr>
          <p:nvPr/>
        </p:nvSpPr>
        <p:spPr bwMode="auto">
          <a:xfrm>
            <a:off x="1447800" y="1379538"/>
            <a:ext cx="0" cy="442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19" name="Line 14">
            <a:extLst>
              <a:ext uri="{FF2B5EF4-FFF2-40B4-BE49-F238E27FC236}">
                <a16:creationId xmlns:a16="http://schemas.microsoft.com/office/drawing/2014/main" id="{3CFFC9AB-B36F-C4AA-7CE5-17B801C8F650}"/>
              </a:ext>
            </a:extLst>
          </p:cNvPr>
          <p:cNvSpPr>
            <a:spLocks noChangeShapeType="1"/>
          </p:cNvSpPr>
          <p:nvPr/>
        </p:nvSpPr>
        <p:spPr bwMode="auto">
          <a:xfrm>
            <a:off x="1303338" y="1981200"/>
            <a:ext cx="5953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20" name="Line 15">
            <a:extLst>
              <a:ext uri="{FF2B5EF4-FFF2-40B4-BE49-F238E27FC236}">
                <a16:creationId xmlns:a16="http://schemas.microsoft.com/office/drawing/2014/main" id="{C578B3B7-0AEA-A7D3-DBB0-A2858D7957AF}"/>
              </a:ext>
            </a:extLst>
          </p:cNvPr>
          <p:cNvSpPr>
            <a:spLocks noChangeShapeType="1"/>
          </p:cNvSpPr>
          <p:nvPr/>
        </p:nvSpPr>
        <p:spPr bwMode="auto">
          <a:xfrm>
            <a:off x="1455738" y="22860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21" name="Line 16">
            <a:extLst>
              <a:ext uri="{FF2B5EF4-FFF2-40B4-BE49-F238E27FC236}">
                <a16:creationId xmlns:a16="http://schemas.microsoft.com/office/drawing/2014/main" id="{EB1C71AA-F254-146E-0780-EFE8100228CD}"/>
              </a:ext>
            </a:extLst>
          </p:cNvPr>
          <p:cNvSpPr>
            <a:spLocks noChangeShapeType="1"/>
          </p:cNvSpPr>
          <p:nvPr/>
        </p:nvSpPr>
        <p:spPr bwMode="auto">
          <a:xfrm flipV="1">
            <a:off x="2432050" y="2276475"/>
            <a:ext cx="0" cy="2220913"/>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22" name="Line 17">
            <a:extLst>
              <a:ext uri="{FF2B5EF4-FFF2-40B4-BE49-F238E27FC236}">
                <a16:creationId xmlns:a16="http://schemas.microsoft.com/office/drawing/2014/main" id="{4F803433-5FA0-725E-7C85-C4458B9FFEF9}"/>
              </a:ext>
            </a:extLst>
          </p:cNvPr>
          <p:cNvSpPr>
            <a:spLocks noChangeShapeType="1"/>
          </p:cNvSpPr>
          <p:nvPr/>
        </p:nvSpPr>
        <p:spPr bwMode="auto">
          <a:xfrm>
            <a:off x="2065338" y="2286000"/>
            <a:ext cx="5776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23" name="Line 18">
            <a:extLst>
              <a:ext uri="{FF2B5EF4-FFF2-40B4-BE49-F238E27FC236}">
                <a16:creationId xmlns:a16="http://schemas.microsoft.com/office/drawing/2014/main" id="{E2D0E772-9AD1-6415-CDB0-049EA93DE04E}"/>
              </a:ext>
            </a:extLst>
          </p:cNvPr>
          <p:cNvSpPr>
            <a:spLocks noChangeShapeType="1"/>
          </p:cNvSpPr>
          <p:nvPr/>
        </p:nvSpPr>
        <p:spPr bwMode="auto">
          <a:xfrm>
            <a:off x="2065338" y="1981200"/>
            <a:ext cx="5776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24" name="Line 19">
            <a:extLst>
              <a:ext uri="{FF2B5EF4-FFF2-40B4-BE49-F238E27FC236}">
                <a16:creationId xmlns:a16="http://schemas.microsoft.com/office/drawing/2014/main" id="{91518E56-8369-74DC-B9A1-5582D3D3C160}"/>
              </a:ext>
            </a:extLst>
          </p:cNvPr>
          <p:cNvSpPr>
            <a:spLocks noChangeShapeType="1"/>
          </p:cNvSpPr>
          <p:nvPr/>
        </p:nvSpPr>
        <p:spPr bwMode="auto">
          <a:xfrm>
            <a:off x="2065338" y="44958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25" name="Line 20">
            <a:extLst>
              <a:ext uri="{FF2B5EF4-FFF2-40B4-BE49-F238E27FC236}">
                <a16:creationId xmlns:a16="http://schemas.microsoft.com/office/drawing/2014/main" id="{19856A50-7BE7-B4EB-755D-0CB59FD39282}"/>
              </a:ext>
            </a:extLst>
          </p:cNvPr>
          <p:cNvSpPr>
            <a:spLocks noChangeShapeType="1"/>
          </p:cNvSpPr>
          <p:nvPr/>
        </p:nvSpPr>
        <p:spPr bwMode="auto">
          <a:xfrm>
            <a:off x="1455738" y="4495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26" name="Line 21">
            <a:extLst>
              <a:ext uri="{FF2B5EF4-FFF2-40B4-BE49-F238E27FC236}">
                <a16:creationId xmlns:a16="http://schemas.microsoft.com/office/drawing/2014/main" id="{E1FBA594-A758-B98D-CC1F-D2E8FD1AFFDE}"/>
              </a:ext>
            </a:extLst>
          </p:cNvPr>
          <p:cNvSpPr>
            <a:spLocks noChangeShapeType="1"/>
          </p:cNvSpPr>
          <p:nvPr/>
        </p:nvSpPr>
        <p:spPr bwMode="auto">
          <a:xfrm flipV="1">
            <a:off x="19050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27" name="Line 22">
            <a:extLst>
              <a:ext uri="{FF2B5EF4-FFF2-40B4-BE49-F238E27FC236}">
                <a16:creationId xmlns:a16="http://schemas.microsoft.com/office/drawing/2014/main" id="{4F254AA1-B1D8-37F1-015E-8326FBEAD287}"/>
              </a:ext>
            </a:extLst>
          </p:cNvPr>
          <p:cNvSpPr>
            <a:spLocks noChangeShapeType="1"/>
          </p:cNvSpPr>
          <p:nvPr/>
        </p:nvSpPr>
        <p:spPr bwMode="auto">
          <a:xfrm flipV="1">
            <a:off x="14478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28" name="Line 23">
            <a:extLst>
              <a:ext uri="{FF2B5EF4-FFF2-40B4-BE49-F238E27FC236}">
                <a16:creationId xmlns:a16="http://schemas.microsoft.com/office/drawing/2014/main" id="{BDB5535D-000E-3A62-4F6F-B50C3A613A97}"/>
              </a:ext>
            </a:extLst>
          </p:cNvPr>
          <p:cNvSpPr>
            <a:spLocks noChangeShapeType="1"/>
          </p:cNvSpPr>
          <p:nvPr/>
        </p:nvSpPr>
        <p:spPr bwMode="auto">
          <a:xfrm flipV="1">
            <a:off x="1295400" y="2128838"/>
            <a:ext cx="0" cy="25130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29" name="Line 24">
            <a:extLst>
              <a:ext uri="{FF2B5EF4-FFF2-40B4-BE49-F238E27FC236}">
                <a16:creationId xmlns:a16="http://schemas.microsoft.com/office/drawing/2014/main" id="{9A4A5630-A452-E851-EC3E-D9AF5E292BFA}"/>
              </a:ext>
            </a:extLst>
          </p:cNvPr>
          <p:cNvSpPr>
            <a:spLocks noChangeShapeType="1"/>
          </p:cNvSpPr>
          <p:nvPr/>
        </p:nvSpPr>
        <p:spPr bwMode="auto">
          <a:xfrm>
            <a:off x="1295400" y="4648200"/>
            <a:ext cx="7300913"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30" name="Line 25">
            <a:extLst>
              <a:ext uri="{FF2B5EF4-FFF2-40B4-BE49-F238E27FC236}">
                <a16:creationId xmlns:a16="http://schemas.microsoft.com/office/drawing/2014/main" id="{7B7692BA-FFBB-2CF8-A989-BB29853C1BAE}"/>
              </a:ext>
            </a:extLst>
          </p:cNvPr>
          <p:cNvSpPr>
            <a:spLocks noChangeShapeType="1"/>
          </p:cNvSpPr>
          <p:nvPr/>
        </p:nvSpPr>
        <p:spPr bwMode="auto">
          <a:xfrm>
            <a:off x="2057400" y="1989138"/>
            <a:ext cx="0" cy="1381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31" name="Line 26">
            <a:extLst>
              <a:ext uri="{FF2B5EF4-FFF2-40B4-BE49-F238E27FC236}">
                <a16:creationId xmlns:a16="http://schemas.microsoft.com/office/drawing/2014/main" id="{AACDB03F-E8E3-F64B-8950-65B5788A741B}"/>
              </a:ext>
            </a:extLst>
          </p:cNvPr>
          <p:cNvSpPr>
            <a:spLocks noChangeShapeType="1"/>
          </p:cNvSpPr>
          <p:nvPr/>
        </p:nvSpPr>
        <p:spPr bwMode="auto">
          <a:xfrm>
            <a:off x="8610600" y="1227138"/>
            <a:ext cx="0" cy="7477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32" name="Line 27">
            <a:extLst>
              <a:ext uri="{FF2B5EF4-FFF2-40B4-BE49-F238E27FC236}">
                <a16:creationId xmlns:a16="http://schemas.microsoft.com/office/drawing/2014/main" id="{DC0A68FB-E8C0-EE4B-9CFA-C1160C766468}"/>
              </a:ext>
            </a:extLst>
          </p:cNvPr>
          <p:cNvSpPr>
            <a:spLocks noChangeShapeType="1"/>
          </p:cNvSpPr>
          <p:nvPr/>
        </p:nvSpPr>
        <p:spPr bwMode="auto">
          <a:xfrm>
            <a:off x="8458200" y="1379538"/>
            <a:ext cx="0" cy="442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33" name="Line 28">
            <a:extLst>
              <a:ext uri="{FF2B5EF4-FFF2-40B4-BE49-F238E27FC236}">
                <a16:creationId xmlns:a16="http://schemas.microsoft.com/office/drawing/2014/main" id="{1A34FF00-DFAC-1EF0-2C6B-1DD39C7F5B68}"/>
              </a:ext>
            </a:extLst>
          </p:cNvPr>
          <p:cNvSpPr>
            <a:spLocks noChangeShapeType="1"/>
          </p:cNvSpPr>
          <p:nvPr/>
        </p:nvSpPr>
        <p:spPr bwMode="auto">
          <a:xfrm>
            <a:off x="7848600" y="1227138"/>
            <a:ext cx="0" cy="5953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34" name="Line 29">
            <a:extLst>
              <a:ext uri="{FF2B5EF4-FFF2-40B4-BE49-F238E27FC236}">
                <a16:creationId xmlns:a16="http://schemas.microsoft.com/office/drawing/2014/main" id="{1FC7DCDF-8086-32B6-A7E4-93CF4EF9E63C}"/>
              </a:ext>
            </a:extLst>
          </p:cNvPr>
          <p:cNvSpPr>
            <a:spLocks noChangeShapeType="1"/>
          </p:cNvSpPr>
          <p:nvPr/>
        </p:nvSpPr>
        <p:spPr bwMode="auto">
          <a:xfrm flipH="1">
            <a:off x="7843838" y="1219200"/>
            <a:ext cx="7731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35" name="Line 30">
            <a:extLst>
              <a:ext uri="{FF2B5EF4-FFF2-40B4-BE49-F238E27FC236}">
                <a16:creationId xmlns:a16="http://schemas.microsoft.com/office/drawing/2014/main" id="{3DF75959-D12D-F919-52A2-8C5B51DC7E9E}"/>
              </a:ext>
            </a:extLst>
          </p:cNvPr>
          <p:cNvSpPr>
            <a:spLocks noChangeShapeType="1"/>
          </p:cNvSpPr>
          <p:nvPr/>
        </p:nvSpPr>
        <p:spPr bwMode="auto">
          <a:xfrm>
            <a:off x="8008938" y="1828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36" name="Line 31">
            <a:extLst>
              <a:ext uri="{FF2B5EF4-FFF2-40B4-BE49-F238E27FC236}">
                <a16:creationId xmlns:a16="http://schemas.microsoft.com/office/drawing/2014/main" id="{79EBA4B5-2B75-FF99-ACD4-6D3E78C8C525}"/>
              </a:ext>
            </a:extLst>
          </p:cNvPr>
          <p:cNvSpPr>
            <a:spLocks noChangeShapeType="1"/>
          </p:cNvSpPr>
          <p:nvPr/>
        </p:nvSpPr>
        <p:spPr bwMode="auto">
          <a:xfrm>
            <a:off x="7848600" y="2133600"/>
            <a:ext cx="0" cy="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37" name="Line 32">
            <a:extLst>
              <a:ext uri="{FF2B5EF4-FFF2-40B4-BE49-F238E27FC236}">
                <a16:creationId xmlns:a16="http://schemas.microsoft.com/office/drawing/2014/main" id="{BC848BE8-CF97-D4BB-C676-8C2E8A4958FA}"/>
              </a:ext>
            </a:extLst>
          </p:cNvPr>
          <p:cNvSpPr>
            <a:spLocks noChangeShapeType="1"/>
          </p:cNvSpPr>
          <p:nvPr/>
        </p:nvSpPr>
        <p:spPr bwMode="auto">
          <a:xfrm>
            <a:off x="7848600" y="1989138"/>
            <a:ext cx="0" cy="1381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38" name="Line 33">
            <a:extLst>
              <a:ext uri="{FF2B5EF4-FFF2-40B4-BE49-F238E27FC236}">
                <a16:creationId xmlns:a16="http://schemas.microsoft.com/office/drawing/2014/main" id="{707CB8B3-25E4-E953-1438-EC101773C799}"/>
              </a:ext>
            </a:extLst>
          </p:cNvPr>
          <p:cNvSpPr>
            <a:spLocks noChangeShapeType="1"/>
          </p:cNvSpPr>
          <p:nvPr/>
        </p:nvSpPr>
        <p:spPr bwMode="auto">
          <a:xfrm>
            <a:off x="8008938" y="13716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39" name="Line 34">
            <a:extLst>
              <a:ext uri="{FF2B5EF4-FFF2-40B4-BE49-F238E27FC236}">
                <a16:creationId xmlns:a16="http://schemas.microsoft.com/office/drawing/2014/main" id="{8902C3FE-7112-8985-3AB8-E33DC3E51C7A}"/>
              </a:ext>
            </a:extLst>
          </p:cNvPr>
          <p:cNvSpPr>
            <a:spLocks noChangeShapeType="1"/>
          </p:cNvSpPr>
          <p:nvPr/>
        </p:nvSpPr>
        <p:spPr bwMode="auto">
          <a:xfrm>
            <a:off x="8001000" y="1379538"/>
            <a:ext cx="0" cy="442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40" name="Line 35">
            <a:extLst>
              <a:ext uri="{FF2B5EF4-FFF2-40B4-BE49-F238E27FC236}">
                <a16:creationId xmlns:a16="http://schemas.microsoft.com/office/drawing/2014/main" id="{37E1DF63-A696-B4AD-F40B-3649CED259C4}"/>
              </a:ext>
            </a:extLst>
          </p:cNvPr>
          <p:cNvSpPr>
            <a:spLocks noChangeShapeType="1"/>
          </p:cNvSpPr>
          <p:nvPr/>
        </p:nvSpPr>
        <p:spPr bwMode="auto">
          <a:xfrm>
            <a:off x="8008938" y="1981200"/>
            <a:ext cx="5953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41" name="Line 36">
            <a:extLst>
              <a:ext uri="{FF2B5EF4-FFF2-40B4-BE49-F238E27FC236}">
                <a16:creationId xmlns:a16="http://schemas.microsoft.com/office/drawing/2014/main" id="{AF743AF4-9355-E751-4AED-17117B4AD536}"/>
              </a:ext>
            </a:extLst>
          </p:cNvPr>
          <p:cNvSpPr>
            <a:spLocks noChangeShapeType="1"/>
          </p:cNvSpPr>
          <p:nvPr/>
        </p:nvSpPr>
        <p:spPr bwMode="auto">
          <a:xfrm>
            <a:off x="8008938" y="22860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42" name="Line 37">
            <a:extLst>
              <a:ext uri="{FF2B5EF4-FFF2-40B4-BE49-F238E27FC236}">
                <a16:creationId xmlns:a16="http://schemas.microsoft.com/office/drawing/2014/main" id="{D22A5DD6-366B-02D8-CB68-3B99246D43CD}"/>
              </a:ext>
            </a:extLst>
          </p:cNvPr>
          <p:cNvSpPr>
            <a:spLocks noChangeShapeType="1"/>
          </p:cNvSpPr>
          <p:nvPr/>
        </p:nvSpPr>
        <p:spPr bwMode="auto">
          <a:xfrm flipV="1">
            <a:off x="8610600" y="2128838"/>
            <a:ext cx="0" cy="25257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43" name="Line 38">
            <a:extLst>
              <a:ext uri="{FF2B5EF4-FFF2-40B4-BE49-F238E27FC236}">
                <a16:creationId xmlns:a16="http://schemas.microsoft.com/office/drawing/2014/main" id="{22935096-1020-3C3C-14FF-33BB45A31040}"/>
              </a:ext>
            </a:extLst>
          </p:cNvPr>
          <p:cNvSpPr>
            <a:spLocks noChangeShapeType="1"/>
          </p:cNvSpPr>
          <p:nvPr/>
        </p:nvSpPr>
        <p:spPr bwMode="auto">
          <a:xfrm>
            <a:off x="8008938" y="4495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44" name="Line 39">
            <a:extLst>
              <a:ext uri="{FF2B5EF4-FFF2-40B4-BE49-F238E27FC236}">
                <a16:creationId xmlns:a16="http://schemas.microsoft.com/office/drawing/2014/main" id="{3F6F23E0-CE00-CC0E-45DC-DAD638678214}"/>
              </a:ext>
            </a:extLst>
          </p:cNvPr>
          <p:cNvSpPr>
            <a:spLocks noChangeShapeType="1"/>
          </p:cNvSpPr>
          <p:nvPr/>
        </p:nvSpPr>
        <p:spPr bwMode="auto">
          <a:xfrm flipV="1">
            <a:off x="84582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45" name="Line 40">
            <a:extLst>
              <a:ext uri="{FF2B5EF4-FFF2-40B4-BE49-F238E27FC236}">
                <a16:creationId xmlns:a16="http://schemas.microsoft.com/office/drawing/2014/main" id="{D195442E-0BEC-C36B-A289-F1FF749909C7}"/>
              </a:ext>
            </a:extLst>
          </p:cNvPr>
          <p:cNvSpPr>
            <a:spLocks noChangeShapeType="1"/>
          </p:cNvSpPr>
          <p:nvPr/>
        </p:nvSpPr>
        <p:spPr bwMode="auto">
          <a:xfrm flipV="1">
            <a:off x="80010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46" name="Line 41">
            <a:extLst>
              <a:ext uri="{FF2B5EF4-FFF2-40B4-BE49-F238E27FC236}">
                <a16:creationId xmlns:a16="http://schemas.microsoft.com/office/drawing/2014/main" id="{AC46AF1D-E820-8125-6DE9-502148D641DA}"/>
              </a:ext>
            </a:extLst>
          </p:cNvPr>
          <p:cNvSpPr>
            <a:spLocks noChangeShapeType="1"/>
          </p:cNvSpPr>
          <p:nvPr/>
        </p:nvSpPr>
        <p:spPr bwMode="auto">
          <a:xfrm flipV="1">
            <a:off x="78486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47" name="Line 42">
            <a:extLst>
              <a:ext uri="{FF2B5EF4-FFF2-40B4-BE49-F238E27FC236}">
                <a16:creationId xmlns:a16="http://schemas.microsoft.com/office/drawing/2014/main" id="{90E181C1-BAE1-0D1F-31F1-EC77EE5FB1AC}"/>
              </a:ext>
            </a:extLst>
          </p:cNvPr>
          <p:cNvSpPr>
            <a:spLocks noChangeShapeType="1"/>
          </p:cNvSpPr>
          <p:nvPr/>
        </p:nvSpPr>
        <p:spPr bwMode="auto">
          <a:xfrm>
            <a:off x="8001000" y="1989138"/>
            <a:ext cx="0" cy="1381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98348" name="Line 43">
            <a:extLst>
              <a:ext uri="{FF2B5EF4-FFF2-40B4-BE49-F238E27FC236}">
                <a16:creationId xmlns:a16="http://schemas.microsoft.com/office/drawing/2014/main" id="{8CF9B432-5716-65C0-049A-60B32108F575}"/>
              </a:ext>
            </a:extLst>
          </p:cNvPr>
          <p:cNvSpPr>
            <a:spLocks noChangeShapeType="1"/>
          </p:cNvSpPr>
          <p:nvPr/>
        </p:nvSpPr>
        <p:spPr bwMode="auto">
          <a:xfrm>
            <a:off x="8008938" y="2133600"/>
            <a:ext cx="5953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 name="Espace réservé de la date 1">
            <a:extLst>
              <a:ext uri="{FF2B5EF4-FFF2-40B4-BE49-F238E27FC236}">
                <a16:creationId xmlns:a16="http://schemas.microsoft.com/office/drawing/2014/main" id="{11139F82-BD92-366C-6487-C124A64580FC}"/>
              </a:ext>
            </a:extLst>
          </p:cNvPr>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1" charset="0"/>
                <a:ea typeface="ＭＳ Ｐゴシック" pitchFamily="1" charset="-128"/>
              </a:rPr>
              <a:t>August 2023</a:t>
            </a:r>
          </a:p>
        </p:txBody>
      </p:sp>
      <p:pic>
        <p:nvPicPr>
          <p:cNvPr id="3" name="Picture 59">
            <a:extLst>
              <a:ext uri="{FF2B5EF4-FFF2-40B4-BE49-F238E27FC236}">
                <a16:creationId xmlns:a16="http://schemas.microsoft.com/office/drawing/2014/main" id="{C4156B42-B709-A863-107E-1B46F79F0A1D}"/>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92466" y="4410646"/>
            <a:ext cx="1077913"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2680333"/>
      </p:ext>
    </p:extLst>
  </p:cSld>
  <p:clrMapOvr>
    <a:overrideClrMapping bg1="lt1" tx1="dk1" bg2="lt2" tx2="dk2" accent1="accent1" accent2="accent2" accent3="accent3" accent4="accent4" accent5="accent5" accent6="accent6" hlink="hlink" folHlink="folHlink"/>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August 2023</a:t>
            </a:r>
          </a:p>
        </p:txBody>
      </p:sp>
      <p:sp>
        <p:nvSpPr>
          <p:cNvPr id="8" name="Espace réservé du pied de page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TIPP School </a:t>
            </a:r>
          </a:p>
        </p:txBody>
      </p:sp>
      <p:sp>
        <p:nvSpPr>
          <p:cNvPr id="9" name="Espace réservé du numéro de diapositive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BBDA98-9A22-0741-9526-307BD2B276EA}" type="slidenum">
              <a:rPr kumimoji="0" lang="fr-FR"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fr-FR"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endParaRPr>
          </a:p>
        </p:txBody>
      </p:sp>
      <p:sp>
        <p:nvSpPr>
          <p:cNvPr id="520194" name="Rectangle 2"/>
          <p:cNvSpPr>
            <a:spLocks noGrp="1" noChangeArrowheads="1"/>
          </p:cNvSpPr>
          <p:nvPr>
            <p:ph type="title"/>
          </p:nvPr>
        </p:nvSpPr>
        <p:spPr>
          <a:xfrm>
            <a:off x="10793" y="0"/>
            <a:ext cx="8712968" cy="836712"/>
          </a:xfrm>
        </p:spPr>
        <p:txBody>
          <a:bodyPr/>
          <a:lstStyle/>
          <a:p>
            <a:r>
              <a:rPr lang="fr-FR" sz="2800" dirty="0"/>
              <a:t>GATE ‘</a:t>
            </a:r>
            <a:r>
              <a:rPr lang="fr-FR" sz="2800" dirty="0" err="1"/>
              <a:t>early</a:t>
            </a:r>
            <a:r>
              <a:rPr lang="fr-FR" sz="2800" dirty="0"/>
              <a:t> ’Collaboration</a:t>
            </a:r>
            <a:r>
              <a:rPr lang="fr-FR" sz="2800" b="0" dirty="0"/>
              <a:t> 2004)</a:t>
            </a:r>
            <a:endParaRPr lang="fr-FR" sz="1800" dirty="0"/>
          </a:p>
        </p:txBody>
      </p:sp>
      <p:pic>
        <p:nvPicPr>
          <p:cNvPr id="52019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3025" y="0"/>
            <a:ext cx="2212975" cy="2208213"/>
          </a:xfrm>
          <a:prstGeom prst="rect">
            <a:avLst/>
          </a:prstGeom>
          <a:noFill/>
          <a:extLst>
            <a:ext uri="{909E8E84-426E-40dd-AFC4-6F175D3DCCD1}">
              <a14:hiddenFill xmlns="" xmlns:a14="http://schemas.microsoft.com/office/drawing/2010/main">
                <a:solidFill>
                  <a:srgbClr val="FFFFFF"/>
                </a:solidFill>
              </a14:hiddenFill>
            </a:ext>
          </a:extLst>
        </p:spPr>
      </p:pic>
      <p:sp>
        <p:nvSpPr>
          <p:cNvPr id="520196" name="Rectangle 4"/>
          <p:cNvSpPr>
            <a:spLocks noChangeArrowheads="1"/>
          </p:cNvSpPr>
          <p:nvPr/>
        </p:nvSpPr>
        <p:spPr bwMode="auto">
          <a:xfrm>
            <a:off x="4521200" y="1192213"/>
            <a:ext cx="4521200" cy="56657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fr-CH" sz="2000" b="0" i="1" u="none" strike="noStrike" kern="1200" cap="none" spc="0" normalizeH="0" baseline="0" noProof="0" dirty="0">
                <a:ln>
                  <a:noFill/>
                </a:ln>
                <a:solidFill>
                  <a:srgbClr val="FFFFFF"/>
                </a:solidFill>
                <a:effectLst/>
                <a:uLnTx/>
                <a:uFillTx/>
                <a:latin typeface="Comic Sans MS" charset="0"/>
                <a:ea typeface="ＭＳ Ｐゴシック" charset="0"/>
                <a:cs typeface="+mn-cs"/>
              </a:rPr>
              <a:t>Uni Lausanne (IPHE)</a:t>
            </a:r>
          </a:p>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fr-CH" sz="2000" b="0" i="1" u="none" strike="noStrike" kern="1200" cap="none" spc="0" normalizeH="0" baseline="0" noProof="0" dirty="0">
                <a:ln>
                  <a:noFill/>
                </a:ln>
                <a:solidFill>
                  <a:srgbClr val="FFFFFF"/>
                </a:solidFill>
                <a:effectLst/>
                <a:uLnTx/>
                <a:uFillTx/>
                <a:latin typeface="Comic Sans MS" charset="0"/>
                <a:ea typeface="ＭＳ Ｐゴシック" charset="0"/>
                <a:cs typeface="+mn-cs"/>
              </a:rPr>
              <a:t>Uni Clermont-Ferrand (LPC)</a:t>
            </a:r>
          </a:p>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fr-CH" sz="2000" b="0" i="1" u="none" strike="noStrike" kern="1200" cap="none" spc="0" normalizeH="0" baseline="0" noProof="0" dirty="0">
                <a:ln>
                  <a:noFill/>
                </a:ln>
                <a:solidFill>
                  <a:srgbClr val="FFFFFF"/>
                </a:solidFill>
                <a:effectLst/>
                <a:uLnTx/>
                <a:uFillTx/>
                <a:latin typeface="Comic Sans MS" charset="0"/>
                <a:ea typeface="ＭＳ Ｐゴシック" charset="0"/>
                <a:cs typeface="+mn-cs"/>
              </a:rPr>
              <a:t>Uni </a:t>
            </a:r>
            <a:r>
              <a:rPr kumimoji="0" lang="fr-CH" sz="2000" b="0" i="1" u="none" strike="noStrike" kern="1200" cap="none" spc="0" normalizeH="0" baseline="0" noProof="0" dirty="0" err="1">
                <a:ln>
                  <a:noFill/>
                </a:ln>
                <a:solidFill>
                  <a:srgbClr val="FFFFFF"/>
                </a:solidFill>
                <a:effectLst/>
                <a:uLnTx/>
                <a:uFillTx/>
                <a:latin typeface="Comic Sans MS" charset="0"/>
                <a:ea typeface="ＭＳ Ｐゴシック" charset="0"/>
                <a:cs typeface="+mn-cs"/>
              </a:rPr>
              <a:t>Ghent</a:t>
            </a:r>
            <a:r>
              <a:rPr kumimoji="0" lang="fr-CH" sz="2000" b="0" i="1" u="none" strike="noStrike" kern="1200" cap="none" spc="0" normalizeH="0" baseline="0" noProof="0" dirty="0">
                <a:ln>
                  <a:noFill/>
                </a:ln>
                <a:solidFill>
                  <a:srgbClr val="FFFFFF"/>
                </a:solidFill>
                <a:effectLst/>
                <a:uLnTx/>
                <a:uFillTx/>
                <a:latin typeface="Comic Sans MS" charset="0"/>
                <a:ea typeface="ＭＳ Ｐゴシック" charset="0"/>
                <a:cs typeface="+mn-cs"/>
              </a:rPr>
              <a:t> (ELIS)</a:t>
            </a:r>
          </a:p>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fr-CH" sz="2000" b="0" i="1" u="none" strike="noStrike" kern="1200" cap="none" spc="0" normalizeH="0" baseline="0" noProof="0" dirty="0">
                <a:ln>
                  <a:noFill/>
                </a:ln>
                <a:solidFill>
                  <a:srgbClr val="FFFFFF"/>
                </a:solidFill>
                <a:effectLst/>
                <a:uLnTx/>
                <a:uFillTx/>
                <a:latin typeface="Comic Sans MS" charset="0"/>
                <a:ea typeface="ＭＳ Ｐゴシック" charset="0"/>
                <a:cs typeface="+mn-cs"/>
              </a:rPr>
              <a:t>CHU Pitié-Salpêtrière (U494 INSERM) Paris</a:t>
            </a:r>
          </a:p>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fr-CH" sz="2000" b="0" i="1" u="none" strike="noStrike" kern="1200" cap="none" spc="0" normalizeH="0" baseline="0" noProof="0" dirty="0" err="1">
                <a:ln>
                  <a:noFill/>
                </a:ln>
                <a:solidFill>
                  <a:srgbClr val="FFFFFF"/>
                </a:solidFill>
                <a:effectLst/>
                <a:uLnTx/>
                <a:uFillTx/>
                <a:latin typeface="Comic Sans MS" charset="0"/>
                <a:ea typeface="ＭＳ Ｐゴシック" charset="0"/>
                <a:cs typeface="+mn-cs"/>
              </a:rPr>
              <a:t>Vrije</a:t>
            </a:r>
            <a:r>
              <a:rPr kumimoji="0" lang="fr-CH" sz="2000" b="0" i="1" u="none" strike="noStrike" kern="1200" cap="none" spc="0" normalizeH="0" baseline="0" noProof="0" dirty="0">
                <a:ln>
                  <a:noFill/>
                </a:ln>
                <a:solidFill>
                  <a:srgbClr val="FFFFFF"/>
                </a:solidFill>
                <a:effectLst/>
                <a:uLnTx/>
                <a:uFillTx/>
                <a:latin typeface="Comic Sans MS" charset="0"/>
                <a:ea typeface="ＭＳ Ｐゴシック" charset="0"/>
                <a:cs typeface="+mn-cs"/>
              </a:rPr>
              <a:t> Uni Brussel (IIHE)</a:t>
            </a:r>
          </a:p>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fr-CH" sz="2000" b="0" i="1" u="none" strike="noStrike" kern="1200" cap="none" spc="0" normalizeH="0" baseline="0" noProof="0" dirty="0">
                <a:ln>
                  <a:noFill/>
                </a:ln>
                <a:solidFill>
                  <a:srgbClr val="FFFFFF"/>
                </a:solidFill>
                <a:effectLst/>
                <a:uLnTx/>
                <a:uFillTx/>
                <a:latin typeface="Comic Sans MS" charset="0"/>
                <a:ea typeface="ＭＳ Ｐゴシック" charset="0"/>
                <a:cs typeface="+mn-cs"/>
              </a:rPr>
              <a:t>CERMEP, Lyon</a:t>
            </a:r>
          </a:p>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fr-CH" sz="2000" b="0" i="1" u="none" strike="noStrike" kern="1200" cap="none" spc="0" normalizeH="0" baseline="0" noProof="0" dirty="0">
                <a:ln>
                  <a:noFill/>
                </a:ln>
                <a:solidFill>
                  <a:srgbClr val="FFFFFF"/>
                </a:solidFill>
                <a:effectLst/>
                <a:uLnTx/>
                <a:uFillTx/>
                <a:latin typeface="Comic Sans MS" charset="0"/>
                <a:ea typeface="ＭＳ Ｐゴシック" charset="0"/>
                <a:cs typeface="+mn-cs"/>
              </a:rPr>
              <a:t>CEA (SHFJ) Orsay</a:t>
            </a:r>
          </a:p>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fr-CH" sz="2000" b="0" i="1" u="none" strike="noStrike" kern="1200" cap="none" spc="0" normalizeH="0" baseline="0" noProof="0" dirty="0">
                <a:ln>
                  <a:noFill/>
                </a:ln>
                <a:solidFill>
                  <a:srgbClr val="FFFFFF"/>
                </a:solidFill>
                <a:effectLst/>
                <a:uLnTx/>
                <a:uFillTx/>
                <a:latin typeface="Comic Sans MS" charset="0"/>
                <a:ea typeface="ＭＳ Ｐゴシック" charset="0"/>
                <a:cs typeface="+mn-cs"/>
              </a:rPr>
              <a:t>CHU Nantes (U463 INSERM)</a:t>
            </a:r>
          </a:p>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fr-CH" sz="2000" b="0" i="1" u="none" strike="noStrike" kern="1200" cap="none" spc="0" normalizeH="0" baseline="0" noProof="0" dirty="0" err="1">
                <a:ln>
                  <a:noFill/>
                </a:ln>
                <a:effectLst/>
                <a:uLnTx/>
                <a:uFillTx/>
                <a:latin typeface="Comic Sans MS" charset="0"/>
                <a:ea typeface="ＭＳ Ｐゴシック" charset="0"/>
                <a:cs typeface="+mn-cs"/>
              </a:rPr>
              <a:t>Sungkyunkwan</a:t>
            </a:r>
            <a:r>
              <a:rPr kumimoji="0" lang="fr-CH" sz="2000" b="0" i="1" u="none" strike="noStrike" kern="1200" cap="none" spc="0" normalizeH="0" baseline="0" noProof="0" dirty="0">
                <a:ln>
                  <a:noFill/>
                </a:ln>
                <a:effectLst/>
                <a:uLnTx/>
                <a:uFillTx/>
                <a:latin typeface="Comic Sans MS" charset="0"/>
                <a:ea typeface="ＭＳ Ｐゴシック" charset="0"/>
                <a:cs typeface="+mn-cs"/>
              </a:rPr>
              <a:t> Uni. Seoul</a:t>
            </a:r>
          </a:p>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fr-CH" sz="2000" b="0" i="1" u="none" strike="noStrike" kern="1200" cap="none" spc="0" normalizeH="0" baseline="0" noProof="0" dirty="0">
                <a:ln>
                  <a:noFill/>
                </a:ln>
                <a:solidFill>
                  <a:srgbClr val="FFFFFF"/>
                </a:solidFill>
                <a:effectLst/>
                <a:uLnTx/>
                <a:uFillTx/>
                <a:latin typeface="Comic Sans MS" charset="0"/>
                <a:ea typeface="ＭＳ Ｐゴシック" charset="0"/>
                <a:cs typeface="+mn-cs"/>
              </a:rPr>
              <a:t>Uni Claude Bernard (IPNL) Lyon</a:t>
            </a:r>
          </a:p>
          <a:p>
            <a:pPr marL="0" marR="0" lvl="0" indent="0" algn="l" defTabSz="914400" rtl="0" eaLnBrk="1" fontAlgn="base" latinLnBrk="0" hangingPunct="1">
              <a:lnSpc>
                <a:spcPct val="110000"/>
              </a:lnSpc>
              <a:spcBef>
                <a:spcPct val="20000"/>
              </a:spcBef>
              <a:spcAft>
                <a:spcPct val="0"/>
              </a:spcAft>
              <a:buClrTx/>
              <a:buSzTx/>
              <a:buFontTx/>
              <a:buNone/>
              <a:tabLst/>
              <a:defRPr/>
            </a:pPr>
            <a:endParaRPr kumimoji="0" lang="fr-CH" sz="2000" b="0" i="1" u="none" strike="noStrike" kern="1200" cap="none" spc="0" normalizeH="0" baseline="0" noProof="0" dirty="0">
              <a:ln>
                <a:noFill/>
              </a:ln>
              <a:solidFill>
                <a:srgbClr val="FFFFFF"/>
              </a:solidFill>
              <a:effectLst/>
              <a:uLnTx/>
              <a:uFillTx/>
              <a:latin typeface="Comic Sans MS" charset="0"/>
              <a:ea typeface="ＭＳ Ｐゴシック" charset="0"/>
              <a:cs typeface="+mn-cs"/>
            </a:endParaRPr>
          </a:p>
          <a:p>
            <a:pPr marL="0" marR="0" lvl="0" indent="0" algn="ctr" defTabSz="914400" rtl="0" eaLnBrk="1" fontAlgn="base" latinLnBrk="0" hangingPunct="1">
              <a:lnSpc>
                <a:spcPct val="110000"/>
              </a:lnSpc>
              <a:spcBef>
                <a:spcPct val="20000"/>
              </a:spcBef>
              <a:spcAft>
                <a:spcPct val="0"/>
              </a:spcAft>
              <a:buClrTx/>
              <a:buSzTx/>
              <a:buFontTx/>
              <a:buNone/>
              <a:tabLst/>
              <a:defRPr/>
            </a:pPr>
            <a:endParaRPr kumimoji="0" lang="fr-CH" sz="2000" b="0" i="1" u="none" strike="noStrike" kern="1200" cap="none" spc="0" normalizeH="0" baseline="0" noProof="0" dirty="0">
              <a:ln>
                <a:noFill/>
              </a:ln>
              <a:solidFill>
                <a:srgbClr val="FFFFFF"/>
              </a:solidFill>
              <a:effectLst/>
              <a:uLnTx/>
              <a:uFillTx/>
              <a:latin typeface="Comic Sans MS" charset="0"/>
              <a:ea typeface="ＭＳ Ｐゴシック" charset="0"/>
              <a:cs typeface="+mn-cs"/>
            </a:endParaRPr>
          </a:p>
          <a:p>
            <a:pPr marL="0" marR="0" lvl="0" indent="0" algn="ctr" defTabSz="914400" rtl="0" eaLnBrk="1" fontAlgn="base" latinLnBrk="0" hangingPunct="1">
              <a:lnSpc>
                <a:spcPct val="110000"/>
              </a:lnSpc>
              <a:spcBef>
                <a:spcPct val="20000"/>
              </a:spcBef>
              <a:spcAft>
                <a:spcPct val="0"/>
              </a:spcAft>
              <a:buClrTx/>
              <a:buSzTx/>
              <a:buFontTx/>
              <a:buChar char="•"/>
              <a:tabLst/>
              <a:defRPr/>
            </a:pPr>
            <a:endParaRPr kumimoji="0" lang="fr-CH" sz="2800" b="0" i="1" u="none" strike="noStrike" kern="1200" cap="none" spc="0" normalizeH="0" baseline="0" noProof="0" dirty="0">
              <a:ln>
                <a:noFill/>
              </a:ln>
              <a:solidFill>
                <a:srgbClr val="FFFFFF"/>
              </a:solidFill>
              <a:effectLst/>
              <a:uLnTx/>
              <a:uFillTx/>
              <a:latin typeface="Comic Sans MS" charset="0"/>
              <a:ea typeface="ＭＳ Ｐゴシック" charset="0"/>
              <a:cs typeface="+mn-cs"/>
            </a:endParaRPr>
          </a:p>
        </p:txBody>
      </p:sp>
      <p:sp>
        <p:nvSpPr>
          <p:cNvPr id="520197" name="Text Box 5"/>
          <p:cNvSpPr txBox="1">
            <a:spLocks noChangeArrowheads="1"/>
          </p:cNvSpPr>
          <p:nvPr/>
        </p:nvSpPr>
        <p:spPr bwMode="auto">
          <a:xfrm>
            <a:off x="0" y="1052513"/>
            <a:ext cx="4105275" cy="41957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fr-CH" sz="1800" b="0" i="1" u="none" strike="noStrike" kern="1200" cap="none" spc="0" normalizeH="0" baseline="0" noProof="0" dirty="0">
                <a:ln>
                  <a:noFill/>
                </a:ln>
                <a:solidFill>
                  <a:srgbClr val="FFFFFF"/>
                </a:solidFill>
                <a:effectLst/>
                <a:uLnTx/>
                <a:uFillTx/>
                <a:latin typeface="Comic Sans MS" charset="0"/>
                <a:ea typeface="ＭＳ Ｐゴシック" charset="0"/>
                <a:cs typeface="+mn-cs"/>
              </a:rPr>
              <a:t>Uni Louis Pasteur (IRES) Strasbourg</a:t>
            </a:r>
          </a:p>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fr-CH" sz="1800" b="0" i="1" u="none" strike="noStrike" kern="1200" cap="none" spc="0" normalizeH="0" baseline="0" noProof="0" dirty="0">
                <a:ln>
                  <a:noFill/>
                </a:ln>
                <a:solidFill>
                  <a:srgbClr val="FFFF00"/>
                </a:solidFill>
                <a:effectLst/>
                <a:uLnTx/>
                <a:uFillTx/>
                <a:latin typeface="Comic Sans MS" charset="0"/>
                <a:ea typeface="ＭＳ Ｐゴシック" charset="0"/>
                <a:cs typeface="+mn-cs"/>
              </a:rPr>
              <a:t>Uni Joseph Fourier (LPSC) Grenoble</a:t>
            </a:r>
          </a:p>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fr-CH" sz="1800" b="0" i="1" u="none" strike="noStrike" kern="1200" cap="none" spc="0" normalizeH="0" baseline="0" noProof="0" dirty="0" err="1">
                <a:ln>
                  <a:noFill/>
                </a:ln>
                <a:solidFill>
                  <a:srgbClr val="FFFFFF"/>
                </a:solidFill>
                <a:effectLst/>
                <a:uLnTx/>
                <a:uFillTx/>
                <a:latin typeface="Comic Sans MS" charset="0"/>
                <a:ea typeface="ＭＳ Ｐゴシック" charset="0"/>
                <a:cs typeface="+mn-cs"/>
              </a:rPr>
              <a:t>Forschungszentrum-Jülich</a:t>
            </a:r>
            <a:r>
              <a:rPr kumimoji="0" lang="fr-CH" sz="1800" b="0" i="1" u="none" strike="noStrike" kern="1200" cap="none" spc="0" normalizeH="0" baseline="0" noProof="0" dirty="0">
                <a:ln>
                  <a:noFill/>
                </a:ln>
                <a:solidFill>
                  <a:srgbClr val="FFFFFF"/>
                </a:solidFill>
                <a:effectLst/>
                <a:uLnTx/>
                <a:uFillTx/>
                <a:latin typeface="Comic Sans MS" charset="0"/>
                <a:ea typeface="ＭＳ Ｐゴシック" charset="0"/>
                <a:cs typeface="+mn-cs"/>
              </a:rPr>
              <a:t> (IME)</a:t>
            </a:r>
          </a:p>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fr-CH" sz="1800" b="0" i="1" u="none" strike="noStrike" kern="1200" cap="none" spc="0" normalizeH="0" baseline="0" noProof="0" dirty="0">
                <a:ln>
                  <a:noFill/>
                </a:ln>
                <a:solidFill>
                  <a:srgbClr val="FFFFFF"/>
                </a:solidFill>
                <a:effectLst/>
                <a:uLnTx/>
                <a:uFillTx/>
                <a:latin typeface="Comic Sans MS" charset="0"/>
                <a:ea typeface="ＭＳ Ｐゴシック" charset="0"/>
                <a:cs typeface="+mn-cs"/>
              </a:rPr>
              <a:t>Uni. Massachusetts, </a:t>
            </a:r>
            <a:r>
              <a:rPr kumimoji="0" lang="fr-CH" sz="2400" b="0" i="1" u="none" strike="noStrike" kern="1200" cap="none" spc="0" normalizeH="0" baseline="0" noProof="0" dirty="0">
                <a:ln>
                  <a:noFill/>
                </a:ln>
                <a:solidFill>
                  <a:srgbClr val="FFFFFF"/>
                </a:solidFill>
                <a:effectLst/>
                <a:uLnTx/>
                <a:uFillTx/>
                <a:latin typeface="Comic Sans MS" charset="0"/>
                <a:ea typeface="ＭＳ Ｐゴシック" charset="0"/>
                <a:cs typeface="+mn-cs"/>
              </a:rPr>
              <a:t>Worcester</a:t>
            </a:r>
          </a:p>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fr-CH" sz="1800" b="0" i="1" u="none" strike="noStrike" kern="1200" cap="none" spc="0" normalizeH="0" baseline="0" noProof="0" dirty="0">
                <a:ln>
                  <a:noFill/>
                </a:ln>
                <a:solidFill>
                  <a:srgbClr val="FFFFFF"/>
                </a:solidFill>
                <a:effectLst/>
                <a:uLnTx/>
                <a:uFillTx/>
                <a:latin typeface="Comic Sans MS" charset="0"/>
                <a:ea typeface="ＭＳ Ｐゴシック" charset="0"/>
                <a:cs typeface="+mn-cs"/>
              </a:rPr>
              <a:t>CHU Morvan (LATIM) Brest</a:t>
            </a:r>
          </a:p>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fr-CH" sz="1800" b="0" i="1" u="none" strike="noStrike" kern="1200" cap="none" spc="0" normalizeH="0" baseline="0" noProof="0" dirty="0">
                <a:ln>
                  <a:noFill/>
                </a:ln>
                <a:effectLst/>
                <a:uLnTx/>
                <a:uFillTx/>
                <a:latin typeface="Comic Sans MS" charset="0"/>
                <a:ea typeface="ＭＳ Ｐゴシック" charset="0"/>
                <a:cs typeface="+mn-cs"/>
              </a:rPr>
              <a:t>Uni California (CRUMP) Los Angeles</a:t>
            </a:r>
          </a:p>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fr-CH" sz="1800" b="0" i="1" u="none" strike="noStrike" kern="1200" cap="none" spc="0" normalizeH="0" baseline="0" noProof="0" dirty="0">
                <a:ln>
                  <a:noFill/>
                </a:ln>
                <a:effectLst/>
                <a:uLnTx/>
                <a:uFillTx/>
                <a:latin typeface="Comic Sans MS" charset="0"/>
                <a:ea typeface="ＭＳ Ｐゴシック" charset="0"/>
                <a:cs typeface="+mn-cs"/>
              </a:rPr>
              <a:t>Uni Toronto (CAMH)</a:t>
            </a:r>
          </a:p>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fr-CH" sz="1800" b="0" i="1" u="none" strike="noStrike" kern="1200" cap="none" spc="0" normalizeH="0" baseline="0" noProof="0" dirty="0">
                <a:ln>
                  <a:noFill/>
                </a:ln>
                <a:solidFill>
                  <a:srgbClr val="FFFF00"/>
                </a:solidFill>
                <a:effectLst/>
                <a:uLnTx/>
                <a:uFillTx/>
                <a:latin typeface="Comic Sans MS" charset="0"/>
                <a:ea typeface="ＭＳ Ｐゴシック" charset="0"/>
                <a:cs typeface="+mn-cs"/>
              </a:rPr>
              <a:t>CEA (DAPNIA) Saclay</a:t>
            </a:r>
          </a:p>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fr-CH" sz="1800" b="0" i="1" u="none" strike="noStrike" kern="1200" cap="none" spc="0" normalizeH="0" baseline="0" noProof="0" dirty="0">
                <a:ln>
                  <a:noFill/>
                </a:ln>
                <a:effectLst/>
                <a:uLnTx/>
                <a:uFillTx/>
                <a:latin typeface="Comic Sans MS" charset="0"/>
                <a:ea typeface="ＭＳ Ｐゴシック" charset="0"/>
                <a:cs typeface="+mn-cs"/>
              </a:rPr>
              <a:t>MSKCC New York</a:t>
            </a:r>
          </a:p>
          <a:p>
            <a:pPr marL="0" marR="0" lvl="0" indent="0" algn="l" defTabSz="914400" rtl="0" eaLnBrk="1" fontAlgn="base" latinLnBrk="0" hangingPunct="1">
              <a:lnSpc>
                <a:spcPct val="110000"/>
              </a:lnSpc>
              <a:spcBef>
                <a:spcPct val="20000"/>
              </a:spcBef>
              <a:spcAft>
                <a:spcPct val="0"/>
              </a:spcAft>
              <a:buClrTx/>
              <a:buSzTx/>
              <a:buFontTx/>
              <a:buNone/>
              <a:tabLst/>
              <a:defRPr/>
            </a:pPr>
            <a:r>
              <a:rPr kumimoji="0" lang="fr-CH" sz="1800" b="0" i="1" u="none" strike="noStrike" kern="1200" cap="none" spc="0" normalizeH="0" baseline="0" noProof="0" dirty="0">
                <a:ln>
                  <a:noFill/>
                </a:ln>
                <a:solidFill>
                  <a:srgbClr val="FFFFFF"/>
                </a:solidFill>
                <a:effectLst/>
                <a:uLnTx/>
                <a:uFillTx/>
                <a:latin typeface="Comic Sans MS" charset="0"/>
                <a:ea typeface="ＭＳ Ｐゴシック" charset="0"/>
                <a:cs typeface="+mn-cs"/>
              </a:rPr>
              <a:t>Uni </a:t>
            </a:r>
            <a:r>
              <a:rPr kumimoji="0" lang="fr-CH" sz="1800" b="0" i="1" u="none" strike="noStrike" kern="1200" cap="none" spc="0" normalizeH="0" baseline="0" noProof="0" dirty="0" err="1">
                <a:ln>
                  <a:noFill/>
                </a:ln>
                <a:solidFill>
                  <a:srgbClr val="FFFFFF"/>
                </a:solidFill>
                <a:effectLst/>
                <a:uLnTx/>
                <a:uFillTx/>
                <a:latin typeface="Comic Sans MS" charset="0"/>
                <a:ea typeface="ＭＳ Ｐゴシック" charset="0"/>
                <a:cs typeface="+mn-cs"/>
              </a:rPr>
              <a:t>Athens</a:t>
            </a:r>
            <a:r>
              <a:rPr kumimoji="0" lang="fr-CH" sz="1800" b="0" i="1" u="none" strike="noStrike" kern="1200" cap="none" spc="0" normalizeH="0" baseline="0" noProof="0" dirty="0">
                <a:ln>
                  <a:noFill/>
                </a:ln>
                <a:solidFill>
                  <a:srgbClr val="FFFFFF"/>
                </a:solidFill>
                <a:effectLst/>
                <a:uLnTx/>
                <a:uFillTx/>
                <a:latin typeface="Comic Sans MS" charset="0"/>
                <a:ea typeface="ＭＳ Ｐゴシック" charset="0"/>
                <a:cs typeface="+mn-cs"/>
              </a:rPr>
              <a:t> (IASA)</a:t>
            </a:r>
            <a:endParaRPr kumimoji="0" lang="en-GB" sz="1800" b="0" i="1" u="none" strike="noStrike" kern="1200" cap="none" spc="0" normalizeH="0" baseline="0" noProof="0" dirty="0">
              <a:ln>
                <a:noFill/>
              </a:ln>
              <a:solidFill>
                <a:srgbClr val="FFFFFF"/>
              </a:solidFill>
              <a:effectLst/>
              <a:uLnTx/>
              <a:uFillTx/>
              <a:latin typeface="Times New Roman" charset="0"/>
              <a:ea typeface="ＭＳ Ｐゴシック" charset="0"/>
              <a:cs typeface="+mn-cs"/>
            </a:endParaRPr>
          </a:p>
          <a:p>
            <a:pPr marL="0" marR="0" lvl="0" indent="0" algn="l" defTabSz="914400" rtl="0" eaLnBrk="0" fontAlgn="base" latinLnBrk="0" hangingPunct="0">
              <a:lnSpc>
                <a:spcPct val="110000"/>
              </a:lnSpc>
              <a:spcBef>
                <a:spcPct val="0"/>
              </a:spcBef>
              <a:spcAft>
                <a:spcPct val="0"/>
              </a:spcAft>
              <a:buClrTx/>
              <a:buSzTx/>
              <a:buFontTx/>
              <a:buNone/>
              <a:tabLst/>
              <a:defRPr/>
            </a:pPr>
            <a:endParaRPr kumimoji="0" lang="en-GB" sz="2800" b="0" i="1" u="none" strike="noStrike" kern="1200" cap="none" spc="0" normalizeH="0" baseline="0" noProof="0" dirty="0">
              <a:ln>
                <a:noFill/>
              </a:ln>
              <a:solidFill>
                <a:srgbClr val="FFFFFF"/>
              </a:solidFill>
              <a:effectLst/>
              <a:uLnTx/>
              <a:uFillTx/>
              <a:latin typeface="Times" charset="0"/>
              <a:ea typeface="ＭＳ Ｐゴシック" charset="0"/>
              <a:cs typeface="+mn-cs"/>
            </a:endParaRPr>
          </a:p>
        </p:txBody>
      </p:sp>
      <p:sp>
        <p:nvSpPr>
          <p:cNvPr id="520198" name="Text Box 6"/>
          <p:cNvSpPr txBox="1">
            <a:spLocks noChangeArrowheads="1"/>
          </p:cNvSpPr>
          <p:nvPr/>
        </p:nvSpPr>
        <p:spPr bwMode="auto">
          <a:xfrm>
            <a:off x="920750" y="4868863"/>
            <a:ext cx="3181350" cy="1477328"/>
          </a:xfrm>
          <a:prstGeom prst="rect">
            <a:avLst/>
          </a:prstGeom>
          <a:solidFill>
            <a:srgbClr val="FFFF00"/>
          </a:solidFill>
          <a:ln>
            <a:noFill/>
          </a:ln>
          <a:effectLst/>
          <a:extLst>
            <a:ext uri="{91240B29-F687-4f45-9708-019B960494DF}">
              <a14:hiddenLine xmlns="" xmlns:a14="http://schemas.microsoft.com/office/drawing/2010/main" w="381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2000" b="0" i="1" u="none" strike="noStrike" kern="1200" cap="none" spc="0" normalizeH="0" baseline="0" noProof="0" dirty="0">
                <a:ln>
                  <a:noFill/>
                </a:ln>
                <a:solidFill>
                  <a:srgbClr val="CC0099"/>
                </a:solidFill>
                <a:effectLst/>
                <a:uLnTx/>
                <a:uFillTx/>
                <a:latin typeface="Comic Sans MS" charset="0"/>
                <a:ea typeface="ＭＳ Ｐゴシック" charset="0"/>
                <a:cs typeface="+mn-cs"/>
              </a:rPr>
              <a:t> </a:t>
            </a:r>
            <a:r>
              <a:rPr kumimoji="0" lang="en-US" sz="2000" b="0" i="1" u="none" strike="noStrike" kern="1200" cap="none" spc="0" normalizeH="0" baseline="0" noProof="0" dirty="0" err="1">
                <a:ln>
                  <a:noFill/>
                </a:ln>
                <a:solidFill>
                  <a:srgbClr val="CC0099"/>
                </a:solidFill>
                <a:effectLst/>
                <a:uLnTx/>
                <a:uFillTx/>
                <a:latin typeface="Comic Sans MS" charset="0"/>
                <a:ea typeface="ＭＳ Ｐゴシック" charset="0"/>
                <a:cs typeface="+mn-cs"/>
              </a:rPr>
              <a:t>Irène</a:t>
            </a:r>
            <a:r>
              <a:rPr kumimoji="0" lang="en-US" sz="2000" b="0" i="1" u="none" strike="noStrike" kern="1200" cap="none" spc="0" normalizeH="0" baseline="0" noProof="0" dirty="0">
                <a:ln>
                  <a:noFill/>
                </a:ln>
                <a:solidFill>
                  <a:srgbClr val="CC0099"/>
                </a:solidFill>
                <a:effectLst/>
                <a:uLnTx/>
                <a:uFillTx/>
                <a:latin typeface="Comic Sans MS" charset="0"/>
                <a:ea typeface="ＭＳ Ｐゴシック" charset="0"/>
                <a:cs typeface="+mn-cs"/>
              </a:rPr>
              <a:t> </a:t>
            </a:r>
            <a:r>
              <a:rPr kumimoji="0" lang="en-US" sz="2000" b="0" i="1" u="none" strike="noStrike" kern="1200" cap="none" spc="0" normalizeH="0" baseline="0" noProof="0" dirty="0" err="1">
                <a:ln>
                  <a:noFill/>
                </a:ln>
                <a:solidFill>
                  <a:srgbClr val="CC0099"/>
                </a:solidFill>
                <a:effectLst/>
                <a:uLnTx/>
                <a:uFillTx/>
                <a:latin typeface="Comic Sans MS" charset="0"/>
                <a:ea typeface="ＭＳ Ｐゴシック" charset="0"/>
                <a:cs typeface="+mn-cs"/>
              </a:rPr>
              <a:t>Buvat</a:t>
            </a:r>
            <a:r>
              <a:rPr kumimoji="0" lang="en-US" sz="2000" b="0" i="1" u="none" strike="noStrike" kern="1200" cap="none" spc="0" normalizeH="0" baseline="0" noProof="0" dirty="0">
                <a:ln>
                  <a:noFill/>
                </a:ln>
                <a:solidFill>
                  <a:srgbClr val="CC0099"/>
                </a:solidFill>
                <a:effectLst/>
                <a:uLnTx/>
                <a:uFillTx/>
                <a:latin typeface="Comic Sans MS" charset="0"/>
                <a:ea typeface="ＭＳ Ｐゴシック" charset="0"/>
                <a:cs typeface="+mn-cs"/>
              </a:rPr>
              <a:t> CEA SHFJF – </a:t>
            </a:r>
            <a:r>
              <a:rPr kumimoji="0" lang="en-US" sz="2000" b="0" i="1" u="none" strike="noStrike" kern="1200" cap="none" spc="0" normalizeH="0" baseline="0" noProof="0" dirty="0" err="1">
                <a:ln>
                  <a:noFill/>
                </a:ln>
                <a:solidFill>
                  <a:srgbClr val="CC0099"/>
                </a:solidFill>
                <a:effectLst/>
                <a:uLnTx/>
                <a:uFillTx/>
                <a:latin typeface="Comic Sans MS" charset="0"/>
                <a:ea typeface="ＭＳ Ｐゴシック" charset="0"/>
                <a:cs typeface="+mn-cs"/>
              </a:rPr>
              <a:t>Orsay</a:t>
            </a:r>
            <a:r>
              <a:rPr kumimoji="0" lang="en-US" sz="2000" b="0" i="1" u="none" strike="noStrike" kern="1200" cap="none" spc="0" normalizeH="0" baseline="0" noProof="0" dirty="0">
                <a:ln>
                  <a:noFill/>
                </a:ln>
                <a:solidFill>
                  <a:srgbClr val="CC0099"/>
                </a:solidFill>
                <a:effectLst/>
                <a:uLnTx/>
                <a:uFillTx/>
                <a:latin typeface="Comic Sans MS" charset="0"/>
                <a:ea typeface="ＭＳ Ｐゴシック" charset="0"/>
                <a:cs typeface="+mn-cs"/>
              </a:rPr>
              <a:t>-F)</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2000" b="0" i="1" u="none" strike="noStrike" kern="1200" cap="none" spc="0" normalizeH="0" baseline="0" noProof="0" dirty="0">
                <a:ln>
                  <a:noFill/>
                </a:ln>
                <a:solidFill>
                  <a:srgbClr val="009900"/>
                </a:solidFill>
                <a:effectLst/>
                <a:uLnTx/>
                <a:uFillTx/>
                <a:latin typeface="Comic Sans MS" charset="0"/>
                <a:ea typeface="ＭＳ Ｐゴシック" charset="0"/>
                <a:cs typeface="+mn-cs"/>
              </a:rPr>
              <a:t> Technical Coordinator: </a:t>
            </a:r>
            <a:r>
              <a:rPr kumimoji="0" lang="en-US" sz="2000" b="1" i="1" u="none" strike="noStrike" kern="1200" cap="none" spc="0" normalizeH="0" baseline="0" noProof="0" dirty="0">
                <a:ln>
                  <a:noFill/>
                </a:ln>
                <a:solidFill>
                  <a:srgbClr val="009900"/>
                </a:solidFill>
                <a:effectLst/>
                <a:uLnTx/>
                <a:uFillTx/>
                <a:latin typeface="Comic Sans MS" charset="0"/>
                <a:ea typeface="ＭＳ Ｐゴシック" charset="0"/>
                <a:cs typeface="+mn-cs"/>
              </a:rPr>
              <a:t>S. Jan</a:t>
            </a:r>
            <a:r>
              <a:rPr kumimoji="0" lang="en-US" sz="2000" b="0" i="1" u="none" strike="noStrike" kern="1200" cap="none" spc="0" normalizeH="0" baseline="0" noProof="0" dirty="0">
                <a:ln>
                  <a:noFill/>
                </a:ln>
                <a:solidFill>
                  <a:srgbClr val="009900"/>
                </a:solidFill>
                <a:effectLst/>
                <a:uLnTx/>
                <a:uFillTx/>
                <a:latin typeface="Comic Sans MS" charset="0"/>
                <a:ea typeface="ＭＳ Ｐゴシック" charset="0"/>
                <a:cs typeface="+mn-cs"/>
              </a:rPr>
              <a:t> (CEA - </a:t>
            </a:r>
            <a:r>
              <a:rPr kumimoji="0" lang="en-US" sz="2000" b="0" i="1" u="none" strike="noStrike" kern="1200" cap="none" spc="0" normalizeH="0" baseline="0" noProof="0" dirty="0" err="1">
                <a:ln>
                  <a:noFill/>
                </a:ln>
                <a:solidFill>
                  <a:srgbClr val="009900"/>
                </a:solidFill>
                <a:effectLst/>
                <a:uLnTx/>
                <a:uFillTx/>
                <a:latin typeface="Comic Sans MS" charset="0"/>
                <a:ea typeface="ＭＳ Ｐゴシック" charset="0"/>
                <a:cs typeface="+mn-cs"/>
              </a:rPr>
              <a:t>Orsay</a:t>
            </a:r>
            <a:r>
              <a:rPr kumimoji="0" lang="en-US" sz="2000" b="0" i="1" u="none" strike="noStrike" kern="1200" cap="none" spc="0" normalizeH="0" baseline="0" noProof="0" dirty="0">
                <a:ln>
                  <a:noFill/>
                </a:ln>
                <a:solidFill>
                  <a:srgbClr val="009900"/>
                </a:solidFill>
                <a:effectLst/>
                <a:uLnTx/>
                <a:uFillTx/>
                <a:latin typeface="Comic Sans MS" charset="0"/>
                <a:ea typeface="ＭＳ Ｐゴシック" charset="0"/>
                <a:cs typeface="+mn-cs"/>
              </a:rPr>
              <a:t>, F)</a:t>
            </a:r>
            <a:endParaRPr kumimoji="0" lang="nl-NL" sz="2000" b="0" i="1" u="none" strike="noStrike" kern="1200" cap="none" spc="0" normalizeH="0" baseline="0" noProof="0" dirty="0">
              <a:ln>
                <a:noFill/>
              </a:ln>
              <a:solidFill>
                <a:srgbClr val="009900"/>
              </a:solidFill>
              <a:effectLst/>
              <a:uLnTx/>
              <a:uFillTx/>
              <a:latin typeface="Comic Sans MS" charset="0"/>
              <a:ea typeface="ＭＳ Ｐゴシック" charset="0"/>
              <a:cs typeface="+mn-cs"/>
            </a:endParaRPr>
          </a:p>
        </p:txBody>
      </p:sp>
    </p:spTree>
    <p:extLst>
      <p:ext uri="{BB962C8B-B14F-4D97-AF65-F5344CB8AC3E}">
        <p14:creationId xmlns:p14="http://schemas.microsoft.com/office/powerpoint/2010/main" val="17818244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pied de page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TIPP School </a:t>
            </a:r>
          </a:p>
        </p:txBody>
      </p:sp>
      <p:sp>
        <p:nvSpPr>
          <p:cNvPr id="11" name="Espace réservé du numéro de diapositive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1F8B6C3-5A10-C748-83FE-9E83521B3DE0}" type="slidenum">
              <a:rPr kumimoji="0" lang="fr-FR"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fr-FR"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endParaRPr>
          </a:p>
        </p:txBody>
      </p:sp>
      <p:sp>
        <p:nvSpPr>
          <p:cNvPr id="668674" name="Rectangle 2"/>
          <p:cNvSpPr>
            <a:spLocks noGrp="1" noChangeArrowheads="1"/>
          </p:cNvSpPr>
          <p:nvPr>
            <p:ph type="title"/>
          </p:nvPr>
        </p:nvSpPr>
        <p:spPr/>
        <p:txBody>
          <a:bodyPr/>
          <a:lstStyle/>
          <a:p>
            <a:r>
              <a:rPr lang="fr-FR" sz="2400"/>
              <a:t>GATE : Geant4 Application for </a:t>
            </a:r>
            <a:br>
              <a:rPr lang="fr-FR" sz="2400"/>
            </a:br>
            <a:r>
              <a:rPr lang="fr-FR" sz="2400"/>
              <a:t>Tomographic Emission</a:t>
            </a:r>
          </a:p>
        </p:txBody>
      </p:sp>
      <p:sp>
        <p:nvSpPr>
          <p:cNvPr id="668676" name="Rectangle 4"/>
          <p:cNvSpPr>
            <a:spLocks noChangeArrowheads="1"/>
          </p:cNvSpPr>
          <p:nvPr/>
        </p:nvSpPr>
        <p:spPr bwMode="auto">
          <a:xfrm>
            <a:off x="381000" y="228600"/>
            <a:ext cx="8137525" cy="549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24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charset="0"/>
              <a:ea typeface="ＭＳ Ｐゴシック" charset="0"/>
              <a:cs typeface="+mn-cs"/>
            </a:endParaRPr>
          </a:p>
        </p:txBody>
      </p:sp>
      <p:pic>
        <p:nvPicPr>
          <p:cNvPr id="668677" name="Picture 5" descr="JaszczakSpheresEmissions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29488" y="908050"/>
            <a:ext cx="2576512" cy="2520950"/>
          </a:xfrm>
          <a:prstGeom prst="rect">
            <a:avLst/>
          </a:prstGeom>
          <a:noFill/>
          <a:extLst>
            <a:ext uri="{909E8E84-426E-40dd-AFC4-6F175D3DCCD1}">
              <a14:hiddenFill xmlns="" xmlns:a14="http://schemas.microsoft.com/office/drawing/2010/main">
                <a:solidFill>
                  <a:srgbClr val="FFFFFF"/>
                </a:solidFill>
              </a14:hiddenFill>
            </a:ext>
          </a:extLst>
        </p:spPr>
      </p:pic>
      <p:pic>
        <p:nvPicPr>
          <p:cNvPr id="668678" name="Picture 6" descr="Interfile_setup"/>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43407" y="4518474"/>
            <a:ext cx="2281238" cy="2281237"/>
          </a:xfrm>
          <a:prstGeom prst="rect">
            <a:avLst/>
          </a:prstGeom>
          <a:noFill/>
          <a:extLst>
            <a:ext uri="{909E8E84-426E-40dd-AFC4-6F175D3DCCD1}">
              <a14:hiddenFill xmlns="" xmlns:a14="http://schemas.microsoft.com/office/drawing/2010/main">
                <a:solidFill>
                  <a:srgbClr val="FFFFFF"/>
                </a:solidFill>
              </a14:hiddenFill>
            </a:ext>
          </a:extLst>
        </p:spPr>
      </p:pic>
      <p:pic>
        <p:nvPicPr>
          <p:cNvPr id="668679" name="Picture 7" descr="Derenzo_image5"/>
          <p:cNvPicPr>
            <a:picLocks noChangeAspect="1" noChangeArrowheads="1"/>
          </p:cNvPicPr>
          <p:nvPr/>
        </p:nvPicPr>
        <p:blipFill>
          <a:blip r:embed="rId5" cstate="email">
            <a:extLst>
              <a:ext uri="{28A0092B-C50C-407E-A947-70E740481C1C}">
                <a14:useLocalDpi xmlns:a14="http://schemas.microsoft.com/office/drawing/2010/main"/>
              </a:ext>
            </a:extLst>
          </a:blip>
          <a:srcRect l="22449" t="21414" r="20543" b="21851"/>
          <a:stretch>
            <a:fillRect/>
          </a:stretch>
        </p:blipFill>
        <p:spPr bwMode="auto">
          <a:xfrm>
            <a:off x="6897688" y="3429000"/>
            <a:ext cx="2239962" cy="2230438"/>
          </a:xfrm>
          <a:prstGeom prst="rect">
            <a:avLst/>
          </a:prstGeom>
          <a:noFill/>
          <a:extLst>
            <a:ext uri="{909E8E84-426E-40dd-AFC4-6F175D3DCCD1}">
              <a14:hiddenFill xmlns="" xmlns:a14="http://schemas.microsoft.com/office/drawing/2010/main">
                <a:solidFill>
                  <a:srgbClr val="FFFFFF"/>
                </a:solidFill>
              </a14:hiddenFill>
            </a:ext>
          </a:extLst>
        </p:spPr>
      </p:pic>
      <p:sp>
        <p:nvSpPr>
          <p:cNvPr id="668680" name="Text Box 8"/>
          <p:cNvSpPr txBox="1">
            <a:spLocks noChangeArrowheads="1"/>
          </p:cNvSpPr>
          <p:nvPr/>
        </p:nvSpPr>
        <p:spPr bwMode="auto">
          <a:xfrm>
            <a:off x="776288" y="981075"/>
            <a:ext cx="5529262" cy="2590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FFCC99"/>
                </a:solidFill>
                <a:effectLst/>
                <a:uLnTx/>
                <a:uFillTx/>
                <a:latin typeface="Comic Sans MS" charset="0"/>
                <a:ea typeface="ＭＳ Ｐゴシック" charset="0"/>
                <a:cs typeface="+mn-cs"/>
              </a:rPr>
              <a:t>Monte-Carlo simulation allowing to :</a:t>
            </a:r>
          </a:p>
          <a:p>
            <a:pPr marL="0" marR="0" lvl="0" indent="0" algn="l" defTabSz="914400" rtl="0" eaLnBrk="1" fontAlgn="base" latinLnBrk="0" hangingPunct="1">
              <a:lnSpc>
                <a:spcPct val="100000"/>
              </a:lnSpc>
              <a:spcBef>
                <a:spcPct val="0"/>
              </a:spcBef>
              <a:spcAft>
                <a:spcPct val="0"/>
              </a:spcAft>
              <a:buClrTx/>
              <a:buSzTx/>
              <a:buFont typeface="Wingdings" charset="0"/>
              <a:buChar char="ü"/>
              <a:tabLst/>
              <a:defRPr/>
            </a:pPr>
            <a:r>
              <a:rPr kumimoji="0" lang="fr-FR" sz="2000" b="0" i="0" u="none" strike="noStrike" kern="1200" cap="none" spc="0" normalizeH="0" baseline="0" noProof="0">
                <a:ln>
                  <a:noFill/>
                </a:ln>
                <a:solidFill>
                  <a:srgbClr val="FFFFFF"/>
                </a:solidFill>
                <a:effectLst/>
                <a:uLnTx/>
                <a:uFillTx/>
                <a:latin typeface="Comic Sans MS" charset="0"/>
                <a:ea typeface="ＭＳ Ｐゴシック" charset="0"/>
                <a:cs typeface="+mn-cs"/>
              </a:rPr>
              <a:t>define geometries</a:t>
            </a:r>
          </a:p>
          <a:p>
            <a:pPr marL="0" marR="0" lvl="0" indent="0" algn="l" defTabSz="914400" rtl="0" eaLnBrk="1" fontAlgn="base" latinLnBrk="0" hangingPunct="1">
              <a:lnSpc>
                <a:spcPct val="100000"/>
              </a:lnSpc>
              <a:spcBef>
                <a:spcPct val="0"/>
              </a:spcBef>
              <a:spcAft>
                <a:spcPct val="0"/>
              </a:spcAft>
              <a:buClrTx/>
              <a:buSzTx/>
              <a:buFont typeface="Wingdings" charset="0"/>
              <a:buNone/>
              <a:tabLst/>
              <a:defRPr/>
            </a:pPr>
            <a:r>
              <a:rPr kumimoji="0" lang="fr-FR" sz="2000" b="0" i="0" u="none" strike="noStrike" kern="1200" cap="none" spc="0" normalizeH="0" baseline="0" noProof="0">
                <a:ln>
                  <a:noFill/>
                </a:ln>
                <a:solidFill>
                  <a:srgbClr val="FFFFFF"/>
                </a:solidFill>
                <a:effectLst/>
                <a:uLnTx/>
                <a:uFillTx/>
                <a:latin typeface="Comic Sans MS" charset="0"/>
                <a:ea typeface="ＭＳ Ｐゴシック" charset="0"/>
                <a:cs typeface="+mn-cs"/>
              </a:rPr>
              <a:t>               (size, materials,…)</a:t>
            </a:r>
          </a:p>
          <a:p>
            <a:pPr marL="0" marR="0" lvl="0" indent="0" algn="l" defTabSz="914400" rtl="0" eaLnBrk="1" fontAlgn="base" latinLnBrk="0" hangingPunct="1">
              <a:lnSpc>
                <a:spcPct val="100000"/>
              </a:lnSpc>
              <a:spcBef>
                <a:spcPct val="0"/>
              </a:spcBef>
              <a:spcAft>
                <a:spcPct val="0"/>
              </a:spcAft>
              <a:buClrTx/>
              <a:buSzTx/>
              <a:buFont typeface="Wingdings" charset="0"/>
              <a:buChar char="ü"/>
              <a:tabLst/>
              <a:defRPr/>
            </a:pPr>
            <a:r>
              <a:rPr kumimoji="0" lang="fr-FR" sz="2000" b="0" i="0" u="none" strike="noStrike" kern="1200" cap="none" spc="0" normalizeH="0" baseline="0" noProof="0">
                <a:ln>
                  <a:noFill/>
                </a:ln>
                <a:solidFill>
                  <a:srgbClr val="FFFFFF"/>
                </a:solidFill>
                <a:effectLst/>
                <a:uLnTx/>
                <a:uFillTx/>
                <a:latin typeface="Comic Sans MS" charset="0"/>
                <a:ea typeface="ＭＳ Ｐゴシック" charset="0"/>
                <a:cs typeface="+mn-cs"/>
              </a:rPr>
              <a:t> define sources</a:t>
            </a:r>
          </a:p>
          <a:p>
            <a:pPr marL="0" marR="0" lvl="0" indent="0" algn="l" defTabSz="914400" rtl="0" eaLnBrk="1" fontAlgn="base" latinLnBrk="0" hangingPunct="1">
              <a:lnSpc>
                <a:spcPct val="100000"/>
              </a:lnSpc>
              <a:spcBef>
                <a:spcPct val="0"/>
              </a:spcBef>
              <a:spcAft>
                <a:spcPct val="0"/>
              </a:spcAft>
              <a:buClrTx/>
              <a:buSzTx/>
              <a:buFont typeface="Wingdings" charset="0"/>
              <a:buNone/>
              <a:tabLst/>
              <a:defRPr/>
            </a:pPr>
            <a:r>
              <a:rPr kumimoji="0" lang="fr-FR" sz="2000" b="0" i="0" u="none" strike="noStrike" kern="1200" cap="none" spc="0" normalizeH="0" baseline="0" noProof="0">
                <a:ln>
                  <a:noFill/>
                </a:ln>
                <a:solidFill>
                  <a:srgbClr val="FFFFFF"/>
                </a:solidFill>
                <a:effectLst/>
                <a:uLnTx/>
                <a:uFillTx/>
                <a:latin typeface="Comic Sans MS" charset="0"/>
                <a:ea typeface="ＭＳ Ｐゴシック" charset="0"/>
                <a:cs typeface="+mn-cs"/>
              </a:rPr>
              <a:t>               (geometry, nature, activity)</a:t>
            </a:r>
          </a:p>
          <a:p>
            <a:pPr marL="0" marR="0" lvl="0" indent="0" algn="l" defTabSz="914400" rtl="0" eaLnBrk="1" fontAlgn="base" latinLnBrk="0" hangingPunct="1">
              <a:lnSpc>
                <a:spcPct val="100000"/>
              </a:lnSpc>
              <a:spcBef>
                <a:spcPct val="0"/>
              </a:spcBef>
              <a:spcAft>
                <a:spcPct val="0"/>
              </a:spcAft>
              <a:buClrTx/>
              <a:buSzTx/>
              <a:buFont typeface="Wingdings" charset="0"/>
              <a:buChar char="ü"/>
              <a:tabLst/>
              <a:defRPr/>
            </a:pPr>
            <a:r>
              <a:rPr kumimoji="0" lang="fr-FR" sz="2000" b="0" i="0" u="none" strike="noStrike" kern="1200" cap="none" spc="0" normalizeH="0" baseline="0" noProof="0">
                <a:ln>
                  <a:noFill/>
                </a:ln>
                <a:solidFill>
                  <a:srgbClr val="FFFFFF"/>
                </a:solidFill>
                <a:effectLst/>
                <a:uLnTx/>
                <a:uFillTx/>
                <a:latin typeface="Comic Sans MS" charset="0"/>
                <a:ea typeface="ＭＳ Ｐゴシック" charset="0"/>
                <a:cs typeface="+mn-cs"/>
              </a:rPr>
              <a:t> choice of physical process</a:t>
            </a:r>
          </a:p>
          <a:p>
            <a:pPr marL="0" marR="0" lvl="0" indent="0" algn="l" defTabSz="914400" rtl="0" eaLnBrk="1" fontAlgn="base" latinLnBrk="0" hangingPunct="1">
              <a:lnSpc>
                <a:spcPct val="100000"/>
              </a:lnSpc>
              <a:spcBef>
                <a:spcPct val="0"/>
              </a:spcBef>
              <a:spcAft>
                <a:spcPct val="0"/>
              </a:spcAft>
              <a:buClrTx/>
              <a:buSzTx/>
              <a:buFont typeface="Wingdings" charset="0"/>
              <a:buNone/>
              <a:tabLst/>
              <a:defRPr/>
            </a:pPr>
            <a:r>
              <a:rPr kumimoji="0" lang="fr-FR" sz="2000" b="0" i="0" u="none" strike="noStrike" kern="1200" cap="none" spc="0" normalizeH="0" baseline="0" noProof="0">
                <a:ln>
                  <a:noFill/>
                </a:ln>
                <a:solidFill>
                  <a:srgbClr val="FFFFFF"/>
                </a:solidFill>
                <a:effectLst/>
                <a:uLnTx/>
                <a:uFillTx/>
                <a:latin typeface="Comic Sans MS" charset="0"/>
                <a:ea typeface="ＭＳ Ｐゴシック" charset="0"/>
                <a:cs typeface="+mn-cs"/>
              </a:rPr>
              <a:t>               (low energy package of G4)</a:t>
            </a:r>
          </a:p>
          <a:p>
            <a:pPr marL="0" marR="0" lvl="0" indent="0" algn="l" defTabSz="914400" rtl="0" eaLnBrk="1" fontAlgn="base" latinLnBrk="0" hangingPunct="1">
              <a:lnSpc>
                <a:spcPct val="100000"/>
              </a:lnSpc>
              <a:spcBef>
                <a:spcPct val="0"/>
              </a:spcBef>
              <a:spcAft>
                <a:spcPct val="0"/>
              </a:spcAft>
              <a:buClrTx/>
              <a:buSzTx/>
              <a:buFont typeface="Wingdings" charset="0"/>
              <a:buChar char="ü"/>
              <a:tabLst/>
              <a:defRPr/>
            </a:pPr>
            <a:r>
              <a:rPr kumimoji="0" lang="fr-FR" sz="2000" b="0" i="0" u="none" strike="noStrike" kern="1200" cap="none" spc="0" normalizeH="0" baseline="0" noProof="0">
                <a:ln>
                  <a:noFill/>
                </a:ln>
                <a:solidFill>
                  <a:srgbClr val="FFFFFF"/>
                </a:solidFill>
                <a:effectLst/>
                <a:uLnTx/>
                <a:uFillTx/>
                <a:latin typeface="Comic Sans MS" charset="0"/>
                <a:ea typeface="ＭＳ Ｐゴシック" charset="0"/>
                <a:cs typeface="+mn-cs"/>
              </a:rPr>
              <a:t> follow track point by point</a:t>
            </a:r>
          </a:p>
        </p:txBody>
      </p:sp>
      <p:sp>
        <p:nvSpPr>
          <p:cNvPr id="668681" name="Text Box 9"/>
          <p:cNvSpPr txBox="1">
            <a:spLocks noChangeArrowheads="1"/>
          </p:cNvSpPr>
          <p:nvPr/>
        </p:nvSpPr>
        <p:spPr bwMode="auto">
          <a:xfrm>
            <a:off x="415925" y="4076700"/>
            <a:ext cx="4122738" cy="2286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a:ln>
                  <a:noFill/>
                </a:ln>
                <a:solidFill>
                  <a:srgbClr val="FFCC99"/>
                </a:solidFill>
                <a:effectLst/>
                <a:uLnTx/>
                <a:uFillTx/>
                <a:latin typeface="Comic Sans MS" charset="0"/>
                <a:ea typeface="ＭＳ Ｐゴシック" charset="0"/>
                <a:cs typeface="+mn-cs"/>
              </a:rPr>
              <a:t>GATE specificities:</a:t>
            </a:r>
          </a:p>
          <a:p>
            <a:pPr marL="0" marR="0" lvl="0" indent="0" algn="l" defTabSz="914400" rtl="0" eaLnBrk="1" fontAlgn="base" latinLnBrk="0" hangingPunct="1">
              <a:lnSpc>
                <a:spcPct val="100000"/>
              </a:lnSpc>
              <a:spcBef>
                <a:spcPct val="0"/>
              </a:spcBef>
              <a:spcAft>
                <a:spcPct val="0"/>
              </a:spcAft>
              <a:buClrTx/>
              <a:buSzTx/>
              <a:buFont typeface="Wingdings" charset="0"/>
              <a:buChar char="ü"/>
              <a:tabLst/>
              <a:defRPr/>
            </a:pPr>
            <a:r>
              <a:rPr kumimoji="0" lang="fr-FR" sz="2000" b="0" i="0" u="none" strike="noStrike" kern="1200" cap="none" spc="0" normalizeH="0" baseline="0" noProof="0">
                <a:ln>
                  <a:noFill/>
                </a:ln>
                <a:solidFill>
                  <a:srgbClr val="FFFFFF"/>
                </a:solidFill>
                <a:effectLst/>
                <a:uLnTx/>
                <a:uFillTx/>
                <a:latin typeface="Comic Sans MS" charset="0"/>
                <a:ea typeface="ＭＳ Ｐゴシック" charset="0"/>
                <a:cs typeface="+mn-cs"/>
              </a:rPr>
              <a:t>CERN GEANT4 libraries</a:t>
            </a:r>
            <a:endParaRPr kumimoji="0" lang="en-US" sz="2000" b="0" i="0" u="none" strike="noStrike" kern="1200" cap="none" spc="0" normalizeH="0" baseline="0" noProof="0">
              <a:ln>
                <a:noFill/>
              </a:ln>
              <a:solidFill>
                <a:srgbClr val="FFFFFF"/>
              </a:solidFill>
              <a:effectLst/>
              <a:uLnTx/>
              <a:uFillTx/>
              <a:latin typeface="Comic Sans MS" charset="0"/>
              <a:ea typeface="ＭＳ Ｐゴシック" charset="0"/>
              <a:cs typeface="+mn-cs"/>
            </a:endParaRPr>
          </a:p>
          <a:p>
            <a:pPr marL="0" marR="0" lvl="0" indent="0" algn="l" defTabSz="914400" rtl="0" eaLnBrk="1" fontAlgn="base" latinLnBrk="0" hangingPunct="1">
              <a:lnSpc>
                <a:spcPct val="100000"/>
              </a:lnSpc>
              <a:spcBef>
                <a:spcPct val="0"/>
              </a:spcBef>
              <a:spcAft>
                <a:spcPct val="0"/>
              </a:spcAft>
              <a:buClrTx/>
              <a:buSzTx/>
              <a:buFont typeface="Wingdings" charset="0"/>
              <a:buChar char="ü"/>
              <a:tabLst/>
              <a:defRPr/>
            </a:pPr>
            <a:r>
              <a:rPr kumimoji="0" lang="en-US" sz="2000" b="0" i="0" u="none" strike="noStrike" kern="1200" cap="none" spc="0" normalizeH="0" baseline="0" noProof="0">
                <a:ln>
                  <a:noFill/>
                </a:ln>
                <a:solidFill>
                  <a:srgbClr val="FFFFFF"/>
                </a:solidFill>
                <a:effectLst/>
                <a:uLnTx/>
                <a:uFillTx/>
                <a:latin typeface="Comic Sans MS" charset="0"/>
                <a:ea typeface="ＭＳ Ｐゴシック" charset="0"/>
                <a:cs typeface="+mn-cs"/>
              </a:rPr>
              <a:t>Time modellign</a:t>
            </a:r>
          </a:p>
          <a:p>
            <a:pPr marL="0" marR="0" lvl="0" indent="0" algn="l" defTabSz="914400" rtl="0" eaLnBrk="1" fontAlgn="base" latinLnBrk="0" hangingPunct="1">
              <a:lnSpc>
                <a:spcPct val="100000"/>
              </a:lnSpc>
              <a:spcBef>
                <a:spcPct val="0"/>
              </a:spcBef>
              <a:spcAft>
                <a:spcPct val="0"/>
              </a:spcAft>
              <a:buClrTx/>
              <a:buSzTx/>
              <a:buFont typeface="Wingdings" charset="0"/>
              <a:buNone/>
              <a:tabLst/>
              <a:defRPr/>
            </a:pPr>
            <a:r>
              <a:rPr kumimoji="0" lang="en-US" sz="2000" b="0" i="0" u="none" strike="noStrike" kern="1200" cap="none" spc="0" normalizeH="0" baseline="0" noProof="0">
                <a:ln>
                  <a:noFill/>
                </a:ln>
                <a:solidFill>
                  <a:srgbClr val="FFFFFF"/>
                </a:solidFill>
                <a:effectLst/>
                <a:uLnTx/>
                <a:uFillTx/>
                <a:latin typeface="Comic Sans MS" charset="0"/>
                <a:ea typeface="ＭＳ Ｐゴシック" charset="0"/>
                <a:cs typeface="+mn-cs"/>
              </a:rPr>
              <a:t>    </a:t>
            </a:r>
            <a:r>
              <a:rPr kumimoji="0" lang="en-US" sz="1600" b="0" i="0" u="none" strike="noStrike" kern="1200" cap="none" spc="0" normalizeH="0" baseline="0" noProof="0">
                <a:ln>
                  <a:noFill/>
                </a:ln>
                <a:solidFill>
                  <a:srgbClr val="FFFFFF"/>
                </a:solidFill>
                <a:effectLst/>
                <a:uLnTx/>
                <a:uFillTx/>
                <a:latin typeface="Comic Sans MS" charset="0"/>
                <a:ea typeface="ＭＳ Ｐゴシック" charset="0"/>
                <a:cs typeface="+mn-cs"/>
              </a:rPr>
              <a:t>(sources , movement,random…)</a:t>
            </a:r>
          </a:p>
          <a:p>
            <a:pPr marL="0" marR="0" lvl="0" indent="0" algn="l" defTabSz="914400" rtl="0" eaLnBrk="1" fontAlgn="base" latinLnBrk="0" hangingPunct="1">
              <a:lnSpc>
                <a:spcPct val="100000"/>
              </a:lnSpc>
              <a:spcBef>
                <a:spcPct val="0"/>
              </a:spcBef>
              <a:spcAft>
                <a:spcPct val="0"/>
              </a:spcAft>
              <a:buClrTx/>
              <a:buSzTx/>
              <a:buFont typeface="Wingdings" charset="0"/>
              <a:buChar char="ü"/>
              <a:tabLst/>
              <a:defRPr/>
            </a:pPr>
            <a:r>
              <a:rPr kumimoji="0" lang="fr-FR" sz="2000" b="0" i="0" u="none" strike="noStrike" kern="1200" cap="none" spc="0" normalizeH="0" baseline="0" noProof="0">
                <a:ln>
                  <a:noFill/>
                </a:ln>
                <a:solidFill>
                  <a:srgbClr val="FFFFFF"/>
                </a:solidFill>
                <a:effectLst/>
                <a:uLnTx/>
                <a:uFillTx/>
                <a:latin typeface="Comic Sans MS" charset="0"/>
                <a:ea typeface="ＭＳ Ｐゴシック" charset="0"/>
                <a:cs typeface="+mn-cs"/>
              </a:rPr>
              <a:t>Script language(avoid  C++)</a:t>
            </a:r>
          </a:p>
          <a:p>
            <a:pPr marL="0" marR="0" lvl="0" indent="0" algn="l" defTabSz="914400" rtl="0" eaLnBrk="1" fontAlgn="base" latinLnBrk="0" hangingPunct="1">
              <a:lnSpc>
                <a:spcPct val="100000"/>
              </a:lnSpc>
              <a:spcBef>
                <a:spcPct val="0"/>
              </a:spcBef>
              <a:spcAft>
                <a:spcPct val="0"/>
              </a:spcAft>
              <a:buClrTx/>
              <a:buSzTx/>
              <a:buFont typeface="Wingdings" charset="0"/>
              <a:buChar char="ü"/>
              <a:tabLst/>
              <a:defRPr/>
            </a:pPr>
            <a:r>
              <a:rPr kumimoji="0" lang="fr-FR" sz="2000" b="0" i="0" u="none" strike="noStrike" kern="1200" cap="none" spc="0" normalizeH="0" baseline="0" noProof="0">
                <a:ln>
                  <a:noFill/>
                </a:ln>
                <a:solidFill>
                  <a:srgbClr val="FFFFFF"/>
                </a:solidFill>
                <a:effectLst/>
                <a:uLnTx/>
                <a:uFillTx/>
                <a:latin typeface="Comic Sans MS" charset="0"/>
                <a:ea typeface="ＭＳ Ｐゴシック" charset="0"/>
                <a:cs typeface="+mn-cs"/>
              </a:rPr>
              <a:t>Code interactivity</a:t>
            </a:r>
          </a:p>
          <a:p>
            <a:pPr marL="0" marR="0" lvl="0" indent="0" algn="l" defTabSz="914400" rtl="0" eaLnBrk="1" fontAlgn="base" latinLnBrk="0" hangingPunct="1">
              <a:lnSpc>
                <a:spcPct val="100000"/>
              </a:lnSpc>
              <a:spcBef>
                <a:spcPct val="0"/>
              </a:spcBef>
              <a:spcAft>
                <a:spcPct val="0"/>
              </a:spcAft>
              <a:buClrTx/>
              <a:buSzTx/>
              <a:buFont typeface="Wingdings" charset="0"/>
              <a:buChar char="ü"/>
              <a:tabLst/>
              <a:defRPr/>
            </a:pPr>
            <a:r>
              <a:rPr kumimoji="0" lang="fr-FR" sz="2000" b="0" i="0" u="none" strike="noStrike" kern="1200" cap="none" spc="0" normalizeH="0" baseline="0" noProof="0">
                <a:ln>
                  <a:noFill/>
                </a:ln>
                <a:solidFill>
                  <a:srgbClr val="FFFFFF"/>
                </a:solidFill>
                <a:effectLst/>
                <a:uLnTx/>
                <a:uFillTx/>
                <a:latin typeface="Comic Sans MS" charset="0"/>
                <a:ea typeface="ＭＳ Ｐゴシック" charset="0"/>
                <a:cs typeface="+mn-cs"/>
              </a:rPr>
              <a:t>Sharing development</a:t>
            </a:r>
            <a:r>
              <a:rPr kumimoji="0" lang="en-US" sz="2000" b="0" i="0" u="none" strike="noStrike" kern="1200" cap="none" spc="0" normalizeH="0" baseline="0" noProof="0">
                <a:ln>
                  <a:noFill/>
                </a:ln>
                <a:solidFill>
                  <a:srgbClr val="FFFFFF"/>
                </a:solidFill>
                <a:effectLst/>
                <a:uLnTx/>
                <a:uFillTx/>
                <a:latin typeface="Comic Sans MS" charset="0"/>
                <a:ea typeface="ＭＳ Ｐゴシック" charset="0"/>
                <a:cs typeface="+mn-cs"/>
              </a:rPr>
              <a:t> </a:t>
            </a:r>
            <a:r>
              <a:rPr kumimoji="0" lang="fr-FR" sz="2000" b="0" i="0" u="none" strike="noStrike" kern="1200" cap="none" spc="0" normalizeH="0" baseline="0" noProof="0">
                <a:ln>
                  <a:noFill/>
                </a:ln>
                <a:solidFill>
                  <a:srgbClr val="FFFFFF"/>
                </a:solidFill>
                <a:effectLst/>
                <a:uLnTx/>
                <a:uFillTx/>
                <a:latin typeface="Comic Sans MS" charset="0"/>
                <a:ea typeface="ＭＳ Ｐゴシック" charset="0"/>
                <a:cs typeface="+mn-cs"/>
              </a:rPr>
              <a:t> </a:t>
            </a:r>
          </a:p>
        </p:txBody>
      </p:sp>
      <p:sp>
        <p:nvSpPr>
          <p:cNvPr id="668682" name="Rectangle 10"/>
          <p:cNvSpPr>
            <a:spLocks noChangeArrowheads="1"/>
          </p:cNvSpPr>
          <p:nvPr/>
        </p:nvSpPr>
        <p:spPr bwMode="auto">
          <a:xfrm>
            <a:off x="10855325" y="4911725"/>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 name="Espace réservé de la date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mn-cs"/>
              </a:rPr>
              <a:t>August 2023</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516523FF-E350-064D-AC19-6267240DACCB}"/>
              </a:ext>
            </a:extLst>
          </p:cNvPr>
          <p:cNvSpPr>
            <a:spLocks noGrp="1" noChangeArrowheads="1"/>
          </p:cNvSpPr>
          <p:nvPr>
            <p:ph type="title" idx="4294967295"/>
          </p:nvPr>
        </p:nvSpPr>
        <p:spPr>
          <a:xfrm>
            <a:off x="2635251" y="-8680"/>
            <a:ext cx="5565775" cy="836511"/>
          </a:xfrm>
          <a:ln/>
        </p:spPr>
        <p:txBody>
          <a:bodyPr>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fr-FR" dirty="0"/>
              <a:t>AI in GATE (EGEEE)</a:t>
            </a:r>
            <a:br>
              <a:rPr lang="en-GB" altLang="fr-FR" dirty="0"/>
            </a:br>
            <a:r>
              <a:rPr lang="en-GB" altLang="fr-FR" sz="2000" dirty="0"/>
              <a:t>Enabling GRID for </a:t>
            </a:r>
            <a:r>
              <a:rPr lang="en-GB" altLang="fr-FR" sz="2000" dirty="0" err="1"/>
              <a:t>EsciencE</a:t>
            </a:r>
            <a:r>
              <a:rPr lang="en-GB" altLang="fr-FR" sz="2000" dirty="0"/>
              <a:t> </a:t>
            </a:r>
          </a:p>
        </p:txBody>
      </p:sp>
      <p:sp>
        <p:nvSpPr>
          <p:cNvPr id="10242" name="Rectangle 2">
            <a:extLst>
              <a:ext uri="{FF2B5EF4-FFF2-40B4-BE49-F238E27FC236}">
                <a16:creationId xmlns:a16="http://schemas.microsoft.com/office/drawing/2014/main" id="{6039E94D-5FDD-F849-AB9D-268870580927}"/>
              </a:ext>
            </a:extLst>
          </p:cNvPr>
          <p:cNvSpPr>
            <a:spLocks noGrp="1" noChangeArrowheads="1"/>
          </p:cNvSpPr>
          <p:nvPr>
            <p:ph type="body" idx="4294967295"/>
          </p:nvPr>
        </p:nvSpPr>
        <p:spPr>
          <a:xfrm>
            <a:off x="549275" y="1490663"/>
            <a:ext cx="8859838" cy="5388526"/>
          </a:xfrm>
          <a:ln/>
        </p:spPr>
        <p:txBody>
          <a:bodyPr>
            <a:spAutoFit/>
          </a:bodyPr>
          <a:lstStyle/>
          <a:p>
            <a:pPr>
              <a:lnSpc>
                <a:spcPct val="93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fr-FR" dirty="0">
                <a:solidFill>
                  <a:srgbClr val="F0AA00"/>
                </a:solidFill>
              </a:rPr>
              <a:t>Scientific objectives</a:t>
            </a:r>
          </a:p>
          <a:p>
            <a:pPr marL="530225" lvl="1" indent="0" algn="just">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fr-FR" sz="2000" b="1" dirty="0">
                <a:solidFill>
                  <a:schemeClr val="tx2"/>
                </a:solidFill>
              </a:rPr>
              <a:t>Radiotherapy planning</a:t>
            </a:r>
            <a:r>
              <a:rPr lang="en-GB" altLang="fr-FR" sz="2000" dirty="0">
                <a:solidFill>
                  <a:schemeClr val="tx2"/>
                </a:solidFill>
              </a:rPr>
              <a:t> for improving the treatment of cancer by ionizing radiations of the tumours.</a:t>
            </a:r>
          </a:p>
          <a:p>
            <a:pPr marL="530225" lvl="1" indent="0" algn="just">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fr-FR" sz="2000" dirty="0">
                <a:solidFill>
                  <a:schemeClr val="tx2"/>
                </a:solidFill>
              </a:rPr>
              <a:t>Therapy planning is computed from pre-treatment MR scans by accurately locating tumours in 3D and computing radiation doses applied to the patients.</a:t>
            </a:r>
          </a:p>
          <a:p>
            <a:pP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fr-FR" dirty="0">
                <a:solidFill>
                  <a:srgbClr val="F0AA00"/>
                </a:solidFill>
              </a:rPr>
              <a:t>Method</a:t>
            </a:r>
          </a:p>
          <a:p>
            <a:pPr marL="530225" lvl="1" indent="0">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fr-FR" sz="2000" dirty="0">
                <a:solidFill>
                  <a:schemeClr val="tx2"/>
                </a:solidFill>
              </a:rPr>
              <a:t>GEANT4 base software to model</a:t>
            </a:r>
          </a:p>
          <a:p>
            <a:pPr marL="530225" lvl="1" indent="0">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fr-FR" sz="2000" dirty="0">
                <a:solidFill>
                  <a:schemeClr val="tx2"/>
                </a:solidFill>
              </a:rPr>
              <a:t>physics of nuclear medicine.</a:t>
            </a:r>
          </a:p>
          <a:p>
            <a:pPr marL="530225" lvl="1" indent="0">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fr-FR" sz="2000" dirty="0">
                <a:solidFill>
                  <a:schemeClr val="tx2"/>
                </a:solidFill>
              </a:rPr>
              <a:t>Use </a:t>
            </a:r>
            <a:r>
              <a:rPr lang="en-GB" altLang="fr-FR" sz="2000" b="1" dirty="0">
                <a:solidFill>
                  <a:schemeClr val="tx2"/>
                </a:solidFill>
              </a:rPr>
              <a:t>Monte Carlo simulation</a:t>
            </a:r>
            <a:r>
              <a:rPr lang="en-GB" altLang="fr-FR" sz="2000" dirty="0">
                <a:solidFill>
                  <a:schemeClr val="tx2"/>
                </a:solidFill>
              </a:rPr>
              <a:t> to</a:t>
            </a:r>
          </a:p>
          <a:p>
            <a:pPr marL="530225" lvl="1" indent="0">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fr-FR" sz="2000" dirty="0">
                <a:solidFill>
                  <a:schemeClr val="tx2"/>
                </a:solidFill>
              </a:rPr>
              <a:t>improve accuracy of computations (as</a:t>
            </a:r>
          </a:p>
          <a:p>
            <a:pPr marL="530225" lvl="1" indent="0">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fr-FR" sz="2000" dirty="0">
                <a:solidFill>
                  <a:schemeClr val="tx2"/>
                </a:solidFill>
              </a:rPr>
              <a:t>compared to the deterministic classical</a:t>
            </a:r>
          </a:p>
          <a:p>
            <a:pPr marL="530225" lvl="1" indent="0">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fr-FR" sz="2000" dirty="0">
                <a:solidFill>
                  <a:schemeClr val="tx2"/>
                </a:solidFill>
              </a:rPr>
              <a:t>approach)</a:t>
            </a:r>
          </a:p>
          <a:p>
            <a:pPr marL="530225" lvl="1" indent="0">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altLang="fr-FR" sz="2000" dirty="0">
              <a:solidFill>
                <a:srgbClr val="2323DC"/>
              </a:solidFill>
            </a:endParaRPr>
          </a:p>
        </p:txBody>
      </p:sp>
      <p:sp>
        <p:nvSpPr>
          <p:cNvPr id="10243" name="Text Box 3">
            <a:extLst>
              <a:ext uri="{FF2B5EF4-FFF2-40B4-BE49-F238E27FC236}">
                <a16:creationId xmlns:a16="http://schemas.microsoft.com/office/drawing/2014/main" id="{116C51B6-D990-F64E-AEAE-636BFBA390E0}"/>
              </a:ext>
            </a:extLst>
          </p:cNvPr>
          <p:cNvSpPr txBox="1">
            <a:spLocks noChangeArrowheads="1"/>
          </p:cNvSpPr>
          <p:nvPr/>
        </p:nvSpPr>
        <p:spPr bwMode="auto">
          <a:xfrm>
            <a:off x="550864" y="968375"/>
            <a:ext cx="8859837" cy="3434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marL="330200" indent="-330200">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a:solidFill>
                  <a:srgbClr val="2B519A"/>
                </a:solidFill>
                <a:latin typeface="Arial" panose="020B0604020202020204" pitchFamily="34" charset="0"/>
                <a:cs typeface="Tahoma" panose="020B0604030504040204" pitchFamily="34" charset="0"/>
              </a:defRPr>
            </a:lvl1pPr>
            <a:lvl2pPr>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a:solidFill>
                  <a:srgbClr val="2B519A"/>
                </a:solidFill>
                <a:latin typeface="Arial" panose="020B0604020202020204" pitchFamily="34" charset="0"/>
                <a:cs typeface="Tahoma" panose="020B0604030504040204" pitchFamily="34" charset="0"/>
              </a:defRPr>
            </a:lvl2pPr>
            <a:lvl3pPr>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a:solidFill>
                  <a:srgbClr val="2B519A"/>
                </a:solidFill>
                <a:latin typeface="Arial" panose="020B0604020202020204" pitchFamily="34" charset="0"/>
                <a:cs typeface="Tahoma" panose="020B0604030504040204" pitchFamily="34" charset="0"/>
              </a:defRPr>
            </a:lvl3pPr>
            <a:lvl4pPr>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a:solidFill>
                  <a:srgbClr val="2B519A"/>
                </a:solidFill>
                <a:latin typeface="Arial" panose="020B0604020202020204" pitchFamily="34" charset="0"/>
                <a:cs typeface="Tahoma" panose="020B0604030504040204" pitchFamily="34" charset="0"/>
              </a:defRPr>
            </a:lvl4pPr>
            <a:lvl5pPr>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a:solidFill>
                  <a:srgbClr val="2B519A"/>
                </a:solidFill>
                <a:latin typeface="Arial" panose="020B0604020202020204" pitchFamily="34" charset="0"/>
                <a:cs typeface="Tahoma" panose="020B0604030504040204" pitchFamily="34" charset="0"/>
              </a:defRPr>
            </a:lvl5pPr>
            <a:lvl6pPr defTabSz="457200" fontAlgn="base">
              <a:spcBef>
                <a:spcPct val="0"/>
              </a:spcBef>
              <a:spcAft>
                <a:spcPct val="0"/>
              </a:spcAft>
              <a:buClr>
                <a:srgbClr val="2B519A"/>
              </a:buClr>
              <a:buSzPct val="100000"/>
              <a:buFont typeface="Arial" panose="020B0604020202020204" pitchFamily="34" charset="0"/>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a:solidFill>
                  <a:srgbClr val="2B519A"/>
                </a:solidFill>
                <a:latin typeface="Arial" panose="020B0604020202020204" pitchFamily="34" charset="0"/>
                <a:cs typeface="Tahoma" panose="020B0604030504040204" pitchFamily="34" charset="0"/>
              </a:defRPr>
            </a:lvl6pPr>
            <a:lvl7pPr defTabSz="457200" fontAlgn="base">
              <a:spcBef>
                <a:spcPct val="0"/>
              </a:spcBef>
              <a:spcAft>
                <a:spcPct val="0"/>
              </a:spcAft>
              <a:buClr>
                <a:srgbClr val="2B519A"/>
              </a:buClr>
              <a:buSzPct val="100000"/>
              <a:buFont typeface="Arial" panose="020B0604020202020204" pitchFamily="34" charset="0"/>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a:solidFill>
                  <a:srgbClr val="2B519A"/>
                </a:solidFill>
                <a:latin typeface="Arial" panose="020B0604020202020204" pitchFamily="34" charset="0"/>
                <a:cs typeface="Tahoma" panose="020B0604030504040204" pitchFamily="34" charset="0"/>
              </a:defRPr>
            </a:lvl7pPr>
            <a:lvl8pPr defTabSz="457200" fontAlgn="base">
              <a:spcBef>
                <a:spcPct val="0"/>
              </a:spcBef>
              <a:spcAft>
                <a:spcPct val="0"/>
              </a:spcAft>
              <a:buClr>
                <a:srgbClr val="2B519A"/>
              </a:buClr>
              <a:buSzPct val="100000"/>
              <a:buFont typeface="Arial" panose="020B0604020202020204" pitchFamily="34" charset="0"/>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a:solidFill>
                  <a:srgbClr val="2B519A"/>
                </a:solidFill>
                <a:latin typeface="Arial" panose="020B0604020202020204" pitchFamily="34" charset="0"/>
                <a:cs typeface="Tahoma" panose="020B0604030504040204" pitchFamily="34" charset="0"/>
              </a:defRPr>
            </a:lvl8pPr>
            <a:lvl9pPr defTabSz="457200" fontAlgn="base">
              <a:spcBef>
                <a:spcPct val="0"/>
              </a:spcBef>
              <a:spcAft>
                <a:spcPct val="0"/>
              </a:spcAft>
              <a:buClr>
                <a:srgbClr val="2B519A"/>
              </a:buClr>
              <a:buSzPct val="100000"/>
              <a:buFont typeface="Arial" panose="020B0604020202020204" pitchFamily="34" charset="0"/>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a:solidFill>
                  <a:srgbClr val="2B519A"/>
                </a:solidFill>
                <a:latin typeface="Arial" panose="020B0604020202020204" pitchFamily="34" charset="0"/>
                <a:cs typeface="Tahoma" panose="020B0604030504040204" pitchFamily="34" charset="0"/>
              </a:defRPr>
            </a:lvl9pPr>
          </a:lstStyle>
          <a:p>
            <a:pPr marL="330200" marR="0" lvl="0" indent="-330200" algn="ctr" defTabSz="914400" rtl="0" eaLnBrk="1" fontAlgn="base" latinLnBrk="0" hangingPunct="1">
              <a:lnSpc>
                <a:spcPct val="93000"/>
              </a:lnSpc>
              <a:spcBef>
                <a:spcPts val="600"/>
              </a:spcBef>
              <a:spcAft>
                <a:spcPct val="0"/>
              </a:spcAft>
              <a:buClrTx/>
              <a:buSzTx/>
              <a:buFontTx/>
              <a:buNone/>
              <a:tabLst>
                <a:tab pos="330200" algn="l"/>
                <a:tab pos="787400" algn="l"/>
                <a:tab pos="1244600" algn="l"/>
                <a:tab pos="1701800" algn="l"/>
                <a:tab pos="2159000" algn="l"/>
                <a:tab pos="2616200" algn="l"/>
                <a:tab pos="3073400" algn="l"/>
                <a:tab pos="3530600" algn="l"/>
                <a:tab pos="3987800" algn="l"/>
                <a:tab pos="4445000" algn="l"/>
                <a:tab pos="4902200" algn="l"/>
                <a:tab pos="5359400" algn="l"/>
                <a:tab pos="5816600" algn="l"/>
                <a:tab pos="6273800" algn="l"/>
                <a:tab pos="6731000" algn="l"/>
                <a:tab pos="7188200" algn="l"/>
                <a:tab pos="7645400" algn="l"/>
                <a:tab pos="8102600" algn="l"/>
                <a:tab pos="8559800" algn="l"/>
                <a:tab pos="9017000" algn="l"/>
                <a:tab pos="9474200" algn="l"/>
              </a:tabLst>
              <a:defRPr/>
            </a:pPr>
            <a:r>
              <a:rPr kumimoji="0" lang="en-GB" altLang="fr-FR" sz="2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Tahoma" panose="020B0604030504040204" pitchFamily="34" charset="0"/>
              </a:rPr>
              <a:t>GEANT4 Application to Tomography Emission</a:t>
            </a:r>
          </a:p>
        </p:txBody>
      </p:sp>
      <p:graphicFrame>
        <p:nvGraphicFramePr>
          <p:cNvPr id="10244" name="Object 4">
            <a:extLst>
              <a:ext uri="{FF2B5EF4-FFF2-40B4-BE49-F238E27FC236}">
                <a16:creationId xmlns:a16="http://schemas.microsoft.com/office/drawing/2014/main" id="{0518EAA8-4DB4-2B4B-B6DE-940BAA885C25}"/>
              </a:ext>
            </a:extLst>
          </p:cNvPr>
          <p:cNvGraphicFramePr>
            <a:graphicFrameLocks noChangeAspect="1"/>
          </p:cNvGraphicFramePr>
          <p:nvPr/>
        </p:nvGraphicFramePr>
        <p:xfrm>
          <a:off x="8610600" y="0"/>
          <a:ext cx="914400" cy="914400"/>
        </p:xfrm>
        <a:graphic>
          <a:graphicData uri="http://schemas.openxmlformats.org/presentationml/2006/ole">
            <mc:AlternateContent xmlns:mc="http://schemas.openxmlformats.org/markup-compatibility/2006">
              <mc:Choice xmlns:v="urn:schemas-microsoft-com:vml" Requires="v">
                <p:oleObj r:id="rId3" imgW="901700" imgH="901700" progId="">
                  <p:embed/>
                </p:oleObj>
              </mc:Choice>
              <mc:Fallback>
                <p:oleObj r:id="rId3" imgW="901700" imgH="901700" progId="">
                  <p:embed/>
                  <p:pic>
                    <p:nvPicPr>
                      <p:cNvPr id="10244" name="Object 4">
                        <a:extLst>
                          <a:ext uri="{FF2B5EF4-FFF2-40B4-BE49-F238E27FC236}">
                            <a16:creationId xmlns:a16="http://schemas.microsoft.com/office/drawing/2014/main" id="{0518EAA8-4DB4-2B4B-B6DE-940BAA885C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0600" y="0"/>
                        <a:ext cx="914400" cy="9144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0245" name="Picture 5">
            <a:extLst>
              <a:ext uri="{FF2B5EF4-FFF2-40B4-BE49-F238E27FC236}">
                <a16:creationId xmlns:a16="http://schemas.microsoft.com/office/drawing/2014/main" id="{2DBC53D0-8529-B14D-AEA9-6224CD243FF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t="7497"/>
          <a:stretch>
            <a:fillRect/>
          </a:stretch>
        </p:blipFill>
        <p:spPr bwMode="auto">
          <a:xfrm>
            <a:off x="6033120" y="3450197"/>
            <a:ext cx="3657600" cy="3219450"/>
          </a:xfrm>
          <a:prstGeom prst="rect">
            <a:avLst/>
          </a:prstGeom>
          <a:noFill/>
          <a:ln>
            <a:noFill/>
          </a:ln>
          <a:effectLst/>
          <a:extLst>
            <a:ext uri="{909E8E84-426E-40DD-AFC4-6F175D3DCCD1}">
              <a14:hiddenFill xmlns:a14="http://schemas.microsoft.com/office/drawing/2010/main">
                <a:blipFill dpi="0" rotWithShape="0">
                  <a:blip/>
                  <a:srcRect t="7497"/>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Espace réservé de la date 1">
            <a:extLst>
              <a:ext uri="{FF2B5EF4-FFF2-40B4-BE49-F238E27FC236}">
                <a16:creationId xmlns:a16="http://schemas.microsoft.com/office/drawing/2014/main" id="{C1A07CB2-8C70-1005-0389-3B4289F051C5}"/>
              </a:ext>
            </a:extLst>
          </p:cNvPr>
          <p:cNvSpPr>
            <a:spLocks noGrp="1"/>
          </p:cNvSpPr>
          <p:nvPr>
            <p:ph type="dt" sz="half" idx="10"/>
          </p:nvPr>
        </p:nvSpPr>
        <p:spPr/>
        <p:txBody>
          <a:bodyPr/>
          <a:lstStyle/>
          <a:p>
            <a:r>
              <a:rPr lang="fr-FR"/>
              <a:t>August 2023</a:t>
            </a:r>
          </a:p>
        </p:txBody>
      </p:sp>
      <p:sp>
        <p:nvSpPr>
          <p:cNvPr id="3" name="Espace réservé du pied de page 2">
            <a:extLst>
              <a:ext uri="{FF2B5EF4-FFF2-40B4-BE49-F238E27FC236}">
                <a16:creationId xmlns:a16="http://schemas.microsoft.com/office/drawing/2014/main" id="{FE292597-E9C8-D92D-F4DE-883F657D9FB7}"/>
              </a:ext>
            </a:extLst>
          </p:cNvPr>
          <p:cNvSpPr>
            <a:spLocks noGrp="1"/>
          </p:cNvSpPr>
          <p:nvPr>
            <p:ph type="ftr" sz="quarter" idx="11"/>
          </p:nvPr>
        </p:nvSpPr>
        <p:spPr/>
        <p:txBody>
          <a:bodyPr/>
          <a:lstStyle/>
          <a:p>
            <a:r>
              <a:rPr lang="fr-FR"/>
              <a:t>TIPP School </a:t>
            </a:r>
          </a:p>
        </p:txBody>
      </p:sp>
      <p:sp>
        <p:nvSpPr>
          <p:cNvPr id="4" name="Espace réservé du numéro de diapositive 3">
            <a:extLst>
              <a:ext uri="{FF2B5EF4-FFF2-40B4-BE49-F238E27FC236}">
                <a16:creationId xmlns:a16="http://schemas.microsoft.com/office/drawing/2014/main" id="{15FECEBB-31D9-AC8E-B6CE-B31B9A522D5B}"/>
              </a:ext>
            </a:extLst>
          </p:cNvPr>
          <p:cNvSpPr>
            <a:spLocks noGrp="1"/>
          </p:cNvSpPr>
          <p:nvPr>
            <p:ph type="sldNum" sz="quarter" idx="12"/>
          </p:nvPr>
        </p:nvSpPr>
        <p:spPr/>
        <p:txBody>
          <a:bodyPr/>
          <a:lstStyle/>
          <a:p>
            <a:fld id="{0A8D36D8-E169-674A-B3CB-B4392D23B09F}" type="slidenum">
              <a:rPr lang="fr-FR" smtClean="0"/>
              <a:pPr/>
              <a:t>96</a:t>
            </a:fld>
            <a:endParaRPr lang="fr-FR"/>
          </a:p>
        </p:txBody>
      </p:sp>
    </p:spTree>
    <p:extLst>
      <p:ext uri="{BB962C8B-B14F-4D97-AF65-F5344CB8AC3E}">
        <p14:creationId xmlns:p14="http://schemas.microsoft.com/office/powerpoint/2010/main" val="15049982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Espace réservé du pied de page 4">
            <a:extLst>
              <a:ext uri="{FF2B5EF4-FFF2-40B4-BE49-F238E27FC236}">
                <a16:creationId xmlns:a16="http://schemas.microsoft.com/office/drawing/2014/main" id="{B1A864E9-CFFB-7003-775F-3BDD053F5EE9}"/>
              </a:ext>
            </a:extLst>
          </p:cNvPr>
          <p:cNvSpPr>
            <a:spLocks noGrp="1"/>
          </p:cNvSpPr>
          <p:nvPr>
            <p:ph type="ftr" sz="quarter" idx="11"/>
          </p:nvPr>
        </p:nvSpPr>
        <p:spPr/>
        <p:txBody>
          <a:bodyP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TIPP School </a:t>
            </a:r>
          </a:p>
        </p:txBody>
      </p:sp>
      <p:sp>
        <p:nvSpPr>
          <p:cNvPr id="45" name="Espace réservé du numéro de diapositive 5">
            <a:extLst>
              <a:ext uri="{FF2B5EF4-FFF2-40B4-BE49-F238E27FC236}">
                <a16:creationId xmlns:a16="http://schemas.microsoft.com/office/drawing/2014/main" id="{6F98D6AA-81B2-0742-43E3-34A855527133}"/>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4"/>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860F0B-DCFA-4042-97AD-19657B58D58D}" type="slidenum">
              <a:rPr kumimoji="0" lang="fr-FR" altLang="fr-FR" sz="12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fr-FR" altLang="fr-FR" sz="12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endParaRPr>
          </a:p>
        </p:txBody>
      </p:sp>
      <p:sp>
        <p:nvSpPr>
          <p:cNvPr id="586754" name="Rectangle 2">
            <a:extLst>
              <a:ext uri="{FF2B5EF4-FFF2-40B4-BE49-F238E27FC236}">
                <a16:creationId xmlns:a16="http://schemas.microsoft.com/office/drawing/2014/main" id="{1AB56D20-3BB0-B391-5BFD-7D4AAEEB69F5}"/>
              </a:ext>
            </a:extLst>
          </p:cNvPr>
          <p:cNvSpPr>
            <a:spLocks noChangeArrowheads="1"/>
          </p:cNvSpPr>
          <p:nvPr/>
        </p:nvSpPr>
        <p:spPr bwMode="auto">
          <a:xfrm>
            <a:off x="1447800" y="2971800"/>
            <a:ext cx="6362700" cy="838200"/>
          </a:xfrm>
          <a:prstGeom prst="rect">
            <a:avLst/>
          </a:prstGeom>
          <a:noFill/>
          <a:ln>
            <a:noFill/>
          </a:ln>
          <a:effectLst/>
        </p:spPr>
        <p:txBody>
          <a:bodyPr anchor="ct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3600" b="1" i="0" u="none" strike="noStrike" kern="1200" cap="none" spc="0" normalizeH="0" baseline="0" noProof="0">
                <a:ln>
                  <a:noFill/>
                </a:ln>
                <a:solidFill>
                  <a:srgbClr val="FF0000"/>
                </a:solidFill>
                <a:effectLst>
                  <a:outerShdw blurRad="38100" dist="38100" dir="2700000" algn="tl">
                    <a:srgbClr val="000000"/>
                  </a:outerShdw>
                </a:effectLst>
                <a:uLnTx/>
                <a:uFillTx/>
                <a:latin typeface="Comic Sans MS" panose="030F0902030302020204" pitchFamily="66" charset="0"/>
                <a:ea typeface="ＭＳ Ｐゴシック" panose="020B0600070205080204" pitchFamily="34" charset="-128"/>
                <a:cs typeface="+mn-cs"/>
              </a:rPr>
              <a:t>Questions?</a:t>
            </a:r>
          </a:p>
        </p:txBody>
      </p:sp>
      <p:sp>
        <p:nvSpPr>
          <p:cNvPr id="167940" name="Line 3">
            <a:extLst>
              <a:ext uri="{FF2B5EF4-FFF2-40B4-BE49-F238E27FC236}">
                <a16:creationId xmlns:a16="http://schemas.microsoft.com/office/drawing/2014/main" id="{4CD957FB-4D7E-73C7-55C0-1159708780BD}"/>
              </a:ext>
            </a:extLst>
          </p:cNvPr>
          <p:cNvSpPr>
            <a:spLocks noChangeShapeType="1"/>
          </p:cNvSpPr>
          <p:nvPr/>
        </p:nvSpPr>
        <p:spPr bwMode="auto">
          <a:xfrm>
            <a:off x="2057400" y="1227138"/>
            <a:ext cx="0" cy="5953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67941" name="Line 4">
            <a:extLst>
              <a:ext uri="{FF2B5EF4-FFF2-40B4-BE49-F238E27FC236}">
                <a16:creationId xmlns:a16="http://schemas.microsoft.com/office/drawing/2014/main" id="{BA84F7A4-9842-4254-9242-4558821CECBA}"/>
              </a:ext>
            </a:extLst>
          </p:cNvPr>
          <p:cNvSpPr>
            <a:spLocks noChangeShapeType="1"/>
          </p:cNvSpPr>
          <p:nvPr/>
        </p:nvSpPr>
        <p:spPr bwMode="auto">
          <a:xfrm>
            <a:off x="1905000" y="1379538"/>
            <a:ext cx="0" cy="442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67942" name="Line 5">
            <a:extLst>
              <a:ext uri="{FF2B5EF4-FFF2-40B4-BE49-F238E27FC236}">
                <a16:creationId xmlns:a16="http://schemas.microsoft.com/office/drawing/2014/main" id="{7CCF0E23-1F7A-42E2-BE82-4D0D4838BCC3}"/>
              </a:ext>
            </a:extLst>
          </p:cNvPr>
          <p:cNvSpPr>
            <a:spLocks noChangeShapeType="1"/>
          </p:cNvSpPr>
          <p:nvPr/>
        </p:nvSpPr>
        <p:spPr bwMode="auto">
          <a:xfrm>
            <a:off x="1295400" y="1227138"/>
            <a:ext cx="0" cy="7477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67943" name="Line 6">
            <a:extLst>
              <a:ext uri="{FF2B5EF4-FFF2-40B4-BE49-F238E27FC236}">
                <a16:creationId xmlns:a16="http://schemas.microsoft.com/office/drawing/2014/main" id="{9443CE58-7165-F3F3-4414-AF8CC4B6D033}"/>
              </a:ext>
            </a:extLst>
          </p:cNvPr>
          <p:cNvSpPr>
            <a:spLocks noChangeShapeType="1"/>
          </p:cNvSpPr>
          <p:nvPr/>
        </p:nvSpPr>
        <p:spPr bwMode="auto">
          <a:xfrm flipH="1">
            <a:off x="1290638" y="1219200"/>
            <a:ext cx="7731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67944" name="Line 7">
            <a:extLst>
              <a:ext uri="{FF2B5EF4-FFF2-40B4-BE49-F238E27FC236}">
                <a16:creationId xmlns:a16="http://schemas.microsoft.com/office/drawing/2014/main" id="{34BAD4CD-0837-4F9C-B503-649A770BAFED}"/>
              </a:ext>
            </a:extLst>
          </p:cNvPr>
          <p:cNvSpPr>
            <a:spLocks noChangeShapeType="1"/>
          </p:cNvSpPr>
          <p:nvPr/>
        </p:nvSpPr>
        <p:spPr bwMode="auto">
          <a:xfrm>
            <a:off x="1455738" y="1828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67945" name="Line 8">
            <a:extLst>
              <a:ext uri="{FF2B5EF4-FFF2-40B4-BE49-F238E27FC236}">
                <a16:creationId xmlns:a16="http://schemas.microsoft.com/office/drawing/2014/main" id="{83DAAF57-B7F8-7208-48D5-FCBC87550D2C}"/>
              </a:ext>
            </a:extLst>
          </p:cNvPr>
          <p:cNvSpPr>
            <a:spLocks noChangeShapeType="1"/>
          </p:cNvSpPr>
          <p:nvPr/>
        </p:nvSpPr>
        <p:spPr bwMode="auto">
          <a:xfrm>
            <a:off x="1303338" y="2133600"/>
            <a:ext cx="5953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67946" name="Line 9">
            <a:extLst>
              <a:ext uri="{FF2B5EF4-FFF2-40B4-BE49-F238E27FC236}">
                <a16:creationId xmlns:a16="http://schemas.microsoft.com/office/drawing/2014/main" id="{B10AA377-48F8-205B-1D8F-17FC4E227F33}"/>
              </a:ext>
            </a:extLst>
          </p:cNvPr>
          <p:cNvSpPr>
            <a:spLocks noChangeShapeType="1"/>
          </p:cNvSpPr>
          <p:nvPr/>
        </p:nvSpPr>
        <p:spPr bwMode="auto">
          <a:xfrm>
            <a:off x="2065338" y="21336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67947" name="Line 10">
            <a:extLst>
              <a:ext uri="{FF2B5EF4-FFF2-40B4-BE49-F238E27FC236}">
                <a16:creationId xmlns:a16="http://schemas.microsoft.com/office/drawing/2014/main" id="{A2085315-E8AC-D3F4-B866-2FE78430F0B5}"/>
              </a:ext>
            </a:extLst>
          </p:cNvPr>
          <p:cNvSpPr>
            <a:spLocks noChangeShapeType="1"/>
          </p:cNvSpPr>
          <p:nvPr/>
        </p:nvSpPr>
        <p:spPr bwMode="auto">
          <a:xfrm>
            <a:off x="2065338" y="18288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67948" name="Line 11">
            <a:extLst>
              <a:ext uri="{FF2B5EF4-FFF2-40B4-BE49-F238E27FC236}">
                <a16:creationId xmlns:a16="http://schemas.microsoft.com/office/drawing/2014/main" id="{C758D6C1-A783-A364-56DB-0C351C909041}"/>
              </a:ext>
            </a:extLst>
          </p:cNvPr>
          <p:cNvSpPr>
            <a:spLocks noChangeShapeType="1"/>
          </p:cNvSpPr>
          <p:nvPr/>
        </p:nvSpPr>
        <p:spPr bwMode="auto">
          <a:xfrm>
            <a:off x="1905000" y="1989138"/>
            <a:ext cx="0" cy="1381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67949" name="Line 12">
            <a:extLst>
              <a:ext uri="{FF2B5EF4-FFF2-40B4-BE49-F238E27FC236}">
                <a16:creationId xmlns:a16="http://schemas.microsoft.com/office/drawing/2014/main" id="{A8A5B8F4-FCF3-7B7C-C905-07624DA4360F}"/>
              </a:ext>
            </a:extLst>
          </p:cNvPr>
          <p:cNvSpPr>
            <a:spLocks noChangeShapeType="1"/>
          </p:cNvSpPr>
          <p:nvPr/>
        </p:nvSpPr>
        <p:spPr bwMode="auto">
          <a:xfrm>
            <a:off x="1455738" y="13716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67950" name="Line 13">
            <a:extLst>
              <a:ext uri="{FF2B5EF4-FFF2-40B4-BE49-F238E27FC236}">
                <a16:creationId xmlns:a16="http://schemas.microsoft.com/office/drawing/2014/main" id="{33AF58DA-CD0E-A9F6-B3B8-6E6E5FDDD6D0}"/>
              </a:ext>
            </a:extLst>
          </p:cNvPr>
          <p:cNvSpPr>
            <a:spLocks noChangeShapeType="1"/>
          </p:cNvSpPr>
          <p:nvPr/>
        </p:nvSpPr>
        <p:spPr bwMode="auto">
          <a:xfrm>
            <a:off x="1447800" y="1379538"/>
            <a:ext cx="0" cy="442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67951" name="Line 14">
            <a:extLst>
              <a:ext uri="{FF2B5EF4-FFF2-40B4-BE49-F238E27FC236}">
                <a16:creationId xmlns:a16="http://schemas.microsoft.com/office/drawing/2014/main" id="{C9FE265C-6F66-A11F-2D78-4E1914DA5CF2}"/>
              </a:ext>
            </a:extLst>
          </p:cNvPr>
          <p:cNvSpPr>
            <a:spLocks noChangeShapeType="1"/>
          </p:cNvSpPr>
          <p:nvPr/>
        </p:nvSpPr>
        <p:spPr bwMode="auto">
          <a:xfrm>
            <a:off x="1303338" y="1981200"/>
            <a:ext cx="5953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67952" name="Line 15">
            <a:extLst>
              <a:ext uri="{FF2B5EF4-FFF2-40B4-BE49-F238E27FC236}">
                <a16:creationId xmlns:a16="http://schemas.microsoft.com/office/drawing/2014/main" id="{79D09953-140C-2824-C56C-7A6FFE371B76}"/>
              </a:ext>
            </a:extLst>
          </p:cNvPr>
          <p:cNvSpPr>
            <a:spLocks noChangeShapeType="1"/>
          </p:cNvSpPr>
          <p:nvPr/>
        </p:nvSpPr>
        <p:spPr bwMode="auto">
          <a:xfrm>
            <a:off x="1455738" y="22860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67953" name="Line 16">
            <a:extLst>
              <a:ext uri="{FF2B5EF4-FFF2-40B4-BE49-F238E27FC236}">
                <a16:creationId xmlns:a16="http://schemas.microsoft.com/office/drawing/2014/main" id="{E24CCCD6-EB04-28D3-A652-BFA77A0D2BA8}"/>
              </a:ext>
            </a:extLst>
          </p:cNvPr>
          <p:cNvSpPr>
            <a:spLocks noChangeShapeType="1"/>
          </p:cNvSpPr>
          <p:nvPr/>
        </p:nvSpPr>
        <p:spPr bwMode="auto">
          <a:xfrm flipV="1">
            <a:off x="2432050" y="2276475"/>
            <a:ext cx="0" cy="2220913"/>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67954" name="Line 17">
            <a:extLst>
              <a:ext uri="{FF2B5EF4-FFF2-40B4-BE49-F238E27FC236}">
                <a16:creationId xmlns:a16="http://schemas.microsoft.com/office/drawing/2014/main" id="{7E9D3B40-8430-9336-36FA-7324261CA793}"/>
              </a:ext>
            </a:extLst>
          </p:cNvPr>
          <p:cNvSpPr>
            <a:spLocks noChangeShapeType="1"/>
          </p:cNvSpPr>
          <p:nvPr/>
        </p:nvSpPr>
        <p:spPr bwMode="auto">
          <a:xfrm>
            <a:off x="2065338" y="2286000"/>
            <a:ext cx="5776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67955" name="Line 18">
            <a:extLst>
              <a:ext uri="{FF2B5EF4-FFF2-40B4-BE49-F238E27FC236}">
                <a16:creationId xmlns:a16="http://schemas.microsoft.com/office/drawing/2014/main" id="{F86F1CCC-8C02-D203-FEB0-EB8B768CBC1A}"/>
              </a:ext>
            </a:extLst>
          </p:cNvPr>
          <p:cNvSpPr>
            <a:spLocks noChangeShapeType="1"/>
          </p:cNvSpPr>
          <p:nvPr/>
        </p:nvSpPr>
        <p:spPr bwMode="auto">
          <a:xfrm>
            <a:off x="2065338" y="1981200"/>
            <a:ext cx="5776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67956" name="Line 19">
            <a:extLst>
              <a:ext uri="{FF2B5EF4-FFF2-40B4-BE49-F238E27FC236}">
                <a16:creationId xmlns:a16="http://schemas.microsoft.com/office/drawing/2014/main" id="{AD0F6592-1EA7-A3D8-1B29-CDCA7E86D32E}"/>
              </a:ext>
            </a:extLst>
          </p:cNvPr>
          <p:cNvSpPr>
            <a:spLocks noChangeShapeType="1"/>
          </p:cNvSpPr>
          <p:nvPr/>
        </p:nvSpPr>
        <p:spPr bwMode="auto">
          <a:xfrm>
            <a:off x="2065338" y="4495800"/>
            <a:ext cx="5776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67957" name="Line 20">
            <a:extLst>
              <a:ext uri="{FF2B5EF4-FFF2-40B4-BE49-F238E27FC236}">
                <a16:creationId xmlns:a16="http://schemas.microsoft.com/office/drawing/2014/main" id="{612031C7-7730-F144-2D14-BED4DDC7EC64}"/>
              </a:ext>
            </a:extLst>
          </p:cNvPr>
          <p:cNvSpPr>
            <a:spLocks noChangeShapeType="1"/>
          </p:cNvSpPr>
          <p:nvPr/>
        </p:nvSpPr>
        <p:spPr bwMode="auto">
          <a:xfrm>
            <a:off x="1455738" y="4495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67958" name="Line 21">
            <a:extLst>
              <a:ext uri="{FF2B5EF4-FFF2-40B4-BE49-F238E27FC236}">
                <a16:creationId xmlns:a16="http://schemas.microsoft.com/office/drawing/2014/main" id="{A347789C-B764-DFEF-C8FC-A5C5F86A162F}"/>
              </a:ext>
            </a:extLst>
          </p:cNvPr>
          <p:cNvSpPr>
            <a:spLocks noChangeShapeType="1"/>
          </p:cNvSpPr>
          <p:nvPr/>
        </p:nvSpPr>
        <p:spPr bwMode="auto">
          <a:xfrm flipV="1">
            <a:off x="19050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67959" name="Line 22">
            <a:extLst>
              <a:ext uri="{FF2B5EF4-FFF2-40B4-BE49-F238E27FC236}">
                <a16:creationId xmlns:a16="http://schemas.microsoft.com/office/drawing/2014/main" id="{CC135FBC-7CD2-5F4D-121D-3571DF62C4CB}"/>
              </a:ext>
            </a:extLst>
          </p:cNvPr>
          <p:cNvSpPr>
            <a:spLocks noChangeShapeType="1"/>
          </p:cNvSpPr>
          <p:nvPr/>
        </p:nvSpPr>
        <p:spPr bwMode="auto">
          <a:xfrm flipV="1">
            <a:off x="14478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67960" name="Line 23">
            <a:extLst>
              <a:ext uri="{FF2B5EF4-FFF2-40B4-BE49-F238E27FC236}">
                <a16:creationId xmlns:a16="http://schemas.microsoft.com/office/drawing/2014/main" id="{55DA3EE3-5103-84F8-C917-FFC5D940AFBD}"/>
              </a:ext>
            </a:extLst>
          </p:cNvPr>
          <p:cNvSpPr>
            <a:spLocks noChangeShapeType="1"/>
          </p:cNvSpPr>
          <p:nvPr/>
        </p:nvSpPr>
        <p:spPr bwMode="auto">
          <a:xfrm flipV="1">
            <a:off x="1295400" y="2128838"/>
            <a:ext cx="0" cy="25130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67961" name="Line 24">
            <a:extLst>
              <a:ext uri="{FF2B5EF4-FFF2-40B4-BE49-F238E27FC236}">
                <a16:creationId xmlns:a16="http://schemas.microsoft.com/office/drawing/2014/main" id="{07277EEB-06F1-3B30-DD5C-F139941AF12A}"/>
              </a:ext>
            </a:extLst>
          </p:cNvPr>
          <p:cNvSpPr>
            <a:spLocks noChangeShapeType="1"/>
          </p:cNvSpPr>
          <p:nvPr/>
        </p:nvSpPr>
        <p:spPr bwMode="auto">
          <a:xfrm>
            <a:off x="1295400" y="4648200"/>
            <a:ext cx="7300913"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67962" name="Line 25">
            <a:extLst>
              <a:ext uri="{FF2B5EF4-FFF2-40B4-BE49-F238E27FC236}">
                <a16:creationId xmlns:a16="http://schemas.microsoft.com/office/drawing/2014/main" id="{584B9013-2B05-BB3C-70C5-318FBA6E1925}"/>
              </a:ext>
            </a:extLst>
          </p:cNvPr>
          <p:cNvSpPr>
            <a:spLocks noChangeShapeType="1"/>
          </p:cNvSpPr>
          <p:nvPr/>
        </p:nvSpPr>
        <p:spPr bwMode="auto">
          <a:xfrm>
            <a:off x="2057400" y="1989138"/>
            <a:ext cx="0" cy="1381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67963" name="Line 26">
            <a:extLst>
              <a:ext uri="{FF2B5EF4-FFF2-40B4-BE49-F238E27FC236}">
                <a16:creationId xmlns:a16="http://schemas.microsoft.com/office/drawing/2014/main" id="{DFA8FC34-E682-85E6-F6FD-F267837B8EC7}"/>
              </a:ext>
            </a:extLst>
          </p:cNvPr>
          <p:cNvSpPr>
            <a:spLocks noChangeShapeType="1"/>
          </p:cNvSpPr>
          <p:nvPr/>
        </p:nvSpPr>
        <p:spPr bwMode="auto">
          <a:xfrm>
            <a:off x="8610600" y="1227138"/>
            <a:ext cx="0" cy="7477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67964" name="Line 27">
            <a:extLst>
              <a:ext uri="{FF2B5EF4-FFF2-40B4-BE49-F238E27FC236}">
                <a16:creationId xmlns:a16="http://schemas.microsoft.com/office/drawing/2014/main" id="{5701A2C0-F5A5-8DF1-B40E-19B5162B6F35}"/>
              </a:ext>
            </a:extLst>
          </p:cNvPr>
          <p:cNvSpPr>
            <a:spLocks noChangeShapeType="1"/>
          </p:cNvSpPr>
          <p:nvPr/>
        </p:nvSpPr>
        <p:spPr bwMode="auto">
          <a:xfrm>
            <a:off x="8458200" y="1379538"/>
            <a:ext cx="0" cy="442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67965" name="Line 28">
            <a:extLst>
              <a:ext uri="{FF2B5EF4-FFF2-40B4-BE49-F238E27FC236}">
                <a16:creationId xmlns:a16="http://schemas.microsoft.com/office/drawing/2014/main" id="{40E7FEEE-3C88-7981-47B1-25BEEBF71492}"/>
              </a:ext>
            </a:extLst>
          </p:cNvPr>
          <p:cNvSpPr>
            <a:spLocks noChangeShapeType="1"/>
          </p:cNvSpPr>
          <p:nvPr/>
        </p:nvSpPr>
        <p:spPr bwMode="auto">
          <a:xfrm>
            <a:off x="7848600" y="1227138"/>
            <a:ext cx="0" cy="5953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67966" name="Line 29">
            <a:extLst>
              <a:ext uri="{FF2B5EF4-FFF2-40B4-BE49-F238E27FC236}">
                <a16:creationId xmlns:a16="http://schemas.microsoft.com/office/drawing/2014/main" id="{1F5F3EC0-4815-BFDD-9E93-38D48B6543F3}"/>
              </a:ext>
            </a:extLst>
          </p:cNvPr>
          <p:cNvSpPr>
            <a:spLocks noChangeShapeType="1"/>
          </p:cNvSpPr>
          <p:nvPr/>
        </p:nvSpPr>
        <p:spPr bwMode="auto">
          <a:xfrm flipH="1">
            <a:off x="7843838" y="1219200"/>
            <a:ext cx="7731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67967" name="Line 30">
            <a:extLst>
              <a:ext uri="{FF2B5EF4-FFF2-40B4-BE49-F238E27FC236}">
                <a16:creationId xmlns:a16="http://schemas.microsoft.com/office/drawing/2014/main" id="{05193E20-EE12-067C-6BDC-3AA81E78A06A}"/>
              </a:ext>
            </a:extLst>
          </p:cNvPr>
          <p:cNvSpPr>
            <a:spLocks noChangeShapeType="1"/>
          </p:cNvSpPr>
          <p:nvPr/>
        </p:nvSpPr>
        <p:spPr bwMode="auto">
          <a:xfrm>
            <a:off x="8008938" y="1828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67968" name="Line 31">
            <a:extLst>
              <a:ext uri="{FF2B5EF4-FFF2-40B4-BE49-F238E27FC236}">
                <a16:creationId xmlns:a16="http://schemas.microsoft.com/office/drawing/2014/main" id="{26F332FD-2C20-5DDE-FCC7-D1B48A3190BC}"/>
              </a:ext>
            </a:extLst>
          </p:cNvPr>
          <p:cNvSpPr>
            <a:spLocks noChangeShapeType="1"/>
          </p:cNvSpPr>
          <p:nvPr/>
        </p:nvSpPr>
        <p:spPr bwMode="auto">
          <a:xfrm>
            <a:off x="7848600" y="2133600"/>
            <a:ext cx="0" cy="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67969" name="Line 32">
            <a:extLst>
              <a:ext uri="{FF2B5EF4-FFF2-40B4-BE49-F238E27FC236}">
                <a16:creationId xmlns:a16="http://schemas.microsoft.com/office/drawing/2014/main" id="{F09D0C79-1984-8F50-632C-D5901F6A46EA}"/>
              </a:ext>
            </a:extLst>
          </p:cNvPr>
          <p:cNvSpPr>
            <a:spLocks noChangeShapeType="1"/>
          </p:cNvSpPr>
          <p:nvPr/>
        </p:nvSpPr>
        <p:spPr bwMode="auto">
          <a:xfrm>
            <a:off x="7848600" y="1989138"/>
            <a:ext cx="0" cy="1381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67970" name="Line 33">
            <a:extLst>
              <a:ext uri="{FF2B5EF4-FFF2-40B4-BE49-F238E27FC236}">
                <a16:creationId xmlns:a16="http://schemas.microsoft.com/office/drawing/2014/main" id="{5BE107CD-FA8C-0537-2EBC-81BDB89FB7B9}"/>
              </a:ext>
            </a:extLst>
          </p:cNvPr>
          <p:cNvSpPr>
            <a:spLocks noChangeShapeType="1"/>
          </p:cNvSpPr>
          <p:nvPr/>
        </p:nvSpPr>
        <p:spPr bwMode="auto">
          <a:xfrm>
            <a:off x="8008938" y="13716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67971" name="Line 34">
            <a:extLst>
              <a:ext uri="{FF2B5EF4-FFF2-40B4-BE49-F238E27FC236}">
                <a16:creationId xmlns:a16="http://schemas.microsoft.com/office/drawing/2014/main" id="{4D4FB9A7-3259-1483-E7B0-E7863BA5A117}"/>
              </a:ext>
            </a:extLst>
          </p:cNvPr>
          <p:cNvSpPr>
            <a:spLocks noChangeShapeType="1"/>
          </p:cNvSpPr>
          <p:nvPr/>
        </p:nvSpPr>
        <p:spPr bwMode="auto">
          <a:xfrm>
            <a:off x="8001000" y="1379538"/>
            <a:ext cx="0" cy="442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67972" name="Line 35">
            <a:extLst>
              <a:ext uri="{FF2B5EF4-FFF2-40B4-BE49-F238E27FC236}">
                <a16:creationId xmlns:a16="http://schemas.microsoft.com/office/drawing/2014/main" id="{CB36CF99-559E-516A-C2D9-E66A3B17E2ED}"/>
              </a:ext>
            </a:extLst>
          </p:cNvPr>
          <p:cNvSpPr>
            <a:spLocks noChangeShapeType="1"/>
          </p:cNvSpPr>
          <p:nvPr/>
        </p:nvSpPr>
        <p:spPr bwMode="auto">
          <a:xfrm>
            <a:off x="8008938" y="1981200"/>
            <a:ext cx="5953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67973" name="Line 36">
            <a:extLst>
              <a:ext uri="{FF2B5EF4-FFF2-40B4-BE49-F238E27FC236}">
                <a16:creationId xmlns:a16="http://schemas.microsoft.com/office/drawing/2014/main" id="{2E57A447-1B3D-1B9D-EAF9-D64BC744711A}"/>
              </a:ext>
            </a:extLst>
          </p:cNvPr>
          <p:cNvSpPr>
            <a:spLocks noChangeShapeType="1"/>
          </p:cNvSpPr>
          <p:nvPr/>
        </p:nvSpPr>
        <p:spPr bwMode="auto">
          <a:xfrm>
            <a:off x="8008938" y="2286000"/>
            <a:ext cx="442912" cy="0"/>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67974" name="Line 37">
            <a:extLst>
              <a:ext uri="{FF2B5EF4-FFF2-40B4-BE49-F238E27FC236}">
                <a16:creationId xmlns:a16="http://schemas.microsoft.com/office/drawing/2014/main" id="{D01A8DE6-271D-6DE5-2BD4-A8A107431A2C}"/>
              </a:ext>
            </a:extLst>
          </p:cNvPr>
          <p:cNvSpPr>
            <a:spLocks noChangeShapeType="1"/>
          </p:cNvSpPr>
          <p:nvPr/>
        </p:nvSpPr>
        <p:spPr bwMode="auto">
          <a:xfrm flipV="1">
            <a:off x="8610600" y="2128838"/>
            <a:ext cx="0" cy="25257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67975" name="Line 38">
            <a:extLst>
              <a:ext uri="{FF2B5EF4-FFF2-40B4-BE49-F238E27FC236}">
                <a16:creationId xmlns:a16="http://schemas.microsoft.com/office/drawing/2014/main" id="{99F98FCE-84E4-29F5-794D-7B1AFC9CD740}"/>
              </a:ext>
            </a:extLst>
          </p:cNvPr>
          <p:cNvSpPr>
            <a:spLocks noChangeShapeType="1"/>
          </p:cNvSpPr>
          <p:nvPr/>
        </p:nvSpPr>
        <p:spPr bwMode="auto">
          <a:xfrm>
            <a:off x="8008938" y="4495800"/>
            <a:ext cx="4429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67976" name="Line 39">
            <a:extLst>
              <a:ext uri="{FF2B5EF4-FFF2-40B4-BE49-F238E27FC236}">
                <a16:creationId xmlns:a16="http://schemas.microsoft.com/office/drawing/2014/main" id="{633AF157-DAD3-F776-AAD3-3CF57F06CB6A}"/>
              </a:ext>
            </a:extLst>
          </p:cNvPr>
          <p:cNvSpPr>
            <a:spLocks noChangeShapeType="1"/>
          </p:cNvSpPr>
          <p:nvPr/>
        </p:nvSpPr>
        <p:spPr bwMode="auto">
          <a:xfrm flipV="1">
            <a:off x="84582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67977" name="Line 40">
            <a:extLst>
              <a:ext uri="{FF2B5EF4-FFF2-40B4-BE49-F238E27FC236}">
                <a16:creationId xmlns:a16="http://schemas.microsoft.com/office/drawing/2014/main" id="{BF04314C-D6B5-62B6-058D-215700D6A50B}"/>
              </a:ext>
            </a:extLst>
          </p:cNvPr>
          <p:cNvSpPr>
            <a:spLocks noChangeShapeType="1"/>
          </p:cNvSpPr>
          <p:nvPr/>
        </p:nvSpPr>
        <p:spPr bwMode="auto">
          <a:xfrm flipV="1">
            <a:off x="8001000" y="2281238"/>
            <a:ext cx="0" cy="22209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67978" name="Line 41">
            <a:extLst>
              <a:ext uri="{FF2B5EF4-FFF2-40B4-BE49-F238E27FC236}">
                <a16:creationId xmlns:a16="http://schemas.microsoft.com/office/drawing/2014/main" id="{3B439B04-1D6D-ED65-AE6A-A016E5F10892}"/>
              </a:ext>
            </a:extLst>
          </p:cNvPr>
          <p:cNvSpPr>
            <a:spLocks noChangeShapeType="1"/>
          </p:cNvSpPr>
          <p:nvPr/>
        </p:nvSpPr>
        <p:spPr bwMode="auto">
          <a:xfrm flipV="1">
            <a:off x="7848600" y="2281238"/>
            <a:ext cx="0" cy="2220912"/>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67979" name="Line 42">
            <a:extLst>
              <a:ext uri="{FF2B5EF4-FFF2-40B4-BE49-F238E27FC236}">
                <a16:creationId xmlns:a16="http://schemas.microsoft.com/office/drawing/2014/main" id="{A7BC5881-CCE8-64FB-014F-52A93CEF33AD}"/>
              </a:ext>
            </a:extLst>
          </p:cNvPr>
          <p:cNvSpPr>
            <a:spLocks noChangeShapeType="1"/>
          </p:cNvSpPr>
          <p:nvPr/>
        </p:nvSpPr>
        <p:spPr bwMode="auto">
          <a:xfrm>
            <a:off x="8001000" y="1989138"/>
            <a:ext cx="0" cy="138112"/>
          </a:xfrm>
          <a:prstGeom prst="line">
            <a:avLst/>
          </a:prstGeom>
          <a:noFill/>
          <a:ln w="12700">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67980" name="Line 43">
            <a:extLst>
              <a:ext uri="{FF2B5EF4-FFF2-40B4-BE49-F238E27FC236}">
                <a16:creationId xmlns:a16="http://schemas.microsoft.com/office/drawing/2014/main" id="{ADA2CC6A-6F2C-1BEC-AA3C-38494E995F04}"/>
              </a:ext>
            </a:extLst>
          </p:cNvPr>
          <p:cNvSpPr>
            <a:spLocks noChangeShapeType="1"/>
          </p:cNvSpPr>
          <p:nvPr/>
        </p:nvSpPr>
        <p:spPr bwMode="auto">
          <a:xfrm>
            <a:off x="8008938" y="2133600"/>
            <a:ext cx="595312" cy="0"/>
          </a:xfrm>
          <a:prstGeom prst="line">
            <a:avLst/>
          </a:prstGeom>
          <a:noFill/>
          <a:ln w="12700">
            <a:solidFill>
              <a:schemeClr val="fo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sng"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 name="Espace réservé de la date 1">
            <a:extLst>
              <a:ext uri="{FF2B5EF4-FFF2-40B4-BE49-F238E27FC236}">
                <a16:creationId xmlns:a16="http://schemas.microsoft.com/office/drawing/2014/main" id="{A5489827-A055-C005-EA59-826CFA02C53B}"/>
              </a:ext>
            </a:extLst>
          </p:cNvPr>
          <p:cNvSpPr>
            <a:spLocks noGrp="1"/>
          </p:cNvSpPr>
          <p:nvPr>
            <p:ph type="dt" sz="quarter" idx="10"/>
          </p:nvPr>
        </p:nvSpPr>
        <p:spPr/>
        <p:txBody>
          <a:bodyPr/>
          <a:lstStyle>
            <a:lvl1pPr eaLnBrk="0" hangingPunct="0">
              <a:defRPr sz="2400" i="1" u="sng">
                <a:solidFill>
                  <a:schemeClr val="tx1"/>
                </a:solidFill>
                <a:latin typeface="Comic Sans MS" panose="030F0902030302020204" pitchFamily="66" charset="0"/>
                <a:ea typeface="ＭＳ Ｐゴシック" panose="020B0600070205080204" pitchFamily="34" charset="-128"/>
              </a:defRPr>
            </a:lvl1pPr>
            <a:lvl2pPr marL="742950" indent="-285750" eaLnBrk="0" hangingPunct="0">
              <a:defRPr sz="2400" i="1" u="sng">
                <a:solidFill>
                  <a:schemeClr val="tx1"/>
                </a:solidFill>
                <a:latin typeface="Comic Sans MS" panose="030F0902030302020204" pitchFamily="66" charset="0"/>
                <a:ea typeface="ＭＳ Ｐゴシック" panose="020B0600070205080204" pitchFamily="34" charset="-128"/>
              </a:defRPr>
            </a:lvl2pPr>
            <a:lvl3pPr marL="11430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3pPr>
            <a:lvl4pPr marL="16002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4pPr>
            <a:lvl5pPr marL="2057400" indent="-228600" eaLnBrk="0" hangingPunct="0">
              <a:defRPr sz="2400" i="1" u="sng">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i="1" u="sng">
                <a:solidFill>
                  <a:schemeClr val="tx1"/>
                </a:solidFill>
                <a:latin typeface="Comic Sans MS" panose="030F0902030302020204" pitchFamily="66"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August 2023</a:t>
            </a:r>
          </a:p>
        </p:txBody>
      </p:sp>
      <p:graphicFrame>
        <p:nvGraphicFramePr>
          <p:cNvPr id="167982" name="Object 4">
            <a:hlinkClick r:id="" action="ppaction://ole?verb=0"/>
            <a:extLst>
              <a:ext uri="{FF2B5EF4-FFF2-40B4-BE49-F238E27FC236}">
                <a16:creationId xmlns:a16="http://schemas.microsoft.com/office/drawing/2014/main" id="{8B8C03C2-E522-046E-A1B9-03EE229DAEC9}"/>
              </a:ext>
            </a:extLst>
          </p:cNvPr>
          <p:cNvGraphicFramePr>
            <a:graphicFrameLocks/>
          </p:cNvGraphicFramePr>
          <p:nvPr>
            <p:extLst>
              <p:ext uri="{D42A27DB-BD31-4B8C-83A1-F6EECF244321}">
                <p14:modId xmlns:p14="http://schemas.microsoft.com/office/powerpoint/2010/main" val="2251179088"/>
              </p:ext>
            </p:extLst>
          </p:nvPr>
        </p:nvGraphicFramePr>
        <p:xfrm>
          <a:off x="6326186" y="1255545"/>
          <a:ext cx="2828925" cy="4405313"/>
        </p:xfrm>
        <a:graphic>
          <a:graphicData uri="http://schemas.openxmlformats.org/presentationml/2006/ole">
            <mc:AlternateContent xmlns:mc="http://schemas.openxmlformats.org/markup-compatibility/2006">
              <mc:Choice xmlns:v="urn:schemas-microsoft-com:vml" Requires="v">
                <p:oleObj name="Microsoft ClipArt Gallery" r:id="rId7" imgW="22161500" imgH="31546800" progId="MS_ClipArt_Gallery">
                  <p:embed/>
                </p:oleObj>
              </mc:Choice>
              <mc:Fallback>
                <p:oleObj name="Microsoft ClipArt Gallery" r:id="rId7" imgW="22161500" imgH="31546800" progId="MS_ClipArt_Gallery">
                  <p:embed/>
                  <p:pic>
                    <p:nvPicPr>
                      <p:cNvPr id="167982" name="Object 4">
                        <a:hlinkClick r:id="" action="ppaction://ole?verb=0"/>
                        <a:extLst>
                          <a:ext uri="{FF2B5EF4-FFF2-40B4-BE49-F238E27FC236}">
                            <a16:creationId xmlns:a16="http://schemas.microsoft.com/office/drawing/2014/main" id="{8B8C03C2-E522-046E-A1B9-03EE229DAEC9}"/>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6186" y="1255545"/>
                        <a:ext cx="2828925" cy="440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7983" name="ZoneTexte 2">
            <a:extLst>
              <a:ext uri="{FF2B5EF4-FFF2-40B4-BE49-F238E27FC236}">
                <a16:creationId xmlns:a16="http://schemas.microsoft.com/office/drawing/2014/main" id="{83310F8F-07E6-F333-8216-287D4B3C8A08}"/>
              </a:ext>
            </a:extLst>
          </p:cNvPr>
          <p:cNvSpPr txBox="1">
            <a:spLocks noChangeArrowheads="1"/>
          </p:cNvSpPr>
          <p:nvPr/>
        </p:nvSpPr>
        <p:spPr bwMode="auto">
          <a:xfrm rot="10800000" flipV="1">
            <a:off x="2287588" y="3937000"/>
            <a:ext cx="446087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4"/>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Comic Sans MS" panose="030F0902030302020204" pitchFamily="66"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fr-FR" sz="3200" b="1" i="1" u="sng" strike="noStrike" kern="1200" cap="none" spc="0" normalizeH="0" baseline="0" noProof="0">
                <a:ln>
                  <a:noFill/>
                </a:ln>
                <a:solidFill>
                  <a:srgbClr val="0070C0"/>
                </a:solidFill>
                <a:effectLst/>
                <a:uLnTx/>
                <a:uFillTx/>
                <a:latin typeface="Comic Sans MS" panose="030F0902030302020204" pitchFamily="66" charset="0"/>
                <a:ea typeface="ＭＳ Ｐゴシック" panose="020B0600070205080204" pitchFamily="34" charset="-128"/>
                <a:cs typeface="+mn-cs"/>
              </a:rPr>
              <a:t>Or send  me an email</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fr-FR" sz="3200" b="1" i="1" u="sng" strike="noStrike" kern="1200" cap="none" spc="0" normalizeH="0" baseline="0" noProof="0">
              <a:ln>
                <a:noFill/>
              </a:ln>
              <a:solidFill>
                <a:srgbClr val="0070C0"/>
              </a:solidFill>
              <a:effectLst/>
              <a:uLnTx/>
              <a:uFillTx/>
              <a:latin typeface="Comic Sans MS" panose="030F0902030302020204" pitchFamily="66"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fr-FR" sz="3200" b="1" i="1" u="sng" strike="noStrike" kern="1200" cap="none" spc="0" normalizeH="0" baseline="0" noProof="0">
                <a:ln>
                  <a:noFill/>
                </a:ln>
                <a:solidFill>
                  <a:srgbClr val="0070C0"/>
                </a:solidFill>
                <a:effectLst/>
                <a:uLnTx/>
                <a:uFillTx/>
                <a:latin typeface="Comic Sans MS" panose="030F0902030302020204" pitchFamily="66" charset="0"/>
                <a:ea typeface="ＭＳ Ｐゴシック" panose="020B0600070205080204" pitchFamily="34" charset="-128"/>
                <a:cs typeface="+mn-cs"/>
              </a:rPr>
              <a:t>patrickledu@me.com</a:t>
            </a:r>
          </a:p>
        </p:txBody>
      </p:sp>
      <p:sp>
        <p:nvSpPr>
          <p:cNvPr id="3" name="TextBox 12">
            <a:extLst>
              <a:ext uri="{FF2B5EF4-FFF2-40B4-BE49-F238E27FC236}">
                <a16:creationId xmlns:a16="http://schemas.microsoft.com/office/drawing/2014/main" id="{0D65EF06-7DA3-325C-C59E-62386C6189A7}"/>
              </a:ext>
            </a:extLst>
          </p:cNvPr>
          <p:cNvSpPr txBox="1"/>
          <p:nvPr/>
        </p:nvSpPr>
        <p:spPr>
          <a:xfrm>
            <a:off x="210429" y="363707"/>
            <a:ext cx="8247771" cy="1015663"/>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Monotype Corsiva" pitchFamily="66" charset="0"/>
                <a:ea typeface="+mn-ea"/>
                <a:cs typeface="+mn-cs"/>
              </a:rPr>
              <a:t>Thank  you for your attention</a:t>
            </a:r>
            <a:endParaRPr kumimoji="0" lang="en-SG" sz="6000" b="1" i="0" u="none" strike="noStrike" kern="1200" cap="none" spc="0" normalizeH="0" baseline="0" noProof="0" dirty="0">
              <a:ln>
                <a:noFill/>
              </a:ln>
              <a:solidFill>
                <a:srgbClr val="FF0000"/>
              </a:solidFill>
              <a:effectLst/>
              <a:uLnTx/>
              <a:uFillTx/>
              <a:latin typeface="Monotype Corsiva" pitchFamily="66" charset="0"/>
              <a:ea typeface="+mn-ea"/>
              <a:cs typeface="+mn-cs"/>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DB4F55-0FEA-266C-A40B-478DE108C300}"/>
              </a:ext>
            </a:extLst>
          </p:cNvPr>
          <p:cNvSpPr>
            <a:spLocks noGrp="1"/>
          </p:cNvSpPr>
          <p:nvPr>
            <p:ph type="title"/>
          </p:nvPr>
        </p:nvSpPr>
        <p:spPr>
          <a:xfrm>
            <a:off x="495300" y="0"/>
            <a:ext cx="8137525" cy="641350"/>
          </a:xfrm>
        </p:spPr>
        <p:txBody>
          <a:bodyPr/>
          <a:lstStyle/>
          <a:p>
            <a:pPr>
              <a:defRPr/>
            </a:pPr>
            <a:r>
              <a:rPr lang="fr-FR" dirty="0">
                <a:ea typeface="+mj-ea"/>
              </a:rPr>
              <a:t>Instrumentation </a:t>
            </a:r>
            <a:r>
              <a:rPr lang="fr-FR" dirty="0" err="1">
                <a:ea typeface="+mj-ea"/>
              </a:rPr>
              <a:t>schools</a:t>
            </a:r>
            <a:r>
              <a:rPr lang="fr-FR" dirty="0">
                <a:ea typeface="+mj-ea"/>
              </a:rPr>
              <a:t> </a:t>
            </a:r>
            <a:r>
              <a:rPr lang="fr-FR" dirty="0" err="1">
                <a:ea typeface="+mj-ea"/>
              </a:rPr>
              <a:t>References</a:t>
            </a:r>
            <a:r>
              <a:rPr lang="fr-FR" dirty="0">
                <a:ea typeface="+mj-ea"/>
              </a:rPr>
              <a:t> </a:t>
            </a:r>
          </a:p>
        </p:txBody>
      </p:sp>
      <p:sp>
        <p:nvSpPr>
          <p:cNvPr id="12" name="Espace réservé du contenu 11">
            <a:extLst>
              <a:ext uri="{FF2B5EF4-FFF2-40B4-BE49-F238E27FC236}">
                <a16:creationId xmlns:a16="http://schemas.microsoft.com/office/drawing/2014/main" id="{6E8E1607-8ABA-4581-1314-A80EA90DCB47}"/>
              </a:ext>
            </a:extLst>
          </p:cNvPr>
          <p:cNvSpPr>
            <a:spLocks noGrp="1"/>
          </p:cNvSpPr>
          <p:nvPr>
            <p:ph idx="1"/>
          </p:nvPr>
        </p:nvSpPr>
        <p:spPr>
          <a:xfrm>
            <a:off x="312738" y="641350"/>
            <a:ext cx="9393237" cy="4732338"/>
          </a:xfrm>
        </p:spPr>
        <p:txBody>
          <a:bodyPr/>
          <a:lstStyle/>
          <a:p>
            <a:pPr>
              <a:defRPr/>
            </a:pPr>
            <a:r>
              <a:rPr lang="fr-FR" sz="2000" dirty="0">
                <a:effectLst/>
                <a:ea typeface="+mn-ea"/>
              </a:rPr>
              <a:t>IRSTS 14 Osaka</a:t>
            </a:r>
          </a:p>
          <a:p>
            <a:pPr marL="0" indent="0">
              <a:buFont typeface="Wingdings" pitchFamily="2" charset="2"/>
              <a:buNone/>
              <a:defRPr/>
            </a:pPr>
            <a:r>
              <a:rPr lang="fr-FR" sz="2000" dirty="0">
                <a:ea typeface="+mn-ea"/>
                <a:hlinkClick r:id="rId2"/>
              </a:rPr>
              <a:t> http://rt2014.rcnp.osaka-u.ac.jp/rt2014-school/index.html </a:t>
            </a:r>
            <a:endParaRPr lang="fr-FR" sz="2000" dirty="0">
              <a:effectLst/>
              <a:ea typeface="+mn-ea"/>
            </a:endParaRPr>
          </a:p>
          <a:p>
            <a:pPr>
              <a:defRPr/>
            </a:pPr>
            <a:r>
              <a:rPr lang="fr-FR" sz="2000" dirty="0">
                <a:effectLst/>
                <a:ea typeface="+mn-ea"/>
              </a:rPr>
              <a:t>IRTS 16 </a:t>
            </a:r>
            <a:r>
              <a:rPr lang="fr-FR" sz="2000" dirty="0" err="1">
                <a:effectLst/>
                <a:ea typeface="+mn-ea"/>
              </a:rPr>
              <a:t>HoChiMinh</a:t>
            </a:r>
            <a:r>
              <a:rPr lang="fr-FR" sz="2000" dirty="0">
                <a:effectLst/>
                <a:ea typeface="+mn-ea"/>
              </a:rPr>
              <a:t> City </a:t>
            </a:r>
          </a:p>
          <a:p>
            <a:pPr marL="0" indent="0">
              <a:buFont typeface="Wingdings" pitchFamily="2" charset="2"/>
              <a:buNone/>
              <a:defRPr/>
            </a:pPr>
            <a:r>
              <a:rPr lang="fr-FR" sz="2000" dirty="0">
                <a:ea typeface="+mn-ea"/>
                <a:hlinkClick r:id="rId3"/>
              </a:rPr>
              <a:t>http://ntlab.hcmus.edu.vn/en/rt2016-school/</a:t>
            </a:r>
            <a:endParaRPr lang="fr-FR" sz="2000" dirty="0">
              <a:effectLst/>
              <a:ea typeface="+mn-ea"/>
            </a:endParaRPr>
          </a:p>
          <a:p>
            <a:pPr>
              <a:defRPr/>
            </a:pPr>
            <a:r>
              <a:rPr lang="fr-FR" sz="2000" dirty="0">
                <a:effectLst/>
                <a:ea typeface="+mn-ea"/>
              </a:rPr>
              <a:t>Le Cap South Africa.18</a:t>
            </a:r>
            <a:br>
              <a:rPr lang="fr-FR" sz="2000" dirty="0">
                <a:effectLst/>
                <a:ea typeface="+mn-ea"/>
              </a:rPr>
            </a:br>
            <a:r>
              <a:rPr lang="fr-FR" sz="2000" dirty="0">
                <a:effectLst/>
                <a:ea typeface="+mn-ea"/>
                <a:hlinkClick r:id="rId4"/>
              </a:rPr>
              <a:t>https://indico.cern.ch/event/661919/overview</a:t>
            </a:r>
            <a:endParaRPr lang="fr-FR" sz="2000" dirty="0">
              <a:effectLst/>
              <a:ea typeface="+mn-ea"/>
            </a:endParaRPr>
          </a:p>
          <a:p>
            <a:pPr>
              <a:defRPr/>
            </a:pPr>
            <a:r>
              <a:rPr lang="fr-FR" sz="2000" dirty="0">
                <a:effectLst/>
                <a:ea typeface="+mn-ea"/>
              </a:rPr>
              <a:t>ICISE July 19</a:t>
            </a:r>
            <a:br>
              <a:rPr lang="fr-FR" sz="2000" dirty="0">
                <a:ea typeface="+mn-ea"/>
              </a:rPr>
            </a:br>
            <a:r>
              <a:rPr lang="fr-FR" sz="2000" dirty="0">
                <a:effectLst/>
                <a:ea typeface="+mn-ea"/>
                <a:hlinkClick r:id="rId5"/>
              </a:rPr>
              <a:t>https://indico.in2p3.fr/event/19513/</a:t>
            </a:r>
            <a:endParaRPr lang="fr-FR" sz="2000" dirty="0">
              <a:effectLst/>
              <a:ea typeface="+mn-ea"/>
            </a:endParaRPr>
          </a:p>
          <a:p>
            <a:pPr>
              <a:defRPr/>
            </a:pPr>
            <a:r>
              <a:rPr lang="fr-FR" sz="2000" dirty="0">
                <a:effectLst/>
                <a:ea typeface="+mn-ea"/>
              </a:rPr>
              <a:t>IRSTS Kuala Lumpur (Malaysia) </a:t>
            </a:r>
            <a:r>
              <a:rPr lang="fr-FR" sz="2000" dirty="0" err="1">
                <a:effectLst/>
                <a:ea typeface="+mn-ea"/>
              </a:rPr>
              <a:t>Nov</a:t>
            </a:r>
            <a:r>
              <a:rPr lang="fr-FR" sz="2000" dirty="0">
                <a:effectLst/>
                <a:ea typeface="+mn-ea"/>
              </a:rPr>
              <a:t> 2019 </a:t>
            </a:r>
            <a:r>
              <a:rPr lang="fr-FR" sz="2000" dirty="0">
                <a:effectLst/>
                <a:ea typeface="+mn-ea"/>
                <a:hlinkClick r:id="rId6"/>
              </a:rPr>
              <a:t>https://indico.cern.ch/event/854879/surveys/1178</a:t>
            </a:r>
            <a:endParaRPr lang="fr-FR" sz="2000" dirty="0">
              <a:effectLst/>
              <a:ea typeface="+mn-ea"/>
            </a:endParaRPr>
          </a:p>
          <a:p>
            <a:pPr>
              <a:defRPr/>
            </a:pPr>
            <a:r>
              <a:rPr lang="fr-FR" sz="2000" dirty="0">
                <a:effectLst/>
                <a:ea typeface="+mn-ea"/>
              </a:rPr>
              <a:t>IEEE NPSS Workshop on Radiation Instrumentation – </a:t>
            </a:r>
            <a:r>
              <a:rPr lang="fr-FR" sz="2000" dirty="0" err="1">
                <a:effectLst/>
                <a:ea typeface="+mn-ea"/>
              </a:rPr>
              <a:t>Dec</a:t>
            </a:r>
            <a:r>
              <a:rPr lang="fr-FR" sz="2000" dirty="0">
                <a:effectLst/>
                <a:ea typeface="+mn-ea"/>
              </a:rPr>
              <a:t> 2021</a:t>
            </a:r>
          </a:p>
          <a:p>
            <a:pPr marL="0" indent="0">
              <a:buFont typeface="Wingdings" pitchFamily="2" charset="2"/>
              <a:buNone/>
              <a:defRPr/>
            </a:pPr>
            <a:r>
              <a:rPr lang="fr-FR" sz="2000" dirty="0">
                <a:effectLst/>
                <a:ea typeface="+mn-ea"/>
              </a:rPr>
              <a:t>    Dakar </a:t>
            </a:r>
            <a:r>
              <a:rPr lang="fr-FR" sz="2000" dirty="0" err="1">
                <a:effectLst/>
                <a:ea typeface="+mn-ea"/>
              </a:rPr>
              <a:t>Senegal</a:t>
            </a:r>
            <a:endParaRPr lang="fr-FR" sz="2000" dirty="0">
              <a:effectLst/>
              <a:ea typeface="+mn-ea"/>
            </a:endParaRPr>
          </a:p>
          <a:p>
            <a:pPr marL="0" indent="0">
              <a:buFont typeface="Wingdings" pitchFamily="2" charset="2"/>
              <a:buNone/>
              <a:defRPr/>
            </a:pPr>
            <a:r>
              <a:rPr lang="fr-FR" sz="2000" dirty="0">
                <a:ea typeface="+mn-ea"/>
                <a:hlinkClick r:id="rId7"/>
              </a:rPr>
              <a:t>   https://indico.cern.ch/event/954194/</a:t>
            </a:r>
            <a:endParaRPr lang="fr-FR" sz="2000" dirty="0">
              <a:effectLst/>
              <a:ea typeface="+mn-ea"/>
            </a:endParaRPr>
          </a:p>
          <a:p>
            <a:pPr>
              <a:defRPr/>
            </a:pPr>
            <a:r>
              <a:rPr lang="fr-FR" sz="2000" dirty="0">
                <a:effectLst/>
                <a:ea typeface="+mn-ea"/>
              </a:rPr>
              <a:t>IEEE NPSS Workshop on Radiation Instrumentation – </a:t>
            </a:r>
            <a:r>
              <a:rPr lang="fr-FR" sz="2000" dirty="0" err="1">
                <a:effectLst/>
                <a:ea typeface="+mn-ea"/>
              </a:rPr>
              <a:t>Nov</a:t>
            </a:r>
            <a:r>
              <a:rPr lang="fr-FR" sz="2000" dirty="0">
                <a:effectLst/>
                <a:ea typeface="+mn-ea"/>
              </a:rPr>
              <a:t> 2020</a:t>
            </a:r>
          </a:p>
          <a:p>
            <a:pPr marL="0" indent="0">
              <a:buFont typeface="Wingdings" pitchFamily="2" charset="2"/>
              <a:buNone/>
              <a:defRPr/>
            </a:pPr>
            <a:r>
              <a:rPr lang="fr-FR" sz="2000" dirty="0">
                <a:effectLst/>
                <a:ea typeface="+mn-ea"/>
              </a:rPr>
              <a:t>    Jakarta </a:t>
            </a:r>
            <a:r>
              <a:rPr lang="fr-FR" sz="2000" dirty="0" err="1">
                <a:effectLst/>
                <a:ea typeface="+mn-ea"/>
              </a:rPr>
              <a:t>Indonesia</a:t>
            </a:r>
            <a:endParaRPr lang="fr-FR" sz="2000" dirty="0">
              <a:effectLst/>
              <a:ea typeface="+mn-ea"/>
            </a:endParaRPr>
          </a:p>
          <a:p>
            <a:pPr marL="457200" lvl="1" indent="0">
              <a:buFontTx/>
              <a:buNone/>
              <a:defRPr/>
            </a:pPr>
            <a:endParaRPr lang="fr-FR" sz="2000" dirty="0">
              <a:ea typeface="+mn-ea"/>
            </a:endParaRPr>
          </a:p>
          <a:p>
            <a:pPr marL="457200" lvl="1" indent="0">
              <a:buFontTx/>
              <a:buNone/>
              <a:defRPr/>
            </a:pPr>
            <a:endParaRPr lang="fr-FR" sz="2000" dirty="0">
              <a:effectLst/>
              <a:ea typeface="+mn-ea"/>
            </a:endParaRPr>
          </a:p>
          <a:p>
            <a:pPr marL="457200" lvl="1" indent="0">
              <a:buFontTx/>
              <a:buNone/>
              <a:defRPr/>
            </a:pPr>
            <a:endParaRPr lang="fr-FR" sz="2000" dirty="0">
              <a:effectLst/>
              <a:ea typeface="+mn-ea"/>
            </a:endParaRPr>
          </a:p>
          <a:p>
            <a:pPr marL="457200" lvl="1" indent="0">
              <a:buFontTx/>
              <a:buNone/>
              <a:defRPr/>
            </a:pPr>
            <a:endParaRPr lang="fr-FR" sz="2000" dirty="0">
              <a:effectLst/>
              <a:ea typeface="+mn-ea"/>
            </a:endParaRPr>
          </a:p>
          <a:p>
            <a:pPr marL="457200" lvl="1" indent="0">
              <a:buFontTx/>
              <a:buNone/>
              <a:defRPr/>
            </a:pPr>
            <a:endParaRPr lang="fr-FR" sz="2000" dirty="0">
              <a:effectLst/>
              <a:ea typeface="+mn-ea"/>
            </a:endParaRPr>
          </a:p>
          <a:p>
            <a:pPr lvl="1">
              <a:defRPr/>
            </a:pPr>
            <a:endParaRPr lang="fr-FR" sz="2000" dirty="0">
              <a:effectLst/>
              <a:ea typeface="+mn-ea"/>
            </a:endParaRPr>
          </a:p>
          <a:p>
            <a:pPr marL="0" indent="0">
              <a:buFont typeface="Wingdings" pitchFamily="2" charset="2"/>
              <a:buNone/>
              <a:defRPr/>
            </a:pPr>
            <a:endParaRPr lang="fr-FR" sz="2000" dirty="0">
              <a:effectLst/>
              <a:ea typeface="+mn-ea"/>
            </a:endParaRPr>
          </a:p>
          <a:p>
            <a:pPr marL="0" indent="0">
              <a:buFont typeface="Wingdings" pitchFamily="2" charset="2"/>
              <a:buNone/>
              <a:defRPr/>
            </a:pPr>
            <a:endParaRPr lang="fr-FR" sz="2000" dirty="0">
              <a:effectLst/>
              <a:ea typeface="+mn-ea"/>
            </a:endParaRPr>
          </a:p>
          <a:p>
            <a:pPr marL="0" indent="0">
              <a:buFont typeface="Wingdings" pitchFamily="2" charset="2"/>
              <a:buNone/>
              <a:defRPr/>
            </a:pPr>
            <a:endParaRPr lang="fr-FR" sz="2000" dirty="0">
              <a:effectLst/>
              <a:ea typeface="+mn-ea"/>
            </a:endParaRPr>
          </a:p>
          <a:p>
            <a:pPr marL="457200" lvl="1" indent="0">
              <a:buFontTx/>
              <a:buNone/>
              <a:defRPr/>
            </a:pPr>
            <a:br>
              <a:rPr lang="fr-FR" sz="2000" dirty="0">
                <a:effectLst/>
                <a:ea typeface="+mn-ea"/>
              </a:rPr>
            </a:br>
            <a:endParaRPr lang="fr-FR" sz="2000" dirty="0">
              <a:effectLst/>
              <a:ea typeface="+mn-ea"/>
            </a:endParaRPr>
          </a:p>
          <a:p>
            <a:pPr>
              <a:defRPr/>
            </a:pPr>
            <a:endParaRPr lang="fr-FR" sz="2000" dirty="0">
              <a:ea typeface="+mn-ea"/>
            </a:endParaRPr>
          </a:p>
        </p:txBody>
      </p:sp>
      <p:sp>
        <p:nvSpPr>
          <p:cNvPr id="4" name="Espace réservé de la date 3">
            <a:extLst>
              <a:ext uri="{FF2B5EF4-FFF2-40B4-BE49-F238E27FC236}">
                <a16:creationId xmlns:a16="http://schemas.microsoft.com/office/drawing/2014/main" id="{AEE23062-F8AF-7CEF-802A-4542D3C8973A}"/>
              </a:ext>
            </a:extLst>
          </p:cNvPr>
          <p:cNvSpPr>
            <a:spLocks noGrp="1"/>
          </p:cNvSpPr>
          <p:nvPr>
            <p:ph type="dt" sz="quarter" idx="10"/>
          </p:nvPr>
        </p:nvSpPr>
        <p:spPr/>
        <p:txBody>
          <a:bodyPr/>
          <a:lstStyle/>
          <a:p>
            <a:pPr>
              <a:defRPr/>
            </a:pPr>
            <a:r>
              <a:rPr lang="fr-FR" altLang="sv-SE"/>
              <a:t>August 2023</a:t>
            </a:r>
            <a:endParaRPr lang="fr-FR" altLang="sv-SE" dirty="0"/>
          </a:p>
        </p:txBody>
      </p:sp>
      <p:sp>
        <p:nvSpPr>
          <p:cNvPr id="5" name="Espace réservé du pied de page 4">
            <a:extLst>
              <a:ext uri="{FF2B5EF4-FFF2-40B4-BE49-F238E27FC236}">
                <a16:creationId xmlns:a16="http://schemas.microsoft.com/office/drawing/2014/main" id="{CB4EB04E-79C3-5344-EF1E-DC38560E95F0}"/>
              </a:ext>
            </a:extLst>
          </p:cNvPr>
          <p:cNvSpPr>
            <a:spLocks noGrp="1"/>
          </p:cNvSpPr>
          <p:nvPr>
            <p:ph type="ftr" sz="quarter" idx="11"/>
          </p:nvPr>
        </p:nvSpPr>
        <p:spPr/>
        <p:txBody>
          <a:bodyPr/>
          <a:lstStyle/>
          <a:p>
            <a:pPr>
              <a:defRPr/>
            </a:pPr>
            <a:r>
              <a:rPr lang="fr-FR" altLang="fr-FR"/>
              <a:t>TIPP School </a:t>
            </a:r>
            <a:endParaRPr lang="fr-FR" altLang="fr-FR" dirty="0"/>
          </a:p>
        </p:txBody>
      </p:sp>
      <p:sp>
        <p:nvSpPr>
          <p:cNvPr id="6" name="Espace réservé du numéro de diapositive 5">
            <a:extLst>
              <a:ext uri="{FF2B5EF4-FFF2-40B4-BE49-F238E27FC236}">
                <a16:creationId xmlns:a16="http://schemas.microsoft.com/office/drawing/2014/main" id="{80B4D27E-EC3F-16FD-7627-2952689EDFD5}"/>
              </a:ext>
            </a:extLst>
          </p:cNvPr>
          <p:cNvSpPr>
            <a:spLocks noGrp="1"/>
          </p:cNvSpPr>
          <p:nvPr>
            <p:ph type="sldNum" sz="quarter" idx="12"/>
          </p:nvPr>
        </p:nvSpPr>
        <p:spPr/>
        <p:txBody>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defRPr/>
            </a:pPr>
            <a:fld id="{D0C6BDEE-656D-3841-A877-120F29A7B029}" type="slidenum">
              <a:rPr lang="fr-FR" altLang="fr-FR" sz="1200" smtClean="0">
                <a:latin typeface="Arial" panose="020B0604020202020204" pitchFamily="34" charset="0"/>
              </a:rPr>
              <a:pPr>
                <a:defRPr/>
              </a:pPr>
              <a:t>98</a:t>
            </a:fld>
            <a:endParaRPr lang="fr-FR" altLang="fr-FR" sz="1200" dirty="0">
              <a:latin typeface="Arial" panose="020B0604020202020204" pitchFamily="34" charset="0"/>
            </a:endParaRPr>
          </a:p>
        </p:txBody>
      </p:sp>
      <p:sp>
        <p:nvSpPr>
          <p:cNvPr id="288774" name="ZoneTexte 20">
            <a:extLst>
              <a:ext uri="{FF2B5EF4-FFF2-40B4-BE49-F238E27FC236}">
                <a16:creationId xmlns:a16="http://schemas.microsoft.com/office/drawing/2014/main" id="{322F1F17-601F-5CE8-CB67-CFC3F8955C9D}"/>
              </a:ext>
            </a:extLst>
          </p:cNvPr>
          <p:cNvSpPr txBox="1">
            <a:spLocks noChangeArrowheads="1"/>
          </p:cNvSpPr>
          <p:nvPr/>
        </p:nvSpPr>
        <p:spPr bwMode="auto">
          <a:xfrm>
            <a:off x="793750" y="6013450"/>
            <a:ext cx="601662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8"/>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9"/>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10"/>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10"/>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10"/>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10"/>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10"/>
              </a:buBlip>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ClrTx/>
              <a:buSzTx/>
              <a:buFontTx/>
              <a:buNone/>
            </a:pPr>
            <a:r>
              <a:rPr lang="fr-FR" altLang="fr-FR" sz="2000">
                <a:hlinkClick r:id="rId11"/>
              </a:rPr>
              <a:t>https://indico.cern.ch/event/954199/</a:t>
            </a:r>
            <a:endParaRPr lang="fr-FR" altLang="fr-FR" sz="2000"/>
          </a:p>
        </p:txBody>
      </p:sp>
      <p:pic>
        <p:nvPicPr>
          <p:cNvPr id="288775" name="Picture 7">
            <a:extLst>
              <a:ext uri="{FF2B5EF4-FFF2-40B4-BE49-F238E27FC236}">
                <a16:creationId xmlns:a16="http://schemas.microsoft.com/office/drawing/2014/main" id="{96116D96-AE0E-9A37-BFDF-BB8C94647CE6}"/>
              </a:ext>
            </a:extLst>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91500" y="468313"/>
            <a:ext cx="73025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6" name="Text Box 8">
            <a:extLst>
              <a:ext uri="{FF2B5EF4-FFF2-40B4-BE49-F238E27FC236}">
                <a16:creationId xmlns:a16="http://schemas.microsoft.com/office/drawing/2014/main" id="{A8228FFD-069B-E15B-7B3C-7A189FF93D15}"/>
              </a:ext>
            </a:extLst>
          </p:cNvPr>
          <p:cNvSpPr txBox="1">
            <a:spLocks noChangeArrowheads="1"/>
          </p:cNvSpPr>
          <p:nvPr/>
        </p:nvSpPr>
        <p:spPr bwMode="auto">
          <a:xfrm>
            <a:off x="6413500" y="2554288"/>
            <a:ext cx="33575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8"/>
              </a:buBlip>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9"/>
              </a:buBlip>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10"/>
              </a:buBlip>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10"/>
              </a:buBlip>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10"/>
              </a:buBlip>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10"/>
              </a:buBlip>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10"/>
              </a:buBlip>
              <a:defRPr sz="2000">
                <a:solidFill>
                  <a:schemeClr val="tx1"/>
                </a:solidFill>
                <a:latin typeface="Comic Sans MS" panose="030F0902030302020204" pitchFamily="66" charset="0"/>
                <a:ea typeface="ＭＳ Ｐゴシック" panose="020B0600070205080204" pitchFamily="34" charset="-128"/>
              </a:defRPr>
            </a:lvl9pPr>
          </a:lstStyle>
          <a:p>
            <a:pPr algn="ctr" eaLnBrk="1" hangingPunct="1">
              <a:spcBef>
                <a:spcPct val="0"/>
              </a:spcBef>
              <a:buClrTx/>
              <a:buSzTx/>
              <a:buFontTx/>
              <a:buNone/>
            </a:pPr>
            <a:r>
              <a:rPr lang="fr-FR" altLang="fr-FR" sz="2800" i="0" u="none">
                <a:solidFill>
                  <a:srgbClr val="FFFF00"/>
                </a:solidFill>
              </a:rPr>
              <a:t>Thank you</a:t>
            </a:r>
          </a:p>
          <a:p>
            <a:pPr algn="ctr" eaLnBrk="1" hangingPunct="1">
              <a:spcBef>
                <a:spcPct val="0"/>
              </a:spcBef>
              <a:buClrTx/>
              <a:buSzTx/>
              <a:buFontTx/>
              <a:buNone/>
            </a:pPr>
            <a:r>
              <a:rPr lang="fr-FR" altLang="fr-FR" sz="2800" i="0" u="none">
                <a:solidFill>
                  <a:srgbClr val="FFFF00"/>
                </a:solidFill>
              </a:rPr>
              <a:t>for your attention</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BED8B5-FF40-F49E-FE79-B3BFEDF1225E}"/>
              </a:ext>
            </a:extLst>
          </p:cNvPr>
          <p:cNvSpPr>
            <a:spLocks noGrp="1"/>
          </p:cNvSpPr>
          <p:nvPr>
            <p:ph type="title"/>
          </p:nvPr>
        </p:nvSpPr>
        <p:spPr>
          <a:xfrm>
            <a:off x="415925" y="0"/>
            <a:ext cx="8424863" cy="1125538"/>
          </a:xfrm>
        </p:spPr>
        <p:txBody>
          <a:bodyPr/>
          <a:lstStyle/>
          <a:p>
            <a:pPr>
              <a:defRPr/>
            </a:pPr>
            <a:r>
              <a:rPr lang="en-US" dirty="0">
                <a:ea typeface="+mj-ea"/>
              </a:rPr>
              <a:t>Lecture-Review references </a:t>
            </a:r>
          </a:p>
        </p:txBody>
      </p:sp>
      <p:sp>
        <p:nvSpPr>
          <p:cNvPr id="3" name="Espace réservé du contenu 2">
            <a:extLst>
              <a:ext uri="{FF2B5EF4-FFF2-40B4-BE49-F238E27FC236}">
                <a16:creationId xmlns:a16="http://schemas.microsoft.com/office/drawing/2014/main" id="{13CDB759-BD74-53DA-2E91-D406782528B3}"/>
              </a:ext>
            </a:extLst>
          </p:cNvPr>
          <p:cNvSpPr>
            <a:spLocks noGrp="1"/>
          </p:cNvSpPr>
          <p:nvPr>
            <p:ph idx="1"/>
          </p:nvPr>
        </p:nvSpPr>
        <p:spPr>
          <a:xfrm>
            <a:off x="152400" y="1125538"/>
            <a:ext cx="9753600" cy="4824412"/>
          </a:xfrm>
        </p:spPr>
        <p:txBody>
          <a:bodyPr/>
          <a:lstStyle/>
          <a:p>
            <a:pPr>
              <a:defRPr/>
            </a:pPr>
            <a:r>
              <a:rPr lang="fr-FR" sz="2400" dirty="0">
                <a:effectLst/>
                <a:ea typeface="MS PGothic" panose="020B0600070205080204" pitchFamily="34" charset="-128"/>
              </a:rPr>
              <a:t>CERN </a:t>
            </a:r>
            <a:r>
              <a:rPr lang="fr-FR" sz="2400" dirty="0" err="1">
                <a:effectLst/>
                <a:ea typeface="MS PGothic" panose="020B0600070205080204" pitchFamily="34" charset="-128"/>
              </a:rPr>
              <a:t>SiPM</a:t>
            </a:r>
            <a:r>
              <a:rPr lang="fr-FR" sz="2400" dirty="0">
                <a:effectLst/>
                <a:ea typeface="MS PGothic" panose="020B0600070205080204" pitchFamily="34" charset="-128"/>
              </a:rPr>
              <a:t> Workshop 2011, State of the art in </a:t>
            </a:r>
            <a:r>
              <a:rPr lang="fr-FR" sz="2400" dirty="0" err="1">
                <a:effectLst/>
                <a:ea typeface="MS PGothic" panose="020B0600070205080204" pitchFamily="34" charset="-128"/>
              </a:rPr>
              <a:t>SiPM’s</a:t>
            </a:r>
            <a:r>
              <a:rPr lang="fr-FR" sz="2400" dirty="0">
                <a:effectLst/>
                <a:ea typeface="MS PGothic" panose="020B0600070205080204" pitchFamily="34" charset="-128"/>
              </a:rPr>
              <a:t>, Y. </a:t>
            </a:r>
            <a:r>
              <a:rPr lang="fr-FR" sz="2400" dirty="0" err="1">
                <a:effectLst/>
                <a:ea typeface="MS PGothic" panose="020B0600070205080204" pitchFamily="34" charset="-128"/>
              </a:rPr>
              <a:t>Musienko</a:t>
            </a:r>
            <a:endParaRPr lang="fr-FR" sz="2400" dirty="0">
              <a:effectLst/>
              <a:ea typeface="MS PGothic" panose="020B0600070205080204" pitchFamily="34" charset="-128"/>
            </a:endParaRPr>
          </a:p>
          <a:p>
            <a:pPr>
              <a:defRPr/>
            </a:pPr>
            <a:r>
              <a:rPr lang="fr-FR" sz="2400" dirty="0">
                <a:effectLst/>
                <a:ea typeface="MS PGothic" panose="020B0600070205080204" pitchFamily="34" charset="-128"/>
              </a:rPr>
              <a:t>RICH 2013, </a:t>
            </a:r>
            <a:r>
              <a:rPr lang="fr-FR" sz="2400" dirty="0" err="1">
                <a:effectLst/>
                <a:ea typeface="MS PGothic" panose="020B0600070205080204" pitchFamily="34" charset="-128"/>
              </a:rPr>
              <a:t>Status</a:t>
            </a:r>
            <a:r>
              <a:rPr lang="fr-FR" sz="2400" dirty="0">
                <a:effectLst/>
                <a:ea typeface="MS PGothic" panose="020B0600070205080204" pitchFamily="34" charset="-128"/>
              </a:rPr>
              <a:t> and Perspectives of Solid State Photo-Detectors, G. </a:t>
            </a:r>
            <a:r>
              <a:rPr lang="fr-FR" sz="2400" dirty="0" err="1">
                <a:effectLst/>
                <a:ea typeface="MS PGothic" panose="020B0600070205080204" pitchFamily="34" charset="-128"/>
              </a:rPr>
              <a:t>Collazuol</a:t>
            </a:r>
            <a:r>
              <a:rPr lang="fr-FR" sz="2400" dirty="0">
                <a:effectLst/>
                <a:ea typeface="MS PGothic" panose="020B0600070205080204" pitchFamily="34" charset="-128"/>
              </a:rPr>
              <a:t> </a:t>
            </a:r>
          </a:p>
          <a:p>
            <a:pPr>
              <a:defRPr/>
            </a:pPr>
            <a:r>
              <a:rPr lang="fr-FR" sz="2400" dirty="0">
                <a:effectLst/>
                <a:ea typeface="MS PGothic" panose="020B0600070205080204" pitchFamily="34" charset="-128"/>
              </a:rPr>
              <a:t>New </a:t>
            </a:r>
            <a:r>
              <a:rPr lang="fr-FR" sz="2400" dirty="0" err="1">
                <a:effectLst/>
                <a:ea typeface="MS PGothic" panose="020B0600070205080204" pitchFamily="34" charset="-128"/>
              </a:rPr>
              <a:t>Developments</a:t>
            </a:r>
            <a:r>
              <a:rPr lang="fr-FR" sz="2400" dirty="0">
                <a:effectLst/>
                <a:ea typeface="MS PGothic" panose="020B0600070205080204" pitchFamily="34" charset="-128"/>
              </a:rPr>
              <a:t> in </a:t>
            </a:r>
            <a:r>
              <a:rPr lang="fr-FR" sz="2400" dirty="0" err="1">
                <a:effectLst/>
                <a:ea typeface="MS PGothic" panose="020B0600070205080204" pitchFamily="34" charset="-128"/>
              </a:rPr>
              <a:t>Photodetection</a:t>
            </a:r>
            <a:r>
              <a:rPr lang="fr-FR" sz="2400" dirty="0">
                <a:effectLst/>
                <a:ea typeface="MS PGothic" panose="020B0600070205080204" pitchFamily="34" charset="-128"/>
              </a:rPr>
              <a:t> 2014, Tutorial </a:t>
            </a:r>
            <a:r>
              <a:rPr lang="fr-FR" sz="2400" dirty="0" err="1">
                <a:effectLst/>
                <a:ea typeface="MS PGothic" panose="020B0600070205080204" pitchFamily="34" charset="-128"/>
              </a:rPr>
              <a:t>SiPMs</a:t>
            </a:r>
            <a:r>
              <a:rPr lang="fr-FR" sz="2400" dirty="0">
                <a:effectLst/>
                <a:ea typeface="MS PGothic" panose="020B0600070205080204" pitchFamily="34" charset="-128"/>
              </a:rPr>
              <a:t>, V. </a:t>
            </a:r>
            <a:r>
              <a:rPr lang="fr-FR" sz="2400" dirty="0" err="1">
                <a:effectLst/>
                <a:ea typeface="MS PGothic" panose="020B0600070205080204" pitchFamily="34" charset="-128"/>
              </a:rPr>
              <a:t>Puill</a:t>
            </a:r>
            <a:r>
              <a:rPr lang="fr-FR" sz="2400" dirty="0">
                <a:effectLst/>
                <a:ea typeface="MS PGothic" panose="020B0600070205080204" pitchFamily="34" charset="-128"/>
              </a:rPr>
              <a:t> </a:t>
            </a:r>
          </a:p>
          <a:p>
            <a:pPr>
              <a:defRPr/>
            </a:pPr>
            <a:r>
              <a:rPr lang="fr-FR" sz="2400" dirty="0">
                <a:effectLst/>
                <a:ea typeface="+mn-ea"/>
              </a:rPr>
              <a:t>https://</a:t>
            </a:r>
            <a:r>
              <a:rPr lang="fr-FR" sz="2400" dirty="0" err="1">
                <a:effectLst/>
                <a:ea typeface="+mn-ea"/>
              </a:rPr>
              <a:t>www.hamamatsu.com</a:t>
            </a:r>
            <a:r>
              <a:rPr lang="fr-FR" sz="2400" dirty="0">
                <a:effectLst/>
                <a:ea typeface="+mn-ea"/>
              </a:rPr>
              <a:t>/</a:t>
            </a:r>
            <a:r>
              <a:rPr lang="fr-FR" sz="2400" dirty="0" err="1">
                <a:effectLst/>
                <a:ea typeface="+mn-ea"/>
              </a:rPr>
              <a:t>resources</a:t>
            </a:r>
            <a:r>
              <a:rPr lang="fr-FR" sz="2400" dirty="0">
                <a:effectLst/>
                <a:ea typeface="+mn-ea"/>
              </a:rPr>
              <a:t>/</a:t>
            </a:r>
            <a:r>
              <a:rPr lang="fr-FR" sz="2400" dirty="0" err="1">
                <a:effectLst/>
                <a:ea typeface="+mn-ea"/>
              </a:rPr>
              <a:t>pdf</a:t>
            </a:r>
            <a:r>
              <a:rPr lang="fr-FR" sz="2400" dirty="0">
                <a:effectLst/>
                <a:ea typeface="+mn-ea"/>
              </a:rPr>
              <a:t>/</a:t>
            </a:r>
            <a:r>
              <a:rPr lang="fr-FR" sz="2400" dirty="0" err="1">
                <a:effectLst/>
                <a:ea typeface="+mn-ea"/>
              </a:rPr>
              <a:t>etd</a:t>
            </a:r>
            <a:r>
              <a:rPr lang="fr-FR" sz="2400" dirty="0">
                <a:effectLst/>
                <a:ea typeface="+mn-ea"/>
              </a:rPr>
              <a:t>/</a:t>
            </a:r>
            <a:r>
              <a:rPr lang="fr-FR" sz="2400" dirty="0" err="1">
                <a:effectLst/>
                <a:ea typeface="+mn-ea"/>
              </a:rPr>
              <a:t>PMT_handbook</a:t>
            </a:r>
            <a:r>
              <a:rPr lang="fr-FR" sz="2400" dirty="0">
                <a:effectLst/>
                <a:ea typeface="+mn-ea"/>
              </a:rPr>
              <a:t>_ v3aE.pdf </a:t>
            </a:r>
            <a:endParaRPr lang="fr-FR" sz="2400" dirty="0">
              <a:ea typeface="+mn-ea"/>
            </a:endParaRPr>
          </a:p>
          <a:p>
            <a:pPr>
              <a:defRPr/>
            </a:pPr>
            <a:r>
              <a:rPr lang="fr-FR" sz="2400" dirty="0">
                <a:effectLst/>
                <a:ea typeface="+mn-ea"/>
              </a:rPr>
              <a:t>PHOTOMULTIPLIER TUBES. </a:t>
            </a:r>
            <a:r>
              <a:rPr lang="fr-FR" sz="2400" dirty="0" err="1">
                <a:effectLst/>
                <a:ea typeface="+mn-ea"/>
              </a:rPr>
              <a:t>Principles</a:t>
            </a:r>
            <a:r>
              <a:rPr lang="fr-FR" sz="2400" dirty="0">
                <a:effectLst/>
                <a:ea typeface="+mn-ea"/>
              </a:rPr>
              <a:t> &amp; applications. S-O </a:t>
            </a:r>
            <a:r>
              <a:rPr lang="fr-FR" sz="2400" dirty="0" err="1">
                <a:effectLst/>
                <a:ea typeface="+mn-ea"/>
              </a:rPr>
              <a:t>Flyckt</a:t>
            </a:r>
            <a:r>
              <a:rPr lang="fr-FR" sz="2400" dirty="0">
                <a:effectLst/>
                <a:ea typeface="+mn-ea"/>
              </a:rPr>
              <a:t>* and Carole </a:t>
            </a:r>
            <a:r>
              <a:rPr lang="fr-FR" sz="2400" dirty="0" err="1">
                <a:effectLst/>
                <a:ea typeface="+mn-ea"/>
              </a:rPr>
              <a:t>Marmonier</a:t>
            </a:r>
            <a:r>
              <a:rPr lang="fr-FR" sz="2400" dirty="0">
                <a:effectLst/>
                <a:ea typeface="+mn-ea"/>
              </a:rPr>
              <a:t>**,</a:t>
            </a:r>
            <a:r>
              <a:rPr lang="fr-FR" sz="2400" dirty="0" err="1">
                <a:effectLst/>
                <a:ea typeface="+mn-ea"/>
              </a:rPr>
              <a:t>Photonis</a:t>
            </a:r>
            <a:r>
              <a:rPr lang="fr-FR" sz="2400" dirty="0">
                <a:effectLst/>
                <a:ea typeface="+mn-ea"/>
              </a:rPr>
              <a:t>, Brive, France </a:t>
            </a:r>
            <a:endParaRPr lang="fr-FR" sz="2400" dirty="0">
              <a:ea typeface="+mn-ea"/>
            </a:endParaRPr>
          </a:p>
          <a:p>
            <a:pPr>
              <a:defRPr/>
            </a:pPr>
            <a:r>
              <a:rPr lang="fr-FR" sz="2400" dirty="0">
                <a:effectLst/>
                <a:ea typeface="+mn-ea"/>
              </a:rPr>
              <a:t>Large Area </a:t>
            </a:r>
            <a:r>
              <a:rPr lang="fr-FR" sz="2400" dirty="0" err="1">
                <a:effectLst/>
                <a:ea typeface="+mn-ea"/>
              </a:rPr>
              <a:t>Picosecond</a:t>
            </a:r>
            <a:r>
              <a:rPr lang="fr-FR" sz="2400" dirty="0">
                <a:effectLst/>
                <a:ea typeface="+mn-ea"/>
              </a:rPr>
              <a:t> Photo-Detectors Project http://</a:t>
            </a:r>
            <a:r>
              <a:rPr lang="fr-FR" sz="2400" dirty="0" err="1">
                <a:effectLst/>
                <a:ea typeface="+mn-ea"/>
              </a:rPr>
              <a:t>psec.uchicago.edu</a:t>
            </a:r>
            <a:r>
              <a:rPr lang="fr-FR" sz="2400" dirty="0">
                <a:effectLst/>
                <a:ea typeface="+mn-ea"/>
              </a:rPr>
              <a:t>/</a:t>
            </a:r>
            <a:r>
              <a:rPr lang="fr-FR" sz="2400" dirty="0" err="1">
                <a:effectLst/>
                <a:ea typeface="+mn-ea"/>
              </a:rPr>
              <a:t>Papers</a:t>
            </a:r>
            <a:r>
              <a:rPr lang="fr-FR" sz="2400" dirty="0">
                <a:effectLst/>
                <a:ea typeface="+mn-ea"/>
              </a:rPr>
              <a:t> </a:t>
            </a:r>
            <a:endParaRPr lang="fr-FR" sz="2400" dirty="0">
              <a:ea typeface="+mn-ea"/>
            </a:endParaRPr>
          </a:p>
          <a:p>
            <a:pPr>
              <a:defRPr/>
            </a:pPr>
            <a:endParaRPr lang="en-US" sz="2400" dirty="0">
              <a:ea typeface="+mn-ea"/>
            </a:endParaRPr>
          </a:p>
        </p:txBody>
      </p:sp>
      <p:sp>
        <p:nvSpPr>
          <p:cNvPr id="4" name="Espace réservé de la date 3">
            <a:extLst>
              <a:ext uri="{FF2B5EF4-FFF2-40B4-BE49-F238E27FC236}">
                <a16:creationId xmlns:a16="http://schemas.microsoft.com/office/drawing/2014/main" id="{A411595E-DFC6-F467-B91A-87AF47871786}"/>
              </a:ext>
            </a:extLst>
          </p:cNvPr>
          <p:cNvSpPr>
            <a:spLocks noGrp="1"/>
          </p:cNvSpPr>
          <p:nvPr>
            <p:ph type="dt" sz="quarter" idx="10"/>
          </p:nvPr>
        </p:nvSpPr>
        <p:spPr/>
        <p:txBody>
          <a:bodyPr/>
          <a:lstStyle/>
          <a:p>
            <a:pPr>
              <a:defRPr/>
            </a:pPr>
            <a:r>
              <a:rPr lang="fr-FR" altLang="fr-FR"/>
              <a:t>August 2023</a:t>
            </a:r>
          </a:p>
        </p:txBody>
      </p:sp>
      <p:sp>
        <p:nvSpPr>
          <p:cNvPr id="5" name="Espace réservé du pied de page 4">
            <a:extLst>
              <a:ext uri="{FF2B5EF4-FFF2-40B4-BE49-F238E27FC236}">
                <a16:creationId xmlns:a16="http://schemas.microsoft.com/office/drawing/2014/main" id="{91A69709-FF75-0BCA-9AF9-9CB3351E4EA2}"/>
              </a:ext>
            </a:extLst>
          </p:cNvPr>
          <p:cNvSpPr>
            <a:spLocks noGrp="1"/>
          </p:cNvSpPr>
          <p:nvPr>
            <p:ph type="ftr" sz="quarter" idx="11"/>
          </p:nvPr>
        </p:nvSpPr>
        <p:spPr/>
        <p:txBody>
          <a:bodyPr/>
          <a:lstStyle/>
          <a:p>
            <a:pPr>
              <a:defRPr/>
            </a:pPr>
            <a:r>
              <a:rPr lang="fr-FR" altLang="fr-FR"/>
              <a:t>TIPP School </a:t>
            </a:r>
          </a:p>
        </p:txBody>
      </p:sp>
      <p:sp>
        <p:nvSpPr>
          <p:cNvPr id="6" name="Espace réservé du numéro de diapositive 5">
            <a:extLst>
              <a:ext uri="{FF2B5EF4-FFF2-40B4-BE49-F238E27FC236}">
                <a16:creationId xmlns:a16="http://schemas.microsoft.com/office/drawing/2014/main" id="{8B393DAD-62C9-3A4C-FC62-DAE7AF3371AB}"/>
              </a:ext>
            </a:extLst>
          </p:cNvPr>
          <p:cNvSpPr>
            <a:spLocks noGrp="1"/>
          </p:cNvSpPr>
          <p:nvPr>
            <p:ph type="sldNum" sz="quarter" idx="12"/>
          </p:nvPr>
        </p:nvSpPr>
        <p:spPr/>
        <p:txBody>
          <a:bodyPr/>
          <a:lstStyle/>
          <a:p>
            <a:pPr>
              <a:defRPr/>
            </a:pPr>
            <a:fld id="{865B4EE8-2ADB-0A46-A879-DE90216C4B89}" type="slidenum">
              <a:rPr lang="fr-FR" altLang="fr-FR" smtClean="0"/>
              <a:pPr>
                <a:defRPr/>
              </a:pPr>
              <a:t>99</a:t>
            </a:fld>
            <a:endParaRPr lang="fr-FR" altLang="fr-FR"/>
          </a:p>
        </p:txBody>
      </p:sp>
    </p:spTree>
  </p:cSld>
  <p:clrMapOvr>
    <a:masterClrMapping/>
  </p:clrMapOvr>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Comic Sans MS"/>
        <a:ea typeface="ＭＳ Ｐゴシック"/>
        <a:cs typeface=""/>
      </a:majorFont>
      <a:minorFont>
        <a:latin typeface="Comic Sans MS"/>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00" b="0" i="0" u="none" strike="noStrike" cap="none" normalizeH="0" baseline="0">
            <a:ln>
              <a:noFill/>
            </a:ln>
            <a:solidFill>
              <a:srgbClr val="FFFFFF"/>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00" b="0" i="0" u="none" strike="noStrike" cap="none" normalizeH="0" baseline="0">
            <a:ln>
              <a:noFill/>
            </a:ln>
            <a:solidFill>
              <a:srgbClr val="FFFFFF"/>
            </a:solidFill>
            <a:effectLst/>
            <a:latin typeface="Comic Sans MS" charset="0"/>
            <a:ea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Comic Sans MS"/>
        <a:ea typeface="ＭＳ Ｐゴシック"/>
        <a:cs typeface=""/>
      </a:majorFont>
      <a:minorFont>
        <a:latin typeface="Comic Sans MS"/>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00" b="0" i="0" u="none" strike="noStrike" cap="none" normalizeH="0" baseline="0">
            <a:ln>
              <a:noFill/>
            </a:ln>
            <a:solidFill>
              <a:srgbClr val="FFFFFF"/>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00" b="0" i="0" u="none" strike="noStrike" cap="none" normalizeH="0" baseline="0">
            <a:ln>
              <a:noFill/>
            </a:ln>
            <a:solidFill>
              <a:srgbClr val="FFFFFF"/>
            </a:solidFill>
            <a:effectLst/>
            <a:latin typeface="Comic Sans MS" charset="0"/>
            <a:ea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Comic Sans MS"/>
        <a:ea typeface="ＭＳ Ｐゴシック"/>
        <a:cs typeface=""/>
      </a:majorFont>
      <a:minorFont>
        <a:latin typeface="Comic Sans MS"/>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00" b="0" i="0" u="none" strike="noStrike" cap="none" normalizeH="0" baseline="0">
            <a:ln>
              <a:noFill/>
            </a:ln>
            <a:solidFill>
              <a:srgbClr val="FFFFFF"/>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00" b="0" i="0" u="none" strike="noStrike" cap="none" normalizeH="0" baseline="0">
            <a:ln>
              <a:noFill/>
            </a:ln>
            <a:solidFill>
              <a:srgbClr val="FFFFFF"/>
            </a:solidFill>
            <a:effectLst/>
            <a:latin typeface="Comic Sans MS" charset="0"/>
            <a:ea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Comic Sans MS"/>
        <a:ea typeface="ＭＳ Ｐゴシック"/>
        <a:cs typeface=""/>
      </a:majorFont>
      <a:minorFont>
        <a:latin typeface="Comic Sans MS"/>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00" b="0" i="0" u="none" strike="noStrike" cap="none" normalizeH="0" baseline="0">
            <a:ln>
              <a:noFill/>
            </a:ln>
            <a:solidFill>
              <a:srgbClr val="FFFFFF"/>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00" b="0" i="0" u="none" strike="noStrike" cap="none" normalizeH="0" baseline="0">
            <a:ln>
              <a:noFill/>
            </a:ln>
            <a:solidFill>
              <a:srgbClr val="FFFFFF"/>
            </a:solidFill>
            <a:effectLst/>
            <a:latin typeface="Comic Sans MS" charset="0"/>
            <a:ea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Comic Sans MS"/>
        <a:ea typeface="ＭＳ Ｐゴシック"/>
        <a:cs typeface=""/>
      </a:majorFont>
      <a:minorFont>
        <a:latin typeface="Comic Sans MS"/>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00" b="0" i="0" u="none" strike="noStrike" cap="none" normalizeH="0" baseline="0">
            <a:ln>
              <a:noFill/>
            </a:ln>
            <a:solidFill>
              <a:srgbClr val="FFFFFF"/>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00" b="0" i="0" u="none" strike="noStrike" cap="none" normalizeH="0" baseline="0">
            <a:ln>
              <a:noFill/>
            </a:ln>
            <a:solidFill>
              <a:srgbClr val="FFFFFF"/>
            </a:solidFill>
            <a:effectLst/>
            <a:latin typeface="Comic Sans MS" charset="0"/>
            <a:ea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IHEP_Sclool_Trigger">
  <a:themeElements>
    <a:clrScheme name="IHEP_Sclool_Trigger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IHEP_Sclool_Trigger">
      <a:majorFont>
        <a:latin typeface="Comic Sans MS"/>
        <a:ea typeface="ＭＳ Ｐゴシック"/>
        <a:cs typeface=""/>
      </a:majorFont>
      <a:minorFont>
        <a:latin typeface="Comic Sans MS"/>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IHEP_Sclool_Trigger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IHEP_Sclool_Trigger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IHEP_Sclool_Trigger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IHEP_Sclool_Trigger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IHEP_Sclool_Trigger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IHEP_Sclool_Trigger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IHEP_Sclool_Trigger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IHEP_Sclool_Trigger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IHEP_Sclool_Trigger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Comic Sans MS"/>
        <a:ea typeface="ＭＳ Ｐゴシック"/>
        <a:cs typeface=""/>
      </a:majorFont>
      <a:minorFont>
        <a:latin typeface="Comic Sans MS"/>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00" b="0" i="0" u="none" strike="noStrike" cap="none" normalizeH="0" baseline="0">
            <a:ln>
              <a:noFill/>
            </a:ln>
            <a:solidFill>
              <a:srgbClr val="FFFFFF"/>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00" b="0" i="0" u="none" strike="noStrike" cap="none" normalizeH="0" baseline="0">
            <a:ln>
              <a:noFill/>
            </a:ln>
            <a:solidFill>
              <a:srgbClr val="FFFFFF"/>
            </a:solidFill>
            <a:effectLst/>
            <a:latin typeface="Comic Sans MS" charset="0"/>
            <a:ea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nmg_master">
  <a:themeElements>
    <a:clrScheme name="nmg_master 2">
      <a:dk1>
        <a:srgbClr val="000000"/>
      </a:dk1>
      <a:lt1>
        <a:srgbClr val="FFFFFF"/>
      </a:lt1>
      <a:dk2>
        <a:srgbClr val="000000"/>
      </a:dk2>
      <a:lt2>
        <a:srgbClr val="FFFFFF"/>
      </a:lt2>
      <a:accent1>
        <a:srgbClr val="FF9900"/>
      </a:accent1>
      <a:accent2>
        <a:srgbClr val="FFCC99"/>
      </a:accent2>
      <a:accent3>
        <a:srgbClr val="FFFFFF"/>
      </a:accent3>
      <a:accent4>
        <a:srgbClr val="000000"/>
      </a:accent4>
      <a:accent5>
        <a:srgbClr val="FFCAAA"/>
      </a:accent5>
      <a:accent6>
        <a:srgbClr val="E7B98A"/>
      </a:accent6>
      <a:hlink>
        <a:srgbClr val="336699"/>
      </a:hlink>
      <a:folHlink>
        <a:srgbClr val="99CCFF"/>
      </a:folHlink>
    </a:clrScheme>
    <a:fontScheme name="nmg_master">
      <a:majorFont>
        <a:latin typeface="Siemens Sans"/>
        <a:ea typeface=""/>
        <a:cs typeface=""/>
      </a:majorFont>
      <a:minorFont>
        <a:latin typeface="Siemens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accent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400" b="0" i="0" u="none" strike="noStrike" cap="none" normalizeH="0" baseline="0" smtClean="0">
            <a:ln>
              <a:noFill/>
            </a:ln>
            <a:solidFill>
              <a:srgbClr val="E84E4A"/>
            </a:solidFill>
            <a:effectLst/>
            <a:latin typeface="Helvetica" pitchFamily="34" charset="0"/>
          </a:defRPr>
        </a:defPPr>
      </a:lstStyle>
    </a:spDef>
    <a:lnDef>
      <a:spPr bwMode="auto">
        <a:xfrm>
          <a:off x="0" y="0"/>
          <a:ext cx="1" cy="1"/>
        </a:xfrm>
        <a:custGeom>
          <a:avLst/>
          <a:gdLst/>
          <a:ahLst/>
          <a:cxnLst/>
          <a:rect l="0" t="0" r="0" b="0"/>
          <a:pathLst/>
        </a:custGeom>
        <a:noFill/>
        <a:ln w="12700" cap="flat" cmpd="sng" algn="ctr">
          <a:solidFill>
            <a:schemeClr val="accent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400" b="0" i="0" u="none" strike="noStrike" cap="none" normalizeH="0" baseline="0" smtClean="0">
            <a:ln>
              <a:noFill/>
            </a:ln>
            <a:solidFill>
              <a:srgbClr val="E84E4A"/>
            </a:solidFill>
            <a:effectLst/>
            <a:latin typeface="Helvetica" pitchFamily="34" charset="0"/>
          </a:defRPr>
        </a:defPPr>
      </a:lstStyle>
    </a:lnDef>
  </a:objectDefaults>
  <a:extraClrSchemeLst>
    <a:extraClrScheme>
      <a:clrScheme name="nmg_master 1">
        <a:dk1>
          <a:srgbClr val="002B5D"/>
        </a:dk1>
        <a:lt1>
          <a:srgbClr val="FFFFFF"/>
        </a:lt1>
        <a:dk2>
          <a:srgbClr val="FF9B06"/>
        </a:dk2>
        <a:lt2>
          <a:srgbClr val="641014"/>
        </a:lt2>
        <a:accent1>
          <a:srgbClr val="ACCF00"/>
        </a:accent1>
        <a:accent2>
          <a:srgbClr val="C8DB57"/>
        </a:accent2>
        <a:accent3>
          <a:srgbClr val="FFFFFF"/>
        </a:accent3>
        <a:accent4>
          <a:srgbClr val="00234E"/>
        </a:accent4>
        <a:accent5>
          <a:srgbClr val="D2E4AA"/>
        </a:accent5>
        <a:accent6>
          <a:srgbClr val="B5C64E"/>
        </a:accent6>
        <a:hlink>
          <a:srgbClr val="D8DE91"/>
        </a:hlink>
        <a:folHlink>
          <a:srgbClr val="E4E8B4"/>
        </a:folHlink>
      </a:clrScheme>
      <a:clrMap bg1="lt1" tx1="dk1" bg2="lt2" tx2="dk2" accent1="accent1" accent2="accent2" accent3="accent3" accent4="accent4" accent5="accent5" accent6="accent6" hlink="hlink" folHlink="folHlink"/>
    </a:extraClrScheme>
    <a:extraClrScheme>
      <a:clrScheme name="nmg_master 2">
        <a:dk1>
          <a:srgbClr val="000000"/>
        </a:dk1>
        <a:lt1>
          <a:srgbClr val="FFFFFF"/>
        </a:lt1>
        <a:dk2>
          <a:srgbClr val="000000"/>
        </a:dk2>
        <a:lt2>
          <a:srgbClr val="FFFFFF"/>
        </a:lt2>
        <a:accent1>
          <a:srgbClr val="FF9900"/>
        </a:accent1>
        <a:accent2>
          <a:srgbClr val="FFCC99"/>
        </a:accent2>
        <a:accent3>
          <a:srgbClr val="FFFFFF"/>
        </a:accent3>
        <a:accent4>
          <a:srgbClr val="000000"/>
        </a:accent4>
        <a:accent5>
          <a:srgbClr val="FFCAAA"/>
        </a:accent5>
        <a:accent6>
          <a:srgbClr val="E7B98A"/>
        </a:accent6>
        <a:hlink>
          <a:srgbClr val="336699"/>
        </a:hlink>
        <a:folHlink>
          <a:srgbClr val="99CCF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Comic Sans MS"/>
        <a:ea typeface="ＭＳ Ｐゴシック"/>
        <a:cs typeface=""/>
      </a:majorFont>
      <a:minorFont>
        <a:latin typeface="Comic Sans MS"/>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00" b="0" i="0" u="none" strike="noStrike" cap="none" normalizeH="0" baseline="0">
            <a:ln>
              <a:noFill/>
            </a:ln>
            <a:solidFill>
              <a:srgbClr val="FFFFFF"/>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00" b="0" i="0" u="none" strike="noStrike" cap="none" normalizeH="0" baseline="0">
            <a:ln>
              <a:noFill/>
            </a:ln>
            <a:solidFill>
              <a:srgbClr val="FFFFFF"/>
            </a:solidFill>
            <a:effectLst/>
            <a:latin typeface="Comic Sans MS" charset="0"/>
            <a:ea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Comic Sans MS"/>
        <a:ea typeface="ＭＳ Ｐゴシック"/>
        <a:cs typeface=""/>
      </a:majorFont>
      <a:minorFont>
        <a:latin typeface="Comic Sans MS"/>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00" b="0" i="0" u="none" strike="noStrike" cap="none" normalizeH="0" baseline="0">
            <a:ln>
              <a:noFill/>
            </a:ln>
            <a:solidFill>
              <a:srgbClr val="FFFFFF"/>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00" b="0" i="0" u="none" strike="noStrike" cap="none" normalizeH="0" baseline="0">
            <a:ln>
              <a:noFill/>
            </a:ln>
            <a:solidFill>
              <a:srgbClr val="FFFFFF"/>
            </a:solidFill>
            <a:effectLst/>
            <a:latin typeface="Comic Sans MS" charset="0"/>
            <a:ea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Comic Sans MS"/>
        <a:ea typeface="ＭＳ Ｐゴシック"/>
        <a:cs typeface=""/>
      </a:majorFont>
      <a:minorFont>
        <a:latin typeface="Comic Sans MS"/>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00" b="0" i="0" u="none" strike="noStrike" cap="none" normalizeH="0" baseline="0">
            <a:ln>
              <a:noFill/>
            </a:ln>
            <a:solidFill>
              <a:srgbClr val="FFFFFF"/>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00" b="0" i="0" u="none" strike="noStrike" cap="none" normalizeH="0" baseline="0">
            <a:ln>
              <a:noFill/>
            </a:ln>
            <a:solidFill>
              <a:srgbClr val="FFFFFF"/>
            </a:solidFill>
            <a:effectLst/>
            <a:latin typeface="Comic Sans MS" charset="0"/>
            <a:ea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IHEP_Sclool_Trigger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themeOverride>
</file>

<file path=ppt/theme/themeOverride10.xml><?xml version="1.0" encoding="utf-8"?>
<a:themeOverride xmlns:a="http://schemas.openxmlformats.org/drawingml/2006/main">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themeOverride>
</file>

<file path=ppt/theme/themeOverride11.xml><?xml version="1.0" encoding="utf-8"?>
<a:themeOverride xmlns:a="http://schemas.openxmlformats.org/drawingml/2006/main">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themeOverride>
</file>

<file path=ppt/theme/themeOverride12.xml><?xml version="1.0" encoding="utf-8"?>
<a:themeOverride xmlns:a="http://schemas.openxmlformats.org/drawingml/2006/main">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themeOverride>
</file>

<file path=ppt/theme/themeOverride13.xml><?xml version="1.0" encoding="utf-8"?>
<a:themeOverride xmlns:a="http://schemas.openxmlformats.org/drawingml/2006/main">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themeOverride>
</file>

<file path=ppt/theme/themeOverride14.xml><?xml version="1.0" encoding="utf-8"?>
<a:themeOverride xmlns:a="http://schemas.openxmlformats.org/drawingml/2006/main">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themeOverride>
</file>

<file path=ppt/theme/themeOverride15.xml><?xml version="1.0" encoding="utf-8"?>
<a:themeOverride xmlns:a="http://schemas.openxmlformats.org/drawingml/2006/main">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themeOverride>
</file>

<file path=ppt/theme/themeOverride16.xml><?xml version="1.0" encoding="utf-8"?>
<a:themeOverride xmlns:a="http://schemas.openxmlformats.org/drawingml/2006/main">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themeOverride>
</file>

<file path=ppt/theme/themeOverride17.xml><?xml version="1.0" encoding="utf-8"?>
<a:themeOverride xmlns:a="http://schemas.openxmlformats.org/drawingml/2006/main">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themeOverride>
</file>

<file path=ppt/theme/themeOverride2.xml><?xml version="1.0" encoding="utf-8"?>
<a:themeOverride xmlns:a="http://schemas.openxmlformats.org/drawingml/2006/main">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themeOverride>
</file>

<file path=ppt/theme/themeOverride3.xml><?xml version="1.0" encoding="utf-8"?>
<a:themeOverride xmlns:a="http://schemas.openxmlformats.org/drawingml/2006/main">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themeOverride>
</file>

<file path=ppt/theme/themeOverride4.xml><?xml version="1.0" encoding="utf-8"?>
<a:themeOverride xmlns:a="http://schemas.openxmlformats.org/drawingml/2006/main">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themeOverride>
</file>

<file path=ppt/theme/themeOverride5.xml><?xml version="1.0" encoding="utf-8"?>
<a:themeOverride xmlns:a="http://schemas.openxmlformats.org/drawingml/2006/main">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themeOverride>
</file>

<file path=ppt/theme/themeOverride6.xml><?xml version="1.0" encoding="utf-8"?>
<a:themeOverride xmlns:a="http://schemas.openxmlformats.org/drawingml/2006/main">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themeOverride>
</file>

<file path=ppt/theme/themeOverride7.xml><?xml version="1.0" encoding="utf-8"?>
<a:themeOverride xmlns:a="http://schemas.openxmlformats.org/drawingml/2006/main">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themeOverride>
</file>

<file path=ppt/theme/themeOverride8.xml><?xml version="1.0" encoding="utf-8"?>
<a:themeOverride xmlns:a="http://schemas.openxmlformats.org/drawingml/2006/main">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themeOverride>
</file>

<file path=ppt/theme/themeOverride9.xml><?xml version="1.0" encoding="utf-8"?>
<a:themeOverride xmlns:a="http://schemas.openxmlformats.org/drawingml/2006/main">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themeOverride>
</file>

<file path=docProps/app.xml><?xml version="1.0" encoding="utf-8"?>
<Properties xmlns="http://schemas.openxmlformats.org/officeDocument/2006/extended-properties" xmlns:vt="http://schemas.openxmlformats.org/officeDocument/2006/docPropsVTypes">
  <Template>Beam</Template>
  <TotalTime>43660</TotalTime>
  <Words>6561</Words>
  <Application>Microsoft Macintosh PowerPoint</Application>
  <PresentationFormat>Format A4 (210 x 297 mm)</PresentationFormat>
  <Paragraphs>1373</Paragraphs>
  <Slides>121</Slides>
  <Notes>53</Notes>
  <HiddenSlides>0</HiddenSlides>
  <MMClips>0</MMClips>
  <ScaleCrop>false</ScaleCrop>
  <HeadingPairs>
    <vt:vector size="8" baseType="variant">
      <vt:variant>
        <vt:lpstr>Polices utilisées</vt:lpstr>
      </vt:variant>
      <vt:variant>
        <vt:i4>19</vt:i4>
      </vt:variant>
      <vt:variant>
        <vt:lpstr>Thème</vt:lpstr>
      </vt:variant>
      <vt:variant>
        <vt:i4>11</vt:i4>
      </vt:variant>
      <vt:variant>
        <vt:lpstr>Serveurs OLE incorporés</vt:lpstr>
      </vt:variant>
      <vt:variant>
        <vt:i4>5</vt:i4>
      </vt:variant>
      <vt:variant>
        <vt:lpstr>Titres des diapositives</vt:lpstr>
      </vt:variant>
      <vt:variant>
        <vt:i4>121</vt:i4>
      </vt:variant>
    </vt:vector>
  </HeadingPairs>
  <TitlesOfParts>
    <vt:vector size="156" baseType="lpstr">
      <vt:lpstr>Arial</vt:lpstr>
      <vt:lpstr>Arial Black</vt:lpstr>
      <vt:lpstr>ArialMT</vt:lpstr>
      <vt:lpstr>Calibri</vt:lpstr>
      <vt:lpstr>Century Gothic</vt:lpstr>
      <vt:lpstr>Comic Sans MS</vt:lpstr>
      <vt:lpstr>Comic Sans MS Bold</vt:lpstr>
      <vt:lpstr>ExtraS 1</vt:lpstr>
      <vt:lpstr>Helvetica</vt:lpstr>
      <vt:lpstr>Lucida Grande</vt:lpstr>
      <vt:lpstr>Monotype Corsiva</vt:lpstr>
      <vt:lpstr>New York</vt:lpstr>
      <vt:lpstr>Siemens Sans</vt:lpstr>
      <vt:lpstr>StarSymbol</vt:lpstr>
      <vt:lpstr>Symbol</vt:lpstr>
      <vt:lpstr>Times</vt:lpstr>
      <vt:lpstr>Times New Roman</vt:lpstr>
      <vt:lpstr>Univers 45 Light</vt:lpstr>
      <vt:lpstr>Wingdings</vt:lpstr>
      <vt:lpstr>Beam</vt:lpstr>
      <vt:lpstr>1_Beam</vt:lpstr>
      <vt:lpstr>2_Beam</vt:lpstr>
      <vt:lpstr>IHEP_Sclool_Trigger</vt:lpstr>
      <vt:lpstr>7_Beam</vt:lpstr>
      <vt:lpstr>nmg_master</vt:lpstr>
      <vt:lpstr>3_Beam</vt:lpstr>
      <vt:lpstr>5_Beam</vt:lpstr>
      <vt:lpstr>4_Beam</vt:lpstr>
      <vt:lpstr>6_Beam</vt:lpstr>
      <vt:lpstr>8_Beam</vt:lpstr>
      <vt:lpstr>Image Bitmap</vt:lpstr>
      <vt:lpstr>Graphique</vt:lpstr>
      <vt:lpstr>Image</vt:lpstr>
      <vt:lpstr>Photo Editor Photo</vt:lpstr>
      <vt:lpstr>Microsoft ClipArt Gallery</vt:lpstr>
      <vt:lpstr>Medical Physics Introduction to nuclear medicine</vt:lpstr>
      <vt:lpstr>Who I am ? -</vt:lpstr>
      <vt:lpstr>Goals of this lecture</vt:lpstr>
      <vt:lpstr>Présentation PowerPoint</vt:lpstr>
      <vt:lpstr>What is medical physics outlines</vt:lpstr>
      <vt:lpstr>Présentation PowerPoint</vt:lpstr>
      <vt:lpstr>How physics discoveries have impacted our life (1)</vt:lpstr>
      <vt:lpstr>How physics discoveries impact our life (2)</vt:lpstr>
      <vt:lpstr>Présentation PowerPoint</vt:lpstr>
      <vt:lpstr>The Units - a bit of definition!</vt:lpstr>
      <vt:lpstr>Effective dose values</vt:lpstr>
      <vt:lpstr>Présentation PowerPoint</vt:lpstr>
      <vt:lpstr>Présentation PowerPoint</vt:lpstr>
      <vt:lpstr>Some  simple exemple</vt:lpstr>
      <vt:lpstr>Variation of natural radioactivity</vt:lpstr>
      <vt:lpstr>Présentation PowerPoint</vt:lpstr>
      <vt:lpstr>Main sources of ionizing radiation</vt:lpstr>
      <vt:lpstr>Conclusion &amp; question ?</vt:lpstr>
      <vt:lpstr>Présentation PowerPoint</vt:lpstr>
      <vt:lpstr>Radiology principle</vt:lpstr>
      <vt:lpstr>Radiology problem = contrast</vt:lpstr>
      <vt:lpstr>Detection techniques</vt:lpstr>
      <vt:lpstr>Radiology survey of electronically readable detectors</vt:lpstr>
      <vt:lpstr>Radiology:  Flat panel direct detection</vt:lpstr>
      <vt:lpstr>Radiology :Flat panel indirect detection</vt:lpstr>
      <vt:lpstr>State of the art :Computed Tomography (CT)</vt:lpstr>
      <vt:lpstr>Contrast (Houndsfield)  units</vt:lpstr>
      <vt:lpstr>From Hounfield units to image</vt:lpstr>
      <vt:lpstr>CT Scaner principle</vt:lpstr>
      <vt:lpstr>Computed Tomography  Basic method of Image reconstruction</vt:lpstr>
      <vt:lpstr>Computed Tomography  Basic method of Image reconstruction</vt:lpstr>
      <vt:lpstr>Computed Tomography scaner (CT)</vt:lpstr>
      <vt:lpstr>State o the art : 4D CT</vt:lpstr>
      <vt:lpstr>Exposure for radiological exams</vt:lpstr>
      <vt:lpstr>Patient Radiation Dose is Limited!</vt:lpstr>
      <vt:lpstr>Présentation PowerPoint</vt:lpstr>
      <vt:lpstr>The 1970’s dream : Digital radiography with MWPC A tribute to George Charpak </vt:lpstr>
      <vt:lpstr>  The Future ?: New Si detector and signal processing  On the way to photon counting?</vt:lpstr>
      <vt:lpstr>Time Of Flight X ray imaging </vt:lpstr>
      <vt:lpstr>Présentation PowerPoint</vt:lpstr>
      <vt:lpstr>Fight again cancer – Radiotherapy</vt:lpstr>
      <vt:lpstr>RT modern techniques</vt:lpstr>
      <vt:lpstr>Présentation PowerPoint</vt:lpstr>
      <vt:lpstr>‘standard’  RT devices</vt:lpstr>
      <vt:lpstr>Présentation PowerPoint</vt:lpstr>
      <vt:lpstr> State of the art: Robotic Stereostatic RT</vt:lpstr>
      <vt:lpstr>Radiatherapy X</vt:lpstr>
      <vt:lpstr>Présentation PowerPoint</vt:lpstr>
      <vt:lpstr>Why use Hadrons for Therapy?</vt:lpstr>
      <vt:lpstr>Comparing Proton and conventional RT</vt:lpstr>
      <vt:lpstr>Comparison IMRT-Protons</vt:lpstr>
      <vt:lpstr>What are the critical issues &amp; challenges?</vt:lpstr>
      <vt:lpstr>The two ‘simultaneous’ challenges </vt:lpstr>
      <vt:lpstr> Particle therapy workflow</vt:lpstr>
      <vt:lpstr>In-beam nuclear method principle for ‘in vivo’ dosimetry</vt:lpstr>
      <vt:lpstr>Present examples: in beam PET </vt:lpstr>
      <vt:lpstr>More topics on Particle therapy (another presentation)</vt:lpstr>
      <vt:lpstr>Présentation PowerPoint</vt:lpstr>
      <vt:lpstr>Présentation PowerPoint</vt:lpstr>
      <vt:lpstr>What is Nuclear medicine ? Definition</vt:lpstr>
      <vt:lpstr>Présentation PowerPoint</vt:lpstr>
      <vt:lpstr>Isotopes in medicine</vt:lpstr>
      <vt:lpstr>Common DiagnosisTracers</vt:lpstr>
      <vt:lpstr>EU tracer production situation</vt:lpstr>
      <vt:lpstr> RJH Producing radioisotope for nuclear medicine </vt:lpstr>
      <vt:lpstr>The Jules Horowitz MTR Reactor</vt:lpstr>
      <vt:lpstr>Présentation PowerPoint</vt:lpstr>
      <vt:lpstr>Curietherapy/Brachytherapy</vt:lpstr>
      <vt:lpstr>First cancer cure by brachy (ulcus rodens, basal cell carcinoma): Goldberg and London in Moscow, 1903</vt:lpstr>
      <vt:lpstr>First brachy treatment, any disease, generally credited to be Danlos:</vt:lpstr>
      <vt:lpstr>BRT (typically 10-20% of patients)</vt:lpstr>
      <vt:lpstr>Présentation PowerPoint</vt:lpstr>
      <vt:lpstr>The various types (modalities) of imaging</vt:lpstr>
      <vt:lpstr>Medical Imaging Modalities</vt:lpstr>
      <vt:lpstr>NMR &amp; PET Images of Epilepsy</vt:lpstr>
      <vt:lpstr>The first gamma camera (Hanger,1956)</vt:lpstr>
      <vt:lpstr>SPECT Gamma camera components </vt:lpstr>
      <vt:lpstr>Anger Camera</vt:lpstr>
      <vt:lpstr>Single Photon Emission Computed Tomography (SPECT)</vt:lpstr>
      <vt:lpstr>SPETCT images</vt:lpstr>
      <vt:lpstr>Modern SPECT camera</vt:lpstr>
      <vt:lpstr>Présentation PowerPoint</vt:lpstr>
      <vt:lpstr>The PET  sequence</vt:lpstr>
      <vt:lpstr>HEP &amp; PET  Similarities and differences</vt:lpstr>
      <vt:lpstr>Survey of common area with HEP</vt:lpstr>
      <vt:lpstr>Présentation PowerPoint</vt:lpstr>
      <vt:lpstr> From Today ---&gt; Tomorrow Challenge</vt:lpstr>
      <vt:lpstr> From Today ---&gt; Tomorrow Challenge</vt:lpstr>
      <vt:lpstr>Non  conventional ideas </vt:lpstr>
      <vt:lpstr>Example : the VRAIN head PET (Japan)</vt:lpstr>
      <vt:lpstr>Présentation PowerPoint</vt:lpstr>
      <vt:lpstr>Summary of PET evolution</vt:lpstr>
      <vt:lpstr>Présentation PowerPoint</vt:lpstr>
      <vt:lpstr>GATE ‘early ’Collaboration 2004)</vt:lpstr>
      <vt:lpstr>GATE : Geant4 Application for  Tomographic Emission</vt:lpstr>
      <vt:lpstr>AI in GATE (EGEEE) Enabling GRID for EsciencE </vt:lpstr>
      <vt:lpstr>Présentation PowerPoint</vt:lpstr>
      <vt:lpstr>Instrumentation schools References </vt:lpstr>
      <vt:lpstr>Lecture-Review references </vt:lpstr>
      <vt:lpstr>Acknowledgements and References </vt:lpstr>
      <vt:lpstr>Thanks to</vt:lpstr>
      <vt:lpstr>Présentation PowerPoint</vt:lpstr>
      <vt:lpstr>18 Nov, 1895 W.C. Rontgen discovers Xrays </vt:lpstr>
      <vt:lpstr>1996 - Discovery of the natural radioactivity by Henri Becquerel</vt:lpstr>
      <vt:lpstr> 1898 the Radioactivity</vt:lpstr>
      <vt:lpstr>1923 - The Tracer principle</vt:lpstr>
      <vt:lpstr>1934 - Artificial radioactivity</vt:lpstr>
      <vt:lpstr>Présentation PowerPoint</vt:lpstr>
      <vt:lpstr>1932 - The Invention of the cyclotron</vt:lpstr>
      <vt:lpstr>Présentation PowerPoint</vt:lpstr>
      <vt:lpstr>Présentation PowerPoint</vt:lpstr>
      <vt:lpstr>Présentation PowerPoint</vt:lpstr>
      <vt:lpstr>Présentation PowerPoint</vt:lpstr>
      <vt:lpstr>Présentation PowerPoint</vt:lpstr>
      <vt:lpstr>MPGD</vt:lpstr>
      <vt:lpstr>Exemple with GEM Detector</vt:lpstr>
      <vt:lpstr>Next  INGRID</vt:lpstr>
      <vt:lpstr>Timepix Hybrid detector</vt:lpstr>
      <vt:lpstr>Présentation PowerPoint</vt:lpstr>
      <vt:lpstr>1946 -  The origin of particle therapy</vt:lpstr>
      <vt:lpstr>Basics of particle imaging</vt:lpstr>
    </vt:vector>
  </TitlesOfParts>
  <Company>CEA/DSM/DAPNIA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ledu</dc:creator>
  <cp:keywords/>
  <cp:lastModifiedBy>Patrick LEDU</cp:lastModifiedBy>
  <cp:revision>1118</cp:revision>
  <dcterms:created xsi:type="dcterms:W3CDTF">2001-11-17T09:22:20Z</dcterms:created>
  <dcterms:modified xsi:type="dcterms:W3CDTF">2023-08-23T09:48:57Z</dcterms:modified>
</cp:coreProperties>
</file>