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 id="2147483674" r:id="rId3"/>
  </p:sld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74" r:id="rId16"/>
    <p:sldId id="270" r:id="rId17"/>
    <p:sldId id="271" r:id="rId18"/>
    <p:sldId id="272" r:id="rId19"/>
    <p:sldId id="273" r:id="rId20"/>
    <p:sldId id="275" r:id="rId21"/>
  </p:sldIdLst>
  <p:sldSz cx="12192000" cy="6858000"/>
  <p:notesSz cx="7559675" cy="106918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FA6832D-7321-49EC-A9A0-4D35E4006934}" v="8" dt="2023-09-01T09:45:28.18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3" d="100"/>
          <a:sy n="63" d="100"/>
        </p:scale>
        <p:origin x="64" y="10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microsoft.com/office/2016/11/relationships/changesInfo" Target="changesInfos/changesInfo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za-Tshilidzi Mulaudzi" userId="1b505ffec540bcf4" providerId="LiveId" clId="{AFA6832D-7321-49EC-A9A0-4D35E4006934}"/>
    <pc:docChg chg="undo custSel addSld delSld modSld">
      <pc:chgData name="Anza-Tshilidzi Mulaudzi" userId="1b505ffec540bcf4" providerId="LiveId" clId="{AFA6832D-7321-49EC-A9A0-4D35E4006934}" dt="2023-09-01T09:45:47.302" v="181" actId="26606"/>
      <pc:docMkLst>
        <pc:docMk/>
      </pc:docMkLst>
      <pc:sldChg chg="modSp mod">
        <pc:chgData name="Anza-Tshilidzi Mulaudzi" userId="1b505ffec540bcf4" providerId="LiveId" clId="{AFA6832D-7321-49EC-A9A0-4D35E4006934}" dt="2023-09-01T09:34:42.612" v="15" actId="14100"/>
        <pc:sldMkLst>
          <pc:docMk/>
          <pc:sldMk cId="0" sldId="257"/>
        </pc:sldMkLst>
        <pc:spChg chg="mod">
          <ac:chgData name="Anza-Tshilidzi Mulaudzi" userId="1b505ffec540bcf4" providerId="LiveId" clId="{AFA6832D-7321-49EC-A9A0-4D35E4006934}" dt="2023-09-01T09:34:42.612" v="15" actId="14100"/>
          <ac:spMkLst>
            <pc:docMk/>
            <pc:sldMk cId="0" sldId="257"/>
            <ac:spMk id="125" creationId="{00000000-0000-0000-0000-000000000000}"/>
          </ac:spMkLst>
        </pc:spChg>
      </pc:sldChg>
      <pc:sldChg chg="modSp mod">
        <pc:chgData name="Anza-Tshilidzi Mulaudzi" userId="1b505ffec540bcf4" providerId="LiveId" clId="{AFA6832D-7321-49EC-A9A0-4D35E4006934}" dt="2023-09-01T09:35:02.651" v="16" actId="1076"/>
        <pc:sldMkLst>
          <pc:docMk/>
          <pc:sldMk cId="0" sldId="258"/>
        </pc:sldMkLst>
        <pc:spChg chg="mod">
          <ac:chgData name="Anza-Tshilidzi Mulaudzi" userId="1b505ffec540bcf4" providerId="LiveId" clId="{AFA6832D-7321-49EC-A9A0-4D35E4006934}" dt="2023-09-01T09:35:02.651" v="16" actId="1076"/>
          <ac:spMkLst>
            <pc:docMk/>
            <pc:sldMk cId="0" sldId="258"/>
            <ac:spMk id="126" creationId="{00000000-0000-0000-0000-000000000000}"/>
          </ac:spMkLst>
        </pc:spChg>
      </pc:sldChg>
      <pc:sldChg chg="modSp mod">
        <pc:chgData name="Anza-Tshilidzi Mulaudzi" userId="1b505ffec540bcf4" providerId="LiveId" clId="{AFA6832D-7321-49EC-A9A0-4D35E4006934}" dt="2023-09-01T09:39:30.839" v="143" actId="403"/>
        <pc:sldMkLst>
          <pc:docMk/>
          <pc:sldMk cId="0" sldId="259"/>
        </pc:sldMkLst>
        <pc:spChg chg="mod">
          <ac:chgData name="Anza-Tshilidzi Mulaudzi" userId="1b505ffec540bcf4" providerId="LiveId" clId="{AFA6832D-7321-49EC-A9A0-4D35E4006934}" dt="2023-09-01T09:39:30.839" v="143" actId="403"/>
          <ac:spMkLst>
            <pc:docMk/>
            <pc:sldMk cId="0" sldId="259"/>
            <ac:spMk id="133" creationId="{00000000-0000-0000-0000-000000000000}"/>
          </ac:spMkLst>
        </pc:spChg>
      </pc:sldChg>
      <pc:sldChg chg="modSp mod">
        <pc:chgData name="Anza-Tshilidzi Mulaudzi" userId="1b505ffec540bcf4" providerId="LiveId" clId="{AFA6832D-7321-49EC-A9A0-4D35E4006934}" dt="2023-09-01T09:30:53.155" v="4" actId="1076"/>
        <pc:sldMkLst>
          <pc:docMk/>
          <pc:sldMk cId="0" sldId="262"/>
        </pc:sldMkLst>
        <pc:spChg chg="mod">
          <ac:chgData name="Anza-Tshilidzi Mulaudzi" userId="1b505ffec540bcf4" providerId="LiveId" clId="{AFA6832D-7321-49EC-A9A0-4D35E4006934}" dt="2023-09-01T09:30:42.388" v="0" actId="1076"/>
          <ac:spMkLst>
            <pc:docMk/>
            <pc:sldMk cId="0" sldId="262"/>
            <ac:spMk id="146" creationId="{00000000-0000-0000-0000-000000000000}"/>
          </ac:spMkLst>
        </pc:spChg>
        <pc:spChg chg="mod">
          <ac:chgData name="Anza-Tshilidzi Mulaudzi" userId="1b505ffec540bcf4" providerId="LiveId" clId="{AFA6832D-7321-49EC-A9A0-4D35E4006934}" dt="2023-09-01T09:30:49.505" v="3" actId="1076"/>
          <ac:spMkLst>
            <pc:docMk/>
            <pc:sldMk cId="0" sldId="262"/>
            <ac:spMk id="152" creationId="{00000000-0000-0000-0000-000000000000}"/>
          </ac:spMkLst>
        </pc:spChg>
        <pc:spChg chg="mod">
          <ac:chgData name="Anza-Tshilidzi Mulaudzi" userId="1b505ffec540bcf4" providerId="LiveId" clId="{AFA6832D-7321-49EC-A9A0-4D35E4006934}" dt="2023-09-01T09:30:53.155" v="4" actId="1076"/>
          <ac:spMkLst>
            <pc:docMk/>
            <pc:sldMk cId="0" sldId="262"/>
            <ac:spMk id="153" creationId="{00000000-0000-0000-0000-000000000000}"/>
          </ac:spMkLst>
        </pc:spChg>
        <pc:picChg chg="mod">
          <ac:chgData name="Anza-Tshilidzi Mulaudzi" userId="1b505ffec540bcf4" providerId="LiveId" clId="{AFA6832D-7321-49EC-A9A0-4D35E4006934}" dt="2023-09-01T09:30:43.783" v="1" actId="1076"/>
          <ac:picMkLst>
            <pc:docMk/>
            <pc:sldMk cId="0" sldId="262"/>
            <ac:picMk id="150" creationId="{00000000-0000-0000-0000-000000000000}"/>
          </ac:picMkLst>
        </pc:picChg>
        <pc:picChg chg="mod">
          <ac:chgData name="Anza-Tshilidzi Mulaudzi" userId="1b505ffec540bcf4" providerId="LiveId" clId="{AFA6832D-7321-49EC-A9A0-4D35E4006934}" dt="2023-09-01T09:30:46.019" v="2" actId="1076"/>
          <ac:picMkLst>
            <pc:docMk/>
            <pc:sldMk cId="0" sldId="262"/>
            <ac:picMk id="151" creationId="{00000000-0000-0000-0000-000000000000}"/>
          </ac:picMkLst>
        </pc:picChg>
      </pc:sldChg>
      <pc:sldChg chg="del">
        <pc:chgData name="Anza-Tshilidzi Mulaudzi" userId="1b505ffec540bcf4" providerId="LiveId" clId="{AFA6832D-7321-49EC-A9A0-4D35E4006934}" dt="2023-09-01T09:42:45.759" v="144" actId="47"/>
        <pc:sldMkLst>
          <pc:docMk/>
          <pc:sldMk cId="0" sldId="267"/>
        </pc:sldMkLst>
      </pc:sldChg>
      <pc:sldChg chg="add">
        <pc:chgData name="Anza-Tshilidzi Mulaudzi" userId="1b505ffec540bcf4" providerId="LiveId" clId="{AFA6832D-7321-49EC-A9A0-4D35E4006934}" dt="2023-09-01T09:42:51.207" v="147"/>
        <pc:sldMkLst>
          <pc:docMk/>
          <pc:sldMk cId="929432301" sldId="267"/>
        </pc:sldMkLst>
      </pc:sldChg>
      <pc:sldChg chg="addSp delSp modSp del mod">
        <pc:chgData name="Anza-Tshilidzi Mulaudzi" userId="1b505ffec540bcf4" providerId="LiveId" clId="{AFA6832D-7321-49EC-A9A0-4D35E4006934}" dt="2023-09-01T09:42:47.653" v="145" actId="47"/>
        <pc:sldMkLst>
          <pc:docMk/>
          <pc:sldMk cId="0" sldId="268"/>
        </pc:sldMkLst>
        <pc:graphicFrameChg chg="add del modGraphic">
          <ac:chgData name="Anza-Tshilidzi Mulaudzi" userId="1b505ffec540bcf4" providerId="LiveId" clId="{AFA6832D-7321-49EC-A9A0-4D35E4006934}" dt="2023-09-01T09:32:43.107" v="7" actId="27309"/>
          <ac:graphicFrameMkLst>
            <pc:docMk/>
            <pc:sldMk cId="0" sldId="268"/>
            <ac:graphicFrameMk id="3" creationId="{73AD9BE8-B54C-B618-126F-C75092FFBDAF}"/>
          </ac:graphicFrameMkLst>
        </pc:graphicFrameChg>
        <pc:picChg chg="add mod">
          <ac:chgData name="Anza-Tshilidzi Mulaudzi" userId="1b505ffec540bcf4" providerId="LiveId" clId="{AFA6832D-7321-49EC-A9A0-4D35E4006934}" dt="2023-09-01T09:32:51.101" v="11" actId="14100"/>
          <ac:picMkLst>
            <pc:docMk/>
            <pc:sldMk cId="0" sldId="268"/>
            <ac:picMk id="4" creationId="{D5AD186D-74A5-8199-55EB-EEADFF85886D}"/>
          </ac:picMkLst>
        </pc:picChg>
        <pc:picChg chg="del">
          <ac:chgData name="Anza-Tshilidzi Mulaudzi" userId="1b505ffec540bcf4" providerId="LiveId" clId="{AFA6832D-7321-49EC-A9A0-4D35E4006934}" dt="2023-09-01T09:32:39.004" v="5" actId="478"/>
          <ac:picMkLst>
            <pc:docMk/>
            <pc:sldMk cId="0" sldId="268"/>
            <ac:picMk id="186" creationId="{00000000-0000-0000-0000-000000000000}"/>
          </ac:picMkLst>
        </pc:picChg>
      </pc:sldChg>
      <pc:sldChg chg="del">
        <pc:chgData name="Anza-Tshilidzi Mulaudzi" userId="1b505ffec540bcf4" providerId="LiveId" clId="{AFA6832D-7321-49EC-A9A0-4D35E4006934}" dt="2023-09-01T09:42:48.503" v="146" actId="47"/>
        <pc:sldMkLst>
          <pc:docMk/>
          <pc:sldMk cId="0" sldId="269"/>
        </pc:sldMkLst>
      </pc:sldChg>
      <pc:sldChg chg="add">
        <pc:chgData name="Anza-Tshilidzi Mulaudzi" userId="1b505ffec540bcf4" providerId="LiveId" clId="{AFA6832D-7321-49EC-A9A0-4D35E4006934}" dt="2023-09-01T09:42:51.207" v="147"/>
        <pc:sldMkLst>
          <pc:docMk/>
          <pc:sldMk cId="0" sldId="274"/>
        </pc:sldMkLst>
      </pc:sldChg>
      <pc:sldChg chg="addSp delSp modSp add mod setBg">
        <pc:chgData name="Anza-Tshilidzi Mulaudzi" userId="1b505ffec540bcf4" providerId="LiveId" clId="{AFA6832D-7321-49EC-A9A0-4D35E4006934}" dt="2023-09-01T09:45:47.302" v="181" actId="26606"/>
        <pc:sldMkLst>
          <pc:docMk/>
          <pc:sldMk cId="2869315341" sldId="275"/>
        </pc:sldMkLst>
        <pc:spChg chg="add mod">
          <ac:chgData name="Anza-Tshilidzi Mulaudzi" userId="1b505ffec540bcf4" providerId="LiveId" clId="{AFA6832D-7321-49EC-A9A0-4D35E4006934}" dt="2023-09-01T09:45:47.302" v="181" actId="26606"/>
          <ac:spMkLst>
            <pc:docMk/>
            <pc:sldMk cId="2869315341" sldId="275"/>
            <ac:spMk id="4" creationId="{5788FF73-818B-157F-1E2B-D71EEB28A84B}"/>
          </ac:spMkLst>
        </pc:spChg>
        <pc:spChg chg="add del">
          <ac:chgData name="Anza-Tshilidzi Mulaudzi" userId="1b505ffec540bcf4" providerId="LiveId" clId="{AFA6832D-7321-49EC-A9A0-4D35E4006934}" dt="2023-09-01T09:45:19.257" v="158" actId="26606"/>
          <ac:spMkLst>
            <pc:docMk/>
            <pc:sldMk cId="2869315341" sldId="275"/>
            <ac:spMk id="8" creationId="{63644BFD-D22E-4019-B666-387DA51AEAFD}"/>
          </ac:spMkLst>
        </pc:spChg>
        <pc:spChg chg="add">
          <ac:chgData name="Anza-Tshilidzi Mulaudzi" userId="1b505ffec540bcf4" providerId="LiveId" clId="{AFA6832D-7321-49EC-A9A0-4D35E4006934}" dt="2023-09-01T09:45:47.302" v="181" actId="26606"/>
          <ac:spMkLst>
            <pc:docMk/>
            <pc:sldMk cId="2869315341" sldId="275"/>
            <ac:spMk id="9" creationId="{20D5D19D-0789-4518-B5DC-D47ADF69D25A}"/>
          </ac:spMkLst>
        </pc:spChg>
        <pc:spChg chg="add del">
          <ac:chgData name="Anza-Tshilidzi Mulaudzi" userId="1b505ffec540bcf4" providerId="LiveId" clId="{AFA6832D-7321-49EC-A9A0-4D35E4006934}" dt="2023-09-01T09:45:19.257" v="158" actId="26606"/>
          <ac:spMkLst>
            <pc:docMk/>
            <pc:sldMk cId="2869315341" sldId="275"/>
            <ac:spMk id="14" creationId="{3776B14B-F2F4-4825-8DA8-8C7A0F2B3960}"/>
          </ac:spMkLst>
        </pc:spChg>
        <pc:spChg chg="add">
          <ac:chgData name="Anza-Tshilidzi Mulaudzi" userId="1b505ffec540bcf4" providerId="LiveId" clId="{AFA6832D-7321-49EC-A9A0-4D35E4006934}" dt="2023-09-01T09:45:47.302" v="181" actId="26606"/>
          <ac:spMkLst>
            <pc:docMk/>
            <pc:sldMk cId="2869315341" sldId="275"/>
            <ac:spMk id="16" creationId="{B81933D1-5615-42C7-9C0B-4EB7105CCE2D}"/>
          </ac:spMkLst>
        </pc:spChg>
        <pc:spChg chg="add">
          <ac:chgData name="Anza-Tshilidzi Mulaudzi" userId="1b505ffec540bcf4" providerId="LiveId" clId="{AFA6832D-7321-49EC-A9A0-4D35E4006934}" dt="2023-09-01T09:45:47.302" v="181" actId="26606"/>
          <ac:spMkLst>
            <pc:docMk/>
            <pc:sldMk cId="2869315341" sldId="275"/>
            <ac:spMk id="18" creationId="{19C9EAEA-39D0-4B0E-A0EB-51E7B26740B1}"/>
          </ac:spMkLst>
        </pc:spChg>
        <pc:spChg chg="del">
          <ac:chgData name="Anza-Tshilidzi Mulaudzi" userId="1b505ffec540bcf4" providerId="LiveId" clId="{AFA6832D-7321-49EC-A9A0-4D35E4006934}" dt="2023-09-01T09:43:26.320" v="149" actId="478"/>
          <ac:spMkLst>
            <pc:docMk/>
            <pc:sldMk cId="2869315341" sldId="275"/>
            <ac:spMk id="217" creationId="{00000000-0000-0000-0000-000000000000}"/>
          </ac:spMkLst>
        </pc:spChg>
        <pc:spChg chg="del">
          <ac:chgData name="Anza-Tshilidzi Mulaudzi" userId="1b505ffec540bcf4" providerId="LiveId" clId="{AFA6832D-7321-49EC-A9A0-4D35E4006934}" dt="2023-09-01T09:43:26.320" v="149" actId="478"/>
          <ac:spMkLst>
            <pc:docMk/>
            <pc:sldMk cId="2869315341" sldId="275"/>
            <ac:spMk id="218" creationId="{00000000-0000-0000-0000-000000000000}"/>
          </ac:spMkLst>
        </pc:spChg>
        <pc:spChg chg="del">
          <ac:chgData name="Anza-Tshilidzi Mulaudzi" userId="1b505ffec540bcf4" providerId="LiveId" clId="{AFA6832D-7321-49EC-A9A0-4D35E4006934}" dt="2023-09-01T09:43:26.320" v="149" actId="478"/>
          <ac:spMkLst>
            <pc:docMk/>
            <pc:sldMk cId="2869315341" sldId="275"/>
            <ac:spMk id="219" creationId="{00000000-0000-0000-0000-000000000000}"/>
          </ac:spMkLst>
        </pc:spChg>
        <pc:spChg chg="del">
          <ac:chgData name="Anza-Tshilidzi Mulaudzi" userId="1b505ffec540bcf4" providerId="LiveId" clId="{AFA6832D-7321-49EC-A9A0-4D35E4006934}" dt="2023-09-01T09:43:26.320" v="149" actId="478"/>
          <ac:spMkLst>
            <pc:docMk/>
            <pc:sldMk cId="2869315341" sldId="275"/>
            <ac:spMk id="221" creationId="{00000000-0000-0000-0000-000000000000}"/>
          </ac:spMkLst>
        </pc:spChg>
        <pc:spChg chg="del">
          <ac:chgData name="Anza-Tshilidzi Mulaudzi" userId="1b505ffec540bcf4" providerId="LiveId" clId="{AFA6832D-7321-49EC-A9A0-4D35E4006934}" dt="2023-09-01T09:43:26.320" v="149" actId="478"/>
          <ac:spMkLst>
            <pc:docMk/>
            <pc:sldMk cId="2869315341" sldId="275"/>
            <ac:spMk id="223" creationId="{00000000-0000-0000-0000-000000000000}"/>
          </ac:spMkLst>
        </pc:spChg>
        <pc:spChg chg="del">
          <ac:chgData name="Anza-Tshilidzi Mulaudzi" userId="1b505ffec540bcf4" providerId="LiveId" clId="{AFA6832D-7321-49EC-A9A0-4D35E4006934}" dt="2023-09-01T09:43:26.320" v="149" actId="478"/>
          <ac:spMkLst>
            <pc:docMk/>
            <pc:sldMk cId="2869315341" sldId="275"/>
            <ac:spMk id="224" creationId="{00000000-0000-0000-0000-000000000000}"/>
          </ac:spMkLst>
        </pc:spChg>
        <pc:spChg chg="del">
          <ac:chgData name="Anza-Tshilidzi Mulaudzi" userId="1b505ffec540bcf4" providerId="LiveId" clId="{AFA6832D-7321-49EC-A9A0-4D35E4006934}" dt="2023-09-01T09:43:26.320" v="149" actId="478"/>
          <ac:spMkLst>
            <pc:docMk/>
            <pc:sldMk cId="2869315341" sldId="275"/>
            <ac:spMk id="225" creationId="{00000000-0000-0000-0000-000000000000}"/>
          </ac:spMkLst>
        </pc:spChg>
        <pc:grpChg chg="add del">
          <ac:chgData name="Anza-Tshilidzi Mulaudzi" userId="1b505ffec540bcf4" providerId="LiveId" clId="{AFA6832D-7321-49EC-A9A0-4D35E4006934}" dt="2023-09-01T09:45:19.257" v="158" actId="26606"/>
          <ac:grpSpMkLst>
            <pc:docMk/>
            <pc:sldMk cId="2869315341" sldId="275"/>
            <ac:grpSpMk id="10" creationId="{5FE9FE4C-C9E0-4C54-8010-EA9D29CD4D59}"/>
          </ac:grpSpMkLst>
        </pc:grpChg>
        <pc:grpChg chg="add">
          <ac:chgData name="Anza-Tshilidzi Mulaudzi" userId="1b505ffec540bcf4" providerId="LiveId" clId="{AFA6832D-7321-49EC-A9A0-4D35E4006934}" dt="2023-09-01T09:45:47.302" v="181" actId="26606"/>
          <ac:grpSpMkLst>
            <pc:docMk/>
            <pc:sldMk cId="2869315341" sldId="275"/>
            <ac:grpSpMk id="11" creationId="{032D8612-31EB-44CF-A1D0-14FD4C705424}"/>
          </ac:grpSpMkLst>
        </pc:grpChg>
        <pc:picChg chg="add mod ord modCrop">
          <ac:chgData name="Anza-Tshilidzi Mulaudzi" userId="1b505ffec540bcf4" providerId="LiveId" clId="{AFA6832D-7321-49EC-A9A0-4D35E4006934}" dt="2023-09-01T09:45:47.302" v="181" actId="26606"/>
          <ac:picMkLst>
            <pc:docMk/>
            <pc:sldMk cId="2869315341" sldId="275"/>
            <ac:picMk id="3" creationId="{74063579-088B-AECD-CBCC-FA8D0890D934}"/>
          </ac:picMkLst>
        </pc:picChg>
        <pc:picChg chg="del">
          <ac:chgData name="Anza-Tshilidzi Mulaudzi" userId="1b505ffec540bcf4" providerId="LiveId" clId="{AFA6832D-7321-49EC-A9A0-4D35E4006934}" dt="2023-09-01T09:43:26.320" v="149" actId="478"/>
          <ac:picMkLst>
            <pc:docMk/>
            <pc:sldMk cId="2869315341" sldId="275"/>
            <ac:picMk id="220" creationId="{00000000-0000-0000-0000-000000000000}"/>
          </ac:picMkLst>
        </pc:picChg>
        <pc:picChg chg="del">
          <ac:chgData name="Anza-Tshilidzi Mulaudzi" userId="1b505ffec540bcf4" providerId="LiveId" clId="{AFA6832D-7321-49EC-A9A0-4D35E4006934}" dt="2023-09-01T09:43:26.320" v="149" actId="478"/>
          <ac:picMkLst>
            <pc:docMk/>
            <pc:sldMk cId="2869315341" sldId="275"/>
            <ac:picMk id="222" creationId="{00000000-0000-0000-0000-000000000000}"/>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838080" y="365040"/>
            <a:ext cx="10515240" cy="1325160"/>
          </a:xfrm>
          <a:prstGeom prst="rect">
            <a:avLst/>
          </a:prstGeom>
        </p:spPr>
        <p:txBody>
          <a:bodyPr lIns="0" tIns="0" rIns="0" bIns="0" anchor="ctr">
            <a:noAutofit/>
          </a:bodyPr>
          <a:lstStyle/>
          <a:p>
            <a:endParaRPr lang="en-US" sz="1800" b="0" strike="noStrike" spc="-1">
              <a:solidFill>
                <a:srgbClr val="000000"/>
              </a:solidFill>
              <a:latin typeface="Calibri"/>
            </a:endParaRPr>
          </a:p>
        </p:txBody>
      </p:sp>
      <p:sp>
        <p:nvSpPr>
          <p:cNvPr id="24" name="PlaceHolder 2"/>
          <p:cNvSpPr>
            <a:spLocks noGrp="1"/>
          </p:cNvSpPr>
          <p:nvPr>
            <p:ph type="body"/>
          </p:nvPr>
        </p:nvSpPr>
        <p:spPr>
          <a:xfrm>
            <a:off x="838080" y="1825560"/>
            <a:ext cx="10515240" cy="207504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25" name="PlaceHolder 3"/>
          <p:cNvSpPr>
            <a:spLocks noGrp="1"/>
          </p:cNvSpPr>
          <p:nvPr>
            <p:ph type="body"/>
          </p:nvPr>
        </p:nvSpPr>
        <p:spPr>
          <a:xfrm>
            <a:off x="838080" y="4098240"/>
            <a:ext cx="10515240" cy="2075040"/>
          </a:xfrm>
          <a:prstGeom prst="rect">
            <a:avLst/>
          </a:prstGeom>
        </p:spPr>
        <p:txBody>
          <a:bodyPr lIns="0" tIns="0" rIns="0" bIns="0">
            <a:normAutofit/>
          </a:bodyPr>
          <a:lstStyle/>
          <a:p>
            <a:endParaRPr lang="en-US" sz="2800" b="0" strike="noStrike" spc="-1">
              <a:solidFill>
                <a:srgbClr val="000000"/>
              </a:solidFill>
              <a:latin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838080" y="365040"/>
            <a:ext cx="10515240" cy="1325160"/>
          </a:xfrm>
          <a:prstGeom prst="rect">
            <a:avLst/>
          </a:prstGeom>
        </p:spPr>
        <p:txBody>
          <a:bodyPr lIns="0" tIns="0" rIns="0" bIns="0" anchor="ctr">
            <a:noAutofit/>
          </a:bodyPr>
          <a:lstStyle/>
          <a:p>
            <a:endParaRPr lang="en-US" sz="1800" b="0" strike="noStrike" spc="-1">
              <a:solidFill>
                <a:srgbClr val="000000"/>
              </a:solidFill>
              <a:latin typeface="Calibri"/>
            </a:endParaRPr>
          </a:p>
        </p:txBody>
      </p:sp>
      <p:sp>
        <p:nvSpPr>
          <p:cNvPr id="27" name="PlaceHolder 2"/>
          <p:cNvSpPr>
            <a:spLocks noGrp="1"/>
          </p:cNvSpPr>
          <p:nvPr>
            <p:ph type="body"/>
          </p:nvPr>
        </p:nvSpPr>
        <p:spPr>
          <a:xfrm>
            <a:off x="838080" y="1825560"/>
            <a:ext cx="5131080" cy="207504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28" name="PlaceHolder 3"/>
          <p:cNvSpPr>
            <a:spLocks noGrp="1"/>
          </p:cNvSpPr>
          <p:nvPr>
            <p:ph type="body"/>
          </p:nvPr>
        </p:nvSpPr>
        <p:spPr>
          <a:xfrm>
            <a:off x="6226200" y="1825560"/>
            <a:ext cx="5131080" cy="207504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29" name="PlaceHolder 4"/>
          <p:cNvSpPr>
            <a:spLocks noGrp="1"/>
          </p:cNvSpPr>
          <p:nvPr>
            <p:ph type="body"/>
          </p:nvPr>
        </p:nvSpPr>
        <p:spPr>
          <a:xfrm>
            <a:off x="838080" y="4098240"/>
            <a:ext cx="5131080" cy="207504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30" name="PlaceHolder 5"/>
          <p:cNvSpPr>
            <a:spLocks noGrp="1"/>
          </p:cNvSpPr>
          <p:nvPr>
            <p:ph type="body"/>
          </p:nvPr>
        </p:nvSpPr>
        <p:spPr>
          <a:xfrm>
            <a:off x="6226200" y="4098240"/>
            <a:ext cx="5131080" cy="2075040"/>
          </a:xfrm>
          <a:prstGeom prst="rect">
            <a:avLst/>
          </a:prstGeom>
        </p:spPr>
        <p:txBody>
          <a:bodyPr lIns="0" tIns="0" rIns="0" bIns="0">
            <a:normAutofit/>
          </a:bodyPr>
          <a:lstStyle/>
          <a:p>
            <a:endParaRPr lang="en-US" sz="2800" b="0" strike="noStrike" spc="-1">
              <a:solidFill>
                <a:srgbClr val="000000"/>
              </a:solidFill>
              <a:latin typeface="Calibri"/>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838080" y="365040"/>
            <a:ext cx="10515240" cy="1325160"/>
          </a:xfrm>
          <a:prstGeom prst="rect">
            <a:avLst/>
          </a:prstGeom>
        </p:spPr>
        <p:txBody>
          <a:bodyPr lIns="0" tIns="0" rIns="0" bIns="0" anchor="ctr">
            <a:noAutofit/>
          </a:bodyPr>
          <a:lstStyle/>
          <a:p>
            <a:endParaRPr lang="en-US" sz="1800" b="0" strike="noStrike" spc="-1">
              <a:solidFill>
                <a:srgbClr val="000000"/>
              </a:solidFill>
              <a:latin typeface="Calibri"/>
            </a:endParaRPr>
          </a:p>
        </p:txBody>
      </p:sp>
      <p:sp>
        <p:nvSpPr>
          <p:cNvPr id="32" name="PlaceHolder 2"/>
          <p:cNvSpPr>
            <a:spLocks noGrp="1"/>
          </p:cNvSpPr>
          <p:nvPr>
            <p:ph type="body"/>
          </p:nvPr>
        </p:nvSpPr>
        <p:spPr>
          <a:xfrm>
            <a:off x="838080" y="1825560"/>
            <a:ext cx="3385800" cy="207504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33" name="PlaceHolder 3"/>
          <p:cNvSpPr>
            <a:spLocks noGrp="1"/>
          </p:cNvSpPr>
          <p:nvPr>
            <p:ph type="body"/>
          </p:nvPr>
        </p:nvSpPr>
        <p:spPr>
          <a:xfrm>
            <a:off x="4393440" y="1825560"/>
            <a:ext cx="3385800" cy="207504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34" name="PlaceHolder 4"/>
          <p:cNvSpPr>
            <a:spLocks noGrp="1"/>
          </p:cNvSpPr>
          <p:nvPr>
            <p:ph type="body"/>
          </p:nvPr>
        </p:nvSpPr>
        <p:spPr>
          <a:xfrm>
            <a:off x="7949160" y="1825560"/>
            <a:ext cx="3385800" cy="207504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35" name="PlaceHolder 5"/>
          <p:cNvSpPr>
            <a:spLocks noGrp="1"/>
          </p:cNvSpPr>
          <p:nvPr>
            <p:ph type="body"/>
          </p:nvPr>
        </p:nvSpPr>
        <p:spPr>
          <a:xfrm>
            <a:off x="838080" y="4098240"/>
            <a:ext cx="3385800" cy="207504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36" name="PlaceHolder 6"/>
          <p:cNvSpPr>
            <a:spLocks noGrp="1"/>
          </p:cNvSpPr>
          <p:nvPr>
            <p:ph type="body"/>
          </p:nvPr>
        </p:nvSpPr>
        <p:spPr>
          <a:xfrm>
            <a:off x="4393440" y="4098240"/>
            <a:ext cx="3385800" cy="207504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37" name="PlaceHolder 7"/>
          <p:cNvSpPr>
            <a:spLocks noGrp="1"/>
          </p:cNvSpPr>
          <p:nvPr>
            <p:ph type="body"/>
          </p:nvPr>
        </p:nvSpPr>
        <p:spPr>
          <a:xfrm>
            <a:off x="7949160" y="4098240"/>
            <a:ext cx="3385800" cy="2075040"/>
          </a:xfrm>
          <a:prstGeom prst="rect">
            <a:avLst/>
          </a:prstGeom>
        </p:spPr>
        <p:txBody>
          <a:bodyPr lIns="0" tIns="0" rIns="0" bIns="0">
            <a:normAutofit/>
          </a:bodyPr>
          <a:lstStyle/>
          <a:p>
            <a:endParaRPr lang="en-US" sz="2800" b="0" strike="noStrike" spc="-1">
              <a:solidFill>
                <a:srgbClr val="000000"/>
              </a:solidFill>
              <a:latin typeface="Calibri"/>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0" name="PlaceHolder 1"/>
          <p:cNvSpPr>
            <a:spLocks noGrp="1"/>
          </p:cNvSpPr>
          <p:nvPr>
            <p:ph type="title"/>
          </p:nvPr>
        </p:nvSpPr>
        <p:spPr>
          <a:xfrm>
            <a:off x="838080" y="365040"/>
            <a:ext cx="10515240" cy="1325160"/>
          </a:xfrm>
          <a:prstGeom prst="rect">
            <a:avLst/>
          </a:prstGeom>
        </p:spPr>
        <p:txBody>
          <a:bodyPr lIns="0" tIns="0" rIns="0" bIns="0" anchor="ctr">
            <a:noAutofit/>
          </a:bodyPr>
          <a:lstStyle/>
          <a:p>
            <a:endParaRPr lang="en-US" sz="1800" b="0" strike="noStrike" spc="-1">
              <a:solidFill>
                <a:srgbClr val="000000"/>
              </a:solidFill>
              <a:latin typeface="Calibri"/>
            </a:endParaRPr>
          </a:p>
        </p:txBody>
      </p:sp>
      <p:sp>
        <p:nvSpPr>
          <p:cNvPr id="41" name="PlaceHolder 2"/>
          <p:cNvSpPr>
            <a:spLocks noGrp="1"/>
          </p:cNvSpPr>
          <p:nvPr>
            <p:ph type="subTitle"/>
          </p:nvPr>
        </p:nvSpPr>
        <p:spPr>
          <a:xfrm>
            <a:off x="838080" y="1825560"/>
            <a:ext cx="10515240" cy="4350960"/>
          </a:xfrm>
          <a:prstGeom prst="rect">
            <a:avLst/>
          </a:prstGeom>
        </p:spPr>
        <p:txBody>
          <a:bodyPr lIns="0" tIns="0" rIns="0" bIns="0" anchor="ctr">
            <a:noAutofit/>
          </a:bodyPr>
          <a:lstStyle/>
          <a:p>
            <a:pPr algn="ctr"/>
            <a:endParaRPr lang="en-ZA" sz="3200" b="0" strike="noStrike" spc="-1">
              <a:latin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2" name="PlaceHolder 1"/>
          <p:cNvSpPr>
            <a:spLocks noGrp="1"/>
          </p:cNvSpPr>
          <p:nvPr>
            <p:ph type="title"/>
          </p:nvPr>
        </p:nvSpPr>
        <p:spPr>
          <a:xfrm>
            <a:off x="838080" y="365040"/>
            <a:ext cx="10515240" cy="1325160"/>
          </a:xfrm>
          <a:prstGeom prst="rect">
            <a:avLst/>
          </a:prstGeom>
        </p:spPr>
        <p:txBody>
          <a:bodyPr lIns="0" tIns="0" rIns="0" bIns="0" anchor="ctr">
            <a:noAutofit/>
          </a:bodyPr>
          <a:lstStyle/>
          <a:p>
            <a:endParaRPr lang="en-US" sz="1800" b="0" strike="noStrike" spc="-1">
              <a:solidFill>
                <a:srgbClr val="000000"/>
              </a:solidFill>
              <a:latin typeface="Calibri"/>
            </a:endParaRPr>
          </a:p>
        </p:txBody>
      </p:sp>
      <p:sp>
        <p:nvSpPr>
          <p:cNvPr id="43" name="PlaceHolder 2"/>
          <p:cNvSpPr>
            <a:spLocks noGrp="1"/>
          </p:cNvSpPr>
          <p:nvPr>
            <p:ph type="body"/>
          </p:nvPr>
        </p:nvSpPr>
        <p:spPr>
          <a:xfrm>
            <a:off x="838080" y="1825560"/>
            <a:ext cx="10515240" cy="4350960"/>
          </a:xfrm>
          <a:prstGeom prst="rect">
            <a:avLst/>
          </a:prstGeom>
        </p:spPr>
        <p:txBody>
          <a:bodyPr lIns="0" tIns="0" rIns="0" bIns="0">
            <a:normAutofit/>
          </a:bodyPr>
          <a:lstStyle/>
          <a:p>
            <a:endParaRPr lang="en-US" sz="2800" b="0" strike="noStrike" spc="-1">
              <a:solidFill>
                <a:srgbClr val="000000"/>
              </a:solidFill>
              <a:latin typeface="Calibri"/>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44" name="PlaceHolder 1"/>
          <p:cNvSpPr>
            <a:spLocks noGrp="1"/>
          </p:cNvSpPr>
          <p:nvPr>
            <p:ph type="title"/>
          </p:nvPr>
        </p:nvSpPr>
        <p:spPr>
          <a:xfrm>
            <a:off x="838080" y="365040"/>
            <a:ext cx="10515240" cy="1325160"/>
          </a:xfrm>
          <a:prstGeom prst="rect">
            <a:avLst/>
          </a:prstGeom>
        </p:spPr>
        <p:txBody>
          <a:bodyPr lIns="0" tIns="0" rIns="0" bIns="0" anchor="ctr">
            <a:noAutofit/>
          </a:bodyPr>
          <a:lstStyle/>
          <a:p>
            <a:endParaRPr lang="en-US" sz="1800" b="0" strike="noStrike" spc="-1">
              <a:solidFill>
                <a:srgbClr val="000000"/>
              </a:solidFill>
              <a:latin typeface="Calibri"/>
            </a:endParaRPr>
          </a:p>
        </p:txBody>
      </p:sp>
      <p:sp>
        <p:nvSpPr>
          <p:cNvPr id="45" name="PlaceHolder 2"/>
          <p:cNvSpPr>
            <a:spLocks noGrp="1"/>
          </p:cNvSpPr>
          <p:nvPr>
            <p:ph type="body"/>
          </p:nvPr>
        </p:nvSpPr>
        <p:spPr>
          <a:xfrm>
            <a:off x="838080" y="1825560"/>
            <a:ext cx="5131080" cy="435096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46" name="PlaceHolder 3"/>
          <p:cNvSpPr>
            <a:spLocks noGrp="1"/>
          </p:cNvSpPr>
          <p:nvPr>
            <p:ph type="body"/>
          </p:nvPr>
        </p:nvSpPr>
        <p:spPr>
          <a:xfrm>
            <a:off x="6226200" y="1825560"/>
            <a:ext cx="5131080" cy="4350960"/>
          </a:xfrm>
          <a:prstGeom prst="rect">
            <a:avLst/>
          </a:prstGeom>
        </p:spPr>
        <p:txBody>
          <a:bodyPr lIns="0" tIns="0" rIns="0" bIns="0">
            <a:normAutofit/>
          </a:bodyPr>
          <a:lstStyle/>
          <a:p>
            <a:endParaRPr lang="en-US" sz="2800" b="0" strike="noStrike" spc="-1">
              <a:solidFill>
                <a:srgbClr val="000000"/>
              </a:solidFill>
              <a:latin typeface="Calibri"/>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47" name="PlaceHolder 1"/>
          <p:cNvSpPr>
            <a:spLocks noGrp="1"/>
          </p:cNvSpPr>
          <p:nvPr>
            <p:ph type="title"/>
          </p:nvPr>
        </p:nvSpPr>
        <p:spPr>
          <a:xfrm>
            <a:off x="838080" y="365040"/>
            <a:ext cx="10515240" cy="1325160"/>
          </a:xfrm>
          <a:prstGeom prst="rect">
            <a:avLst/>
          </a:prstGeom>
        </p:spPr>
        <p:txBody>
          <a:bodyPr lIns="0" tIns="0" rIns="0" bIns="0" anchor="ctr">
            <a:noAutofit/>
          </a:bodyPr>
          <a:lstStyle/>
          <a:p>
            <a:endParaRPr lang="en-US" sz="1800" b="0" strike="noStrike" spc="-1">
              <a:solidFill>
                <a:srgbClr val="000000"/>
              </a:solidFill>
              <a:latin typeface="Calibri"/>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48" name="PlaceHolder 1"/>
          <p:cNvSpPr>
            <a:spLocks noGrp="1"/>
          </p:cNvSpPr>
          <p:nvPr>
            <p:ph type="subTitle"/>
          </p:nvPr>
        </p:nvSpPr>
        <p:spPr>
          <a:xfrm>
            <a:off x="838080" y="365040"/>
            <a:ext cx="10515240" cy="6144120"/>
          </a:xfrm>
          <a:prstGeom prst="rect">
            <a:avLst/>
          </a:prstGeom>
        </p:spPr>
        <p:txBody>
          <a:bodyPr lIns="0" tIns="0" rIns="0" bIns="0" anchor="ctr">
            <a:noAutofit/>
          </a:bodyPr>
          <a:lstStyle/>
          <a:p>
            <a:pPr algn="ctr"/>
            <a:endParaRPr lang="en-ZA" sz="3200" b="0" strike="noStrike" spc="-1">
              <a:latin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49" name="PlaceHolder 1"/>
          <p:cNvSpPr>
            <a:spLocks noGrp="1"/>
          </p:cNvSpPr>
          <p:nvPr>
            <p:ph type="title"/>
          </p:nvPr>
        </p:nvSpPr>
        <p:spPr>
          <a:xfrm>
            <a:off x="838080" y="365040"/>
            <a:ext cx="10515240" cy="1325160"/>
          </a:xfrm>
          <a:prstGeom prst="rect">
            <a:avLst/>
          </a:prstGeom>
        </p:spPr>
        <p:txBody>
          <a:bodyPr lIns="0" tIns="0" rIns="0" bIns="0" anchor="ctr">
            <a:noAutofit/>
          </a:bodyPr>
          <a:lstStyle/>
          <a:p>
            <a:endParaRPr lang="en-US" sz="1800" b="0" strike="noStrike" spc="-1">
              <a:solidFill>
                <a:srgbClr val="000000"/>
              </a:solidFill>
              <a:latin typeface="Calibri"/>
            </a:endParaRPr>
          </a:p>
        </p:txBody>
      </p:sp>
      <p:sp>
        <p:nvSpPr>
          <p:cNvPr id="50" name="PlaceHolder 2"/>
          <p:cNvSpPr>
            <a:spLocks noGrp="1"/>
          </p:cNvSpPr>
          <p:nvPr>
            <p:ph type="body"/>
          </p:nvPr>
        </p:nvSpPr>
        <p:spPr>
          <a:xfrm>
            <a:off x="838080" y="1825560"/>
            <a:ext cx="5131080" cy="207504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51" name="PlaceHolder 3"/>
          <p:cNvSpPr>
            <a:spLocks noGrp="1"/>
          </p:cNvSpPr>
          <p:nvPr>
            <p:ph type="body"/>
          </p:nvPr>
        </p:nvSpPr>
        <p:spPr>
          <a:xfrm>
            <a:off x="6226200" y="1825560"/>
            <a:ext cx="5131080" cy="435096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52" name="PlaceHolder 4"/>
          <p:cNvSpPr>
            <a:spLocks noGrp="1"/>
          </p:cNvSpPr>
          <p:nvPr>
            <p:ph type="body"/>
          </p:nvPr>
        </p:nvSpPr>
        <p:spPr>
          <a:xfrm>
            <a:off x="838080" y="4098240"/>
            <a:ext cx="5131080" cy="2075040"/>
          </a:xfrm>
          <a:prstGeom prst="rect">
            <a:avLst/>
          </a:prstGeom>
        </p:spPr>
        <p:txBody>
          <a:bodyPr lIns="0" tIns="0" rIns="0" bIns="0">
            <a:normAutofit/>
          </a:bodyPr>
          <a:lstStyle/>
          <a:p>
            <a:endParaRPr lang="en-US" sz="2800" b="0" strike="noStrike" spc="-1">
              <a:solidFill>
                <a:srgbClr val="000000"/>
              </a:solidFill>
              <a:latin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838080" y="365040"/>
            <a:ext cx="10515240" cy="1325160"/>
          </a:xfrm>
          <a:prstGeom prst="rect">
            <a:avLst/>
          </a:prstGeom>
        </p:spPr>
        <p:txBody>
          <a:bodyPr lIns="0" tIns="0" rIns="0" bIns="0" anchor="ctr">
            <a:noAutofit/>
          </a:bodyPr>
          <a:lstStyle/>
          <a:p>
            <a:endParaRPr lang="en-US" sz="1800" b="0" strike="noStrike" spc="-1">
              <a:solidFill>
                <a:srgbClr val="000000"/>
              </a:solidFill>
              <a:latin typeface="Calibri"/>
            </a:endParaRPr>
          </a:p>
        </p:txBody>
      </p:sp>
      <p:sp>
        <p:nvSpPr>
          <p:cNvPr id="3" name="PlaceHolder 2"/>
          <p:cNvSpPr>
            <a:spLocks noGrp="1"/>
          </p:cNvSpPr>
          <p:nvPr>
            <p:ph type="subTitle"/>
          </p:nvPr>
        </p:nvSpPr>
        <p:spPr>
          <a:xfrm>
            <a:off x="838080" y="1825560"/>
            <a:ext cx="10515240" cy="4350960"/>
          </a:xfrm>
          <a:prstGeom prst="rect">
            <a:avLst/>
          </a:prstGeom>
        </p:spPr>
        <p:txBody>
          <a:bodyPr lIns="0" tIns="0" rIns="0" bIns="0" anchor="ctr">
            <a:noAutofit/>
          </a:bodyPr>
          <a:lstStyle/>
          <a:p>
            <a:pPr algn="ctr"/>
            <a:endParaRPr lang="en-ZA" sz="3200" b="0" strike="noStrike" spc="-1">
              <a:latin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838080" y="365040"/>
            <a:ext cx="10515240" cy="1325160"/>
          </a:xfrm>
          <a:prstGeom prst="rect">
            <a:avLst/>
          </a:prstGeom>
        </p:spPr>
        <p:txBody>
          <a:bodyPr lIns="0" tIns="0" rIns="0" bIns="0" anchor="ctr">
            <a:noAutofit/>
          </a:bodyPr>
          <a:lstStyle/>
          <a:p>
            <a:endParaRPr lang="en-US" sz="1800" b="0" strike="noStrike" spc="-1">
              <a:solidFill>
                <a:srgbClr val="000000"/>
              </a:solidFill>
              <a:latin typeface="Calibri"/>
            </a:endParaRPr>
          </a:p>
        </p:txBody>
      </p:sp>
      <p:sp>
        <p:nvSpPr>
          <p:cNvPr id="54" name="PlaceHolder 2"/>
          <p:cNvSpPr>
            <a:spLocks noGrp="1"/>
          </p:cNvSpPr>
          <p:nvPr>
            <p:ph type="body"/>
          </p:nvPr>
        </p:nvSpPr>
        <p:spPr>
          <a:xfrm>
            <a:off x="838080" y="1825560"/>
            <a:ext cx="5131080" cy="435096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55" name="PlaceHolder 3"/>
          <p:cNvSpPr>
            <a:spLocks noGrp="1"/>
          </p:cNvSpPr>
          <p:nvPr>
            <p:ph type="body"/>
          </p:nvPr>
        </p:nvSpPr>
        <p:spPr>
          <a:xfrm>
            <a:off x="6226200" y="1825560"/>
            <a:ext cx="5131080" cy="207504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56" name="PlaceHolder 4"/>
          <p:cNvSpPr>
            <a:spLocks noGrp="1"/>
          </p:cNvSpPr>
          <p:nvPr>
            <p:ph type="body"/>
          </p:nvPr>
        </p:nvSpPr>
        <p:spPr>
          <a:xfrm>
            <a:off x="6226200" y="4098240"/>
            <a:ext cx="5131080" cy="2075040"/>
          </a:xfrm>
          <a:prstGeom prst="rect">
            <a:avLst/>
          </a:prstGeom>
        </p:spPr>
        <p:txBody>
          <a:bodyPr lIns="0" tIns="0" rIns="0" bIns="0">
            <a:normAutofit/>
          </a:bodyPr>
          <a:lstStyle/>
          <a:p>
            <a:endParaRPr lang="en-US" sz="2800" b="0" strike="noStrike" spc="-1">
              <a:solidFill>
                <a:srgbClr val="000000"/>
              </a:solidFill>
              <a:latin typeface="Calibri"/>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57" name="PlaceHolder 1"/>
          <p:cNvSpPr>
            <a:spLocks noGrp="1"/>
          </p:cNvSpPr>
          <p:nvPr>
            <p:ph type="title"/>
          </p:nvPr>
        </p:nvSpPr>
        <p:spPr>
          <a:xfrm>
            <a:off x="838080" y="365040"/>
            <a:ext cx="10515240" cy="1325160"/>
          </a:xfrm>
          <a:prstGeom prst="rect">
            <a:avLst/>
          </a:prstGeom>
        </p:spPr>
        <p:txBody>
          <a:bodyPr lIns="0" tIns="0" rIns="0" bIns="0" anchor="ctr">
            <a:noAutofit/>
          </a:bodyPr>
          <a:lstStyle/>
          <a:p>
            <a:endParaRPr lang="en-US" sz="1800" b="0" strike="noStrike" spc="-1">
              <a:solidFill>
                <a:srgbClr val="000000"/>
              </a:solidFill>
              <a:latin typeface="Calibri"/>
            </a:endParaRPr>
          </a:p>
        </p:txBody>
      </p:sp>
      <p:sp>
        <p:nvSpPr>
          <p:cNvPr id="58" name="PlaceHolder 2"/>
          <p:cNvSpPr>
            <a:spLocks noGrp="1"/>
          </p:cNvSpPr>
          <p:nvPr>
            <p:ph type="body"/>
          </p:nvPr>
        </p:nvSpPr>
        <p:spPr>
          <a:xfrm>
            <a:off x="838080" y="1825560"/>
            <a:ext cx="5131080" cy="207504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59" name="PlaceHolder 3"/>
          <p:cNvSpPr>
            <a:spLocks noGrp="1"/>
          </p:cNvSpPr>
          <p:nvPr>
            <p:ph type="body"/>
          </p:nvPr>
        </p:nvSpPr>
        <p:spPr>
          <a:xfrm>
            <a:off x="6226200" y="1825560"/>
            <a:ext cx="5131080" cy="207504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60" name="PlaceHolder 4"/>
          <p:cNvSpPr>
            <a:spLocks noGrp="1"/>
          </p:cNvSpPr>
          <p:nvPr>
            <p:ph type="body"/>
          </p:nvPr>
        </p:nvSpPr>
        <p:spPr>
          <a:xfrm>
            <a:off x="838080" y="4098240"/>
            <a:ext cx="10515240" cy="2075040"/>
          </a:xfrm>
          <a:prstGeom prst="rect">
            <a:avLst/>
          </a:prstGeom>
        </p:spPr>
        <p:txBody>
          <a:bodyPr lIns="0" tIns="0" rIns="0" bIns="0">
            <a:normAutofit/>
          </a:bodyPr>
          <a:lstStyle/>
          <a:p>
            <a:endParaRPr lang="en-US" sz="2800" b="0" strike="noStrike" spc="-1">
              <a:solidFill>
                <a:srgbClr val="000000"/>
              </a:solidFill>
              <a:latin typeface="Calibri"/>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1" name="PlaceHolder 1"/>
          <p:cNvSpPr>
            <a:spLocks noGrp="1"/>
          </p:cNvSpPr>
          <p:nvPr>
            <p:ph type="title"/>
          </p:nvPr>
        </p:nvSpPr>
        <p:spPr>
          <a:xfrm>
            <a:off x="838080" y="365040"/>
            <a:ext cx="10515240" cy="1325160"/>
          </a:xfrm>
          <a:prstGeom prst="rect">
            <a:avLst/>
          </a:prstGeom>
        </p:spPr>
        <p:txBody>
          <a:bodyPr lIns="0" tIns="0" rIns="0" bIns="0" anchor="ctr">
            <a:noAutofit/>
          </a:bodyPr>
          <a:lstStyle/>
          <a:p>
            <a:endParaRPr lang="en-US" sz="1800" b="0" strike="noStrike" spc="-1">
              <a:solidFill>
                <a:srgbClr val="000000"/>
              </a:solidFill>
              <a:latin typeface="Calibri"/>
            </a:endParaRPr>
          </a:p>
        </p:txBody>
      </p:sp>
      <p:sp>
        <p:nvSpPr>
          <p:cNvPr id="62" name="PlaceHolder 2"/>
          <p:cNvSpPr>
            <a:spLocks noGrp="1"/>
          </p:cNvSpPr>
          <p:nvPr>
            <p:ph type="body"/>
          </p:nvPr>
        </p:nvSpPr>
        <p:spPr>
          <a:xfrm>
            <a:off x="838080" y="1825560"/>
            <a:ext cx="10515240" cy="207504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63" name="PlaceHolder 3"/>
          <p:cNvSpPr>
            <a:spLocks noGrp="1"/>
          </p:cNvSpPr>
          <p:nvPr>
            <p:ph type="body"/>
          </p:nvPr>
        </p:nvSpPr>
        <p:spPr>
          <a:xfrm>
            <a:off x="838080" y="4098240"/>
            <a:ext cx="10515240" cy="2075040"/>
          </a:xfrm>
          <a:prstGeom prst="rect">
            <a:avLst/>
          </a:prstGeom>
        </p:spPr>
        <p:txBody>
          <a:bodyPr lIns="0" tIns="0" rIns="0" bIns="0">
            <a:normAutofit/>
          </a:bodyPr>
          <a:lstStyle/>
          <a:p>
            <a:endParaRPr lang="en-US" sz="2800" b="0" strike="noStrike" spc="-1">
              <a:solidFill>
                <a:srgbClr val="000000"/>
              </a:solidFill>
              <a:latin typeface="Calibri"/>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64" name="PlaceHolder 1"/>
          <p:cNvSpPr>
            <a:spLocks noGrp="1"/>
          </p:cNvSpPr>
          <p:nvPr>
            <p:ph type="title"/>
          </p:nvPr>
        </p:nvSpPr>
        <p:spPr>
          <a:xfrm>
            <a:off x="838080" y="365040"/>
            <a:ext cx="10515240" cy="1325160"/>
          </a:xfrm>
          <a:prstGeom prst="rect">
            <a:avLst/>
          </a:prstGeom>
        </p:spPr>
        <p:txBody>
          <a:bodyPr lIns="0" tIns="0" rIns="0" bIns="0" anchor="ctr">
            <a:noAutofit/>
          </a:bodyPr>
          <a:lstStyle/>
          <a:p>
            <a:endParaRPr lang="en-US" sz="1800" b="0" strike="noStrike" spc="-1">
              <a:solidFill>
                <a:srgbClr val="000000"/>
              </a:solidFill>
              <a:latin typeface="Calibri"/>
            </a:endParaRPr>
          </a:p>
        </p:txBody>
      </p:sp>
      <p:sp>
        <p:nvSpPr>
          <p:cNvPr id="65" name="PlaceHolder 2"/>
          <p:cNvSpPr>
            <a:spLocks noGrp="1"/>
          </p:cNvSpPr>
          <p:nvPr>
            <p:ph type="body"/>
          </p:nvPr>
        </p:nvSpPr>
        <p:spPr>
          <a:xfrm>
            <a:off x="838080" y="1825560"/>
            <a:ext cx="5131080" cy="207504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66" name="PlaceHolder 3"/>
          <p:cNvSpPr>
            <a:spLocks noGrp="1"/>
          </p:cNvSpPr>
          <p:nvPr>
            <p:ph type="body"/>
          </p:nvPr>
        </p:nvSpPr>
        <p:spPr>
          <a:xfrm>
            <a:off x="6226200" y="1825560"/>
            <a:ext cx="5131080" cy="207504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67" name="PlaceHolder 4"/>
          <p:cNvSpPr>
            <a:spLocks noGrp="1"/>
          </p:cNvSpPr>
          <p:nvPr>
            <p:ph type="body"/>
          </p:nvPr>
        </p:nvSpPr>
        <p:spPr>
          <a:xfrm>
            <a:off x="838080" y="4098240"/>
            <a:ext cx="5131080" cy="207504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68" name="PlaceHolder 5"/>
          <p:cNvSpPr>
            <a:spLocks noGrp="1"/>
          </p:cNvSpPr>
          <p:nvPr>
            <p:ph type="body"/>
          </p:nvPr>
        </p:nvSpPr>
        <p:spPr>
          <a:xfrm>
            <a:off x="6226200" y="4098240"/>
            <a:ext cx="5131080" cy="2075040"/>
          </a:xfrm>
          <a:prstGeom prst="rect">
            <a:avLst/>
          </a:prstGeom>
        </p:spPr>
        <p:txBody>
          <a:bodyPr lIns="0" tIns="0" rIns="0" bIns="0">
            <a:normAutofit/>
          </a:bodyPr>
          <a:lstStyle/>
          <a:p>
            <a:endParaRPr lang="en-US" sz="2800" b="0" strike="noStrike" spc="-1">
              <a:solidFill>
                <a:srgbClr val="000000"/>
              </a:solidFill>
              <a:latin typeface="Calibri"/>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69" name="PlaceHolder 1"/>
          <p:cNvSpPr>
            <a:spLocks noGrp="1"/>
          </p:cNvSpPr>
          <p:nvPr>
            <p:ph type="title"/>
          </p:nvPr>
        </p:nvSpPr>
        <p:spPr>
          <a:xfrm>
            <a:off x="838080" y="365040"/>
            <a:ext cx="10515240" cy="1325160"/>
          </a:xfrm>
          <a:prstGeom prst="rect">
            <a:avLst/>
          </a:prstGeom>
        </p:spPr>
        <p:txBody>
          <a:bodyPr lIns="0" tIns="0" rIns="0" bIns="0" anchor="ctr">
            <a:noAutofit/>
          </a:bodyPr>
          <a:lstStyle/>
          <a:p>
            <a:endParaRPr lang="en-US" sz="1800" b="0" strike="noStrike" spc="-1">
              <a:solidFill>
                <a:srgbClr val="000000"/>
              </a:solidFill>
              <a:latin typeface="Calibri"/>
            </a:endParaRPr>
          </a:p>
        </p:txBody>
      </p:sp>
      <p:sp>
        <p:nvSpPr>
          <p:cNvPr id="70" name="PlaceHolder 2"/>
          <p:cNvSpPr>
            <a:spLocks noGrp="1"/>
          </p:cNvSpPr>
          <p:nvPr>
            <p:ph type="body"/>
          </p:nvPr>
        </p:nvSpPr>
        <p:spPr>
          <a:xfrm>
            <a:off x="838080" y="1825560"/>
            <a:ext cx="3385800" cy="207504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71" name="PlaceHolder 3"/>
          <p:cNvSpPr>
            <a:spLocks noGrp="1"/>
          </p:cNvSpPr>
          <p:nvPr>
            <p:ph type="body"/>
          </p:nvPr>
        </p:nvSpPr>
        <p:spPr>
          <a:xfrm>
            <a:off x="4393440" y="1825560"/>
            <a:ext cx="3385800" cy="207504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72" name="PlaceHolder 4"/>
          <p:cNvSpPr>
            <a:spLocks noGrp="1"/>
          </p:cNvSpPr>
          <p:nvPr>
            <p:ph type="body"/>
          </p:nvPr>
        </p:nvSpPr>
        <p:spPr>
          <a:xfrm>
            <a:off x="7949160" y="1825560"/>
            <a:ext cx="3385800" cy="207504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73" name="PlaceHolder 5"/>
          <p:cNvSpPr>
            <a:spLocks noGrp="1"/>
          </p:cNvSpPr>
          <p:nvPr>
            <p:ph type="body"/>
          </p:nvPr>
        </p:nvSpPr>
        <p:spPr>
          <a:xfrm>
            <a:off x="838080" y="4098240"/>
            <a:ext cx="3385800" cy="207504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74" name="PlaceHolder 6"/>
          <p:cNvSpPr>
            <a:spLocks noGrp="1"/>
          </p:cNvSpPr>
          <p:nvPr>
            <p:ph type="body"/>
          </p:nvPr>
        </p:nvSpPr>
        <p:spPr>
          <a:xfrm>
            <a:off x="4393440" y="4098240"/>
            <a:ext cx="3385800" cy="207504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75" name="PlaceHolder 7"/>
          <p:cNvSpPr>
            <a:spLocks noGrp="1"/>
          </p:cNvSpPr>
          <p:nvPr>
            <p:ph type="body"/>
          </p:nvPr>
        </p:nvSpPr>
        <p:spPr>
          <a:xfrm>
            <a:off x="7949160" y="4098240"/>
            <a:ext cx="3385800" cy="2075040"/>
          </a:xfrm>
          <a:prstGeom prst="rect">
            <a:avLst/>
          </a:prstGeom>
        </p:spPr>
        <p:txBody>
          <a:bodyPr lIns="0" tIns="0" rIns="0" bIns="0">
            <a:normAutofit/>
          </a:bodyPr>
          <a:lstStyle/>
          <a:p>
            <a:endParaRPr lang="en-US" sz="2800" b="0" strike="noStrike" spc="-1">
              <a:solidFill>
                <a:srgbClr val="000000"/>
              </a:solidFill>
              <a:latin typeface="Calibri"/>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81" name="PlaceHolder 1"/>
          <p:cNvSpPr>
            <a:spLocks noGrp="1"/>
          </p:cNvSpPr>
          <p:nvPr>
            <p:ph type="title"/>
          </p:nvPr>
        </p:nvSpPr>
        <p:spPr>
          <a:xfrm>
            <a:off x="838080" y="365040"/>
            <a:ext cx="10515240" cy="1325160"/>
          </a:xfrm>
          <a:prstGeom prst="rect">
            <a:avLst/>
          </a:prstGeom>
        </p:spPr>
        <p:txBody>
          <a:bodyPr lIns="0" tIns="0" rIns="0" bIns="0" anchor="ctr">
            <a:noAutofit/>
          </a:bodyPr>
          <a:lstStyle/>
          <a:p>
            <a:endParaRPr lang="en-US" sz="1800" b="0" strike="noStrike" spc="-1">
              <a:solidFill>
                <a:srgbClr val="000000"/>
              </a:solidFill>
              <a:latin typeface="Calibri"/>
            </a:endParaRPr>
          </a:p>
        </p:txBody>
      </p:sp>
      <p:sp>
        <p:nvSpPr>
          <p:cNvPr id="82" name="PlaceHolder 2"/>
          <p:cNvSpPr>
            <a:spLocks noGrp="1"/>
          </p:cNvSpPr>
          <p:nvPr>
            <p:ph type="subTitle"/>
          </p:nvPr>
        </p:nvSpPr>
        <p:spPr>
          <a:xfrm>
            <a:off x="838080" y="1825560"/>
            <a:ext cx="10515240" cy="4350960"/>
          </a:xfrm>
          <a:prstGeom prst="rect">
            <a:avLst/>
          </a:prstGeom>
        </p:spPr>
        <p:txBody>
          <a:bodyPr lIns="0" tIns="0" rIns="0" bIns="0" anchor="ctr">
            <a:noAutofit/>
          </a:bodyPr>
          <a:lstStyle/>
          <a:p>
            <a:pPr algn="ctr"/>
            <a:endParaRPr lang="en-ZA" sz="3200" b="0" strike="noStrike" spc="-1">
              <a:latin typeface="Aria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83" name="PlaceHolder 1"/>
          <p:cNvSpPr>
            <a:spLocks noGrp="1"/>
          </p:cNvSpPr>
          <p:nvPr>
            <p:ph type="title"/>
          </p:nvPr>
        </p:nvSpPr>
        <p:spPr>
          <a:xfrm>
            <a:off x="838080" y="365040"/>
            <a:ext cx="10515240" cy="1325160"/>
          </a:xfrm>
          <a:prstGeom prst="rect">
            <a:avLst/>
          </a:prstGeom>
        </p:spPr>
        <p:txBody>
          <a:bodyPr lIns="0" tIns="0" rIns="0" bIns="0" anchor="ctr">
            <a:noAutofit/>
          </a:bodyPr>
          <a:lstStyle/>
          <a:p>
            <a:endParaRPr lang="en-US" sz="1800" b="0" strike="noStrike" spc="-1">
              <a:solidFill>
                <a:srgbClr val="000000"/>
              </a:solidFill>
              <a:latin typeface="Calibri"/>
            </a:endParaRPr>
          </a:p>
        </p:txBody>
      </p:sp>
      <p:sp>
        <p:nvSpPr>
          <p:cNvPr id="84" name="PlaceHolder 2"/>
          <p:cNvSpPr>
            <a:spLocks noGrp="1"/>
          </p:cNvSpPr>
          <p:nvPr>
            <p:ph type="body"/>
          </p:nvPr>
        </p:nvSpPr>
        <p:spPr>
          <a:xfrm>
            <a:off x="838080" y="1825560"/>
            <a:ext cx="10515240" cy="4350960"/>
          </a:xfrm>
          <a:prstGeom prst="rect">
            <a:avLst/>
          </a:prstGeom>
        </p:spPr>
        <p:txBody>
          <a:bodyPr lIns="0" tIns="0" rIns="0" bIns="0">
            <a:normAutofit/>
          </a:bodyPr>
          <a:lstStyle/>
          <a:p>
            <a:endParaRPr lang="en-US" sz="2800" b="0" strike="noStrike" spc="-1">
              <a:solidFill>
                <a:srgbClr val="000000"/>
              </a:solidFill>
              <a:latin typeface="Calibri"/>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85" name="PlaceHolder 1"/>
          <p:cNvSpPr>
            <a:spLocks noGrp="1"/>
          </p:cNvSpPr>
          <p:nvPr>
            <p:ph type="title"/>
          </p:nvPr>
        </p:nvSpPr>
        <p:spPr>
          <a:xfrm>
            <a:off x="838080" y="365040"/>
            <a:ext cx="10515240" cy="1325160"/>
          </a:xfrm>
          <a:prstGeom prst="rect">
            <a:avLst/>
          </a:prstGeom>
        </p:spPr>
        <p:txBody>
          <a:bodyPr lIns="0" tIns="0" rIns="0" bIns="0" anchor="ctr">
            <a:noAutofit/>
          </a:bodyPr>
          <a:lstStyle/>
          <a:p>
            <a:endParaRPr lang="en-US" sz="1800" b="0" strike="noStrike" spc="-1">
              <a:solidFill>
                <a:srgbClr val="000000"/>
              </a:solidFill>
              <a:latin typeface="Calibri"/>
            </a:endParaRPr>
          </a:p>
        </p:txBody>
      </p:sp>
      <p:sp>
        <p:nvSpPr>
          <p:cNvPr id="86" name="PlaceHolder 2"/>
          <p:cNvSpPr>
            <a:spLocks noGrp="1"/>
          </p:cNvSpPr>
          <p:nvPr>
            <p:ph type="body"/>
          </p:nvPr>
        </p:nvSpPr>
        <p:spPr>
          <a:xfrm>
            <a:off x="838080" y="1825560"/>
            <a:ext cx="5131080" cy="435096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87" name="PlaceHolder 3"/>
          <p:cNvSpPr>
            <a:spLocks noGrp="1"/>
          </p:cNvSpPr>
          <p:nvPr>
            <p:ph type="body"/>
          </p:nvPr>
        </p:nvSpPr>
        <p:spPr>
          <a:xfrm>
            <a:off x="6226200" y="1825560"/>
            <a:ext cx="5131080" cy="4350960"/>
          </a:xfrm>
          <a:prstGeom prst="rect">
            <a:avLst/>
          </a:prstGeom>
        </p:spPr>
        <p:txBody>
          <a:bodyPr lIns="0" tIns="0" rIns="0" bIns="0">
            <a:normAutofit/>
          </a:bodyPr>
          <a:lstStyle/>
          <a:p>
            <a:endParaRPr lang="en-US" sz="2800" b="0" strike="noStrike" spc="-1">
              <a:solidFill>
                <a:srgbClr val="000000"/>
              </a:solidFill>
              <a:latin typeface="Calibri"/>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8" name="PlaceHolder 1"/>
          <p:cNvSpPr>
            <a:spLocks noGrp="1"/>
          </p:cNvSpPr>
          <p:nvPr>
            <p:ph type="title"/>
          </p:nvPr>
        </p:nvSpPr>
        <p:spPr>
          <a:xfrm>
            <a:off x="838080" y="365040"/>
            <a:ext cx="10515240" cy="1325160"/>
          </a:xfrm>
          <a:prstGeom prst="rect">
            <a:avLst/>
          </a:prstGeom>
        </p:spPr>
        <p:txBody>
          <a:bodyPr lIns="0" tIns="0" rIns="0" bIns="0" anchor="ctr">
            <a:noAutofit/>
          </a:bodyPr>
          <a:lstStyle/>
          <a:p>
            <a:endParaRPr lang="en-US" sz="1800" b="0" strike="noStrike" spc="-1">
              <a:solidFill>
                <a:srgbClr val="000000"/>
              </a:solidFill>
              <a:latin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 name="PlaceHolder 1"/>
          <p:cNvSpPr>
            <a:spLocks noGrp="1"/>
          </p:cNvSpPr>
          <p:nvPr>
            <p:ph type="title"/>
          </p:nvPr>
        </p:nvSpPr>
        <p:spPr>
          <a:xfrm>
            <a:off x="838080" y="365040"/>
            <a:ext cx="10515240" cy="1325160"/>
          </a:xfrm>
          <a:prstGeom prst="rect">
            <a:avLst/>
          </a:prstGeom>
        </p:spPr>
        <p:txBody>
          <a:bodyPr lIns="0" tIns="0" rIns="0" bIns="0" anchor="ctr">
            <a:noAutofit/>
          </a:bodyPr>
          <a:lstStyle/>
          <a:p>
            <a:endParaRPr lang="en-US" sz="1800" b="0" strike="noStrike" spc="-1">
              <a:solidFill>
                <a:srgbClr val="000000"/>
              </a:solidFill>
              <a:latin typeface="Calibri"/>
            </a:endParaRPr>
          </a:p>
        </p:txBody>
      </p:sp>
      <p:sp>
        <p:nvSpPr>
          <p:cNvPr id="5" name="PlaceHolder 2"/>
          <p:cNvSpPr>
            <a:spLocks noGrp="1"/>
          </p:cNvSpPr>
          <p:nvPr>
            <p:ph type="body"/>
          </p:nvPr>
        </p:nvSpPr>
        <p:spPr>
          <a:xfrm>
            <a:off x="838080" y="1825560"/>
            <a:ext cx="10515240" cy="4350960"/>
          </a:xfrm>
          <a:prstGeom prst="rect">
            <a:avLst/>
          </a:prstGeom>
        </p:spPr>
        <p:txBody>
          <a:bodyPr lIns="0" tIns="0" rIns="0" bIns="0">
            <a:normAutofit/>
          </a:bodyPr>
          <a:lstStyle/>
          <a:p>
            <a:endParaRPr lang="en-US" sz="2800" b="0" strike="noStrike" spc="-1">
              <a:solidFill>
                <a:srgbClr val="000000"/>
              </a:solidFill>
              <a:latin typeface="Calibri"/>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89" name="PlaceHolder 1"/>
          <p:cNvSpPr>
            <a:spLocks noGrp="1"/>
          </p:cNvSpPr>
          <p:nvPr>
            <p:ph type="subTitle"/>
          </p:nvPr>
        </p:nvSpPr>
        <p:spPr>
          <a:xfrm>
            <a:off x="838080" y="365040"/>
            <a:ext cx="10515240" cy="6144120"/>
          </a:xfrm>
          <a:prstGeom prst="rect">
            <a:avLst/>
          </a:prstGeom>
        </p:spPr>
        <p:txBody>
          <a:bodyPr lIns="0" tIns="0" rIns="0" bIns="0" anchor="ctr">
            <a:noAutofit/>
          </a:bodyPr>
          <a:lstStyle/>
          <a:p>
            <a:pPr algn="ctr"/>
            <a:endParaRPr lang="en-ZA" sz="3200" b="0" strike="noStrike" spc="-1">
              <a:latin typeface="Aria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90" name="PlaceHolder 1"/>
          <p:cNvSpPr>
            <a:spLocks noGrp="1"/>
          </p:cNvSpPr>
          <p:nvPr>
            <p:ph type="title"/>
          </p:nvPr>
        </p:nvSpPr>
        <p:spPr>
          <a:xfrm>
            <a:off x="838080" y="365040"/>
            <a:ext cx="10515240" cy="1325160"/>
          </a:xfrm>
          <a:prstGeom prst="rect">
            <a:avLst/>
          </a:prstGeom>
        </p:spPr>
        <p:txBody>
          <a:bodyPr lIns="0" tIns="0" rIns="0" bIns="0" anchor="ctr">
            <a:noAutofit/>
          </a:bodyPr>
          <a:lstStyle/>
          <a:p>
            <a:endParaRPr lang="en-US" sz="1800" b="0" strike="noStrike" spc="-1">
              <a:solidFill>
                <a:srgbClr val="000000"/>
              </a:solidFill>
              <a:latin typeface="Calibri"/>
            </a:endParaRPr>
          </a:p>
        </p:txBody>
      </p:sp>
      <p:sp>
        <p:nvSpPr>
          <p:cNvPr id="91" name="PlaceHolder 2"/>
          <p:cNvSpPr>
            <a:spLocks noGrp="1"/>
          </p:cNvSpPr>
          <p:nvPr>
            <p:ph type="body"/>
          </p:nvPr>
        </p:nvSpPr>
        <p:spPr>
          <a:xfrm>
            <a:off x="838080" y="1825560"/>
            <a:ext cx="5131080" cy="207504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92" name="PlaceHolder 3"/>
          <p:cNvSpPr>
            <a:spLocks noGrp="1"/>
          </p:cNvSpPr>
          <p:nvPr>
            <p:ph type="body"/>
          </p:nvPr>
        </p:nvSpPr>
        <p:spPr>
          <a:xfrm>
            <a:off x="6226200" y="1825560"/>
            <a:ext cx="5131080" cy="435096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93" name="PlaceHolder 4"/>
          <p:cNvSpPr>
            <a:spLocks noGrp="1"/>
          </p:cNvSpPr>
          <p:nvPr>
            <p:ph type="body"/>
          </p:nvPr>
        </p:nvSpPr>
        <p:spPr>
          <a:xfrm>
            <a:off x="838080" y="4098240"/>
            <a:ext cx="5131080" cy="2075040"/>
          </a:xfrm>
          <a:prstGeom prst="rect">
            <a:avLst/>
          </a:prstGeom>
        </p:spPr>
        <p:txBody>
          <a:bodyPr lIns="0" tIns="0" rIns="0" bIns="0">
            <a:normAutofit/>
          </a:bodyPr>
          <a:lstStyle/>
          <a:p>
            <a:endParaRPr lang="en-US" sz="2800" b="0" strike="noStrike" spc="-1">
              <a:solidFill>
                <a:srgbClr val="000000"/>
              </a:solidFill>
              <a:latin typeface="Calibri"/>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94" name="PlaceHolder 1"/>
          <p:cNvSpPr>
            <a:spLocks noGrp="1"/>
          </p:cNvSpPr>
          <p:nvPr>
            <p:ph type="title"/>
          </p:nvPr>
        </p:nvSpPr>
        <p:spPr>
          <a:xfrm>
            <a:off x="838080" y="365040"/>
            <a:ext cx="10515240" cy="1325160"/>
          </a:xfrm>
          <a:prstGeom prst="rect">
            <a:avLst/>
          </a:prstGeom>
        </p:spPr>
        <p:txBody>
          <a:bodyPr lIns="0" tIns="0" rIns="0" bIns="0" anchor="ctr">
            <a:noAutofit/>
          </a:bodyPr>
          <a:lstStyle/>
          <a:p>
            <a:endParaRPr lang="en-US" sz="1800" b="0" strike="noStrike" spc="-1">
              <a:solidFill>
                <a:srgbClr val="000000"/>
              </a:solidFill>
              <a:latin typeface="Calibri"/>
            </a:endParaRPr>
          </a:p>
        </p:txBody>
      </p:sp>
      <p:sp>
        <p:nvSpPr>
          <p:cNvPr id="95" name="PlaceHolder 2"/>
          <p:cNvSpPr>
            <a:spLocks noGrp="1"/>
          </p:cNvSpPr>
          <p:nvPr>
            <p:ph type="body"/>
          </p:nvPr>
        </p:nvSpPr>
        <p:spPr>
          <a:xfrm>
            <a:off x="838080" y="1825560"/>
            <a:ext cx="5131080" cy="435096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96" name="PlaceHolder 3"/>
          <p:cNvSpPr>
            <a:spLocks noGrp="1"/>
          </p:cNvSpPr>
          <p:nvPr>
            <p:ph type="body"/>
          </p:nvPr>
        </p:nvSpPr>
        <p:spPr>
          <a:xfrm>
            <a:off x="6226200" y="1825560"/>
            <a:ext cx="5131080" cy="207504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97" name="PlaceHolder 4"/>
          <p:cNvSpPr>
            <a:spLocks noGrp="1"/>
          </p:cNvSpPr>
          <p:nvPr>
            <p:ph type="body"/>
          </p:nvPr>
        </p:nvSpPr>
        <p:spPr>
          <a:xfrm>
            <a:off x="6226200" y="4098240"/>
            <a:ext cx="5131080" cy="2075040"/>
          </a:xfrm>
          <a:prstGeom prst="rect">
            <a:avLst/>
          </a:prstGeom>
        </p:spPr>
        <p:txBody>
          <a:bodyPr lIns="0" tIns="0" rIns="0" bIns="0">
            <a:normAutofit/>
          </a:bodyPr>
          <a:lstStyle/>
          <a:p>
            <a:endParaRPr lang="en-US" sz="2800" b="0" strike="noStrike" spc="-1">
              <a:solidFill>
                <a:srgbClr val="000000"/>
              </a:solidFill>
              <a:latin typeface="Calibri"/>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98" name="PlaceHolder 1"/>
          <p:cNvSpPr>
            <a:spLocks noGrp="1"/>
          </p:cNvSpPr>
          <p:nvPr>
            <p:ph type="title"/>
          </p:nvPr>
        </p:nvSpPr>
        <p:spPr>
          <a:xfrm>
            <a:off x="838080" y="365040"/>
            <a:ext cx="10515240" cy="1325160"/>
          </a:xfrm>
          <a:prstGeom prst="rect">
            <a:avLst/>
          </a:prstGeom>
        </p:spPr>
        <p:txBody>
          <a:bodyPr lIns="0" tIns="0" rIns="0" bIns="0" anchor="ctr">
            <a:noAutofit/>
          </a:bodyPr>
          <a:lstStyle/>
          <a:p>
            <a:endParaRPr lang="en-US" sz="1800" b="0" strike="noStrike" spc="-1">
              <a:solidFill>
                <a:srgbClr val="000000"/>
              </a:solidFill>
              <a:latin typeface="Calibri"/>
            </a:endParaRPr>
          </a:p>
        </p:txBody>
      </p:sp>
      <p:sp>
        <p:nvSpPr>
          <p:cNvPr id="99" name="PlaceHolder 2"/>
          <p:cNvSpPr>
            <a:spLocks noGrp="1"/>
          </p:cNvSpPr>
          <p:nvPr>
            <p:ph type="body"/>
          </p:nvPr>
        </p:nvSpPr>
        <p:spPr>
          <a:xfrm>
            <a:off x="838080" y="1825560"/>
            <a:ext cx="5131080" cy="207504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100" name="PlaceHolder 3"/>
          <p:cNvSpPr>
            <a:spLocks noGrp="1"/>
          </p:cNvSpPr>
          <p:nvPr>
            <p:ph type="body"/>
          </p:nvPr>
        </p:nvSpPr>
        <p:spPr>
          <a:xfrm>
            <a:off x="6226200" y="1825560"/>
            <a:ext cx="5131080" cy="207504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101" name="PlaceHolder 4"/>
          <p:cNvSpPr>
            <a:spLocks noGrp="1"/>
          </p:cNvSpPr>
          <p:nvPr>
            <p:ph type="body"/>
          </p:nvPr>
        </p:nvSpPr>
        <p:spPr>
          <a:xfrm>
            <a:off x="838080" y="4098240"/>
            <a:ext cx="10515240" cy="2075040"/>
          </a:xfrm>
          <a:prstGeom prst="rect">
            <a:avLst/>
          </a:prstGeom>
        </p:spPr>
        <p:txBody>
          <a:bodyPr lIns="0" tIns="0" rIns="0" bIns="0">
            <a:normAutofit/>
          </a:bodyPr>
          <a:lstStyle/>
          <a:p>
            <a:endParaRPr lang="en-US" sz="2800" b="0" strike="noStrike" spc="-1">
              <a:solidFill>
                <a:srgbClr val="000000"/>
              </a:solidFill>
              <a:latin typeface="Calibri"/>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02" name="PlaceHolder 1"/>
          <p:cNvSpPr>
            <a:spLocks noGrp="1"/>
          </p:cNvSpPr>
          <p:nvPr>
            <p:ph type="title"/>
          </p:nvPr>
        </p:nvSpPr>
        <p:spPr>
          <a:xfrm>
            <a:off x="838080" y="365040"/>
            <a:ext cx="10515240" cy="1325160"/>
          </a:xfrm>
          <a:prstGeom prst="rect">
            <a:avLst/>
          </a:prstGeom>
        </p:spPr>
        <p:txBody>
          <a:bodyPr lIns="0" tIns="0" rIns="0" bIns="0" anchor="ctr">
            <a:noAutofit/>
          </a:bodyPr>
          <a:lstStyle/>
          <a:p>
            <a:endParaRPr lang="en-US" sz="1800" b="0" strike="noStrike" spc="-1">
              <a:solidFill>
                <a:srgbClr val="000000"/>
              </a:solidFill>
              <a:latin typeface="Calibri"/>
            </a:endParaRPr>
          </a:p>
        </p:txBody>
      </p:sp>
      <p:sp>
        <p:nvSpPr>
          <p:cNvPr id="103" name="PlaceHolder 2"/>
          <p:cNvSpPr>
            <a:spLocks noGrp="1"/>
          </p:cNvSpPr>
          <p:nvPr>
            <p:ph type="body"/>
          </p:nvPr>
        </p:nvSpPr>
        <p:spPr>
          <a:xfrm>
            <a:off x="838080" y="1825560"/>
            <a:ext cx="10515240" cy="207504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104" name="PlaceHolder 3"/>
          <p:cNvSpPr>
            <a:spLocks noGrp="1"/>
          </p:cNvSpPr>
          <p:nvPr>
            <p:ph type="body"/>
          </p:nvPr>
        </p:nvSpPr>
        <p:spPr>
          <a:xfrm>
            <a:off x="838080" y="4098240"/>
            <a:ext cx="10515240" cy="2075040"/>
          </a:xfrm>
          <a:prstGeom prst="rect">
            <a:avLst/>
          </a:prstGeom>
        </p:spPr>
        <p:txBody>
          <a:bodyPr lIns="0" tIns="0" rIns="0" bIns="0">
            <a:normAutofit/>
          </a:bodyPr>
          <a:lstStyle/>
          <a:p>
            <a:endParaRPr lang="en-US" sz="2800" b="0" strike="noStrike" spc="-1">
              <a:solidFill>
                <a:srgbClr val="000000"/>
              </a:solidFill>
              <a:latin typeface="Calibri"/>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05" name="PlaceHolder 1"/>
          <p:cNvSpPr>
            <a:spLocks noGrp="1"/>
          </p:cNvSpPr>
          <p:nvPr>
            <p:ph type="title"/>
          </p:nvPr>
        </p:nvSpPr>
        <p:spPr>
          <a:xfrm>
            <a:off x="838080" y="365040"/>
            <a:ext cx="10515240" cy="1325160"/>
          </a:xfrm>
          <a:prstGeom prst="rect">
            <a:avLst/>
          </a:prstGeom>
        </p:spPr>
        <p:txBody>
          <a:bodyPr lIns="0" tIns="0" rIns="0" bIns="0" anchor="ctr">
            <a:noAutofit/>
          </a:bodyPr>
          <a:lstStyle/>
          <a:p>
            <a:endParaRPr lang="en-US" sz="1800" b="0" strike="noStrike" spc="-1">
              <a:solidFill>
                <a:srgbClr val="000000"/>
              </a:solidFill>
              <a:latin typeface="Calibri"/>
            </a:endParaRPr>
          </a:p>
        </p:txBody>
      </p:sp>
      <p:sp>
        <p:nvSpPr>
          <p:cNvPr id="106" name="PlaceHolder 2"/>
          <p:cNvSpPr>
            <a:spLocks noGrp="1"/>
          </p:cNvSpPr>
          <p:nvPr>
            <p:ph type="body"/>
          </p:nvPr>
        </p:nvSpPr>
        <p:spPr>
          <a:xfrm>
            <a:off x="838080" y="1825560"/>
            <a:ext cx="5131080" cy="207504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107" name="PlaceHolder 3"/>
          <p:cNvSpPr>
            <a:spLocks noGrp="1"/>
          </p:cNvSpPr>
          <p:nvPr>
            <p:ph type="body"/>
          </p:nvPr>
        </p:nvSpPr>
        <p:spPr>
          <a:xfrm>
            <a:off x="6226200" y="1825560"/>
            <a:ext cx="5131080" cy="207504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108" name="PlaceHolder 4"/>
          <p:cNvSpPr>
            <a:spLocks noGrp="1"/>
          </p:cNvSpPr>
          <p:nvPr>
            <p:ph type="body"/>
          </p:nvPr>
        </p:nvSpPr>
        <p:spPr>
          <a:xfrm>
            <a:off x="838080" y="4098240"/>
            <a:ext cx="5131080" cy="207504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109" name="PlaceHolder 5"/>
          <p:cNvSpPr>
            <a:spLocks noGrp="1"/>
          </p:cNvSpPr>
          <p:nvPr>
            <p:ph type="body"/>
          </p:nvPr>
        </p:nvSpPr>
        <p:spPr>
          <a:xfrm>
            <a:off x="6226200" y="4098240"/>
            <a:ext cx="5131080" cy="2075040"/>
          </a:xfrm>
          <a:prstGeom prst="rect">
            <a:avLst/>
          </a:prstGeom>
        </p:spPr>
        <p:txBody>
          <a:bodyPr lIns="0" tIns="0" rIns="0" bIns="0">
            <a:normAutofit/>
          </a:bodyPr>
          <a:lstStyle/>
          <a:p>
            <a:endParaRPr lang="en-US" sz="2800" b="0" strike="noStrike" spc="-1">
              <a:solidFill>
                <a:srgbClr val="000000"/>
              </a:solidFill>
              <a:latin typeface="Calibri"/>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10" name="PlaceHolder 1"/>
          <p:cNvSpPr>
            <a:spLocks noGrp="1"/>
          </p:cNvSpPr>
          <p:nvPr>
            <p:ph type="title"/>
          </p:nvPr>
        </p:nvSpPr>
        <p:spPr>
          <a:xfrm>
            <a:off x="838080" y="365040"/>
            <a:ext cx="10515240" cy="1325160"/>
          </a:xfrm>
          <a:prstGeom prst="rect">
            <a:avLst/>
          </a:prstGeom>
        </p:spPr>
        <p:txBody>
          <a:bodyPr lIns="0" tIns="0" rIns="0" bIns="0" anchor="ctr">
            <a:noAutofit/>
          </a:bodyPr>
          <a:lstStyle/>
          <a:p>
            <a:endParaRPr lang="en-US" sz="1800" b="0" strike="noStrike" spc="-1">
              <a:solidFill>
                <a:srgbClr val="000000"/>
              </a:solidFill>
              <a:latin typeface="Calibri"/>
            </a:endParaRPr>
          </a:p>
        </p:txBody>
      </p:sp>
      <p:sp>
        <p:nvSpPr>
          <p:cNvPr id="111" name="PlaceHolder 2"/>
          <p:cNvSpPr>
            <a:spLocks noGrp="1"/>
          </p:cNvSpPr>
          <p:nvPr>
            <p:ph type="body"/>
          </p:nvPr>
        </p:nvSpPr>
        <p:spPr>
          <a:xfrm>
            <a:off x="838080" y="1825560"/>
            <a:ext cx="3385800" cy="207504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112" name="PlaceHolder 3"/>
          <p:cNvSpPr>
            <a:spLocks noGrp="1"/>
          </p:cNvSpPr>
          <p:nvPr>
            <p:ph type="body"/>
          </p:nvPr>
        </p:nvSpPr>
        <p:spPr>
          <a:xfrm>
            <a:off x="4393440" y="1825560"/>
            <a:ext cx="3385800" cy="207504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113" name="PlaceHolder 4"/>
          <p:cNvSpPr>
            <a:spLocks noGrp="1"/>
          </p:cNvSpPr>
          <p:nvPr>
            <p:ph type="body"/>
          </p:nvPr>
        </p:nvSpPr>
        <p:spPr>
          <a:xfrm>
            <a:off x="7949160" y="1825560"/>
            <a:ext cx="3385800" cy="207504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114" name="PlaceHolder 5"/>
          <p:cNvSpPr>
            <a:spLocks noGrp="1"/>
          </p:cNvSpPr>
          <p:nvPr>
            <p:ph type="body"/>
          </p:nvPr>
        </p:nvSpPr>
        <p:spPr>
          <a:xfrm>
            <a:off x="838080" y="4098240"/>
            <a:ext cx="3385800" cy="207504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115" name="PlaceHolder 6"/>
          <p:cNvSpPr>
            <a:spLocks noGrp="1"/>
          </p:cNvSpPr>
          <p:nvPr>
            <p:ph type="body"/>
          </p:nvPr>
        </p:nvSpPr>
        <p:spPr>
          <a:xfrm>
            <a:off x="4393440" y="4098240"/>
            <a:ext cx="3385800" cy="207504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116" name="PlaceHolder 7"/>
          <p:cNvSpPr>
            <a:spLocks noGrp="1"/>
          </p:cNvSpPr>
          <p:nvPr>
            <p:ph type="body"/>
          </p:nvPr>
        </p:nvSpPr>
        <p:spPr>
          <a:xfrm>
            <a:off x="7949160" y="4098240"/>
            <a:ext cx="3385800" cy="2075040"/>
          </a:xfrm>
          <a:prstGeom prst="rect">
            <a:avLst/>
          </a:prstGeom>
        </p:spPr>
        <p:txBody>
          <a:bodyPr lIns="0" tIns="0" rIns="0" bIns="0">
            <a:normAutofit/>
          </a:bodyPr>
          <a:lstStyle/>
          <a:p>
            <a:endParaRPr lang="en-US" sz="2800" b="0" strike="noStrike" spc="-1">
              <a:solidFill>
                <a:srgbClr val="000000"/>
              </a:solidFill>
              <a:latin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838080" y="365040"/>
            <a:ext cx="10515240" cy="1325160"/>
          </a:xfrm>
          <a:prstGeom prst="rect">
            <a:avLst/>
          </a:prstGeom>
        </p:spPr>
        <p:txBody>
          <a:bodyPr lIns="0" tIns="0" rIns="0" bIns="0" anchor="ctr">
            <a:noAutofit/>
          </a:bodyPr>
          <a:lstStyle/>
          <a:p>
            <a:endParaRPr lang="en-US" sz="1800" b="0" strike="noStrike" spc="-1">
              <a:solidFill>
                <a:srgbClr val="000000"/>
              </a:solidFill>
              <a:latin typeface="Calibri"/>
            </a:endParaRPr>
          </a:p>
        </p:txBody>
      </p:sp>
      <p:sp>
        <p:nvSpPr>
          <p:cNvPr id="7" name="PlaceHolder 2"/>
          <p:cNvSpPr>
            <a:spLocks noGrp="1"/>
          </p:cNvSpPr>
          <p:nvPr>
            <p:ph type="body"/>
          </p:nvPr>
        </p:nvSpPr>
        <p:spPr>
          <a:xfrm>
            <a:off x="838080" y="1825560"/>
            <a:ext cx="5131080" cy="435096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8" name="PlaceHolder 3"/>
          <p:cNvSpPr>
            <a:spLocks noGrp="1"/>
          </p:cNvSpPr>
          <p:nvPr>
            <p:ph type="body"/>
          </p:nvPr>
        </p:nvSpPr>
        <p:spPr>
          <a:xfrm>
            <a:off x="6226200" y="1825560"/>
            <a:ext cx="5131080" cy="4350960"/>
          </a:xfrm>
          <a:prstGeom prst="rect">
            <a:avLst/>
          </a:prstGeom>
        </p:spPr>
        <p:txBody>
          <a:bodyPr lIns="0" tIns="0" rIns="0" bIns="0">
            <a:normAutofit/>
          </a:bodyPr>
          <a:lstStyle/>
          <a:p>
            <a:endParaRPr lang="en-US" sz="2800" b="0" strike="noStrike" spc="-1">
              <a:solidFill>
                <a:srgbClr val="000000"/>
              </a:solidFill>
              <a:latin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PlaceHolder 1"/>
          <p:cNvSpPr>
            <a:spLocks noGrp="1"/>
          </p:cNvSpPr>
          <p:nvPr>
            <p:ph type="title"/>
          </p:nvPr>
        </p:nvSpPr>
        <p:spPr>
          <a:xfrm>
            <a:off x="838080" y="365040"/>
            <a:ext cx="10515240" cy="1325160"/>
          </a:xfrm>
          <a:prstGeom prst="rect">
            <a:avLst/>
          </a:prstGeom>
        </p:spPr>
        <p:txBody>
          <a:bodyPr lIns="0" tIns="0" rIns="0" bIns="0" anchor="ctr">
            <a:noAutofit/>
          </a:bodyPr>
          <a:lstStyle/>
          <a:p>
            <a:endParaRPr lang="en-US" sz="1800" b="0" strike="noStrike" spc="-1">
              <a:solidFill>
                <a:srgbClr val="000000"/>
              </a:solidFill>
              <a:latin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0" name="PlaceHolder 1"/>
          <p:cNvSpPr>
            <a:spLocks noGrp="1"/>
          </p:cNvSpPr>
          <p:nvPr>
            <p:ph type="subTitle"/>
          </p:nvPr>
        </p:nvSpPr>
        <p:spPr>
          <a:xfrm>
            <a:off x="838080" y="365040"/>
            <a:ext cx="10515240" cy="6144120"/>
          </a:xfrm>
          <a:prstGeom prst="rect">
            <a:avLst/>
          </a:prstGeom>
        </p:spPr>
        <p:txBody>
          <a:bodyPr lIns="0" tIns="0" rIns="0" bIns="0" anchor="ctr">
            <a:noAutofit/>
          </a:bodyPr>
          <a:lstStyle/>
          <a:p>
            <a:pPr algn="ctr"/>
            <a:endParaRPr lang="en-ZA" sz="3200" b="0" strike="noStrike" spc="-1">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838080" y="365040"/>
            <a:ext cx="10515240" cy="1325160"/>
          </a:xfrm>
          <a:prstGeom prst="rect">
            <a:avLst/>
          </a:prstGeom>
        </p:spPr>
        <p:txBody>
          <a:bodyPr lIns="0" tIns="0" rIns="0" bIns="0" anchor="ctr">
            <a:noAutofit/>
          </a:bodyPr>
          <a:lstStyle/>
          <a:p>
            <a:endParaRPr lang="en-US" sz="1800" b="0" strike="noStrike" spc="-1">
              <a:solidFill>
                <a:srgbClr val="000000"/>
              </a:solidFill>
              <a:latin typeface="Calibri"/>
            </a:endParaRPr>
          </a:p>
        </p:txBody>
      </p:sp>
      <p:sp>
        <p:nvSpPr>
          <p:cNvPr id="12" name="PlaceHolder 2"/>
          <p:cNvSpPr>
            <a:spLocks noGrp="1"/>
          </p:cNvSpPr>
          <p:nvPr>
            <p:ph type="body"/>
          </p:nvPr>
        </p:nvSpPr>
        <p:spPr>
          <a:xfrm>
            <a:off x="838080" y="1825560"/>
            <a:ext cx="5131080" cy="207504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13" name="PlaceHolder 3"/>
          <p:cNvSpPr>
            <a:spLocks noGrp="1"/>
          </p:cNvSpPr>
          <p:nvPr>
            <p:ph type="body"/>
          </p:nvPr>
        </p:nvSpPr>
        <p:spPr>
          <a:xfrm>
            <a:off x="6226200" y="1825560"/>
            <a:ext cx="5131080" cy="435096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14" name="PlaceHolder 4"/>
          <p:cNvSpPr>
            <a:spLocks noGrp="1"/>
          </p:cNvSpPr>
          <p:nvPr>
            <p:ph type="body"/>
          </p:nvPr>
        </p:nvSpPr>
        <p:spPr>
          <a:xfrm>
            <a:off x="838080" y="4098240"/>
            <a:ext cx="5131080" cy="2075040"/>
          </a:xfrm>
          <a:prstGeom prst="rect">
            <a:avLst/>
          </a:prstGeom>
        </p:spPr>
        <p:txBody>
          <a:bodyPr lIns="0" tIns="0" rIns="0" bIns="0">
            <a:normAutofit/>
          </a:bodyPr>
          <a:lstStyle/>
          <a:p>
            <a:endParaRPr lang="en-US" sz="2800" b="0" strike="noStrike" spc="-1">
              <a:solidFill>
                <a:srgbClr val="000000"/>
              </a:solidFill>
              <a:latin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838080" y="365040"/>
            <a:ext cx="10515240" cy="1325160"/>
          </a:xfrm>
          <a:prstGeom prst="rect">
            <a:avLst/>
          </a:prstGeom>
        </p:spPr>
        <p:txBody>
          <a:bodyPr lIns="0" tIns="0" rIns="0" bIns="0" anchor="ctr">
            <a:noAutofit/>
          </a:bodyPr>
          <a:lstStyle/>
          <a:p>
            <a:endParaRPr lang="en-US" sz="1800" b="0" strike="noStrike" spc="-1">
              <a:solidFill>
                <a:srgbClr val="000000"/>
              </a:solidFill>
              <a:latin typeface="Calibri"/>
            </a:endParaRPr>
          </a:p>
        </p:txBody>
      </p:sp>
      <p:sp>
        <p:nvSpPr>
          <p:cNvPr id="16" name="PlaceHolder 2"/>
          <p:cNvSpPr>
            <a:spLocks noGrp="1"/>
          </p:cNvSpPr>
          <p:nvPr>
            <p:ph type="body"/>
          </p:nvPr>
        </p:nvSpPr>
        <p:spPr>
          <a:xfrm>
            <a:off x="838080" y="1825560"/>
            <a:ext cx="5131080" cy="435096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17" name="PlaceHolder 3"/>
          <p:cNvSpPr>
            <a:spLocks noGrp="1"/>
          </p:cNvSpPr>
          <p:nvPr>
            <p:ph type="body"/>
          </p:nvPr>
        </p:nvSpPr>
        <p:spPr>
          <a:xfrm>
            <a:off x="6226200" y="1825560"/>
            <a:ext cx="5131080" cy="207504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18" name="PlaceHolder 4"/>
          <p:cNvSpPr>
            <a:spLocks noGrp="1"/>
          </p:cNvSpPr>
          <p:nvPr>
            <p:ph type="body"/>
          </p:nvPr>
        </p:nvSpPr>
        <p:spPr>
          <a:xfrm>
            <a:off x="6226200" y="4098240"/>
            <a:ext cx="5131080" cy="2075040"/>
          </a:xfrm>
          <a:prstGeom prst="rect">
            <a:avLst/>
          </a:prstGeom>
        </p:spPr>
        <p:txBody>
          <a:bodyPr lIns="0" tIns="0" rIns="0" bIns="0">
            <a:normAutofit/>
          </a:bodyPr>
          <a:lstStyle/>
          <a:p>
            <a:endParaRPr lang="en-US" sz="2800" b="0" strike="noStrike" spc="-1">
              <a:solidFill>
                <a:srgbClr val="000000"/>
              </a:solidFill>
              <a:latin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838080" y="365040"/>
            <a:ext cx="10515240" cy="1325160"/>
          </a:xfrm>
          <a:prstGeom prst="rect">
            <a:avLst/>
          </a:prstGeom>
        </p:spPr>
        <p:txBody>
          <a:bodyPr lIns="0" tIns="0" rIns="0" bIns="0" anchor="ctr">
            <a:noAutofit/>
          </a:bodyPr>
          <a:lstStyle/>
          <a:p>
            <a:endParaRPr lang="en-US" sz="1800" b="0" strike="noStrike" spc="-1">
              <a:solidFill>
                <a:srgbClr val="000000"/>
              </a:solidFill>
              <a:latin typeface="Calibri"/>
            </a:endParaRPr>
          </a:p>
        </p:txBody>
      </p:sp>
      <p:sp>
        <p:nvSpPr>
          <p:cNvPr id="20" name="PlaceHolder 2"/>
          <p:cNvSpPr>
            <a:spLocks noGrp="1"/>
          </p:cNvSpPr>
          <p:nvPr>
            <p:ph type="body"/>
          </p:nvPr>
        </p:nvSpPr>
        <p:spPr>
          <a:xfrm>
            <a:off x="838080" y="1825560"/>
            <a:ext cx="5131080" cy="207504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21" name="PlaceHolder 3"/>
          <p:cNvSpPr>
            <a:spLocks noGrp="1"/>
          </p:cNvSpPr>
          <p:nvPr>
            <p:ph type="body"/>
          </p:nvPr>
        </p:nvSpPr>
        <p:spPr>
          <a:xfrm>
            <a:off x="6226200" y="1825560"/>
            <a:ext cx="5131080" cy="2075040"/>
          </a:xfrm>
          <a:prstGeom prst="rect">
            <a:avLst/>
          </a:prstGeom>
        </p:spPr>
        <p:txBody>
          <a:bodyPr lIns="0" tIns="0" rIns="0" bIns="0">
            <a:normAutofit/>
          </a:bodyPr>
          <a:lstStyle/>
          <a:p>
            <a:endParaRPr lang="en-US" sz="2800" b="0" strike="noStrike" spc="-1">
              <a:solidFill>
                <a:srgbClr val="000000"/>
              </a:solidFill>
              <a:latin typeface="Calibri"/>
            </a:endParaRPr>
          </a:p>
        </p:txBody>
      </p:sp>
      <p:sp>
        <p:nvSpPr>
          <p:cNvPr id="22" name="PlaceHolder 4"/>
          <p:cNvSpPr>
            <a:spLocks noGrp="1"/>
          </p:cNvSpPr>
          <p:nvPr>
            <p:ph type="body"/>
          </p:nvPr>
        </p:nvSpPr>
        <p:spPr>
          <a:xfrm>
            <a:off x="838080" y="4098240"/>
            <a:ext cx="10515240" cy="2075040"/>
          </a:xfrm>
          <a:prstGeom prst="rect">
            <a:avLst/>
          </a:prstGeom>
        </p:spPr>
        <p:txBody>
          <a:bodyPr lIns="0" tIns="0" rIns="0" bIns="0">
            <a:normAutofit/>
          </a:bodyPr>
          <a:lstStyle/>
          <a:p>
            <a:endParaRPr lang="en-US" sz="2800" b="0" strike="noStrike" spc="-1">
              <a:solidFill>
                <a:srgbClr val="000000"/>
              </a:solidFill>
              <a:latin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F6F8FC"/>
            </a:gs>
            <a:gs pos="100000">
              <a:srgbClr val="ABC0E4"/>
            </a:gs>
          </a:gsLst>
          <a:lin ang="5400000"/>
        </a:gradFill>
        <a:effectLst/>
      </p:bgPr>
    </p:bg>
    <p:spTree>
      <p:nvGrpSpPr>
        <p:cNvPr id="1" name=""/>
        <p:cNvGrpSpPr/>
        <p:nvPr/>
      </p:nvGrpSpPr>
      <p:grpSpPr>
        <a:xfrm>
          <a:off x="0" y="0"/>
          <a:ext cx="0" cy="0"/>
          <a:chOff x="0" y="0"/>
          <a:chExt cx="0" cy="0"/>
        </a:xfrm>
      </p:grpSpPr>
      <p:sp>
        <p:nvSpPr>
          <p:cNvPr id="2" name="PlaceHolder 1"/>
          <p:cNvSpPr>
            <a:spLocks noGrp="1"/>
          </p:cNvSpPr>
          <p:nvPr>
            <p:ph type="title"/>
          </p:nvPr>
        </p:nvSpPr>
        <p:spPr>
          <a:xfrm>
            <a:off x="838080" y="365040"/>
            <a:ext cx="10514880" cy="1324800"/>
          </a:xfrm>
          <a:prstGeom prst="rect">
            <a:avLst/>
          </a:prstGeom>
        </p:spPr>
        <p:txBody>
          <a:bodyPr lIns="0" tIns="0" rIns="0" bIns="0" anchor="ctr">
            <a:noAutofit/>
          </a:bodyPr>
          <a:lstStyle/>
          <a:p>
            <a:r>
              <a:rPr lang="en-ZA" sz="1800" b="0" strike="noStrike" spc="-1">
                <a:latin typeface="Arial"/>
              </a:rPr>
              <a:t>Click to edit the title text format</a:t>
            </a:r>
          </a:p>
        </p:txBody>
      </p:sp>
      <p:sp>
        <p:nvSpPr>
          <p:cNvPr id="3" name="PlaceHolder 2"/>
          <p:cNvSpPr>
            <a:spLocks noGrp="1"/>
          </p:cNvSpPr>
          <p:nvPr>
            <p:ph type="body"/>
          </p:nvPr>
        </p:nvSpPr>
        <p:spPr>
          <a:xfrm>
            <a:off x="609480" y="1604520"/>
            <a:ext cx="109724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n-ZA" sz="3200" b="0" strike="noStrike" spc="-1">
                <a:latin typeface="Arial"/>
              </a:rPr>
              <a:t>Click to edit the outline text format</a:t>
            </a:r>
          </a:p>
          <a:p>
            <a:pPr marL="864000" lvl="1" indent="-324000">
              <a:spcBef>
                <a:spcPts val="1134"/>
              </a:spcBef>
              <a:buClr>
                <a:srgbClr val="000000"/>
              </a:buClr>
              <a:buSzPct val="75000"/>
              <a:buFont typeface="Symbol" charset="2"/>
              <a:buChar char=""/>
            </a:pPr>
            <a:r>
              <a:rPr lang="en-ZA" sz="2800" b="0" strike="noStrike" spc="-1">
                <a:latin typeface="Arial"/>
              </a:rPr>
              <a:t>Second Outline Level</a:t>
            </a:r>
          </a:p>
          <a:p>
            <a:pPr marL="1296000" lvl="2" indent="-288000">
              <a:spcBef>
                <a:spcPts val="850"/>
              </a:spcBef>
              <a:buClr>
                <a:srgbClr val="000000"/>
              </a:buClr>
              <a:buSzPct val="45000"/>
              <a:buFont typeface="Wingdings" charset="2"/>
              <a:buChar char=""/>
            </a:pPr>
            <a:r>
              <a:rPr lang="en-ZA" sz="2400" b="0" strike="noStrike" spc="-1">
                <a:latin typeface="Arial"/>
              </a:rPr>
              <a:t>Third Outline Level</a:t>
            </a:r>
          </a:p>
          <a:p>
            <a:pPr marL="1728000" lvl="3" indent="-216000">
              <a:spcBef>
                <a:spcPts val="567"/>
              </a:spcBef>
              <a:buClr>
                <a:srgbClr val="000000"/>
              </a:buClr>
              <a:buSzPct val="75000"/>
              <a:buFont typeface="Symbol" charset="2"/>
              <a:buChar char=""/>
            </a:pPr>
            <a:r>
              <a:rPr lang="en-ZA" sz="2000" b="0" strike="noStrike" spc="-1">
                <a:latin typeface="Arial"/>
              </a:rPr>
              <a:t>Fourth Outline Level</a:t>
            </a:r>
          </a:p>
          <a:p>
            <a:pPr marL="2160000" lvl="4" indent="-216000">
              <a:spcBef>
                <a:spcPts val="283"/>
              </a:spcBef>
              <a:buClr>
                <a:srgbClr val="000000"/>
              </a:buClr>
              <a:buSzPct val="45000"/>
              <a:buFont typeface="Wingdings" charset="2"/>
              <a:buChar char=""/>
            </a:pPr>
            <a:r>
              <a:rPr lang="en-ZA" sz="2000" b="0" strike="noStrike" spc="-1">
                <a:latin typeface="Arial"/>
              </a:rPr>
              <a:t>Fifth Outline Level</a:t>
            </a:r>
          </a:p>
          <a:p>
            <a:pPr marL="2592000" lvl="5" indent="-216000">
              <a:spcBef>
                <a:spcPts val="283"/>
              </a:spcBef>
              <a:buClr>
                <a:srgbClr val="000000"/>
              </a:buClr>
              <a:buSzPct val="45000"/>
              <a:buFont typeface="Wingdings" charset="2"/>
              <a:buChar char=""/>
            </a:pPr>
            <a:r>
              <a:rPr lang="en-ZA" sz="2000" b="0" strike="noStrike" spc="-1">
                <a:latin typeface="Arial"/>
              </a:rPr>
              <a:t>Sixth Outline Level</a:t>
            </a:r>
          </a:p>
          <a:p>
            <a:pPr marL="3024000" lvl="6" indent="-216000">
              <a:spcBef>
                <a:spcPts val="283"/>
              </a:spcBef>
              <a:buClr>
                <a:srgbClr val="000000"/>
              </a:buClr>
              <a:buSzPct val="45000"/>
              <a:buFont typeface="Wingdings" charset="2"/>
              <a:buChar char=""/>
            </a:pPr>
            <a:r>
              <a:rPr lang="en-ZA" sz="2000" b="0" strike="noStrike" spc="-1">
                <a:latin typeface="Arial"/>
              </a:rPr>
              <a:t>Seventh Outline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F6F8FC"/>
            </a:gs>
            <a:gs pos="100000">
              <a:srgbClr val="ABC0E4"/>
            </a:gs>
          </a:gsLst>
          <a:lin ang="5400000"/>
        </a:gradFill>
        <a:effectLst/>
      </p:bgPr>
    </p:bg>
    <p:spTree>
      <p:nvGrpSpPr>
        <p:cNvPr id="1" name=""/>
        <p:cNvGrpSpPr/>
        <p:nvPr/>
      </p:nvGrpSpPr>
      <p:grpSpPr>
        <a:xfrm>
          <a:off x="0" y="0"/>
          <a:ext cx="0" cy="0"/>
          <a:chOff x="0" y="0"/>
          <a:chExt cx="0" cy="0"/>
        </a:xfrm>
      </p:grpSpPr>
      <p:sp>
        <p:nvSpPr>
          <p:cNvPr id="38" name="PlaceHolder 1"/>
          <p:cNvSpPr>
            <a:spLocks noGrp="1"/>
          </p:cNvSpPr>
          <p:nvPr>
            <p:ph type="title"/>
          </p:nvPr>
        </p:nvSpPr>
        <p:spPr>
          <a:xfrm>
            <a:off x="609480" y="273600"/>
            <a:ext cx="10972440" cy="1144800"/>
          </a:xfrm>
          <a:prstGeom prst="rect">
            <a:avLst/>
          </a:prstGeom>
        </p:spPr>
        <p:txBody>
          <a:bodyPr lIns="0" tIns="0" rIns="0" bIns="0" anchor="ctr">
            <a:noAutofit/>
          </a:bodyPr>
          <a:lstStyle/>
          <a:p>
            <a:pPr algn="ctr"/>
            <a:r>
              <a:rPr lang="en-ZA" sz="4400" b="0" strike="noStrike" spc="-1">
                <a:latin typeface="Arial"/>
              </a:rPr>
              <a:t>Click to edit the title text format</a:t>
            </a:r>
          </a:p>
        </p:txBody>
      </p:sp>
      <p:sp>
        <p:nvSpPr>
          <p:cNvPr id="39" name="PlaceHolder 2"/>
          <p:cNvSpPr>
            <a:spLocks noGrp="1"/>
          </p:cNvSpPr>
          <p:nvPr>
            <p:ph type="body"/>
          </p:nvPr>
        </p:nvSpPr>
        <p:spPr>
          <a:xfrm>
            <a:off x="609480" y="1604520"/>
            <a:ext cx="109724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n-ZA" sz="3200" b="0" strike="noStrike" spc="-1">
                <a:latin typeface="Arial"/>
              </a:rPr>
              <a:t>Click to edit the outline text format</a:t>
            </a:r>
          </a:p>
          <a:p>
            <a:pPr marL="864000" lvl="1" indent="-324000">
              <a:spcBef>
                <a:spcPts val="1134"/>
              </a:spcBef>
              <a:buClr>
                <a:srgbClr val="000000"/>
              </a:buClr>
              <a:buSzPct val="75000"/>
              <a:buFont typeface="Symbol" charset="2"/>
              <a:buChar char=""/>
            </a:pPr>
            <a:r>
              <a:rPr lang="en-ZA" sz="2800" b="0" strike="noStrike" spc="-1">
                <a:latin typeface="Arial"/>
              </a:rPr>
              <a:t>Second Outline Level</a:t>
            </a:r>
          </a:p>
          <a:p>
            <a:pPr marL="1296000" lvl="2" indent="-288000">
              <a:spcBef>
                <a:spcPts val="850"/>
              </a:spcBef>
              <a:buClr>
                <a:srgbClr val="000000"/>
              </a:buClr>
              <a:buSzPct val="45000"/>
              <a:buFont typeface="Wingdings" charset="2"/>
              <a:buChar char=""/>
            </a:pPr>
            <a:r>
              <a:rPr lang="en-ZA" sz="2400" b="0" strike="noStrike" spc="-1">
                <a:latin typeface="Arial"/>
              </a:rPr>
              <a:t>Third Outline Level</a:t>
            </a:r>
          </a:p>
          <a:p>
            <a:pPr marL="1728000" lvl="3" indent="-216000">
              <a:spcBef>
                <a:spcPts val="567"/>
              </a:spcBef>
              <a:buClr>
                <a:srgbClr val="000000"/>
              </a:buClr>
              <a:buSzPct val="75000"/>
              <a:buFont typeface="Symbol" charset="2"/>
              <a:buChar char=""/>
            </a:pPr>
            <a:r>
              <a:rPr lang="en-ZA" sz="2000" b="0" strike="noStrike" spc="-1">
                <a:latin typeface="Arial"/>
              </a:rPr>
              <a:t>Fourth Outline Level</a:t>
            </a:r>
          </a:p>
          <a:p>
            <a:pPr marL="2160000" lvl="4" indent="-216000">
              <a:spcBef>
                <a:spcPts val="283"/>
              </a:spcBef>
              <a:buClr>
                <a:srgbClr val="000000"/>
              </a:buClr>
              <a:buSzPct val="45000"/>
              <a:buFont typeface="Wingdings" charset="2"/>
              <a:buChar char=""/>
            </a:pPr>
            <a:r>
              <a:rPr lang="en-ZA" sz="2000" b="0" strike="noStrike" spc="-1">
                <a:latin typeface="Arial"/>
              </a:rPr>
              <a:t>Fifth Outline Level</a:t>
            </a:r>
          </a:p>
          <a:p>
            <a:pPr marL="2592000" lvl="5" indent="-216000">
              <a:spcBef>
                <a:spcPts val="283"/>
              </a:spcBef>
              <a:buClr>
                <a:srgbClr val="000000"/>
              </a:buClr>
              <a:buSzPct val="45000"/>
              <a:buFont typeface="Wingdings" charset="2"/>
              <a:buChar char=""/>
            </a:pPr>
            <a:r>
              <a:rPr lang="en-ZA" sz="2000" b="0" strike="noStrike" spc="-1">
                <a:latin typeface="Arial"/>
              </a:rPr>
              <a:t>Sixth Outline Level</a:t>
            </a:r>
          </a:p>
          <a:p>
            <a:pPr marL="3024000" lvl="6" indent="-216000">
              <a:spcBef>
                <a:spcPts val="283"/>
              </a:spcBef>
              <a:buClr>
                <a:srgbClr val="000000"/>
              </a:buClr>
              <a:buSzPct val="45000"/>
              <a:buFont typeface="Wingdings" charset="2"/>
              <a:buChar char=""/>
            </a:pPr>
            <a:r>
              <a:rPr lang="en-ZA" sz="2000" b="0" strike="noStrike" spc="-1">
                <a:latin typeface="Arial"/>
              </a:rPr>
              <a:t>Seventh Outline Level</a:t>
            </a: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F6F8FC"/>
            </a:gs>
            <a:gs pos="100000">
              <a:srgbClr val="ABC0E4"/>
            </a:gs>
          </a:gsLst>
          <a:lin ang="5400000"/>
        </a:gradFill>
        <a:effectLst/>
      </p:bgPr>
    </p:bg>
    <p:spTree>
      <p:nvGrpSpPr>
        <p:cNvPr id="1" name=""/>
        <p:cNvGrpSpPr/>
        <p:nvPr/>
      </p:nvGrpSpPr>
      <p:grpSpPr>
        <a:xfrm>
          <a:off x="0" y="0"/>
          <a:ext cx="0" cy="0"/>
          <a:chOff x="0" y="0"/>
          <a:chExt cx="0" cy="0"/>
        </a:xfrm>
      </p:grpSpPr>
      <p:sp>
        <p:nvSpPr>
          <p:cNvPr id="76" name="PlaceHolder 1"/>
          <p:cNvSpPr>
            <a:spLocks noGrp="1"/>
          </p:cNvSpPr>
          <p:nvPr>
            <p:ph type="title"/>
          </p:nvPr>
        </p:nvSpPr>
        <p:spPr>
          <a:xfrm>
            <a:off x="838080" y="365040"/>
            <a:ext cx="10515240" cy="1325160"/>
          </a:xfrm>
          <a:prstGeom prst="rect">
            <a:avLst/>
          </a:prstGeom>
        </p:spPr>
        <p:txBody>
          <a:bodyPr anchor="ctr">
            <a:noAutofit/>
          </a:bodyPr>
          <a:lstStyle/>
          <a:p>
            <a:pPr>
              <a:lnSpc>
                <a:spcPct val="90000"/>
              </a:lnSpc>
            </a:pPr>
            <a:r>
              <a:rPr lang="en-US" sz="4400" b="0" strike="noStrike" spc="-1">
                <a:solidFill>
                  <a:srgbClr val="000000"/>
                </a:solidFill>
                <a:latin typeface="Calibri Light"/>
              </a:rPr>
              <a:t>Click to edit Master title style</a:t>
            </a:r>
            <a:endParaRPr lang="en-US" sz="4400" b="0" strike="noStrike" spc="-1">
              <a:solidFill>
                <a:srgbClr val="000000"/>
              </a:solidFill>
              <a:latin typeface="Calibri"/>
            </a:endParaRPr>
          </a:p>
        </p:txBody>
      </p:sp>
      <p:sp>
        <p:nvSpPr>
          <p:cNvPr id="77" name="PlaceHolder 2"/>
          <p:cNvSpPr>
            <a:spLocks noGrp="1"/>
          </p:cNvSpPr>
          <p:nvPr>
            <p:ph type="body"/>
          </p:nvPr>
        </p:nvSpPr>
        <p:spPr>
          <a:xfrm>
            <a:off x="838080" y="1825560"/>
            <a:ext cx="10515240" cy="4350960"/>
          </a:xfrm>
          <a:prstGeom prst="rect">
            <a:avLst/>
          </a:prstGeom>
        </p:spPr>
        <p:txBody>
          <a:bodyPr>
            <a:noAutofit/>
          </a:bodyPr>
          <a:lstStyle/>
          <a:p>
            <a:pPr marL="228600" indent="-228240">
              <a:lnSpc>
                <a:spcPct val="90000"/>
              </a:lnSpc>
              <a:spcBef>
                <a:spcPts val="1001"/>
              </a:spcBef>
              <a:buClr>
                <a:srgbClr val="000000"/>
              </a:buClr>
              <a:buFont typeface="Arial"/>
              <a:buChar char="•"/>
            </a:pPr>
            <a:r>
              <a:rPr lang="en-US" sz="2800" b="0" strike="noStrike" spc="-1">
                <a:solidFill>
                  <a:srgbClr val="000000"/>
                </a:solidFill>
                <a:latin typeface="Calibri"/>
              </a:rPr>
              <a:t>Edit Master text styles</a:t>
            </a:r>
          </a:p>
          <a:p>
            <a:pPr marL="685800" lvl="1" indent="-228240">
              <a:lnSpc>
                <a:spcPct val="90000"/>
              </a:lnSpc>
              <a:spcBef>
                <a:spcPts val="499"/>
              </a:spcBef>
              <a:buClr>
                <a:srgbClr val="000000"/>
              </a:buClr>
              <a:buFont typeface="Arial"/>
              <a:buChar char="•"/>
            </a:pPr>
            <a:r>
              <a:rPr lang="en-US" sz="2400" b="0" strike="noStrike" spc="-1">
                <a:solidFill>
                  <a:srgbClr val="000000"/>
                </a:solidFill>
                <a:latin typeface="Calibri"/>
              </a:rPr>
              <a:t>Second level</a:t>
            </a:r>
          </a:p>
          <a:p>
            <a:pPr marL="1143000" lvl="2" indent="-228240">
              <a:lnSpc>
                <a:spcPct val="90000"/>
              </a:lnSpc>
              <a:spcBef>
                <a:spcPts val="499"/>
              </a:spcBef>
              <a:buClr>
                <a:srgbClr val="000000"/>
              </a:buClr>
              <a:buFont typeface="Arial"/>
              <a:buChar char="•"/>
            </a:pPr>
            <a:r>
              <a:rPr lang="en-US" sz="2000" b="0" strike="noStrike" spc="-1">
                <a:solidFill>
                  <a:srgbClr val="000000"/>
                </a:solidFill>
                <a:latin typeface="Calibri"/>
              </a:rPr>
              <a:t>Third level</a:t>
            </a:r>
          </a:p>
          <a:p>
            <a:pPr marL="1600200" lvl="3" indent="-228240">
              <a:lnSpc>
                <a:spcPct val="90000"/>
              </a:lnSpc>
              <a:spcBef>
                <a:spcPts val="499"/>
              </a:spcBef>
              <a:buClr>
                <a:srgbClr val="000000"/>
              </a:buClr>
              <a:buFont typeface="Arial"/>
              <a:buChar char="•"/>
            </a:pPr>
            <a:r>
              <a:rPr lang="en-US" sz="1800" b="0" strike="noStrike" spc="-1">
                <a:solidFill>
                  <a:srgbClr val="000000"/>
                </a:solidFill>
                <a:latin typeface="Calibri"/>
              </a:rPr>
              <a:t>Fourth level</a:t>
            </a:r>
          </a:p>
          <a:p>
            <a:pPr marL="2057400" lvl="4" indent="-228240">
              <a:lnSpc>
                <a:spcPct val="90000"/>
              </a:lnSpc>
              <a:spcBef>
                <a:spcPts val="499"/>
              </a:spcBef>
              <a:buClr>
                <a:srgbClr val="000000"/>
              </a:buClr>
              <a:buFont typeface="Arial"/>
              <a:buChar char="•"/>
            </a:pPr>
            <a:r>
              <a:rPr lang="en-US" sz="1800" b="0" strike="noStrike" spc="-1">
                <a:solidFill>
                  <a:srgbClr val="000000"/>
                </a:solidFill>
                <a:latin typeface="Calibri"/>
              </a:rPr>
              <a:t>Fifth level</a:t>
            </a:r>
          </a:p>
        </p:txBody>
      </p:sp>
      <p:sp>
        <p:nvSpPr>
          <p:cNvPr id="78" name="PlaceHolder 3"/>
          <p:cNvSpPr>
            <a:spLocks noGrp="1"/>
          </p:cNvSpPr>
          <p:nvPr>
            <p:ph type="dt"/>
          </p:nvPr>
        </p:nvSpPr>
        <p:spPr>
          <a:xfrm>
            <a:off x="838080" y="6356520"/>
            <a:ext cx="2742840" cy="364680"/>
          </a:xfrm>
          <a:prstGeom prst="rect">
            <a:avLst/>
          </a:prstGeom>
        </p:spPr>
        <p:txBody>
          <a:bodyPr anchor="ctr">
            <a:noAutofit/>
          </a:bodyPr>
          <a:lstStyle/>
          <a:p>
            <a:pPr>
              <a:lnSpc>
                <a:spcPct val="100000"/>
              </a:lnSpc>
            </a:pPr>
            <a:fld id="{45992F43-5F17-4312-B435-26530851A39C}" type="datetime1">
              <a:rPr lang="en-ZA" sz="1200" b="0" strike="noStrike" spc="-1">
                <a:solidFill>
                  <a:srgbClr val="8B8B8B"/>
                </a:solidFill>
                <a:latin typeface="Calibri"/>
              </a:rPr>
              <a:t>2023/09/01</a:t>
            </a:fld>
            <a:endParaRPr lang="en-ZA" sz="1200" b="0" strike="noStrike" spc="-1">
              <a:latin typeface="Times New Roman"/>
            </a:endParaRPr>
          </a:p>
        </p:txBody>
      </p:sp>
      <p:sp>
        <p:nvSpPr>
          <p:cNvPr id="79" name="PlaceHolder 4"/>
          <p:cNvSpPr>
            <a:spLocks noGrp="1"/>
          </p:cNvSpPr>
          <p:nvPr>
            <p:ph type="ftr"/>
          </p:nvPr>
        </p:nvSpPr>
        <p:spPr>
          <a:xfrm>
            <a:off x="4038480" y="6356520"/>
            <a:ext cx="4114440" cy="364680"/>
          </a:xfrm>
          <a:prstGeom prst="rect">
            <a:avLst/>
          </a:prstGeom>
        </p:spPr>
        <p:txBody>
          <a:bodyPr anchor="ctr">
            <a:noAutofit/>
          </a:bodyPr>
          <a:lstStyle/>
          <a:p>
            <a:pPr algn="ctr">
              <a:lnSpc>
                <a:spcPct val="100000"/>
              </a:lnSpc>
            </a:pPr>
            <a:r>
              <a:rPr lang="en-US" sz="1200" b="0" strike="noStrike" spc="-1">
                <a:solidFill>
                  <a:srgbClr val="8B8B8B"/>
                </a:solidFill>
                <a:latin typeface="Calibri"/>
              </a:rPr>
              <a:t>iThemba Labs Instrumentation School 2023</a:t>
            </a:r>
            <a:endParaRPr lang="en-ZA" sz="1200" b="0" strike="noStrike" spc="-1">
              <a:latin typeface="Times New Roman"/>
            </a:endParaRPr>
          </a:p>
        </p:txBody>
      </p:sp>
      <p:sp>
        <p:nvSpPr>
          <p:cNvPr id="80" name="PlaceHolder 5"/>
          <p:cNvSpPr>
            <a:spLocks noGrp="1"/>
          </p:cNvSpPr>
          <p:nvPr>
            <p:ph type="sldNum"/>
          </p:nvPr>
        </p:nvSpPr>
        <p:spPr>
          <a:xfrm>
            <a:off x="8610480" y="6356520"/>
            <a:ext cx="2742840" cy="364680"/>
          </a:xfrm>
          <a:prstGeom prst="rect">
            <a:avLst/>
          </a:prstGeom>
        </p:spPr>
        <p:txBody>
          <a:bodyPr anchor="ctr">
            <a:noAutofit/>
          </a:bodyPr>
          <a:lstStyle/>
          <a:p>
            <a:pPr algn="r">
              <a:lnSpc>
                <a:spcPct val="100000"/>
              </a:lnSpc>
            </a:pPr>
            <a:fld id="{E932EA89-8669-4432-880D-AFD470847736}" type="slidenum">
              <a:rPr lang="en-ZA" sz="1200" b="0" strike="noStrike" spc="-1">
                <a:solidFill>
                  <a:srgbClr val="8B8B8B"/>
                </a:solidFill>
                <a:latin typeface="Calibri"/>
              </a:rPr>
              <a:t>‹#›</a:t>
            </a:fld>
            <a:endParaRPr lang="en-ZA" sz="1200" b="0" strike="noStrike" spc="-1">
              <a:latin typeface="Times New Roman"/>
            </a:endParaRP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image" Target="../media/image17.wmf"/><Relationship Id="rId1" Type="http://schemas.openxmlformats.org/officeDocument/2006/relationships/slideLayout" Target="../slideLayouts/slideLayout13.xml"/><Relationship Id="rId4" Type="http://schemas.openxmlformats.org/officeDocument/2006/relationships/image" Target="../media/image19.wmf"/></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hyperlink" Target="https://en.wikipedia.org/wiki/Proton" TargetMode="External"/><Relationship Id="rId7"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5.xml"/><Relationship Id="rId6" Type="http://schemas.openxmlformats.org/officeDocument/2006/relationships/hyperlink" Target="https://en.wikipedia.org/wiki/Electron_neutrino" TargetMode="External"/><Relationship Id="rId5" Type="http://schemas.openxmlformats.org/officeDocument/2006/relationships/hyperlink" Target="https://en.wikipedia.org/wiki/Neutron" TargetMode="External"/><Relationship Id="rId4" Type="http://schemas.openxmlformats.org/officeDocument/2006/relationships/hyperlink" Target="https://en.wikipedia.org/wiki/Electron" TargetMode="External"/></Relationships>
</file>

<file path=ppt/slides/_rels/slide18.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 name="CustomShape 1"/>
          <p:cNvSpPr/>
          <p:nvPr/>
        </p:nvSpPr>
        <p:spPr>
          <a:xfrm>
            <a:off x="1523880" y="2536920"/>
            <a:ext cx="9143280" cy="1051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normAutofit/>
          </a:bodyPr>
          <a:lstStyle/>
          <a:p>
            <a:pPr algn="ctr">
              <a:lnSpc>
                <a:spcPct val="90000"/>
              </a:lnSpc>
            </a:pPr>
            <a:r>
              <a:rPr lang="en-US" sz="4400" b="0" u="sng" strike="noStrike" spc="-1">
                <a:solidFill>
                  <a:srgbClr val="000000"/>
                </a:solidFill>
                <a:uFillTx/>
                <a:latin typeface="Calibri Light"/>
              </a:rPr>
              <a:t>Team 1</a:t>
            </a:r>
            <a:endParaRPr lang="en-ZA" sz="4400" b="0" strike="noStrike" spc="-1">
              <a:latin typeface="Arial"/>
            </a:endParaRPr>
          </a:p>
        </p:txBody>
      </p:sp>
      <p:sp>
        <p:nvSpPr>
          <p:cNvPr id="118" name="CustomShape 2"/>
          <p:cNvSpPr/>
          <p:nvPr/>
        </p:nvSpPr>
        <p:spPr>
          <a:xfrm>
            <a:off x="1523880" y="3656160"/>
            <a:ext cx="9143280" cy="1654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gn="ctr">
              <a:lnSpc>
                <a:spcPct val="90000"/>
              </a:lnSpc>
              <a:spcBef>
                <a:spcPts val="1001"/>
              </a:spcBef>
              <a:tabLst>
                <a:tab pos="0" algn="l"/>
              </a:tabLst>
            </a:pPr>
            <a:r>
              <a:rPr lang="en-US" sz="2400" b="0" strike="noStrike" spc="-1">
                <a:solidFill>
                  <a:srgbClr val="000000"/>
                </a:solidFill>
                <a:latin typeface="Calibri"/>
              </a:rPr>
              <a:t>Alice McKnight</a:t>
            </a:r>
            <a:endParaRPr lang="en-ZA" sz="2400" b="0" strike="noStrike" spc="-1">
              <a:latin typeface="Arial"/>
            </a:endParaRPr>
          </a:p>
          <a:p>
            <a:pPr algn="ctr">
              <a:lnSpc>
                <a:spcPct val="90000"/>
              </a:lnSpc>
              <a:spcBef>
                <a:spcPts val="1001"/>
              </a:spcBef>
              <a:tabLst>
                <a:tab pos="0" algn="l"/>
              </a:tabLst>
            </a:pPr>
            <a:r>
              <a:rPr lang="en-US" sz="2400" b="0" strike="noStrike" spc="-1">
                <a:solidFill>
                  <a:srgbClr val="000000"/>
                </a:solidFill>
                <a:latin typeface="Calibri"/>
              </a:rPr>
              <a:t>Nkosiphendule Njara</a:t>
            </a:r>
            <a:endParaRPr lang="en-ZA" sz="2400" b="0" strike="noStrike" spc="-1">
              <a:latin typeface="Arial"/>
            </a:endParaRPr>
          </a:p>
          <a:p>
            <a:pPr algn="ctr">
              <a:lnSpc>
                <a:spcPct val="90000"/>
              </a:lnSpc>
              <a:spcBef>
                <a:spcPts val="1001"/>
              </a:spcBef>
              <a:tabLst>
                <a:tab pos="0" algn="l"/>
              </a:tabLst>
            </a:pPr>
            <a:r>
              <a:rPr lang="en-US" sz="2400" b="0" strike="noStrike" spc="-1">
                <a:solidFill>
                  <a:srgbClr val="000000"/>
                </a:solidFill>
                <a:latin typeface="Calibri"/>
              </a:rPr>
              <a:t>Anza-Tshilidzi Mulaudzi </a:t>
            </a:r>
            <a:endParaRPr lang="en-ZA" sz="2400" b="0" strike="noStrike" spc="-1">
              <a:latin typeface="Arial"/>
            </a:endParaRPr>
          </a:p>
        </p:txBody>
      </p:sp>
      <p:sp>
        <p:nvSpPr>
          <p:cNvPr id="119" name="CustomShape 3"/>
          <p:cNvSpPr/>
          <p:nvPr/>
        </p:nvSpPr>
        <p:spPr>
          <a:xfrm>
            <a:off x="2232720" y="813600"/>
            <a:ext cx="7725600" cy="2284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n-US" sz="3600" b="1" u="sng" strike="noStrike" spc="-1">
                <a:solidFill>
                  <a:srgbClr val="000000"/>
                </a:solidFill>
                <a:uFillTx/>
                <a:latin typeface="Calibri"/>
                <a:ea typeface="DejaVu Sans"/>
              </a:rPr>
              <a:t>Instrumentation School in Particle, Nuclear and Medical Physics.</a:t>
            </a:r>
            <a:endParaRPr lang="en-ZA" sz="3600" b="0" strike="noStrike" spc="-1">
              <a:latin typeface="Arial"/>
            </a:endParaRPr>
          </a:p>
          <a:p>
            <a:pPr algn="ctr">
              <a:lnSpc>
                <a:spcPct val="100000"/>
              </a:lnSpc>
            </a:pPr>
            <a:r>
              <a:rPr lang="en-US" sz="3600" b="1" u="sng" strike="noStrike" spc="-1">
                <a:solidFill>
                  <a:srgbClr val="000000"/>
                </a:solidFill>
                <a:uFillTx/>
                <a:latin typeface="Calibri"/>
                <a:ea typeface="DejaVu Sans"/>
              </a:rPr>
              <a:t>iThemba Labs 2023  </a:t>
            </a:r>
            <a:endParaRPr lang="en-ZA" sz="3600" b="0" strike="noStrike" spc="-1">
              <a:latin typeface="Arial"/>
            </a:endParaRPr>
          </a:p>
        </p:txBody>
      </p:sp>
      <p:sp>
        <p:nvSpPr>
          <p:cNvPr id="120" name="CustomShape 4"/>
          <p:cNvSpPr/>
          <p:nvPr/>
        </p:nvSpPr>
        <p:spPr>
          <a:xfrm>
            <a:off x="4038480" y="6356520"/>
            <a:ext cx="4114080" cy="364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pPr>
            <a:r>
              <a:rPr lang="en-US" sz="1200" b="0" strike="noStrike" spc="-1">
                <a:solidFill>
                  <a:srgbClr val="8B8B8B"/>
                </a:solidFill>
                <a:latin typeface="Calibri"/>
              </a:rPr>
              <a:t>iThemba Labs Instrumentation School 2023</a:t>
            </a:r>
            <a:endParaRPr lang="en-ZA" sz="1200" b="0" strike="noStrike" spc="-1">
              <a:latin typeface="Arial"/>
            </a:endParaRPr>
          </a:p>
        </p:txBody>
      </p:sp>
      <p:sp>
        <p:nvSpPr>
          <p:cNvPr id="121" name="CustomShape 5"/>
          <p:cNvSpPr/>
          <p:nvPr/>
        </p:nvSpPr>
        <p:spPr>
          <a:xfrm>
            <a:off x="8610480" y="6356520"/>
            <a:ext cx="2742480" cy="364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r">
              <a:lnSpc>
                <a:spcPct val="100000"/>
              </a:lnSpc>
            </a:pPr>
            <a:fld id="{F4D7A7A1-2FCB-425F-BC7B-5B6CD7219DF2}" type="slidenum">
              <a:rPr lang="en-ZA" sz="1200" b="0" strike="noStrike" spc="-1">
                <a:solidFill>
                  <a:srgbClr val="8B8B8B"/>
                </a:solidFill>
                <a:latin typeface="Calibri"/>
              </a:rPr>
              <a:t>1</a:t>
            </a:fld>
            <a:endParaRPr lang="en-ZA" sz="1200" b="0" strike="noStrike" spc="-1">
              <a:latin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 name="CustomShape 1"/>
          <p:cNvSpPr/>
          <p:nvPr/>
        </p:nvSpPr>
        <p:spPr>
          <a:xfrm>
            <a:off x="720000" y="576000"/>
            <a:ext cx="10514880" cy="13248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rmAutofit/>
          </a:bodyPr>
          <a:lstStyle/>
          <a:p>
            <a:pPr>
              <a:lnSpc>
                <a:spcPct val="90000"/>
              </a:lnSpc>
            </a:pPr>
            <a:r>
              <a:rPr lang="en-US" sz="4000" b="0" strike="noStrike" spc="-1">
                <a:solidFill>
                  <a:srgbClr val="000000"/>
                </a:solidFill>
                <a:latin typeface="Calibri Light"/>
              </a:rPr>
              <a:t>Exercise 1 – Resolution of a silicon pixel detector</a:t>
            </a:r>
            <a:endParaRPr lang="en-ZA" sz="4000" b="0" strike="noStrike" spc="-1">
              <a:latin typeface="Arial"/>
            </a:endParaRPr>
          </a:p>
        </p:txBody>
      </p:sp>
      <p:sp>
        <p:nvSpPr>
          <p:cNvPr id="169" name="CustomShape 2"/>
          <p:cNvSpPr/>
          <p:nvPr/>
        </p:nvSpPr>
        <p:spPr>
          <a:xfrm>
            <a:off x="4038480" y="6356520"/>
            <a:ext cx="4114080" cy="364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pPr>
            <a:r>
              <a:rPr lang="en-US" sz="1200" b="0" strike="noStrike" spc="-1">
                <a:solidFill>
                  <a:srgbClr val="8B8B8B"/>
                </a:solidFill>
                <a:latin typeface="Calibri"/>
              </a:rPr>
              <a:t>iThemba Labs Instrumentation School 2023</a:t>
            </a:r>
            <a:endParaRPr lang="en-ZA" sz="1200" b="0" strike="noStrike" spc="-1">
              <a:latin typeface="Arial"/>
            </a:endParaRPr>
          </a:p>
        </p:txBody>
      </p:sp>
      <p:sp>
        <p:nvSpPr>
          <p:cNvPr id="170" name="CustomShape 3"/>
          <p:cNvSpPr/>
          <p:nvPr/>
        </p:nvSpPr>
        <p:spPr>
          <a:xfrm>
            <a:off x="8610480" y="6356520"/>
            <a:ext cx="2742480" cy="364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r">
              <a:lnSpc>
                <a:spcPct val="100000"/>
              </a:lnSpc>
            </a:pPr>
            <a:fld id="{208041B0-4C3C-47DE-955C-8A1B83FB0EBE}" type="slidenum">
              <a:rPr lang="en-ZA" sz="1200" b="0" strike="noStrike" spc="-1">
                <a:solidFill>
                  <a:srgbClr val="8B8B8B"/>
                </a:solidFill>
                <a:latin typeface="Calibri"/>
              </a:rPr>
              <a:t>10</a:t>
            </a:fld>
            <a:endParaRPr lang="en-ZA" sz="1200" b="0" strike="noStrike" spc="-1">
              <a:latin typeface="Arial"/>
            </a:endParaRPr>
          </a:p>
        </p:txBody>
      </p:sp>
      <p:pic>
        <p:nvPicPr>
          <p:cNvPr id="171" name="Picture 170"/>
          <p:cNvPicPr/>
          <p:nvPr/>
        </p:nvPicPr>
        <p:blipFill>
          <a:blip r:embed="rId2"/>
          <a:stretch/>
        </p:blipFill>
        <p:spPr>
          <a:xfrm>
            <a:off x="6076440" y="1900800"/>
            <a:ext cx="6019560" cy="3571200"/>
          </a:xfrm>
          <a:prstGeom prst="rect">
            <a:avLst/>
          </a:prstGeom>
          <a:ln>
            <a:noFill/>
          </a:ln>
        </p:spPr>
      </p:pic>
      <p:pic>
        <p:nvPicPr>
          <p:cNvPr id="172" name="Picture 171"/>
          <p:cNvPicPr/>
          <p:nvPr/>
        </p:nvPicPr>
        <p:blipFill>
          <a:blip r:embed="rId3"/>
          <a:stretch/>
        </p:blipFill>
        <p:spPr>
          <a:xfrm>
            <a:off x="116280" y="1900800"/>
            <a:ext cx="5866920" cy="3499200"/>
          </a:xfrm>
          <a:prstGeom prst="rect">
            <a:avLst/>
          </a:prstGeom>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 name="CustomShape 1"/>
          <p:cNvSpPr/>
          <p:nvPr/>
        </p:nvSpPr>
        <p:spPr>
          <a:xfrm>
            <a:off x="838080" y="365040"/>
            <a:ext cx="10514880" cy="13248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rmAutofit/>
          </a:bodyPr>
          <a:lstStyle/>
          <a:p>
            <a:pPr>
              <a:lnSpc>
                <a:spcPct val="90000"/>
              </a:lnSpc>
            </a:pPr>
            <a:r>
              <a:rPr lang="en-US" sz="4000" b="0" strike="noStrike" spc="-1">
                <a:solidFill>
                  <a:srgbClr val="000000"/>
                </a:solidFill>
                <a:latin typeface="Calibri Light"/>
              </a:rPr>
              <a:t>Exercise 2 – Data Acquisition using VMEBus</a:t>
            </a:r>
            <a:endParaRPr lang="en-ZA" sz="4000" b="0" strike="noStrike" spc="-1">
              <a:latin typeface="Arial"/>
            </a:endParaRPr>
          </a:p>
        </p:txBody>
      </p:sp>
      <p:pic>
        <p:nvPicPr>
          <p:cNvPr id="174" name="Picture 4"/>
          <p:cNvPicPr/>
          <p:nvPr/>
        </p:nvPicPr>
        <p:blipFill>
          <a:blip r:embed="rId2"/>
          <a:stretch/>
        </p:blipFill>
        <p:spPr>
          <a:xfrm>
            <a:off x="346680" y="1690560"/>
            <a:ext cx="5748480" cy="4011120"/>
          </a:xfrm>
          <a:prstGeom prst="rect">
            <a:avLst/>
          </a:prstGeom>
          <a:ln>
            <a:noFill/>
          </a:ln>
        </p:spPr>
      </p:pic>
      <p:sp>
        <p:nvSpPr>
          <p:cNvPr id="175" name="CustomShape 2"/>
          <p:cNvSpPr/>
          <p:nvPr/>
        </p:nvSpPr>
        <p:spPr>
          <a:xfrm>
            <a:off x="6467760" y="1543680"/>
            <a:ext cx="4797720" cy="1735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n-US" sz="1800" b="0" strike="noStrike" spc="-1">
                <a:solidFill>
                  <a:srgbClr val="000000"/>
                </a:solidFill>
                <a:latin typeface="Calibri"/>
                <a:ea typeface="DejaVu Sans"/>
              </a:rPr>
              <a:t>Learning achievements:</a:t>
            </a:r>
            <a:endParaRPr lang="en-ZA" sz="1800" b="0" strike="noStrike" spc="-1">
              <a:latin typeface="Arial"/>
            </a:endParaRPr>
          </a:p>
          <a:p>
            <a:pPr marL="285840" indent="-285120">
              <a:lnSpc>
                <a:spcPct val="100000"/>
              </a:lnSpc>
              <a:buClr>
                <a:srgbClr val="000000"/>
              </a:buClr>
              <a:buFont typeface="Arial"/>
              <a:buChar char="•"/>
            </a:pPr>
            <a:r>
              <a:rPr lang="en-US" sz="1800" b="0" strike="noStrike" spc="-1">
                <a:solidFill>
                  <a:srgbClr val="000000"/>
                </a:solidFill>
                <a:latin typeface="Calibri"/>
                <a:ea typeface="DejaVu Sans"/>
              </a:rPr>
              <a:t>Read/Write data in A32/D32 mode </a:t>
            </a:r>
            <a:endParaRPr lang="en-ZA" sz="1800" b="0" strike="noStrike" spc="-1">
              <a:latin typeface="Arial"/>
            </a:endParaRPr>
          </a:p>
          <a:p>
            <a:pPr marL="285840" indent="-285120">
              <a:lnSpc>
                <a:spcPct val="100000"/>
              </a:lnSpc>
              <a:buClr>
                <a:srgbClr val="000000"/>
              </a:buClr>
              <a:buFont typeface="Arial"/>
              <a:buChar char="•"/>
            </a:pPr>
            <a:r>
              <a:rPr lang="en-US" sz="1800" b="0" strike="noStrike" spc="-1">
                <a:solidFill>
                  <a:srgbClr val="000000"/>
                </a:solidFill>
                <a:latin typeface="Calibri"/>
                <a:ea typeface="DejaVu Sans"/>
              </a:rPr>
              <a:t>Single Cycles vs Block transfers</a:t>
            </a:r>
            <a:endParaRPr lang="en-ZA" sz="1800" b="0" strike="noStrike" spc="-1">
              <a:latin typeface="Arial"/>
            </a:endParaRPr>
          </a:p>
          <a:p>
            <a:pPr marL="285840" indent="-285120">
              <a:lnSpc>
                <a:spcPct val="100000"/>
              </a:lnSpc>
              <a:buClr>
                <a:srgbClr val="000000"/>
              </a:buClr>
              <a:buFont typeface="Arial"/>
              <a:buChar char="•"/>
            </a:pPr>
            <a:r>
              <a:rPr lang="en-US" sz="1800" b="0" strike="noStrike" spc="-1">
                <a:solidFill>
                  <a:srgbClr val="000000"/>
                </a:solidFill>
                <a:latin typeface="Calibri"/>
                <a:ea typeface="DejaVu Sans"/>
              </a:rPr>
              <a:t>Safe vs Fast modes</a:t>
            </a:r>
            <a:endParaRPr lang="en-ZA" sz="1800" b="0" strike="noStrike" spc="-1">
              <a:latin typeface="Arial"/>
            </a:endParaRPr>
          </a:p>
          <a:p>
            <a:pPr marL="285840" indent="-285120">
              <a:lnSpc>
                <a:spcPct val="100000"/>
              </a:lnSpc>
              <a:buClr>
                <a:srgbClr val="000000"/>
              </a:buClr>
              <a:buFont typeface="Arial"/>
              <a:buChar char="•"/>
            </a:pPr>
            <a:r>
              <a:rPr lang="en-US" sz="1800" b="0" strike="noStrike" spc="-1">
                <a:solidFill>
                  <a:srgbClr val="000000"/>
                </a:solidFill>
                <a:latin typeface="Calibri"/>
                <a:ea typeface="DejaVu Sans"/>
              </a:rPr>
              <a:t>Master, Slave and Analyzer </a:t>
            </a:r>
            <a:endParaRPr lang="en-ZA" sz="1800" b="0" strike="noStrike" spc="-1">
              <a:latin typeface="Arial"/>
            </a:endParaRPr>
          </a:p>
          <a:p>
            <a:pPr>
              <a:lnSpc>
                <a:spcPct val="100000"/>
              </a:lnSpc>
            </a:pPr>
            <a:endParaRPr lang="en-ZA" sz="1800" b="0" strike="noStrike" spc="-1">
              <a:latin typeface="Arial"/>
            </a:endParaRPr>
          </a:p>
        </p:txBody>
      </p:sp>
      <p:pic>
        <p:nvPicPr>
          <p:cNvPr id="176" name="Picture 9"/>
          <p:cNvPicPr/>
          <p:nvPr/>
        </p:nvPicPr>
        <p:blipFill>
          <a:blip r:embed="rId3"/>
          <a:srcRect t="22497" b="22502"/>
          <a:stretch/>
        </p:blipFill>
        <p:spPr>
          <a:xfrm>
            <a:off x="6467760" y="3106440"/>
            <a:ext cx="4720680" cy="2595240"/>
          </a:xfrm>
          <a:prstGeom prst="rect">
            <a:avLst/>
          </a:prstGeom>
          <a:ln>
            <a:noFill/>
          </a:ln>
        </p:spPr>
      </p:pic>
      <p:sp>
        <p:nvSpPr>
          <p:cNvPr id="177" name="CustomShape 3"/>
          <p:cNvSpPr/>
          <p:nvPr/>
        </p:nvSpPr>
        <p:spPr>
          <a:xfrm>
            <a:off x="4038480" y="6356520"/>
            <a:ext cx="4114080" cy="364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pPr>
            <a:r>
              <a:rPr lang="en-US" sz="1200" b="0" strike="noStrike" spc="-1">
                <a:solidFill>
                  <a:srgbClr val="8B8B8B"/>
                </a:solidFill>
                <a:latin typeface="Calibri"/>
              </a:rPr>
              <a:t>iThemba Labs Instrumentation School 2023</a:t>
            </a:r>
            <a:endParaRPr lang="en-ZA" sz="1200" b="0" strike="noStrike" spc="-1">
              <a:latin typeface="Arial"/>
            </a:endParaRPr>
          </a:p>
        </p:txBody>
      </p:sp>
      <p:sp>
        <p:nvSpPr>
          <p:cNvPr id="178" name="CustomShape 4"/>
          <p:cNvSpPr/>
          <p:nvPr/>
        </p:nvSpPr>
        <p:spPr>
          <a:xfrm>
            <a:off x="8610480" y="6356520"/>
            <a:ext cx="2742480" cy="364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r">
              <a:lnSpc>
                <a:spcPct val="100000"/>
              </a:lnSpc>
            </a:pPr>
            <a:fld id="{033CF862-9C83-419E-B774-2640954ED394}" type="slidenum">
              <a:rPr lang="en-ZA" sz="1200" b="0" strike="noStrike" spc="-1">
                <a:solidFill>
                  <a:srgbClr val="8B8B8B"/>
                </a:solidFill>
                <a:latin typeface="Calibri"/>
              </a:rPr>
              <a:t>11</a:t>
            </a:fld>
            <a:endParaRPr lang="en-ZA" sz="1200" b="0" strike="noStrike" spc="-1">
              <a:latin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 name="CustomShape 1"/>
          <p:cNvSpPr/>
          <p:nvPr/>
        </p:nvSpPr>
        <p:spPr>
          <a:xfrm>
            <a:off x="838080" y="365040"/>
            <a:ext cx="10514880" cy="13248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rmAutofit/>
          </a:bodyPr>
          <a:lstStyle/>
          <a:p>
            <a:pPr>
              <a:lnSpc>
                <a:spcPct val="90000"/>
              </a:lnSpc>
            </a:pPr>
            <a:r>
              <a:rPr lang="en-US" sz="4000" b="0" strike="noStrike" spc="-1">
                <a:solidFill>
                  <a:srgbClr val="000000"/>
                </a:solidFill>
                <a:latin typeface="Calibri Light"/>
              </a:rPr>
              <a:t>Exercise 4 – Micro Pattern Gas Detector</a:t>
            </a:r>
            <a:endParaRPr lang="en-ZA" sz="4000" b="0" strike="noStrike" spc="-1">
              <a:latin typeface="Arial"/>
            </a:endParaRPr>
          </a:p>
        </p:txBody>
      </p:sp>
      <p:sp>
        <p:nvSpPr>
          <p:cNvPr id="99" name="CustomShape 2"/>
          <p:cNvSpPr/>
          <p:nvPr/>
        </p:nvSpPr>
        <p:spPr>
          <a:xfrm>
            <a:off x="4038480" y="6356520"/>
            <a:ext cx="4114080" cy="364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pPr>
            <a:r>
              <a:rPr lang="en-US" sz="1200" b="0" strike="noStrike" spc="-1">
                <a:solidFill>
                  <a:srgbClr val="8B8B8B"/>
                </a:solidFill>
                <a:latin typeface="Calibri"/>
              </a:rPr>
              <a:t>iThemba Labs Instrumentation School 2023</a:t>
            </a:r>
            <a:endParaRPr lang="en-ZA" sz="1200" b="0" strike="noStrike" spc="-1">
              <a:latin typeface="Arial"/>
            </a:endParaRPr>
          </a:p>
        </p:txBody>
      </p:sp>
      <p:sp>
        <p:nvSpPr>
          <p:cNvPr id="100" name="CustomShape 3"/>
          <p:cNvSpPr/>
          <p:nvPr/>
        </p:nvSpPr>
        <p:spPr>
          <a:xfrm>
            <a:off x="8610480" y="6356520"/>
            <a:ext cx="2742480" cy="364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r">
              <a:lnSpc>
                <a:spcPct val="100000"/>
              </a:lnSpc>
            </a:pPr>
            <a:fld id="{27B9B1E1-78EE-45BA-90CB-36048DC6CFBF}" type="slidenum">
              <a:rPr lang="en-ZA" sz="1200" b="0" strike="noStrike" spc="-1">
                <a:solidFill>
                  <a:srgbClr val="8B8B8B"/>
                </a:solidFill>
                <a:latin typeface="Calibri"/>
              </a:rPr>
              <a:t>12</a:t>
            </a:fld>
            <a:endParaRPr lang="en-ZA" sz="1200" b="0" strike="noStrike" spc="-1">
              <a:latin typeface="Arial"/>
            </a:endParaRPr>
          </a:p>
        </p:txBody>
      </p:sp>
      <p:pic>
        <p:nvPicPr>
          <p:cNvPr id="101" name="Picture 100"/>
          <p:cNvPicPr/>
          <p:nvPr/>
        </p:nvPicPr>
        <p:blipFill>
          <a:blip r:embed="rId2"/>
          <a:stretch/>
        </p:blipFill>
        <p:spPr>
          <a:xfrm>
            <a:off x="838080" y="1689120"/>
            <a:ext cx="4508280" cy="4343040"/>
          </a:xfrm>
          <a:prstGeom prst="rect">
            <a:avLst/>
          </a:prstGeom>
          <a:ln>
            <a:noFill/>
          </a:ln>
        </p:spPr>
      </p:pic>
      <p:sp>
        <p:nvSpPr>
          <p:cNvPr id="6" name="CustomShape 2">
            <a:extLst>
              <a:ext uri="{FF2B5EF4-FFF2-40B4-BE49-F238E27FC236}">
                <a16:creationId xmlns:a16="http://schemas.microsoft.com/office/drawing/2014/main" id="{9B390259-20CB-46AD-BB89-A8108656DA95}"/>
              </a:ext>
            </a:extLst>
          </p:cNvPr>
          <p:cNvSpPr/>
          <p:nvPr/>
        </p:nvSpPr>
        <p:spPr>
          <a:xfrm>
            <a:off x="5473460" y="2724730"/>
            <a:ext cx="5588117" cy="2583869"/>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marL="285750" indent="-285750">
              <a:buFont typeface="Arial" panose="020B0604020202020204" pitchFamily="34" charset="0"/>
              <a:buChar char="•"/>
            </a:pPr>
            <a:r>
              <a:rPr lang="en-US" spc="-1" dirty="0"/>
              <a:t>ArCO2 (70:30)%.</a:t>
            </a:r>
          </a:p>
          <a:p>
            <a:pPr marL="285750" indent="-285750">
              <a:lnSpc>
                <a:spcPct val="100000"/>
              </a:lnSpc>
              <a:buFont typeface="Arial" panose="020B0604020202020204" pitchFamily="34" charset="0"/>
              <a:buChar char="•"/>
            </a:pPr>
            <a:r>
              <a:rPr lang="en-US" spc="-1" dirty="0">
                <a:latin typeface="Arial"/>
              </a:rPr>
              <a:t>Two processes occur </a:t>
            </a:r>
            <a:r>
              <a:rPr lang="en-US" spc="-1" dirty="0"/>
              <a:t>namely, Auger Effect and Photo electric effect.</a:t>
            </a:r>
          </a:p>
          <a:p>
            <a:pPr marL="285750" indent="-285750">
              <a:lnSpc>
                <a:spcPct val="100000"/>
              </a:lnSpc>
              <a:buFont typeface="Arial" panose="020B0604020202020204" pitchFamily="34" charset="0"/>
              <a:buChar char="•"/>
            </a:pPr>
            <a:r>
              <a:rPr lang="en-US" spc="-1" dirty="0"/>
              <a:t>Large peak due to Auger Effect where 2 electrons are liberated, giving rise to more charge collection.</a:t>
            </a:r>
          </a:p>
          <a:p>
            <a:pPr marL="285750" indent="-285750">
              <a:lnSpc>
                <a:spcPct val="100000"/>
              </a:lnSpc>
              <a:buFont typeface="Arial" panose="020B0604020202020204" pitchFamily="34" charset="0"/>
              <a:buChar char="•"/>
            </a:pPr>
            <a:r>
              <a:rPr lang="en-US" spc="-1" dirty="0"/>
              <a:t>Smaller peak as a result of Photoelectric effect, liberating only 1 electron.</a:t>
            </a:r>
          </a:p>
          <a:p>
            <a:pPr>
              <a:lnSpc>
                <a:spcPct val="100000"/>
              </a:lnSpc>
            </a:pPr>
            <a:r>
              <a:rPr lang="en-US" spc="-1" dirty="0"/>
              <a:t> </a:t>
            </a:r>
            <a:endParaRPr lang="en-ZA" sz="1800" b="0" strike="noStrike" spc="-1" dirty="0">
              <a:latin typeface="Arial"/>
            </a:endParaRPr>
          </a:p>
          <a:p>
            <a:pPr>
              <a:lnSpc>
                <a:spcPct val="100000"/>
              </a:lnSpc>
            </a:pPr>
            <a:endParaRPr lang="en-ZA" sz="1800" b="0" strike="noStrike" spc="-1" dirty="0">
              <a:latin typeface="Arial"/>
            </a:endParaRPr>
          </a:p>
        </p:txBody>
      </p:sp>
    </p:spTree>
    <p:extLst>
      <p:ext uri="{BB962C8B-B14F-4D97-AF65-F5344CB8AC3E}">
        <p14:creationId xmlns:p14="http://schemas.microsoft.com/office/powerpoint/2010/main" val="9294323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 name="CustomShape 1"/>
          <p:cNvSpPr/>
          <p:nvPr/>
        </p:nvSpPr>
        <p:spPr>
          <a:xfrm>
            <a:off x="838080" y="365040"/>
            <a:ext cx="10514880" cy="13248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90000"/>
              </a:lnSpc>
            </a:pPr>
            <a:r>
              <a:rPr lang="en-US" sz="4400" b="0" strike="noStrike" spc="-1">
                <a:solidFill>
                  <a:srgbClr val="000000"/>
                </a:solidFill>
                <a:latin typeface="Calibri Light"/>
              </a:rPr>
              <a:t>Exercise 4 – Micro Pattern Gas Detector</a:t>
            </a:r>
            <a:endParaRPr lang="en-ZA" sz="4400" b="0" strike="noStrike" spc="-1">
              <a:latin typeface="Arial"/>
            </a:endParaRPr>
          </a:p>
        </p:txBody>
      </p:sp>
      <p:sp>
        <p:nvSpPr>
          <p:cNvPr id="103" name="CustomShape 2"/>
          <p:cNvSpPr/>
          <p:nvPr/>
        </p:nvSpPr>
        <p:spPr>
          <a:xfrm>
            <a:off x="4038480" y="6356520"/>
            <a:ext cx="4114080" cy="364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pPr>
            <a:r>
              <a:rPr lang="en-US" sz="1200" b="0" strike="noStrike" spc="-1">
                <a:solidFill>
                  <a:srgbClr val="8B8B8B"/>
                </a:solidFill>
                <a:latin typeface="Calibri"/>
              </a:rPr>
              <a:t>iThemba Labs Instrumentation School 2023</a:t>
            </a:r>
            <a:endParaRPr lang="en-ZA" sz="1200" b="0" strike="noStrike" spc="-1">
              <a:latin typeface="Arial"/>
            </a:endParaRPr>
          </a:p>
        </p:txBody>
      </p:sp>
      <p:sp>
        <p:nvSpPr>
          <p:cNvPr id="104" name="CustomShape 3"/>
          <p:cNvSpPr/>
          <p:nvPr/>
        </p:nvSpPr>
        <p:spPr>
          <a:xfrm>
            <a:off x="8610480" y="6356520"/>
            <a:ext cx="2742480" cy="364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r">
              <a:lnSpc>
                <a:spcPct val="100000"/>
              </a:lnSpc>
            </a:pPr>
            <a:fld id="{F4902750-36F8-486F-A1F1-33A8185AB072}" type="slidenum">
              <a:rPr lang="en-ZA" sz="1200" b="0" strike="noStrike" spc="-1">
                <a:solidFill>
                  <a:srgbClr val="8B8B8B"/>
                </a:solidFill>
                <a:latin typeface="Calibri"/>
              </a:rPr>
              <a:t>13</a:t>
            </a:fld>
            <a:endParaRPr lang="en-ZA" sz="1200" b="0" strike="noStrike" spc="-1">
              <a:latin typeface="Arial"/>
            </a:endParaRPr>
          </a:p>
        </p:txBody>
      </p:sp>
      <p:pic>
        <p:nvPicPr>
          <p:cNvPr id="106" name="Picture 105"/>
          <p:cNvPicPr/>
          <p:nvPr/>
        </p:nvPicPr>
        <p:blipFill>
          <a:blip r:embed="rId2"/>
          <a:stretch/>
        </p:blipFill>
        <p:spPr>
          <a:xfrm>
            <a:off x="4824013" y="2709008"/>
            <a:ext cx="2677617" cy="2730892"/>
          </a:xfrm>
          <a:prstGeom prst="rect">
            <a:avLst/>
          </a:prstGeom>
          <a:ln>
            <a:noFill/>
          </a:ln>
        </p:spPr>
      </p:pic>
      <p:pic>
        <p:nvPicPr>
          <p:cNvPr id="107" name="Picture 106"/>
          <p:cNvPicPr/>
          <p:nvPr/>
        </p:nvPicPr>
        <p:blipFill>
          <a:blip r:embed="rId3"/>
          <a:stretch/>
        </p:blipFill>
        <p:spPr>
          <a:xfrm>
            <a:off x="7929043" y="2709008"/>
            <a:ext cx="2954979" cy="2730892"/>
          </a:xfrm>
          <a:prstGeom prst="rect">
            <a:avLst/>
          </a:prstGeom>
          <a:ln>
            <a:noFill/>
          </a:ln>
        </p:spPr>
      </p:pic>
      <p:pic>
        <p:nvPicPr>
          <p:cNvPr id="9" name="Picture 8">
            <a:extLst>
              <a:ext uri="{FF2B5EF4-FFF2-40B4-BE49-F238E27FC236}">
                <a16:creationId xmlns:a16="http://schemas.microsoft.com/office/drawing/2014/main" id="{2EDA7C99-5B20-44ED-8546-30526ACBA70C}"/>
              </a:ext>
            </a:extLst>
          </p:cNvPr>
          <p:cNvPicPr/>
          <p:nvPr/>
        </p:nvPicPr>
        <p:blipFill>
          <a:blip r:embed="rId4"/>
          <a:stretch/>
        </p:blipFill>
        <p:spPr>
          <a:xfrm>
            <a:off x="838080" y="2157273"/>
            <a:ext cx="3654021" cy="3986074"/>
          </a:xfrm>
          <a:prstGeom prst="rect">
            <a:avLst/>
          </a:prstGeom>
          <a:ln>
            <a:noFill/>
          </a:ln>
        </p:spPr>
      </p:pic>
      <p:sp>
        <p:nvSpPr>
          <p:cNvPr id="2" name="TextBox 1">
            <a:extLst>
              <a:ext uri="{FF2B5EF4-FFF2-40B4-BE49-F238E27FC236}">
                <a16:creationId xmlns:a16="http://schemas.microsoft.com/office/drawing/2014/main" id="{7E7DB639-2AE3-47E7-8AF1-CA82D635899D}"/>
              </a:ext>
            </a:extLst>
          </p:cNvPr>
          <p:cNvSpPr txBox="1"/>
          <p:nvPr/>
        </p:nvSpPr>
        <p:spPr>
          <a:xfrm>
            <a:off x="4735700" y="2021685"/>
            <a:ext cx="2765930" cy="584775"/>
          </a:xfrm>
          <a:prstGeom prst="rect">
            <a:avLst/>
          </a:prstGeom>
          <a:noFill/>
        </p:spPr>
        <p:txBody>
          <a:bodyPr wrap="square" rtlCol="0">
            <a:spAutoFit/>
          </a:bodyPr>
          <a:lstStyle/>
          <a:p>
            <a:r>
              <a:rPr lang="en-US" sz="1600" dirty="0"/>
              <a:t>Incoming signal from charge collection:</a:t>
            </a:r>
            <a:endParaRPr lang="en-ZA" sz="1600" dirty="0"/>
          </a:p>
        </p:txBody>
      </p:sp>
      <p:sp>
        <p:nvSpPr>
          <p:cNvPr id="12" name="TextBox 11">
            <a:extLst>
              <a:ext uri="{FF2B5EF4-FFF2-40B4-BE49-F238E27FC236}">
                <a16:creationId xmlns:a16="http://schemas.microsoft.com/office/drawing/2014/main" id="{5FC5E1C1-8152-40E6-908A-56EAC30BD69C}"/>
              </a:ext>
            </a:extLst>
          </p:cNvPr>
          <p:cNvSpPr txBox="1"/>
          <p:nvPr/>
        </p:nvSpPr>
        <p:spPr>
          <a:xfrm>
            <a:off x="7929042" y="1775463"/>
            <a:ext cx="2954979" cy="830997"/>
          </a:xfrm>
          <a:prstGeom prst="rect">
            <a:avLst/>
          </a:prstGeom>
          <a:noFill/>
        </p:spPr>
        <p:txBody>
          <a:bodyPr wrap="square" rtlCol="0">
            <a:spAutoFit/>
          </a:bodyPr>
          <a:lstStyle/>
          <a:p>
            <a:r>
              <a:rPr lang="en-US" sz="1600" dirty="0"/>
              <a:t>Electric field in </a:t>
            </a:r>
            <a:r>
              <a:rPr lang="en-US" sz="1600" dirty="0" err="1"/>
              <a:t>xy</a:t>
            </a:r>
            <a:r>
              <a:rPr lang="en-US" sz="1600" dirty="0"/>
              <a:t> plane due to wire mesh and surrounding electrodes:</a:t>
            </a:r>
            <a:endParaRPr lang="en-ZA" sz="1600" dirty="0"/>
          </a:p>
        </p:txBody>
      </p:sp>
      <p:sp>
        <p:nvSpPr>
          <p:cNvPr id="13" name="TextBox 12">
            <a:extLst>
              <a:ext uri="{FF2B5EF4-FFF2-40B4-BE49-F238E27FC236}">
                <a16:creationId xmlns:a16="http://schemas.microsoft.com/office/drawing/2014/main" id="{84FBED53-8192-4CE7-9EA5-C1E14B3565EC}"/>
              </a:ext>
            </a:extLst>
          </p:cNvPr>
          <p:cNvSpPr txBox="1"/>
          <p:nvPr/>
        </p:nvSpPr>
        <p:spPr>
          <a:xfrm>
            <a:off x="838079" y="1397452"/>
            <a:ext cx="3654021" cy="584775"/>
          </a:xfrm>
          <a:prstGeom prst="rect">
            <a:avLst/>
          </a:prstGeom>
          <a:noFill/>
        </p:spPr>
        <p:txBody>
          <a:bodyPr wrap="square" rtlCol="0">
            <a:spAutoFit/>
          </a:bodyPr>
          <a:lstStyle/>
          <a:p>
            <a:r>
              <a:rPr lang="en-US" sz="1600" dirty="0"/>
              <a:t>Movement of electrons (yellow) and  ions (red) </a:t>
            </a:r>
            <a:endParaRPr lang="en-ZA" sz="16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 name="CustomShape 1"/>
          <p:cNvSpPr/>
          <p:nvPr/>
        </p:nvSpPr>
        <p:spPr>
          <a:xfrm>
            <a:off x="838080" y="365040"/>
            <a:ext cx="10514880" cy="13248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rmAutofit/>
          </a:bodyPr>
          <a:lstStyle/>
          <a:p>
            <a:pPr>
              <a:lnSpc>
                <a:spcPct val="90000"/>
              </a:lnSpc>
            </a:pPr>
            <a:r>
              <a:rPr lang="en-US" sz="4000" b="0" strike="noStrike" spc="-1">
                <a:solidFill>
                  <a:srgbClr val="000000"/>
                </a:solidFill>
                <a:latin typeface="Calibri Light"/>
              </a:rPr>
              <a:t>Exercise 5 – Calorimetry Silicon Tungsten</a:t>
            </a:r>
            <a:endParaRPr lang="en-ZA" sz="4000" b="0" strike="noStrike" spc="-1">
              <a:latin typeface="Arial"/>
            </a:endParaRPr>
          </a:p>
        </p:txBody>
      </p:sp>
      <p:pic>
        <p:nvPicPr>
          <p:cNvPr id="195" name="Picture 4"/>
          <p:cNvPicPr/>
          <p:nvPr/>
        </p:nvPicPr>
        <p:blipFill>
          <a:blip r:embed="rId2"/>
          <a:stretch/>
        </p:blipFill>
        <p:spPr>
          <a:xfrm>
            <a:off x="1598760" y="2629800"/>
            <a:ext cx="4879080" cy="3611160"/>
          </a:xfrm>
          <a:prstGeom prst="rect">
            <a:avLst/>
          </a:prstGeom>
          <a:ln>
            <a:noFill/>
          </a:ln>
        </p:spPr>
      </p:pic>
      <p:pic>
        <p:nvPicPr>
          <p:cNvPr id="196" name="Picture 6"/>
          <p:cNvPicPr/>
          <p:nvPr/>
        </p:nvPicPr>
        <p:blipFill>
          <a:blip r:embed="rId3"/>
          <a:srcRect t="12113" r="16441"/>
          <a:stretch/>
        </p:blipFill>
        <p:spPr>
          <a:xfrm>
            <a:off x="7781760" y="1690560"/>
            <a:ext cx="3439080" cy="4550400"/>
          </a:xfrm>
          <a:prstGeom prst="rect">
            <a:avLst/>
          </a:prstGeom>
          <a:ln>
            <a:noFill/>
          </a:ln>
        </p:spPr>
      </p:pic>
      <p:sp>
        <p:nvSpPr>
          <p:cNvPr id="197" name="CustomShape 2"/>
          <p:cNvSpPr/>
          <p:nvPr/>
        </p:nvSpPr>
        <p:spPr>
          <a:xfrm>
            <a:off x="4038480" y="6356520"/>
            <a:ext cx="4114080" cy="364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pPr>
            <a:r>
              <a:rPr lang="en-US" sz="1200" b="0" strike="noStrike" spc="-1">
                <a:solidFill>
                  <a:srgbClr val="8B8B8B"/>
                </a:solidFill>
                <a:latin typeface="Calibri"/>
              </a:rPr>
              <a:t>iThemba Labs Instrumentation School 2023</a:t>
            </a:r>
            <a:endParaRPr lang="en-ZA" sz="1200" b="0" strike="noStrike" spc="-1">
              <a:latin typeface="Arial"/>
            </a:endParaRPr>
          </a:p>
        </p:txBody>
      </p:sp>
      <p:sp>
        <p:nvSpPr>
          <p:cNvPr id="198" name="CustomShape 3"/>
          <p:cNvSpPr/>
          <p:nvPr/>
        </p:nvSpPr>
        <p:spPr>
          <a:xfrm>
            <a:off x="8610480" y="6356520"/>
            <a:ext cx="2742480" cy="364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r">
              <a:lnSpc>
                <a:spcPct val="100000"/>
              </a:lnSpc>
            </a:pPr>
            <a:fld id="{F75FE1AC-C4D0-453C-96DD-F8D1D6364740}" type="slidenum">
              <a:rPr lang="en-ZA" sz="1200" b="0" strike="noStrike" spc="-1">
                <a:solidFill>
                  <a:srgbClr val="8B8B8B"/>
                </a:solidFill>
                <a:latin typeface="Calibri"/>
              </a:rPr>
              <a:t>14</a:t>
            </a:fld>
            <a:endParaRPr lang="en-ZA" sz="1200" b="0" strike="noStrike" spc="-1">
              <a:latin typeface="Arial"/>
            </a:endParaRPr>
          </a:p>
        </p:txBody>
      </p:sp>
      <p:sp>
        <p:nvSpPr>
          <p:cNvPr id="199" name="CustomShape 4"/>
          <p:cNvSpPr/>
          <p:nvPr/>
        </p:nvSpPr>
        <p:spPr>
          <a:xfrm flipV="1">
            <a:off x="5859720" y="2164680"/>
            <a:ext cx="360" cy="1800360"/>
          </a:xfrm>
          <a:custGeom>
            <a:avLst/>
            <a:gdLst/>
            <a:ahLst/>
            <a:cxnLst/>
            <a:rect l="l" t="t" r="r" b="b"/>
            <a:pathLst>
              <a:path w="21600" h="21600">
                <a:moveTo>
                  <a:pt x="0" y="0"/>
                </a:moveTo>
                <a:lnTo>
                  <a:pt x="21600" y="21600"/>
                </a:lnTo>
              </a:path>
            </a:pathLst>
          </a:custGeom>
          <a:noFill/>
          <a:ln w="28440">
            <a:tailEnd type="triangle" w="med" len="med"/>
          </a:ln>
          <a:effectLst>
            <a:outerShdw blurRad="40000" dist="20160" dir="5400000" rotWithShape="0">
              <a:srgbClr val="000000">
                <a:alpha val="38000"/>
              </a:srgbClr>
            </a:outerShdw>
          </a:effectLst>
        </p:spPr>
        <p:style>
          <a:lnRef idx="2">
            <a:schemeClr val="dk1"/>
          </a:lnRef>
          <a:fillRef idx="0">
            <a:schemeClr val="dk1"/>
          </a:fillRef>
          <a:effectRef idx="1">
            <a:schemeClr val="dk1"/>
          </a:effectRef>
          <a:fontRef idx="minor"/>
        </p:style>
        <p:txBody>
          <a:bodyPr/>
          <a:lstStyle/>
          <a:p>
            <a:endParaRPr lang="en-ZA"/>
          </a:p>
        </p:txBody>
      </p:sp>
      <p:sp>
        <p:nvSpPr>
          <p:cNvPr id="200" name="CustomShape 5"/>
          <p:cNvSpPr/>
          <p:nvPr/>
        </p:nvSpPr>
        <p:spPr>
          <a:xfrm flipV="1">
            <a:off x="2206080" y="2164680"/>
            <a:ext cx="360" cy="1335600"/>
          </a:xfrm>
          <a:custGeom>
            <a:avLst/>
            <a:gdLst/>
            <a:ahLst/>
            <a:cxnLst/>
            <a:rect l="l" t="t" r="r" b="b"/>
            <a:pathLst>
              <a:path w="21600" h="21600">
                <a:moveTo>
                  <a:pt x="0" y="0"/>
                </a:moveTo>
                <a:lnTo>
                  <a:pt x="21600" y="21600"/>
                </a:lnTo>
              </a:path>
            </a:pathLst>
          </a:custGeom>
          <a:noFill/>
          <a:ln w="28440">
            <a:solidFill>
              <a:schemeClr val="tx1"/>
            </a:solidFill>
            <a:tailEnd type="triangle" w="med" len="med"/>
          </a:ln>
        </p:spPr>
        <p:style>
          <a:lnRef idx="1">
            <a:schemeClr val="accent1"/>
          </a:lnRef>
          <a:fillRef idx="0">
            <a:schemeClr val="accent1"/>
          </a:fillRef>
          <a:effectRef idx="0">
            <a:schemeClr val="accent1"/>
          </a:effectRef>
          <a:fontRef idx="minor"/>
        </p:style>
        <p:txBody>
          <a:bodyPr/>
          <a:lstStyle/>
          <a:p>
            <a:endParaRPr lang="en-ZA"/>
          </a:p>
        </p:txBody>
      </p:sp>
      <p:sp>
        <p:nvSpPr>
          <p:cNvPr id="201" name="CustomShape 6"/>
          <p:cNvSpPr/>
          <p:nvPr/>
        </p:nvSpPr>
        <p:spPr>
          <a:xfrm>
            <a:off x="1315440" y="1844640"/>
            <a:ext cx="2639880" cy="3031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n-US" sz="1400" b="0" strike="noStrike" spc="-1">
                <a:solidFill>
                  <a:srgbClr val="000000"/>
                </a:solidFill>
                <a:latin typeface="Calibri"/>
                <a:ea typeface="DejaVu Sans"/>
              </a:rPr>
              <a:t>Low voltage power supply </a:t>
            </a:r>
            <a:endParaRPr lang="en-ZA" sz="1400" b="0" strike="noStrike" spc="-1">
              <a:latin typeface="Arial"/>
            </a:endParaRPr>
          </a:p>
        </p:txBody>
      </p:sp>
      <p:sp>
        <p:nvSpPr>
          <p:cNvPr id="202" name="CustomShape 7"/>
          <p:cNvSpPr/>
          <p:nvPr/>
        </p:nvSpPr>
        <p:spPr>
          <a:xfrm>
            <a:off x="4711320" y="1868400"/>
            <a:ext cx="2639880" cy="3031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n-US" sz="1400" b="0" strike="noStrike" spc="-1">
                <a:solidFill>
                  <a:srgbClr val="000000"/>
                </a:solidFill>
                <a:latin typeface="Calibri"/>
                <a:ea typeface="DejaVu Sans"/>
              </a:rPr>
              <a:t>High voltage power supply </a:t>
            </a:r>
            <a:endParaRPr lang="en-ZA" sz="1400" b="0" strike="noStrike" spc="-1">
              <a:latin typeface="Arial"/>
            </a:endParaRPr>
          </a:p>
        </p:txBody>
      </p:sp>
      <p:sp>
        <p:nvSpPr>
          <p:cNvPr id="203" name="CustomShape 8"/>
          <p:cNvSpPr/>
          <p:nvPr/>
        </p:nvSpPr>
        <p:spPr>
          <a:xfrm flipV="1">
            <a:off x="4060440" y="1843920"/>
            <a:ext cx="360" cy="2765160"/>
          </a:xfrm>
          <a:custGeom>
            <a:avLst/>
            <a:gdLst/>
            <a:ahLst/>
            <a:cxnLst/>
            <a:rect l="l" t="t" r="r" b="b"/>
            <a:pathLst>
              <a:path w="21600" h="21600">
                <a:moveTo>
                  <a:pt x="0" y="0"/>
                </a:moveTo>
                <a:lnTo>
                  <a:pt x="21600" y="21600"/>
                </a:lnTo>
              </a:path>
            </a:pathLst>
          </a:custGeom>
          <a:noFill/>
          <a:ln w="28440">
            <a:tailEnd type="triangle" w="med" len="med"/>
          </a:ln>
          <a:effectLst>
            <a:outerShdw blurRad="40000" dist="20160" dir="5400000" rotWithShape="0">
              <a:srgbClr val="000000">
                <a:alpha val="38000"/>
              </a:srgbClr>
            </a:outerShdw>
          </a:effectLst>
        </p:spPr>
        <p:style>
          <a:lnRef idx="2">
            <a:schemeClr val="dk1"/>
          </a:lnRef>
          <a:fillRef idx="0">
            <a:schemeClr val="dk1"/>
          </a:fillRef>
          <a:effectRef idx="1">
            <a:schemeClr val="dk1"/>
          </a:effectRef>
          <a:fontRef idx="minor"/>
        </p:style>
        <p:txBody>
          <a:bodyPr/>
          <a:lstStyle/>
          <a:p>
            <a:endParaRPr lang="en-ZA"/>
          </a:p>
        </p:txBody>
      </p:sp>
      <p:sp>
        <p:nvSpPr>
          <p:cNvPr id="204" name="CustomShape 9"/>
          <p:cNvSpPr/>
          <p:nvPr/>
        </p:nvSpPr>
        <p:spPr>
          <a:xfrm>
            <a:off x="1891080" y="1479600"/>
            <a:ext cx="4338000" cy="5158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n-US" sz="1400" b="0" strike="noStrike" spc="-1">
                <a:solidFill>
                  <a:srgbClr val="000000"/>
                </a:solidFill>
                <a:latin typeface="Calibri"/>
                <a:ea typeface="DejaVu Sans"/>
              </a:rPr>
              <a:t>PCB containing 16 chips reading out the 1024 silicon cells</a:t>
            </a:r>
            <a:endParaRPr lang="en-ZA" sz="1400" b="0" strike="noStrike" spc="-1">
              <a:latin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 name="CustomShape 1"/>
          <p:cNvSpPr/>
          <p:nvPr/>
        </p:nvSpPr>
        <p:spPr>
          <a:xfrm>
            <a:off x="838080" y="365040"/>
            <a:ext cx="10514880" cy="13248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rmAutofit/>
          </a:bodyPr>
          <a:lstStyle/>
          <a:p>
            <a:pPr>
              <a:lnSpc>
                <a:spcPct val="90000"/>
              </a:lnSpc>
            </a:pPr>
            <a:r>
              <a:rPr lang="en-US" sz="4000" b="0" strike="noStrike" spc="-1">
                <a:solidFill>
                  <a:srgbClr val="000000"/>
                </a:solidFill>
                <a:latin typeface="Calibri Light"/>
              </a:rPr>
              <a:t>Exercise 5 – Calorimetry Silicon Tungsten</a:t>
            </a:r>
            <a:endParaRPr lang="en-ZA" sz="4000" b="0" strike="noStrike" spc="-1">
              <a:latin typeface="Arial"/>
            </a:endParaRPr>
          </a:p>
        </p:txBody>
      </p:sp>
      <p:pic>
        <p:nvPicPr>
          <p:cNvPr id="206" name="Content Placeholder 4"/>
          <p:cNvPicPr/>
          <p:nvPr/>
        </p:nvPicPr>
        <p:blipFill>
          <a:blip r:embed="rId2"/>
          <a:stretch/>
        </p:blipFill>
        <p:spPr>
          <a:xfrm>
            <a:off x="838080" y="1498320"/>
            <a:ext cx="5835960" cy="4350600"/>
          </a:xfrm>
          <a:prstGeom prst="rect">
            <a:avLst/>
          </a:prstGeom>
          <a:ln>
            <a:noFill/>
          </a:ln>
        </p:spPr>
      </p:pic>
      <p:pic>
        <p:nvPicPr>
          <p:cNvPr id="207" name="Picture 6"/>
          <p:cNvPicPr/>
          <p:nvPr/>
        </p:nvPicPr>
        <p:blipFill>
          <a:blip r:embed="rId3"/>
          <a:srcRect b="867"/>
          <a:stretch/>
        </p:blipFill>
        <p:spPr>
          <a:xfrm>
            <a:off x="6675120" y="1498320"/>
            <a:ext cx="4870080" cy="4350600"/>
          </a:xfrm>
          <a:prstGeom prst="rect">
            <a:avLst/>
          </a:prstGeom>
          <a:ln>
            <a:noFill/>
          </a:ln>
        </p:spPr>
      </p:pic>
      <p:sp>
        <p:nvSpPr>
          <p:cNvPr id="208" name="CustomShape 2"/>
          <p:cNvSpPr/>
          <p:nvPr/>
        </p:nvSpPr>
        <p:spPr>
          <a:xfrm>
            <a:off x="4038480" y="6356520"/>
            <a:ext cx="4114080" cy="364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pPr>
            <a:r>
              <a:rPr lang="en-US" sz="1200" b="0" strike="noStrike" spc="-1">
                <a:solidFill>
                  <a:srgbClr val="8B8B8B"/>
                </a:solidFill>
                <a:latin typeface="Calibri"/>
              </a:rPr>
              <a:t>iThemba Labs Instrumentation School 2023</a:t>
            </a:r>
            <a:endParaRPr lang="en-ZA" sz="1200" b="0" strike="noStrike" spc="-1">
              <a:latin typeface="Arial"/>
            </a:endParaRPr>
          </a:p>
        </p:txBody>
      </p:sp>
      <p:sp>
        <p:nvSpPr>
          <p:cNvPr id="209" name="CustomShape 3"/>
          <p:cNvSpPr/>
          <p:nvPr/>
        </p:nvSpPr>
        <p:spPr>
          <a:xfrm>
            <a:off x="8610480" y="6356520"/>
            <a:ext cx="2742480" cy="364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r">
              <a:lnSpc>
                <a:spcPct val="100000"/>
              </a:lnSpc>
            </a:pPr>
            <a:fld id="{FD9CD078-94F5-41BF-AE0D-D09F63C30E9F}" type="slidenum">
              <a:rPr lang="en-ZA" sz="1200" b="0" strike="noStrike" spc="-1">
                <a:solidFill>
                  <a:srgbClr val="8B8B8B"/>
                </a:solidFill>
                <a:latin typeface="Calibri"/>
              </a:rPr>
              <a:t>15</a:t>
            </a:fld>
            <a:endParaRPr lang="en-ZA" sz="1200" b="0" strike="noStrike" spc="-1">
              <a:latin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 name="CustomShape 1"/>
          <p:cNvSpPr/>
          <p:nvPr/>
        </p:nvSpPr>
        <p:spPr>
          <a:xfrm>
            <a:off x="838080" y="365040"/>
            <a:ext cx="10514880" cy="13248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rmAutofit/>
          </a:bodyPr>
          <a:lstStyle/>
          <a:p>
            <a:pPr>
              <a:lnSpc>
                <a:spcPct val="90000"/>
              </a:lnSpc>
            </a:pPr>
            <a:r>
              <a:rPr lang="en-US" sz="4000" b="0" strike="noStrike" spc="-1">
                <a:solidFill>
                  <a:srgbClr val="000000"/>
                </a:solidFill>
                <a:latin typeface="Calibri Light"/>
              </a:rPr>
              <a:t>Exercise 5 – Calorimetry Silicon Tungsten</a:t>
            </a:r>
            <a:endParaRPr lang="en-ZA" sz="4000" b="0" strike="noStrike" spc="-1">
              <a:latin typeface="Arial"/>
            </a:endParaRPr>
          </a:p>
        </p:txBody>
      </p:sp>
      <p:sp>
        <p:nvSpPr>
          <p:cNvPr id="211" name="CustomShape 2"/>
          <p:cNvSpPr/>
          <p:nvPr/>
        </p:nvSpPr>
        <p:spPr>
          <a:xfrm>
            <a:off x="4038480" y="6356520"/>
            <a:ext cx="4114080" cy="364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pPr>
            <a:r>
              <a:rPr lang="en-US" sz="1200" b="0" strike="noStrike" spc="-1">
                <a:solidFill>
                  <a:srgbClr val="8B8B8B"/>
                </a:solidFill>
                <a:latin typeface="Calibri"/>
              </a:rPr>
              <a:t>iThemba Labs Instrumentation School 2023</a:t>
            </a:r>
            <a:endParaRPr lang="en-ZA" sz="1200" b="0" strike="noStrike" spc="-1">
              <a:latin typeface="Arial"/>
            </a:endParaRPr>
          </a:p>
        </p:txBody>
      </p:sp>
      <p:sp>
        <p:nvSpPr>
          <p:cNvPr id="212" name="CustomShape 3"/>
          <p:cNvSpPr/>
          <p:nvPr/>
        </p:nvSpPr>
        <p:spPr>
          <a:xfrm>
            <a:off x="8610480" y="6356520"/>
            <a:ext cx="2742480" cy="364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r">
              <a:lnSpc>
                <a:spcPct val="100000"/>
              </a:lnSpc>
            </a:pPr>
            <a:fld id="{E7FD023E-12D3-4A2B-A665-62DC2A7EE909}" type="slidenum">
              <a:rPr lang="en-ZA" sz="1200" b="0" strike="noStrike" spc="-1">
                <a:solidFill>
                  <a:srgbClr val="8B8B8B"/>
                </a:solidFill>
                <a:latin typeface="Calibri"/>
              </a:rPr>
              <a:t>16</a:t>
            </a:fld>
            <a:endParaRPr lang="en-ZA" sz="1200" b="0" strike="noStrike" spc="-1">
              <a:latin typeface="Arial"/>
            </a:endParaRPr>
          </a:p>
        </p:txBody>
      </p:sp>
      <p:pic>
        <p:nvPicPr>
          <p:cNvPr id="213" name="Picture 13"/>
          <p:cNvPicPr/>
          <p:nvPr/>
        </p:nvPicPr>
        <p:blipFill>
          <a:blip r:embed="rId2"/>
          <a:srcRect t="18502" r="21193" b="749"/>
          <a:stretch/>
        </p:blipFill>
        <p:spPr>
          <a:xfrm>
            <a:off x="937080" y="1840320"/>
            <a:ext cx="4947480" cy="4515120"/>
          </a:xfrm>
          <a:prstGeom prst="rect">
            <a:avLst/>
          </a:prstGeom>
          <a:ln>
            <a:noFill/>
          </a:ln>
        </p:spPr>
      </p:pic>
      <p:pic>
        <p:nvPicPr>
          <p:cNvPr id="214" name="Picture 15"/>
          <p:cNvPicPr/>
          <p:nvPr/>
        </p:nvPicPr>
        <p:blipFill>
          <a:blip r:embed="rId3"/>
          <a:srcRect t="19589" r="709" b="953"/>
          <a:stretch/>
        </p:blipFill>
        <p:spPr>
          <a:xfrm>
            <a:off x="6312240" y="1840320"/>
            <a:ext cx="5041080" cy="4515120"/>
          </a:xfrm>
          <a:prstGeom prst="rect">
            <a:avLst/>
          </a:prstGeom>
          <a:ln>
            <a:noFill/>
          </a:ln>
        </p:spPr>
      </p:pic>
      <p:sp>
        <p:nvSpPr>
          <p:cNvPr id="215" name="CustomShape 4"/>
          <p:cNvSpPr/>
          <p:nvPr/>
        </p:nvSpPr>
        <p:spPr>
          <a:xfrm>
            <a:off x="931680" y="1464840"/>
            <a:ext cx="4947480" cy="364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n-US" sz="1800" b="0" strike="noStrike" spc="-1">
                <a:solidFill>
                  <a:srgbClr val="000000"/>
                </a:solidFill>
                <a:latin typeface="Calibri"/>
                <a:ea typeface="DejaVu Sans"/>
              </a:rPr>
              <a:t>Radium Source:</a:t>
            </a:r>
            <a:endParaRPr lang="en-ZA" sz="1800" b="0" strike="noStrike" spc="-1">
              <a:latin typeface="Arial"/>
            </a:endParaRPr>
          </a:p>
        </p:txBody>
      </p:sp>
      <p:sp>
        <p:nvSpPr>
          <p:cNvPr id="216" name="CustomShape 5"/>
          <p:cNvSpPr/>
          <p:nvPr/>
        </p:nvSpPr>
        <p:spPr>
          <a:xfrm>
            <a:off x="6306480" y="1464840"/>
            <a:ext cx="5041080" cy="364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n-US" sz="1800" b="0" strike="noStrike" spc="-1">
                <a:solidFill>
                  <a:srgbClr val="000000"/>
                </a:solidFill>
                <a:latin typeface="Calibri"/>
                <a:ea typeface="DejaVu Sans"/>
              </a:rPr>
              <a:t>Iron-55 Source:</a:t>
            </a:r>
            <a:endParaRPr lang="en-ZA" sz="1800" b="0" strike="noStrike" spc="-1">
              <a:latin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 name="TextShape 1"/>
          <p:cNvSpPr txBox="1"/>
          <p:nvPr/>
        </p:nvSpPr>
        <p:spPr>
          <a:xfrm>
            <a:off x="838080" y="365040"/>
            <a:ext cx="10515240" cy="1325160"/>
          </a:xfrm>
          <a:prstGeom prst="rect">
            <a:avLst/>
          </a:prstGeom>
          <a:noFill/>
          <a:ln>
            <a:noFill/>
          </a:ln>
        </p:spPr>
        <p:txBody>
          <a:bodyPr anchor="ctr">
            <a:normAutofit/>
          </a:bodyPr>
          <a:lstStyle/>
          <a:p>
            <a:pPr>
              <a:lnSpc>
                <a:spcPct val="90000"/>
              </a:lnSpc>
            </a:pPr>
            <a:r>
              <a:rPr lang="en-US" sz="4000" b="0" strike="noStrike" spc="-1">
                <a:solidFill>
                  <a:srgbClr val="000000"/>
                </a:solidFill>
                <a:latin typeface="Calibri Light"/>
              </a:rPr>
              <a:t>Exercise 5 – Calorimetry Silicon Tungsten</a:t>
            </a:r>
            <a:endParaRPr lang="en-US" sz="4000" b="0" strike="noStrike" spc="-1">
              <a:solidFill>
                <a:srgbClr val="000000"/>
              </a:solidFill>
              <a:latin typeface="Calibri"/>
            </a:endParaRPr>
          </a:p>
        </p:txBody>
      </p:sp>
      <p:sp>
        <p:nvSpPr>
          <p:cNvPr id="218" name="TextShape 2"/>
          <p:cNvSpPr txBox="1"/>
          <p:nvPr/>
        </p:nvSpPr>
        <p:spPr>
          <a:xfrm>
            <a:off x="4038480" y="6356520"/>
            <a:ext cx="4114440" cy="364680"/>
          </a:xfrm>
          <a:prstGeom prst="rect">
            <a:avLst/>
          </a:prstGeom>
          <a:noFill/>
          <a:ln>
            <a:noFill/>
          </a:ln>
        </p:spPr>
        <p:txBody>
          <a:bodyPr anchor="ctr">
            <a:noAutofit/>
          </a:bodyPr>
          <a:lstStyle/>
          <a:p>
            <a:pPr algn="ctr">
              <a:lnSpc>
                <a:spcPct val="100000"/>
              </a:lnSpc>
            </a:pPr>
            <a:r>
              <a:rPr lang="en-US" sz="1200" b="0" strike="noStrike" spc="-1">
                <a:solidFill>
                  <a:srgbClr val="8B8B8B"/>
                </a:solidFill>
                <a:latin typeface="Calibri"/>
              </a:rPr>
              <a:t>iThemba Labs Instrumentation School 2023</a:t>
            </a:r>
            <a:endParaRPr lang="en-ZA" sz="1200" b="0" strike="noStrike" spc="-1">
              <a:latin typeface="Times New Roman"/>
            </a:endParaRPr>
          </a:p>
        </p:txBody>
      </p:sp>
      <p:sp>
        <p:nvSpPr>
          <p:cNvPr id="219" name="TextShape 3"/>
          <p:cNvSpPr txBox="1"/>
          <p:nvPr/>
        </p:nvSpPr>
        <p:spPr>
          <a:xfrm>
            <a:off x="8610480" y="6356520"/>
            <a:ext cx="2742840" cy="364680"/>
          </a:xfrm>
          <a:prstGeom prst="rect">
            <a:avLst/>
          </a:prstGeom>
          <a:noFill/>
          <a:ln>
            <a:noFill/>
          </a:ln>
        </p:spPr>
        <p:txBody>
          <a:bodyPr anchor="ctr">
            <a:noAutofit/>
          </a:bodyPr>
          <a:lstStyle/>
          <a:p>
            <a:pPr algn="r">
              <a:lnSpc>
                <a:spcPct val="100000"/>
              </a:lnSpc>
            </a:pPr>
            <a:fld id="{A21A6A52-8935-4C92-B12F-99E2463D9604}" type="slidenum">
              <a:rPr lang="en-ZA" sz="1200" b="0" strike="noStrike" spc="-1">
                <a:solidFill>
                  <a:srgbClr val="8B8B8B"/>
                </a:solidFill>
                <a:latin typeface="Calibri"/>
              </a:rPr>
              <a:t>17</a:t>
            </a:fld>
            <a:endParaRPr lang="en-ZA" sz="1200" b="0" strike="noStrike" spc="-1">
              <a:latin typeface="Times New Roman"/>
            </a:endParaRPr>
          </a:p>
        </p:txBody>
      </p:sp>
      <p:pic>
        <p:nvPicPr>
          <p:cNvPr id="220" name="Picture 6_1"/>
          <p:cNvPicPr/>
          <p:nvPr/>
        </p:nvPicPr>
        <p:blipFill>
          <a:blip r:embed="rId2"/>
          <a:stretch/>
        </p:blipFill>
        <p:spPr>
          <a:xfrm>
            <a:off x="5469120" y="1752840"/>
            <a:ext cx="3786840" cy="4231080"/>
          </a:xfrm>
          <a:prstGeom prst="rect">
            <a:avLst/>
          </a:prstGeom>
          <a:ln>
            <a:noFill/>
          </a:ln>
        </p:spPr>
      </p:pic>
      <p:sp>
        <p:nvSpPr>
          <p:cNvPr id="221" name="CustomShape 4"/>
          <p:cNvSpPr/>
          <p:nvPr/>
        </p:nvSpPr>
        <p:spPr>
          <a:xfrm>
            <a:off x="838080" y="4652280"/>
            <a:ext cx="4534200" cy="1773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n-ZA" sz="1800" b="0" strike="noStrike" spc="-1">
                <a:solidFill>
                  <a:srgbClr val="000000"/>
                </a:solidFill>
                <a:latin typeface="Calibri"/>
              </a:rPr>
              <a:t>:</a:t>
            </a:r>
            <a:endParaRPr lang="en-ZA" sz="1800" b="0" strike="noStrike" spc="-1">
              <a:latin typeface="Arial"/>
            </a:endParaRPr>
          </a:p>
          <a:p>
            <a:pPr marL="285840" indent="-285480">
              <a:lnSpc>
                <a:spcPct val="100000"/>
              </a:lnSpc>
              <a:buClr>
                <a:srgbClr val="000000"/>
              </a:buClr>
              <a:buFont typeface="Arial"/>
              <a:buChar char="•"/>
            </a:pPr>
            <a:r>
              <a:rPr lang="en-US" sz="1800" b="0" strike="noStrike" spc="-1">
                <a:solidFill>
                  <a:srgbClr val="000000"/>
                </a:solidFill>
                <a:latin typeface="Calibri"/>
              </a:rPr>
              <a:t>D</a:t>
            </a:r>
            <a:r>
              <a:rPr lang="en-ZA" sz="1800" b="0" strike="noStrike" spc="-1">
                <a:solidFill>
                  <a:srgbClr val="000000"/>
                </a:solidFill>
                <a:latin typeface="Calibri"/>
              </a:rPr>
              <a:t>ecays via electron capture</a:t>
            </a:r>
            <a:endParaRPr lang="en-ZA" sz="1800" b="0" strike="noStrike" spc="-1">
              <a:latin typeface="Arial"/>
            </a:endParaRPr>
          </a:p>
          <a:p>
            <a:pPr marL="457200">
              <a:lnSpc>
                <a:spcPct val="100000"/>
              </a:lnSpc>
            </a:pPr>
            <a:r>
              <a:rPr lang="pt-BR" sz="1800" b="0" u="sng" strike="noStrike" spc="-1">
                <a:solidFill>
                  <a:srgbClr val="0563C1"/>
                </a:solidFill>
                <a:uFillTx/>
                <a:latin typeface="Calibri"/>
                <a:hlinkClick r:id="rId3"/>
              </a:rPr>
              <a:t>p</a:t>
            </a:r>
            <a:r>
              <a:rPr lang="pt-BR" sz="1800" b="0" strike="noStrike" spc="-1">
                <a:solidFill>
                  <a:srgbClr val="000000"/>
                </a:solidFill>
                <a:latin typeface="Calibri"/>
              </a:rPr>
              <a:t>  +  </a:t>
            </a:r>
            <a:r>
              <a:rPr lang="pt-BR" sz="1800" b="0" u="sng" strike="noStrike" spc="-1">
                <a:solidFill>
                  <a:srgbClr val="0563C1"/>
                </a:solidFill>
                <a:uFillTx/>
                <a:latin typeface="Calibri"/>
                <a:hlinkClick r:id="rId4"/>
              </a:rPr>
              <a:t>e</a:t>
            </a:r>
            <a:r>
              <a:rPr lang="pt-BR" sz="1800" b="0" u="sng" strike="noStrike" spc="-1" baseline="30000">
                <a:solidFill>
                  <a:srgbClr val="0563C1"/>
                </a:solidFill>
                <a:uFillTx/>
                <a:latin typeface="Calibri"/>
                <a:hlinkClick r:id="rId4"/>
              </a:rPr>
              <a:t>−</a:t>
            </a:r>
            <a:r>
              <a:rPr lang="pt-BR" sz="1800" b="0" strike="noStrike" spc="-1">
                <a:solidFill>
                  <a:srgbClr val="000000"/>
                </a:solidFill>
                <a:latin typeface="Calibri"/>
              </a:rPr>
              <a:t>  →   </a:t>
            </a:r>
            <a:r>
              <a:rPr lang="pt-BR" sz="1800" b="0" u="sng" strike="noStrike" spc="-1">
                <a:solidFill>
                  <a:srgbClr val="0563C1"/>
                </a:solidFill>
                <a:uFillTx/>
                <a:latin typeface="Calibri"/>
                <a:hlinkClick r:id="rId5"/>
              </a:rPr>
              <a:t>n</a:t>
            </a:r>
            <a:r>
              <a:rPr lang="pt-BR" sz="1800" b="0" strike="noStrike" spc="-1">
                <a:solidFill>
                  <a:srgbClr val="000000"/>
                </a:solidFill>
                <a:latin typeface="Calibri"/>
              </a:rPr>
              <a:t>  + </a:t>
            </a:r>
            <a:r>
              <a:rPr lang="pt-BR" sz="1800" b="0" u="sng" strike="noStrike" spc="-1">
                <a:solidFill>
                  <a:srgbClr val="0563C1"/>
                </a:solidFill>
                <a:uFillTx/>
                <a:latin typeface="Calibri"/>
                <a:hlinkClick r:id="rId6"/>
              </a:rPr>
              <a:t>ν</a:t>
            </a:r>
            <a:r>
              <a:rPr lang="pt-BR" sz="1800" b="0" u="sng" strike="noStrike" spc="-1" baseline="-25000">
                <a:solidFill>
                  <a:srgbClr val="0563C1"/>
                </a:solidFill>
                <a:uFillTx/>
                <a:latin typeface="Calibri"/>
                <a:hlinkClick r:id="rId6"/>
              </a:rPr>
              <a:t>e</a:t>
            </a:r>
            <a:endParaRPr lang="en-ZA" sz="1800" b="0" strike="noStrike" spc="-1">
              <a:latin typeface="Arial"/>
            </a:endParaRPr>
          </a:p>
          <a:p>
            <a:pPr marL="285840" indent="-285480">
              <a:lnSpc>
                <a:spcPct val="100000"/>
              </a:lnSpc>
              <a:buClr>
                <a:srgbClr val="000000"/>
              </a:buClr>
              <a:buFont typeface="Arial"/>
              <a:buChar char="•"/>
            </a:pPr>
            <a:r>
              <a:rPr lang="en-US" sz="1800" b="0" strike="noStrike" spc="-1">
                <a:solidFill>
                  <a:srgbClr val="000000"/>
                </a:solidFill>
                <a:latin typeface="Calibri"/>
              </a:rPr>
              <a:t>Daughter nucleus </a:t>
            </a:r>
            <a:r>
              <a:rPr lang="en-ZA" sz="1800" b="0" strike="noStrike" spc="-1" baseline="30000">
                <a:solidFill>
                  <a:srgbClr val="000000"/>
                </a:solidFill>
                <a:latin typeface="Calibri"/>
              </a:rPr>
              <a:t>55</a:t>
            </a:r>
            <a:r>
              <a:rPr lang="en-ZA" sz="1800" b="0" strike="noStrike" spc="-1">
                <a:solidFill>
                  <a:srgbClr val="000000"/>
                </a:solidFill>
                <a:latin typeface="Calibri"/>
              </a:rPr>
              <a:t>Mn de-excites releasing a 126 keV photon</a:t>
            </a:r>
            <a:endParaRPr lang="en-ZA" sz="1800" b="0" strike="noStrike" spc="-1">
              <a:latin typeface="Arial"/>
            </a:endParaRPr>
          </a:p>
          <a:p>
            <a:pPr>
              <a:lnSpc>
                <a:spcPct val="100000"/>
              </a:lnSpc>
            </a:pPr>
            <a:endParaRPr lang="en-ZA" sz="1800" b="0" strike="noStrike" spc="-1">
              <a:latin typeface="Arial"/>
            </a:endParaRPr>
          </a:p>
        </p:txBody>
      </p:sp>
      <p:pic>
        <p:nvPicPr>
          <p:cNvPr id="222" name="Picture 12_1"/>
          <p:cNvPicPr/>
          <p:nvPr/>
        </p:nvPicPr>
        <p:blipFill>
          <a:blip r:embed="rId7"/>
          <a:stretch/>
        </p:blipFill>
        <p:spPr>
          <a:xfrm>
            <a:off x="934560" y="1752840"/>
            <a:ext cx="4178160" cy="2926800"/>
          </a:xfrm>
          <a:prstGeom prst="rect">
            <a:avLst/>
          </a:prstGeom>
          <a:ln>
            <a:noFill/>
          </a:ln>
        </p:spPr>
      </p:pic>
      <p:sp>
        <p:nvSpPr>
          <p:cNvPr id="223" name="CustomShape 5"/>
          <p:cNvSpPr/>
          <p:nvPr/>
        </p:nvSpPr>
        <p:spPr>
          <a:xfrm>
            <a:off x="9281880" y="1647000"/>
            <a:ext cx="2071800" cy="42044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marL="285840" indent="-285480">
              <a:lnSpc>
                <a:spcPct val="100000"/>
              </a:lnSpc>
              <a:buClr>
                <a:srgbClr val="000000"/>
              </a:buClr>
              <a:buFont typeface="Arial"/>
              <a:buChar char="•"/>
            </a:pPr>
            <a:r>
              <a:rPr lang="en-US" sz="1800" b="0" strike="noStrike" spc="-1">
                <a:solidFill>
                  <a:srgbClr val="000000"/>
                </a:solidFill>
                <a:latin typeface="Calibri"/>
              </a:rPr>
              <a:t>126 keV </a:t>
            </a:r>
            <a:r>
              <a:rPr lang="en-US" sz="1800" b="0" i="1" strike="noStrike" spc="-1">
                <a:solidFill>
                  <a:srgbClr val="000000"/>
                </a:solidFill>
                <a:latin typeface="Calibri"/>
              </a:rPr>
              <a:t>should</a:t>
            </a:r>
            <a:r>
              <a:rPr lang="en-US" sz="1800" b="0" strike="noStrike" spc="-1">
                <a:solidFill>
                  <a:srgbClr val="000000"/>
                </a:solidFill>
                <a:latin typeface="Calibri"/>
              </a:rPr>
              <a:t> interact with silicon, </a:t>
            </a:r>
            <a:r>
              <a:rPr lang="en-US" sz="1800" b="0" i="1" strike="noStrike" spc="-1">
                <a:solidFill>
                  <a:srgbClr val="000000"/>
                </a:solidFill>
                <a:latin typeface="Calibri"/>
              </a:rPr>
              <a:t>but…</a:t>
            </a:r>
            <a:endParaRPr lang="en-ZA" sz="1800" b="0" strike="noStrike" spc="-1">
              <a:latin typeface="Arial"/>
            </a:endParaRPr>
          </a:p>
          <a:p>
            <a:pPr marL="285840" indent="-285480">
              <a:lnSpc>
                <a:spcPct val="100000"/>
              </a:lnSpc>
              <a:buClr>
                <a:srgbClr val="000000"/>
              </a:buClr>
              <a:buFont typeface="Arial"/>
              <a:buChar char="•"/>
            </a:pPr>
            <a:r>
              <a:rPr lang="en-US" sz="1800" b="0" strike="noStrike" spc="-1">
                <a:solidFill>
                  <a:srgbClr val="000000"/>
                </a:solidFill>
                <a:latin typeface="Calibri"/>
              </a:rPr>
              <a:t>Photoelectric effect   </a:t>
            </a:r>
            <a:endParaRPr lang="en-ZA" sz="1800" b="0" strike="noStrike" spc="-1">
              <a:latin typeface="Arial"/>
            </a:endParaRPr>
          </a:p>
          <a:p>
            <a:pPr>
              <a:lnSpc>
                <a:spcPct val="100000"/>
              </a:lnSpc>
            </a:pPr>
            <a:r>
              <a:rPr lang="en-US" sz="1800" b="0" strike="noStrike" spc="-1">
                <a:solidFill>
                  <a:srgbClr val="000000"/>
                </a:solidFill>
                <a:latin typeface="Calibri"/>
              </a:rPr>
              <a:t>     (at low energies)</a:t>
            </a:r>
            <a:endParaRPr lang="en-ZA" sz="1800" b="0" strike="noStrike" spc="-1">
              <a:latin typeface="Arial"/>
            </a:endParaRPr>
          </a:p>
          <a:p>
            <a:pPr marL="285840" indent="-285480">
              <a:lnSpc>
                <a:spcPct val="100000"/>
              </a:lnSpc>
              <a:buClr>
                <a:srgbClr val="000000"/>
              </a:buClr>
              <a:buFont typeface="Arial"/>
              <a:buChar char="•"/>
            </a:pPr>
            <a:r>
              <a:rPr lang="en-US" sz="1800" b="0" strike="noStrike" spc="-1">
                <a:solidFill>
                  <a:srgbClr val="000000"/>
                </a:solidFill>
                <a:latin typeface="Calibri"/>
              </a:rPr>
              <a:t>Silicon: Z = 14</a:t>
            </a:r>
            <a:endParaRPr lang="en-ZA" sz="1800" b="0" strike="noStrike" spc="-1">
              <a:latin typeface="Arial"/>
            </a:endParaRPr>
          </a:p>
          <a:p>
            <a:pPr marL="285840" indent="-285480">
              <a:lnSpc>
                <a:spcPct val="100000"/>
              </a:lnSpc>
              <a:buClr>
                <a:srgbClr val="000000"/>
              </a:buClr>
              <a:buFont typeface="Arial"/>
              <a:buChar char="•"/>
            </a:pPr>
            <a:r>
              <a:rPr lang="en-US" sz="1800" b="0" strike="noStrike" spc="-1">
                <a:solidFill>
                  <a:srgbClr val="000000"/>
                </a:solidFill>
                <a:latin typeface="Calibri"/>
              </a:rPr>
              <a:t>Low intensity source…</a:t>
            </a:r>
            <a:endParaRPr lang="en-ZA" sz="1800" b="0" strike="noStrike" spc="-1">
              <a:latin typeface="Arial"/>
            </a:endParaRPr>
          </a:p>
          <a:p>
            <a:pPr marL="285840" indent="-285480">
              <a:lnSpc>
                <a:spcPct val="100000"/>
              </a:lnSpc>
              <a:buClr>
                <a:srgbClr val="000000"/>
              </a:buClr>
              <a:buFont typeface="Arial"/>
              <a:buChar char="•"/>
            </a:pPr>
            <a:r>
              <a:rPr lang="en-US" sz="1800" b="0" strike="noStrike" spc="-1">
                <a:solidFill>
                  <a:srgbClr val="000000"/>
                </a:solidFill>
                <a:latin typeface="Calibri"/>
              </a:rPr>
              <a:t>Low statistics…</a:t>
            </a:r>
            <a:endParaRPr lang="en-ZA" sz="1800" b="0" strike="noStrike" spc="-1">
              <a:latin typeface="Arial"/>
            </a:endParaRPr>
          </a:p>
          <a:p>
            <a:pPr>
              <a:lnSpc>
                <a:spcPct val="100000"/>
              </a:lnSpc>
            </a:pPr>
            <a:endParaRPr lang="en-ZA" sz="1800" b="0" strike="noStrike" spc="-1">
              <a:latin typeface="Arial"/>
            </a:endParaRPr>
          </a:p>
        </p:txBody>
      </p:sp>
      <p:sp>
        <p:nvSpPr>
          <p:cNvPr id="224" name="CustomShape 6"/>
          <p:cNvSpPr/>
          <p:nvPr/>
        </p:nvSpPr>
        <p:spPr>
          <a:xfrm>
            <a:off x="5469120" y="1414440"/>
            <a:ext cx="3786840" cy="3337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n-US" sz="1600" b="0" strike="noStrike" spc="-1">
                <a:solidFill>
                  <a:srgbClr val="000000"/>
                </a:solidFill>
                <a:latin typeface="Calibri"/>
              </a:rPr>
              <a:t>Iron-55 Decay Scheme:</a:t>
            </a:r>
            <a:endParaRPr lang="en-ZA" sz="1600" b="0" strike="noStrike" spc="-1">
              <a:latin typeface="Arial"/>
            </a:endParaRPr>
          </a:p>
        </p:txBody>
      </p:sp>
      <p:sp>
        <p:nvSpPr>
          <p:cNvPr id="225" name="CustomShape 7"/>
          <p:cNvSpPr/>
          <p:nvPr/>
        </p:nvSpPr>
        <p:spPr>
          <a:xfrm>
            <a:off x="934560" y="1414440"/>
            <a:ext cx="4178160" cy="3337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en-US" sz="1600" b="0" strike="noStrike" spc="-1">
                <a:solidFill>
                  <a:srgbClr val="000000"/>
                </a:solidFill>
                <a:latin typeface="Calibri"/>
              </a:rPr>
              <a:t>Table of Isotopes:</a:t>
            </a:r>
            <a:endParaRPr lang="en-ZA" sz="1600" b="0" strike="noStrike" spc="-1">
              <a:latin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0D5D19D-0789-4518-B5DC-D47ADF69D2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5788FF73-818B-157F-1E2B-D71EEB28A84B}"/>
              </a:ext>
            </a:extLst>
          </p:cNvPr>
          <p:cNvSpPr txBox="1"/>
          <p:nvPr/>
        </p:nvSpPr>
        <p:spPr>
          <a:xfrm>
            <a:off x="1113810" y="3130041"/>
            <a:ext cx="4036334" cy="2387600"/>
          </a:xfrm>
          <a:prstGeom prst="rect">
            <a:avLst/>
          </a:prstGeom>
        </p:spPr>
        <p:txBody>
          <a:bodyPr vert="horz" lIns="91440" tIns="45720" rIns="91440" bIns="45720" rtlCol="0" anchor="t">
            <a:normAutofit/>
          </a:bodyPr>
          <a:lstStyle/>
          <a:p>
            <a:pPr>
              <a:lnSpc>
                <a:spcPct val="90000"/>
              </a:lnSpc>
              <a:spcBef>
                <a:spcPct val="0"/>
              </a:spcBef>
              <a:spcAft>
                <a:spcPts val="600"/>
              </a:spcAft>
            </a:pPr>
            <a:r>
              <a:rPr lang="en-US" sz="5400">
                <a:latin typeface="+mj-lt"/>
                <a:ea typeface="+mj-ea"/>
                <a:cs typeface="+mj-cs"/>
              </a:rPr>
              <a:t>Thank you !</a:t>
            </a:r>
          </a:p>
        </p:txBody>
      </p:sp>
      <p:grpSp>
        <p:nvGrpSpPr>
          <p:cNvPr id="11" name="Group 10">
            <a:extLst>
              <a:ext uri="{FF2B5EF4-FFF2-40B4-BE49-F238E27FC236}">
                <a16:creationId xmlns:a16="http://schemas.microsoft.com/office/drawing/2014/main" id="{032D8612-31EB-44CF-A1D0-14FD4C7054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154317"/>
            <a:ext cx="731521" cy="673460"/>
            <a:chOff x="3940602" y="308034"/>
            <a:chExt cx="2116791" cy="3428999"/>
          </a:xfrm>
          <a:solidFill>
            <a:schemeClr val="accent4"/>
          </a:solidFill>
        </p:grpSpPr>
        <p:sp>
          <p:nvSpPr>
            <p:cNvPr id="12" name="Rectangle 11">
              <a:extLst>
                <a:ext uri="{FF2B5EF4-FFF2-40B4-BE49-F238E27FC236}">
                  <a16:creationId xmlns:a16="http://schemas.microsoft.com/office/drawing/2014/main" id="{F19A4A0F-1B59-4DB0-9764-D10936E98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13">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B81933D1-5615-42C7-9C0B-4EB7105CCE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391886"/>
            <a:ext cx="6009366" cy="6017078"/>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zebra in a field&#10;&#10;Description automatically generated">
            <a:extLst>
              <a:ext uri="{FF2B5EF4-FFF2-40B4-BE49-F238E27FC236}">
                <a16:creationId xmlns:a16="http://schemas.microsoft.com/office/drawing/2014/main" id="{74063579-088B-AECD-CBCC-FA8D0890D934}"/>
              </a:ext>
            </a:extLst>
          </p:cNvPr>
          <p:cNvPicPr>
            <a:picLocks noChangeAspect="1"/>
          </p:cNvPicPr>
          <p:nvPr/>
        </p:nvPicPr>
        <p:blipFill rotWithShape="1">
          <a:blip r:embed="rId2">
            <a:extLst>
              <a:ext uri="{28A0092B-C50C-407E-A947-70E740481C1C}">
                <a14:useLocalDpi xmlns:a14="http://schemas.microsoft.com/office/drawing/2010/main" val="0"/>
              </a:ext>
            </a:extLst>
          </a:blip>
          <a:srcRect r="44462" b="-2"/>
          <a:stretch/>
        </p:blipFill>
        <p:spPr>
          <a:xfrm rot="5400000">
            <a:off x="5957597" y="631623"/>
            <a:ext cx="5465791" cy="5536001"/>
          </a:xfrm>
          <a:prstGeom prst="rect">
            <a:avLst/>
          </a:prstGeom>
        </p:spPr>
      </p:pic>
    </p:spTree>
    <p:extLst>
      <p:ext uri="{BB962C8B-B14F-4D97-AF65-F5344CB8AC3E}">
        <p14:creationId xmlns:p14="http://schemas.microsoft.com/office/powerpoint/2010/main" val="28693153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 name="CustomShape 1"/>
          <p:cNvSpPr/>
          <p:nvPr/>
        </p:nvSpPr>
        <p:spPr>
          <a:xfrm>
            <a:off x="838080" y="365040"/>
            <a:ext cx="10514880" cy="13248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rmAutofit/>
          </a:bodyPr>
          <a:lstStyle/>
          <a:p>
            <a:pPr>
              <a:lnSpc>
                <a:spcPct val="90000"/>
              </a:lnSpc>
            </a:pPr>
            <a:r>
              <a:rPr lang="en-US" sz="4000" b="0" strike="noStrike" spc="-1">
                <a:solidFill>
                  <a:srgbClr val="000000"/>
                </a:solidFill>
                <a:latin typeface="Calibri Light"/>
              </a:rPr>
              <a:t>Exercise 1 – Resolution of a silicon pixel detector</a:t>
            </a:r>
            <a:endParaRPr lang="en-ZA" sz="4000" b="0" strike="noStrike" spc="-1">
              <a:latin typeface="Arial"/>
            </a:endParaRPr>
          </a:p>
        </p:txBody>
      </p:sp>
      <p:sp>
        <p:nvSpPr>
          <p:cNvPr id="123" name="CustomShape 2"/>
          <p:cNvSpPr/>
          <p:nvPr/>
        </p:nvSpPr>
        <p:spPr>
          <a:xfrm>
            <a:off x="4038480" y="6356520"/>
            <a:ext cx="4114080" cy="364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pPr>
            <a:r>
              <a:rPr lang="en-US" sz="1200" b="0" strike="noStrike" spc="-1">
                <a:solidFill>
                  <a:srgbClr val="8B8B8B"/>
                </a:solidFill>
                <a:latin typeface="Calibri"/>
              </a:rPr>
              <a:t>iThemba Labs Instrumentation School 2023</a:t>
            </a:r>
            <a:endParaRPr lang="en-ZA" sz="1200" b="0" strike="noStrike" spc="-1">
              <a:latin typeface="Arial"/>
            </a:endParaRPr>
          </a:p>
        </p:txBody>
      </p:sp>
      <p:sp>
        <p:nvSpPr>
          <p:cNvPr id="124" name="CustomShape 3"/>
          <p:cNvSpPr/>
          <p:nvPr/>
        </p:nvSpPr>
        <p:spPr>
          <a:xfrm>
            <a:off x="8610480" y="6356520"/>
            <a:ext cx="2742480" cy="364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r">
              <a:lnSpc>
                <a:spcPct val="100000"/>
              </a:lnSpc>
            </a:pPr>
            <a:fld id="{1F6D0BF8-06B3-472F-AE23-13E1CCAB3E99}" type="slidenum">
              <a:rPr lang="en-ZA" sz="1200" b="0" strike="noStrike" spc="-1">
                <a:solidFill>
                  <a:srgbClr val="8B8B8B"/>
                </a:solidFill>
                <a:latin typeface="Calibri"/>
              </a:rPr>
              <a:t>2</a:t>
            </a:fld>
            <a:endParaRPr lang="en-ZA" sz="1200" b="0" strike="noStrike" spc="-1">
              <a:latin typeface="Arial"/>
            </a:endParaRPr>
          </a:p>
        </p:txBody>
      </p:sp>
      <p:sp>
        <p:nvSpPr>
          <p:cNvPr id="125" name="CustomShape 4"/>
          <p:cNvSpPr/>
          <p:nvPr/>
        </p:nvSpPr>
        <p:spPr>
          <a:xfrm>
            <a:off x="570271" y="1689840"/>
            <a:ext cx="11672609" cy="4522861"/>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en-US" sz="2400" b="0" strike="noStrike" spc="-1" dirty="0">
                <a:solidFill>
                  <a:srgbClr val="000000"/>
                </a:solidFill>
                <a:latin typeface="Calibri"/>
                <a:ea typeface="DejaVu Sans"/>
              </a:rPr>
              <a:t>Main goal: </a:t>
            </a:r>
            <a:endParaRPr lang="en-ZA" sz="2400" b="0" strike="noStrike" spc="-1" dirty="0">
              <a:latin typeface="Arial"/>
            </a:endParaRPr>
          </a:p>
          <a:p>
            <a:pPr marL="285840" indent="-285120">
              <a:lnSpc>
                <a:spcPct val="100000"/>
              </a:lnSpc>
              <a:buClr>
                <a:srgbClr val="000000"/>
              </a:buClr>
              <a:buFont typeface="Arial"/>
              <a:buChar char="•"/>
            </a:pPr>
            <a:r>
              <a:rPr lang="en-ZA" sz="2400" b="0" strike="noStrike" spc="-1" dirty="0">
                <a:solidFill>
                  <a:srgbClr val="000000"/>
                </a:solidFill>
                <a:latin typeface="Arial"/>
                <a:ea typeface="DejaVu Sans"/>
              </a:rPr>
              <a:t>Optimise the resolution of a single silicon sensor of the CMS type.</a:t>
            </a:r>
            <a:endParaRPr lang="en-ZA" sz="2400" b="0" strike="noStrike" spc="-1" dirty="0">
              <a:latin typeface="Arial"/>
            </a:endParaRPr>
          </a:p>
          <a:p>
            <a:pPr marL="285840" indent="-285120">
              <a:lnSpc>
                <a:spcPct val="100000"/>
              </a:lnSpc>
              <a:buClr>
                <a:srgbClr val="000000"/>
              </a:buClr>
              <a:buFont typeface="Arial"/>
              <a:buChar char="•"/>
            </a:pPr>
            <a:r>
              <a:rPr lang="en-ZA" sz="2400" b="0" strike="noStrike" spc="-1" dirty="0">
                <a:solidFill>
                  <a:srgbClr val="000000"/>
                </a:solidFill>
                <a:latin typeface="Arial"/>
                <a:ea typeface="DejaVu Sans"/>
              </a:rPr>
              <a:t>Vary various parameters i.e. digitisation, rotation, magnetic field.</a:t>
            </a:r>
            <a:endParaRPr lang="en-ZA" sz="2400" b="0" strike="noStrike" spc="-1" dirty="0">
              <a:latin typeface="Arial"/>
            </a:endParaRPr>
          </a:p>
          <a:p>
            <a:pPr marL="285840" indent="-285120">
              <a:lnSpc>
                <a:spcPct val="100000"/>
              </a:lnSpc>
              <a:buClr>
                <a:srgbClr val="000000"/>
              </a:buClr>
              <a:buFont typeface="Arial"/>
              <a:buChar char="•"/>
            </a:pPr>
            <a:endParaRPr lang="en-ZA" sz="2400" b="0" strike="noStrike" spc="-1" dirty="0">
              <a:latin typeface="Arial"/>
            </a:endParaRPr>
          </a:p>
          <a:p>
            <a:pPr>
              <a:lnSpc>
                <a:spcPct val="100000"/>
              </a:lnSpc>
            </a:pPr>
            <a:r>
              <a:rPr lang="en-US" sz="2400" b="0" strike="noStrike" spc="-1" dirty="0">
                <a:solidFill>
                  <a:srgbClr val="000000"/>
                </a:solidFill>
                <a:latin typeface="Arial"/>
                <a:ea typeface="DejaVu Sans"/>
              </a:rPr>
              <a:t>The Allpix</a:t>
            </a:r>
            <a:r>
              <a:rPr lang="en-US" sz="2400" b="0" strike="noStrike" spc="-1" baseline="33000" dirty="0">
                <a:solidFill>
                  <a:srgbClr val="000000"/>
                </a:solidFill>
                <a:latin typeface="Arial"/>
                <a:ea typeface="DejaVu Sans"/>
              </a:rPr>
              <a:t>2</a:t>
            </a:r>
            <a:r>
              <a:rPr lang="en-US" sz="2400" b="0" strike="noStrike" spc="-1" dirty="0">
                <a:solidFill>
                  <a:srgbClr val="000000"/>
                </a:solidFill>
                <a:latin typeface="Arial"/>
                <a:ea typeface="DejaVu Sans"/>
              </a:rPr>
              <a:t> framework:</a:t>
            </a:r>
            <a:endParaRPr lang="en-ZA" sz="2400" b="0" strike="noStrike" spc="-1" dirty="0">
              <a:latin typeface="Arial"/>
            </a:endParaRPr>
          </a:p>
          <a:p>
            <a:pPr marL="285840" indent="-285120">
              <a:lnSpc>
                <a:spcPct val="100000"/>
              </a:lnSpc>
              <a:buClr>
                <a:srgbClr val="000000"/>
              </a:buClr>
              <a:buFont typeface="Arial"/>
              <a:buChar char="•"/>
            </a:pPr>
            <a:r>
              <a:rPr lang="en-US" sz="2400" b="0" strike="noStrike" spc="-1" dirty="0">
                <a:solidFill>
                  <a:srgbClr val="000000"/>
                </a:solidFill>
                <a:latin typeface="Arial"/>
                <a:ea typeface="DejaVu Sans"/>
              </a:rPr>
              <a:t>A generic, open-source software framework for the simulation of silicon pixel detectors. Its goal is to ease the implementation of detailed simulations for both single detectors and more complex setups such as beam telescopes, from incident radiation to the </a:t>
            </a:r>
            <a:r>
              <a:rPr lang="en-US" sz="2400" b="0" strike="noStrike" spc="-1" dirty="0" err="1">
                <a:solidFill>
                  <a:srgbClr val="000000"/>
                </a:solidFill>
                <a:latin typeface="Arial"/>
                <a:ea typeface="DejaVu Sans"/>
              </a:rPr>
              <a:t>digitised</a:t>
            </a:r>
            <a:r>
              <a:rPr lang="en-US" sz="2400" b="0" strike="noStrike" spc="-1" dirty="0">
                <a:solidFill>
                  <a:srgbClr val="000000"/>
                </a:solidFill>
                <a:latin typeface="Arial"/>
                <a:ea typeface="DejaVu Sans"/>
              </a:rPr>
              <a:t> detector response.</a:t>
            </a:r>
            <a:endParaRPr lang="en-ZA" sz="2400" b="0" strike="noStrike" spc="-1" dirty="0">
              <a:latin typeface="Arial"/>
            </a:endParaRPr>
          </a:p>
          <a:p>
            <a:pPr marL="285840" indent="-285120">
              <a:lnSpc>
                <a:spcPct val="100000"/>
              </a:lnSpc>
              <a:buClr>
                <a:srgbClr val="000000"/>
              </a:buClr>
              <a:buFont typeface="Arial"/>
              <a:buChar char="•"/>
            </a:pPr>
            <a:r>
              <a:rPr lang="en-US" sz="2400" b="0" strike="noStrike" spc="-1" dirty="0">
                <a:solidFill>
                  <a:srgbClr val="000000"/>
                </a:solidFill>
                <a:latin typeface="Arial"/>
                <a:ea typeface="DejaVu Sans"/>
              </a:rPr>
              <a:t>It consists of four main stages of the simulation from a particle crossing a silicon sensor to the final detector response: </a:t>
            </a:r>
            <a:r>
              <a:rPr lang="en-US" sz="2400" b="1" strike="noStrike" spc="-1" dirty="0">
                <a:solidFill>
                  <a:srgbClr val="000000"/>
                </a:solidFill>
                <a:latin typeface="Arial"/>
                <a:ea typeface="DejaVu Sans"/>
              </a:rPr>
              <a:t>Interaction, Propagation, Assignment to readout channel, Front-end response</a:t>
            </a:r>
            <a:r>
              <a:rPr lang="en-US" sz="2400" b="0" strike="noStrike" spc="-1" dirty="0">
                <a:solidFill>
                  <a:srgbClr val="000000"/>
                </a:solidFill>
                <a:latin typeface="Arial"/>
                <a:ea typeface="DejaVu Sans"/>
              </a:rPr>
              <a:t>.</a:t>
            </a:r>
            <a:endParaRPr lang="en-ZA" sz="2400" b="0" strike="noStrike" spc="-1" dirty="0">
              <a:latin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 name="CustomShape 1"/>
          <p:cNvSpPr/>
          <p:nvPr/>
        </p:nvSpPr>
        <p:spPr>
          <a:xfrm>
            <a:off x="602106" y="219600"/>
            <a:ext cx="10514880" cy="13248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rmAutofit/>
          </a:bodyPr>
          <a:lstStyle/>
          <a:p>
            <a:pPr>
              <a:lnSpc>
                <a:spcPct val="90000"/>
              </a:lnSpc>
            </a:pPr>
            <a:r>
              <a:rPr lang="en-US" sz="4000" b="0" strike="noStrike" spc="-1" dirty="0">
                <a:solidFill>
                  <a:srgbClr val="000000"/>
                </a:solidFill>
                <a:latin typeface="Calibri Light"/>
              </a:rPr>
              <a:t>Exercise 1: Allpix</a:t>
            </a:r>
            <a:r>
              <a:rPr lang="en-US" sz="4000" b="0" strike="noStrike" spc="-1" baseline="33000" dirty="0">
                <a:solidFill>
                  <a:srgbClr val="000000"/>
                </a:solidFill>
                <a:latin typeface="Calibri Light"/>
              </a:rPr>
              <a:t>2</a:t>
            </a:r>
            <a:endParaRPr lang="en-ZA" sz="4000" b="0" strike="noStrike" spc="-1" dirty="0">
              <a:latin typeface="Arial"/>
            </a:endParaRPr>
          </a:p>
        </p:txBody>
      </p:sp>
      <p:sp>
        <p:nvSpPr>
          <p:cNvPr id="127" name="CustomShape 2"/>
          <p:cNvSpPr/>
          <p:nvPr/>
        </p:nvSpPr>
        <p:spPr>
          <a:xfrm>
            <a:off x="4038480" y="6356520"/>
            <a:ext cx="4114080" cy="364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pPr>
            <a:r>
              <a:rPr lang="en-US" sz="1200" b="0" strike="noStrike" spc="-1">
                <a:solidFill>
                  <a:srgbClr val="8B8B8B"/>
                </a:solidFill>
                <a:latin typeface="Calibri"/>
              </a:rPr>
              <a:t>iThemba Labs Instrumentation School 2023</a:t>
            </a:r>
            <a:endParaRPr lang="en-ZA" sz="1200" b="0" strike="noStrike" spc="-1">
              <a:latin typeface="Arial"/>
            </a:endParaRPr>
          </a:p>
        </p:txBody>
      </p:sp>
      <p:sp>
        <p:nvSpPr>
          <p:cNvPr id="128" name="CustomShape 3"/>
          <p:cNvSpPr/>
          <p:nvPr/>
        </p:nvSpPr>
        <p:spPr>
          <a:xfrm>
            <a:off x="8610480" y="6356520"/>
            <a:ext cx="2742480" cy="364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r">
              <a:lnSpc>
                <a:spcPct val="100000"/>
              </a:lnSpc>
            </a:pPr>
            <a:fld id="{76171BD1-8156-465F-8D78-6CFB57085997}" type="slidenum">
              <a:rPr lang="en-ZA" sz="1200" b="0" strike="noStrike" spc="-1">
                <a:solidFill>
                  <a:srgbClr val="8B8B8B"/>
                </a:solidFill>
                <a:latin typeface="Calibri"/>
              </a:rPr>
              <a:t>3</a:t>
            </a:fld>
            <a:endParaRPr lang="en-ZA" sz="1200" b="0" strike="noStrike" spc="-1">
              <a:latin typeface="Arial"/>
            </a:endParaRPr>
          </a:p>
        </p:txBody>
      </p:sp>
      <p:sp>
        <p:nvSpPr>
          <p:cNvPr id="129" name="CustomShape 4"/>
          <p:cNvSpPr/>
          <p:nvPr/>
        </p:nvSpPr>
        <p:spPr>
          <a:xfrm>
            <a:off x="720000" y="1443240"/>
            <a:ext cx="10944000" cy="45327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n-US" sz="1600" b="0" strike="noStrike" spc="-1">
                <a:solidFill>
                  <a:srgbClr val="000000"/>
                </a:solidFill>
                <a:latin typeface="Calibri"/>
                <a:ea typeface="DejaVu Sans"/>
              </a:rPr>
              <a:t>Interaction:</a:t>
            </a:r>
            <a:endParaRPr lang="en-ZA" sz="1600" b="0" strike="noStrike" spc="-1">
              <a:latin typeface="Arial"/>
            </a:endParaRPr>
          </a:p>
          <a:p>
            <a:pPr marL="216000" indent="-216000">
              <a:lnSpc>
                <a:spcPct val="100000"/>
              </a:lnSpc>
              <a:buClr>
                <a:srgbClr val="000000"/>
              </a:buClr>
              <a:buFont typeface="Wingdings" charset="2"/>
              <a:buChar char=""/>
            </a:pPr>
            <a:r>
              <a:rPr lang="en-US" sz="1600" b="0" strike="noStrike" spc="-1">
                <a:solidFill>
                  <a:srgbClr val="000000"/>
                </a:solidFill>
                <a:latin typeface="Calibri"/>
                <a:ea typeface="DejaVu Sans"/>
              </a:rPr>
              <a:t>In this very first stage, an incident particle interacts with the detector material, depositing energy in the material. This energy loss is converted to electron-hole pairs in silicon.</a:t>
            </a:r>
            <a:endParaRPr lang="en-ZA" sz="1600" b="0" strike="noStrike" spc="-1">
              <a:latin typeface="Arial"/>
            </a:endParaRPr>
          </a:p>
          <a:p>
            <a:pPr>
              <a:lnSpc>
                <a:spcPct val="100000"/>
              </a:lnSpc>
            </a:pPr>
            <a:endParaRPr lang="en-ZA" sz="1600" b="0" strike="noStrike" spc="-1">
              <a:latin typeface="Arial"/>
            </a:endParaRPr>
          </a:p>
          <a:p>
            <a:pPr>
              <a:lnSpc>
                <a:spcPct val="100000"/>
              </a:lnSpc>
            </a:pPr>
            <a:r>
              <a:rPr lang="en-US" sz="1600" b="0" strike="noStrike" spc="-1">
                <a:solidFill>
                  <a:srgbClr val="000000"/>
                </a:solidFill>
                <a:latin typeface="Calibri"/>
                <a:ea typeface="DejaVu Sans"/>
              </a:rPr>
              <a:t>Propagation:</a:t>
            </a:r>
            <a:endParaRPr lang="en-ZA" sz="1600" b="0" strike="noStrike" spc="-1">
              <a:latin typeface="Arial"/>
            </a:endParaRPr>
          </a:p>
          <a:p>
            <a:pPr marL="216000" indent="-216000">
              <a:lnSpc>
                <a:spcPct val="100000"/>
              </a:lnSpc>
              <a:buClr>
                <a:srgbClr val="000000"/>
              </a:buClr>
              <a:buFont typeface="Wingdings" charset="2"/>
              <a:buChar char=""/>
            </a:pPr>
            <a:r>
              <a:rPr lang="en-US" sz="1600" b="0" strike="noStrike" spc="-1">
                <a:solidFill>
                  <a:srgbClr val="000000"/>
                </a:solidFill>
                <a:latin typeface="Calibri"/>
                <a:ea typeface="DejaVu Sans"/>
              </a:rPr>
              <a:t>After electrons and holes have been created, they move in the silicon lattice owing to drift and diffusion processes. In the simulation, a (user-defined) electric field inside the active sensor volume is used to guide the charge carriers towards the collection electrodes.</a:t>
            </a:r>
            <a:endParaRPr lang="en-ZA" sz="1600" b="0" strike="noStrike" spc="-1">
              <a:latin typeface="Arial"/>
            </a:endParaRPr>
          </a:p>
          <a:p>
            <a:pPr>
              <a:lnSpc>
                <a:spcPct val="100000"/>
              </a:lnSpc>
            </a:pPr>
            <a:endParaRPr lang="en-ZA" sz="1600" b="0" strike="noStrike" spc="-1">
              <a:latin typeface="Arial"/>
            </a:endParaRPr>
          </a:p>
          <a:p>
            <a:pPr>
              <a:lnSpc>
                <a:spcPct val="100000"/>
              </a:lnSpc>
            </a:pPr>
            <a:r>
              <a:rPr lang="en-US" sz="1600" b="0" strike="noStrike" spc="-1">
                <a:solidFill>
                  <a:srgbClr val="000000"/>
                </a:solidFill>
                <a:latin typeface="Calibri"/>
                <a:ea typeface="DejaVu Sans"/>
              </a:rPr>
              <a:t>Assignment to readout channel:</a:t>
            </a:r>
            <a:endParaRPr lang="en-ZA" sz="1600" b="0" strike="noStrike" spc="-1">
              <a:latin typeface="Arial"/>
            </a:endParaRPr>
          </a:p>
          <a:p>
            <a:pPr marL="216000" indent="-216000">
              <a:lnSpc>
                <a:spcPct val="100000"/>
              </a:lnSpc>
              <a:buClr>
                <a:srgbClr val="000000"/>
              </a:buClr>
              <a:buFont typeface="Wingdings" charset="2"/>
              <a:buChar char=""/>
            </a:pPr>
            <a:r>
              <a:rPr lang="en-US" sz="1600" b="0" strike="noStrike" spc="-1">
                <a:solidFill>
                  <a:srgbClr val="000000"/>
                </a:solidFill>
                <a:latin typeface="Calibri"/>
                <a:ea typeface="DejaVu Sans"/>
              </a:rPr>
              <a:t>The signal formed by the movement of charge carriers is processed by the front-end electronics. In the simulation, the signal has to be assigned to a front-end channel, i.e. a pixel collection electrode, before this takes place.</a:t>
            </a:r>
            <a:endParaRPr lang="en-ZA" sz="1600" b="0" strike="noStrike" spc="-1">
              <a:latin typeface="Arial"/>
            </a:endParaRPr>
          </a:p>
          <a:p>
            <a:pPr>
              <a:lnSpc>
                <a:spcPct val="100000"/>
              </a:lnSpc>
            </a:pPr>
            <a:endParaRPr lang="en-ZA" sz="1600" b="0" strike="noStrike" spc="-1">
              <a:latin typeface="Arial"/>
            </a:endParaRPr>
          </a:p>
          <a:p>
            <a:pPr>
              <a:lnSpc>
                <a:spcPct val="100000"/>
              </a:lnSpc>
            </a:pPr>
            <a:r>
              <a:rPr lang="en-US" sz="1600" b="0" strike="noStrike" spc="-1">
                <a:solidFill>
                  <a:srgbClr val="000000"/>
                </a:solidFill>
                <a:latin typeface="Calibri"/>
                <a:ea typeface="DejaVu Sans"/>
              </a:rPr>
              <a:t>Front-end response:</a:t>
            </a:r>
            <a:endParaRPr lang="en-ZA" sz="1600" b="0" strike="noStrike" spc="-1">
              <a:latin typeface="Arial"/>
            </a:endParaRPr>
          </a:p>
          <a:p>
            <a:pPr marL="216000" indent="-216000">
              <a:lnSpc>
                <a:spcPct val="100000"/>
              </a:lnSpc>
              <a:buClr>
                <a:srgbClr val="000000"/>
              </a:buClr>
              <a:buFont typeface="Wingdings" charset="2"/>
              <a:buChar char=""/>
            </a:pPr>
            <a:r>
              <a:rPr lang="en-US" sz="1600" b="0" strike="noStrike" spc="-1">
                <a:solidFill>
                  <a:srgbClr val="000000"/>
                </a:solidFill>
                <a:latin typeface="Calibri"/>
                <a:ea typeface="DejaVu Sans"/>
              </a:rPr>
              <a:t>the behaviour of the readout circuitry is simulated: The charge assigned to individual pixels is processed by the amplifier and discriminator in this pixel cell, digitizing the signal with a configurable conversion from charge carriers to charge-to-digital converter</a:t>
            </a:r>
            <a:endParaRPr lang="en-ZA" sz="1600" b="0" strike="noStrike" spc="-1">
              <a:latin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 name="CustomShape 1"/>
          <p:cNvSpPr/>
          <p:nvPr/>
        </p:nvSpPr>
        <p:spPr>
          <a:xfrm>
            <a:off x="838080" y="365040"/>
            <a:ext cx="10514880" cy="13248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rmAutofit/>
          </a:bodyPr>
          <a:lstStyle/>
          <a:p>
            <a:pPr>
              <a:lnSpc>
                <a:spcPct val="90000"/>
              </a:lnSpc>
            </a:pPr>
            <a:r>
              <a:rPr lang="en-US" sz="4000" b="0" strike="noStrike" spc="-1">
                <a:solidFill>
                  <a:srgbClr val="000000"/>
                </a:solidFill>
                <a:latin typeface="Calibri Light"/>
              </a:rPr>
              <a:t>Exercise 1 – Resolution of a silicon pixel detector</a:t>
            </a:r>
            <a:endParaRPr lang="en-ZA" sz="4000" b="0" strike="noStrike" spc="-1">
              <a:latin typeface="Arial"/>
            </a:endParaRPr>
          </a:p>
        </p:txBody>
      </p:sp>
      <p:sp>
        <p:nvSpPr>
          <p:cNvPr id="131" name="CustomShape 2"/>
          <p:cNvSpPr/>
          <p:nvPr/>
        </p:nvSpPr>
        <p:spPr>
          <a:xfrm>
            <a:off x="4038480" y="6356520"/>
            <a:ext cx="4114080" cy="364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pPr>
            <a:r>
              <a:rPr lang="en-US" sz="1200" b="0" strike="noStrike" spc="-1">
                <a:solidFill>
                  <a:srgbClr val="8B8B8B"/>
                </a:solidFill>
                <a:latin typeface="Calibri"/>
              </a:rPr>
              <a:t>iThemba Labs Instrumentation School 2023</a:t>
            </a:r>
            <a:endParaRPr lang="en-ZA" sz="1200" b="0" strike="noStrike" spc="-1">
              <a:latin typeface="Arial"/>
            </a:endParaRPr>
          </a:p>
        </p:txBody>
      </p:sp>
      <p:sp>
        <p:nvSpPr>
          <p:cNvPr id="132" name="CustomShape 3"/>
          <p:cNvSpPr/>
          <p:nvPr/>
        </p:nvSpPr>
        <p:spPr>
          <a:xfrm>
            <a:off x="8610480" y="6356520"/>
            <a:ext cx="2742480" cy="364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r">
              <a:lnSpc>
                <a:spcPct val="100000"/>
              </a:lnSpc>
            </a:pPr>
            <a:fld id="{9CC7BB3E-962C-4FD7-B642-D4FD06004E4E}" type="slidenum">
              <a:rPr lang="en-ZA" sz="1200" b="0" strike="noStrike" spc="-1">
                <a:solidFill>
                  <a:srgbClr val="8B8B8B"/>
                </a:solidFill>
                <a:latin typeface="Calibri"/>
              </a:rPr>
              <a:t>4</a:t>
            </a:fld>
            <a:endParaRPr lang="en-ZA" sz="1200" b="0" strike="noStrike" spc="-1">
              <a:latin typeface="Arial"/>
            </a:endParaRPr>
          </a:p>
        </p:txBody>
      </p:sp>
      <p:sp>
        <p:nvSpPr>
          <p:cNvPr id="133" name="TextShape 4"/>
          <p:cNvSpPr txBox="1"/>
          <p:nvPr/>
        </p:nvSpPr>
        <p:spPr>
          <a:xfrm>
            <a:off x="838079" y="1725839"/>
            <a:ext cx="9112166" cy="4075193"/>
          </a:xfrm>
          <a:prstGeom prst="rect">
            <a:avLst/>
          </a:prstGeom>
          <a:noFill/>
          <a:ln>
            <a:noFill/>
          </a:ln>
        </p:spPr>
        <p:txBody>
          <a:bodyPr lIns="90000" tIns="45000" rIns="90000" bIns="45000">
            <a:noAutofit/>
          </a:bodyPr>
          <a:lstStyle/>
          <a:p>
            <a:r>
              <a:rPr lang="en-ZA" sz="2800" b="0" strike="noStrike" spc="-1" dirty="0">
                <a:latin typeface="Arial"/>
              </a:rPr>
              <a:t>Conditions for simulation:</a:t>
            </a:r>
          </a:p>
          <a:p>
            <a:pPr marL="216000" indent="-216000">
              <a:buClr>
                <a:srgbClr val="000000"/>
              </a:buClr>
              <a:buSzPct val="45000"/>
              <a:buFont typeface="Wingdings" charset="2"/>
              <a:buChar char=""/>
            </a:pPr>
            <a:r>
              <a:rPr lang="en-ZA" sz="2800" b="0" strike="noStrike" spc="-1" dirty="0">
                <a:latin typeface="Arial"/>
              </a:rPr>
              <a:t>Magnetic field = 8.3T in x-axis</a:t>
            </a:r>
          </a:p>
          <a:p>
            <a:pPr marL="216000" indent="-216000">
              <a:buClr>
                <a:srgbClr val="000000"/>
              </a:buClr>
              <a:buSzPct val="45000"/>
              <a:buFont typeface="Wingdings" charset="2"/>
              <a:buChar char=""/>
            </a:pPr>
            <a:r>
              <a:rPr lang="en-ZA" sz="2800" spc="-1" dirty="0">
                <a:latin typeface="Arial"/>
              </a:rPr>
              <a:t>Rotation angle = 0 </a:t>
            </a:r>
            <a:r>
              <a:rPr lang="en-ZA" sz="2800" spc="-1" dirty="0" err="1">
                <a:latin typeface="Arial"/>
              </a:rPr>
              <a:t>deg</a:t>
            </a:r>
            <a:r>
              <a:rPr lang="en-ZA" sz="2800" spc="-1" dirty="0">
                <a:latin typeface="Arial"/>
              </a:rPr>
              <a:t> (run 1) and 27 </a:t>
            </a:r>
            <a:r>
              <a:rPr lang="en-ZA" sz="2800" spc="-1" dirty="0" err="1">
                <a:latin typeface="Arial"/>
              </a:rPr>
              <a:t>deg</a:t>
            </a:r>
            <a:r>
              <a:rPr lang="en-ZA" sz="2800" spc="-1" dirty="0">
                <a:latin typeface="Arial"/>
              </a:rPr>
              <a:t> (run 2)</a:t>
            </a:r>
          </a:p>
          <a:p>
            <a:pPr marL="216000" indent="-216000">
              <a:buClr>
                <a:srgbClr val="000000"/>
              </a:buClr>
              <a:buSzPct val="45000"/>
              <a:buFont typeface="Wingdings" charset="2"/>
              <a:buChar char=""/>
            </a:pPr>
            <a:r>
              <a:rPr lang="en-ZA" sz="2800" b="0" strike="noStrike" spc="-1" dirty="0">
                <a:latin typeface="Arial"/>
              </a:rPr>
              <a:t>Particle = electron</a:t>
            </a:r>
          </a:p>
          <a:p>
            <a:pPr marL="216000" indent="-216000">
              <a:buClr>
                <a:srgbClr val="000000"/>
              </a:buClr>
              <a:buSzPct val="45000"/>
              <a:buFont typeface="Wingdings" charset="2"/>
              <a:buChar char=""/>
            </a:pPr>
            <a:r>
              <a:rPr lang="en-ZA" sz="2800" b="0" strike="noStrike" spc="-1" dirty="0">
                <a:latin typeface="Arial"/>
              </a:rPr>
              <a:t>Source energy = 5 GeV</a:t>
            </a:r>
          </a:p>
          <a:p>
            <a:pPr marL="216000" indent="-216000">
              <a:buClr>
                <a:srgbClr val="000000"/>
              </a:buClr>
              <a:buSzPct val="45000"/>
              <a:buFont typeface="Wingdings" charset="2"/>
              <a:buChar char=""/>
            </a:pPr>
            <a:r>
              <a:rPr lang="en-ZA" sz="2800" b="0" strike="noStrike" spc="-1" dirty="0">
                <a:latin typeface="Arial"/>
              </a:rPr>
              <a:t>Voltage = -150 V</a:t>
            </a:r>
          </a:p>
          <a:p>
            <a:pPr marL="216000" indent="-216000">
              <a:buClr>
                <a:srgbClr val="000000"/>
              </a:buClr>
              <a:buSzPct val="45000"/>
              <a:buFont typeface="Wingdings" charset="2"/>
              <a:buChar char=""/>
            </a:pPr>
            <a:r>
              <a:rPr lang="en-ZA" sz="2800" b="0" strike="noStrike" spc="-1" dirty="0">
                <a:latin typeface="Arial"/>
              </a:rPr>
              <a:t>Depletion voltage = -50 V</a:t>
            </a:r>
          </a:p>
          <a:p>
            <a:pPr marL="216000" indent="-216000">
              <a:buClr>
                <a:srgbClr val="000000"/>
              </a:buClr>
              <a:buSzPct val="45000"/>
              <a:buFont typeface="Wingdings" charset="2"/>
              <a:buChar char=""/>
            </a:pPr>
            <a:r>
              <a:rPr lang="en-ZA" sz="2800" b="0" strike="noStrike" spc="-1" dirty="0">
                <a:latin typeface="Arial"/>
              </a:rPr>
              <a:t>temperature = 293K</a:t>
            </a:r>
          </a:p>
          <a:p>
            <a:pPr marL="216000" indent="-216000">
              <a:buClr>
                <a:srgbClr val="000000"/>
              </a:buClr>
              <a:buSzPct val="45000"/>
              <a:buFont typeface="Wingdings" charset="2"/>
              <a:buChar char=""/>
            </a:pPr>
            <a:r>
              <a:rPr lang="en-ZA" sz="2800" b="0" strike="noStrike" spc="-1" dirty="0">
                <a:latin typeface="Arial"/>
              </a:rPr>
              <a:t>Resolution: 1(run 1) and 8 (run 2)</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CustomShape 1"/>
          <p:cNvSpPr/>
          <p:nvPr/>
        </p:nvSpPr>
        <p:spPr>
          <a:xfrm>
            <a:off x="838080" y="365040"/>
            <a:ext cx="10514880" cy="13248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rmAutofit/>
          </a:bodyPr>
          <a:lstStyle/>
          <a:p>
            <a:pPr>
              <a:lnSpc>
                <a:spcPct val="90000"/>
              </a:lnSpc>
            </a:pPr>
            <a:r>
              <a:rPr lang="en-US" sz="4000" b="0" strike="noStrike" spc="-1">
                <a:solidFill>
                  <a:srgbClr val="000000"/>
                </a:solidFill>
                <a:latin typeface="Calibri Light"/>
              </a:rPr>
              <a:t>Exercise 1 – Resolution of a silicon pixel detector</a:t>
            </a:r>
            <a:endParaRPr lang="en-ZA" sz="4000" b="0" strike="noStrike" spc="-1">
              <a:latin typeface="Arial"/>
            </a:endParaRPr>
          </a:p>
        </p:txBody>
      </p:sp>
      <p:sp>
        <p:nvSpPr>
          <p:cNvPr id="135" name="CustomShape 2"/>
          <p:cNvSpPr/>
          <p:nvPr/>
        </p:nvSpPr>
        <p:spPr>
          <a:xfrm>
            <a:off x="4038480" y="6356520"/>
            <a:ext cx="4114080" cy="364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pPr>
            <a:r>
              <a:rPr lang="en-US" sz="1200" b="0" strike="noStrike" spc="-1">
                <a:solidFill>
                  <a:srgbClr val="8B8B8B"/>
                </a:solidFill>
                <a:latin typeface="Calibri"/>
              </a:rPr>
              <a:t>iThemba Labs Instrumentation School 2023</a:t>
            </a:r>
            <a:endParaRPr lang="en-ZA" sz="1200" b="0" strike="noStrike" spc="-1">
              <a:latin typeface="Arial"/>
            </a:endParaRPr>
          </a:p>
        </p:txBody>
      </p:sp>
      <p:sp>
        <p:nvSpPr>
          <p:cNvPr id="136" name="CustomShape 3"/>
          <p:cNvSpPr/>
          <p:nvPr/>
        </p:nvSpPr>
        <p:spPr>
          <a:xfrm>
            <a:off x="8610480" y="6356520"/>
            <a:ext cx="2742480" cy="364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r">
              <a:lnSpc>
                <a:spcPct val="100000"/>
              </a:lnSpc>
            </a:pPr>
            <a:fld id="{14427ABC-91C0-42CC-A2A5-2CE02EB74FBC}" type="slidenum">
              <a:rPr lang="en-ZA" sz="1200" b="0" strike="noStrike" spc="-1">
                <a:solidFill>
                  <a:srgbClr val="8B8B8B"/>
                </a:solidFill>
                <a:latin typeface="Calibri"/>
              </a:rPr>
              <a:t>5</a:t>
            </a:fld>
            <a:endParaRPr lang="en-ZA" sz="1200" b="0" strike="noStrike" spc="-1">
              <a:latin typeface="Arial"/>
            </a:endParaRPr>
          </a:p>
        </p:txBody>
      </p:sp>
      <p:sp>
        <p:nvSpPr>
          <p:cNvPr id="137" name="TextShape 4"/>
          <p:cNvSpPr txBox="1"/>
          <p:nvPr/>
        </p:nvSpPr>
        <p:spPr>
          <a:xfrm>
            <a:off x="576000" y="1689840"/>
            <a:ext cx="3096000" cy="486720"/>
          </a:xfrm>
          <a:prstGeom prst="rect">
            <a:avLst/>
          </a:prstGeom>
          <a:noFill/>
          <a:ln>
            <a:noFill/>
          </a:ln>
        </p:spPr>
        <p:txBody>
          <a:bodyPr lIns="90000" tIns="45000" rIns="90000" bIns="45000">
            <a:noAutofit/>
          </a:bodyPr>
          <a:lstStyle/>
          <a:p>
            <a:r>
              <a:rPr lang="en-ZA" sz="2800" b="0" strike="noStrike" spc="-1">
                <a:latin typeface="Arial"/>
              </a:rPr>
              <a:t>Run 1:</a:t>
            </a:r>
          </a:p>
        </p:txBody>
      </p:sp>
      <p:pic>
        <p:nvPicPr>
          <p:cNvPr id="138" name="Picture 137"/>
          <p:cNvPicPr/>
          <p:nvPr/>
        </p:nvPicPr>
        <p:blipFill>
          <a:blip r:embed="rId2"/>
          <a:stretch/>
        </p:blipFill>
        <p:spPr>
          <a:xfrm>
            <a:off x="5688000" y="1257120"/>
            <a:ext cx="5645160" cy="3926880"/>
          </a:xfrm>
          <a:prstGeom prst="rect">
            <a:avLst/>
          </a:prstGeom>
          <a:ln>
            <a:noFill/>
          </a:ln>
        </p:spPr>
      </p:pic>
      <p:pic>
        <p:nvPicPr>
          <p:cNvPr id="139" name="Picture 138"/>
          <p:cNvPicPr/>
          <p:nvPr/>
        </p:nvPicPr>
        <p:blipFill>
          <a:blip r:embed="rId3"/>
          <a:stretch/>
        </p:blipFill>
        <p:spPr>
          <a:xfrm>
            <a:off x="573840" y="2520000"/>
            <a:ext cx="4754160" cy="3710880"/>
          </a:xfrm>
          <a:prstGeom prst="rect">
            <a:avLst/>
          </a:prstGeom>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 name="CustomShape 1"/>
          <p:cNvSpPr/>
          <p:nvPr/>
        </p:nvSpPr>
        <p:spPr>
          <a:xfrm>
            <a:off x="838080" y="365040"/>
            <a:ext cx="10514880" cy="13248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rmAutofit/>
          </a:bodyPr>
          <a:lstStyle/>
          <a:p>
            <a:pPr>
              <a:lnSpc>
                <a:spcPct val="90000"/>
              </a:lnSpc>
            </a:pPr>
            <a:r>
              <a:rPr lang="en-US" sz="4000" b="0" strike="noStrike" spc="-1">
                <a:solidFill>
                  <a:srgbClr val="000000"/>
                </a:solidFill>
                <a:latin typeface="Calibri Light"/>
              </a:rPr>
              <a:t>Exercise 1 – Resolution of a silicon pixel detector</a:t>
            </a:r>
            <a:endParaRPr lang="en-ZA" sz="4000" b="0" strike="noStrike" spc="-1">
              <a:latin typeface="Arial"/>
            </a:endParaRPr>
          </a:p>
        </p:txBody>
      </p:sp>
      <p:sp>
        <p:nvSpPr>
          <p:cNvPr id="141" name="CustomShape 2"/>
          <p:cNvSpPr/>
          <p:nvPr/>
        </p:nvSpPr>
        <p:spPr>
          <a:xfrm>
            <a:off x="4038480" y="6356520"/>
            <a:ext cx="4114080" cy="364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pPr>
            <a:r>
              <a:rPr lang="en-US" sz="1200" b="0" strike="noStrike" spc="-1">
                <a:solidFill>
                  <a:srgbClr val="8B8B8B"/>
                </a:solidFill>
                <a:latin typeface="Calibri"/>
              </a:rPr>
              <a:t>iThemba Labs Instrumentation School 2023</a:t>
            </a:r>
            <a:endParaRPr lang="en-ZA" sz="1200" b="0" strike="noStrike" spc="-1">
              <a:latin typeface="Arial"/>
            </a:endParaRPr>
          </a:p>
        </p:txBody>
      </p:sp>
      <p:sp>
        <p:nvSpPr>
          <p:cNvPr id="142" name="CustomShape 3"/>
          <p:cNvSpPr/>
          <p:nvPr/>
        </p:nvSpPr>
        <p:spPr>
          <a:xfrm>
            <a:off x="8610480" y="6356520"/>
            <a:ext cx="2742480" cy="364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r">
              <a:lnSpc>
                <a:spcPct val="100000"/>
              </a:lnSpc>
            </a:pPr>
            <a:fld id="{07DD808F-7DCF-4552-B417-F28D61E7B8F3}" type="slidenum">
              <a:rPr lang="en-ZA" sz="1200" b="0" strike="noStrike" spc="-1">
                <a:solidFill>
                  <a:srgbClr val="8B8B8B"/>
                </a:solidFill>
                <a:latin typeface="Calibri"/>
              </a:rPr>
              <a:t>6</a:t>
            </a:fld>
            <a:endParaRPr lang="en-ZA" sz="1200" b="0" strike="noStrike" spc="-1">
              <a:latin typeface="Arial"/>
            </a:endParaRPr>
          </a:p>
        </p:txBody>
      </p:sp>
      <p:sp>
        <p:nvSpPr>
          <p:cNvPr id="143" name="TextShape 4"/>
          <p:cNvSpPr txBox="1"/>
          <p:nvPr/>
        </p:nvSpPr>
        <p:spPr>
          <a:xfrm>
            <a:off x="576000" y="1689840"/>
            <a:ext cx="3096000" cy="486720"/>
          </a:xfrm>
          <a:prstGeom prst="rect">
            <a:avLst/>
          </a:prstGeom>
          <a:noFill/>
          <a:ln>
            <a:noFill/>
          </a:ln>
        </p:spPr>
        <p:txBody>
          <a:bodyPr lIns="90000" tIns="45000" rIns="90000" bIns="45000">
            <a:noAutofit/>
          </a:bodyPr>
          <a:lstStyle/>
          <a:p>
            <a:r>
              <a:rPr lang="en-ZA" sz="2800" b="0" strike="noStrike" spc="-1">
                <a:latin typeface="Arial"/>
              </a:rPr>
              <a:t>Run 2:</a:t>
            </a:r>
          </a:p>
        </p:txBody>
      </p:sp>
      <p:pic>
        <p:nvPicPr>
          <p:cNvPr id="144" name="Picture 143"/>
          <p:cNvPicPr/>
          <p:nvPr/>
        </p:nvPicPr>
        <p:blipFill>
          <a:blip r:embed="rId2"/>
          <a:stretch/>
        </p:blipFill>
        <p:spPr>
          <a:xfrm>
            <a:off x="6048000" y="1245960"/>
            <a:ext cx="5868360" cy="4082040"/>
          </a:xfrm>
          <a:prstGeom prst="rect">
            <a:avLst/>
          </a:prstGeom>
          <a:ln>
            <a:noFill/>
          </a:ln>
        </p:spPr>
      </p:pic>
      <p:pic>
        <p:nvPicPr>
          <p:cNvPr id="145" name="Picture 144"/>
          <p:cNvPicPr/>
          <p:nvPr/>
        </p:nvPicPr>
        <p:blipFill>
          <a:blip r:embed="rId3"/>
          <a:stretch/>
        </p:blipFill>
        <p:spPr>
          <a:xfrm>
            <a:off x="576000" y="2409120"/>
            <a:ext cx="4754160" cy="3710880"/>
          </a:xfrm>
          <a:prstGeom prst="rect">
            <a:avLst/>
          </a:prstGeom>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 name="CustomShape 1"/>
          <p:cNvSpPr/>
          <p:nvPr/>
        </p:nvSpPr>
        <p:spPr>
          <a:xfrm>
            <a:off x="543329" y="-212400"/>
            <a:ext cx="10514880" cy="13248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rmAutofit/>
          </a:bodyPr>
          <a:lstStyle/>
          <a:p>
            <a:pPr>
              <a:lnSpc>
                <a:spcPct val="90000"/>
              </a:lnSpc>
            </a:pPr>
            <a:r>
              <a:rPr lang="en-US" sz="3200" b="0" strike="noStrike" spc="-1" dirty="0">
                <a:solidFill>
                  <a:srgbClr val="000000"/>
                </a:solidFill>
                <a:latin typeface="Calibri Light"/>
              </a:rPr>
              <a:t>Exercise 1 – Resolution of a silicon pixel detector</a:t>
            </a:r>
            <a:endParaRPr lang="en-ZA" sz="3200" b="0" strike="noStrike" spc="-1" dirty="0">
              <a:latin typeface="Arial"/>
            </a:endParaRPr>
          </a:p>
        </p:txBody>
      </p:sp>
      <p:sp>
        <p:nvSpPr>
          <p:cNvPr id="147" name="CustomShape 2"/>
          <p:cNvSpPr/>
          <p:nvPr/>
        </p:nvSpPr>
        <p:spPr>
          <a:xfrm>
            <a:off x="4038480" y="6356520"/>
            <a:ext cx="4114080" cy="364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pPr>
            <a:r>
              <a:rPr lang="en-US" sz="1200" b="0" strike="noStrike" spc="-1">
                <a:solidFill>
                  <a:srgbClr val="8B8B8B"/>
                </a:solidFill>
                <a:latin typeface="Calibri"/>
              </a:rPr>
              <a:t>iThemba Labs Instrumentation School 2023</a:t>
            </a:r>
            <a:endParaRPr lang="en-ZA" sz="1200" b="0" strike="noStrike" spc="-1">
              <a:latin typeface="Arial"/>
            </a:endParaRPr>
          </a:p>
        </p:txBody>
      </p:sp>
      <p:sp>
        <p:nvSpPr>
          <p:cNvPr id="148" name="CustomShape 3"/>
          <p:cNvSpPr/>
          <p:nvPr/>
        </p:nvSpPr>
        <p:spPr>
          <a:xfrm>
            <a:off x="8610480" y="6356520"/>
            <a:ext cx="2742480" cy="364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r">
              <a:lnSpc>
                <a:spcPct val="100000"/>
              </a:lnSpc>
            </a:pPr>
            <a:fld id="{0BA3C5F1-DA57-4BA6-865A-3A104280A8C9}" type="slidenum">
              <a:rPr lang="en-ZA" sz="1200" b="0" strike="noStrike" spc="-1">
                <a:solidFill>
                  <a:srgbClr val="8B8B8B"/>
                </a:solidFill>
                <a:latin typeface="Calibri"/>
              </a:rPr>
              <a:t>7</a:t>
            </a:fld>
            <a:endParaRPr lang="en-ZA" sz="1200" b="0" strike="noStrike" spc="-1">
              <a:latin typeface="Arial"/>
            </a:endParaRPr>
          </a:p>
        </p:txBody>
      </p:sp>
      <p:pic>
        <p:nvPicPr>
          <p:cNvPr id="149" name="Picture 148"/>
          <p:cNvPicPr/>
          <p:nvPr/>
        </p:nvPicPr>
        <p:blipFill>
          <a:blip r:embed="rId2"/>
          <a:stretch/>
        </p:blipFill>
        <p:spPr>
          <a:xfrm>
            <a:off x="3642120" y="3672000"/>
            <a:ext cx="4968360" cy="2736000"/>
          </a:xfrm>
          <a:prstGeom prst="rect">
            <a:avLst/>
          </a:prstGeom>
          <a:ln>
            <a:noFill/>
          </a:ln>
        </p:spPr>
      </p:pic>
      <p:pic>
        <p:nvPicPr>
          <p:cNvPr id="150" name="Picture 149"/>
          <p:cNvPicPr/>
          <p:nvPr/>
        </p:nvPicPr>
        <p:blipFill>
          <a:blip r:embed="rId3"/>
          <a:stretch/>
        </p:blipFill>
        <p:spPr>
          <a:xfrm>
            <a:off x="202140" y="777960"/>
            <a:ext cx="4635720" cy="2651040"/>
          </a:xfrm>
          <a:prstGeom prst="rect">
            <a:avLst/>
          </a:prstGeom>
          <a:ln>
            <a:noFill/>
          </a:ln>
        </p:spPr>
      </p:pic>
      <p:pic>
        <p:nvPicPr>
          <p:cNvPr id="151" name="Picture 150"/>
          <p:cNvPicPr/>
          <p:nvPr/>
        </p:nvPicPr>
        <p:blipFill>
          <a:blip r:embed="rId4"/>
          <a:stretch/>
        </p:blipFill>
        <p:spPr>
          <a:xfrm>
            <a:off x="6778438" y="794160"/>
            <a:ext cx="4620960" cy="2642760"/>
          </a:xfrm>
          <a:prstGeom prst="rect">
            <a:avLst/>
          </a:prstGeom>
          <a:ln>
            <a:noFill/>
          </a:ln>
        </p:spPr>
      </p:pic>
      <p:sp>
        <p:nvSpPr>
          <p:cNvPr id="152" name="TextShape 4"/>
          <p:cNvSpPr txBox="1"/>
          <p:nvPr/>
        </p:nvSpPr>
        <p:spPr>
          <a:xfrm>
            <a:off x="1755360" y="3447526"/>
            <a:ext cx="1656000" cy="346320"/>
          </a:xfrm>
          <a:prstGeom prst="rect">
            <a:avLst/>
          </a:prstGeom>
          <a:noFill/>
          <a:ln>
            <a:noFill/>
          </a:ln>
        </p:spPr>
        <p:txBody>
          <a:bodyPr lIns="90000" tIns="45000" rIns="90000" bIns="45000">
            <a:noAutofit/>
          </a:bodyPr>
          <a:lstStyle/>
          <a:p>
            <a:r>
              <a:rPr lang="en-ZA" sz="1800" b="0" strike="noStrike" spc="-1">
                <a:latin typeface="Arial"/>
              </a:rPr>
              <a:t>Run 1</a:t>
            </a:r>
          </a:p>
        </p:txBody>
      </p:sp>
      <p:sp>
        <p:nvSpPr>
          <p:cNvPr id="153" name="TextShape 5"/>
          <p:cNvSpPr txBox="1"/>
          <p:nvPr/>
        </p:nvSpPr>
        <p:spPr>
          <a:xfrm>
            <a:off x="8841240" y="3448300"/>
            <a:ext cx="1656000" cy="346320"/>
          </a:xfrm>
          <a:prstGeom prst="rect">
            <a:avLst/>
          </a:prstGeom>
          <a:noFill/>
          <a:ln>
            <a:noFill/>
          </a:ln>
        </p:spPr>
        <p:txBody>
          <a:bodyPr lIns="90000" tIns="45000" rIns="90000" bIns="45000">
            <a:noAutofit/>
          </a:bodyPr>
          <a:lstStyle/>
          <a:p>
            <a:r>
              <a:rPr lang="en-ZA" sz="1800" b="0" strike="noStrike" spc="-1">
                <a:latin typeface="Arial"/>
              </a:rPr>
              <a:t>Run 2</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 name="CustomShape 1"/>
          <p:cNvSpPr/>
          <p:nvPr/>
        </p:nvSpPr>
        <p:spPr>
          <a:xfrm>
            <a:off x="720000" y="576000"/>
            <a:ext cx="10514880" cy="13248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rmAutofit/>
          </a:bodyPr>
          <a:lstStyle/>
          <a:p>
            <a:pPr>
              <a:lnSpc>
                <a:spcPct val="90000"/>
              </a:lnSpc>
            </a:pPr>
            <a:r>
              <a:rPr lang="en-US" sz="4000" b="0" strike="noStrike" spc="-1">
                <a:solidFill>
                  <a:srgbClr val="000000"/>
                </a:solidFill>
                <a:latin typeface="Calibri Light"/>
              </a:rPr>
              <a:t>Exercise 1 – Resolution of a silicon pixel detector</a:t>
            </a:r>
            <a:endParaRPr lang="en-ZA" sz="4000" b="0" strike="noStrike" spc="-1">
              <a:latin typeface="Arial"/>
            </a:endParaRPr>
          </a:p>
        </p:txBody>
      </p:sp>
      <p:sp>
        <p:nvSpPr>
          <p:cNvPr id="155" name="CustomShape 2"/>
          <p:cNvSpPr/>
          <p:nvPr/>
        </p:nvSpPr>
        <p:spPr>
          <a:xfrm>
            <a:off x="4038480" y="6356520"/>
            <a:ext cx="4114080" cy="364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pPr>
            <a:r>
              <a:rPr lang="en-US" sz="1200" b="0" strike="noStrike" spc="-1">
                <a:solidFill>
                  <a:srgbClr val="8B8B8B"/>
                </a:solidFill>
                <a:latin typeface="Calibri"/>
              </a:rPr>
              <a:t>iThemba Labs Instrumentation School 2023</a:t>
            </a:r>
            <a:endParaRPr lang="en-ZA" sz="1200" b="0" strike="noStrike" spc="-1">
              <a:latin typeface="Arial"/>
            </a:endParaRPr>
          </a:p>
        </p:txBody>
      </p:sp>
      <p:sp>
        <p:nvSpPr>
          <p:cNvPr id="156" name="CustomShape 3"/>
          <p:cNvSpPr/>
          <p:nvPr/>
        </p:nvSpPr>
        <p:spPr>
          <a:xfrm>
            <a:off x="8610480" y="6356520"/>
            <a:ext cx="2742480" cy="364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r">
              <a:lnSpc>
                <a:spcPct val="100000"/>
              </a:lnSpc>
            </a:pPr>
            <a:fld id="{4AADEA0E-AAAF-4476-BD9E-B739B8699D1A}" type="slidenum">
              <a:rPr lang="en-ZA" sz="1200" b="0" strike="noStrike" spc="-1">
                <a:solidFill>
                  <a:srgbClr val="8B8B8B"/>
                </a:solidFill>
                <a:latin typeface="Calibri"/>
              </a:rPr>
              <a:t>8</a:t>
            </a:fld>
            <a:endParaRPr lang="en-ZA" sz="1200" b="0" strike="noStrike" spc="-1">
              <a:latin typeface="Arial"/>
            </a:endParaRPr>
          </a:p>
        </p:txBody>
      </p:sp>
      <p:sp>
        <p:nvSpPr>
          <p:cNvPr id="157" name="TextShape 4"/>
          <p:cNvSpPr txBox="1"/>
          <p:nvPr/>
        </p:nvSpPr>
        <p:spPr>
          <a:xfrm>
            <a:off x="2304000" y="5269680"/>
            <a:ext cx="1656000" cy="346320"/>
          </a:xfrm>
          <a:prstGeom prst="rect">
            <a:avLst/>
          </a:prstGeom>
          <a:noFill/>
          <a:ln>
            <a:noFill/>
          </a:ln>
        </p:spPr>
        <p:txBody>
          <a:bodyPr lIns="90000" tIns="45000" rIns="90000" bIns="45000">
            <a:noAutofit/>
          </a:bodyPr>
          <a:lstStyle/>
          <a:p>
            <a:r>
              <a:rPr lang="en-ZA" sz="1800" b="0" strike="noStrike" spc="-1">
                <a:latin typeface="Arial"/>
              </a:rPr>
              <a:t>Run 1</a:t>
            </a:r>
          </a:p>
        </p:txBody>
      </p:sp>
      <p:sp>
        <p:nvSpPr>
          <p:cNvPr id="158" name="TextShape 5"/>
          <p:cNvSpPr txBox="1"/>
          <p:nvPr/>
        </p:nvSpPr>
        <p:spPr>
          <a:xfrm>
            <a:off x="8784000" y="5256000"/>
            <a:ext cx="1656000" cy="346320"/>
          </a:xfrm>
          <a:prstGeom prst="rect">
            <a:avLst/>
          </a:prstGeom>
          <a:noFill/>
          <a:ln>
            <a:noFill/>
          </a:ln>
        </p:spPr>
        <p:txBody>
          <a:bodyPr lIns="90000" tIns="45000" rIns="90000" bIns="45000">
            <a:noAutofit/>
          </a:bodyPr>
          <a:lstStyle/>
          <a:p>
            <a:r>
              <a:rPr lang="en-ZA" sz="1800" b="0" strike="noStrike" spc="-1">
                <a:latin typeface="Arial"/>
              </a:rPr>
              <a:t>Run 2</a:t>
            </a:r>
          </a:p>
        </p:txBody>
      </p:sp>
      <p:pic>
        <p:nvPicPr>
          <p:cNvPr id="159" name="Picture 158"/>
          <p:cNvPicPr/>
          <p:nvPr/>
        </p:nvPicPr>
        <p:blipFill>
          <a:blip r:embed="rId2"/>
          <a:stretch/>
        </p:blipFill>
        <p:spPr>
          <a:xfrm>
            <a:off x="432000" y="2232000"/>
            <a:ext cx="4852080" cy="2774880"/>
          </a:xfrm>
          <a:prstGeom prst="rect">
            <a:avLst/>
          </a:prstGeom>
          <a:ln>
            <a:noFill/>
          </a:ln>
        </p:spPr>
      </p:pic>
      <p:pic>
        <p:nvPicPr>
          <p:cNvPr id="160" name="Picture 159"/>
          <p:cNvPicPr/>
          <p:nvPr/>
        </p:nvPicPr>
        <p:blipFill>
          <a:blip r:embed="rId3"/>
          <a:stretch/>
        </p:blipFill>
        <p:spPr>
          <a:xfrm>
            <a:off x="6900120" y="2232000"/>
            <a:ext cx="4907880" cy="2806920"/>
          </a:xfrm>
          <a:prstGeom prst="rect">
            <a:avLst/>
          </a:prstGeom>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 name="CustomShape 1"/>
          <p:cNvSpPr/>
          <p:nvPr/>
        </p:nvSpPr>
        <p:spPr>
          <a:xfrm>
            <a:off x="720000" y="576000"/>
            <a:ext cx="10514880" cy="13248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rmAutofit/>
          </a:bodyPr>
          <a:lstStyle/>
          <a:p>
            <a:pPr>
              <a:lnSpc>
                <a:spcPct val="90000"/>
              </a:lnSpc>
            </a:pPr>
            <a:r>
              <a:rPr lang="en-US" sz="4000" b="0" strike="noStrike" spc="-1">
                <a:solidFill>
                  <a:srgbClr val="000000"/>
                </a:solidFill>
                <a:latin typeface="Calibri Light"/>
              </a:rPr>
              <a:t>Exercise 1 – Resolution of a silicon pixel detector</a:t>
            </a:r>
            <a:endParaRPr lang="en-ZA" sz="4000" b="0" strike="noStrike" spc="-1">
              <a:latin typeface="Arial"/>
            </a:endParaRPr>
          </a:p>
        </p:txBody>
      </p:sp>
      <p:sp>
        <p:nvSpPr>
          <p:cNvPr id="162" name="CustomShape 2"/>
          <p:cNvSpPr/>
          <p:nvPr/>
        </p:nvSpPr>
        <p:spPr>
          <a:xfrm>
            <a:off x="4038480" y="6356520"/>
            <a:ext cx="4114080" cy="364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pPr>
            <a:r>
              <a:rPr lang="en-US" sz="1200" b="0" strike="noStrike" spc="-1">
                <a:solidFill>
                  <a:srgbClr val="8B8B8B"/>
                </a:solidFill>
                <a:latin typeface="Calibri"/>
              </a:rPr>
              <a:t>iThemba Labs Instrumentation School 2023</a:t>
            </a:r>
            <a:endParaRPr lang="en-ZA" sz="1200" b="0" strike="noStrike" spc="-1">
              <a:latin typeface="Arial"/>
            </a:endParaRPr>
          </a:p>
        </p:txBody>
      </p:sp>
      <p:sp>
        <p:nvSpPr>
          <p:cNvPr id="163" name="CustomShape 3"/>
          <p:cNvSpPr/>
          <p:nvPr/>
        </p:nvSpPr>
        <p:spPr>
          <a:xfrm>
            <a:off x="8610480" y="6356520"/>
            <a:ext cx="2742480" cy="364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r">
              <a:lnSpc>
                <a:spcPct val="100000"/>
              </a:lnSpc>
            </a:pPr>
            <a:fld id="{AECCF0C0-BA6F-4301-8ABF-63143F274109}" type="slidenum">
              <a:rPr lang="en-ZA" sz="1200" b="0" strike="noStrike" spc="-1">
                <a:solidFill>
                  <a:srgbClr val="8B8B8B"/>
                </a:solidFill>
                <a:latin typeface="Calibri"/>
              </a:rPr>
              <a:t>9</a:t>
            </a:fld>
            <a:endParaRPr lang="en-ZA" sz="1200" b="0" strike="noStrike" spc="-1">
              <a:latin typeface="Arial"/>
            </a:endParaRPr>
          </a:p>
        </p:txBody>
      </p:sp>
      <p:sp>
        <p:nvSpPr>
          <p:cNvPr id="164" name="TextShape 4"/>
          <p:cNvSpPr txBox="1"/>
          <p:nvPr/>
        </p:nvSpPr>
        <p:spPr>
          <a:xfrm>
            <a:off x="2304000" y="5269680"/>
            <a:ext cx="1656000" cy="346320"/>
          </a:xfrm>
          <a:prstGeom prst="rect">
            <a:avLst/>
          </a:prstGeom>
          <a:noFill/>
          <a:ln>
            <a:noFill/>
          </a:ln>
        </p:spPr>
        <p:txBody>
          <a:bodyPr lIns="90000" tIns="45000" rIns="90000" bIns="45000">
            <a:noAutofit/>
          </a:bodyPr>
          <a:lstStyle/>
          <a:p>
            <a:r>
              <a:rPr lang="en-ZA" sz="1800" b="0" strike="noStrike" spc="-1">
                <a:latin typeface="Arial"/>
              </a:rPr>
              <a:t>Run 1</a:t>
            </a:r>
          </a:p>
        </p:txBody>
      </p:sp>
      <p:sp>
        <p:nvSpPr>
          <p:cNvPr id="165" name="TextShape 5"/>
          <p:cNvSpPr txBox="1"/>
          <p:nvPr/>
        </p:nvSpPr>
        <p:spPr>
          <a:xfrm>
            <a:off x="8784000" y="5256000"/>
            <a:ext cx="1656000" cy="346320"/>
          </a:xfrm>
          <a:prstGeom prst="rect">
            <a:avLst/>
          </a:prstGeom>
          <a:noFill/>
          <a:ln>
            <a:noFill/>
          </a:ln>
        </p:spPr>
        <p:txBody>
          <a:bodyPr lIns="90000" tIns="45000" rIns="90000" bIns="45000">
            <a:noAutofit/>
          </a:bodyPr>
          <a:lstStyle/>
          <a:p>
            <a:r>
              <a:rPr lang="en-ZA" sz="1800" b="0" strike="noStrike" spc="-1">
                <a:latin typeface="Arial"/>
              </a:rPr>
              <a:t>Run 2</a:t>
            </a:r>
          </a:p>
        </p:txBody>
      </p:sp>
      <p:pic>
        <p:nvPicPr>
          <p:cNvPr id="166" name="Picture 165"/>
          <p:cNvPicPr/>
          <p:nvPr/>
        </p:nvPicPr>
        <p:blipFill>
          <a:blip r:embed="rId2"/>
          <a:stretch/>
        </p:blipFill>
        <p:spPr>
          <a:xfrm>
            <a:off x="404280" y="2016000"/>
            <a:ext cx="5355720" cy="3062880"/>
          </a:xfrm>
          <a:prstGeom prst="rect">
            <a:avLst/>
          </a:prstGeom>
          <a:ln>
            <a:noFill/>
          </a:ln>
        </p:spPr>
      </p:pic>
      <p:pic>
        <p:nvPicPr>
          <p:cNvPr id="167" name="Picture 166"/>
          <p:cNvPicPr/>
          <p:nvPr/>
        </p:nvPicPr>
        <p:blipFill>
          <a:blip r:embed="rId3"/>
          <a:stretch/>
        </p:blipFill>
        <p:spPr>
          <a:xfrm>
            <a:off x="6408000" y="2016000"/>
            <a:ext cx="5544000" cy="3170520"/>
          </a:xfrm>
          <a:prstGeom prst="rect">
            <a:avLst/>
          </a:prstGeom>
          <a:ln>
            <a:noFill/>
          </a:ln>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182</TotalTime>
  <Words>807</Words>
  <Application>Microsoft Office PowerPoint</Application>
  <PresentationFormat>Widescreen</PresentationFormat>
  <Paragraphs>122</Paragraphs>
  <Slides>18</Slides>
  <Notes>0</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18</vt:i4>
      </vt:variant>
    </vt:vector>
  </HeadingPairs>
  <TitlesOfParts>
    <vt:vector size="27" baseType="lpstr">
      <vt:lpstr>Arial</vt:lpstr>
      <vt:lpstr>Calibri</vt:lpstr>
      <vt:lpstr>Calibri Light</vt:lpstr>
      <vt:lpstr>Symbol</vt:lpstr>
      <vt:lpstr>Times New Roman</vt:lpstr>
      <vt:lpstr>Wingdings</vt:lpstr>
      <vt:lpstr>Office Theme</vt:lpstr>
      <vt:lpstr>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Team 1</dc:title>
  <dc:subject/>
  <dc:creator>Instrumentation School 2023</dc:creator>
  <dc:description/>
  <cp:lastModifiedBy>Anza-Tshilidzi Mulaudzi</cp:lastModifiedBy>
  <cp:revision>45</cp:revision>
  <dcterms:created xsi:type="dcterms:W3CDTF">2023-09-01T07:35:24Z</dcterms:created>
  <dcterms:modified xsi:type="dcterms:W3CDTF">2023-09-01T09:45:47Z</dcterms:modified>
  <dc:language>en-ZA</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16.0000</vt:lpwstr>
  </property>
  <property fmtid="{D5CDD505-2E9C-101B-9397-08002B2CF9AE}" pid="3" name="HiddenSlides">
    <vt:i4>0</vt:i4>
  </property>
  <property fmtid="{D5CDD505-2E9C-101B-9397-08002B2CF9AE}" pid="4" name="HyperlinksChanged">
    <vt:bool>false</vt:bool>
  </property>
  <property fmtid="{D5CDD505-2E9C-101B-9397-08002B2CF9AE}" pid="5" name="LinksUpToDate">
    <vt:bool>false</vt:bool>
  </property>
  <property fmtid="{D5CDD505-2E9C-101B-9397-08002B2CF9AE}" pid="6" name="MMClips">
    <vt:i4>0</vt:i4>
  </property>
  <property fmtid="{D5CDD505-2E9C-101B-9397-08002B2CF9AE}" pid="7" name="Notes">
    <vt:i4>0</vt:i4>
  </property>
  <property fmtid="{D5CDD505-2E9C-101B-9397-08002B2CF9AE}" pid="8" name="PresentationFormat">
    <vt:lpwstr>Widescreen</vt:lpwstr>
  </property>
  <property fmtid="{D5CDD505-2E9C-101B-9397-08002B2CF9AE}" pid="9" name="ScaleCrop">
    <vt:bool>false</vt:bool>
  </property>
  <property fmtid="{D5CDD505-2E9C-101B-9397-08002B2CF9AE}" pid="10" name="ShareDoc">
    <vt:bool>false</vt:bool>
  </property>
  <property fmtid="{D5CDD505-2E9C-101B-9397-08002B2CF9AE}" pid="11" name="Slides">
    <vt:i4>9</vt:i4>
  </property>
</Properties>
</file>