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21"/>
  </p:notesMasterIdLst>
  <p:sldIdLst>
    <p:sldId id="256" r:id="rId2"/>
    <p:sldId id="273" r:id="rId3"/>
    <p:sldId id="288" r:id="rId4"/>
    <p:sldId id="289" r:id="rId5"/>
    <p:sldId id="287" r:id="rId6"/>
    <p:sldId id="290" r:id="rId7"/>
    <p:sldId id="285" r:id="rId8"/>
    <p:sldId id="280" r:id="rId9"/>
    <p:sldId id="277" r:id="rId10"/>
    <p:sldId id="281" r:id="rId11"/>
    <p:sldId id="292" r:id="rId12"/>
    <p:sldId id="291" r:id="rId13"/>
    <p:sldId id="296" r:id="rId14"/>
    <p:sldId id="293" r:id="rId15"/>
    <p:sldId id="297" r:id="rId16"/>
    <p:sldId id="294" r:id="rId17"/>
    <p:sldId id="295" r:id="rId18"/>
    <p:sldId id="283" r:id="rId19"/>
    <p:sldId id="269" r:id="rId20"/>
  </p:sldIdLst>
  <p:sldSz cx="9144000" cy="5143500" type="screen16x9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25A"/>
    <a:srgbClr val="DAE3F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54" autoAdjust="0"/>
  </p:normalViewPr>
  <p:slideViewPr>
    <p:cSldViewPr snapToGrid="0">
      <p:cViewPr varScale="1">
        <p:scale>
          <a:sx n="112" d="100"/>
          <a:sy n="112" d="100"/>
        </p:scale>
        <p:origin x="53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62e6218bc258e6f" providerId="LiveId" clId="{D2F4A8CB-C720-406C-AF00-744893DA94F3}"/>
    <pc:docChg chg="modSld">
      <pc:chgData name="" userId="462e6218bc258e6f" providerId="LiveId" clId="{D2F4A8CB-C720-406C-AF00-744893DA94F3}" dt="2024-04-19T05:54:40.030" v="14" actId="14100"/>
      <pc:docMkLst>
        <pc:docMk/>
      </pc:docMkLst>
      <pc:sldChg chg="modSp">
        <pc:chgData name="" userId="462e6218bc258e6f" providerId="LiveId" clId="{D2F4A8CB-C720-406C-AF00-744893DA94F3}" dt="2024-04-19T05:54:40.030" v="14" actId="14100"/>
        <pc:sldMkLst>
          <pc:docMk/>
          <pc:sldMk cId="2318436653" sldId="273"/>
        </pc:sldMkLst>
        <pc:spChg chg="mod">
          <ac:chgData name="" userId="462e6218bc258e6f" providerId="LiveId" clId="{D2F4A8CB-C720-406C-AF00-744893DA94F3}" dt="2024-04-19T05:54:40.030" v="14" actId="14100"/>
          <ac:spMkLst>
            <pc:docMk/>
            <pc:sldMk cId="2318436653" sldId="273"/>
            <ac:spMk id="9" creationId="{3D2DA852-FCD9-4293-BEEA-DB4E205D2980}"/>
          </ac:spMkLst>
        </pc:spChg>
      </pc:sldChg>
      <pc:sldChg chg="modSp">
        <pc:chgData name="" userId="462e6218bc258e6f" providerId="LiveId" clId="{D2F4A8CB-C720-406C-AF00-744893DA94F3}" dt="2024-04-19T05:53:11.906" v="0" actId="114"/>
        <pc:sldMkLst>
          <pc:docMk/>
          <pc:sldMk cId="2401885748" sldId="285"/>
        </pc:sldMkLst>
        <pc:spChg chg="mod">
          <ac:chgData name="" userId="462e6218bc258e6f" providerId="LiveId" clId="{D2F4A8CB-C720-406C-AF00-744893DA94F3}" dt="2024-04-19T05:53:11.906" v="0" actId="114"/>
          <ac:spMkLst>
            <pc:docMk/>
            <pc:sldMk cId="2401885748" sldId="285"/>
            <ac:spMk id="8" creationId="{D9FB530C-B31D-4C20-BEF5-D7FEB2F44343}"/>
          </ac:spMkLst>
        </pc:spChg>
      </pc:sldChg>
    </pc:docChg>
  </pc:docChgLst>
  <pc:docChgLst>
    <pc:chgData userId="462e6218bc258e6f" providerId="LiveId" clId="{842609C9-DD0D-4046-869A-4A78B8BFA5FA}"/>
    <pc:docChg chg="undo redo custSel addSld delSld modSld sldOrd">
      <pc:chgData name="" userId="462e6218bc258e6f" providerId="LiveId" clId="{842609C9-DD0D-4046-869A-4A78B8BFA5FA}" dt="2024-04-19T05:45:20.383" v="3665"/>
      <pc:docMkLst>
        <pc:docMk/>
      </pc:docMkLst>
      <pc:sldChg chg="modSp">
        <pc:chgData name="" userId="462e6218bc258e6f" providerId="LiveId" clId="{842609C9-DD0D-4046-869A-4A78B8BFA5FA}" dt="2024-04-19T04:50:40.350" v="3466" actId="20577"/>
        <pc:sldMkLst>
          <pc:docMk/>
          <pc:sldMk cId="0" sldId="256"/>
        </pc:sldMkLst>
        <pc:spChg chg="mod">
          <ac:chgData name="" userId="462e6218bc258e6f" providerId="LiveId" clId="{842609C9-DD0D-4046-869A-4A78B8BFA5FA}" dt="2024-04-19T04:50:40.350" v="3466" actId="20577"/>
          <ac:spMkLst>
            <pc:docMk/>
            <pc:sldMk cId="0" sldId="256"/>
            <ac:spMk id="43" creationId="{00000000-0000-0000-0000-000000000000}"/>
          </ac:spMkLst>
        </pc:spChg>
      </pc:sldChg>
      <pc:sldChg chg="addSp delSp modSp">
        <pc:chgData name="" userId="462e6218bc258e6f" providerId="LiveId" clId="{842609C9-DD0D-4046-869A-4A78B8BFA5FA}" dt="2024-04-17T20:02:10.191" v="206" actId="1076"/>
        <pc:sldMkLst>
          <pc:docMk/>
          <pc:sldMk cId="0" sldId="269"/>
        </pc:sldMkLst>
        <pc:spChg chg="add del">
          <ac:chgData name="" userId="462e6218bc258e6f" providerId="LiveId" clId="{842609C9-DD0D-4046-869A-4A78B8BFA5FA}" dt="2024-04-17T19:50:45.366" v="92" actId="478"/>
          <ac:spMkLst>
            <pc:docMk/>
            <pc:sldMk cId="0" sldId="269"/>
            <ac:spMk id="2" creationId="{F1C49944-BF2A-4B7A-AD0B-13C683732377}"/>
          </ac:spMkLst>
        </pc:spChg>
        <pc:spChg chg="add del mod">
          <ac:chgData name="" userId="462e6218bc258e6f" providerId="LiveId" clId="{842609C9-DD0D-4046-869A-4A78B8BFA5FA}" dt="2024-04-17T19:53:10.776" v="115" actId="478"/>
          <ac:spMkLst>
            <pc:docMk/>
            <pc:sldMk cId="0" sldId="269"/>
            <ac:spMk id="8" creationId="{78262231-C5CC-47CD-BE3E-65B77DE45A2C}"/>
          </ac:spMkLst>
        </pc:spChg>
        <pc:spChg chg="add del">
          <ac:chgData name="" userId="462e6218bc258e6f" providerId="LiveId" clId="{842609C9-DD0D-4046-869A-4A78B8BFA5FA}" dt="2024-04-17T19:51:01.137" v="94"/>
          <ac:spMkLst>
            <pc:docMk/>
            <pc:sldMk cId="0" sldId="269"/>
            <ac:spMk id="10" creationId="{BD233167-B7DC-4956-BEE6-997C120FEF32}"/>
          </ac:spMkLst>
        </pc:spChg>
        <pc:spChg chg="add mod">
          <ac:chgData name="" userId="462e6218bc258e6f" providerId="LiveId" clId="{842609C9-DD0D-4046-869A-4A78B8BFA5FA}" dt="2024-04-17T20:00:54.284" v="201" actId="1076"/>
          <ac:spMkLst>
            <pc:docMk/>
            <pc:sldMk cId="0" sldId="269"/>
            <ac:spMk id="11" creationId="{B8AEE460-203B-43DB-BEA1-F051263531D6}"/>
          </ac:spMkLst>
        </pc:spChg>
        <pc:spChg chg="add del mod">
          <ac:chgData name="" userId="462e6218bc258e6f" providerId="LiveId" clId="{842609C9-DD0D-4046-869A-4A78B8BFA5FA}" dt="2024-04-17T20:02:10.191" v="206" actId="1076"/>
          <ac:spMkLst>
            <pc:docMk/>
            <pc:sldMk cId="0" sldId="269"/>
            <ac:spMk id="12" creationId="{4CE56823-B79F-4BBB-ADF6-13EAF6C7065D}"/>
          </ac:spMkLst>
        </pc:spChg>
        <pc:spChg chg="add mod">
          <ac:chgData name="" userId="462e6218bc258e6f" providerId="LiveId" clId="{842609C9-DD0D-4046-869A-4A78B8BFA5FA}" dt="2024-04-17T19:57:13.789" v="179" actId="571"/>
          <ac:spMkLst>
            <pc:docMk/>
            <pc:sldMk cId="0" sldId="269"/>
            <ac:spMk id="13" creationId="{05136C79-E114-42C8-BE21-9F3E13946F1B}"/>
          </ac:spMkLst>
        </pc:spChg>
        <pc:spChg chg="add mod">
          <ac:chgData name="" userId="462e6218bc258e6f" providerId="LiveId" clId="{842609C9-DD0D-4046-869A-4A78B8BFA5FA}" dt="2024-04-17T20:00:34.348" v="199" actId="1076"/>
          <ac:spMkLst>
            <pc:docMk/>
            <pc:sldMk cId="0" sldId="269"/>
            <ac:spMk id="14" creationId="{82A7B348-5ED6-4870-9714-CF3AD0FEFFFB}"/>
          </ac:spMkLst>
        </pc:spChg>
        <pc:spChg chg="mod">
          <ac:chgData name="" userId="462e6218bc258e6f" providerId="LiveId" clId="{842609C9-DD0D-4046-869A-4A78B8BFA5FA}" dt="2024-04-17T20:01:42.715" v="205" actId="1076"/>
          <ac:spMkLst>
            <pc:docMk/>
            <pc:sldMk cId="0" sldId="269"/>
            <ac:spMk id="144" creationId="{00000000-0000-0000-0000-000000000000}"/>
          </ac:spMkLst>
        </pc:spChg>
        <pc:spChg chg="add del mod">
          <ac:chgData name="" userId="462e6218bc258e6f" providerId="LiveId" clId="{842609C9-DD0D-4046-869A-4A78B8BFA5FA}" dt="2024-04-17T19:52:46.051" v="106" actId="478"/>
          <ac:spMkLst>
            <pc:docMk/>
            <pc:sldMk cId="0" sldId="269"/>
            <ac:spMk id="145" creationId="{00000000-0000-0000-0000-000000000000}"/>
          </ac:spMkLst>
        </pc:spChg>
        <pc:spChg chg="mod">
          <ac:chgData name="" userId="462e6218bc258e6f" providerId="LiveId" clId="{842609C9-DD0D-4046-869A-4A78B8BFA5FA}" dt="2024-04-17T20:01:34.374" v="204" actId="207"/>
          <ac:spMkLst>
            <pc:docMk/>
            <pc:sldMk cId="0" sldId="269"/>
            <ac:spMk id="146" creationId="{00000000-0000-0000-0000-000000000000}"/>
          </ac:spMkLst>
        </pc:spChg>
      </pc:sldChg>
      <pc:sldChg chg="addSp delSp modSp">
        <pc:chgData name="" userId="462e6218bc258e6f" providerId="LiveId" clId="{842609C9-DD0D-4046-869A-4A78B8BFA5FA}" dt="2024-04-19T00:53:45.556" v="3374" actId="20577"/>
        <pc:sldMkLst>
          <pc:docMk/>
          <pc:sldMk cId="2318436653" sldId="273"/>
        </pc:sldMkLst>
        <pc:spChg chg="add mod">
          <ac:chgData name="" userId="462e6218bc258e6f" providerId="LiveId" clId="{842609C9-DD0D-4046-869A-4A78B8BFA5FA}" dt="2024-04-18T23:42:17.388" v="3312" actId="207"/>
          <ac:spMkLst>
            <pc:docMk/>
            <pc:sldMk cId="2318436653" sldId="273"/>
            <ac:spMk id="2" creationId="{FE9F4343-2339-4C20-989A-E3B7EE5E4230}"/>
          </ac:spMkLst>
        </pc:spChg>
        <pc:spChg chg="mod">
          <ac:chgData name="" userId="462e6218bc258e6f" providerId="LiveId" clId="{842609C9-DD0D-4046-869A-4A78B8BFA5FA}" dt="2024-04-19T00:53:45.556" v="3374" actId="20577"/>
          <ac:spMkLst>
            <pc:docMk/>
            <pc:sldMk cId="2318436653" sldId="273"/>
            <ac:spMk id="9" creationId="{3D2DA852-FCD9-4293-BEEA-DB4E205D2980}"/>
          </ac:spMkLst>
        </pc:spChg>
        <pc:spChg chg="mod">
          <ac:chgData name="" userId="462e6218bc258e6f" providerId="LiveId" clId="{842609C9-DD0D-4046-869A-4A78B8BFA5FA}" dt="2024-04-17T19:42:58.393" v="34" actId="20577"/>
          <ac:spMkLst>
            <pc:docMk/>
            <pc:sldMk cId="2318436653" sldId="273"/>
            <ac:spMk id="49" creationId="{00000000-0000-0000-0000-000000000000}"/>
          </ac:spMkLst>
        </pc:spChg>
        <pc:spChg chg="del mod">
          <ac:chgData name="" userId="462e6218bc258e6f" providerId="LiveId" clId="{842609C9-DD0D-4046-869A-4A78B8BFA5FA}" dt="2024-04-17T20:44:42.179" v="467" actId="478"/>
          <ac:spMkLst>
            <pc:docMk/>
            <pc:sldMk cId="2318436653" sldId="273"/>
            <ac:spMk id="51" creationId="{00000000-0000-0000-0000-000000000000}"/>
          </ac:spMkLst>
        </pc:spChg>
        <pc:picChg chg="del">
          <ac:chgData name="" userId="462e6218bc258e6f" providerId="LiveId" clId="{842609C9-DD0D-4046-869A-4A78B8BFA5FA}" dt="2024-04-17T19:43:08.351" v="35" actId="478"/>
          <ac:picMkLst>
            <pc:docMk/>
            <pc:sldMk cId="2318436653" sldId="273"/>
            <ac:picMk id="4" creationId="{A5342595-D2DE-4FB0-AE9E-46C8E93E09F6}"/>
          </ac:picMkLst>
        </pc:picChg>
        <pc:picChg chg="add del">
          <ac:chgData name="" userId="462e6218bc258e6f" providerId="LiveId" clId="{842609C9-DD0D-4046-869A-4A78B8BFA5FA}" dt="2024-04-17T19:44:07.043" v="42" actId="478"/>
          <ac:picMkLst>
            <pc:docMk/>
            <pc:sldMk cId="2318436653" sldId="273"/>
            <ac:picMk id="10" creationId="{F6C3E37C-1BB9-4D5C-8743-C65BC8B6C23A}"/>
          </ac:picMkLst>
        </pc:picChg>
        <pc:picChg chg="add del">
          <ac:chgData name="" userId="462e6218bc258e6f" providerId="LiveId" clId="{842609C9-DD0D-4046-869A-4A78B8BFA5FA}" dt="2024-04-17T19:44:32.298" v="44" actId="478"/>
          <ac:picMkLst>
            <pc:docMk/>
            <pc:sldMk cId="2318436653" sldId="273"/>
            <ac:picMk id="11" creationId="{EBEAE4D5-0EE0-4FE3-A801-DB6B6E4E6D6A}"/>
          </ac:picMkLst>
        </pc:picChg>
        <pc:picChg chg="add mod">
          <ac:chgData name="" userId="462e6218bc258e6f" providerId="LiveId" clId="{842609C9-DD0D-4046-869A-4A78B8BFA5FA}" dt="2024-04-17T20:44:13.752" v="458" actId="14100"/>
          <ac:picMkLst>
            <pc:docMk/>
            <pc:sldMk cId="2318436653" sldId="273"/>
            <ac:picMk id="12" creationId="{EC89E3A6-22DF-47F1-BAC2-1802D193C9C7}"/>
          </ac:picMkLst>
        </pc:picChg>
        <pc:picChg chg="add mod">
          <ac:chgData name="" userId="462e6218bc258e6f" providerId="LiveId" clId="{842609C9-DD0D-4046-869A-4A78B8BFA5FA}" dt="2024-04-17T20:44:23.051" v="461" actId="14100"/>
          <ac:picMkLst>
            <pc:docMk/>
            <pc:sldMk cId="2318436653" sldId="273"/>
            <ac:picMk id="13" creationId="{AAD21E82-FFCB-42EC-8474-CC3BDF89E609}"/>
          </ac:picMkLst>
        </pc:picChg>
        <pc:picChg chg="add mod">
          <ac:chgData name="" userId="462e6218bc258e6f" providerId="LiveId" clId="{842609C9-DD0D-4046-869A-4A78B8BFA5FA}" dt="2024-04-17T20:44:27.313" v="462" actId="14100"/>
          <ac:picMkLst>
            <pc:docMk/>
            <pc:sldMk cId="2318436653" sldId="273"/>
            <ac:picMk id="14" creationId="{577C3B61-A97A-4018-8DD0-D262FF1902AC}"/>
          </ac:picMkLst>
        </pc:picChg>
      </pc:sldChg>
      <pc:sldChg chg="addSp delSp modSp del">
        <pc:chgData name="" userId="462e6218bc258e6f" providerId="LiveId" clId="{842609C9-DD0D-4046-869A-4A78B8BFA5FA}" dt="2024-04-18T22:50:57.068" v="2780" actId="2696"/>
        <pc:sldMkLst>
          <pc:docMk/>
          <pc:sldMk cId="3619243149" sldId="275"/>
        </pc:sldMkLst>
        <pc:spChg chg="mod">
          <ac:chgData name="" userId="462e6218bc258e6f" providerId="LiveId" clId="{842609C9-DD0D-4046-869A-4A78B8BFA5FA}" dt="2024-04-18T22:49:55.577" v="2768"/>
          <ac:spMkLst>
            <pc:docMk/>
            <pc:sldMk cId="3619243149" sldId="275"/>
            <ac:spMk id="8" creationId="{FC67AE26-D377-47CC-9F2C-0447A0DD11CC}"/>
          </ac:spMkLst>
        </pc:spChg>
        <pc:spChg chg="mod">
          <ac:chgData name="" userId="462e6218bc258e6f" providerId="LiveId" clId="{842609C9-DD0D-4046-869A-4A78B8BFA5FA}" dt="2024-04-17T20:14:27.867" v="289" actId="20577"/>
          <ac:spMkLst>
            <pc:docMk/>
            <pc:sldMk cId="3619243149" sldId="275"/>
            <ac:spMk id="50" creationId="{00000000-0000-0000-0000-000000000000}"/>
          </ac:spMkLst>
        </pc:spChg>
        <pc:picChg chg="del mod">
          <ac:chgData name="" userId="462e6218bc258e6f" providerId="LiveId" clId="{842609C9-DD0D-4046-869A-4A78B8BFA5FA}" dt="2024-04-18T22:50:35.656" v="2776"/>
          <ac:picMkLst>
            <pc:docMk/>
            <pc:sldMk cId="3619243149" sldId="275"/>
            <ac:picMk id="9" creationId="{4C1206FD-A26A-4B09-881A-226037242104}"/>
          </ac:picMkLst>
        </pc:picChg>
        <pc:picChg chg="add del">
          <ac:chgData name="" userId="462e6218bc258e6f" providerId="LiveId" clId="{842609C9-DD0D-4046-869A-4A78B8BFA5FA}" dt="2024-04-17T20:27:24.736" v="328"/>
          <ac:picMkLst>
            <pc:docMk/>
            <pc:sldMk cId="3619243149" sldId="275"/>
            <ac:picMk id="10" creationId="{6FC414DA-3361-4BC9-A9E7-AC81403124A8}"/>
          </ac:picMkLst>
        </pc:picChg>
      </pc:sldChg>
      <pc:sldChg chg="addSp modSp del ord">
        <pc:chgData name="" userId="462e6218bc258e6f" providerId="LiveId" clId="{842609C9-DD0D-4046-869A-4A78B8BFA5FA}" dt="2024-04-18T23:06:23.506" v="2914" actId="2696"/>
        <pc:sldMkLst>
          <pc:docMk/>
          <pc:sldMk cId="670199984" sldId="276"/>
        </pc:sldMkLst>
        <pc:spChg chg="mod">
          <ac:chgData name="" userId="462e6218bc258e6f" providerId="LiveId" clId="{842609C9-DD0D-4046-869A-4A78B8BFA5FA}" dt="2024-04-17T23:11:09.770" v="1723" actId="14100"/>
          <ac:spMkLst>
            <pc:docMk/>
            <pc:sldMk cId="670199984" sldId="276"/>
            <ac:spMk id="8" creationId="{736605DA-18A6-450C-B6C2-6C907E88E00A}"/>
          </ac:spMkLst>
        </pc:spChg>
        <pc:spChg chg="mod">
          <ac:chgData name="" userId="462e6218bc258e6f" providerId="LiveId" clId="{842609C9-DD0D-4046-869A-4A78B8BFA5FA}" dt="2024-04-17T22:42:04.080" v="1491" actId="1076"/>
          <ac:spMkLst>
            <pc:docMk/>
            <pc:sldMk cId="670199984" sldId="276"/>
            <ac:spMk id="13" creationId="{347C30F8-F97F-48F7-93C1-D641FB81D9C0}"/>
          </ac:spMkLst>
        </pc:spChg>
        <pc:spChg chg="mod">
          <ac:chgData name="" userId="462e6218bc258e6f" providerId="LiveId" clId="{842609C9-DD0D-4046-869A-4A78B8BFA5FA}" dt="2024-04-17T22:42:04.080" v="1491" actId="1076"/>
          <ac:spMkLst>
            <pc:docMk/>
            <pc:sldMk cId="670199984" sldId="276"/>
            <ac:spMk id="14" creationId="{62A7AFCA-D2D0-4D8A-A1A3-D04F75E23E47}"/>
          </ac:spMkLst>
        </pc:spChg>
        <pc:spChg chg="mod">
          <ac:chgData name="" userId="462e6218bc258e6f" providerId="LiveId" clId="{842609C9-DD0D-4046-869A-4A78B8BFA5FA}" dt="2024-04-17T22:42:04.080" v="1491" actId="1076"/>
          <ac:spMkLst>
            <pc:docMk/>
            <pc:sldMk cId="670199984" sldId="276"/>
            <ac:spMk id="15" creationId="{FF80521D-5174-46DD-90C3-DEA0668F8E95}"/>
          </ac:spMkLst>
        </pc:spChg>
        <pc:spChg chg="mod">
          <ac:chgData name="" userId="462e6218bc258e6f" providerId="LiveId" clId="{842609C9-DD0D-4046-869A-4A78B8BFA5FA}" dt="2024-04-17T22:42:04.080" v="1491" actId="1076"/>
          <ac:spMkLst>
            <pc:docMk/>
            <pc:sldMk cId="670199984" sldId="276"/>
            <ac:spMk id="16" creationId="{FE466BC9-423D-4791-BF2D-D6C4C4470166}"/>
          </ac:spMkLst>
        </pc:spChg>
        <pc:spChg chg="mod">
          <ac:chgData name="" userId="462e6218bc258e6f" providerId="LiveId" clId="{842609C9-DD0D-4046-869A-4A78B8BFA5FA}" dt="2024-04-18T22:51:29.329" v="2786" actId="20577"/>
          <ac:spMkLst>
            <pc:docMk/>
            <pc:sldMk cId="670199984" sldId="276"/>
            <ac:spMk id="50" creationId="{00000000-0000-0000-0000-000000000000}"/>
          </ac:spMkLst>
        </pc:spChg>
        <pc:picChg chg="mod">
          <ac:chgData name="" userId="462e6218bc258e6f" providerId="LiveId" clId="{842609C9-DD0D-4046-869A-4A78B8BFA5FA}" dt="2024-04-17T22:42:04.080" v="1491" actId="1076"/>
          <ac:picMkLst>
            <pc:docMk/>
            <pc:sldMk cId="670199984" sldId="276"/>
            <ac:picMk id="2" creationId="{6C0139BB-9F1D-46E2-AF4A-05D79F44C571}"/>
          </ac:picMkLst>
        </pc:picChg>
        <pc:picChg chg="add mod">
          <ac:chgData name="" userId="462e6218bc258e6f" providerId="LiveId" clId="{842609C9-DD0D-4046-869A-4A78B8BFA5FA}" dt="2024-04-17T22:42:14.190" v="1494" actId="1076"/>
          <ac:picMkLst>
            <pc:docMk/>
            <pc:sldMk cId="670199984" sldId="276"/>
            <ac:picMk id="12" creationId="{33422D0E-A8D4-4C07-A292-3E5929AD54DA}"/>
          </ac:picMkLst>
        </pc:picChg>
      </pc:sldChg>
      <pc:sldChg chg="addSp delSp modSp ord">
        <pc:chgData name="" userId="462e6218bc258e6f" providerId="LiveId" clId="{842609C9-DD0D-4046-869A-4A78B8BFA5FA}" dt="2024-04-18T22:51:25.294" v="2784" actId="20577"/>
        <pc:sldMkLst>
          <pc:docMk/>
          <pc:sldMk cId="2909239093" sldId="277"/>
        </pc:sldMkLst>
        <pc:spChg chg="mod">
          <ac:chgData name="" userId="462e6218bc258e6f" providerId="LiveId" clId="{842609C9-DD0D-4046-869A-4A78B8BFA5FA}" dt="2024-04-18T13:40:46.725" v="2178" actId="20577"/>
          <ac:spMkLst>
            <pc:docMk/>
            <pc:sldMk cId="2909239093" sldId="277"/>
            <ac:spMk id="8" creationId="{87349C9B-3B86-4763-8139-324E9A80D284}"/>
          </ac:spMkLst>
        </pc:spChg>
        <pc:spChg chg="mod">
          <ac:chgData name="" userId="462e6218bc258e6f" providerId="LiveId" clId="{842609C9-DD0D-4046-869A-4A78B8BFA5FA}" dt="2024-04-17T22:59:16.816" v="1634" actId="20577"/>
          <ac:spMkLst>
            <pc:docMk/>
            <pc:sldMk cId="2909239093" sldId="277"/>
            <ac:spMk id="49" creationId="{00000000-0000-0000-0000-000000000000}"/>
          </ac:spMkLst>
        </pc:spChg>
        <pc:spChg chg="mod">
          <ac:chgData name="" userId="462e6218bc258e6f" providerId="LiveId" clId="{842609C9-DD0D-4046-869A-4A78B8BFA5FA}" dt="2024-04-18T22:51:25.294" v="2784" actId="20577"/>
          <ac:spMkLst>
            <pc:docMk/>
            <pc:sldMk cId="2909239093" sldId="277"/>
            <ac:spMk id="50" creationId="{00000000-0000-0000-0000-000000000000}"/>
          </ac:spMkLst>
        </pc:spChg>
        <pc:picChg chg="add mod">
          <ac:chgData name="" userId="462e6218bc258e6f" providerId="LiveId" clId="{842609C9-DD0D-4046-869A-4A78B8BFA5FA}" dt="2024-04-18T12:52:05.919" v="1966" actId="1076"/>
          <ac:picMkLst>
            <pc:docMk/>
            <pc:sldMk cId="2909239093" sldId="277"/>
            <ac:picMk id="2" creationId="{290AF285-0292-4D18-8E1C-52B4434B7400}"/>
          </ac:picMkLst>
        </pc:picChg>
        <pc:picChg chg="mod">
          <ac:chgData name="" userId="462e6218bc258e6f" providerId="LiveId" clId="{842609C9-DD0D-4046-869A-4A78B8BFA5FA}" dt="2024-04-18T12:51:59.723" v="1965" actId="1076"/>
          <ac:picMkLst>
            <pc:docMk/>
            <pc:sldMk cId="2909239093" sldId="277"/>
            <ac:picMk id="5" creationId="{2307CC33-6CDA-420F-86A8-07763B245012}"/>
          </ac:picMkLst>
        </pc:picChg>
        <pc:picChg chg="add del mod">
          <ac:chgData name="" userId="462e6218bc258e6f" providerId="LiveId" clId="{842609C9-DD0D-4046-869A-4A78B8BFA5FA}" dt="2024-04-17T21:29:27.709" v="867" actId="478"/>
          <ac:picMkLst>
            <pc:docMk/>
            <pc:sldMk cId="2909239093" sldId="277"/>
            <ac:picMk id="10" creationId="{08FCE515-4B14-42D5-A5BB-38FDA25DF33D}"/>
          </ac:picMkLst>
        </pc:picChg>
        <pc:picChg chg="add del mod">
          <ac:chgData name="" userId="462e6218bc258e6f" providerId="LiveId" clId="{842609C9-DD0D-4046-869A-4A78B8BFA5FA}" dt="2024-04-17T21:31:29.797" v="883" actId="478"/>
          <ac:picMkLst>
            <pc:docMk/>
            <pc:sldMk cId="2909239093" sldId="277"/>
            <ac:picMk id="11" creationId="{6A39FEB8-7379-48E0-B62F-A0AC890F7F00}"/>
          </ac:picMkLst>
        </pc:picChg>
        <pc:picChg chg="add del mod">
          <ac:chgData name="" userId="462e6218bc258e6f" providerId="LiveId" clId="{842609C9-DD0D-4046-869A-4A78B8BFA5FA}" dt="2024-04-17T22:42:06.888" v="1492"/>
          <ac:picMkLst>
            <pc:docMk/>
            <pc:sldMk cId="2909239093" sldId="277"/>
            <ac:picMk id="12" creationId="{C81FDF7B-27A6-4CE0-B5E1-C67285430A5D}"/>
          </ac:picMkLst>
        </pc:picChg>
        <pc:picChg chg="del">
          <ac:chgData name="" userId="462e6218bc258e6f" providerId="LiveId" clId="{842609C9-DD0D-4046-869A-4A78B8BFA5FA}" dt="2024-04-17T21:29:32.873" v="870" actId="478"/>
          <ac:picMkLst>
            <pc:docMk/>
            <pc:sldMk cId="2909239093" sldId="277"/>
            <ac:picMk id="13" creationId="{1375A2FD-D829-477C-9C90-FA6A973633E0}"/>
          </ac:picMkLst>
        </pc:picChg>
      </pc:sldChg>
      <pc:sldChg chg="addSp delSp modSp add del ord modAnim">
        <pc:chgData name="" userId="462e6218bc258e6f" providerId="LiveId" clId="{842609C9-DD0D-4046-869A-4A78B8BFA5FA}" dt="2024-04-19T05:39:03.219" v="3652"/>
        <pc:sldMkLst>
          <pc:docMk/>
          <pc:sldMk cId="3477742912" sldId="280"/>
        </pc:sldMkLst>
        <pc:spChg chg="mod">
          <ac:chgData name="" userId="462e6218bc258e6f" providerId="LiveId" clId="{842609C9-DD0D-4046-869A-4A78B8BFA5FA}" dt="2024-04-19T05:33:55.202" v="3617" actId="255"/>
          <ac:spMkLst>
            <pc:docMk/>
            <pc:sldMk cId="3477742912" sldId="280"/>
            <ac:spMk id="9" creationId="{87639DB6-8799-479D-9E86-7E8E09FDE23F}"/>
          </ac:spMkLst>
        </pc:spChg>
        <pc:spChg chg="add del mod">
          <ac:chgData name="" userId="462e6218bc258e6f" providerId="LiveId" clId="{842609C9-DD0D-4046-869A-4A78B8BFA5FA}" dt="2024-04-17T21:53:56.092" v="1088" actId="478"/>
          <ac:spMkLst>
            <pc:docMk/>
            <pc:sldMk cId="3477742912" sldId="280"/>
            <ac:spMk id="11" creationId="{1839A152-E624-4A91-B655-A35645EF1F06}"/>
          </ac:spMkLst>
        </pc:spChg>
        <pc:spChg chg="add del">
          <ac:chgData name="" userId="462e6218bc258e6f" providerId="LiveId" clId="{842609C9-DD0D-4046-869A-4A78B8BFA5FA}" dt="2024-04-17T21:53:56.092" v="1088" actId="478"/>
          <ac:spMkLst>
            <pc:docMk/>
            <pc:sldMk cId="3477742912" sldId="280"/>
            <ac:spMk id="12" creationId="{E2994DF8-C876-4549-A7B5-AE6031B9595A}"/>
          </ac:spMkLst>
        </pc:spChg>
        <pc:spChg chg="del topLvl">
          <ac:chgData name="" userId="462e6218bc258e6f" providerId="LiveId" clId="{842609C9-DD0D-4046-869A-4A78B8BFA5FA}" dt="2024-04-17T21:52:27.881" v="1074" actId="478"/>
          <ac:spMkLst>
            <pc:docMk/>
            <pc:sldMk cId="3477742912" sldId="280"/>
            <ac:spMk id="14" creationId="{98328ACC-E241-4BA9-AD49-B6EA2C0C327C}"/>
          </ac:spMkLst>
        </pc:spChg>
        <pc:spChg chg="del topLvl">
          <ac:chgData name="" userId="462e6218bc258e6f" providerId="LiveId" clId="{842609C9-DD0D-4046-869A-4A78B8BFA5FA}" dt="2024-04-17T21:52:57.957" v="1079" actId="478"/>
          <ac:spMkLst>
            <pc:docMk/>
            <pc:sldMk cId="3477742912" sldId="280"/>
            <ac:spMk id="15" creationId="{334D0E44-49AA-47F3-967D-D85DAB1641CF}"/>
          </ac:spMkLst>
        </pc:spChg>
        <pc:spChg chg="add mod">
          <ac:chgData name="" userId="462e6218bc258e6f" providerId="LiveId" clId="{842609C9-DD0D-4046-869A-4A78B8BFA5FA}" dt="2024-04-19T05:35:32.874" v="3636" actId="1076"/>
          <ac:spMkLst>
            <pc:docMk/>
            <pc:sldMk cId="3477742912" sldId="280"/>
            <ac:spMk id="16" creationId="{8D552877-DD25-4AD5-ABF0-D6DBBEA63EB6}"/>
          </ac:spMkLst>
        </pc:spChg>
        <pc:spChg chg="add mod">
          <ac:chgData name="" userId="462e6218bc258e6f" providerId="LiveId" clId="{842609C9-DD0D-4046-869A-4A78B8BFA5FA}" dt="2024-04-19T05:34:10.807" v="3625" actId="14100"/>
          <ac:spMkLst>
            <pc:docMk/>
            <pc:sldMk cId="3477742912" sldId="280"/>
            <ac:spMk id="18" creationId="{3DD2EE63-D006-429B-970E-A5AE41751EC8}"/>
          </ac:spMkLst>
        </pc:spChg>
        <pc:spChg chg="add del mod">
          <ac:chgData name="" userId="462e6218bc258e6f" providerId="LiveId" clId="{842609C9-DD0D-4046-869A-4A78B8BFA5FA}" dt="2024-04-18T23:21:08.901" v="3176" actId="478"/>
          <ac:spMkLst>
            <pc:docMk/>
            <pc:sldMk cId="3477742912" sldId="280"/>
            <ac:spMk id="19" creationId="{F8B7DB02-B2DA-4739-9015-1C6C1143BD26}"/>
          </ac:spMkLst>
        </pc:spChg>
        <pc:spChg chg="add mod">
          <ac:chgData name="" userId="462e6218bc258e6f" providerId="LiveId" clId="{842609C9-DD0D-4046-869A-4A78B8BFA5FA}" dt="2024-04-19T05:34:43.138" v="3631" actId="14100"/>
          <ac:spMkLst>
            <pc:docMk/>
            <pc:sldMk cId="3477742912" sldId="280"/>
            <ac:spMk id="20" creationId="{738B9A7F-0549-4F7B-B057-53EB3B7C6D69}"/>
          </ac:spMkLst>
        </pc:spChg>
        <pc:spChg chg="add del mod">
          <ac:chgData name="" userId="462e6218bc258e6f" providerId="LiveId" clId="{842609C9-DD0D-4046-869A-4A78B8BFA5FA}" dt="2024-04-18T23:29:55.097" v="3248" actId="478"/>
          <ac:spMkLst>
            <pc:docMk/>
            <pc:sldMk cId="3477742912" sldId="280"/>
            <ac:spMk id="23" creationId="{F61511A5-D64C-4F49-A32D-36FBB7119314}"/>
          </ac:spMkLst>
        </pc:spChg>
        <pc:spChg chg="mod">
          <ac:chgData name="" userId="462e6218bc258e6f" providerId="LiveId" clId="{842609C9-DD0D-4046-869A-4A78B8BFA5FA}" dt="2024-04-18T13:35:52.534" v="2115" actId="20577"/>
          <ac:spMkLst>
            <pc:docMk/>
            <pc:sldMk cId="3477742912" sldId="280"/>
            <ac:spMk id="49" creationId="{00000000-0000-0000-0000-000000000000}"/>
          </ac:spMkLst>
        </pc:spChg>
        <pc:spChg chg="mod">
          <ac:chgData name="" userId="462e6218bc258e6f" providerId="LiveId" clId="{842609C9-DD0D-4046-869A-4A78B8BFA5FA}" dt="2024-04-18T22:51:20.236" v="2783" actId="20577"/>
          <ac:spMkLst>
            <pc:docMk/>
            <pc:sldMk cId="3477742912" sldId="280"/>
            <ac:spMk id="50" creationId="{00000000-0000-0000-0000-000000000000}"/>
          </ac:spMkLst>
        </pc:spChg>
        <pc:grpChg chg="add del">
          <ac:chgData name="" userId="462e6218bc258e6f" providerId="LiveId" clId="{842609C9-DD0D-4046-869A-4A78B8BFA5FA}" dt="2024-04-17T21:52:27.881" v="1074" actId="478"/>
          <ac:grpSpMkLst>
            <pc:docMk/>
            <pc:sldMk cId="3477742912" sldId="280"/>
            <ac:grpSpMk id="13" creationId="{D9F0914D-C145-4B5A-AA4D-93A082966C64}"/>
          </ac:grpSpMkLst>
        </pc:grpChg>
        <pc:picChg chg="add del mod">
          <ac:chgData name="" userId="462e6218bc258e6f" providerId="LiveId" clId="{842609C9-DD0D-4046-869A-4A78B8BFA5FA}" dt="2024-04-18T23:23:12.383" v="3177" actId="478"/>
          <ac:picMkLst>
            <pc:docMk/>
            <pc:sldMk cId="3477742912" sldId="280"/>
            <ac:picMk id="2" creationId="{DA964E02-B778-4CB0-A703-D50B11D86B3E}"/>
          </ac:picMkLst>
        </pc:picChg>
        <pc:picChg chg="add mod">
          <ac:chgData name="" userId="462e6218bc258e6f" providerId="LiveId" clId="{842609C9-DD0D-4046-869A-4A78B8BFA5FA}" dt="2024-04-19T05:33:23.991" v="3611" actId="1076"/>
          <ac:picMkLst>
            <pc:docMk/>
            <pc:sldMk cId="3477742912" sldId="280"/>
            <ac:picMk id="3" creationId="{C48594E9-0DF9-4218-9FB6-ED20E724C4E2}"/>
          </ac:picMkLst>
        </pc:picChg>
        <pc:picChg chg="add mod">
          <ac:chgData name="" userId="462e6218bc258e6f" providerId="LiveId" clId="{842609C9-DD0D-4046-869A-4A78B8BFA5FA}" dt="2024-04-19T05:33:34.002" v="3614" actId="1035"/>
          <ac:picMkLst>
            <pc:docMk/>
            <pc:sldMk cId="3477742912" sldId="280"/>
            <ac:picMk id="8" creationId="{B3A60DE1-4FA8-4FE7-98BA-D95003B34131}"/>
          </ac:picMkLst>
        </pc:picChg>
        <pc:picChg chg="del">
          <ac:chgData name="" userId="462e6218bc258e6f" providerId="LiveId" clId="{842609C9-DD0D-4046-869A-4A78B8BFA5FA}" dt="2024-04-17T21:49:27.133" v="1028" actId="478"/>
          <ac:picMkLst>
            <pc:docMk/>
            <pc:sldMk cId="3477742912" sldId="280"/>
            <ac:picMk id="10" creationId="{1EBE0D06-8675-476A-A8D5-3030843A1A63}"/>
          </ac:picMkLst>
        </pc:picChg>
        <pc:picChg chg="add del mod">
          <ac:chgData name="" userId="462e6218bc258e6f" providerId="LiveId" clId="{842609C9-DD0D-4046-869A-4A78B8BFA5FA}" dt="2024-04-17T21:56:18.945" v="1098"/>
          <ac:picMkLst>
            <pc:docMk/>
            <pc:sldMk cId="3477742912" sldId="280"/>
            <ac:picMk id="17" creationId="{09C4D251-53DE-48C1-9A6E-349F07CDDEEC}"/>
          </ac:picMkLst>
        </pc:picChg>
        <pc:picChg chg="add del mod">
          <ac:chgData name="" userId="462e6218bc258e6f" providerId="LiveId" clId="{842609C9-DD0D-4046-869A-4A78B8BFA5FA}" dt="2024-04-18T13:04:39.230" v="2005"/>
          <ac:picMkLst>
            <pc:docMk/>
            <pc:sldMk cId="3477742912" sldId="280"/>
            <ac:picMk id="21" creationId="{5499054D-8F1D-4845-93F6-06387D4D0BA4}"/>
          </ac:picMkLst>
        </pc:picChg>
        <pc:picChg chg="add del mod">
          <ac:chgData name="" userId="462e6218bc258e6f" providerId="LiveId" clId="{842609C9-DD0D-4046-869A-4A78B8BFA5FA}" dt="2024-04-18T23:23:13.672" v="3178" actId="478"/>
          <ac:picMkLst>
            <pc:docMk/>
            <pc:sldMk cId="3477742912" sldId="280"/>
            <ac:picMk id="22" creationId="{B7430847-0018-4577-88C8-61679A49FD32}"/>
          </ac:picMkLst>
        </pc:picChg>
        <pc:picChg chg="add mod">
          <ac:chgData name="" userId="462e6218bc258e6f" providerId="LiveId" clId="{842609C9-DD0D-4046-869A-4A78B8BFA5FA}" dt="2024-04-19T05:32:02.635" v="3587" actId="1076"/>
          <ac:picMkLst>
            <pc:docMk/>
            <pc:sldMk cId="3477742912" sldId="280"/>
            <ac:picMk id="24" creationId="{A7740749-F4EB-4310-9E1C-B2A760A0F132}"/>
          </ac:picMkLst>
        </pc:picChg>
      </pc:sldChg>
      <pc:sldChg chg="addSp delSp modSp ord">
        <pc:chgData name="" userId="462e6218bc258e6f" providerId="LiveId" clId="{842609C9-DD0D-4046-869A-4A78B8BFA5FA}" dt="2024-04-18T23:34:54.547" v="3298" actId="6549"/>
        <pc:sldMkLst>
          <pc:docMk/>
          <pc:sldMk cId="2301428088" sldId="281"/>
        </pc:sldMkLst>
        <pc:spChg chg="mod">
          <ac:chgData name="" userId="462e6218bc258e6f" providerId="LiveId" clId="{842609C9-DD0D-4046-869A-4A78B8BFA5FA}" dt="2024-04-18T22:47:14.127" v="2759" actId="2085"/>
          <ac:spMkLst>
            <pc:docMk/>
            <pc:sldMk cId="2301428088" sldId="281"/>
            <ac:spMk id="18" creationId="{719134C8-D606-44B9-96E4-AC19554983ED}"/>
          </ac:spMkLst>
        </pc:spChg>
        <pc:spChg chg="mod">
          <ac:chgData name="" userId="462e6218bc258e6f" providerId="LiveId" clId="{842609C9-DD0D-4046-869A-4A78B8BFA5FA}" dt="2024-04-18T22:47:14.127" v="2759" actId="2085"/>
          <ac:spMkLst>
            <pc:docMk/>
            <pc:sldMk cId="2301428088" sldId="281"/>
            <ac:spMk id="19" creationId="{BB2EEC75-2FD7-4DCC-A2A0-F2A29A870DF4}"/>
          </ac:spMkLst>
        </pc:spChg>
        <pc:spChg chg="mod">
          <ac:chgData name="" userId="462e6218bc258e6f" providerId="LiveId" clId="{842609C9-DD0D-4046-869A-4A78B8BFA5FA}" dt="2024-04-17T22:57:08.196" v="1588" actId="1076"/>
          <ac:spMkLst>
            <pc:docMk/>
            <pc:sldMk cId="2301428088" sldId="281"/>
            <ac:spMk id="20" creationId="{4F132BD1-7747-472A-B150-CA2B7036BC93}"/>
          </ac:spMkLst>
        </pc:spChg>
        <pc:spChg chg="mod">
          <ac:chgData name="" userId="462e6218bc258e6f" providerId="LiveId" clId="{842609C9-DD0D-4046-869A-4A78B8BFA5FA}" dt="2024-04-17T22:57:08.196" v="1588" actId="1076"/>
          <ac:spMkLst>
            <pc:docMk/>
            <pc:sldMk cId="2301428088" sldId="281"/>
            <ac:spMk id="21" creationId="{C1CEB3B7-FAD5-43C9-ADA8-665320A236BD}"/>
          </ac:spMkLst>
        </pc:spChg>
        <pc:spChg chg="add mod">
          <ac:chgData name="" userId="462e6218bc258e6f" providerId="LiveId" clId="{842609C9-DD0D-4046-869A-4A78B8BFA5FA}" dt="2024-04-18T23:34:54.547" v="3298" actId="6549"/>
          <ac:spMkLst>
            <pc:docMk/>
            <pc:sldMk cId="2301428088" sldId="281"/>
            <ac:spMk id="23" creationId="{CC0123D6-7074-4671-86DA-976297CC032A}"/>
          </ac:spMkLst>
        </pc:spChg>
        <pc:spChg chg="del">
          <ac:chgData name="" userId="462e6218bc258e6f" providerId="LiveId" clId="{842609C9-DD0D-4046-869A-4A78B8BFA5FA}" dt="2024-04-17T21:34:37.028" v="901" actId="478"/>
          <ac:spMkLst>
            <pc:docMk/>
            <pc:sldMk cId="2301428088" sldId="281"/>
            <ac:spMk id="27" creationId="{655AF2E6-E72B-4D8D-92DF-7940F779C398}"/>
          </ac:spMkLst>
        </pc:spChg>
        <pc:spChg chg="del">
          <ac:chgData name="" userId="462e6218bc258e6f" providerId="LiveId" clId="{842609C9-DD0D-4046-869A-4A78B8BFA5FA}" dt="2024-04-17T21:34:37.028" v="901" actId="478"/>
          <ac:spMkLst>
            <pc:docMk/>
            <pc:sldMk cId="2301428088" sldId="281"/>
            <ac:spMk id="28" creationId="{191396CA-353B-41F3-A586-885135E80C19}"/>
          </ac:spMkLst>
        </pc:spChg>
        <pc:spChg chg="mod">
          <ac:chgData name="" userId="462e6218bc258e6f" providerId="LiveId" clId="{842609C9-DD0D-4046-869A-4A78B8BFA5FA}" dt="2024-04-18T23:06:28.110" v="2916" actId="20577"/>
          <ac:spMkLst>
            <pc:docMk/>
            <pc:sldMk cId="2301428088" sldId="281"/>
            <ac:spMk id="50" creationId="{00000000-0000-0000-0000-000000000000}"/>
          </ac:spMkLst>
        </pc:spChg>
        <pc:grpChg chg="add mod">
          <ac:chgData name="" userId="462e6218bc258e6f" providerId="LiveId" clId="{842609C9-DD0D-4046-869A-4A78B8BFA5FA}" dt="2024-04-18T22:47:51.419" v="2764" actId="1076"/>
          <ac:grpSpMkLst>
            <pc:docMk/>
            <pc:sldMk cId="2301428088" sldId="281"/>
            <ac:grpSpMk id="16" creationId="{277865C9-098F-4912-91AC-2E81093B1973}"/>
          </ac:grpSpMkLst>
        </pc:grpChg>
        <pc:grpChg chg="add del mod">
          <ac:chgData name="" userId="462e6218bc258e6f" providerId="LiveId" clId="{842609C9-DD0D-4046-869A-4A78B8BFA5FA}" dt="2024-04-18T22:47:39.235" v="2763" actId="478"/>
          <ac:grpSpMkLst>
            <pc:docMk/>
            <pc:sldMk cId="2301428088" sldId="281"/>
            <ac:grpSpMk id="29" creationId="{EC74FEEF-8B62-454E-B958-07CB3C779DB7}"/>
          </ac:grpSpMkLst>
        </pc:grpChg>
        <pc:picChg chg="mod">
          <ac:chgData name="" userId="462e6218bc258e6f" providerId="LiveId" clId="{842609C9-DD0D-4046-869A-4A78B8BFA5FA}" dt="2024-04-17T22:57:08.196" v="1588" actId="1076"/>
          <ac:picMkLst>
            <pc:docMk/>
            <pc:sldMk cId="2301428088" sldId="281"/>
            <ac:picMk id="3" creationId="{FF403648-02F0-4A52-9372-C18BD55ECD82}"/>
          </ac:picMkLst>
        </pc:picChg>
        <pc:picChg chg="del">
          <ac:chgData name="" userId="462e6218bc258e6f" providerId="LiveId" clId="{842609C9-DD0D-4046-869A-4A78B8BFA5FA}" dt="2024-04-17T21:34:38.874" v="902" actId="478"/>
          <ac:picMkLst>
            <pc:docMk/>
            <pc:sldMk cId="2301428088" sldId="281"/>
            <ac:picMk id="4" creationId="{0DA96FEE-5BB3-42F2-97A5-01112054C125}"/>
          </ac:picMkLst>
        </pc:picChg>
        <pc:picChg chg="del">
          <ac:chgData name="" userId="462e6218bc258e6f" providerId="LiveId" clId="{842609C9-DD0D-4046-869A-4A78B8BFA5FA}" dt="2024-04-17T21:34:37.028" v="901" actId="478"/>
          <ac:picMkLst>
            <pc:docMk/>
            <pc:sldMk cId="2301428088" sldId="281"/>
            <ac:picMk id="5" creationId="{2321EE80-1BA1-4ECC-958D-F96ABBA8D91F}"/>
          </ac:picMkLst>
        </pc:picChg>
        <pc:picChg chg="mod">
          <ac:chgData name="" userId="462e6218bc258e6f" providerId="LiveId" clId="{842609C9-DD0D-4046-869A-4A78B8BFA5FA}" dt="2024-04-18T22:47:14.127" v="2759" actId="2085"/>
          <ac:picMkLst>
            <pc:docMk/>
            <pc:sldMk cId="2301428088" sldId="281"/>
            <ac:picMk id="17" creationId="{3187519F-6F9E-43F7-84E9-65BFEA3FAEDB}"/>
          </ac:picMkLst>
        </pc:picChg>
        <pc:picChg chg="add mod">
          <ac:chgData name="" userId="462e6218bc258e6f" providerId="LiveId" clId="{842609C9-DD0D-4046-869A-4A78B8BFA5FA}" dt="2024-04-18T22:48:09.839" v="2767" actId="1076"/>
          <ac:picMkLst>
            <pc:docMk/>
            <pc:sldMk cId="2301428088" sldId="281"/>
            <ac:picMk id="22" creationId="{BEDC9420-01C6-4BC9-87D4-B55D50290D48}"/>
          </ac:picMkLst>
        </pc:picChg>
        <pc:picChg chg="del">
          <ac:chgData name="" userId="462e6218bc258e6f" providerId="LiveId" clId="{842609C9-DD0D-4046-869A-4A78B8BFA5FA}" dt="2024-04-17T21:34:37.028" v="901" actId="478"/>
          <ac:picMkLst>
            <pc:docMk/>
            <pc:sldMk cId="2301428088" sldId="281"/>
            <ac:picMk id="24" creationId="{792F320A-7F19-4E14-A9DE-2B94DE4AB400}"/>
          </ac:picMkLst>
        </pc:picChg>
        <pc:picChg chg="del">
          <ac:chgData name="" userId="462e6218bc258e6f" providerId="LiveId" clId="{842609C9-DD0D-4046-869A-4A78B8BFA5FA}" dt="2024-04-17T21:34:37.028" v="901" actId="478"/>
          <ac:picMkLst>
            <pc:docMk/>
            <pc:sldMk cId="2301428088" sldId="281"/>
            <ac:picMk id="25" creationId="{46A04797-5F60-48A2-8FC3-C2CAC389CB09}"/>
          </ac:picMkLst>
        </pc:picChg>
        <pc:picChg chg="del">
          <ac:chgData name="" userId="462e6218bc258e6f" providerId="LiveId" clId="{842609C9-DD0D-4046-869A-4A78B8BFA5FA}" dt="2024-04-17T21:34:37.028" v="901" actId="478"/>
          <ac:picMkLst>
            <pc:docMk/>
            <pc:sldMk cId="2301428088" sldId="281"/>
            <ac:picMk id="26" creationId="{DBEFD47E-C400-49CA-A166-83C0B130FAA8}"/>
          </ac:picMkLst>
        </pc:picChg>
      </pc:sldChg>
      <pc:sldChg chg="addSp delSp modSp">
        <pc:chgData name="" userId="462e6218bc258e6f" providerId="LiveId" clId="{842609C9-DD0D-4046-869A-4A78B8BFA5FA}" dt="2024-04-18T23:19:35.656" v="3175" actId="20577"/>
        <pc:sldMkLst>
          <pc:docMk/>
          <pc:sldMk cId="276478366" sldId="283"/>
        </pc:sldMkLst>
        <pc:spChg chg="mod">
          <ac:chgData name="" userId="462e6218bc258e6f" providerId="LiveId" clId="{842609C9-DD0D-4046-869A-4A78B8BFA5FA}" dt="2024-04-18T23:19:35.656" v="3175" actId="20577"/>
          <ac:spMkLst>
            <pc:docMk/>
            <pc:sldMk cId="276478366" sldId="283"/>
            <ac:spMk id="9" creationId="{5A3D9041-69BE-4CD6-AC31-AA5468A30EBD}"/>
          </ac:spMkLst>
        </pc:spChg>
        <pc:spChg chg="add mod">
          <ac:chgData name="" userId="462e6218bc258e6f" providerId="LiveId" clId="{842609C9-DD0D-4046-869A-4A78B8BFA5FA}" dt="2024-04-18T22:56:42.402" v="2842" actId="1076"/>
          <ac:spMkLst>
            <pc:docMk/>
            <pc:sldMk cId="276478366" sldId="283"/>
            <ac:spMk id="15" creationId="{ACB0265D-734C-4CD5-AE45-C70333DC78B6}"/>
          </ac:spMkLst>
        </pc:spChg>
        <pc:spChg chg="mod">
          <ac:chgData name="" userId="462e6218bc258e6f" providerId="LiveId" clId="{842609C9-DD0D-4046-869A-4A78B8BFA5FA}" dt="2024-04-18T23:07:00.699" v="2933" actId="20577"/>
          <ac:spMkLst>
            <pc:docMk/>
            <pc:sldMk cId="276478366" sldId="283"/>
            <ac:spMk id="50" creationId="{00000000-0000-0000-0000-000000000000}"/>
          </ac:spMkLst>
        </pc:spChg>
        <pc:picChg chg="add del mod">
          <ac:chgData name="" userId="462e6218bc258e6f" providerId="LiveId" clId="{842609C9-DD0D-4046-869A-4A78B8BFA5FA}" dt="2024-04-18T13:05:32.079" v="2008" actId="478"/>
          <ac:picMkLst>
            <pc:docMk/>
            <pc:sldMk cId="276478366" sldId="283"/>
            <ac:picMk id="8" creationId="{AF186B4F-68B4-4140-AD7F-05A43FC56F96}"/>
          </ac:picMkLst>
        </pc:picChg>
        <pc:picChg chg="del">
          <ac:chgData name="" userId="462e6218bc258e6f" providerId="LiveId" clId="{842609C9-DD0D-4046-869A-4A78B8BFA5FA}" dt="2024-04-17T19:43:37.963" v="38"/>
          <ac:picMkLst>
            <pc:docMk/>
            <pc:sldMk cId="276478366" sldId="283"/>
            <ac:picMk id="10" creationId="{112EE8B2-E335-49A4-B06F-4792E87294D7}"/>
          </ac:picMkLst>
        </pc:picChg>
        <pc:picChg chg="add del mod">
          <ac:chgData name="" userId="462e6218bc258e6f" providerId="LiveId" clId="{842609C9-DD0D-4046-869A-4A78B8BFA5FA}" dt="2024-04-18T13:30:47.117" v="2047" actId="478"/>
          <ac:picMkLst>
            <pc:docMk/>
            <pc:sldMk cId="276478366" sldId="283"/>
            <ac:picMk id="11" creationId="{1D19706D-30CE-45B7-B4FF-C136C8ED9DE5}"/>
          </ac:picMkLst>
        </pc:picChg>
        <pc:picChg chg="add mod">
          <ac:chgData name="" userId="462e6218bc258e6f" providerId="LiveId" clId="{842609C9-DD0D-4046-869A-4A78B8BFA5FA}" dt="2024-04-18T14:19:49.730" v="2228" actId="1035"/>
          <ac:picMkLst>
            <pc:docMk/>
            <pc:sldMk cId="276478366" sldId="283"/>
            <ac:picMk id="12" creationId="{06070926-5841-4616-9F24-EEBEE55413EC}"/>
          </ac:picMkLst>
        </pc:picChg>
        <pc:picChg chg="add mod">
          <ac:chgData name="" userId="462e6218bc258e6f" providerId="LiveId" clId="{842609C9-DD0D-4046-869A-4A78B8BFA5FA}" dt="2024-04-18T14:19:49.730" v="2228" actId="1035"/>
          <ac:picMkLst>
            <pc:docMk/>
            <pc:sldMk cId="276478366" sldId="283"/>
            <ac:picMk id="13" creationId="{FEBDEFA7-E682-4676-B786-4225326309A8}"/>
          </ac:picMkLst>
        </pc:picChg>
        <pc:picChg chg="add mod">
          <ac:chgData name="" userId="462e6218bc258e6f" providerId="LiveId" clId="{842609C9-DD0D-4046-869A-4A78B8BFA5FA}" dt="2024-04-18T14:19:49.730" v="2228" actId="1035"/>
          <ac:picMkLst>
            <pc:docMk/>
            <pc:sldMk cId="276478366" sldId="283"/>
            <ac:picMk id="14" creationId="{33B8E77F-8A3A-41F9-9891-2A599DC4BE27}"/>
          </ac:picMkLst>
        </pc:picChg>
      </pc:sldChg>
      <pc:sldChg chg="addSp delSp modSp ord modAnim">
        <pc:chgData name="" userId="462e6218bc258e6f" providerId="LiveId" clId="{842609C9-DD0D-4046-869A-4A78B8BFA5FA}" dt="2024-04-19T05:45:20.383" v="3665"/>
        <pc:sldMkLst>
          <pc:docMk/>
          <pc:sldMk cId="2401885748" sldId="285"/>
        </pc:sldMkLst>
        <pc:spChg chg="mod">
          <ac:chgData name="" userId="462e6218bc258e6f" providerId="LiveId" clId="{842609C9-DD0D-4046-869A-4A78B8BFA5FA}" dt="2024-04-19T05:36:32.127" v="3644" actId="14100"/>
          <ac:spMkLst>
            <pc:docMk/>
            <pc:sldMk cId="2401885748" sldId="285"/>
            <ac:spMk id="8" creationId="{D9FB530C-B31D-4C20-BEF5-D7FEB2F44343}"/>
          </ac:spMkLst>
        </pc:spChg>
        <pc:spChg chg="add mod">
          <ac:chgData name="" userId="462e6218bc258e6f" providerId="LiveId" clId="{842609C9-DD0D-4046-869A-4A78B8BFA5FA}" dt="2024-04-19T05:44:21.294" v="3656" actId="1038"/>
          <ac:spMkLst>
            <pc:docMk/>
            <pc:sldMk cId="2401885748" sldId="285"/>
            <ac:spMk id="11" creationId="{A3C36FFB-15D9-44D1-A102-70659BE63E7B}"/>
          </ac:spMkLst>
        </pc:spChg>
        <pc:spChg chg="add mod">
          <ac:chgData name="" userId="462e6218bc258e6f" providerId="LiveId" clId="{842609C9-DD0D-4046-869A-4A78B8BFA5FA}" dt="2024-04-19T05:44:34.751" v="3658" actId="1076"/>
          <ac:spMkLst>
            <pc:docMk/>
            <pc:sldMk cId="2401885748" sldId="285"/>
            <ac:spMk id="18" creationId="{5E8F8ACF-EE5B-47A7-B44D-C0A62EE4C3FD}"/>
          </ac:spMkLst>
        </pc:spChg>
        <pc:spChg chg="add mod">
          <ac:chgData name="" userId="462e6218bc258e6f" providerId="LiveId" clId="{842609C9-DD0D-4046-869A-4A78B8BFA5FA}" dt="2024-04-19T05:44:52.690" v="3664" actId="1076"/>
          <ac:spMkLst>
            <pc:docMk/>
            <pc:sldMk cId="2401885748" sldId="285"/>
            <ac:spMk id="19" creationId="{37CA896B-7165-41E4-97E1-A8E98928AA49}"/>
          </ac:spMkLst>
        </pc:spChg>
        <pc:spChg chg="del mod">
          <ac:chgData name="" userId="462e6218bc258e6f" providerId="LiveId" clId="{842609C9-DD0D-4046-869A-4A78B8BFA5FA}" dt="2024-04-19T05:16:59.977" v="3483" actId="478"/>
          <ac:spMkLst>
            <pc:docMk/>
            <pc:sldMk cId="2401885748" sldId="285"/>
            <ac:spMk id="26" creationId="{7C2CC845-64EF-4196-B7F4-0CB8E04A74E9}"/>
          </ac:spMkLst>
        </pc:spChg>
        <pc:spChg chg="mod">
          <ac:chgData name="" userId="462e6218bc258e6f" providerId="LiveId" clId="{842609C9-DD0D-4046-869A-4A78B8BFA5FA}" dt="2024-04-17T22:58:50.396" v="1609"/>
          <ac:spMkLst>
            <pc:docMk/>
            <pc:sldMk cId="2401885748" sldId="285"/>
            <ac:spMk id="49" creationId="{00000000-0000-0000-0000-000000000000}"/>
          </ac:spMkLst>
        </pc:spChg>
        <pc:spChg chg="mod">
          <ac:chgData name="" userId="462e6218bc258e6f" providerId="LiveId" clId="{842609C9-DD0D-4046-869A-4A78B8BFA5FA}" dt="2024-04-18T22:51:15.917" v="2782" actId="20577"/>
          <ac:spMkLst>
            <pc:docMk/>
            <pc:sldMk cId="2401885748" sldId="285"/>
            <ac:spMk id="50" creationId="{00000000-0000-0000-0000-000000000000}"/>
          </ac:spMkLst>
        </pc:spChg>
        <pc:picChg chg="del">
          <ac:chgData name="" userId="462e6218bc258e6f" providerId="LiveId" clId="{842609C9-DD0D-4046-869A-4A78B8BFA5FA}" dt="2024-04-18T12:52:20.023" v="1967" actId="478"/>
          <ac:picMkLst>
            <pc:docMk/>
            <pc:sldMk cId="2401885748" sldId="285"/>
            <ac:picMk id="2" creationId="{3C30BA04-D85D-44AF-B711-65DC4AB0379A}"/>
          </ac:picMkLst>
        </pc:picChg>
        <pc:picChg chg="add del mod">
          <ac:chgData name="" userId="462e6218bc258e6f" providerId="LiveId" clId="{842609C9-DD0D-4046-869A-4A78B8BFA5FA}" dt="2024-04-19T05:18:58.111" v="3503"/>
          <ac:picMkLst>
            <pc:docMk/>
            <pc:sldMk cId="2401885748" sldId="285"/>
            <ac:picMk id="3" creationId="{CDDB7114-D517-4157-9063-025791C86F5A}"/>
          </ac:picMkLst>
        </pc:picChg>
        <pc:picChg chg="add mod ord">
          <ac:chgData name="" userId="462e6218bc258e6f" providerId="LiveId" clId="{842609C9-DD0D-4046-869A-4A78B8BFA5FA}" dt="2024-04-19T05:36:37.810" v="3645" actId="1076"/>
          <ac:picMkLst>
            <pc:docMk/>
            <pc:sldMk cId="2401885748" sldId="285"/>
            <ac:picMk id="4" creationId="{7F336D41-4F69-4B16-84AE-8BBB98DE5C04}"/>
          </ac:picMkLst>
        </pc:picChg>
        <pc:picChg chg="add mod">
          <ac:chgData name="" userId="462e6218bc258e6f" providerId="LiveId" clId="{842609C9-DD0D-4046-869A-4A78B8BFA5FA}" dt="2024-04-19T05:36:45.857" v="3646" actId="1076"/>
          <ac:picMkLst>
            <pc:docMk/>
            <pc:sldMk cId="2401885748" sldId="285"/>
            <ac:picMk id="5" creationId="{66C5D7A0-C3B4-46D0-AE79-3453D20A2DAC}"/>
          </ac:picMkLst>
        </pc:picChg>
        <pc:picChg chg="add del mod">
          <ac:chgData name="" userId="462e6218bc258e6f" providerId="LiveId" clId="{842609C9-DD0D-4046-869A-4A78B8BFA5FA}" dt="2024-04-18T13:02:35.189" v="1981"/>
          <ac:picMkLst>
            <pc:docMk/>
            <pc:sldMk cId="2401885748" sldId="285"/>
            <ac:picMk id="6" creationId="{B3DD6C30-016F-44B5-B33C-39515D037CFA}"/>
          </ac:picMkLst>
        </pc:picChg>
        <pc:picChg chg="add mod">
          <ac:chgData name="" userId="462e6218bc258e6f" providerId="LiveId" clId="{842609C9-DD0D-4046-869A-4A78B8BFA5FA}" dt="2024-04-19T05:36:45.857" v="3646" actId="1076"/>
          <ac:picMkLst>
            <pc:docMk/>
            <pc:sldMk cId="2401885748" sldId="285"/>
            <ac:picMk id="7" creationId="{D593D4CF-E4D8-4688-AFB4-2B6AF903B42D}"/>
          </ac:picMkLst>
        </pc:picChg>
        <pc:picChg chg="del mod">
          <ac:chgData name="" userId="462e6218bc258e6f" providerId="LiveId" clId="{842609C9-DD0D-4046-869A-4A78B8BFA5FA}" dt="2024-04-19T05:31:53.645" v="3585"/>
          <ac:picMkLst>
            <pc:docMk/>
            <pc:sldMk cId="2401885748" sldId="285"/>
            <ac:picMk id="9" creationId="{19EE4B20-FAFA-42E4-ADB9-C88FC7CBE7DD}"/>
          </ac:picMkLst>
        </pc:picChg>
        <pc:picChg chg="add mod">
          <ac:chgData name="" userId="462e6218bc258e6f" providerId="LiveId" clId="{842609C9-DD0D-4046-869A-4A78B8BFA5FA}" dt="2024-04-19T05:36:45.857" v="3646" actId="1076"/>
          <ac:picMkLst>
            <pc:docMk/>
            <pc:sldMk cId="2401885748" sldId="285"/>
            <ac:picMk id="10" creationId="{65977216-7890-4030-88A3-CF8824AACC94}"/>
          </ac:picMkLst>
        </pc:picChg>
      </pc:sldChg>
      <pc:sldChg chg="addSp modSp add">
        <pc:chgData name="" userId="462e6218bc258e6f" providerId="LiveId" clId="{842609C9-DD0D-4046-869A-4A78B8BFA5FA}" dt="2024-04-19T05:25:52.524" v="3533" actId="1076"/>
        <pc:sldMkLst>
          <pc:docMk/>
          <pc:sldMk cId="2251850717" sldId="287"/>
        </pc:sldMkLst>
        <pc:spChg chg="mod">
          <ac:chgData name="" userId="462e6218bc258e6f" providerId="LiveId" clId="{842609C9-DD0D-4046-869A-4A78B8BFA5FA}" dt="2024-04-19T00:58:39.919" v="3399" actId="20577"/>
          <ac:spMkLst>
            <pc:docMk/>
            <pc:sldMk cId="2251850717" sldId="287"/>
            <ac:spMk id="9" creationId="{3D2DA852-FCD9-4293-BEEA-DB4E205D2980}"/>
          </ac:spMkLst>
        </pc:spChg>
        <pc:spChg chg="add mod">
          <ac:chgData name="" userId="462e6218bc258e6f" providerId="LiveId" clId="{842609C9-DD0D-4046-869A-4A78B8BFA5FA}" dt="2024-04-18T22:59:09.730" v="2869" actId="1076"/>
          <ac:spMkLst>
            <pc:docMk/>
            <pc:sldMk cId="2251850717" sldId="287"/>
            <ac:spMk id="11" creationId="{F9B636B2-F078-410D-857A-AE8BE9DE2666}"/>
          </ac:spMkLst>
        </pc:spChg>
        <pc:spChg chg="mod">
          <ac:chgData name="" userId="462e6218bc258e6f" providerId="LiveId" clId="{842609C9-DD0D-4046-869A-4A78B8BFA5FA}" dt="2024-04-18T13:32:38.330" v="2051"/>
          <ac:spMkLst>
            <pc:docMk/>
            <pc:sldMk cId="2251850717" sldId="287"/>
            <ac:spMk id="49" creationId="{00000000-0000-0000-0000-000000000000}"/>
          </ac:spMkLst>
        </pc:spChg>
        <pc:spChg chg="mod">
          <ac:chgData name="" userId="462e6218bc258e6f" providerId="LiveId" clId="{842609C9-DD0D-4046-869A-4A78B8BFA5FA}" dt="2024-04-17T20:14:23.442" v="288" actId="20577"/>
          <ac:spMkLst>
            <pc:docMk/>
            <pc:sldMk cId="2251850717" sldId="287"/>
            <ac:spMk id="50" creationId="{00000000-0000-0000-0000-000000000000}"/>
          </ac:spMkLst>
        </pc:spChg>
        <pc:picChg chg="mod">
          <ac:chgData name="" userId="462e6218bc258e6f" providerId="LiveId" clId="{842609C9-DD0D-4046-869A-4A78B8BFA5FA}" dt="2024-04-19T01:01:47.862" v="3438" actId="1035"/>
          <ac:picMkLst>
            <pc:docMk/>
            <pc:sldMk cId="2251850717" sldId="287"/>
            <ac:picMk id="4" creationId="{A5342595-D2DE-4FB0-AE9E-46C8E93E09F6}"/>
          </ac:picMkLst>
        </pc:picChg>
        <pc:picChg chg="add mod">
          <ac:chgData name="" userId="462e6218bc258e6f" providerId="LiveId" clId="{842609C9-DD0D-4046-869A-4A78B8BFA5FA}" dt="2024-04-19T05:25:52.524" v="3533" actId="1076"/>
          <ac:picMkLst>
            <pc:docMk/>
            <pc:sldMk cId="2251850717" sldId="287"/>
            <ac:picMk id="10" creationId="{9628C849-77EB-4D1B-BDA7-9B1B1F45E4A8}"/>
          </ac:picMkLst>
        </pc:picChg>
      </pc:sldChg>
      <pc:sldChg chg="addSp delSp modSp add modAnim">
        <pc:chgData name="" userId="462e6218bc258e6f" providerId="LiveId" clId="{842609C9-DD0D-4046-869A-4A78B8BFA5FA}" dt="2024-04-19T00:40:59.016" v="3337" actId="20577"/>
        <pc:sldMkLst>
          <pc:docMk/>
          <pc:sldMk cId="2689319294" sldId="288"/>
        </pc:sldMkLst>
        <pc:spChg chg="del">
          <ac:chgData name="" userId="462e6218bc258e6f" providerId="LiveId" clId="{842609C9-DD0D-4046-869A-4A78B8BFA5FA}" dt="2024-04-17T20:08:49.190" v="210" actId="478"/>
          <ac:spMkLst>
            <pc:docMk/>
            <pc:sldMk cId="2689319294" sldId="288"/>
            <ac:spMk id="9" creationId="{3D2DA852-FCD9-4293-BEEA-DB4E205D2980}"/>
          </ac:spMkLst>
        </pc:spChg>
        <pc:spChg chg="add del mod">
          <ac:chgData name="" userId="462e6218bc258e6f" providerId="LiveId" clId="{842609C9-DD0D-4046-869A-4A78B8BFA5FA}" dt="2024-04-18T23:10:54.541" v="2974" actId="1036"/>
          <ac:spMkLst>
            <pc:docMk/>
            <pc:sldMk cId="2689319294" sldId="288"/>
            <ac:spMk id="14" creationId="{556D3447-A98C-41BE-AC43-8B8FCE87604D}"/>
          </ac:spMkLst>
        </pc:spChg>
        <pc:spChg chg="add mod">
          <ac:chgData name="" userId="462e6218bc258e6f" providerId="LiveId" clId="{842609C9-DD0D-4046-869A-4A78B8BFA5FA}" dt="2024-04-18T23:10:54.541" v="2974" actId="1036"/>
          <ac:spMkLst>
            <pc:docMk/>
            <pc:sldMk cId="2689319294" sldId="288"/>
            <ac:spMk id="15" creationId="{C4C0F1F7-7E7E-4CE5-9C3C-B9D56B0594F5}"/>
          </ac:spMkLst>
        </pc:spChg>
        <pc:spChg chg="add mod">
          <ac:chgData name="" userId="462e6218bc258e6f" providerId="LiveId" clId="{842609C9-DD0D-4046-869A-4A78B8BFA5FA}" dt="2024-04-18T23:10:54.541" v="2974" actId="1036"/>
          <ac:spMkLst>
            <pc:docMk/>
            <pc:sldMk cId="2689319294" sldId="288"/>
            <ac:spMk id="16" creationId="{0A3824A4-4AFF-46C9-8A20-A8ACF49E88E0}"/>
          </ac:spMkLst>
        </pc:spChg>
        <pc:spChg chg="add mod">
          <ac:chgData name="" userId="462e6218bc258e6f" providerId="LiveId" clId="{842609C9-DD0D-4046-869A-4A78B8BFA5FA}" dt="2024-04-19T00:40:59.016" v="3337" actId="20577"/>
          <ac:spMkLst>
            <pc:docMk/>
            <pc:sldMk cId="2689319294" sldId="288"/>
            <ac:spMk id="17" creationId="{34913C05-9D52-4AE8-8AC7-5051F46520A9}"/>
          </ac:spMkLst>
        </pc:spChg>
        <pc:spChg chg="add mod">
          <ac:chgData name="" userId="462e6218bc258e6f" providerId="LiveId" clId="{842609C9-DD0D-4046-869A-4A78B8BFA5FA}" dt="2024-04-17T20:53:43.085" v="522" actId="571"/>
          <ac:spMkLst>
            <pc:docMk/>
            <pc:sldMk cId="2689319294" sldId="288"/>
            <ac:spMk id="19" creationId="{6A322A94-04B1-4DC4-96AA-FAB5D6D940C1}"/>
          </ac:spMkLst>
        </pc:spChg>
        <pc:spChg chg="add mod">
          <ac:chgData name="" userId="462e6218bc258e6f" providerId="LiveId" clId="{842609C9-DD0D-4046-869A-4A78B8BFA5FA}" dt="2024-04-19T00:40:11.712" v="3328" actId="1076"/>
          <ac:spMkLst>
            <pc:docMk/>
            <pc:sldMk cId="2689319294" sldId="288"/>
            <ac:spMk id="20" creationId="{10504A4D-396E-446F-94A0-66843C4C9E61}"/>
          </ac:spMkLst>
        </pc:spChg>
        <pc:spChg chg="add mod">
          <ac:chgData name="" userId="462e6218bc258e6f" providerId="LiveId" clId="{842609C9-DD0D-4046-869A-4A78B8BFA5FA}" dt="2024-04-19T00:40:20.157" v="3329" actId="1076"/>
          <ac:spMkLst>
            <pc:docMk/>
            <pc:sldMk cId="2689319294" sldId="288"/>
            <ac:spMk id="21" creationId="{68577A53-086A-4873-A276-604AE7AE8B68}"/>
          </ac:spMkLst>
        </pc:spChg>
        <pc:spChg chg="mod">
          <ac:chgData name="" userId="462e6218bc258e6f" providerId="LiveId" clId="{842609C9-DD0D-4046-869A-4A78B8BFA5FA}" dt="2024-04-17T20:09:14.273" v="239" actId="20577"/>
          <ac:spMkLst>
            <pc:docMk/>
            <pc:sldMk cId="2689319294" sldId="288"/>
            <ac:spMk id="49" creationId="{00000000-0000-0000-0000-000000000000}"/>
          </ac:spMkLst>
        </pc:spChg>
        <pc:spChg chg="mod">
          <ac:chgData name="" userId="462e6218bc258e6f" providerId="LiveId" clId="{842609C9-DD0D-4046-869A-4A78B8BFA5FA}" dt="2024-04-17T20:14:14.802" v="286" actId="20577"/>
          <ac:spMkLst>
            <pc:docMk/>
            <pc:sldMk cId="2689319294" sldId="288"/>
            <ac:spMk id="50" creationId="{00000000-0000-0000-0000-000000000000}"/>
          </ac:spMkLst>
        </pc:spChg>
        <pc:picChg chg="add del mod">
          <ac:chgData name="" userId="462e6218bc258e6f" providerId="LiveId" clId="{842609C9-DD0D-4046-869A-4A78B8BFA5FA}" dt="2024-04-17T20:15:24.263" v="295"/>
          <ac:picMkLst>
            <pc:docMk/>
            <pc:sldMk cId="2689319294" sldId="288"/>
            <ac:picMk id="10" creationId="{98592691-6A23-4132-9988-C2D0A8E386E3}"/>
          </ac:picMkLst>
        </pc:picChg>
        <pc:picChg chg="add mod">
          <ac:chgData name="" userId="462e6218bc258e6f" providerId="LiveId" clId="{842609C9-DD0D-4046-869A-4A78B8BFA5FA}" dt="2024-04-19T00:40:05.613" v="3327" actId="1076"/>
          <ac:picMkLst>
            <pc:docMk/>
            <pc:sldMk cId="2689319294" sldId="288"/>
            <ac:picMk id="11" creationId="{B004F076-D9E6-41CF-BE26-3D2A2ABF7CAA}"/>
          </ac:picMkLst>
        </pc:picChg>
        <pc:picChg chg="del">
          <ac:chgData name="" userId="462e6218bc258e6f" providerId="LiveId" clId="{842609C9-DD0D-4046-869A-4A78B8BFA5FA}" dt="2024-04-17T20:08:37.079" v="209" actId="478"/>
          <ac:picMkLst>
            <pc:docMk/>
            <pc:sldMk cId="2689319294" sldId="288"/>
            <ac:picMk id="12" creationId="{EC89E3A6-22DF-47F1-BAC2-1802D193C9C7}"/>
          </ac:picMkLst>
        </pc:picChg>
        <pc:picChg chg="del">
          <ac:chgData name="" userId="462e6218bc258e6f" providerId="LiveId" clId="{842609C9-DD0D-4046-869A-4A78B8BFA5FA}" dt="2024-04-17T20:08:35.822" v="208" actId="478"/>
          <ac:picMkLst>
            <pc:docMk/>
            <pc:sldMk cId="2689319294" sldId="288"/>
            <ac:picMk id="13" creationId="{AAD21E82-FFCB-42EC-8474-CC3BDF89E609}"/>
          </ac:picMkLst>
        </pc:picChg>
        <pc:picChg chg="add">
          <ac:chgData name="" userId="462e6218bc258e6f" providerId="LiveId" clId="{842609C9-DD0D-4046-869A-4A78B8BFA5FA}" dt="2024-04-17T20:15:24.561" v="296"/>
          <ac:picMkLst>
            <pc:docMk/>
            <pc:sldMk cId="2689319294" sldId="288"/>
            <ac:picMk id="18" creationId="{4351A308-5A20-4AD0-92DC-F3DB9D9287DB}"/>
          </ac:picMkLst>
        </pc:picChg>
      </pc:sldChg>
      <pc:sldChg chg="addSp delSp modSp add modAnim">
        <pc:chgData name="" userId="462e6218bc258e6f" providerId="LiveId" clId="{842609C9-DD0D-4046-869A-4A78B8BFA5FA}" dt="2024-04-18T23:36:39.250" v="3304" actId="20577"/>
        <pc:sldMkLst>
          <pc:docMk/>
          <pc:sldMk cId="1126152439" sldId="289"/>
        </pc:sldMkLst>
        <pc:spChg chg="del">
          <ac:chgData name="" userId="462e6218bc258e6f" providerId="LiveId" clId="{842609C9-DD0D-4046-869A-4A78B8BFA5FA}" dt="2024-04-17T20:13:11.558" v="259" actId="478"/>
          <ac:spMkLst>
            <pc:docMk/>
            <pc:sldMk cId="1126152439" sldId="289"/>
            <ac:spMk id="14" creationId="{556D3447-A98C-41BE-AC43-8B8FCE87604D}"/>
          </ac:spMkLst>
        </pc:spChg>
        <pc:spChg chg="del">
          <ac:chgData name="" userId="462e6218bc258e6f" providerId="LiveId" clId="{842609C9-DD0D-4046-869A-4A78B8BFA5FA}" dt="2024-04-17T20:13:11.558" v="259" actId="478"/>
          <ac:spMkLst>
            <pc:docMk/>
            <pc:sldMk cId="1126152439" sldId="289"/>
            <ac:spMk id="15" creationId="{C4C0F1F7-7E7E-4CE5-9C3C-B9D56B0594F5}"/>
          </ac:spMkLst>
        </pc:spChg>
        <pc:spChg chg="del">
          <ac:chgData name="" userId="462e6218bc258e6f" providerId="LiveId" clId="{842609C9-DD0D-4046-869A-4A78B8BFA5FA}" dt="2024-04-17T20:13:11.558" v="259" actId="478"/>
          <ac:spMkLst>
            <pc:docMk/>
            <pc:sldMk cId="1126152439" sldId="289"/>
            <ac:spMk id="16" creationId="{0A3824A4-4AFF-46C9-8A20-A8ACF49E88E0}"/>
          </ac:spMkLst>
        </pc:spChg>
        <pc:spChg chg="add mod">
          <ac:chgData name="" userId="462e6218bc258e6f" providerId="LiveId" clId="{842609C9-DD0D-4046-869A-4A78B8BFA5FA}" dt="2024-04-17T21:12:36.394" v="733"/>
          <ac:spMkLst>
            <pc:docMk/>
            <pc:sldMk cId="1126152439" sldId="289"/>
            <ac:spMk id="19" creationId="{B5A4A48B-B397-4104-9D39-F7AD903FB25D}"/>
          </ac:spMkLst>
        </pc:spChg>
        <pc:spChg chg="add mod ord">
          <ac:chgData name="" userId="462e6218bc258e6f" providerId="LiveId" clId="{842609C9-DD0D-4046-869A-4A78B8BFA5FA}" dt="2024-04-18T23:36:39.250" v="3304" actId="20577"/>
          <ac:spMkLst>
            <pc:docMk/>
            <pc:sldMk cId="1126152439" sldId="289"/>
            <ac:spMk id="21" creationId="{F037FB0D-C075-4FDD-B368-50E854E3E982}"/>
          </ac:spMkLst>
        </pc:spChg>
        <pc:spChg chg="add del">
          <ac:chgData name="" userId="462e6218bc258e6f" providerId="LiveId" clId="{842609C9-DD0D-4046-869A-4A78B8BFA5FA}" dt="2024-04-18T13:07:38.821" v="2014" actId="478"/>
          <ac:spMkLst>
            <pc:docMk/>
            <pc:sldMk cId="1126152439" sldId="289"/>
            <ac:spMk id="22" creationId="{4A117DB3-9EF9-4884-A7C4-876B47F8FBAD}"/>
          </ac:spMkLst>
        </pc:spChg>
        <pc:spChg chg="add mod">
          <ac:chgData name="" userId="462e6218bc258e6f" providerId="LiveId" clId="{842609C9-DD0D-4046-869A-4A78B8BFA5FA}" dt="2024-04-18T13:08:17.967" v="2018" actId="20577"/>
          <ac:spMkLst>
            <pc:docMk/>
            <pc:sldMk cId="1126152439" sldId="289"/>
            <ac:spMk id="23" creationId="{F4AB1E78-769C-4AA0-ADD2-1492067669CE}"/>
          </ac:spMkLst>
        </pc:spChg>
        <pc:spChg chg="del mod">
          <ac:chgData name="" userId="462e6218bc258e6f" providerId="LiveId" clId="{842609C9-DD0D-4046-869A-4A78B8BFA5FA}" dt="2024-04-17T20:20:44.207" v="317"/>
          <ac:spMkLst>
            <pc:docMk/>
            <pc:sldMk cId="1126152439" sldId="289"/>
            <ac:spMk id="49" creationId="{00000000-0000-0000-0000-000000000000}"/>
          </ac:spMkLst>
        </pc:spChg>
        <pc:spChg chg="del mod">
          <ac:chgData name="" userId="462e6218bc258e6f" providerId="LiveId" clId="{842609C9-DD0D-4046-869A-4A78B8BFA5FA}" dt="2024-04-18T13:08:00.566" v="2016" actId="478"/>
          <ac:spMkLst>
            <pc:docMk/>
            <pc:sldMk cId="1126152439" sldId="289"/>
            <ac:spMk id="50" creationId="{00000000-0000-0000-0000-000000000000}"/>
          </ac:spMkLst>
        </pc:spChg>
        <pc:spChg chg="mod">
          <ac:chgData name="" userId="462e6218bc258e6f" providerId="LiveId" clId="{842609C9-DD0D-4046-869A-4A78B8BFA5FA}" dt="2024-04-17T20:55:55.619" v="538" actId="14100"/>
          <ac:spMkLst>
            <pc:docMk/>
            <pc:sldMk cId="1126152439" sldId="289"/>
            <ac:spMk id="51" creationId="{00000000-0000-0000-0000-000000000000}"/>
          </ac:spMkLst>
        </pc:spChg>
        <pc:picChg chg="del">
          <ac:chgData name="" userId="462e6218bc258e6f" providerId="LiveId" clId="{842609C9-DD0D-4046-869A-4A78B8BFA5FA}" dt="2024-04-17T20:13:08.903" v="258" actId="478"/>
          <ac:picMkLst>
            <pc:docMk/>
            <pc:sldMk cId="1126152439" sldId="289"/>
            <ac:picMk id="10" creationId="{98592691-6A23-4132-9988-C2D0A8E386E3}"/>
          </ac:picMkLst>
        </pc:picChg>
        <pc:picChg chg="del">
          <ac:chgData name="" userId="462e6218bc258e6f" providerId="LiveId" clId="{842609C9-DD0D-4046-869A-4A78B8BFA5FA}" dt="2024-04-17T20:13:11.558" v="259" actId="478"/>
          <ac:picMkLst>
            <pc:docMk/>
            <pc:sldMk cId="1126152439" sldId="289"/>
            <ac:picMk id="11" creationId="{B004F076-D9E6-41CF-BE26-3D2A2ABF7CAA}"/>
          </ac:picMkLst>
        </pc:picChg>
        <pc:picChg chg="add del">
          <ac:chgData name="" userId="462e6218bc258e6f" providerId="LiveId" clId="{842609C9-DD0D-4046-869A-4A78B8BFA5FA}" dt="2024-04-17T20:15:58.581" v="297" actId="478"/>
          <ac:picMkLst>
            <pc:docMk/>
            <pc:sldMk cId="1126152439" sldId="289"/>
            <ac:picMk id="12" creationId="{C707B295-3F9C-466C-8EEB-DCA237ACBD1F}"/>
          </ac:picMkLst>
        </pc:picChg>
        <pc:picChg chg="add mod">
          <ac:chgData name="" userId="462e6218bc258e6f" providerId="LiveId" clId="{842609C9-DD0D-4046-869A-4A78B8BFA5FA}" dt="2024-04-18T23:16:56.641" v="3139" actId="1037"/>
          <ac:picMkLst>
            <pc:docMk/>
            <pc:sldMk cId="1126152439" sldId="289"/>
            <ac:picMk id="13" creationId="{DE23AB99-73F0-4D2B-A01D-A970F21FE855}"/>
          </ac:picMkLst>
        </pc:picChg>
        <pc:picChg chg="add">
          <ac:chgData name="" userId="462e6218bc258e6f" providerId="LiveId" clId="{842609C9-DD0D-4046-869A-4A78B8BFA5FA}" dt="2024-04-17T20:20:44.974" v="318"/>
          <ac:picMkLst>
            <pc:docMk/>
            <pc:sldMk cId="1126152439" sldId="289"/>
            <ac:picMk id="17" creationId="{8B92FF6A-4BA5-4876-80E8-70A8EAB5C522}"/>
          </ac:picMkLst>
        </pc:picChg>
        <pc:picChg chg="add">
          <ac:chgData name="" userId="462e6218bc258e6f" providerId="LiveId" clId="{842609C9-DD0D-4046-869A-4A78B8BFA5FA}" dt="2024-04-17T20:20:44.974" v="318"/>
          <ac:picMkLst>
            <pc:docMk/>
            <pc:sldMk cId="1126152439" sldId="289"/>
            <ac:picMk id="18" creationId="{632FA106-CC67-4906-A2CA-88C2D718315B}"/>
          </ac:picMkLst>
        </pc:picChg>
        <pc:picChg chg="add mod">
          <ac:chgData name="" userId="462e6218bc258e6f" providerId="LiveId" clId="{842609C9-DD0D-4046-869A-4A78B8BFA5FA}" dt="2024-04-18T23:17:00.080" v="3171" actId="1037"/>
          <ac:picMkLst>
            <pc:docMk/>
            <pc:sldMk cId="1126152439" sldId="289"/>
            <ac:picMk id="20" creationId="{52322AE9-A465-4244-9B98-0975E0D3EC7B}"/>
          </ac:picMkLst>
        </pc:picChg>
        <pc:picChg chg="del">
          <ac:chgData name="" userId="462e6218bc258e6f" providerId="LiveId" clId="{842609C9-DD0D-4046-869A-4A78B8BFA5FA}" dt="2024-04-17T20:20:44.207" v="317"/>
          <ac:picMkLst>
            <pc:docMk/>
            <pc:sldMk cId="1126152439" sldId="289"/>
            <ac:picMk id="47" creationId="{00000000-0000-0000-0000-000000000000}"/>
          </ac:picMkLst>
        </pc:picChg>
        <pc:picChg chg="del">
          <ac:chgData name="" userId="462e6218bc258e6f" providerId="LiveId" clId="{842609C9-DD0D-4046-869A-4A78B8BFA5FA}" dt="2024-04-17T20:20:44.207" v="317"/>
          <ac:picMkLst>
            <pc:docMk/>
            <pc:sldMk cId="1126152439" sldId="289"/>
            <ac:picMk id="48" creationId="{00000000-0000-0000-0000-000000000000}"/>
          </ac:picMkLst>
        </pc:picChg>
      </pc:sldChg>
      <pc:sldChg chg="addSp delSp modSp add">
        <pc:chgData name="" userId="462e6218bc258e6f" providerId="LiveId" clId="{842609C9-DD0D-4046-869A-4A78B8BFA5FA}" dt="2024-04-18T23:15:23.959" v="2985" actId="20577"/>
        <pc:sldMkLst>
          <pc:docMk/>
          <pc:sldMk cId="446528377" sldId="290"/>
        </pc:sldMkLst>
        <pc:spChg chg="add mod">
          <ac:chgData name="" userId="462e6218bc258e6f" providerId="LiveId" clId="{842609C9-DD0D-4046-869A-4A78B8BFA5FA}" dt="2024-04-18T14:17:20.617" v="2202" actId="1037"/>
          <ac:spMkLst>
            <pc:docMk/>
            <pc:sldMk cId="446528377" sldId="290"/>
            <ac:spMk id="2" creationId="{B937020E-5174-468D-B045-7CD4D651E5C8}"/>
          </ac:spMkLst>
        </pc:spChg>
        <pc:spChg chg="mod">
          <ac:chgData name="" userId="462e6218bc258e6f" providerId="LiveId" clId="{842609C9-DD0D-4046-869A-4A78B8BFA5FA}" dt="2024-04-18T23:15:23.959" v="2985" actId="20577"/>
          <ac:spMkLst>
            <pc:docMk/>
            <pc:sldMk cId="446528377" sldId="290"/>
            <ac:spMk id="8" creationId="{FC67AE26-D377-47CC-9F2C-0447A0DD11CC}"/>
          </ac:spMkLst>
        </pc:spChg>
        <pc:spChg chg="mod">
          <ac:chgData name="" userId="462e6218bc258e6f" providerId="LiveId" clId="{842609C9-DD0D-4046-869A-4A78B8BFA5FA}" dt="2024-04-17T20:29:17.932" v="359" actId="20577"/>
          <ac:spMkLst>
            <pc:docMk/>
            <pc:sldMk cId="446528377" sldId="290"/>
            <ac:spMk id="49" creationId="{00000000-0000-0000-0000-000000000000}"/>
          </ac:spMkLst>
        </pc:spChg>
        <pc:spChg chg="mod">
          <ac:chgData name="" userId="462e6218bc258e6f" providerId="LiveId" clId="{842609C9-DD0D-4046-869A-4A78B8BFA5FA}" dt="2024-04-18T22:51:11.283" v="2781" actId="20577"/>
          <ac:spMkLst>
            <pc:docMk/>
            <pc:sldMk cId="446528377" sldId="290"/>
            <ac:spMk id="50" creationId="{00000000-0000-0000-0000-000000000000}"/>
          </ac:spMkLst>
        </pc:spChg>
        <pc:picChg chg="del">
          <ac:chgData name="" userId="462e6218bc258e6f" providerId="LiveId" clId="{842609C9-DD0D-4046-869A-4A78B8BFA5FA}" dt="2024-04-17T20:28:51.611" v="331" actId="478"/>
          <ac:picMkLst>
            <pc:docMk/>
            <pc:sldMk cId="446528377" sldId="290"/>
            <ac:picMk id="9" creationId="{4C1206FD-A26A-4B09-881A-226037242104}"/>
          </ac:picMkLst>
        </pc:picChg>
        <pc:picChg chg="add del mod">
          <ac:chgData name="" userId="462e6218bc258e6f" providerId="LiveId" clId="{842609C9-DD0D-4046-869A-4A78B8BFA5FA}" dt="2024-04-17T20:31:26.452" v="363"/>
          <ac:picMkLst>
            <pc:docMk/>
            <pc:sldMk cId="446528377" sldId="290"/>
            <ac:picMk id="10" creationId="{3D6E2C05-1AF6-4EC0-9F9C-94EBDC53CE4D}"/>
          </ac:picMkLst>
        </pc:picChg>
        <pc:picChg chg="add del mod">
          <ac:chgData name="" userId="462e6218bc258e6f" providerId="LiveId" clId="{842609C9-DD0D-4046-869A-4A78B8BFA5FA}" dt="2024-04-17T20:31:53.738" v="366"/>
          <ac:picMkLst>
            <pc:docMk/>
            <pc:sldMk cId="446528377" sldId="290"/>
            <ac:picMk id="11" creationId="{766D258E-6928-4606-8D79-2E8312BF3ECE}"/>
          </ac:picMkLst>
        </pc:picChg>
        <pc:picChg chg="add mod">
          <ac:chgData name="" userId="462e6218bc258e6f" providerId="LiveId" clId="{842609C9-DD0D-4046-869A-4A78B8BFA5FA}" dt="2024-04-18T13:27:07.663" v="2033" actId="1076"/>
          <ac:picMkLst>
            <pc:docMk/>
            <pc:sldMk cId="446528377" sldId="290"/>
            <ac:picMk id="12" creationId="{1C623D51-9EF5-4CAC-9BDC-C49017200D4D}"/>
          </ac:picMkLst>
        </pc:picChg>
      </pc:sldChg>
      <pc:sldChg chg="addSp delSp modSp add ord">
        <pc:chgData name="" userId="462e6218bc258e6f" providerId="LiveId" clId="{842609C9-DD0D-4046-869A-4A78B8BFA5FA}" dt="2024-04-18T23:06:35.565" v="2919" actId="20577"/>
        <pc:sldMkLst>
          <pc:docMk/>
          <pc:sldMk cId="1893418222" sldId="291"/>
        </pc:sldMkLst>
        <pc:spChg chg="mod">
          <ac:chgData name="" userId="462e6218bc258e6f" providerId="LiveId" clId="{842609C9-DD0D-4046-869A-4A78B8BFA5FA}" dt="2024-04-18T12:23:18.208" v="1788" actId="114"/>
          <ac:spMkLst>
            <pc:docMk/>
            <pc:sldMk cId="1893418222" sldId="291"/>
            <ac:spMk id="9" creationId="{87639DB6-8799-479D-9E86-7E8E09FDE23F}"/>
          </ac:spMkLst>
        </pc:spChg>
        <pc:spChg chg="add del mod">
          <ac:chgData name="" userId="462e6218bc258e6f" providerId="LiveId" clId="{842609C9-DD0D-4046-869A-4A78B8BFA5FA}" dt="2024-04-18T12:27:24.403" v="1846"/>
          <ac:spMkLst>
            <pc:docMk/>
            <pc:sldMk cId="1893418222" sldId="291"/>
            <ac:spMk id="12" creationId="{9D178B17-AFE5-45A8-9D06-AA5B0EEB9126}"/>
          </ac:spMkLst>
        </pc:spChg>
        <pc:spChg chg="add del mod">
          <ac:chgData name="" userId="462e6218bc258e6f" providerId="LiveId" clId="{842609C9-DD0D-4046-869A-4A78B8BFA5FA}" dt="2024-04-18T12:27:24.403" v="1848"/>
          <ac:spMkLst>
            <pc:docMk/>
            <pc:sldMk cId="1893418222" sldId="291"/>
            <ac:spMk id="13" creationId="{3838EAE4-8216-40F8-866E-C4255F546373}"/>
          </ac:spMkLst>
        </pc:spChg>
        <pc:spChg chg="add mod">
          <ac:chgData name="" userId="462e6218bc258e6f" providerId="LiveId" clId="{842609C9-DD0D-4046-869A-4A78B8BFA5FA}" dt="2024-04-18T12:26:51.782" v="1840" actId="1076"/>
          <ac:spMkLst>
            <pc:docMk/>
            <pc:sldMk cId="1893418222" sldId="291"/>
            <ac:spMk id="14" creationId="{338FE505-39E9-45B8-A0EC-4F6340CAFA9D}"/>
          </ac:spMkLst>
        </pc:spChg>
        <pc:spChg chg="add mod">
          <ac:chgData name="" userId="462e6218bc258e6f" providerId="LiveId" clId="{842609C9-DD0D-4046-869A-4A78B8BFA5FA}" dt="2024-04-18T12:26:58.899" v="1841" actId="1076"/>
          <ac:spMkLst>
            <pc:docMk/>
            <pc:sldMk cId="1893418222" sldId="291"/>
            <ac:spMk id="15" creationId="{010C3FEA-DE21-429F-9D5C-4A020FB26C2F}"/>
          </ac:spMkLst>
        </pc:spChg>
        <pc:spChg chg="del">
          <ac:chgData name="" userId="462e6218bc258e6f" providerId="LiveId" clId="{842609C9-DD0D-4046-869A-4A78B8BFA5FA}" dt="2024-04-17T21:59:26.492" v="1110" actId="478"/>
          <ac:spMkLst>
            <pc:docMk/>
            <pc:sldMk cId="1893418222" sldId="291"/>
            <ac:spMk id="16" creationId="{8D552877-DD25-4AD5-ABF0-D6DBBEA63EB6}"/>
          </ac:spMkLst>
        </pc:spChg>
        <pc:spChg chg="mod">
          <ac:chgData name="" userId="462e6218bc258e6f" providerId="LiveId" clId="{842609C9-DD0D-4046-869A-4A78B8BFA5FA}" dt="2024-04-18T12:22:02.012" v="1786" actId="20577"/>
          <ac:spMkLst>
            <pc:docMk/>
            <pc:sldMk cId="1893418222" sldId="291"/>
            <ac:spMk id="49" creationId="{00000000-0000-0000-0000-000000000000}"/>
          </ac:spMkLst>
        </pc:spChg>
        <pc:spChg chg="mod">
          <ac:chgData name="" userId="462e6218bc258e6f" providerId="LiveId" clId="{842609C9-DD0D-4046-869A-4A78B8BFA5FA}" dt="2024-04-18T23:06:35.565" v="2919" actId="20577"/>
          <ac:spMkLst>
            <pc:docMk/>
            <pc:sldMk cId="1893418222" sldId="291"/>
            <ac:spMk id="50" creationId="{00000000-0000-0000-0000-000000000000}"/>
          </ac:spMkLst>
        </pc:spChg>
        <pc:picChg chg="del">
          <ac:chgData name="" userId="462e6218bc258e6f" providerId="LiveId" clId="{842609C9-DD0D-4046-869A-4A78B8BFA5FA}" dt="2024-04-17T21:59:18.208" v="1104" actId="478"/>
          <ac:picMkLst>
            <pc:docMk/>
            <pc:sldMk cId="1893418222" sldId="291"/>
            <ac:picMk id="8" creationId="{B3A60DE1-4FA8-4FE7-98BA-D95003B34131}"/>
          </ac:picMkLst>
        </pc:picChg>
        <pc:picChg chg="add mod">
          <ac:chgData name="" userId="462e6218bc258e6f" providerId="LiveId" clId="{842609C9-DD0D-4046-869A-4A78B8BFA5FA}" dt="2024-04-18T12:27:17.505" v="1844" actId="1076"/>
          <ac:picMkLst>
            <pc:docMk/>
            <pc:sldMk cId="1893418222" sldId="291"/>
            <ac:picMk id="10" creationId="{3B56A283-D470-40F7-B009-5B86D4BE2BE9}"/>
          </ac:picMkLst>
        </pc:picChg>
        <pc:picChg chg="add mod">
          <ac:chgData name="" userId="462e6218bc258e6f" providerId="LiveId" clId="{842609C9-DD0D-4046-869A-4A78B8BFA5FA}" dt="2024-04-18T12:27:14.841" v="1843" actId="1076"/>
          <ac:picMkLst>
            <pc:docMk/>
            <pc:sldMk cId="1893418222" sldId="291"/>
            <ac:picMk id="11" creationId="{CC3C61AB-39B0-4429-9CD1-259AB04F7105}"/>
          </ac:picMkLst>
        </pc:picChg>
      </pc:sldChg>
      <pc:sldChg chg="addSp delSp modSp add ord">
        <pc:chgData name="" userId="462e6218bc258e6f" providerId="LiveId" clId="{842609C9-DD0D-4046-869A-4A78B8BFA5FA}" dt="2024-04-18T23:06:31.803" v="2917" actId="20577"/>
        <pc:sldMkLst>
          <pc:docMk/>
          <pc:sldMk cId="2052814598" sldId="292"/>
        </pc:sldMkLst>
        <pc:spChg chg="add mod">
          <ac:chgData name="" userId="462e6218bc258e6f" providerId="LiveId" clId="{842609C9-DD0D-4046-869A-4A78B8BFA5FA}" dt="2024-04-17T22:11:03.920" v="1253" actId="1076"/>
          <ac:spMkLst>
            <pc:docMk/>
            <pc:sldMk cId="2052814598" sldId="292"/>
            <ac:spMk id="2" creationId="{50186094-0E81-448F-95B4-C581CE744644}"/>
          </ac:spMkLst>
        </pc:spChg>
        <pc:spChg chg="add del mod">
          <ac:chgData name="" userId="462e6218bc258e6f" providerId="LiveId" clId="{842609C9-DD0D-4046-869A-4A78B8BFA5FA}" dt="2024-04-17T22:15:48.658" v="1279" actId="11529"/>
          <ac:spMkLst>
            <pc:docMk/>
            <pc:sldMk cId="2052814598" sldId="292"/>
            <ac:spMk id="3" creationId="{761C0F32-280C-4B27-89CF-16CCB18BA6A1}"/>
          </ac:spMkLst>
        </pc:spChg>
        <pc:spChg chg="mod">
          <ac:chgData name="" userId="462e6218bc258e6f" providerId="LiveId" clId="{842609C9-DD0D-4046-869A-4A78B8BFA5FA}" dt="2024-04-18T14:45:31.333" v="2339" actId="5793"/>
          <ac:spMkLst>
            <pc:docMk/>
            <pc:sldMk cId="2052814598" sldId="292"/>
            <ac:spMk id="9" creationId="{87639DB6-8799-479D-9E86-7E8E09FDE23F}"/>
          </ac:spMkLst>
        </pc:spChg>
        <pc:spChg chg="add mod">
          <ac:chgData name="" userId="462e6218bc258e6f" providerId="LiveId" clId="{842609C9-DD0D-4046-869A-4A78B8BFA5FA}" dt="2024-04-17T22:10:51.861" v="1248" actId="1076"/>
          <ac:spMkLst>
            <pc:docMk/>
            <pc:sldMk cId="2052814598" sldId="292"/>
            <ac:spMk id="10" creationId="{7CB2036C-F4E8-49D5-93EB-5C8FAA63220E}"/>
          </ac:spMkLst>
        </pc:spChg>
        <pc:spChg chg="add mod">
          <ac:chgData name="" userId="462e6218bc258e6f" providerId="LiveId" clId="{842609C9-DD0D-4046-869A-4A78B8BFA5FA}" dt="2024-04-18T22:57:38.954" v="2863" actId="1035"/>
          <ac:spMkLst>
            <pc:docMk/>
            <pc:sldMk cId="2052814598" sldId="292"/>
            <ac:spMk id="14" creationId="{FF8BB7F2-58B2-4E70-BA05-B8A5562644E5}"/>
          </ac:spMkLst>
        </pc:spChg>
        <pc:spChg chg="mod">
          <ac:chgData name="" userId="462e6218bc258e6f" providerId="LiveId" clId="{842609C9-DD0D-4046-869A-4A78B8BFA5FA}" dt="2024-04-17T22:10:17.794" v="1245" actId="20577"/>
          <ac:spMkLst>
            <pc:docMk/>
            <pc:sldMk cId="2052814598" sldId="292"/>
            <ac:spMk id="49" creationId="{00000000-0000-0000-0000-000000000000}"/>
          </ac:spMkLst>
        </pc:spChg>
        <pc:spChg chg="mod">
          <ac:chgData name="" userId="462e6218bc258e6f" providerId="LiveId" clId="{842609C9-DD0D-4046-869A-4A78B8BFA5FA}" dt="2024-04-18T23:06:31.803" v="2917" actId="20577"/>
          <ac:spMkLst>
            <pc:docMk/>
            <pc:sldMk cId="2052814598" sldId="292"/>
            <ac:spMk id="50" creationId="{00000000-0000-0000-0000-000000000000}"/>
          </ac:spMkLst>
        </pc:spChg>
        <pc:picChg chg="add mod">
          <ac:chgData name="" userId="462e6218bc258e6f" providerId="LiveId" clId="{842609C9-DD0D-4046-869A-4A78B8BFA5FA}" dt="2024-04-18T22:46:24.028" v="2757" actId="1076"/>
          <ac:picMkLst>
            <pc:docMk/>
            <pc:sldMk cId="2052814598" sldId="292"/>
            <ac:picMk id="4" creationId="{8AD7BFED-0069-4E1E-9673-6E88D61604A4}"/>
          </ac:picMkLst>
        </pc:picChg>
        <pc:picChg chg="add mod">
          <ac:chgData name="" userId="462e6218bc258e6f" providerId="LiveId" clId="{842609C9-DD0D-4046-869A-4A78B8BFA5FA}" dt="2024-04-18T14:45:22.584" v="2335" actId="14100"/>
          <ac:picMkLst>
            <pc:docMk/>
            <pc:sldMk cId="2052814598" sldId="292"/>
            <ac:picMk id="5" creationId="{36FE3CD0-851E-4C0F-8964-D83EFF3934DA}"/>
          </ac:picMkLst>
        </pc:picChg>
        <pc:picChg chg="add mod">
          <ac:chgData name="" userId="462e6218bc258e6f" providerId="LiveId" clId="{842609C9-DD0D-4046-869A-4A78B8BFA5FA}" dt="2024-04-17T22:17:56.347" v="1291" actId="1076"/>
          <ac:picMkLst>
            <pc:docMk/>
            <pc:sldMk cId="2052814598" sldId="292"/>
            <ac:picMk id="7" creationId="{57B6DEA6-1259-41CE-8E00-3B21CE8C3E7E}"/>
          </ac:picMkLst>
        </pc:picChg>
        <pc:picChg chg="add del mod">
          <ac:chgData name="" userId="462e6218bc258e6f" providerId="LiveId" clId="{842609C9-DD0D-4046-869A-4A78B8BFA5FA}" dt="2024-04-17T22:17:37.614" v="1289" actId="478"/>
          <ac:picMkLst>
            <pc:docMk/>
            <pc:sldMk cId="2052814598" sldId="292"/>
            <ac:picMk id="11" creationId="{3E206903-3A8E-4B61-9E2C-44E7CA3D7781}"/>
          </ac:picMkLst>
        </pc:picChg>
      </pc:sldChg>
      <pc:sldChg chg="addSp delSp modSp add ord">
        <pc:chgData name="" userId="462e6218bc258e6f" providerId="LiveId" clId="{842609C9-DD0D-4046-869A-4A78B8BFA5FA}" dt="2024-04-18T23:06:43.577" v="2923" actId="20577"/>
        <pc:sldMkLst>
          <pc:docMk/>
          <pc:sldMk cId="862968045" sldId="293"/>
        </pc:sldMkLst>
        <pc:spChg chg="mod">
          <ac:chgData name="" userId="462e6218bc258e6f" providerId="LiveId" clId="{842609C9-DD0D-4046-869A-4A78B8BFA5FA}" dt="2024-04-18T22:36:07.951" v="2587" actId="20577"/>
          <ac:spMkLst>
            <pc:docMk/>
            <pc:sldMk cId="862968045" sldId="293"/>
            <ac:spMk id="9" creationId="{87639DB6-8799-479D-9E86-7E8E09FDE23F}"/>
          </ac:spMkLst>
        </pc:spChg>
        <pc:spChg chg="add mod">
          <ac:chgData name="" userId="462e6218bc258e6f" providerId="LiveId" clId="{842609C9-DD0D-4046-869A-4A78B8BFA5FA}" dt="2024-04-18T22:33:25.671" v="2580" actId="1076"/>
          <ac:spMkLst>
            <pc:docMk/>
            <pc:sldMk cId="862968045" sldId="293"/>
            <ac:spMk id="12" creationId="{783A5364-58CE-4A7A-A5D5-ACB12FA51CC0}"/>
          </ac:spMkLst>
        </pc:spChg>
        <pc:spChg chg="add mod">
          <ac:chgData name="" userId="462e6218bc258e6f" providerId="LiveId" clId="{842609C9-DD0D-4046-869A-4A78B8BFA5FA}" dt="2024-04-18T22:57:10.051" v="2849" actId="1037"/>
          <ac:spMkLst>
            <pc:docMk/>
            <pc:sldMk cId="862968045" sldId="293"/>
            <ac:spMk id="13" creationId="{F34FF2F4-CC58-4348-B347-C36637B7D5D9}"/>
          </ac:spMkLst>
        </pc:spChg>
        <pc:spChg chg="mod">
          <ac:chgData name="" userId="462e6218bc258e6f" providerId="LiveId" clId="{842609C9-DD0D-4046-869A-4A78B8BFA5FA}" dt="2024-04-18T22:30:24.234" v="2559" actId="113"/>
          <ac:spMkLst>
            <pc:docMk/>
            <pc:sldMk cId="862968045" sldId="293"/>
            <ac:spMk id="49" creationId="{00000000-0000-0000-0000-000000000000}"/>
          </ac:spMkLst>
        </pc:spChg>
        <pc:spChg chg="mod">
          <ac:chgData name="" userId="462e6218bc258e6f" providerId="LiveId" clId="{842609C9-DD0D-4046-869A-4A78B8BFA5FA}" dt="2024-04-18T23:06:43.577" v="2923" actId="20577"/>
          <ac:spMkLst>
            <pc:docMk/>
            <pc:sldMk cId="862968045" sldId="293"/>
            <ac:spMk id="50" creationId="{00000000-0000-0000-0000-000000000000}"/>
          </ac:spMkLst>
        </pc:spChg>
        <pc:picChg chg="add del mod">
          <ac:chgData name="" userId="462e6218bc258e6f" providerId="LiveId" clId="{842609C9-DD0D-4046-869A-4A78B8BFA5FA}" dt="2024-04-18T22:33:05.318" v="2578" actId="478"/>
          <ac:picMkLst>
            <pc:docMk/>
            <pc:sldMk cId="862968045" sldId="293"/>
            <ac:picMk id="7" creationId="{2F5C1381-3B08-42CC-9EE5-A65B185D9FEC}"/>
          </ac:picMkLst>
        </pc:picChg>
        <pc:picChg chg="add del mod">
          <ac:chgData name="" userId="462e6218bc258e6f" providerId="LiveId" clId="{842609C9-DD0D-4046-869A-4A78B8BFA5FA}" dt="2024-04-18T22:33:07.571" v="2579" actId="478"/>
          <ac:picMkLst>
            <pc:docMk/>
            <pc:sldMk cId="862968045" sldId="293"/>
            <ac:picMk id="8" creationId="{01E5CAFB-7755-4CA3-A07D-5B313210B74D}"/>
          </ac:picMkLst>
        </pc:picChg>
        <pc:picChg chg="add mod">
          <ac:chgData name="" userId="462e6218bc258e6f" providerId="LiveId" clId="{842609C9-DD0D-4046-869A-4A78B8BFA5FA}" dt="2024-04-18T22:33:25.671" v="2580" actId="1076"/>
          <ac:picMkLst>
            <pc:docMk/>
            <pc:sldMk cId="862968045" sldId="293"/>
            <ac:picMk id="10" creationId="{7122D77D-9C39-4ADE-B010-FA9BFD31EB05}"/>
          </ac:picMkLst>
        </pc:picChg>
        <pc:picChg chg="add del mod">
          <ac:chgData name="" userId="462e6218bc258e6f" providerId="LiveId" clId="{842609C9-DD0D-4046-869A-4A78B8BFA5FA}" dt="2024-04-18T22:18:35.342" v="2451" actId="478"/>
          <ac:picMkLst>
            <pc:docMk/>
            <pc:sldMk cId="862968045" sldId="293"/>
            <ac:picMk id="11" creationId="{0AE06121-ED41-4CD6-8D5C-A712310E311E}"/>
          </ac:picMkLst>
        </pc:picChg>
      </pc:sldChg>
      <pc:sldChg chg="addSp modSp add">
        <pc:chgData name="" userId="462e6218bc258e6f" providerId="LiveId" clId="{842609C9-DD0D-4046-869A-4A78B8BFA5FA}" dt="2024-04-18T23:33:24.283" v="3284" actId="1036"/>
        <pc:sldMkLst>
          <pc:docMk/>
          <pc:sldMk cId="4216318778" sldId="294"/>
        </pc:sldMkLst>
        <pc:spChg chg="mod">
          <ac:chgData name="" userId="462e6218bc258e6f" providerId="LiveId" clId="{842609C9-DD0D-4046-869A-4A78B8BFA5FA}" dt="2024-04-18T23:33:13.309" v="3277" actId="255"/>
          <ac:spMkLst>
            <pc:docMk/>
            <pc:sldMk cId="4216318778" sldId="294"/>
            <ac:spMk id="9" creationId="{87639DB6-8799-479D-9E86-7E8E09FDE23F}"/>
          </ac:spMkLst>
        </pc:spChg>
        <pc:spChg chg="mod">
          <ac:chgData name="" userId="462e6218bc258e6f" providerId="LiveId" clId="{842609C9-DD0D-4046-869A-4A78B8BFA5FA}" dt="2024-04-17T22:31:04.421" v="1422"/>
          <ac:spMkLst>
            <pc:docMk/>
            <pc:sldMk cId="4216318778" sldId="294"/>
            <ac:spMk id="49" creationId="{00000000-0000-0000-0000-000000000000}"/>
          </ac:spMkLst>
        </pc:spChg>
        <pc:spChg chg="mod">
          <ac:chgData name="" userId="462e6218bc258e6f" providerId="LiveId" clId="{842609C9-DD0D-4046-869A-4A78B8BFA5FA}" dt="2024-04-18T23:06:51.676" v="2927" actId="20577"/>
          <ac:spMkLst>
            <pc:docMk/>
            <pc:sldMk cId="4216318778" sldId="294"/>
            <ac:spMk id="50" creationId="{00000000-0000-0000-0000-000000000000}"/>
          </ac:spMkLst>
        </pc:spChg>
        <pc:picChg chg="add mod">
          <ac:chgData name="" userId="462e6218bc258e6f" providerId="LiveId" clId="{842609C9-DD0D-4046-869A-4A78B8BFA5FA}" dt="2024-04-18T23:33:24.283" v="3284" actId="1036"/>
          <ac:picMkLst>
            <pc:docMk/>
            <pc:sldMk cId="4216318778" sldId="294"/>
            <ac:picMk id="7" creationId="{F899A47D-04BB-42B9-89DB-A2EF9CF12014}"/>
          </ac:picMkLst>
        </pc:picChg>
      </pc:sldChg>
      <pc:sldChg chg="addSp modSp add">
        <pc:chgData name="" userId="462e6218bc258e6f" providerId="LiveId" clId="{842609C9-DD0D-4046-869A-4A78B8BFA5FA}" dt="2024-04-18T23:32:47.062" v="3273" actId="1037"/>
        <pc:sldMkLst>
          <pc:docMk/>
          <pc:sldMk cId="2849624348" sldId="295"/>
        </pc:sldMkLst>
        <pc:spChg chg="add mod">
          <ac:chgData name="" userId="462e6218bc258e6f" providerId="LiveId" clId="{842609C9-DD0D-4046-869A-4A78B8BFA5FA}" dt="2024-04-18T23:32:47.062" v="3273" actId="1037"/>
          <ac:spMkLst>
            <pc:docMk/>
            <pc:sldMk cId="2849624348" sldId="295"/>
            <ac:spMk id="8" creationId="{47C91A31-2E75-4E98-9D4B-C177156E4020}"/>
          </ac:spMkLst>
        </pc:spChg>
        <pc:spChg chg="mod">
          <ac:chgData name="" userId="462e6218bc258e6f" providerId="LiveId" clId="{842609C9-DD0D-4046-869A-4A78B8BFA5FA}" dt="2024-04-18T23:32:40.318" v="3267" actId="14100"/>
          <ac:spMkLst>
            <pc:docMk/>
            <pc:sldMk cId="2849624348" sldId="295"/>
            <ac:spMk id="9" creationId="{87639DB6-8799-479D-9E86-7E8E09FDE23F}"/>
          </ac:spMkLst>
        </pc:spChg>
        <pc:spChg chg="mod">
          <ac:chgData name="" userId="462e6218bc258e6f" providerId="LiveId" clId="{842609C9-DD0D-4046-869A-4A78B8BFA5FA}" dt="2024-04-17T22:31:29.759" v="1423"/>
          <ac:spMkLst>
            <pc:docMk/>
            <pc:sldMk cId="2849624348" sldId="295"/>
            <ac:spMk id="49" creationId="{00000000-0000-0000-0000-000000000000}"/>
          </ac:spMkLst>
        </pc:spChg>
        <pc:spChg chg="mod">
          <ac:chgData name="" userId="462e6218bc258e6f" providerId="LiveId" clId="{842609C9-DD0D-4046-869A-4A78B8BFA5FA}" dt="2024-04-18T23:06:55.934" v="2929" actId="20577"/>
          <ac:spMkLst>
            <pc:docMk/>
            <pc:sldMk cId="2849624348" sldId="295"/>
            <ac:spMk id="50" creationId="{00000000-0000-0000-0000-000000000000}"/>
          </ac:spMkLst>
        </pc:spChg>
        <pc:picChg chg="add mod">
          <ac:chgData name="" userId="462e6218bc258e6f" providerId="LiveId" clId="{842609C9-DD0D-4046-869A-4A78B8BFA5FA}" dt="2024-04-17T22:36:04.491" v="1477" actId="1076"/>
          <ac:picMkLst>
            <pc:docMk/>
            <pc:sldMk cId="2849624348" sldId="295"/>
            <ac:picMk id="7" creationId="{8D3A42AE-5282-4F70-9BDA-DB04408896F6}"/>
          </ac:picMkLst>
        </pc:picChg>
      </pc:sldChg>
      <pc:sldChg chg="addSp delSp modSp add">
        <pc:chgData name="" userId="462e6218bc258e6f" providerId="LiveId" clId="{842609C9-DD0D-4046-869A-4A78B8BFA5FA}" dt="2024-04-18T23:08:40.517" v="2947" actId="1036"/>
        <pc:sldMkLst>
          <pc:docMk/>
          <pc:sldMk cId="942372260" sldId="296"/>
        </pc:sldMkLst>
        <pc:spChg chg="add del mod">
          <ac:chgData name="" userId="462e6218bc258e6f" providerId="LiveId" clId="{842609C9-DD0D-4046-869A-4A78B8BFA5FA}" dt="2024-04-18T12:48:16.273" v="1937" actId="478"/>
          <ac:spMkLst>
            <pc:docMk/>
            <pc:sldMk cId="942372260" sldId="296"/>
            <ac:spMk id="2" creationId="{2006077C-97E2-4F1D-B832-D602CCABC396}"/>
          </ac:spMkLst>
        </pc:spChg>
        <pc:spChg chg="mod">
          <ac:chgData name="" userId="462e6218bc258e6f" providerId="LiveId" clId="{842609C9-DD0D-4046-869A-4A78B8BFA5FA}" dt="2024-04-18T22:54:00.190" v="2813" actId="20577"/>
          <ac:spMkLst>
            <pc:docMk/>
            <pc:sldMk cId="942372260" sldId="296"/>
            <ac:spMk id="9" creationId="{87639DB6-8799-479D-9E86-7E8E09FDE23F}"/>
          </ac:spMkLst>
        </pc:spChg>
        <pc:spChg chg="add del mod">
          <ac:chgData name="" userId="462e6218bc258e6f" providerId="LiveId" clId="{842609C9-DD0D-4046-869A-4A78B8BFA5FA}" dt="2024-04-18T22:01:51.749" v="2450" actId="478"/>
          <ac:spMkLst>
            <pc:docMk/>
            <pc:sldMk cId="942372260" sldId="296"/>
            <ac:spMk id="12" creationId="{2FC8847F-7E14-4C3D-9770-EADEB50561B1}"/>
          </ac:spMkLst>
        </pc:spChg>
        <pc:spChg chg="add del">
          <ac:chgData name="" userId="462e6218bc258e6f" providerId="LiveId" clId="{842609C9-DD0D-4046-869A-4A78B8BFA5FA}" dt="2024-04-18T21:56:09.488" v="2387" actId="478"/>
          <ac:spMkLst>
            <pc:docMk/>
            <pc:sldMk cId="942372260" sldId="296"/>
            <ac:spMk id="16" creationId="{09DB9C8E-A832-47B6-86CD-6206408BD043}"/>
          </ac:spMkLst>
        </pc:spChg>
        <pc:spChg chg="add mod">
          <ac:chgData name="" userId="462e6218bc258e6f" providerId="LiveId" clId="{842609C9-DD0D-4046-869A-4A78B8BFA5FA}" dt="2024-04-18T22:57:22.376" v="2855" actId="1036"/>
          <ac:spMkLst>
            <pc:docMk/>
            <pc:sldMk cId="942372260" sldId="296"/>
            <ac:spMk id="17" creationId="{35405F12-1140-415F-BCD7-FC029CF4AA07}"/>
          </ac:spMkLst>
        </pc:spChg>
        <pc:spChg chg="mod">
          <ac:chgData name="" userId="462e6218bc258e6f" providerId="LiveId" clId="{842609C9-DD0D-4046-869A-4A78B8BFA5FA}" dt="2024-04-18T22:30:37.527" v="2577" actId="20577"/>
          <ac:spMkLst>
            <pc:docMk/>
            <pc:sldMk cId="942372260" sldId="296"/>
            <ac:spMk id="49" creationId="{00000000-0000-0000-0000-000000000000}"/>
          </ac:spMkLst>
        </pc:spChg>
        <pc:spChg chg="mod">
          <ac:chgData name="" userId="462e6218bc258e6f" providerId="LiveId" clId="{842609C9-DD0D-4046-869A-4A78B8BFA5FA}" dt="2024-04-18T23:06:39.488" v="2921" actId="20577"/>
          <ac:spMkLst>
            <pc:docMk/>
            <pc:sldMk cId="942372260" sldId="296"/>
            <ac:spMk id="50" creationId="{00000000-0000-0000-0000-000000000000}"/>
          </ac:spMkLst>
        </pc:spChg>
        <pc:picChg chg="add mod">
          <ac:chgData name="" userId="462e6218bc258e6f" providerId="LiveId" clId="{842609C9-DD0D-4046-869A-4A78B8BFA5FA}" dt="2024-04-18T23:08:40.517" v="2947" actId="1036"/>
          <ac:picMkLst>
            <pc:docMk/>
            <pc:sldMk cId="942372260" sldId="296"/>
            <ac:picMk id="3" creationId="{98223452-5134-4739-B636-8CB02CA40CA7}"/>
          </ac:picMkLst>
        </pc:picChg>
        <pc:picChg chg="add mod">
          <ac:chgData name="" userId="462e6218bc258e6f" providerId="LiveId" clId="{842609C9-DD0D-4046-869A-4A78B8BFA5FA}" dt="2024-04-18T23:08:40.517" v="2947" actId="1036"/>
          <ac:picMkLst>
            <pc:docMk/>
            <pc:sldMk cId="942372260" sldId="296"/>
            <ac:picMk id="8" creationId="{72BC3075-38B0-4BAE-AB38-465FDE033F7B}"/>
          </ac:picMkLst>
        </pc:picChg>
        <pc:picChg chg="del">
          <ac:chgData name="" userId="462e6218bc258e6f" providerId="LiveId" clId="{842609C9-DD0D-4046-869A-4A78B8BFA5FA}" dt="2024-04-18T12:21:22.215" v="1726" actId="478"/>
          <ac:picMkLst>
            <pc:docMk/>
            <pc:sldMk cId="942372260" sldId="296"/>
            <ac:picMk id="10" creationId="{3B56A283-D470-40F7-B009-5B86D4BE2BE9}"/>
          </ac:picMkLst>
        </pc:picChg>
        <pc:picChg chg="add del mod">
          <ac:chgData name="" userId="462e6218bc258e6f" providerId="LiveId" clId="{842609C9-DD0D-4046-869A-4A78B8BFA5FA}" dt="2024-04-18T14:39:48.628" v="2244"/>
          <ac:picMkLst>
            <pc:docMk/>
            <pc:sldMk cId="942372260" sldId="296"/>
            <ac:picMk id="11" creationId="{ED6AD58E-D9AC-4E45-A864-D77ED71B793F}"/>
          </ac:picMkLst>
        </pc:picChg>
        <pc:picChg chg="add del mod">
          <ac:chgData name="" userId="462e6218bc258e6f" providerId="LiveId" clId="{842609C9-DD0D-4046-869A-4A78B8BFA5FA}" dt="2024-04-18T14:39:48.628" v="2244"/>
          <ac:picMkLst>
            <pc:docMk/>
            <pc:sldMk cId="942372260" sldId="296"/>
            <ac:picMk id="13" creationId="{7C61DE92-7CC6-45E7-8A99-1B30D7F0760D}"/>
          </ac:picMkLst>
        </pc:picChg>
        <pc:picChg chg="add del mod">
          <ac:chgData name="" userId="462e6218bc258e6f" providerId="LiveId" clId="{842609C9-DD0D-4046-869A-4A78B8BFA5FA}" dt="2024-04-18T14:22:49.346" v="2238" actId="478"/>
          <ac:picMkLst>
            <pc:docMk/>
            <pc:sldMk cId="942372260" sldId="296"/>
            <ac:picMk id="14" creationId="{9ADB2DB6-F016-4672-94B4-599B630804FC}"/>
          </ac:picMkLst>
        </pc:picChg>
        <pc:picChg chg="add del">
          <ac:chgData name="" userId="462e6218bc258e6f" providerId="LiveId" clId="{842609C9-DD0D-4046-869A-4A78B8BFA5FA}" dt="2024-04-18T21:52:55.802" v="2380"/>
          <ac:picMkLst>
            <pc:docMk/>
            <pc:sldMk cId="942372260" sldId="296"/>
            <ac:picMk id="15" creationId="{3ED5AC34-E0BB-4794-9902-5C366A930356}"/>
          </ac:picMkLst>
        </pc:picChg>
      </pc:sldChg>
      <pc:sldChg chg="delSp add del">
        <pc:chgData name="" userId="462e6218bc258e6f" providerId="LiveId" clId="{842609C9-DD0D-4046-869A-4A78B8BFA5FA}" dt="2024-04-18T12:49:06.559" v="1953" actId="2696"/>
        <pc:sldMkLst>
          <pc:docMk/>
          <pc:sldMk cId="1234008010" sldId="297"/>
        </pc:sldMkLst>
        <pc:picChg chg="del">
          <ac:chgData name="" userId="462e6218bc258e6f" providerId="LiveId" clId="{842609C9-DD0D-4046-869A-4A78B8BFA5FA}" dt="2024-04-18T12:21:25.225" v="1728" actId="478"/>
          <ac:picMkLst>
            <pc:docMk/>
            <pc:sldMk cId="1234008010" sldId="297"/>
            <ac:picMk id="10" creationId="{3B56A283-D470-40F7-B009-5B86D4BE2BE9}"/>
          </ac:picMkLst>
        </pc:picChg>
      </pc:sldChg>
      <pc:sldChg chg="addSp delSp modSp add">
        <pc:chgData name="" userId="462e6218bc258e6f" providerId="LiveId" clId="{842609C9-DD0D-4046-869A-4A78B8BFA5FA}" dt="2024-04-18T23:06:47.557" v="2925" actId="20577"/>
        <pc:sldMkLst>
          <pc:docMk/>
          <pc:sldMk cId="3154393190" sldId="297"/>
        </pc:sldMkLst>
        <pc:spChg chg="mod">
          <ac:chgData name="" userId="462e6218bc258e6f" providerId="LiveId" clId="{842609C9-DD0D-4046-869A-4A78B8BFA5FA}" dt="2024-04-18T22:55:58.391" v="2821"/>
          <ac:spMkLst>
            <pc:docMk/>
            <pc:sldMk cId="3154393190" sldId="297"/>
            <ac:spMk id="9" creationId="{87639DB6-8799-479D-9E86-7E8E09FDE23F}"/>
          </ac:spMkLst>
        </pc:spChg>
        <pc:spChg chg="add mod">
          <ac:chgData name="" userId="462e6218bc258e6f" providerId="LiveId" clId="{842609C9-DD0D-4046-869A-4A78B8BFA5FA}" dt="2024-04-18T22:56:27.802" v="2836" actId="1038"/>
          <ac:spMkLst>
            <pc:docMk/>
            <pc:sldMk cId="3154393190" sldId="297"/>
            <ac:spMk id="11" creationId="{29D21019-E337-4436-8C5F-E2F397A47971}"/>
          </ac:spMkLst>
        </pc:spChg>
        <pc:spChg chg="del">
          <ac:chgData name="" userId="462e6218bc258e6f" providerId="LiveId" clId="{842609C9-DD0D-4046-869A-4A78B8BFA5FA}" dt="2024-04-18T22:28:19.559" v="2527" actId="478"/>
          <ac:spMkLst>
            <pc:docMk/>
            <pc:sldMk cId="3154393190" sldId="297"/>
            <ac:spMk id="12" creationId="{783A5364-58CE-4A7A-A5D5-ACB12FA51CC0}"/>
          </ac:spMkLst>
        </pc:spChg>
        <pc:spChg chg="add mod">
          <ac:chgData name="" userId="462e6218bc258e6f" providerId="LiveId" clId="{842609C9-DD0D-4046-869A-4A78B8BFA5FA}" dt="2024-04-18T22:56:21.394" v="2832" actId="1038"/>
          <ac:spMkLst>
            <pc:docMk/>
            <pc:sldMk cId="3154393190" sldId="297"/>
            <ac:spMk id="13" creationId="{9E87A210-1D07-4495-AD69-AA7A846FBC86}"/>
          </ac:spMkLst>
        </pc:spChg>
        <pc:spChg chg="add mod">
          <ac:chgData name="" userId="462e6218bc258e6f" providerId="LiveId" clId="{842609C9-DD0D-4046-869A-4A78B8BFA5FA}" dt="2024-04-18T22:56:32.622" v="2840" actId="1038"/>
          <ac:spMkLst>
            <pc:docMk/>
            <pc:sldMk cId="3154393190" sldId="297"/>
            <ac:spMk id="14" creationId="{00A3BD9F-4EB8-4642-9050-8D36DA1030AE}"/>
          </ac:spMkLst>
        </pc:spChg>
        <pc:spChg chg="add del mod">
          <ac:chgData name="" userId="462e6218bc258e6f" providerId="LiveId" clId="{842609C9-DD0D-4046-869A-4A78B8BFA5FA}" dt="2024-04-18T22:40:52.041" v="2710" actId="478"/>
          <ac:spMkLst>
            <pc:docMk/>
            <pc:sldMk cId="3154393190" sldId="297"/>
            <ac:spMk id="15" creationId="{8DDA3A41-2C88-42FE-88BD-7712CB7AF7C7}"/>
          </ac:spMkLst>
        </pc:spChg>
        <pc:spChg chg="add mod">
          <ac:chgData name="" userId="462e6218bc258e6f" providerId="LiveId" clId="{842609C9-DD0D-4046-869A-4A78B8BFA5FA}" dt="2024-04-18T22:41:12.953" v="2718" actId="1037"/>
          <ac:spMkLst>
            <pc:docMk/>
            <pc:sldMk cId="3154393190" sldId="297"/>
            <ac:spMk id="16" creationId="{F33C86E8-F050-434F-A802-93387C15451A}"/>
          </ac:spMkLst>
        </pc:spChg>
        <pc:spChg chg="mod">
          <ac:chgData name="" userId="462e6218bc258e6f" providerId="LiveId" clId="{842609C9-DD0D-4046-869A-4A78B8BFA5FA}" dt="2024-04-18T23:06:47.557" v="2925" actId="20577"/>
          <ac:spMkLst>
            <pc:docMk/>
            <pc:sldMk cId="3154393190" sldId="297"/>
            <ac:spMk id="50" creationId="{00000000-0000-0000-0000-000000000000}"/>
          </ac:spMkLst>
        </pc:spChg>
        <pc:picChg chg="mod">
          <ac:chgData name="" userId="462e6218bc258e6f" providerId="LiveId" clId="{842609C9-DD0D-4046-869A-4A78B8BFA5FA}" dt="2024-04-18T22:33:49.540" v="2581" actId="1076"/>
          <ac:picMkLst>
            <pc:docMk/>
            <pc:sldMk cId="3154393190" sldId="297"/>
            <ac:picMk id="7" creationId="{2F5C1381-3B08-42CC-9EE5-A65B185D9FEC}"/>
          </ac:picMkLst>
        </pc:picChg>
        <pc:picChg chg="mod">
          <ac:chgData name="" userId="462e6218bc258e6f" providerId="LiveId" clId="{842609C9-DD0D-4046-869A-4A78B8BFA5FA}" dt="2024-04-18T22:33:49.540" v="2581" actId="1076"/>
          <ac:picMkLst>
            <pc:docMk/>
            <pc:sldMk cId="3154393190" sldId="297"/>
            <ac:picMk id="8" creationId="{01E5CAFB-7755-4CA3-A07D-5B313210B74D}"/>
          </ac:picMkLst>
        </pc:picChg>
        <pc:picChg chg="del">
          <ac:chgData name="" userId="462e6218bc258e6f" providerId="LiveId" clId="{842609C9-DD0D-4046-869A-4A78B8BFA5FA}" dt="2024-04-18T22:28:17.458" v="2526" actId="478"/>
          <ac:picMkLst>
            <pc:docMk/>
            <pc:sldMk cId="3154393190" sldId="297"/>
            <ac:picMk id="10" creationId="{7122D77D-9C39-4ADE-B010-FA9BFD31EB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76FA7-0D82-4A43-9152-B7ECBE9F2E15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B530-D389-4A89-BD55-1B6DE820892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78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530-D389-4A89-BD55-1B6DE8208927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978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530-D389-4A89-BD55-1B6DE8208927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069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530-D389-4A89-BD55-1B6DE8208927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502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530-D389-4A89-BD55-1B6DE8208927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6925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530-D389-4A89-BD55-1B6DE8208927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633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EFEF5DE-0986-40FF-BAA9-DABFDF14B210}" type="datetime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2024/04/19</a:t>
            </a:fld>
            <a:endParaRPr lang="en-ZA" sz="18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588C7FB-DA9C-4680-AA61-27FCD6D0E1E9}" type="slidenum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‹#›</a:t>
            </a:fld>
            <a:endParaRPr lang="en-ZA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167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EFEF5DE-0986-40FF-BAA9-DABFDF14B210}" type="datetime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2024/04/19</a:t>
            </a:fld>
            <a:endParaRPr lang="en-ZA" sz="18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588C7FB-DA9C-4680-AA61-27FCD6D0E1E9}" type="slidenum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‹#›</a:t>
            </a:fld>
            <a:endParaRPr lang="en-ZA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924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EFEF5DE-0986-40FF-BAA9-DABFDF14B210}" type="datetime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2024/04/19</a:t>
            </a:fld>
            <a:endParaRPr lang="en-ZA" sz="18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588C7FB-DA9C-4680-AA61-27FCD6D0E1E9}" type="slidenum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‹#›</a:t>
            </a:fld>
            <a:endParaRPr lang="en-ZA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335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EFEF5DE-0986-40FF-BAA9-DABFDF14B210}" type="datetime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2024/04/19</a:t>
            </a:fld>
            <a:endParaRPr lang="en-ZA" sz="18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588C7FB-DA9C-4680-AA61-27FCD6D0E1E9}" type="slidenum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‹#›</a:t>
            </a:fld>
            <a:endParaRPr lang="en-ZA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287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EFEF5DE-0986-40FF-BAA9-DABFDF14B210}" type="datetime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2024/04/19</a:t>
            </a:fld>
            <a:endParaRPr lang="en-ZA" sz="18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588C7FB-DA9C-4680-AA61-27FCD6D0E1E9}" type="slidenum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‹#›</a:t>
            </a:fld>
            <a:endParaRPr lang="en-ZA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064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EFEF5DE-0986-40FF-BAA9-DABFDF14B210}" type="datetime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2024/04/19</a:t>
            </a:fld>
            <a:endParaRPr lang="en-ZA" sz="18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588C7FB-DA9C-4680-AA61-27FCD6D0E1E9}" type="slidenum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‹#›</a:t>
            </a:fld>
            <a:endParaRPr lang="en-ZA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457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EFEF5DE-0986-40FF-BAA9-DABFDF14B210}" type="datetime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2024/04/19</a:t>
            </a:fld>
            <a:endParaRPr lang="en-ZA" sz="18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588C7FB-DA9C-4680-AA61-27FCD6D0E1E9}" type="slidenum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‹#›</a:t>
            </a:fld>
            <a:endParaRPr lang="en-ZA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300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EFEF5DE-0986-40FF-BAA9-DABFDF14B210}" type="datetime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2024/04/19</a:t>
            </a:fld>
            <a:endParaRPr lang="en-ZA" sz="18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588C7FB-DA9C-4680-AA61-27FCD6D0E1E9}" type="slidenum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‹#›</a:t>
            </a:fld>
            <a:endParaRPr lang="en-ZA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802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EFEF5DE-0986-40FF-BAA9-DABFDF14B210}" type="datetime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2024/04/19</a:t>
            </a:fld>
            <a:endParaRPr lang="en-ZA" sz="18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588C7FB-DA9C-4680-AA61-27FCD6D0E1E9}" type="slidenum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‹#›</a:t>
            </a:fld>
            <a:endParaRPr lang="en-ZA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417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EFEF5DE-0986-40FF-BAA9-DABFDF14B210}" type="datetime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2024/04/19</a:t>
            </a:fld>
            <a:endParaRPr lang="en-ZA" sz="18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588C7FB-DA9C-4680-AA61-27FCD6D0E1E9}" type="slidenum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‹#›</a:t>
            </a:fld>
            <a:endParaRPr lang="en-ZA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056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FEFEF5DE-0986-40FF-BAA9-DABFDF14B210}" type="datetime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2024/04/19</a:t>
            </a:fld>
            <a:endParaRPr lang="en-ZA" sz="18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588C7FB-DA9C-4680-AA61-27FCD6D0E1E9}" type="slidenum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‹#›</a:t>
            </a:fld>
            <a:endParaRPr lang="en-ZA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81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FEFEF5DE-0986-40FF-BAA9-DABFDF14B210}" type="datetime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2024/04/19</a:t>
            </a:fld>
            <a:endParaRPr lang="en-ZA" sz="18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E588C7FB-DA9C-4680-AA61-27FCD6D0E1E9}" type="slidenum">
              <a:rPr lang="en-ZA" sz="1800" b="0" strike="noStrike" spc="-1" smtClean="0">
                <a:solidFill>
                  <a:srgbClr val="000000"/>
                </a:solidFill>
                <a:latin typeface="Myriad Pro"/>
              </a:rPr>
              <a:t>‹#›</a:t>
            </a:fld>
            <a:endParaRPr lang="en-ZA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625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cern/news/news/experiments/ubuntu-powerful-motto-important-experimen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939092" y="1940664"/>
            <a:ext cx="7265816" cy="33572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002060"/>
                </a:solidFill>
                <a:latin typeface="Arial"/>
              </a:rPr>
              <a:t>Establishing the Deformation Characteristics of </a:t>
            </a:r>
            <a:r>
              <a:rPr lang="en-US" sz="2400" spc="-1" baseline="30000" dirty="0">
                <a:solidFill>
                  <a:srgbClr val="002060"/>
                </a:solidFill>
                <a:latin typeface="Arial"/>
              </a:rPr>
              <a:t>66</a:t>
            </a:r>
            <a:r>
              <a:rPr lang="en-US" sz="2400" spc="-1" dirty="0">
                <a:solidFill>
                  <a:srgbClr val="002060"/>
                </a:solidFill>
                <a:latin typeface="Arial"/>
              </a:rPr>
              <a:t>Ge</a:t>
            </a:r>
            <a:endParaRPr lang="en-ZA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ZA" sz="2400" b="0" strike="noStrike" spc="-1" dirty="0">
              <a:latin typeface="Arial"/>
            </a:endParaRPr>
          </a:p>
          <a:p>
            <a:pPr algn="ctr"/>
            <a:r>
              <a:rPr lang="en-ZA" b="0" strike="noStrike" spc="-1" dirty="0">
                <a:solidFill>
                  <a:srgbClr val="002060"/>
                </a:solidFill>
                <a:latin typeface="Arial"/>
              </a:rPr>
              <a:t>N</a:t>
            </a:r>
            <a:r>
              <a:rPr lang="en-ZA" spc="-1" dirty="0">
                <a:solidFill>
                  <a:srgbClr val="002060"/>
                </a:solidFill>
                <a:latin typeface="Arial"/>
              </a:rPr>
              <a:t>ikita</a:t>
            </a:r>
            <a:r>
              <a:rPr lang="en-ZA" b="0" strike="noStrike" spc="-1" dirty="0">
                <a:solidFill>
                  <a:srgbClr val="002060"/>
                </a:solidFill>
                <a:latin typeface="Arial"/>
              </a:rPr>
              <a:t> Bernier</a:t>
            </a:r>
          </a:p>
          <a:p>
            <a:pPr algn="ctr"/>
            <a:r>
              <a:rPr lang="fr-CA" spc="-1" dirty="0">
                <a:solidFill>
                  <a:srgbClr val="002060"/>
                </a:solidFill>
                <a:latin typeface="Arial"/>
              </a:rPr>
              <a:t>n</a:t>
            </a:r>
            <a:r>
              <a:rPr lang="en-ZA" spc="-1" dirty="0">
                <a:solidFill>
                  <a:srgbClr val="002060"/>
                </a:solidFill>
                <a:latin typeface="Arial"/>
              </a:rPr>
              <a:t>bernier@uwc.ac.za</a:t>
            </a:r>
            <a:endParaRPr lang="en-US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A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ZA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ZA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002060"/>
                </a:solidFill>
                <a:latin typeface="Arial"/>
              </a:rPr>
              <a:t>Advanced Nuclear Science and Technology Techniques Workshop (ANSTT5)</a:t>
            </a:r>
          </a:p>
          <a:p>
            <a:pPr algn="ctr">
              <a:lnSpc>
                <a:spcPct val="100000"/>
              </a:lnSpc>
            </a:pPr>
            <a:endParaRPr lang="en-ZA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ZA" sz="1400" b="0" strike="noStrike" spc="-1" dirty="0">
                <a:solidFill>
                  <a:srgbClr val="002060"/>
                </a:solidFill>
                <a:latin typeface="Arial"/>
              </a:rPr>
              <a:t>19 April, 2024.</a:t>
            </a:r>
            <a:endParaRPr lang="en-ZA" sz="1400" b="0" strike="noStrike" spc="-1" dirty="0">
              <a:latin typeface="Arial"/>
            </a:endParaRPr>
          </a:p>
        </p:txBody>
      </p:sp>
      <p:pic>
        <p:nvPicPr>
          <p:cNvPr id="44" name="Image 14"/>
          <p:cNvPicPr/>
          <p:nvPr/>
        </p:nvPicPr>
        <p:blipFill>
          <a:blip r:embed="rId2"/>
          <a:stretch/>
        </p:blipFill>
        <p:spPr>
          <a:xfrm>
            <a:off x="0" y="0"/>
            <a:ext cx="3671640" cy="1234800"/>
          </a:xfrm>
          <a:prstGeom prst="rect">
            <a:avLst/>
          </a:prstGeom>
          <a:ln>
            <a:noFill/>
          </a:ln>
        </p:spPr>
      </p:pic>
      <p:pic>
        <p:nvPicPr>
          <p:cNvPr id="45" name="Image 15"/>
          <p:cNvPicPr/>
          <p:nvPr/>
        </p:nvPicPr>
        <p:blipFill>
          <a:blip r:embed="rId3"/>
          <a:stretch/>
        </p:blipFill>
        <p:spPr>
          <a:xfrm>
            <a:off x="3672000" y="0"/>
            <a:ext cx="5471640" cy="1234800"/>
          </a:xfrm>
          <a:prstGeom prst="rect">
            <a:avLst/>
          </a:prstGeom>
          <a:ln>
            <a:noFill/>
          </a:ln>
        </p:spPr>
      </p:pic>
      <p:pic>
        <p:nvPicPr>
          <p:cNvPr id="46" name="Image 18"/>
          <p:cNvPicPr/>
          <p:nvPr/>
        </p:nvPicPr>
        <p:blipFill>
          <a:blip r:embed="rId4"/>
          <a:stretch/>
        </p:blipFill>
        <p:spPr>
          <a:xfrm>
            <a:off x="0" y="0"/>
            <a:ext cx="3671640" cy="123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403648-02F0-4A52-9372-C18BD55E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6" y="1722489"/>
            <a:ext cx="3603728" cy="3162308"/>
          </a:xfrm>
          <a:prstGeom prst="rect">
            <a:avLst/>
          </a:prstGeom>
        </p:spPr>
      </p:pic>
      <p:pic>
        <p:nvPicPr>
          <p:cNvPr id="47" name="Image 6"/>
          <p:cNvPicPr/>
          <p:nvPr/>
        </p:nvPicPr>
        <p:blipFill>
          <a:blip r:embed="rId3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4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FF"/>
                </a:solidFill>
                <a:latin typeface="Arial"/>
              </a:rPr>
              <a:t>Beam composition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pc="-1" dirty="0">
                <a:solidFill>
                  <a:srgbClr val="FFFFFF"/>
                </a:solidFill>
                <a:latin typeface="Arial"/>
                <a:ea typeface="MS PGothic"/>
              </a:rPr>
              <a:t>10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4F132BD1-7747-472A-B150-CA2B7036B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007" y="1946986"/>
            <a:ext cx="1218259" cy="91172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ZA" altLang="fr-FR" sz="1300" dirty="0">
                <a:solidFill>
                  <a:srgbClr val="002060"/>
                </a:solidFill>
                <a:cs typeface="Arial" panose="020B0604020202020204" pitchFamily="34" charset="0"/>
              </a:rPr>
              <a:t>381.9 keV</a:t>
            </a:r>
          </a:p>
          <a:p>
            <a:pPr>
              <a:buClrTx/>
              <a:buFontTx/>
              <a:buNone/>
            </a:pPr>
            <a:r>
              <a:rPr lang="en-ZA" altLang="fr-FR" sz="1300" baseline="33000" dirty="0">
                <a:solidFill>
                  <a:srgbClr val="002060"/>
                </a:solidFill>
                <a:cs typeface="Arial" panose="020B0604020202020204" pitchFamily="34" charset="0"/>
              </a:rPr>
              <a:t>66</a:t>
            </a:r>
            <a:r>
              <a:rPr lang="en-ZA" altLang="fr-FR" sz="1300" dirty="0">
                <a:solidFill>
                  <a:srgbClr val="002060"/>
                </a:solidFill>
                <a:cs typeface="Arial" panose="020B0604020202020204" pitchFamily="34" charset="0"/>
              </a:rPr>
              <a:t>Ge</a:t>
            </a:r>
            <a:r>
              <a:rPr lang="en-GB" sz="1300" spc="-1" dirty="0">
                <a:latin typeface="Arial"/>
                <a:ea typeface="Arial"/>
              </a:rPr>
              <a:t> </a:t>
            </a:r>
            <a:r>
              <a:rPr lang="en-GB" sz="1300" spc="-1" dirty="0">
                <a:solidFill>
                  <a:srgbClr val="21225A"/>
                </a:solidFill>
                <a:latin typeface="Arial"/>
                <a:ea typeface="Arial"/>
              </a:rPr>
              <a:t>→</a:t>
            </a:r>
            <a:r>
              <a:rPr lang="en-ZA" altLang="fr-FR" sz="1300" baseline="33000" dirty="0">
                <a:solidFill>
                  <a:srgbClr val="002060"/>
                </a:solidFill>
                <a:cs typeface="Arial" panose="020B0604020202020204" pitchFamily="34" charset="0"/>
              </a:rPr>
              <a:t> 66</a:t>
            </a:r>
            <a:r>
              <a:rPr lang="en-ZA" altLang="fr-FR" sz="1300" dirty="0">
                <a:solidFill>
                  <a:srgbClr val="002060"/>
                </a:solidFill>
                <a:cs typeface="Arial" panose="020B0604020202020204" pitchFamily="34" charset="0"/>
              </a:rPr>
              <a:t>Ga</a:t>
            </a:r>
          </a:p>
          <a:p>
            <a:pPr>
              <a:buClrTx/>
              <a:buFontTx/>
              <a:buNone/>
            </a:pPr>
            <a:r>
              <a:rPr lang="en-ZA" altLang="fr-FR" sz="1300" i="1" dirty="0">
                <a:solidFill>
                  <a:srgbClr val="002060"/>
                </a:solidFill>
                <a:cs typeface="Arial" panose="020B0604020202020204" pitchFamily="34" charset="0"/>
              </a:rPr>
              <a:t>I</a:t>
            </a:r>
            <a:r>
              <a:rPr lang="el-GR" altLang="fr-FR" sz="1300" i="1" baseline="-25000" dirty="0">
                <a:solidFill>
                  <a:srgbClr val="002060"/>
                </a:solidFill>
                <a:cs typeface="Arial" panose="020B0604020202020204" pitchFamily="34" charset="0"/>
              </a:rPr>
              <a:t>β</a:t>
            </a:r>
            <a:r>
              <a:rPr lang="en-ZA" altLang="fr-FR" sz="1300" dirty="0">
                <a:solidFill>
                  <a:srgbClr val="002060"/>
                </a:solidFill>
                <a:cs typeface="Arial" panose="020B0604020202020204" pitchFamily="34" charset="0"/>
              </a:rPr>
              <a:t>= 28%</a:t>
            </a:r>
          </a:p>
          <a:p>
            <a:pPr>
              <a:buClrTx/>
              <a:buFontTx/>
              <a:buNone/>
            </a:pPr>
            <a:r>
              <a:rPr lang="en-ZA" altLang="fr-FR" sz="1300" i="1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ZA" altLang="fr-FR" sz="1300" i="1" baseline="-33000" dirty="0">
                <a:solidFill>
                  <a:srgbClr val="002060"/>
                </a:solidFill>
                <a:cs typeface="Arial" panose="020B0604020202020204" pitchFamily="34" charset="0"/>
              </a:rPr>
              <a:t>1/2</a:t>
            </a:r>
            <a:r>
              <a:rPr lang="en-ZA" altLang="fr-FR" sz="1300" dirty="0">
                <a:solidFill>
                  <a:srgbClr val="002060"/>
                </a:solidFill>
                <a:cs typeface="Arial" panose="020B0604020202020204" pitchFamily="34" charset="0"/>
              </a:rPr>
              <a:t> = 2.26 h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C1CEB3B7-FAD5-43C9-ADA8-665320A2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44" y="3256796"/>
            <a:ext cx="1218260" cy="90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ZA" altLang="fr-FR" sz="1300" dirty="0">
                <a:solidFill>
                  <a:srgbClr val="002060"/>
                </a:solidFill>
                <a:cs typeface="Arial" panose="020B0604020202020204" pitchFamily="34" charset="0"/>
              </a:rPr>
              <a:t>426.2 keV</a:t>
            </a:r>
          </a:p>
          <a:p>
            <a:pPr>
              <a:buClrTx/>
              <a:buFontTx/>
              <a:buNone/>
            </a:pPr>
            <a:r>
              <a:rPr lang="en-ZA" altLang="fr-FR" sz="1300" baseline="33000" dirty="0">
                <a:solidFill>
                  <a:srgbClr val="002060"/>
                </a:solidFill>
                <a:cs typeface="Arial" panose="020B0604020202020204" pitchFamily="34" charset="0"/>
              </a:rPr>
              <a:t>70</a:t>
            </a:r>
            <a:r>
              <a:rPr lang="en-ZA" altLang="fr-FR" sz="1300" dirty="0">
                <a:solidFill>
                  <a:srgbClr val="002060"/>
                </a:solidFill>
                <a:cs typeface="Arial" panose="020B0604020202020204" pitchFamily="34" charset="0"/>
              </a:rPr>
              <a:t>Se</a:t>
            </a:r>
            <a:r>
              <a:rPr lang="en-GB" sz="1300" spc="-1" dirty="0">
                <a:solidFill>
                  <a:srgbClr val="21225A"/>
                </a:solidFill>
                <a:latin typeface="Arial"/>
                <a:ea typeface="Arial"/>
              </a:rPr>
              <a:t> →</a:t>
            </a:r>
            <a:r>
              <a:rPr lang="en-ZA" altLang="fr-FR" sz="1300" baseline="33000" dirty="0">
                <a:solidFill>
                  <a:srgbClr val="002060"/>
                </a:solidFill>
                <a:cs typeface="Arial" panose="020B0604020202020204" pitchFamily="34" charset="0"/>
              </a:rPr>
              <a:t> 70</a:t>
            </a:r>
            <a:r>
              <a:rPr lang="en-ZA" altLang="fr-FR" sz="1300" dirty="0">
                <a:solidFill>
                  <a:srgbClr val="002060"/>
                </a:solidFill>
                <a:cs typeface="Arial" panose="020B0604020202020204" pitchFamily="34" charset="0"/>
              </a:rPr>
              <a:t>As</a:t>
            </a:r>
            <a:br>
              <a:rPr lang="en-ZA" altLang="fr-FR" sz="13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ZA" altLang="fr-FR" sz="1300" i="1" dirty="0">
                <a:solidFill>
                  <a:srgbClr val="002060"/>
                </a:solidFill>
                <a:cs typeface="Arial" panose="020B0604020202020204" pitchFamily="34" charset="0"/>
              </a:rPr>
              <a:t>I</a:t>
            </a:r>
            <a:r>
              <a:rPr lang="el-GR" altLang="fr-FR" sz="1300" i="1" baseline="-25000" dirty="0">
                <a:solidFill>
                  <a:srgbClr val="002060"/>
                </a:solidFill>
                <a:cs typeface="Arial" panose="020B0604020202020204" pitchFamily="34" charset="0"/>
              </a:rPr>
              <a:t>β</a:t>
            </a:r>
            <a:r>
              <a:rPr lang="en-ZA" altLang="fr-FR" sz="1300" dirty="0">
                <a:solidFill>
                  <a:srgbClr val="002060"/>
                </a:solidFill>
                <a:cs typeface="Arial" panose="020B0604020202020204" pitchFamily="34" charset="0"/>
              </a:rPr>
              <a:t> = 29%</a:t>
            </a:r>
          </a:p>
          <a:p>
            <a:pPr>
              <a:buClrTx/>
              <a:buFontTx/>
              <a:buNone/>
            </a:pPr>
            <a:r>
              <a:rPr lang="en-ZA" altLang="fr-FR" sz="1300" i="1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ZA" altLang="fr-FR" sz="1300" i="1" baseline="-33000" dirty="0">
                <a:solidFill>
                  <a:srgbClr val="002060"/>
                </a:solidFill>
                <a:cs typeface="Arial" panose="020B0604020202020204" pitchFamily="34" charset="0"/>
              </a:rPr>
              <a:t>1/2</a:t>
            </a:r>
            <a:r>
              <a:rPr lang="en-ZA" altLang="fr-FR" sz="1300" dirty="0">
                <a:solidFill>
                  <a:srgbClr val="002060"/>
                </a:solidFill>
                <a:cs typeface="Arial" panose="020B0604020202020204" pitchFamily="34" charset="0"/>
              </a:rPr>
              <a:t> = 41.1 min</a:t>
            </a:r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277865C9-098F-4912-91AC-2E81093B1973}"/>
              </a:ext>
            </a:extLst>
          </p:cNvPr>
          <p:cNvGrpSpPr>
            <a:grpSpLocks noChangeAspect="1"/>
          </p:cNvGrpSpPr>
          <p:nvPr/>
        </p:nvGrpSpPr>
        <p:grpSpPr>
          <a:xfrm>
            <a:off x="4278090" y="2002452"/>
            <a:ext cx="4485750" cy="2882345"/>
            <a:chOff x="2015280" y="2563920"/>
            <a:chExt cx="5121360" cy="329076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87519F-6F9E-43F7-84E9-65BFEA3FAEDB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2015280" y="2563920"/>
              <a:ext cx="5121360" cy="3290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" name="TextShape 29">
              <a:extLst>
                <a:ext uri="{FF2B5EF4-FFF2-40B4-BE49-F238E27FC236}">
                  <a16:creationId xmlns:a16="http://schemas.microsoft.com/office/drawing/2014/main" id="{719134C8-D606-44B9-96E4-AC19554983ED}"/>
                </a:ext>
              </a:extLst>
            </p:cNvPr>
            <p:cNvSpPr/>
            <p:nvPr/>
          </p:nvSpPr>
          <p:spPr>
            <a:xfrm>
              <a:off x="3820680" y="3933720"/>
              <a:ext cx="1698480" cy="30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Implantation</a:t>
              </a:r>
              <a:endParaRPr lang="en-GB" sz="1600" b="0" strike="noStrike" spc="-1" dirty="0">
                <a:latin typeface="Arial"/>
              </a:endParaRPr>
            </a:p>
          </p:txBody>
        </p:sp>
        <p:sp>
          <p:nvSpPr>
            <p:cNvPr id="19" name="TextShape 30">
              <a:extLst>
                <a:ext uri="{FF2B5EF4-FFF2-40B4-BE49-F238E27FC236}">
                  <a16:creationId xmlns:a16="http://schemas.microsoft.com/office/drawing/2014/main" id="{BB2EEC75-2FD7-4DCC-A2A0-F2A29A870DF4}"/>
                </a:ext>
              </a:extLst>
            </p:cNvPr>
            <p:cNvSpPr/>
            <p:nvPr/>
          </p:nvSpPr>
          <p:spPr>
            <a:xfrm>
              <a:off x="6056280" y="3921120"/>
              <a:ext cx="1080360" cy="30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Decay</a:t>
              </a:r>
              <a:endParaRPr lang="en-GB" sz="1600" b="0" strike="noStrike" spc="-1" dirty="0">
                <a:latin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EDC9420-01C6-4BC9-87D4-B55D50290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5641548" y="3744153"/>
            <a:ext cx="2899579" cy="595105"/>
          </a:xfrm>
          <a:prstGeom prst="rect">
            <a:avLst/>
          </a:prstGeom>
          <a:ln w="12600">
            <a:solidFill>
              <a:srgbClr val="3465AF"/>
            </a:solidFill>
            <a:round/>
          </a:ln>
        </p:spPr>
      </p:pic>
      <p:sp>
        <p:nvSpPr>
          <p:cNvPr id="23" name="CustomShape 3">
            <a:extLst>
              <a:ext uri="{FF2B5EF4-FFF2-40B4-BE49-F238E27FC236}">
                <a16:creationId xmlns:a16="http://schemas.microsoft.com/office/drawing/2014/main" id="{CC0123D6-7074-4671-86DA-976297CC032A}"/>
              </a:ext>
            </a:extLst>
          </p:cNvPr>
          <p:cNvSpPr/>
          <p:nvPr/>
        </p:nvSpPr>
        <p:spPr>
          <a:xfrm>
            <a:off x="295776" y="781890"/>
            <a:ext cx="8552801" cy="90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Sulfur in the ZrO</a:t>
            </a:r>
            <a:r>
              <a:rPr lang="en-US" sz="1600" spc="-1" baseline="-25000" dirty="0">
                <a:solidFill>
                  <a:srgbClr val="002060"/>
                </a:solidFill>
                <a:latin typeface="Arial"/>
                <a:ea typeface="ヒラギノ角ゴ Pro W3"/>
              </a:rPr>
              <a:t>2</a:t>
            </a: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 target enabled production of 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66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Ge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32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</a:t>
            </a: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 with 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70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Se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12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16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</a:t>
            </a:r>
          </a:p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Beam composition estimated at the tape station </a:t>
            </a:r>
            <a:r>
              <a:rPr lang="en-US" sz="1600" b="1" spc="-1" baseline="30000" dirty="0">
                <a:solidFill>
                  <a:srgbClr val="002060"/>
                </a:solidFill>
                <a:latin typeface="Arial"/>
                <a:ea typeface="ヒラギノ角ゴ Pro W3"/>
              </a:rPr>
              <a:t>66</a:t>
            </a:r>
            <a:r>
              <a:rPr lang="en-US" sz="1600" b="1" spc="-1" dirty="0">
                <a:solidFill>
                  <a:srgbClr val="002060"/>
                </a:solidFill>
                <a:latin typeface="Arial"/>
                <a:ea typeface="ヒラギノ角ゴ Pro W3"/>
              </a:rPr>
              <a:t>Ge/</a:t>
            </a:r>
            <a:r>
              <a:rPr lang="en-US" sz="1600" b="1" spc="-1" baseline="30000" dirty="0">
                <a:solidFill>
                  <a:srgbClr val="002060"/>
                </a:solidFill>
                <a:latin typeface="Arial"/>
                <a:ea typeface="ヒラギノ角ゴ Pro W3"/>
              </a:rPr>
              <a:t>70</a:t>
            </a:r>
            <a:r>
              <a:rPr lang="en-US" sz="1600" b="1" spc="-1" dirty="0">
                <a:solidFill>
                  <a:srgbClr val="002060"/>
                </a:solidFill>
                <a:latin typeface="Arial"/>
                <a:ea typeface="ヒラギノ角ゴ Pro W3"/>
              </a:rPr>
              <a:t>Se ~ 10</a:t>
            </a:r>
          </a:p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Mass = 98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molecular beam (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66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Ge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32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 vs. 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70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Se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12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16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O) 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was implanted on </a:t>
            </a:r>
            <a:r>
              <a:rPr lang="en-US" sz="1600" spc="-1" dirty="0" err="1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aluminium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foil</a:t>
            </a:r>
          </a:p>
        </p:txBody>
      </p:sp>
    </p:spTree>
    <p:extLst>
      <p:ext uri="{BB962C8B-B14F-4D97-AF65-F5344CB8AC3E}">
        <p14:creationId xmlns:p14="http://schemas.microsoft.com/office/powerpoint/2010/main" val="23014280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2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3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spc="-1" dirty="0">
                <a:solidFill>
                  <a:srgbClr val="FFFFFF"/>
                </a:solidFill>
                <a:latin typeface="Arial"/>
              </a:rPr>
              <a:t>Angular distributions</a:t>
            </a:r>
            <a:endParaRPr lang="en-US" sz="2000" i="1" spc="-1" baseline="-25000" dirty="0">
              <a:solidFill>
                <a:srgbClr val="000000"/>
              </a:solidFill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fr-CA" sz="1300" b="1" strike="noStrike" spc="-1" dirty="0">
                <a:solidFill>
                  <a:srgbClr val="FFFFFF"/>
                </a:solidFill>
                <a:latin typeface="Arial"/>
                <a:ea typeface="MS PGothic"/>
              </a:rPr>
              <a:t>1</a:t>
            </a:r>
            <a:r>
              <a:rPr lang="en-ZA" sz="1300" b="1" strike="noStrike" spc="-1" dirty="0">
                <a:solidFill>
                  <a:srgbClr val="FFFFFF"/>
                </a:solidFill>
                <a:latin typeface="Arial"/>
                <a:ea typeface="MS PGothic"/>
              </a:rPr>
              <a:t>1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87639DB6-8799-479D-9E86-7E8E09FDE23F}"/>
              </a:ext>
            </a:extLst>
          </p:cNvPr>
          <p:cNvSpPr/>
          <p:nvPr/>
        </p:nvSpPr>
        <p:spPr>
          <a:xfrm>
            <a:off x="295776" y="781890"/>
            <a:ext cx="4610594" cy="141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Integrated yields 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2</a:t>
            </a:r>
            <a:r>
              <a:rPr lang="en-US" altLang="fr-FR" sz="1600" baseline="30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states in </a:t>
            </a:r>
            <a:r>
              <a:rPr lang="en-US" altLang="fr-FR" sz="1600" baseline="30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and </a:t>
            </a:r>
            <a:r>
              <a:rPr lang="en-US" altLang="fr-FR" sz="1600" baseline="30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predicted by GOSIA in good agreement</a:t>
            </a:r>
          </a:p>
          <a:p>
            <a:pPr marL="360">
              <a:spcBef>
                <a:spcPts val="320"/>
              </a:spcBef>
              <a:buClr>
                <a:srgbClr val="002060"/>
              </a:buClr>
            </a:pPr>
            <a:endParaRPr lang="en-ZA" sz="16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8">
            <a:extLst>
              <a:ext uri="{FF2B5EF4-FFF2-40B4-BE49-F238E27FC236}">
                <a16:creationId xmlns:a16="http://schemas.microsoft.com/office/drawing/2014/main" id="{57B6DEA6-1259-41CE-8E00-3B21CE8C3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346" y="607325"/>
            <a:ext cx="3598684" cy="44423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186094-0E81-448F-95B4-C581CE744644}"/>
              </a:ext>
            </a:extLst>
          </p:cNvPr>
          <p:cNvSpPr/>
          <p:nvPr/>
        </p:nvSpPr>
        <p:spPr>
          <a:xfrm>
            <a:off x="5912102" y="2308454"/>
            <a:ext cx="154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Beam-gated</a:t>
            </a:r>
            <a:endParaRPr lang="en-ZA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B2036C-F4E8-49D5-93EB-5C8FAA63220E}"/>
              </a:ext>
            </a:extLst>
          </p:cNvPr>
          <p:cNvSpPr/>
          <p:nvPr/>
        </p:nvSpPr>
        <p:spPr>
          <a:xfrm>
            <a:off x="5912102" y="4439780"/>
            <a:ext cx="154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Target-gated</a:t>
            </a:r>
            <a:endParaRPr lang="en-ZA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7BFED-0069-4E1E-9673-6E88D6160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39" y="1371549"/>
            <a:ext cx="3860149" cy="2163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FE3CD0-851E-4C0F-8964-D83EFF393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70" y="3603994"/>
            <a:ext cx="5009313" cy="15395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F8BB7F2-58B2-4E70-BA05-B8A5562644E5}"/>
              </a:ext>
            </a:extLst>
          </p:cNvPr>
          <p:cNvSpPr/>
          <p:nvPr/>
        </p:nvSpPr>
        <p:spPr>
          <a:xfrm>
            <a:off x="2926361" y="902383"/>
            <a:ext cx="31248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</a:t>
            </a:r>
            <a:endParaRPr lang="en-GB" sz="12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145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2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3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spc="-1" dirty="0">
                <a:solidFill>
                  <a:srgbClr val="FFFFFF"/>
                </a:solidFill>
                <a:latin typeface="Arial"/>
              </a:rPr>
              <a:t>Normalization method</a:t>
            </a:r>
            <a:endParaRPr lang="en-US" sz="2000" i="1" spc="-1" baseline="-25000" dirty="0">
              <a:solidFill>
                <a:srgbClr val="000000"/>
              </a:solidFill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pc="-1" dirty="0">
                <a:solidFill>
                  <a:srgbClr val="FFFFFF"/>
                </a:solidFill>
                <a:latin typeface="Arial"/>
                <a:ea typeface="MS PGothic"/>
              </a:rPr>
              <a:t>12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87639DB6-8799-479D-9E86-7E8E09FDE23F}"/>
              </a:ext>
            </a:extLst>
          </p:cNvPr>
          <p:cNvSpPr/>
          <p:nvPr/>
        </p:nvSpPr>
        <p:spPr>
          <a:xfrm>
            <a:off x="295776" y="781890"/>
            <a:ext cx="7899705" cy="726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Minimizes systematic uncertainties (e.g. dead time, difference in beam currents)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endParaRPr lang="en-ZA" sz="16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2">
            <a:extLst>
              <a:ext uri="{FF2B5EF4-FFF2-40B4-BE49-F238E27FC236}">
                <a16:creationId xmlns:a16="http://schemas.microsoft.com/office/drawing/2014/main" id="{3B56A283-D470-40F7-B009-5B86D4BE2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53" y="1983654"/>
            <a:ext cx="7057868" cy="2709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C61AB-39B0-4429-9CD1-259AB04F710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082680" y="1171277"/>
            <a:ext cx="2978640" cy="68760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8FE505-39E9-45B8-A0EC-4F6340CAFA9D}"/>
              </a:ext>
            </a:extLst>
          </p:cNvPr>
          <p:cNvSpPr/>
          <p:nvPr/>
        </p:nvSpPr>
        <p:spPr>
          <a:xfrm>
            <a:off x="137666" y="4698381"/>
            <a:ext cx="4434334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Beam-gated</a:t>
            </a:r>
            <a:r>
              <a:rPr lang="en-ZA" altLang="fr-FR" sz="1600" dirty="0"/>
              <a:t>: </a:t>
            </a:r>
            <a:r>
              <a:rPr lang="en-GB" sz="1600" b="0" strike="noStrike" spc="-1" baseline="33000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196</a:t>
            </a:r>
            <a:r>
              <a:rPr lang="en-GB" sz="16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Pt/</a:t>
            </a:r>
            <a:r>
              <a:rPr lang="en-GB" sz="1600" b="0" strike="noStrike" spc="-1" baseline="33000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66</a:t>
            </a:r>
            <a:r>
              <a:rPr lang="en-GB" sz="16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Ge intensity ratio = 2.24(5)</a:t>
            </a:r>
            <a:endParaRPr lang="en-GB" sz="16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0C3FEA-DE21-429F-9D5C-4A020FB26C2F}"/>
              </a:ext>
            </a:extLst>
          </p:cNvPr>
          <p:cNvSpPr/>
          <p:nvPr/>
        </p:nvSpPr>
        <p:spPr>
          <a:xfrm>
            <a:off x="4641400" y="4692734"/>
            <a:ext cx="4557315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Target-gated: </a:t>
            </a:r>
            <a:r>
              <a:rPr lang="en-GB" sz="1600" b="0" strike="noStrike" spc="-1" baseline="33000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196</a:t>
            </a:r>
            <a:r>
              <a:rPr lang="en-GB" sz="16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Pt/</a:t>
            </a:r>
            <a:r>
              <a:rPr lang="en-GB" sz="1600" b="0" strike="noStrike" spc="-1" baseline="33000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66</a:t>
            </a:r>
            <a:r>
              <a:rPr lang="en-GB" sz="16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Ge intensity ratio of 1.72(5)</a:t>
            </a:r>
            <a:endParaRPr lang="en-GB" sz="16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182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2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3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spc="-1" dirty="0">
                <a:solidFill>
                  <a:srgbClr val="FFFFFF"/>
                </a:solidFill>
                <a:latin typeface="Arial"/>
              </a:rPr>
              <a:t>Determination of </a:t>
            </a:r>
            <a:r>
              <a:rPr lang="en-US" sz="2000" i="1" spc="-1" dirty="0">
                <a:solidFill>
                  <a:srgbClr val="FFFFFF"/>
                </a:solidFill>
                <a:latin typeface="Arial"/>
              </a:rPr>
              <a:t>B</a:t>
            </a:r>
            <a:r>
              <a:rPr lang="en-US" sz="2000" spc="-1" dirty="0">
                <a:solidFill>
                  <a:srgbClr val="FFFFFF"/>
                </a:solidFill>
                <a:latin typeface="Arial"/>
              </a:rPr>
              <a:t>(</a:t>
            </a:r>
            <a:r>
              <a:rPr lang="en-US" sz="2000" i="1" spc="-1" dirty="0">
                <a:solidFill>
                  <a:srgbClr val="FFFFFF"/>
                </a:solidFill>
                <a:latin typeface="Arial"/>
              </a:rPr>
              <a:t>E2</a:t>
            </a:r>
            <a:r>
              <a:rPr lang="en-US" sz="2000" spc="-1" dirty="0">
                <a:solidFill>
                  <a:srgbClr val="FFFFFF"/>
                </a:solidFill>
                <a:latin typeface="Arial"/>
              </a:rPr>
              <a:t>) value</a:t>
            </a:r>
            <a:endParaRPr lang="en-US" sz="2000" i="1" spc="-1" baseline="-25000" dirty="0">
              <a:solidFill>
                <a:srgbClr val="000000"/>
              </a:solidFill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pc="-1" dirty="0">
                <a:solidFill>
                  <a:srgbClr val="FFFFFF"/>
                </a:solidFill>
                <a:latin typeface="Arial"/>
                <a:ea typeface="MS PGothic"/>
              </a:rPr>
              <a:t>13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87639DB6-8799-479D-9E86-7E8E09FDE23F}"/>
              </a:ext>
            </a:extLst>
          </p:cNvPr>
          <p:cNvSpPr/>
          <p:nvPr/>
        </p:nvSpPr>
        <p:spPr>
          <a:xfrm>
            <a:off x="295776" y="781889"/>
            <a:ext cx="8377376" cy="999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GB" sz="1600" b="1" i="1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</a:t>
            </a:r>
            <a:r>
              <a:rPr lang="en-GB" sz="1600" b="1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(</a:t>
            </a:r>
            <a:r>
              <a:rPr lang="en-GB" sz="1600" b="1" i="1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E2</a:t>
            </a:r>
            <a:r>
              <a:rPr lang="en-GB" sz="1600" b="1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; 2</a:t>
            </a:r>
            <a:r>
              <a:rPr lang="en-GB" sz="1600" b="1" spc="-1" baseline="33000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+</a:t>
            </a:r>
            <a:r>
              <a:rPr lang="en-GB" sz="1600" b="1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en-GB" sz="1600" b="1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→ 0</a:t>
            </a:r>
            <a:r>
              <a:rPr lang="en-GB" sz="1600" b="1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+</a:t>
            </a:r>
            <a:r>
              <a:rPr lang="en-GB" sz="1600" b="1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= 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27.7(20) </a:t>
            </a:r>
            <a:r>
              <a:rPr lang="en-US" altLang="fr-FR" sz="1600" dirty="0" err="1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W.u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. : </a:t>
            </a:r>
            <a:r>
              <a:rPr lang="el-GR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1σ 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from accepted value </a:t>
            </a:r>
          </a:p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Large </a:t>
            </a:r>
            <a:r>
              <a:rPr lang="en-US" altLang="fr-FR" sz="1600" b="1" i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B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(</a:t>
            </a:r>
            <a:r>
              <a:rPr lang="en-US" altLang="fr-FR" sz="1600" b="1" i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E2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) value 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confirms that </a:t>
            </a:r>
            <a:r>
              <a:rPr lang="en-US" altLang="fr-FR" sz="16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66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Ge is more collective than previously measured, </a:t>
            </a:r>
            <a:r>
              <a:rPr lang="en-ZA" sz="1600" spc="-1" dirty="0">
                <a:solidFill>
                  <a:srgbClr val="21225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solving finally the problem with the low </a:t>
            </a:r>
            <a:r>
              <a:rPr lang="en-ZA" sz="1600" spc="-1" dirty="0" err="1">
                <a:solidFill>
                  <a:srgbClr val="21225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collectivity</a:t>
            </a:r>
            <a:r>
              <a:rPr lang="en-ZA" sz="1600" spc="-1" dirty="0">
                <a:solidFill>
                  <a:srgbClr val="21225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in </a:t>
            </a:r>
            <a:r>
              <a:rPr lang="en-ZA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66</a:t>
            </a:r>
            <a:r>
              <a:rPr lang="en-ZA" sz="1600" spc="-1" dirty="0">
                <a:solidFill>
                  <a:srgbClr val="21225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:-)</a:t>
            </a:r>
            <a:endParaRPr lang="en-GB" sz="1600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BC3075-38B0-4BAE-AB38-465FDE033F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2" r="8573"/>
          <a:stretch/>
        </p:blipFill>
        <p:spPr>
          <a:xfrm>
            <a:off x="589204" y="1976751"/>
            <a:ext cx="3607484" cy="2904099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223452-5134-4739-B636-8CB02CA40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763" y="2507828"/>
            <a:ext cx="4595498" cy="19413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5405F12-1140-415F-BCD7-FC029CF4AA07}"/>
              </a:ext>
            </a:extLst>
          </p:cNvPr>
          <p:cNvSpPr/>
          <p:nvPr/>
        </p:nvSpPr>
        <p:spPr>
          <a:xfrm>
            <a:off x="1331703" y="872845"/>
            <a:ext cx="31248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</a:t>
            </a:r>
            <a:endParaRPr lang="en-GB" sz="12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722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2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3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spc="-1" dirty="0">
                <a:solidFill>
                  <a:srgbClr val="FFFFFF"/>
                </a:solidFill>
                <a:latin typeface="Arial"/>
              </a:rPr>
              <a:t>Determination of</a:t>
            </a:r>
            <a:r>
              <a:rPr lang="en-US" sz="20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n-GB" sz="2000" i="1" spc="-1" dirty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Q</a:t>
            </a:r>
            <a:r>
              <a:rPr lang="en-GB" sz="2000" spc="-1" baseline="-33000" dirty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</a:t>
            </a:r>
            <a:r>
              <a:rPr lang="en-GB" sz="2000" spc="-1" dirty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(2</a:t>
            </a:r>
            <a:r>
              <a:rPr lang="en-GB" sz="2000" spc="-1" baseline="33000" dirty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+</a:t>
            </a:r>
            <a:r>
              <a:rPr lang="en-GB" sz="2000" spc="-1" dirty="0"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) </a:t>
            </a:r>
            <a:endParaRPr lang="en-US" sz="2000" i="1" spc="-1" baseline="-25000" dirty="0">
              <a:solidFill>
                <a:schemeClr val="bg1"/>
              </a:solidFill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pc="-1" dirty="0">
                <a:solidFill>
                  <a:srgbClr val="FFFFFF"/>
                </a:solidFill>
                <a:latin typeface="Arial"/>
                <a:ea typeface="MS PGothic"/>
              </a:rPr>
              <a:t>14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87639DB6-8799-479D-9E86-7E8E09FDE23F}"/>
              </a:ext>
            </a:extLst>
          </p:cNvPr>
          <p:cNvSpPr/>
          <p:nvPr/>
        </p:nvSpPr>
        <p:spPr>
          <a:xfrm>
            <a:off x="295776" y="781890"/>
            <a:ext cx="8725394" cy="726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GB" sz="1600" b="1" i="1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Q</a:t>
            </a:r>
            <a:r>
              <a:rPr lang="en-GB" sz="1600" b="1" spc="-1" baseline="-33000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</a:t>
            </a:r>
            <a:r>
              <a:rPr lang="en-GB" sz="1600" b="1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(2</a:t>
            </a:r>
            <a:r>
              <a:rPr lang="en-GB" sz="1600" b="1" spc="-1" baseline="33000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+</a:t>
            </a:r>
            <a:r>
              <a:rPr lang="en-GB" sz="1600" b="1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)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= 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+0.21(5) eb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: </a:t>
            </a:r>
            <a:r>
              <a:rPr lang="en-GB" sz="1600" b="1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positive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diagonal matrix element means </a:t>
            </a:r>
            <a:r>
              <a:rPr lang="en-GB" sz="1600" b="1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oblate!</a:t>
            </a:r>
          </a:p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Smaller than the anomalously large diagonal matrix element obtained using accepted value</a:t>
            </a:r>
            <a:endParaRPr lang="en-GB" sz="1600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2D77D-9C39-4ADE-B010-FA9BFD31EB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02" t="5929" r="8108"/>
          <a:stretch/>
        </p:blipFill>
        <p:spPr>
          <a:xfrm>
            <a:off x="2195852" y="1684915"/>
            <a:ext cx="4220075" cy="3168465"/>
          </a:xfrm>
          <a:prstGeom prst="rect">
            <a:avLst/>
          </a:prstGeom>
          <a:ln w="0"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3A5364-58CE-4A7A-A5D5-ACB12FA51CC0}"/>
              </a:ext>
            </a:extLst>
          </p:cNvPr>
          <p:cNvSpPr/>
          <p:nvPr/>
        </p:nvSpPr>
        <p:spPr>
          <a:xfrm>
            <a:off x="3961268" y="1508078"/>
            <a:ext cx="154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Target-gated</a:t>
            </a:r>
            <a:endParaRPr lang="en-ZA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4FF2F4-CC58-4348-B347-C36637B7D5D9}"/>
              </a:ext>
            </a:extLst>
          </p:cNvPr>
          <p:cNvSpPr/>
          <p:nvPr/>
        </p:nvSpPr>
        <p:spPr>
          <a:xfrm>
            <a:off x="1078592" y="877848"/>
            <a:ext cx="31248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</a:t>
            </a:r>
            <a:endParaRPr lang="en-GB" sz="12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680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2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3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spc="-1" dirty="0">
                <a:solidFill>
                  <a:srgbClr val="FFFFFF"/>
                </a:solidFill>
                <a:latin typeface="Arial"/>
              </a:rPr>
              <a:t>Minimization method</a:t>
            </a:r>
            <a:endParaRPr lang="en-US" sz="2000" i="1" spc="-1" baseline="-25000" dirty="0">
              <a:solidFill>
                <a:srgbClr val="000000"/>
              </a:solidFill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pc="-1" dirty="0">
                <a:solidFill>
                  <a:srgbClr val="FFFFFF"/>
                </a:solidFill>
                <a:latin typeface="Arial"/>
                <a:ea typeface="MS PGothic"/>
              </a:rPr>
              <a:t>15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87639DB6-8799-479D-9E86-7E8E09FDE23F}"/>
              </a:ext>
            </a:extLst>
          </p:cNvPr>
          <p:cNvSpPr/>
          <p:nvPr/>
        </p:nvSpPr>
        <p:spPr>
          <a:xfrm>
            <a:off x="295776" y="781890"/>
            <a:ext cx="8636684" cy="726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Y-axis: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Transitional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Matrix Element =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0.4744(284) eb → </a:t>
            </a:r>
            <a:r>
              <a:rPr lang="en-GB" sz="1600" i="1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(</a:t>
            </a:r>
            <a:r>
              <a:rPr lang="en-GB" sz="1600" i="1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E2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; 2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+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→ 0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+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 = 28.4(33) </a:t>
            </a:r>
            <a:r>
              <a:rPr lang="en-GB" sz="1600" spc="-1" dirty="0" err="1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W.u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</a:t>
            </a:r>
          </a:p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endParaRPr lang="en-GB" sz="800" spc="-1" dirty="0">
              <a:solidFill>
                <a:srgbClr val="21225A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X-axis: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Diagonal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Matrix Element =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0.15</a:t>
            </a:r>
            <a:r>
              <a:rPr lang="en-GB" spc="-1" baseline="-8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-0.13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eb → </a:t>
            </a:r>
            <a:r>
              <a:rPr lang="en-GB" sz="1600" i="1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Q</a:t>
            </a:r>
            <a:r>
              <a:rPr lang="en-GB" sz="1600" i="1" spc="-1" baseline="-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(2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+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 = +0.11</a:t>
            </a:r>
            <a:r>
              <a:rPr lang="en-GB" sz="1600" spc="-1" baseline="-8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-0.10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eb</a:t>
            </a:r>
            <a:endParaRPr lang="en-GB" sz="1600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0">
            <a:extLst>
              <a:ext uri="{FF2B5EF4-FFF2-40B4-BE49-F238E27FC236}">
                <a16:creationId xmlns:a16="http://schemas.microsoft.com/office/drawing/2014/main" id="{2F5C1381-3B08-42CC-9EE5-A65B185D9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427" y="1631152"/>
            <a:ext cx="4327458" cy="3389518"/>
          </a:xfrm>
          <a:prstGeom prst="rect">
            <a:avLst/>
          </a:prstGeom>
        </p:spPr>
      </p:pic>
      <p:pic>
        <p:nvPicPr>
          <p:cNvPr id="8" name="Image 37">
            <a:extLst>
              <a:ext uri="{FF2B5EF4-FFF2-40B4-BE49-F238E27FC236}">
                <a16:creationId xmlns:a16="http://schemas.microsoft.com/office/drawing/2014/main" id="{01E5CAFB-7755-4CA3-A07D-5B313210B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815290" y="2959141"/>
            <a:ext cx="1466553" cy="3317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D21019-E337-4436-8C5F-E2F397A47971}"/>
              </a:ext>
            </a:extLst>
          </p:cNvPr>
          <p:cNvSpPr/>
          <p:nvPr/>
        </p:nvSpPr>
        <p:spPr>
          <a:xfrm>
            <a:off x="4121572" y="1155158"/>
            <a:ext cx="72864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+0.14</a:t>
            </a:r>
            <a:endParaRPr lang="en-GB" sz="12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87A210-1D07-4495-AD69-AA7A846FBC86}"/>
              </a:ext>
            </a:extLst>
          </p:cNvPr>
          <p:cNvSpPr/>
          <p:nvPr/>
        </p:nvSpPr>
        <p:spPr>
          <a:xfrm>
            <a:off x="6411720" y="1161982"/>
            <a:ext cx="72864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+0.11</a:t>
            </a:r>
            <a:endParaRPr lang="en-GB" sz="12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A3BD9F-4EB8-4642-9050-8D36DA1030AE}"/>
              </a:ext>
            </a:extLst>
          </p:cNvPr>
          <p:cNvSpPr/>
          <p:nvPr/>
        </p:nvSpPr>
        <p:spPr>
          <a:xfrm>
            <a:off x="5589804" y="1336720"/>
            <a:ext cx="31248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</a:t>
            </a:r>
            <a:endParaRPr lang="en-GB" sz="12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3C86E8-F050-434F-A802-93387C15451A}"/>
              </a:ext>
            </a:extLst>
          </p:cNvPr>
          <p:cNvSpPr/>
          <p:nvPr/>
        </p:nvSpPr>
        <p:spPr>
          <a:xfrm>
            <a:off x="6377600" y="893755"/>
            <a:ext cx="31248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</a:t>
            </a:r>
            <a:endParaRPr lang="en-GB" sz="12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931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2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3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spc="-1" dirty="0">
                <a:solidFill>
                  <a:srgbClr val="FFFFFF"/>
                </a:solidFill>
                <a:latin typeface="Arial"/>
              </a:rPr>
              <a:t>Shell model calculations</a:t>
            </a:r>
            <a:endParaRPr lang="en-US" sz="2000" i="1" spc="-1" baseline="-25000" dirty="0">
              <a:solidFill>
                <a:srgbClr val="000000"/>
              </a:solidFill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pc="-1" dirty="0">
                <a:solidFill>
                  <a:srgbClr val="FFFFFF"/>
                </a:solidFill>
                <a:latin typeface="Arial"/>
                <a:ea typeface="MS PGothic"/>
              </a:rPr>
              <a:t>16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87639DB6-8799-479D-9E86-7E8E09FDE23F}"/>
              </a:ext>
            </a:extLst>
          </p:cNvPr>
          <p:cNvSpPr/>
          <p:nvPr/>
        </p:nvSpPr>
        <p:spPr>
          <a:xfrm>
            <a:off x="295776" y="781889"/>
            <a:ext cx="8261370" cy="1565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2425" indent="-352425" algn="just">
              <a:buFont typeface="Wingdings" panose="05000000000000000000" pitchFamily="2" charset="2"/>
              <a:buChar char="§"/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altLang="fr-FR" sz="1600" i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fr-FR" sz="1600" i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value in agreement with 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JUN45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fr-CA" altLang="fr-FR" sz="1600" dirty="0" err="1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Honma</a:t>
            </a:r>
            <a:r>
              <a:rPr lang="fr-CA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</a:t>
            </a:r>
            <a:r>
              <a:rPr lang="fr-CA" altLang="fr-FR" sz="1600" i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et al</a:t>
            </a:r>
            <a:r>
              <a:rPr lang="fr-CA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., 2009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], which includes the 1</a:t>
            </a:r>
            <a:r>
              <a:rPr lang="en-US" altLang="fr-FR" sz="1600" i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fr-FR" sz="1600" i="1" baseline="-25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5/2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altLang="fr-FR" sz="1600" i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fr-FR" sz="1600" i="1" baseline="-25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altLang="fr-FR" sz="1600" i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fr-FR" sz="1600" i="1" baseline="-25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fr-FR" sz="1600" b="1" i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fr-FR" sz="1600" b="1" i="1" baseline="-25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orbitals</a:t>
            </a:r>
          </a:p>
          <a:p>
            <a:pPr marL="352425" indent="-352425" algn="just">
              <a:buFont typeface="Wingdings" panose="05000000000000000000" pitchFamily="2" charset="2"/>
              <a:buChar char="§"/>
            </a:pPr>
            <a:endParaRPr lang="en-US" altLang="fr-FR" sz="800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 algn="just">
              <a:buFont typeface="Wingdings" panose="05000000000000000000" pitchFamily="2" charset="2"/>
              <a:buChar char="§"/>
            </a:pP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Single-particle energies 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 as fitting parameters instead of experimental data</a:t>
            </a:r>
          </a:p>
          <a:p>
            <a:pPr marL="352425" indent="-352425" algn="just">
              <a:buFont typeface="Wingdings" panose="05000000000000000000" pitchFamily="2" charset="2"/>
              <a:buChar char="§"/>
            </a:pPr>
            <a:endParaRPr lang="en-US" altLang="fr-FR" sz="800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 algn="just">
              <a:buFont typeface="Wingdings" panose="05000000000000000000" pitchFamily="2" charset="2"/>
              <a:buChar char="§"/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two-body matrix elements and 4 single-particle energies determined by fitting 400 experimental binding and excitation energies from 69 nuclei</a:t>
            </a:r>
          </a:p>
        </p:txBody>
      </p:sp>
      <p:pic>
        <p:nvPicPr>
          <p:cNvPr id="7" name="Image 11">
            <a:extLst>
              <a:ext uri="{FF2B5EF4-FFF2-40B4-BE49-F238E27FC236}">
                <a16:creationId xmlns:a16="http://schemas.microsoft.com/office/drawing/2014/main" id="{F899A47D-04BB-42B9-89DB-A2EF9CF12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813" y="2280457"/>
            <a:ext cx="3495295" cy="28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187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2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3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spc="-1" dirty="0">
                <a:solidFill>
                  <a:srgbClr val="FFFFFF"/>
                </a:solidFill>
                <a:latin typeface="Arial"/>
              </a:rPr>
              <a:t>Beyond mean-field calculations</a:t>
            </a:r>
            <a:endParaRPr lang="en-US" sz="2000" i="1" spc="-1" baseline="-25000" dirty="0">
              <a:solidFill>
                <a:srgbClr val="000000"/>
              </a:solidFill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pc="-1" dirty="0">
                <a:solidFill>
                  <a:srgbClr val="FFFFFF"/>
                </a:solidFill>
                <a:latin typeface="Arial"/>
                <a:ea typeface="MS PGothic"/>
              </a:rPr>
              <a:t>17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87639DB6-8799-479D-9E86-7E8E09FDE23F}"/>
              </a:ext>
            </a:extLst>
          </p:cNvPr>
          <p:cNvSpPr/>
          <p:nvPr/>
        </p:nvSpPr>
        <p:spPr>
          <a:xfrm>
            <a:off x="295776" y="781889"/>
            <a:ext cx="3643177" cy="38447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2425" indent="-352425">
              <a:buFont typeface="Wingdings" panose="05000000000000000000" pitchFamily="2" charset="2"/>
              <a:buChar char="§"/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Number Variation After Projection (PN-VAP) 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mean-field calculations 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iteratively vary the shape and minimize the energy to obtain the collective </a:t>
            </a:r>
            <a:r>
              <a:rPr lang="en-US" altLang="fr-FR" sz="1600" dirty="0" err="1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given nucleus</a:t>
            </a:r>
          </a:p>
          <a:p>
            <a:pPr marL="352425" indent="-352425">
              <a:buFont typeface="Wingdings" panose="05000000000000000000" pitchFamily="2" charset="2"/>
              <a:buChar char="§"/>
            </a:pPr>
            <a:endParaRPr lang="en-US" altLang="fr-FR" sz="800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>
              <a:buFont typeface="Wingdings" panose="05000000000000000000" pitchFamily="2" charset="2"/>
              <a:buChar char="§"/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energy and 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wave functions 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different states are obtained by solving the Schrödinger equation</a:t>
            </a:r>
          </a:p>
          <a:p>
            <a:pPr marL="352425" indent="-352425">
              <a:buFont typeface="Wingdings" panose="05000000000000000000" pitchFamily="2" charset="2"/>
              <a:buChar char="§"/>
            </a:pPr>
            <a:endParaRPr lang="en-US" altLang="fr-FR" sz="800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>
              <a:buFont typeface="Wingdings" panose="05000000000000000000" pitchFamily="2" charset="2"/>
              <a:buChar char="§"/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Oblate deformation with </a:t>
            </a:r>
            <a:r>
              <a:rPr lang="en-US" altLang="fr-FR" sz="1600" i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Q</a:t>
            </a:r>
            <a:r>
              <a:rPr lang="en-US" altLang="fr-FR" sz="1600" i="1" baseline="-25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S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(2</a:t>
            </a:r>
            <a:r>
              <a:rPr lang="en-US" altLang="fr-FR" sz="16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+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)</a:t>
            </a:r>
            <a:r>
              <a:rPr lang="en-US" altLang="fr-FR" sz="1600" baseline="-25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0.21 eb in </a:t>
            </a:r>
            <a:r>
              <a:rPr lang="en-US" altLang="fr-FR" sz="16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66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in agreement with our measurement!</a:t>
            </a:r>
            <a:endParaRPr lang="en-CA" altLang="fr-FR" sz="1600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5">
            <a:extLst>
              <a:ext uri="{FF2B5EF4-FFF2-40B4-BE49-F238E27FC236}">
                <a16:creationId xmlns:a16="http://schemas.microsoft.com/office/drawing/2014/main" id="{8D3A42AE-5282-4F70-9BDA-DB0440889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238" y="931357"/>
            <a:ext cx="5032029" cy="34595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C91A31-2E75-4E98-9D4B-C177156E4020}"/>
              </a:ext>
            </a:extLst>
          </p:cNvPr>
          <p:cNvSpPr/>
          <p:nvPr/>
        </p:nvSpPr>
        <p:spPr>
          <a:xfrm>
            <a:off x="1085416" y="4060355"/>
            <a:ext cx="31248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</a:t>
            </a:r>
            <a:endParaRPr lang="en-GB" sz="12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243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2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3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FF"/>
                </a:solidFill>
                <a:latin typeface="Arial"/>
              </a:rPr>
              <a:t>Conclusions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fr-CA" sz="1300" b="1" spc="-1" dirty="0">
                <a:solidFill>
                  <a:srgbClr val="FFFFFF"/>
                </a:solidFill>
                <a:latin typeface="Arial"/>
                <a:ea typeface="MS PGothic"/>
              </a:rPr>
              <a:t>1</a:t>
            </a:r>
            <a:r>
              <a:rPr lang="en-ZA" sz="1300" b="1" spc="-1" dirty="0">
                <a:solidFill>
                  <a:srgbClr val="FFFFFF"/>
                </a:solidFill>
                <a:latin typeface="Arial"/>
                <a:ea typeface="MS PGothic"/>
              </a:rPr>
              <a:t>8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5A3D9041-69BE-4CD6-AC31-AA5468A30EBD}"/>
              </a:ext>
            </a:extLst>
          </p:cNvPr>
          <p:cNvSpPr/>
          <p:nvPr/>
        </p:nvSpPr>
        <p:spPr>
          <a:xfrm>
            <a:off x="295776" y="781890"/>
            <a:ext cx="8334754" cy="2172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666" indent="-343666" algn="just">
              <a:buFont typeface="Wingdings" panose="05000000000000000000" pitchFamily="2" charset="2"/>
              <a:buChar char="§"/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Successful </a:t>
            </a:r>
            <a:r>
              <a:rPr lang="en-US" altLang="fr-FR" sz="1600" dirty="0" err="1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Coulex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of neutron-deficient Ge isotopes at safe energies at ISOLDE</a:t>
            </a:r>
          </a:p>
          <a:p>
            <a:pPr marL="343666" indent="-343666" algn="just">
              <a:buFont typeface="Wingdings" panose="05000000000000000000" pitchFamily="2" charset="2"/>
              <a:buChar char="§"/>
            </a:pPr>
            <a:endParaRPr lang="en-US" altLang="fr-FR" sz="800" dirty="0">
              <a:solidFill>
                <a:srgbClr val="21225A"/>
              </a:solidFill>
              <a:latin typeface="Arial" panose="020B0604020202020204" pitchFamily="34" charset="0"/>
              <a:ea typeface="ヒラギノ角ゴ Pro W3" pitchFamily="-106" charset="-128"/>
              <a:cs typeface="Arial" panose="020B0604020202020204" pitchFamily="34" charset="0"/>
            </a:endParaRPr>
          </a:p>
          <a:p>
            <a:pPr marL="343666" indent="-343666" algn="just">
              <a:buFont typeface="Wingdings" panose="05000000000000000000" pitchFamily="2" charset="2"/>
              <a:buChar char="§"/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Large positive </a:t>
            </a:r>
            <a:r>
              <a:rPr lang="en-US" altLang="fr-FR" sz="1600" b="1" i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Q</a:t>
            </a:r>
            <a:r>
              <a:rPr lang="en-US" altLang="fr-FR" sz="1600" b="1" i="1" baseline="-25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S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(2</a:t>
            </a:r>
            <a:r>
              <a:rPr lang="en-US" altLang="fr-FR" sz="1600" b="1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+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) 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value is in agreement with the oblate deformation calculated by beyond mean-field calculations</a:t>
            </a:r>
            <a:endParaRPr lang="en-US" altLang="fr-FR" sz="800" dirty="0">
              <a:solidFill>
                <a:srgbClr val="21225A"/>
              </a:solidFill>
              <a:latin typeface="Arial" panose="020B0604020202020204" pitchFamily="34" charset="0"/>
              <a:ea typeface="ヒラギノ角ゴ Pro W3" pitchFamily="-106" charset="-128"/>
              <a:cs typeface="Arial" panose="020B0604020202020204" pitchFamily="34" charset="0"/>
            </a:endParaRPr>
          </a:p>
          <a:p>
            <a:pPr marL="343666" indent="-343666" algn="just">
              <a:buFont typeface="Wingdings" panose="05000000000000000000" pitchFamily="2" charset="2"/>
              <a:buChar char="§"/>
            </a:pPr>
            <a:endParaRPr lang="en-US" altLang="fr-FR" sz="800" dirty="0">
              <a:solidFill>
                <a:srgbClr val="21225A"/>
              </a:solidFill>
              <a:latin typeface="Arial" panose="020B0604020202020204" pitchFamily="34" charset="0"/>
              <a:ea typeface="ヒラギノ角ゴ Pro W3" pitchFamily="-106" charset="-128"/>
              <a:cs typeface="Arial" panose="020B0604020202020204" pitchFamily="34" charset="0"/>
            </a:endParaRPr>
          </a:p>
          <a:p>
            <a:pPr marL="343666" indent="-343666" algn="just">
              <a:buFont typeface="Wingdings" panose="05000000000000000000" pitchFamily="2" charset="2"/>
              <a:buChar char="§"/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Large </a:t>
            </a:r>
            <a:r>
              <a:rPr lang="en-US" altLang="fr-FR" sz="1600" b="1" i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B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(</a:t>
            </a:r>
            <a:r>
              <a:rPr lang="en-US" altLang="fr-FR" sz="1600" b="1" i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E2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) value 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confirms that </a:t>
            </a:r>
            <a:r>
              <a:rPr lang="en-US" altLang="fr-FR" sz="16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66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Ge is more collective than previously measured, in agreement with SM and beyond-mean field calculations</a:t>
            </a:r>
          </a:p>
          <a:p>
            <a:pPr marL="343666" indent="-343666" algn="just">
              <a:buFont typeface="Wingdings" panose="05000000000000000000" pitchFamily="2" charset="2"/>
              <a:buChar char="§"/>
            </a:pPr>
            <a:endParaRPr lang="en-US" altLang="fr-FR" sz="800" dirty="0">
              <a:solidFill>
                <a:srgbClr val="21225A"/>
              </a:solidFill>
              <a:latin typeface="Arial" panose="020B0604020202020204" pitchFamily="34" charset="0"/>
              <a:ea typeface="ヒラギノ角ゴ Pro W3" pitchFamily="-106" charset="-128"/>
              <a:cs typeface="Arial" panose="020B0604020202020204" pitchFamily="34" charset="0"/>
            </a:endParaRPr>
          </a:p>
          <a:p>
            <a:pPr marL="343666" indent="-343666" algn="just">
              <a:buFont typeface="Wingdings" panose="05000000000000000000" pitchFamily="2" charset="2"/>
              <a:buChar char="§"/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Measured values suggest that </a:t>
            </a:r>
            <a:r>
              <a:rPr lang="en-US" altLang="fr-FR" sz="16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66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Ge presents strong 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oblate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collectivity, long-sought in this region of the nuclear chart!</a:t>
            </a:r>
            <a:endParaRPr lang="en-ZA" sz="1600" b="0" strike="noStrike" spc="-1" dirty="0">
              <a:solidFill>
                <a:srgbClr val="21225A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solidFill>
                <a:srgbClr val="21225A"/>
              </a:solidFill>
              <a:latin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070926-5841-4616-9F24-EEBEE55413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183" r="6620"/>
          <a:stretch/>
        </p:blipFill>
        <p:spPr>
          <a:xfrm>
            <a:off x="2058877" y="3061264"/>
            <a:ext cx="2138694" cy="1918645"/>
          </a:xfrm>
          <a:prstGeom prst="rect">
            <a:avLst/>
          </a:prstGeom>
          <a:ln w="0">
            <a:noFill/>
          </a:ln>
        </p:spPr>
      </p:pic>
      <p:pic>
        <p:nvPicPr>
          <p:cNvPr id="13" name="Image 20">
            <a:extLst>
              <a:ext uri="{FF2B5EF4-FFF2-40B4-BE49-F238E27FC236}">
                <a16:creationId xmlns:a16="http://schemas.microsoft.com/office/drawing/2014/main" id="{FEBDEFA7-E682-4676-B786-422532630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851" y="3010109"/>
            <a:ext cx="2580191" cy="2020956"/>
          </a:xfrm>
          <a:prstGeom prst="rect">
            <a:avLst/>
          </a:prstGeom>
        </p:spPr>
      </p:pic>
      <p:pic>
        <p:nvPicPr>
          <p:cNvPr id="14" name="Image 37">
            <a:extLst>
              <a:ext uri="{FF2B5EF4-FFF2-40B4-BE49-F238E27FC236}">
                <a16:creationId xmlns:a16="http://schemas.microsoft.com/office/drawing/2014/main" id="{33B8E77F-8A3A-41F9-9891-2A599DC4B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300753" y="3794509"/>
            <a:ext cx="874413" cy="197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CB0265D-734C-4CD5-AE45-C70333DC78B6}"/>
              </a:ext>
            </a:extLst>
          </p:cNvPr>
          <p:cNvSpPr/>
          <p:nvPr/>
        </p:nvSpPr>
        <p:spPr>
          <a:xfrm>
            <a:off x="2423523" y="1268481"/>
            <a:ext cx="31248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</a:t>
            </a:r>
            <a:endParaRPr lang="en-GB" sz="12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83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 14"/>
          <p:cNvPicPr/>
          <p:nvPr/>
        </p:nvPicPr>
        <p:blipFill>
          <a:blip r:embed="rId2"/>
          <a:stretch/>
        </p:blipFill>
        <p:spPr>
          <a:xfrm>
            <a:off x="0" y="0"/>
            <a:ext cx="3671640" cy="1234800"/>
          </a:xfrm>
          <a:prstGeom prst="rect">
            <a:avLst/>
          </a:prstGeom>
          <a:ln>
            <a:noFill/>
          </a:ln>
        </p:spPr>
      </p:pic>
      <p:pic>
        <p:nvPicPr>
          <p:cNvPr id="142" name="Image 15"/>
          <p:cNvPicPr/>
          <p:nvPr/>
        </p:nvPicPr>
        <p:blipFill>
          <a:blip r:embed="rId3"/>
          <a:stretch/>
        </p:blipFill>
        <p:spPr>
          <a:xfrm>
            <a:off x="3672000" y="0"/>
            <a:ext cx="5471640" cy="1234800"/>
          </a:xfrm>
          <a:prstGeom prst="rect">
            <a:avLst/>
          </a:prstGeom>
          <a:ln>
            <a:noFill/>
          </a:ln>
        </p:spPr>
      </p:pic>
      <p:pic>
        <p:nvPicPr>
          <p:cNvPr id="143" name="Image 18"/>
          <p:cNvPicPr/>
          <p:nvPr/>
        </p:nvPicPr>
        <p:blipFill>
          <a:blip r:embed="rId4"/>
          <a:stretch/>
        </p:blipFill>
        <p:spPr>
          <a:xfrm>
            <a:off x="0" y="0"/>
            <a:ext cx="3671640" cy="123480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437483" y="1773393"/>
            <a:ext cx="8269034" cy="11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spcBef>
                <a:spcPts val="0"/>
              </a:spcBef>
            </a:pP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K. J. Abrahams,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J. N. Orce,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1, 2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L. P. Gaffney,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3, 4 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D. G. Jenkins,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5, 1 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T. R. Rodríguez,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6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</a:t>
            </a:r>
            <a:r>
              <a:rPr lang="en-CA" altLang="fr-FR" sz="1400" b="1" u="sng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N. Bernier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1,2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E. H. Akakpo,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1, 7 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G. de Angelis,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8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M. J. G. Borge,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4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A. Brown,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5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D. T. Doherty,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9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P. E. Garrett,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10, 1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</a:t>
            </a:r>
            <a:b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</a:b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S. Giannopoulos,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4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K. Johnston,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4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M. Kumar Raju,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1, 11 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E. J. Martín Montes,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D. L. Mavela,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S. Masango,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C. V. Mehl,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D. R. Napoli,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12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B. S. Nara Singh,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13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C. Ngwetsheni,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S. S. Ntshangase,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7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G. G. O’Neill,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</a:t>
            </a:r>
            <a:b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</a:b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P. Spagnoletti,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13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G. Rainovski,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14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F. Recchia,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15, 16 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R. Wadsworth,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5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N. Warr,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17</a:t>
            </a:r>
            <a:r>
              <a:rPr lang="en-CA" altLang="fr-FR" sz="14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 and R. Zidarova</a:t>
            </a:r>
            <a:r>
              <a:rPr lang="en-CA" altLang="fr-FR" sz="1400" baseline="30000" dirty="0">
                <a:solidFill>
                  <a:srgbClr val="21225A"/>
                </a:solidFill>
                <a:latin typeface="Arial" panose="020B0604020202020204" pitchFamily="34" charset="0"/>
                <a:ea typeface="ヒラギノ角ゴ Pro W3" pitchFamily="-106" charset="-128"/>
                <a:cs typeface="Arial" panose="020B0604020202020204" pitchFamily="34" charset="0"/>
              </a:rPr>
              <a:t>4, 14</a:t>
            </a:r>
          </a:p>
        </p:txBody>
      </p:sp>
      <p:sp>
        <p:nvSpPr>
          <p:cNvPr id="146" name="CustomShape 3"/>
          <p:cNvSpPr/>
          <p:nvPr/>
        </p:nvSpPr>
        <p:spPr>
          <a:xfrm>
            <a:off x="2714770" y="617400"/>
            <a:ext cx="6726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ZA" sz="2400" b="0" strike="noStrike" spc="-1" dirty="0">
                <a:solidFill>
                  <a:schemeClr val="bg1"/>
                </a:solidFill>
                <a:latin typeface="Arial"/>
              </a:rPr>
              <a:t>Thank you for your attention!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EE460-203B-43DB-BEA1-F05126353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83" y="3424027"/>
            <a:ext cx="24013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22621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22621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22621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22621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eaLnBrk="1" hangingPunct="1"/>
            <a:r>
              <a:rPr lang="en-CA" altLang="fr-FR" sz="1400" baseline="30000" dirty="0">
                <a:solidFill>
                  <a:srgbClr val="21225A"/>
                </a:solidFill>
              </a:rPr>
              <a:t>1</a:t>
            </a:r>
            <a:r>
              <a:rPr lang="en-CA" altLang="fr-FR" sz="1400" dirty="0">
                <a:solidFill>
                  <a:srgbClr val="21225A"/>
                </a:solidFill>
              </a:rPr>
              <a:t> U of the Western Cape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2</a:t>
            </a:r>
            <a:r>
              <a:rPr lang="en-CA" altLang="fr-FR" sz="1400" dirty="0">
                <a:solidFill>
                  <a:srgbClr val="21225A"/>
                </a:solidFill>
              </a:rPr>
              <a:t> </a:t>
            </a:r>
            <a:r>
              <a:rPr lang="en-CA" altLang="fr-FR" sz="1400" dirty="0" err="1">
                <a:solidFill>
                  <a:srgbClr val="21225A"/>
                </a:solidFill>
              </a:rPr>
              <a:t>NITheCS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3</a:t>
            </a:r>
            <a:r>
              <a:rPr lang="en-CA" altLang="fr-FR" sz="1400" dirty="0">
                <a:solidFill>
                  <a:srgbClr val="21225A"/>
                </a:solidFill>
              </a:rPr>
              <a:t> U of Liverpool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4</a:t>
            </a:r>
            <a:r>
              <a:rPr lang="en-CA" altLang="fr-FR" sz="1400" dirty="0">
                <a:solidFill>
                  <a:srgbClr val="21225A"/>
                </a:solidFill>
              </a:rPr>
              <a:t> CERN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5</a:t>
            </a:r>
            <a:r>
              <a:rPr lang="en-CA" altLang="fr-FR" sz="1400" dirty="0">
                <a:solidFill>
                  <a:srgbClr val="21225A"/>
                </a:solidFill>
              </a:rPr>
              <a:t> U of York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6</a:t>
            </a:r>
            <a:r>
              <a:rPr lang="en-CA" altLang="fr-FR" sz="1400" dirty="0">
                <a:solidFill>
                  <a:srgbClr val="21225A"/>
                </a:solidFill>
              </a:rPr>
              <a:t> U </a:t>
            </a:r>
            <a:r>
              <a:rPr lang="en-CA" altLang="fr-FR" sz="1400" dirty="0" err="1">
                <a:solidFill>
                  <a:srgbClr val="21225A"/>
                </a:solidFill>
              </a:rPr>
              <a:t>Complutense</a:t>
            </a:r>
            <a:r>
              <a:rPr lang="en-CA" altLang="fr-FR" sz="1400" dirty="0">
                <a:solidFill>
                  <a:srgbClr val="21225A"/>
                </a:solidFill>
              </a:rPr>
              <a:t> de Madrid</a:t>
            </a:r>
            <a:endParaRPr lang="en-CA" altLang="fr-FR" sz="1400" b="1" i="1" dirty="0">
              <a:solidFill>
                <a:srgbClr val="21225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E56823-B79F-4BBB-ADF6-13EAF6C70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920" y="3424026"/>
            <a:ext cx="289784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22621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22621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22621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22621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eaLnBrk="1" hangingPunct="1"/>
            <a:r>
              <a:rPr lang="en-CA" altLang="fr-FR" sz="1400" baseline="30000" dirty="0">
                <a:solidFill>
                  <a:srgbClr val="21225A"/>
                </a:solidFill>
              </a:rPr>
              <a:t>13</a:t>
            </a:r>
            <a:r>
              <a:rPr lang="en-CA" altLang="fr-FR" sz="1400" dirty="0">
                <a:solidFill>
                  <a:srgbClr val="21225A"/>
                </a:solidFill>
              </a:rPr>
              <a:t> U of the West of Scotland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14</a:t>
            </a:r>
            <a:r>
              <a:rPr lang="en-CA" altLang="fr-FR" sz="1400" dirty="0">
                <a:solidFill>
                  <a:srgbClr val="21225A"/>
                </a:solidFill>
              </a:rPr>
              <a:t> St. </a:t>
            </a:r>
            <a:r>
              <a:rPr lang="en-CA" altLang="fr-FR" sz="1400" dirty="0" err="1">
                <a:solidFill>
                  <a:srgbClr val="21225A"/>
                </a:solidFill>
              </a:rPr>
              <a:t>Kliment</a:t>
            </a:r>
            <a:r>
              <a:rPr lang="en-CA" altLang="fr-FR" sz="1400" dirty="0">
                <a:solidFill>
                  <a:srgbClr val="21225A"/>
                </a:solidFill>
              </a:rPr>
              <a:t> </a:t>
            </a:r>
            <a:r>
              <a:rPr lang="en-CA" altLang="fr-FR" sz="1400" dirty="0" err="1">
                <a:solidFill>
                  <a:srgbClr val="21225A"/>
                </a:solidFill>
              </a:rPr>
              <a:t>Ohridski</a:t>
            </a:r>
            <a:r>
              <a:rPr lang="en-CA" altLang="fr-FR" sz="1400" dirty="0">
                <a:solidFill>
                  <a:srgbClr val="21225A"/>
                </a:solidFill>
              </a:rPr>
              <a:t> U of Sofia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15</a:t>
            </a:r>
            <a:r>
              <a:rPr lang="en-CA" altLang="fr-FR" sz="1400" dirty="0">
                <a:solidFill>
                  <a:srgbClr val="21225A"/>
                </a:solidFill>
              </a:rPr>
              <a:t> U </a:t>
            </a:r>
            <a:r>
              <a:rPr lang="en-CA" altLang="fr-FR" sz="1400" dirty="0" err="1">
                <a:solidFill>
                  <a:srgbClr val="21225A"/>
                </a:solidFill>
              </a:rPr>
              <a:t>degli</a:t>
            </a:r>
            <a:r>
              <a:rPr lang="en-CA" altLang="fr-FR" sz="1400" dirty="0">
                <a:solidFill>
                  <a:srgbClr val="21225A"/>
                </a:solidFill>
              </a:rPr>
              <a:t> </a:t>
            </a:r>
            <a:r>
              <a:rPr lang="en-CA" altLang="fr-FR" sz="1400" dirty="0" err="1">
                <a:solidFill>
                  <a:srgbClr val="21225A"/>
                </a:solidFill>
              </a:rPr>
              <a:t>Studi</a:t>
            </a:r>
            <a:r>
              <a:rPr lang="en-CA" altLang="fr-FR" sz="1400" dirty="0">
                <a:solidFill>
                  <a:srgbClr val="21225A"/>
                </a:solidFill>
              </a:rPr>
              <a:t> di Padova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16</a:t>
            </a:r>
            <a:r>
              <a:rPr lang="en-CA" altLang="fr-FR" sz="1400" dirty="0">
                <a:solidFill>
                  <a:srgbClr val="21225A"/>
                </a:solidFill>
              </a:rPr>
              <a:t> INFN </a:t>
            </a:r>
            <a:r>
              <a:rPr lang="en-CA" altLang="fr-FR" sz="1400" dirty="0" err="1">
                <a:solidFill>
                  <a:srgbClr val="21225A"/>
                </a:solidFill>
              </a:rPr>
              <a:t>Sezione</a:t>
            </a:r>
            <a:r>
              <a:rPr lang="en-CA" altLang="fr-FR" sz="1400" dirty="0">
                <a:solidFill>
                  <a:srgbClr val="21225A"/>
                </a:solidFill>
              </a:rPr>
              <a:t> di Padova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17</a:t>
            </a:r>
            <a:r>
              <a:rPr lang="en-CA" altLang="fr-FR" sz="1400" dirty="0">
                <a:solidFill>
                  <a:srgbClr val="21225A"/>
                </a:solidFill>
              </a:rPr>
              <a:t> U of Cologne</a:t>
            </a:r>
            <a:endParaRPr lang="en-CA" altLang="fr-FR" sz="1400" b="1" i="1" dirty="0">
              <a:solidFill>
                <a:srgbClr val="21225A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A7B348-5ED6-4870-9714-CF3AD0FE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079" y="3424028"/>
            <a:ext cx="28978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22621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22621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22621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22621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r>
              <a:rPr lang="en-CA" altLang="fr-FR" sz="1400" baseline="30000" dirty="0">
                <a:solidFill>
                  <a:srgbClr val="21225A"/>
                </a:solidFill>
              </a:rPr>
              <a:t>7</a:t>
            </a:r>
            <a:r>
              <a:rPr lang="en-CA" altLang="fr-FR" sz="1400" dirty="0">
                <a:solidFill>
                  <a:srgbClr val="21225A"/>
                </a:solidFill>
              </a:rPr>
              <a:t> U of Zululand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8</a:t>
            </a:r>
            <a:r>
              <a:rPr lang="en-CA" altLang="fr-FR" sz="1400" dirty="0">
                <a:solidFill>
                  <a:srgbClr val="21225A"/>
                </a:solidFill>
              </a:rPr>
              <a:t> INFN </a:t>
            </a:r>
            <a:r>
              <a:rPr lang="en-CA" altLang="fr-FR" sz="1400" dirty="0" err="1">
                <a:solidFill>
                  <a:srgbClr val="21225A"/>
                </a:solidFill>
              </a:rPr>
              <a:t>Legnaro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9</a:t>
            </a:r>
            <a:r>
              <a:rPr lang="en-CA" altLang="fr-FR" sz="1400" dirty="0">
                <a:solidFill>
                  <a:srgbClr val="21225A"/>
                </a:solidFill>
              </a:rPr>
              <a:t> U of Surrey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10</a:t>
            </a:r>
            <a:r>
              <a:rPr lang="en-CA" altLang="fr-FR" sz="1400" dirty="0">
                <a:solidFill>
                  <a:srgbClr val="21225A"/>
                </a:solidFill>
              </a:rPr>
              <a:t> U of Guelph</a:t>
            </a:r>
            <a:br>
              <a:rPr lang="en-CA" altLang="fr-FR" sz="1400" dirty="0">
                <a:solidFill>
                  <a:srgbClr val="21225A"/>
                </a:solidFill>
              </a:rPr>
            </a:br>
            <a:r>
              <a:rPr lang="en-CA" altLang="fr-FR" sz="1400" baseline="30000" dirty="0">
                <a:solidFill>
                  <a:srgbClr val="21225A"/>
                </a:solidFill>
              </a:rPr>
              <a:t>11</a:t>
            </a:r>
            <a:r>
              <a:rPr lang="en-CA" altLang="fr-FR" sz="1400" dirty="0">
                <a:solidFill>
                  <a:srgbClr val="21225A"/>
                </a:solidFill>
              </a:rPr>
              <a:t> </a:t>
            </a:r>
            <a:r>
              <a:rPr lang="en-CA" altLang="fr-FR" sz="1400" dirty="0" err="1">
                <a:solidFill>
                  <a:srgbClr val="21225A"/>
                </a:solidFill>
              </a:rPr>
              <a:t>iThemba</a:t>
            </a:r>
            <a:r>
              <a:rPr lang="en-CA" altLang="fr-FR" sz="1400" dirty="0">
                <a:solidFill>
                  <a:srgbClr val="21225A"/>
                </a:solidFill>
              </a:rPr>
              <a:t> LABS</a:t>
            </a:r>
          </a:p>
          <a:p>
            <a:r>
              <a:rPr lang="en-CA" altLang="fr-FR" sz="1400" baseline="30000" dirty="0">
                <a:solidFill>
                  <a:srgbClr val="21225A"/>
                </a:solidFill>
              </a:rPr>
              <a:t>12</a:t>
            </a:r>
            <a:r>
              <a:rPr lang="en-CA" altLang="fr-FR" sz="1400" dirty="0">
                <a:solidFill>
                  <a:srgbClr val="21225A"/>
                </a:solidFill>
              </a:rPr>
              <a:t> </a:t>
            </a:r>
            <a:r>
              <a:rPr lang="en-CA" altLang="fr-FR" sz="1400" dirty="0" err="1">
                <a:solidFill>
                  <a:srgbClr val="21225A"/>
                </a:solidFill>
              </a:rPr>
              <a:t>Laboratori</a:t>
            </a:r>
            <a:r>
              <a:rPr lang="en-CA" altLang="fr-FR" sz="1400" dirty="0">
                <a:solidFill>
                  <a:srgbClr val="21225A"/>
                </a:solidFill>
              </a:rPr>
              <a:t> </a:t>
            </a:r>
            <a:r>
              <a:rPr lang="en-CA" altLang="fr-FR" sz="1400" dirty="0" err="1">
                <a:solidFill>
                  <a:srgbClr val="21225A"/>
                </a:solidFill>
              </a:rPr>
              <a:t>Nazionali</a:t>
            </a:r>
            <a:r>
              <a:rPr lang="en-CA" altLang="fr-FR" sz="1400" dirty="0">
                <a:solidFill>
                  <a:srgbClr val="21225A"/>
                </a:solidFill>
              </a:rPr>
              <a:t> di </a:t>
            </a:r>
            <a:r>
              <a:rPr lang="en-CA" altLang="fr-FR" sz="1400" dirty="0" err="1">
                <a:solidFill>
                  <a:srgbClr val="21225A"/>
                </a:solidFill>
              </a:rPr>
              <a:t>Legnaro</a:t>
            </a:r>
            <a:endParaRPr lang="en-CA" altLang="fr-FR" sz="1400" b="1" i="1" dirty="0">
              <a:solidFill>
                <a:srgbClr val="2122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3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4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FF"/>
                </a:solidFill>
                <a:latin typeface="Arial"/>
              </a:rPr>
              <a:t>UWC at CERN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trike="noStrike" spc="-1">
                <a:solidFill>
                  <a:srgbClr val="FFFFFF"/>
                </a:solidFill>
                <a:latin typeface="Arial"/>
                <a:ea typeface="MS PGothic"/>
              </a:rPr>
              <a:t>2</a:t>
            </a:r>
            <a:endParaRPr lang="en-ZA" sz="1300" b="0" strike="noStrike" spc="-1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3D2DA852-FCD9-4293-BEEA-DB4E205D2980}"/>
              </a:ext>
            </a:extLst>
          </p:cNvPr>
          <p:cNvSpPr/>
          <p:nvPr/>
        </p:nvSpPr>
        <p:spPr>
          <a:xfrm>
            <a:off x="295777" y="781890"/>
            <a:ext cx="8220425" cy="10400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21225A"/>
                </a:solidFill>
                <a:latin typeface="Arial"/>
              </a:rPr>
              <a:t>Nine students from South Africa went to CERN in July 2017 to run what CERN called the Ubuntu experiment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21225A"/>
                </a:solidFill>
                <a:latin typeface="Arial"/>
              </a:rPr>
              <a:t>Ph.D. awarded to Kenzo Abrahams in 2021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endParaRPr lang="en-ZA" sz="1600" b="0" strike="noStrike" spc="-1" dirty="0">
              <a:solidFill>
                <a:srgbClr val="21225A"/>
              </a:solidFill>
              <a:latin typeface="Arial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C89E3A6-22DF-47F1-BAC2-1802D193C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/>
          <a:stretch>
            <a:fillRect/>
          </a:stretch>
        </p:blipFill>
        <p:spPr bwMode="auto">
          <a:xfrm>
            <a:off x="6162862" y="2176818"/>
            <a:ext cx="2981138" cy="251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1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D21E82-FFCB-42EC-8474-CC3BDF89E6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183" r="6620"/>
          <a:stretch/>
        </p:blipFill>
        <p:spPr>
          <a:xfrm>
            <a:off x="23312" y="2160851"/>
            <a:ext cx="2821570" cy="2531261"/>
          </a:xfrm>
          <a:prstGeom prst="rect">
            <a:avLst/>
          </a:prstGeom>
          <a:ln w="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7C3B61-A97A-4018-8DD0-D262FF190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2881620" y="2159207"/>
            <a:ext cx="3205282" cy="2558788"/>
          </a:xfrm>
          <a:prstGeom prst="rect">
            <a:avLst/>
          </a:prstGeom>
          <a:ln w="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9F4343-2339-4C20-989A-E3B7EE5E4230}"/>
              </a:ext>
            </a:extLst>
          </p:cNvPr>
          <p:cNvSpPr/>
          <p:nvPr/>
        </p:nvSpPr>
        <p:spPr>
          <a:xfrm>
            <a:off x="709560" y="4774743"/>
            <a:ext cx="9307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u="sng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https://home.cern/news/news/experiments/ubuntu-powerful-motto-important-experiment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en-GB" sz="1600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366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3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4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FF"/>
                </a:solidFill>
                <a:latin typeface="Arial"/>
              </a:rPr>
              <a:t>Shapes of nuclei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trike="noStrike" spc="-1" dirty="0">
                <a:solidFill>
                  <a:srgbClr val="FFFFFF"/>
                </a:solidFill>
                <a:latin typeface="Arial"/>
                <a:ea typeface="MS PGothic"/>
              </a:rPr>
              <a:t>3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143377" y="629490"/>
            <a:ext cx="7223760" cy="420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</p:txBody>
      </p:sp>
      <p:pic>
        <p:nvPicPr>
          <p:cNvPr id="11" name="Picture 2" descr="prolate-oblate shape">
            <a:extLst>
              <a:ext uri="{FF2B5EF4-FFF2-40B4-BE49-F238E27FC236}">
                <a16:creationId xmlns:a16="http://schemas.microsoft.com/office/drawing/2014/main" id="{B004F076-D9E6-41CF-BE26-3D2A2ABF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78" y="3023641"/>
            <a:ext cx="42195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56D3447-A98C-41BE-AC43-8B8FCE87604D}"/>
              </a:ext>
            </a:extLst>
          </p:cNvPr>
          <p:cNvSpPr/>
          <p:nvPr/>
        </p:nvSpPr>
        <p:spPr>
          <a:xfrm>
            <a:off x="4356578" y="2293391"/>
            <a:ext cx="1857375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C0F1F7-7E7E-4CE5-9C3C-B9D56B0594F5}"/>
              </a:ext>
            </a:extLst>
          </p:cNvPr>
          <p:cNvSpPr/>
          <p:nvPr/>
        </p:nvSpPr>
        <p:spPr>
          <a:xfrm>
            <a:off x="1071890" y="3465147"/>
            <a:ext cx="685800" cy="762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3824A4-4AFF-46C9-8A20-A8ACF49E88E0}"/>
              </a:ext>
            </a:extLst>
          </p:cNvPr>
          <p:cNvSpPr/>
          <p:nvPr/>
        </p:nvSpPr>
        <p:spPr>
          <a:xfrm>
            <a:off x="1071890" y="4227147"/>
            <a:ext cx="752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 = 0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stomShape 3">
            <a:extLst>
              <a:ext uri="{FF2B5EF4-FFF2-40B4-BE49-F238E27FC236}">
                <a16:creationId xmlns:a16="http://schemas.microsoft.com/office/drawing/2014/main" id="{34913C05-9D52-4AE8-8AC7-5051F46520A9}"/>
              </a:ext>
            </a:extLst>
          </p:cNvPr>
          <p:cNvSpPr/>
          <p:nvPr/>
        </p:nvSpPr>
        <p:spPr>
          <a:xfrm>
            <a:off x="295777" y="781889"/>
            <a:ext cx="4897195" cy="29303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Atomic nuclei have different shapes, such as the axially-symmetric quadrupole </a:t>
            </a:r>
            <a:r>
              <a:rPr lang="en-US" sz="1600" b="1" spc="-1" dirty="0">
                <a:solidFill>
                  <a:srgbClr val="002060"/>
                </a:solidFill>
                <a:latin typeface="Arial"/>
                <a:ea typeface="ヒラギノ角ゴ Pro W3"/>
              </a:rPr>
              <a:t>prolate</a:t>
            </a: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 or </a:t>
            </a:r>
            <a:r>
              <a:rPr lang="en-US" sz="1600" b="1" spc="-1" dirty="0">
                <a:solidFill>
                  <a:srgbClr val="002060"/>
                </a:solidFill>
                <a:latin typeface="Arial"/>
                <a:ea typeface="ヒラギノ角ゴ Pro W3"/>
              </a:rPr>
              <a:t>oblate</a:t>
            </a: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.</a:t>
            </a:r>
          </a:p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Electric quadrupole moment </a:t>
            </a:r>
            <a:r>
              <a:rPr lang="en-US" sz="1600" i="1" spc="-1" dirty="0">
                <a:solidFill>
                  <a:srgbClr val="002060"/>
                </a:solidFill>
                <a:latin typeface="Arial"/>
                <a:ea typeface="ヒラギノ角ゴ Pro W3"/>
              </a:rPr>
              <a:t>Q</a:t>
            </a: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 tells the </a:t>
            </a:r>
            <a:r>
              <a:rPr lang="en-US" sz="1600" b="1" spc="-1" dirty="0">
                <a:solidFill>
                  <a:srgbClr val="002060"/>
                </a:solidFill>
                <a:latin typeface="Arial"/>
                <a:ea typeface="ヒラギノ角ゴ Pro W3"/>
              </a:rPr>
              <a:t>shape</a:t>
            </a:r>
          </a:p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Measured electric quadrupole moments of ground states indicate that all doubly-magic nuclei have spherical shapes, while nuclei situated in-between the magic numbers are deformed.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endParaRPr lang="en-ZA" sz="1600" b="0" strike="noStrike" spc="-1" dirty="0">
              <a:latin typeface="Arial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351A308-5A20-4AD0-92DC-F3DB9D92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67" y="629490"/>
            <a:ext cx="3796612" cy="437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0504A4D-396E-446F-94A0-66843C4C9E61}"/>
              </a:ext>
            </a:extLst>
          </p:cNvPr>
          <p:cNvSpPr/>
          <p:nvPr/>
        </p:nvSpPr>
        <p:spPr>
          <a:xfrm>
            <a:off x="2108141" y="4761322"/>
            <a:ext cx="843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ZA" alt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577A53-086A-4873-A276-604AE7AE8B68}"/>
              </a:ext>
            </a:extLst>
          </p:cNvPr>
          <p:cNvSpPr/>
          <p:nvPr/>
        </p:nvSpPr>
        <p:spPr>
          <a:xfrm>
            <a:off x="3333506" y="4755734"/>
            <a:ext cx="843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ZA" alt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Z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1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stomShape 3">
            <a:extLst>
              <a:ext uri="{FF2B5EF4-FFF2-40B4-BE49-F238E27FC236}">
                <a16:creationId xmlns:a16="http://schemas.microsoft.com/office/drawing/2014/main" id="{F037FB0D-C075-4FDD-B368-50E854E3E982}"/>
              </a:ext>
            </a:extLst>
          </p:cNvPr>
          <p:cNvSpPr/>
          <p:nvPr/>
        </p:nvSpPr>
        <p:spPr>
          <a:xfrm>
            <a:off x="6754892" y="2427574"/>
            <a:ext cx="2518143" cy="1108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Triaxial shapes are proposed to explain extremely deformed shapes!</a:t>
            </a:r>
            <a:endParaRPr lang="en-ZA" sz="1600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143377" y="629490"/>
            <a:ext cx="3650701" cy="1608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3AB99-73F0-4D2B-A01D-A970F21FE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/>
          <a:stretch>
            <a:fillRect/>
          </a:stretch>
        </p:blipFill>
        <p:spPr bwMode="auto">
          <a:xfrm>
            <a:off x="189537" y="308086"/>
            <a:ext cx="3220422" cy="53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6">
            <a:extLst>
              <a:ext uri="{FF2B5EF4-FFF2-40B4-BE49-F238E27FC236}">
                <a16:creationId xmlns:a16="http://schemas.microsoft.com/office/drawing/2014/main" id="{8B92FF6A-4BA5-4876-80E8-70A8EAB5C52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18" name="Image 7">
            <a:extLst>
              <a:ext uri="{FF2B5EF4-FFF2-40B4-BE49-F238E27FC236}">
                <a16:creationId xmlns:a16="http://schemas.microsoft.com/office/drawing/2014/main" id="{632FA106-CC67-4906-A2CA-88C2D718315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19" name="TextShape 1">
            <a:extLst>
              <a:ext uri="{FF2B5EF4-FFF2-40B4-BE49-F238E27FC236}">
                <a16:creationId xmlns:a16="http://schemas.microsoft.com/office/drawing/2014/main" id="{B5A4A48B-B397-4104-9D39-F7AD903FB25D}"/>
              </a:ext>
            </a:extLst>
          </p:cNvPr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Nuclear shell model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52322AE9-A465-4244-9B98-0975E0D3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627" y="504296"/>
            <a:ext cx="3723000" cy="488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ustomShape 2">
            <a:extLst>
              <a:ext uri="{FF2B5EF4-FFF2-40B4-BE49-F238E27FC236}">
                <a16:creationId xmlns:a16="http://schemas.microsoft.com/office/drawing/2014/main" id="{F4AB1E78-769C-4AA0-ADD2-1492067669CE}"/>
              </a:ext>
            </a:extLst>
          </p:cNvPr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trike="noStrike" spc="-1" dirty="0">
                <a:solidFill>
                  <a:srgbClr val="FFFFFF"/>
                </a:solidFill>
                <a:latin typeface="Arial"/>
                <a:ea typeface="MS PGothic"/>
              </a:rPr>
              <a:t>4</a:t>
            </a:r>
            <a:endParaRPr lang="en-ZA" sz="13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1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342595-D2DE-4FB0-AE9E-46C8E93E0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7" y="1856714"/>
            <a:ext cx="3396988" cy="3068418"/>
          </a:xfrm>
          <a:prstGeom prst="rect">
            <a:avLst/>
          </a:prstGeom>
        </p:spPr>
      </p:pic>
      <p:pic>
        <p:nvPicPr>
          <p:cNvPr id="47" name="Image 6"/>
          <p:cNvPicPr/>
          <p:nvPr/>
        </p:nvPicPr>
        <p:blipFill>
          <a:blip r:embed="rId4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5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FF"/>
                </a:solidFill>
                <a:latin typeface="Arial"/>
              </a:rPr>
              <a:t>Evolving nuclear shape </a:t>
            </a:r>
            <a:r>
              <a:rPr lang="en-US" sz="2000" spc="-1" dirty="0">
                <a:solidFill>
                  <a:srgbClr val="FFFFFF"/>
                </a:solidFill>
                <a:latin typeface="Arial"/>
              </a:rPr>
              <a:t>in the </a:t>
            </a:r>
            <a:r>
              <a:rPr lang="en-US" sz="2000" i="1" spc="-1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000" spc="-1" dirty="0">
                <a:solidFill>
                  <a:srgbClr val="FFFFFF"/>
                </a:solidFill>
                <a:latin typeface="Arial"/>
              </a:rPr>
              <a:t> ~ 70 region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trike="noStrike" spc="-1" dirty="0">
                <a:solidFill>
                  <a:srgbClr val="FFFFFF"/>
                </a:solidFill>
                <a:latin typeface="Arial"/>
                <a:ea typeface="MS PGothic"/>
              </a:rPr>
              <a:t>5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143377" y="629490"/>
            <a:ext cx="7223760" cy="420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3D2DA852-FCD9-4293-BEEA-DB4E205D2980}"/>
              </a:ext>
            </a:extLst>
          </p:cNvPr>
          <p:cNvSpPr/>
          <p:nvPr/>
        </p:nvSpPr>
        <p:spPr>
          <a:xfrm>
            <a:off x="295776" y="781890"/>
            <a:ext cx="8595739" cy="12128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i="1" spc="-1" dirty="0">
                <a:solidFill>
                  <a:srgbClr val="002060"/>
                </a:solidFill>
                <a:latin typeface="Arial"/>
                <a:ea typeface="ヒラギノ角ゴ Pro W3"/>
              </a:rPr>
              <a:t>A</a:t>
            </a: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 ~ 70 region is a great testing ground for rapidly-changing nuclear shapes because of the subshell gaps at proton and neutron numbers 34, 36 and 38.</a:t>
            </a:r>
          </a:p>
          <a:p>
            <a:pPr marL="352425" indent="-352425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2</a:t>
            </a:r>
            <a:r>
              <a:rPr lang="en-US" sz="1600" baseline="300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+</a:t>
            </a:r>
            <a:r>
              <a:rPr lang="en-US" sz="16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rotational parameter </a:t>
            </a:r>
            <a:r>
              <a:rPr lang="en-US" sz="16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is anomalously high, which is a signature for </a:t>
            </a:r>
            <a:r>
              <a:rPr lang="en-US" sz="1600" b="1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shape coexistence</a:t>
            </a:r>
            <a:endParaRPr lang="en-US" sz="1600" spc="-1" dirty="0">
              <a:solidFill>
                <a:srgbClr val="002060"/>
              </a:solidFill>
              <a:latin typeface="Arial"/>
              <a:ea typeface="ヒラギノ角ゴ Pro W3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endParaRPr lang="en-US" sz="1600" spc="-1" dirty="0">
              <a:solidFill>
                <a:srgbClr val="002060"/>
              </a:solidFill>
              <a:latin typeface="Arial"/>
              <a:ea typeface="ヒラギノ角ゴ Pro W3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628C849-77EB-4D1B-BDA7-9B1B1F45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85" y="1831873"/>
            <a:ext cx="4103130" cy="309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B636B2-F078-410D-857A-AE8BE9DE2666}"/>
              </a:ext>
            </a:extLst>
          </p:cNvPr>
          <p:cNvSpPr/>
          <p:nvPr/>
        </p:nvSpPr>
        <p:spPr>
          <a:xfrm>
            <a:off x="785792" y="1388336"/>
            <a:ext cx="31248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</a:t>
            </a:r>
            <a:endParaRPr lang="en-GB" sz="12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507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2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3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spc="-1" dirty="0">
                <a:solidFill>
                  <a:srgbClr val="FFFFFF"/>
                </a:solidFill>
                <a:latin typeface="Arial"/>
              </a:rPr>
              <a:t>Shell model curiosity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trike="noStrike" spc="-1" dirty="0">
                <a:solidFill>
                  <a:srgbClr val="FFFFFF"/>
                </a:solidFill>
                <a:latin typeface="Arial"/>
                <a:ea typeface="MS PGothic"/>
              </a:rPr>
              <a:t>6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143377" y="629490"/>
            <a:ext cx="7223760" cy="420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C67AE26-D377-47CC-9F2C-0447A0DD11CC}"/>
              </a:ext>
            </a:extLst>
          </p:cNvPr>
          <p:cNvSpPr/>
          <p:nvPr/>
        </p:nvSpPr>
        <p:spPr>
          <a:xfrm>
            <a:off x="295777" y="781890"/>
            <a:ext cx="8257380" cy="737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baseline="300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66</a:t>
            </a:r>
            <a:r>
              <a:rPr lang="en-US" sz="16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Ge (</a:t>
            </a:r>
            <a:r>
              <a:rPr lang="en-US" sz="1600" i="1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N </a:t>
            </a:r>
            <a:r>
              <a:rPr lang="en-US" sz="16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= 34) has a </a:t>
            </a:r>
            <a:r>
              <a:rPr lang="en-US" sz="1600" b="1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similar</a:t>
            </a:r>
            <a:r>
              <a:rPr lang="en-US" sz="16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 </a:t>
            </a:r>
            <a:r>
              <a:rPr lang="en-US" sz="1600" b="1" i="1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E2</a:t>
            </a:r>
            <a:r>
              <a:rPr lang="en-US" sz="1600" b="1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 strength</a:t>
            </a:r>
            <a:r>
              <a:rPr lang="en-US" sz="16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 to </a:t>
            </a:r>
            <a:r>
              <a:rPr lang="en-US" sz="1600" baseline="300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80,82</a:t>
            </a:r>
            <a:r>
              <a:rPr lang="en-US" sz="16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Ge (</a:t>
            </a:r>
            <a:r>
              <a:rPr lang="en-US" sz="1600" i="1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N </a:t>
            </a:r>
            <a:r>
              <a:rPr lang="en-US" sz="16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= 50)</a:t>
            </a:r>
          </a:p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What is the deformation of 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66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Ge in the first 2</a:t>
            </a:r>
            <a:r>
              <a:rPr lang="en-GB" sz="1600" spc="-1" baseline="33000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+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state?</a:t>
            </a:r>
            <a:endParaRPr lang="en-GB" sz="1600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6">
            <a:extLst>
              <a:ext uri="{FF2B5EF4-FFF2-40B4-BE49-F238E27FC236}">
                <a16:creationId xmlns:a16="http://schemas.microsoft.com/office/drawing/2014/main" id="{1C623D51-9EF5-4CAC-9BDC-C49017200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740" y="1671470"/>
            <a:ext cx="4398519" cy="33177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37020E-5174-468D-B045-7CD4D651E5C8}"/>
              </a:ext>
            </a:extLst>
          </p:cNvPr>
          <p:cNvSpPr/>
          <p:nvPr/>
        </p:nvSpPr>
        <p:spPr>
          <a:xfrm>
            <a:off x="3383132" y="3690446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66</a:t>
            </a:r>
            <a:r>
              <a:rPr lang="en-US" dirty="0">
                <a:solidFill>
                  <a:srgbClr val="21225A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65283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336D41-4F69-4B16-84AE-8BBB98DE5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36" y="2490823"/>
            <a:ext cx="3833044" cy="2023187"/>
          </a:xfrm>
          <a:prstGeom prst="rect">
            <a:avLst/>
          </a:prstGeom>
        </p:spPr>
      </p:pic>
      <p:pic>
        <p:nvPicPr>
          <p:cNvPr id="47" name="Image 6"/>
          <p:cNvPicPr/>
          <p:nvPr/>
        </p:nvPicPr>
        <p:blipFill>
          <a:blip r:embed="rId3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4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spc="-1" dirty="0">
                <a:solidFill>
                  <a:srgbClr val="FFFFFF"/>
                </a:solidFill>
                <a:latin typeface="Arial"/>
              </a:rPr>
              <a:t>Coulomb excitation</a:t>
            </a:r>
            <a:endParaRPr lang="en-US" sz="2000" i="1" spc="-1" baseline="-25000" dirty="0">
              <a:solidFill>
                <a:srgbClr val="000000"/>
              </a:solidFill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trike="noStrike" spc="-1" dirty="0">
                <a:solidFill>
                  <a:srgbClr val="FFFFFF"/>
                </a:solidFill>
                <a:latin typeface="Arial"/>
                <a:ea typeface="MS PGothic"/>
              </a:rPr>
              <a:t>7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143377" y="629490"/>
            <a:ext cx="7223760" cy="420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D9FB530C-B31D-4C20-BEF5-D7FEB2F44343}"/>
              </a:ext>
            </a:extLst>
          </p:cNvPr>
          <p:cNvSpPr/>
          <p:nvPr/>
        </p:nvSpPr>
        <p:spPr>
          <a:xfrm>
            <a:off x="295776" y="781890"/>
            <a:ext cx="8704847" cy="12106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The reorientation effect is a second-order perturbation in </a:t>
            </a:r>
            <a:r>
              <a:rPr lang="en-US" sz="1600" b="1" spc="-1" dirty="0">
                <a:solidFill>
                  <a:srgbClr val="002060"/>
                </a:solidFill>
                <a:latin typeface="Arial"/>
                <a:ea typeface="ヒラギノ角ゴ Pro W3"/>
              </a:rPr>
              <a:t>Coulomb-excitation theory</a:t>
            </a: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 useful to determine quadrupole moments </a:t>
            </a:r>
            <a:r>
              <a:rPr lang="en-US" sz="1600" i="1" spc="-1" dirty="0">
                <a:solidFill>
                  <a:srgbClr val="002060"/>
                </a:solidFill>
                <a:latin typeface="Arial"/>
                <a:ea typeface="ヒラギノ角ゴ Pro W3"/>
              </a:rPr>
              <a:t>Q</a:t>
            </a:r>
            <a:r>
              <a:rPr lang="en-US" sz="1600" i="1" spc="-1" baseline="-25000" dirty="0">
                <a:solidFill>
                  <a:srgbClr val="002060"/>
                </a:solidFill>
                <a:latin typeface="Arial"/>
                <a:ea typeface="ヒラギノ角ゴ Pro W3"/>
              </a:rPr>
              <a:t>S</a:t>
            </a: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 of excited states, i.e. </a:t>
            </a:r>
            <a:r>
              <a:rPr lang="en-US" sz="1600" b="1" spc="-1" dirty="0">
                <a:solidFill>
                  <a:srgbClr val="002060"/>
                </a:solidFill>
                <a:latin typeface="Arial"/>
                <a:ea typeface="ヒラギノ角ゴ Pro W3"/>
              </a:rPr>
              <a:t>nuclear</a:t>
            </a: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 </a:t>
            </a:r>
            <a:r>
              <a:rPr lang="en-US" sz="1600" b="1" spc="-1" dirty="0">
                <a:solidFill>
                  <a:srgbClr val="002060"/>
                </a:solidFill>
                <a:latin typeface="Arial"/>
                <a:ea typeface="ヒラギノ角ゴ Pro W3"/>
              </a:rPr>
              <a:t>shapes</a:t>
            </a:r>
            <a:endParaRPr lang="en-US" sz="1600" spc="-1" dirty="0">
              <a:solidFill>
                <a:srgbClr val="002060"/>
              </a:solidFill>
              <a:latin typeface="Arial"/>
              <a:ea typeface="ヒラギノ角ゴ Pro W3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Nuclear contributions can be eliminated by choosing a "</a:t>
            </a:r>
            <a:r>
              <a:rPr lang="en-US" sz="1600" i="1" spc="-1" dirty="0">
                <a:solidFill>
                  <a:srgbClr val="002060"/>
                </a:solidFill>
                <a:latin typeface="Arial"/>
                <a:ea typeface="ヒラギノ角ゴ Pro W3"/>
              </a:rPr>
              <a:t>safe</a:t>
            </a: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" bombarding energy well below the Coulomb barrier.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5D7A0-C3B4-46D0-AE79-3453D20A2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939" y="2396694"/>
            <a:ext cx="4523608" cy="2117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93D4CF-E4D8-4688-AFB4-2B6AF903B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628" y="3037234"/>
            <a:ext cx="257619" cy="637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977216-7890-4030-88A3-CF8824AAC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427" y="3037234"/>
            <a:ext cx="217930" cy="6377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C36FFB-15D9-44D1-A102-70659BE63E7B}"/>
              </a:ext>
            </a:extLst>
          </p:cNvPr>
          <p:cNvSpPr/>
          <p:nvPr/>
        </p:nvSpPr>
        <p:spPr>
          <a:xfrm>
            <a:off x="4435523" y="2258704"/>
            <a:ext cx="1959929" cy="2306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8F8ACF-EE5B-47A7-B44D-C0A62EE4C3FD}"/>
              </a:ext>
            </a:extLst>
          </p:cNvPr>
          <p:cNvSpPr/>
          <p:nvPr/>
        </p:nvSpPr>
        <p:spPr>
          <a:xfrm>
            <a:off x="7216192" y="2411104"/>
            <a:ext cx="1959929" cy="2306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CA896B-7165-41E4-97E1-A8E98928AA49}"/>
              </a:ext>
            </a:extLst>
          </p:cNvPr>
          <p:cNvSpPr/>
          <p:nvPr/>
        </p:nvSpPr>
        <p:spPr>
          <a:xfrm>
            <a:off x="5951255" y="3743708"/>
            <a:ext cx="1959929" cy="95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18857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2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3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000" spc="-1" dirty="0">
                <a:solidFill>
                  <a:srgbClr val="FFFFFF"/>
                </a:solidFill>
                <a:latin typeface="Arial"/>
              </a:rPr>
              <a:t>Cross section and excitation probability</a:t>
            </a:r>
            <a:endParaRPr lang="en-US" sz="2000" i="1" spc="-1" baseline="-25000" dirty="0">
              <a:solidFill>
                <a:srgbClr val="000000"/>
              </a:solidFill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pc="-1" dirty="0">
                <a:solidFill>
                  <a:srgbClr val="FFFFFF"/>
                </a:solidFill>
                <a:latin typeface="Arial"/>
                <a:ea typeface="MS PGothic"/>
              </a:rPr>
              <a:t>8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87639DB6-8799-479D-9E86-7E8E09FDE23F}"/>
              </a:ext>
            </a:extLst>
          </p:cNvPr>
          <p:cNvSpPr/>
          <p:nvPr/>
        </p:nvSpPr>
        <p:spPr>
          <a:xfrm>
            <a:off x="295776" y="781889"/>
            <a:ext cx="8725394" cy="15450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The Coulomb-excitation cross section and the angular distribution of the </a:t>
            </a:r>
            <a:r>
              <a:rPr lang="el-GR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γ</a:t>
            </a: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-rays emitted depend on the magnitude and sign of </a:t>
            </a:r>
            <a:r>
              <a:rPr lang="en-US" sz="1600" i="1" spc="-1" dirty="0">
                <a:solidFill>
                  <a:srgbClr val="002060"/>
                </a:solidFill>
                <a:latin typeface="Arial"/>
                <a:ea typeface="ヒラギノ角ゴ Pro W3"/>
              </a:rPr>
              <a:t>Q</a:t>
            </a:r>
            <a:r>
              <a:rPr lang="en-US" sz="1600" i="1" spc="-1" baseline="-25000" dirty="0">
                <a:solidFill>
                  <a:srgbClr val="002060"/>
                </a:solidFill>
                <a:latin typeface="Arial"/>
                <a:ea typeface="ヒラギノ角ゴ Pro W3"/>
              </a:rPr>
              <a:t>S</a:t>
            </a:r>
            <a:r>
              <a:rPr lang="en-US" sz="1600" spc="-1" dirty="0">
                <a:solidFill>
                  <a:srgbClr val="002060"/>
                </a:solidFill>
                <a:latin typeface="Arial"/>
                <a:ea typeface="ヒラギノ角ゴ Pro W3"/>
              </a:rPr>
              <a:t>:</a:t>
            </a:r>
          </a:p>
          <a:p>
            <a:pPr marL="343080" indent="-342720"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endParaRPr lang="en-US" sz="1600" spc="-1" dirty="0">
              <a:solidFill>
                <a:srgbClr val="002060"/>
              </a:solidFill>
              <a:latin typeface="Arial"/>
              <a:ea typeface="ヒラギノ角ゴ Pro W3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endParaRPr lang="en-US" sz="800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Beam-gated data at forward angles [18.2</a:t>
            </a:r>
            <a:r>
              <a:rPr lang="en-US" sz="1600" spc="-1" baseline="30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ᵒ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56.2</a:t>
            </a:r>
            <a:r>
              <a:rPr lang="en-US" sz="1600" spc="-1" baseline="30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ᵒ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is sensitive to </a:t>
            </a:r>
            <a:r>
              <a:rPr lang="en-US" sz="1600" i="1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value</a:t>
            </a: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Target-gated data, corresponding to backward angles 52.1</a:t>
            </a:r>
            <a:r>
              <a:rPr lang="en-US" sz="1600" spc="-1" baseline="30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ᵒ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128.1</a:t>
            </a:r>
            <a:r>
              <a:rPr lang="en-US" sz="1600" spc="-1" baseline="30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ᵒ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 sensitive to </a:t>
            </a:r>
            <a:r>
              <a:rPr lang="en-US" sz="1600" i="1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600" i="1" spc="-1" baseline="-25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1600" i="1" spc="-1" baseline="30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i="1" spc="-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</a:pPr>
            <a:endParaRPr lang="en-ZA" sz="16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A60DE1-4FA8-4FE7-98BA-D95003B34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82522" y="2370967"/>
            <a:ext cx="3807341" cy="2758885"/>
          </a:xfrm>
          <a:prstGeom prst="rect">
            <a:avLst/>
          </a:prstGeom>
          <a:ln w="0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552877-DD25-4AD5-ABF0-D6DBBEA63EB6}"/>
              </a:ext>
            </a:extLst>
          </p:cNvPr>
          <p:cNvSpPr/>
          <p:nvPr/>
        </p:nvSpPr>
        <p:spPr>
          <a:xfrm>
            <a:off x="8537000" y="2149584"/>
            <a:ext cx="302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0" strike="noStrike" spc="-1" baseline="33000" dirty="0">
                <a:solidFill>
                  <a:srgbClr val="21225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</a:t>
            </a:r>
            <a:endParaRPr lang="en-GB" sz="18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D2EE63-D006-429B-970E-A5AE41751EC8}"/>
              </a:ext>
            </a:extLst>
          </p:cNvPr>
          <p:cNvSpPr/>
          <p:nvPr/>
        </p:nvSpPr>
        <p:spPr>
          <a:xfrm>
            <a:off x="1122954" y="2425858"/>
            <a:ext cx="592331" cy="2345576"/>
          </a:xfrm>
          <a:prstGeom prst="rect">
            <a:avLst/>
          </a:prstGeom>
          <a:solidFill>
            <a:srgbClr val="DAE3F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8B9A7F-0549-4F7B-B057-53EB3B7C6D69}"/>
              </a:ext>
            </a:extLst>
          </p:cNvPr>
          <p:cNvSpPr/>
          <p:nvPr/>
        </p:nvSpPr>
        <p:spPr>
          <a:xfrm>
            <a:off x="1624811" y="2425856"/>
            <a:ext cx="1227571" cy="2345577"/>
          </a:xfrm>
          <a:prstGeom prst="rect">
            <a:avLst/>
          </a:prstGeom>
          <a:solidFill>
            <a:srgbClr val="DAE3F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594E9-0DF9-4218-9FB6-ED20E724C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288" y="2425858"/>
            <a:ext cx="3573092" cy="2713080"/>
          </a:xfrm>
          <a:prstGeom prst="rect">
            <a:avLst/>
          </a:prstGeom>
        </p:spPr>
      </p:pic>
      <p:pic>
        <p:nvPicPr>
          <p:cNvPr id="24" name="Image 8">
            <a:extLst>
              <a:ext uri="{FF2B5EF4-FFF2-40B4-BE49-F238E27FC236}">
                <a16:creationId xmlns:a16="http://schemas.microsoft.com/office/drawing/2014/main" id="{A7740749-F4EB-4310-9E1C-B2A760A0F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624811" y="1320998"/>
            <a:ext cx="5894378" cy="443883"/>
          </a:xfrm>
          <a:prstGeom prst="rect">
            <a:avLst/>
          </a:prstGeom>
          <a:ln w="36000">
            <a:noFill/>
            <a:round/>
          </a:ln>
        </p:spPr>
      </p:pic>
    </p:spTree>
    <p:extLst>
      <p:ext uri="{BB962C8B-B14F-4D97-AF65-F5344CB8AC3E}">
        <p14:creationId xmlns:p14="http://schemas.microsoft.com/office/powerpoint/2010/main" val="34777429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6"/>
          <p:cNvPicPr/>
          <p:nvPr/>
        </p:nvPicPr>
        <p:blipFill>
          <a:blip r:embed="rId3"/>
          <a:stretch/>
        </p:blipFill>
        <p:spPr>
          <a:xfrm>
            <a:off x="1404720" y="0"/>
            <a:ext cx="7738920" cy="477000"/>
          </a:xfrm>
          <a:prstGeom prst="rect">
            <a:avLst/>
          </a:prstGeom>
          <a:ln>
            <a:noFill/>
          </a:ln>
        </p:spPr>
      </p:pic>
      <p:pic>
        <p:nvPicPr>
          <p:cNvPr id="48" name="Image 7"/>
          <p:cNvPicPr/>
          <p:nvPr/>
        </p:nvPicPr>
        <p:blipFill>
          <a:blip r:embed="rId4"/>
          <a:stretch/>
        </p:blipFill>
        <p:spPr>
          <a:xfrm>
            <a:off x="0" y="0"/>
            <a:ext cx="1419120" cy="477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646360" y="0"/>
            <a:ext cx="6117480" cy="46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fr-CA" sz="2000" spc="-1" dirty="0" err="1">
                <a:solidFill>
                  <a:srgbClr val="FFFFFF"/>
                </a:solidFill>
                <a:latin typeface="Arial"/>
              </a:rPr>
              <a:t>Particle</a:t>
            </a:r>
            <a:r>
              <a:rPr lang="fr-CA" sz="2000" spc="-1" dirty="0">
                <a:solidFill>
                  <a:srgbClr val="FFFFFF"/>
                </a:solidFill>
                <a:latin typeface="Arial"/>
              </a:rPr>
              <a:t>-</a:t>
            </a:r>
            <a:r>
              <a:rPr lang="el-GR" sz="2000" spc="-1" dirty="0">
                <a:solidFill>
                  <a:srgbClr val="FFFFFF"/>
                </a:solidFill>
                <a:latin typeface="Arial"/>
              </a:rPr>
              <a:t>γ</a:t>
            </a:r>
            <a:r>
              <a:rPr lang="fr-CA" sz="2000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r-CA" sz="2000" spc="-1" dirty="0" err="1">
                <a:solidFill>
                  <a:srgbClr val="FFFFFF"/>
                </a:solidFill>
                <a:latin typeface="Arial"/>
              </a:rPr>
              <a:t>coincidences</a:t>
            </a:r>
            <a:r>
              <a:rPr lang="fr-CA" sz="2000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</a:rPr>
              <a:t>with MINIBALL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420760" y="-69840"/>
            <a:ext cx="72612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ts val="3039"/>
              </a:lnSpc>
            </a:pPr>
            <a:r>
              <a:rPr lang="en-ZA" sz="1300" b="1" strike="noStrike" spc="-1" dirty="0">
                <a:solidFill>
                  <a:srgbClr val="FFFFFF"/>
                </a:solidFill>
                <a:latin typeface="Arial"/>
                <a:ea typeface="MS PGothic"/>
              </a:rPr>
              <a:t>9</a:t>
            </a:r>
            <a:endParaRPr lang="en-ZA" sz="1300" b="0" strike="noStrike" spc="-1" dirty="0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143377" y="629490"/>
            <a:ext cx="7223760" cy="420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en-ZA" sz="1600" b="0" strike="noStrike" spc="-1" dirty="0">
              <a:latin typeface="Arial"/>
            </a:endParaRP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87349C9B-3B86-4763-8139-324E9A80D284}"/>
              </a:ext>
            </a:extLst>
          </p:cNvPr>
          <p:cNvSpPr/>
          <p:nvPr/>
        </p:nvSpPr>
        <p:spPr>
          <a:xfrm>
            <a:off x="295779" y="781890"/>
            <a:ext cx="5395338" cy="420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buClr>
                <a:srgbClr val="002060"/>
              </a:buClr>
              <a:buFont typeface="Wingdings" charset="2"/>
              <a:buChar char=""/>
            </a:pP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time </a:t>
            </a:r>
            <a:r>
              <a:rPr lang="en-US" altLang="fr-FR" sz="1600" b="1" baseline="30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accelerated at low energies: 4.395 MeV/u bombarded onto a 4 mg/cm</a:t>
            </a:r>
            <a:r>
              <a:rPr lang="en-US" altLang="fr-FR" sz="1600" baseline="30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1600" baseline="300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target (97.25%)</a:t>
            </a:r>
          </a:p>
          <a:p>
            <a:pPr marL="343080" indent="-342720">
              <a:buClr>
                <a:srgbClr val="002060"/>
              </a:buClr>
              <a:buFont typeface="Wingdings" charset="2"/>
              <a:buChar char=""/>
            </a:pPr>
            <a:endParaRPr lang="en-US" altLang="fr-FR" sz="1600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2720">
              <a:buClr>
                <a:srgbClr val="002060"/>
              </a:buClr>
              <a:buFont typeface="Wingdings" charset="2"/>
              <a:buChar char=""/>
            </a:pP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ZA" sz="1600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segmented triple-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high-purity germanium (</a:t>
            </a:r>
            <a:r>
              <a:rPr lang="en-US" altLang="fr-FR" sz="1600" b="1" dirty="0" err="1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detectors, </a:t>
            </a:r>
            <a:r>
              <a:rPr lang="en-ZA" sz="1600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for high detection efficiency and accurate position sensitivity</a:t>
            </a:r>
            <a:endParaRPr lang="en-ZA" sz="800" spc="-1" dirty="0">
              <a:solidFill>
                <a:srgbClr val="21225A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343080" indent="-342720">
              <a:buClr>
                <a:srgbClr val="002060"/>
              </a:buClr>
              <a:buFont typeface="Wingdings" charset="2"/>
              <a:buChar char=""/>
            </a:pPr>
            <a:endParaRPr lang="en-ZA" sz="1600" spc="-1" dirty="0">
              <a:solidFill>
                <a:srgbClr val="21225A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343080" indent="-342720">
              <a:buClr>
                <a:srgbClr val="002060"/>
              </a:buClr>
              <a:buFont typeface="Wingdings" charset="2"/>
              <a:buChar char=""/>
            </a:pPr>
            <a:r>
              <a:rPr lang="en-ZA" sz="1600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CD-type</a:t>
            </a:r>
            <a:r>
              <a:rPr lang="en-ZA" sz="1600" b="1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Sided Silicon Strip Detector (</a:t>
            </a:r>
            <a:r>
              <a:rPr lang="en-US" altLang="fr-FR" sz="1600" b="1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DSSSD</a:t>
            </a:r>
            <a:r>
              <a:rPr lang="en-US" altLang="fr-FR" sz="1600" dirty="0">
                <a:solidFill>
                  <a:srgbClr val="212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ZA" sz="1600" b="1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ZA" sz="1600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with 16 rings and 24 sectors for angular distributions and Doppler correction, placed</a:t>
            </a:r>
            <a:r>
              <a:rPr lang="en-ZA" sz="1600" b="1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ZA" sz="1600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at</a:t>
            </a:r>
            <a:r>
              <a:rPr lang="en-ZA" sz="1600" b="1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27.34 mm and covering 18.2</a:t>
            </a:r>
            <a:r>
              <a:rPr lang="en-GB" sz="1600" spc="-1" baseline="30000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ᵒ</a:t>
            </a:r>
            <a:r>
              <a:rPr lang="en-GB" sz="1600" spc="-1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– 56.2</a:t>
            </a:r>
            <a:r>
              <a:rPr lang="en-GB" sz="1600" spc="-1" baseline="30000" dirty="0">
                <a:solidFill>
                  <a:srgbClr val="21225A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ᵒ</a:t>
            </a:r>
            <a:r>
              <a:rPr lang="en-ZA" sz="1600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endParaRPr lang="en-US" sz="800" spc="-1" dirty="0">
              <a:solidFill>
                <a:srgbClr val="21225A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343080" indent="-342720">
              <a:buClr>
                <a:srgbClr val="002060"/>
              </a:buClr>
              <a:buFont typeface="Wingdings" charset="2"/>
              <a:buChar char=""/>
            </a:pPr>
            <a:endParaRPr lang="en-US" sz="1600" b="1" spc="-1" dirty="0">
              <a:solidFill>
                <a:srgbClr val="21225A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343080" indent="-342720">
              <a:buClr>
                <a:srgbClr val="002060"/>
              </a:buClr>
              <a:buFont typeface="Wingdings" charset="2"/>
              <a:buChar char=""/>
            </a:pPr>
            <a:r>
              <a:rPr lang="en-US" sz="1600" b="1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Implantation</a:t>
            </a:r>
            <a:r>
              <a:rPr lang="en-US" sz="1600" spc="-1" dirty="0">
                <a:solidFill>
                  <a:srgbClr val="21225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to study beam contaminants.</a:t>
            </a:r>
            <a:endParaRPr lang="en-ZA" sz="16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b="0" strike="noStrike" spc="-1" dirty="0">
              <a:solidFill>
                <a:srgbClr val="2122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07CC33-6CDA-420F-86A8-07763B245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519" y="2885740"/>
            <a:ext cx="3213774" cy="21425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AF285-0292-4D18-8E1C-52B4434B7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3519" y="610113"/>
            <a:ext cx="3219987" cy="214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390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64088</TotalTime>
  <Words>1239</Words>
  <Application>Microsoft Office PowerPoint</Application>
  <PresentationFormat>On-screen Show (16:9)</PresentationFormat>
  <Paragraphs>146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Arial</vt:lpstr>
      <vt:lpstr>Cabin</vt:lpstr>
      <vt:lpstr>Calibri</vt:lpstr>
      <vt:lpstr>Calibri Light</vt:lpstr>
      <vt:lpstr>DejaVu Sans</vt:lpstr>
      <vt:lpstr>Droid Sans Fallback</vt:lpstr>
      <vt:lpstr>Myriad Pro</vt:lpstr>
      <vt:lpstr>Times New Roman</vt:lpstr>
      <vt:lpstr>Wingdings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Nikita .</dc:creator>
  <dc:description/>
  <cp:lastModifiedBy>Admin</cp:lastModifiedBy>
  <cp:revision>679</cp:revision>
  <cp:lastPrinted>2015-11-02T18:28:18Z</cp:lastPrinted>
  <dcterms:created xsi:type="dcterms:W3CDTF">2016-11-02T21:27:40Z</dcterms:created>
  <dcterms:modified xsi:type="dcterms:W3CDTF">2024-04-19T05:54:55Z</dcterms:modified>
  <dc:language>en-ZA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